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5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5143500" type="screen16x9"/>
  <p:notesSz cx="6858000" cy="9144000"/>
  <p:embeddedFontLst>
    <p:embeddedFont>
      <p:font typeface="Calibri" panose="020F0502020204030204" pitchFamily="34" charset="0"/>
      <p:regular r:id="rId37"/>
      <p:bold r:id="rId38"/>
      <p:italic r:id="rId39"/>
      <p:boldItalic r:id="rId40"/>
    </p:embeddedFont>
    <p:embeddedFont>
      <p:font typeface="Montserrat" panose="020B0604020202020204" charset="0"/>
      <p:regular r:id="rId41"/>
      <p:bold r:id="rId42"/>
      <p:italic r:id="rId43"/>
      <p:boldItalic r:id="rId44"/>
    </p:embeddedFont>
    <p:embeddedFont>
      <p:font typeface="Montserrat Light" panose="020B0604020202020204" charset="0"/>
      <p:regular r:id="rId45"/>
      <p:bold r:id="rId46"/>
      <p:italic r:id="rId47"/>
      <p:boldItalic r:id="rId48"/>
    </p:embeddedFont>
    <p:embeddedFont>
      <p:font typeface="Open Sans" panose="020B0604020202020204" charset="0"/>
      <p:regular r:id="rId49"/>
      <p:bold r:id="rId50"/>
      <p:italic r:id="rId51"/>
      <p:boldItalic r:id="rId52"/>
    </p:embeddedFont>
    <p:embeddedFont>
      <p:font typeface="Poppins" panose="020B0604020202020204" charset="0"/>
      <p:regular r:id="rId53"/>
      <p:bold r:id="rId54"/>
      <p:italic r:id="rId55"/>
      <p:boldItalic r:id="rId56"/>
    </p:embeddedFont>
    <p:embeddedFont>
      <p:font typeface="Verdana" panose="020B0604030504040204" pitchFamily="34"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03" d="100"/>
          <a:sy n="203" d="100"/>
        </p:scale>
        <p:origin x="59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font" Target="fonts/font19.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font" Target="fonts/font22.fntdata"/><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font" Target="fonts/font20.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1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font" Target="fonts/font10.fntdata"/><Relationship Id="rId59" Type="http://schemas.openxmlformats.org/officeDocument/2006/relationships/font" Target="fonts/font23.fntdata"/><Relationship Id="rId20" Type="http://schemas.openxmlformats.org/officeDocument/2006/relationships/slide" Target="slides/slide19.xml"/><Relationship Id="rId41" Type="http://schemas.openxmlformats.org/officeDocument/2006/relationships/font" Target="fonts/font5.fntdata"/><Relationship Id="rId54" Type="http://schemas.openxmlformats.org/officeDocument/2006/relationships/font" Target="fonts/font18.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font" Target="fonts/font13.fntdata"/><Relationship Id="rId57" Type="http://schemas.openxmlformats.org/officeDocument/2006/relationships/font" Target="fonts/font2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8.fntdata"/><Relationship Id="rId52" Type="http://schemas.openxmlformats.org/officeDocument/2006/relationships/font" Target="fonts/font16.fntdata"/><Relationship Id="rId60" Type="http://schemas.openxmlformats.org/officeDocument/2006/relationships/font" Target="fonts/font24.fntdata"/><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nature.com/news/over-half-of-psychology-studies-fail-reproducibility-test-1.18248"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statnews.com/2016/07/21/studies-wrong-cells/" TargetMode="External"/><Relationship Id="rId4" Type="http://schemas.openxmlformats.org/officeDocument/2006/relationships/hyperlink" Target="http://www.buzzfeed.com/bengoldacre/deworming-trials"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crif.org/guidance/singapore-statement"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crif.org/guidance/singapore-statement"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weather.gov/gis/"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data.census.gov/cedsci/" TargetMode="External"/><Relationship Id="rId4" Type="http://schemas.openxmlformats.org/officeDocument/2006/relationships/hyperlink" Target="https://www.genome.gov/human-genome-project"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bee45b30e_0_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bee45b30e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links for images &amp; stories:</a:t>
            </a:r>
            <a:endParaRPr/>
          </a:p>
          <a:p>
            <a:pPr marL="0" lvl="0" indent="0" algn="l" rtl="0">
              <a:spcBef>
                <a:spcPts val="0"/>
              </a:spcBef>
              <a:spcAft>
                <a:spcPts val="0"/>
              </a:spcAft>
              <a:buNone/>
            </a:pPr>
            <a:r>
              <a:rPr lang="en"/>
              <a:t>Over half of psychology studies fail reproducibility test - </a:t>
            </a:r>
            <a:r>
              <a:rPr lang="en" u="sng">
                <a:solidFill>
                  <a:schemeClr val="hlink"/>
                </a:solidFill>
                <a:hlinkClick r:id="rId3"/>
              </a:rPr>
              <a:t>http://www.nature.com/news/over-half-of-psychology-studies-fail-reproducibility-test-1.18248</a:t>
            </a:r>
            <a:endParaRPr/>
          </a:p>
          <a:p>
            <a:pPr marL="0" lvl="0" indent="0" algn="l" rtl="0">
              <a:spcBef>
                <a:spcPts val="0"/>
              </a:spcBef>
              <a:spcAft>
                <a:spcPts val="0"/>
              </a:spcAft>
              <a:buNone/>
            </a:pPr>
            <a:r>
              <a:rPr lang="en"/>
              <a:t>Scientists are hoarding data - </a:t>
            </a:r>
            <a:r>
              <a:rPr lang="en" sz="1200" u="sng">
                <a:solidFill>
                  <a:schemeClr val="hlink"/>
                </a:solidFill>
                <a:latin typeface="Calibri"/>
                <a:ea typeface="Calibri"/>
                <a:cs typeface="Calibri"/>
                <a:sym typeface="Calibri"/>
                <a:hlinkClick r:id="rId4"/>
              </a:rPr>
              <a:t>http://www.buzzfeed.com/bengoldacre/deworming-trials</a:t>
            </a:r>
            <a:endParaRPr sz="1200" u="sng">
              <a:solidFill>
                <a:schemeClr val="hlink"/>
              </a:solidFill>
              <a:latin typeface="Calibri"/>
              <a:ea typeface="Calibri"/>
              <a:cs typeface="Calibri"/>
              <a:sym typeface="Calibri"/>
            </a:endParaRPr>
          </a:p>
          <a:p>
            <a:pPr marL="0" lvl="0" indent="0" algn="l" rtl="0">
              <a:spcBef>
                <a:spcPts val="0"/>
              </a:spcBef>
              <a:spcAft>
                <a:spcPts val="0"/>
              </a:spcAft>
              <a:buNone/>
            </a:pPr>
            <a:r>
              <a:rPr lang="en"/>
              <a:t>Thousands of studies used the wrong cells - </a:t>
            </a:r>
            <a:r>
              <a:rPr lang="en" sz="1200" u="sng">
                <a:solidFill>
                  <a:schemeClr val="hlink"/>
                </a:solidFill>
                <a:latin typeface="Calibri"/>
                <a:ea typeface="Calibri"/>
                <a:cs typeface="Calibri"/>
                <a:sym typeface="Calibri"/>
                <a:hlinkClick r:id="rId5"/>
              </a:rPr>
              <a:t>https://www.statnews.com/2016/07/21/studies-wrong-cells/</a:t>
            </a:r>
            <a:endParaRPr sz="1200">
              <a:latin typeface="Calibri"/>
              <a:ea typeface="Calibri"/>
              <a:cs typeface="Calibri"/>
              <a:sym typeface="Calibri"/>
            </a:endParaRPr>
          </a:p>
          <a:p>
            <a:pPr marL="0" lvl="0" indent="0" algn="l" rtl="0">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8bd4090539_0_58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8bd4090539_0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8bd4090539_0_59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8bd4090539_0_5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latin typeface="Calibri"/>
                <a:ea typeface="Calibri"/>
                <a:cs typeface="Calibri"/>
                <a:sym typeface="Calibri"/>
              </a:rPr>
              <a:t>Doing the best research possible given the available resources, research aims, selected approach and methodology</a:t>
            </a:r>
            <a:endParaRPr sz="1200">
              <a:latin typeface="Calibri"/>
              <a:ea typeface="Calibri"/>
              <a:cs typeface="Calibri"/>
              <a:sym typeface="Calibri"/>
            </a:endParaRPr>
          </a:p>
          <a:p>
            <a:pPr marL="0" lvl="0" indent="0" algn="l" rtl="0">
              <a:lnSpc>
                <a:spcPct val="115000"/>
              </a:lnSpc>
              <a:spcBef>
                <a:spcPts val="0"/>
              </a:spcBef>
              <a:spcAft>
                <a:spcPts val="0"/>
              </a:spcAft>
              <a:buNone/>
            </a:pPr>
            <a:endParaRPr sz="1200">
              <a:latin typeface="Calibri"/>
              <a:ea typeface="Calibri"/>
              <a:cs typeface="Calibri"/>
              <a:sym typeface="Calibri"/>
            </a:endParaRPr>
          </a:p>
          <a:p>
            <a:pPr marL="0" lvl="0" indent="0" algn="l" rtl="0">
              <a:lnSpc>
                <a:spcPct val="115000"/>
              </a:lnSpc>
              <a:spcBef>
                <a:spcPts val="0"/>
              </a:spcBef>
              <a:spcAft>
                <a:spcPts val="0"/>
              </a:spcAft>
              <a:buNone/>
            </a:pPr>
            <a:r>
              <a:rPr lang="en" sz="1200">
                <a:latin typeface="Calibri"/>
                <a:ea typeface="Calibri"/>
                <a:cs typeface="Calibri"/>
                <a:sym typeface="Calibri"/>
              </a:rPr>
              <a:t>Source:</a:t>
            </a:r>
            <a:r>
              <a:rPr lang="en" sz="1200">
                <a:uFill>
                  <a:noFill/>
                </a:uFill>
                <a:latin typeface="Calibri"/>
                <a:ea typeface="Calibri"/>
                <a:cs typeface="Calibri"/>
                <a:sym typeface="Calibri"/>
                <a:hlinkClick r:id="rId3"/>
              </a:rPr>
              <a:t> </a:t>
            </a:r>
            <a:r>
              <a:rPr lang="en" sz="1200" u="sng">
                <a:solidFill>
                  <a:schemeClr val="hlink"/>
                </a:solidFill>
                <a:latin typeface="Calibri"/>
                <a:ea typeface="Calibri"/>
                <a:cs typeface="Calibri"/>
                <a:sym typeface="Calibri"/>
                <a:hlinkClick r:id="rId3"/>
              </a:rPr>
              <a:t>https://wcrif.org/guidance/singapore-statement</a:t>
            </a:r>
            <a:endParaRPr sz="1200" u="sng">
              <a:solidFill>
                <a:schemeClr val="hlink"/>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8bd4090539_0_6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8bd4090539_0_6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latin typeface="Calibri"/>
                <a:ea typeface="Calibri"/>
                <a:cs typeface="Calibri"/>
                <a:sym typeface="Calibri"/>
              </a:rPr>
              <a:t>Source:</a:t>
            </a:r>
            <a:r>
              <a:rPr lang="en" sz="1200">
                <a:uFill>
                  <a:noFill/>
                </a:uFill>
                <a:latin typeface="Calibri"/>
                <a:ea typeface="Calibri"/>
                <a:cs typeface="Calibri"/>
                <a:sym typeface="Calibri"/>
                <a:hlinkClick r:id="rId3"/>
              </a:rPr>
              <a:t> </a:t>
            </a:r>
            <a:r>
              <a:rPr lang="en" sz="1200" u="sng">
                <a:solidFill>
                  <a:schemeClr val="accent1"/>
                </a:solidFill>
                <a:latin typeface="Calibri"/>
                <a:ea typeface="Calibri"/>
                <a:cs typeface="Calibri"/>
                <a:sym typeface="Calibri"/>
                <a:hlinkClick r:id="rId3"/>
              </a:rPr>
              <a:t>https://wcrif.org/guidance/singapore-statement</a:t>
            </a:r>
            <a:endParaRPr sz="1200">
              <a:latin typeface="Calibri"/>
              <a:ea typeface="Calibri"/>
              <a:cs typeface="Calibri"/>
              <a:sym typeface="Calibri"/>
            </a:endParaRPr>
          </a:p>
          <a:p>
            <a:pPr marL="0" lvl="0" indent="0" algn="l" rtl="0">
              <a:lnSpc>
                <a:spcPct val="115000"/>
              </a:lnSpc>
              <a:spcBef>
                <a:spcPts val="0"/>
              </a:spcBef>
              <a:spcAft>
                <a:spcPts val="0"/>
              </a:spcAft>
              <a:buNone/>
            </a:pPr>
            <a:r>
              <a:rPr lang="en" sz="1200">
                <a:latin typeface="Calibri"/>
                <a:ea typeface="Calibri"/>
                <a:cs typeface="Calibri"/>
                <a:sym typeface="Calibri"/>
              </a:rPr>
              <a:t>14 Responsibilities, only some of which are listed here</a:t>
            </a:r>
            <a:endParaRPr sz="1200">
              <a:latin typeface="Calibri"/>
              <a:ea typeface="Calibri"/>
              <a:cs typeface="Calibri"/>
              <a:sym typeface="Calibri"/>
            </a:endParaRPr>
          </a:p>
          <a:p>
            <a:pPr marL="0" lvl="0" indent="0" algn="l" rtl="0">
              <a:lnSpc>
                <a:spcPct val="115000"/>
              </a:lnSpc>
              <a:spcBef>
                <a:spcPts val="0"/>
              </a:spcBef>
              <a:spcAft>
                <a:spcPts val="0"/>
              </a:spcAft>
              <a:buNone/>
            </a:pPr>
            <a:endParaRPr sz="1200">
              <a:latin typeface="Calibri"/>
              <a:ea typeface="Calibri"/>
              <a:cs typeface="Calibri"/>
              <a:sym typeface="Calibri"/>
            </a:endParaRPr>
          </a:p>
          <a:p>
            <a:pPr marL="0" lvl="0" indent="0" algn="l" rtl="0">
              <a:lnSpc>
                <a:spcPct val="115000"/>
              </a:lnSpc>
              <a:spcBef>
                <a:spcPts val="0"/>
              </a:spcBef>
              <a:spcAft>
                <a:spcPts val="0"/>
              </a:spcAft>
              <a:buNone/>
            </a:pPr>
            <a:r>
              <a:rPr lang="en" sz="1000" b="1" i="1">
                <a:solidFill>
                  <a:srgbClr val="FF0000"/>
                </a:solidFill>
                <a:highlight>
                  <a:srgbClr val="FFFFFF"/>
                </a:highlight>
                <a:latin typeface="Open Sans"/>
                <a:ea typeface="Open Sans"/>
                <a:cs typeface="Open Sans"/>
                <a:sym typeface="Open Sans"/>
              </a:rPr>
              <a:t>1. Integrity:  </a:t>
            </a:r>
            <a:r>
              <a:rPr lang="en" sz="1000">
                <a:solidFill>
                  <a:srgbClr val="757575"/>
                </a:solidFill>
                <a:highlight>
                  <a:srgbClr val="FFFFFF"/>
                </a:highlight>
                <a:latin typeface="Open Sans"/>
                <a:ea typeface="Open Sans"/>
                <a:cs typeface="Open Sans"/>
                <a:sym typeface="Open Sans"/>
              </a:rPr>
              <a:t>Researchers should take responsibility for the trustworthiness of their research.</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2. Adherence to Regulations:</a:t>
            </a:r>
            <a:r>
              <a:rPr lang="en" sz="1000">
                <a:solidFill>
                  <a:srgbClr val="757575"/>
                </a:solidFill>
                <a:highlight>
                  <a:srgbClr val="FFFFFF"/>
                </a:highlight>
                <a:latin typeface="Open Sans"/>
                <a:ea typeface="Open Sans"/>
                <a:cs typeface="Open Sans"/>
                <a:sym typeface="Open Sans"/>
              </a:rPr>
              <a:t> Researchers should be aware of and adhere to regulations and policies related to research.</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3. Research Methods:</a:t>
            </a:r>
            <a:r>
              <a:rPr lang="en" sz="1000">
                <a:solidFill>
                  <a:srgbClr val="757575"/>
                </a:solidFill>
                <a:highlight>
                  <a:srgbClr val="FFFFFF"/>
                </a:highlight>
                <a:latin typeface="Open Sans"/>
                <a:ea typeface="Open Sans"/>
                <a:cs typeface="Open Sans"/>
                <a:sym typeface="Open Sans"/>
              </a:rPr>
              <a:t> Researchers should employ appropriate research methods, base conclusions on critical analysis of the evidence and report findings and interpretations fully and objectively.</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4. Research Records:</a:t>
            </a:r>
            <a:r>
              <a:rPr lang="en" sz="1000">
                <a:solidFill>
                  <a:srgbClr val="757575"/>
                </a:solidFill>
                <a:highlight>
                  <a:srgbClr val="FFFFFF"/>
                </a:highlight>
                <a:latin typeface="Open Sans"/>
                <a:ea typeface="Open Sans"/>
                <a:cs typeface="Open Sans"/>
                <a:sym typeface="Open Sans"/>
              </a:rPr>
              <a:t> Researchers should keep clear, accurate records of all research in ways that will allow verification and replication of their work by others.</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5. Research Findings:</a:t>
            </a:r>
            <a:r>
              <a:rPr lang="en" sz="1000">
                <a:solidFill>
                  <a:srgbClr val="757575"/>
                </a:solidFill>
                <a:highlight>
                  <a:srgbClr val="FFFFFF"/>
                </a:highlight>
                <a:latin typeface="Open Sans"/>
                <a:ea typeface="Open Sans"/>
                <a:cs typeface="Open Sans"/>
                <a:sym typeface="Open Sans"/>
              </a:rPr>
              <a:t> Researchers should share data and findings openly and promptly, as soon as they have had an opportunity to establish priority and ownership claims.</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6. Authorship:</a:t>
            </a:r>
            <a:r>
              <a:rPr lang="en" sz="1000">
                <a:solidFill>
                  <a:srgbClr val="757575"/>
                </a:solidFill>
                <a:highlight>
                  <a:srgbClr val="FFFFFF"/>
                </a:highlight>
                <a:latin typeface="Open Sans"/>
                <a:ea typeface="Open Sans"/>
                <a:cs typeface="Open Sans"/>
                <a:sym typeface="Open Sans"/>
              </a:rPr>
              <a:t> Researchers should take responsibility for their contributions to all publications, funding applications, reports and other representations of their research. Lists of authors should include all those and only those who meet applicable authorship criteria.</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7. Publication Acknowledgement:</a:t>
            </a:r>
            <a:r>
              <a:rPr lang="en" sz="1000">
                <a:solidFill>
                  <a:srgbClr val="757575"/>
                </a:solidFill>
                <a:highlight>
                  <a:srgbClr val="FFFFFF"/>
                </a:highlight>
                <a:latin typeface="Open Sans"/>
                <a:ea typeface="Open Sans"/>
                <a:cs typeface="Open Sans"/>
                <a:sym typeface="Open Sans"/>
              </a:rPr>
              <a:t> Researchers should acknowledge in publications the names and roles of those who made significant contributions to the research, including writers, funders, sponsors, and others, but do not meet authorship criteria.</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8. Peer Review:</a:t>
            </a:r>
            <a:r>
              <a:rPr lang="en" sz="1000">
                <a:solidFill>
                  <a:srgbClr val="757575"/>
                </a:solidFill>
                <a:highlight>
                  <a:srgbClr val="FFFFFF"/>
                </a:highlight>
                <a:latin typeface="Open Sans"/>
                <a:ea typeface="Open Sans"/>
                <a:cs typeface="Open Sans"/>
                <a:sym typeface="Open Sans"/>
              </a:rPr>
              <a:t> Researchers should provide fair, prompt and rigorous evaluations and respect confidentiality when reviewing others' work.</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300"/>
              </a:spcBef>
              <a:spcAft>
                <a:spcPts val="0"/>
              </a:spcAft>
              <a:buNone/>
            </a:pPr>
            <a:r>
              <a:rPr lang="en" sz="1000" b="1" i="1">
                <a:solidFill>
                  <a:srgbClr val="FF0000"/>
                </a:solidFill>
                <a:highlight>
                  <a:srgbClr val="FFFFFF"/>
                </a:highlight>
                <a:latin typeface="Open Sans"/>
                <a:ea typeface="Open Sans"/>
                <a:cs typeface="Open Sans"/>
                <a:sym typeface="Open Sans"/>
              </a:rPr>
              <a:t>9. Conflict of Interest:</a:t>
            </a:r>
            <a:r>
              <a:rPr lang="en" sz="1000">
                <a:solidFill>
                  <a:srgbClr val="757575"/>
                </a:solidFill>
                <a:highlight>
                  <a:srgbClr val="FFFFFF"/>
                </a:highlight>
                <a:latin typeface="Open Sans"/>
                <a:ea typeface="Open Sans"/>
                <a:cs typeface="Open Sans"/>
                <a:sym typeface="Open Sans"/>
              </a:rPr>
              <a:t> Researchers should disclose financial and other conflicts of interest that could compromise the trustworthiness of their work in research proposals, publications and public communications as well as in all review activities.</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600"/>
              </a:spcBef>
              <a:spcAft>
                <a:spcPts val="0"/>
              </a:spcAft>
              <a:buNone/>
            </a:pPr>
            <a:r>
              <a:rPr lang="en" sz="1000" b="1" i="1">
                <a:solidFill>
                  <a:srgbClr val="FF0000"/>
                </a:solidFill>
                <a:highlight>
                  <a:srgbClr val="FFFFFF"/>
                </a:highlight>
                <a:latin typeface="Open Sans"/>
                <a:ea typeface="Open Sans"/>
                <a:cs typeface="Open Sans"/>
                <a:sym typeface="Open Sans"/>
              </a:rPr>
              <a:t>10. Public Communication:</a:t>
            </a:r>
            <a:r>
              <a:rPr lang="en" sz="1000">
                <a:solidFill>
                  <a:srgbClr val="757575"/>
                </a:solidFill>
                <a:highlight>
                  <a:srgbClr val="FFFFFF"/>
                </a:highlight>
                <a:latin typeface="Open Sans"/>
                <a:ea typeface="Open Sans"/>
                <a:cs typeface="Open Sans"/>
                <a:sym typeface="Open Sans"/>
              </a:rPr>
              <a:t> Researchers should limit professional comments to their recognized expertise when engaged in public discussions about the application and importance of research findings and clearly distinguish professional comments from opinions based on personal views.</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600"/>
              </a:spcBef>
              <a:spcAft>
                <a:spcPts val="0"/>
              </a:spcAft>
              <a:buNone/>
            </a:pPr>
            <a:r>
              <a:rPr lang="en" sz="1000" b="1" i="1">
                <a:solidFill>
                  <a:srgbClr val="FF0000"/>
                </a:solidFill>
                <a:highlight>
                  <a:srgbClr val="FFFFFF"/>
                </a:highlight>
                <a:latin typeface="Open Sans"/>
                <a:ea typeface="Open Sans"/>
                <a:cs typeface="Open Sans"/>
                <a:sym typeface="Open Sans"/>
              </a:rPr>
              <a:t>11. Reporting Irresponsible Research Practices:</a:t>
            </a:r>
            <a:r>
              <a:rPr lang="en" sz="1000">
                <a:solidFill>
                  <a:srgbClr val="757575"/>
                </a:solidFill>
                <a:highlight>
                  <a:srgbClr val="FFFFFF"/>
                </a:highlight>
                <a:latin typeface="Open Sans"/>
                <a:ea typeface="Open Sans"/>
                <a:cs typeface="Open Sans"/>
                <a:sym typeface="Open Sans"/>
              </a:rPr>
              <a:t> Researchers should report to the appropriate authorities any suspected research misconduct, including fabrication, falsification or plagiarism, and other irresponsible research practices that undermine the trustworthiness of research, such as carelessness, improperly listing authors, failing to report conflicting data, or the use of misleading analytical methods.</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600"/>
              </a:spcBef>
              <a:spcAft>
                <a:spcPts val="0"/>
              </a:spcAft>
              <a:buNone/>
            </a:pPr>
            <a:r>
              <a:rPr lang="en" sz="1000" b="1" i="1">
                <a:solidFill>
                  <a:srgbClr val="FF0000"/>
                </a:solidFill>
                <a:highlight>
                  <a:srgbClr val="FFFFFF"/>
                </a:highlight>
                <a:latin typeface="Open Sans"/>
                <a:ea typeface="Open Sans"/>
                <a:cs typeface="Open Sans"/>
                <a:sym typeface="Open Sans"/>
              </a:rPr>
              <a:t>12. Responding to Irresponsible Research Practices:</a:t>
            </a:r>
            <a:r>
              <a:rPr lang="en" sz="1000">
                <a:solidFill>
                  <a:srgbClr val="757575"/>
                </a:solidFill>
                <a:highlight>
                  <a:srgbClr val="FFFFFF"/>
                </a:highlight>
                <a:latin typeface="Open Sans"/>
                <a:ea typeface="Open Sans"/>
                <a:cs typeface="Open Sans"/>
                <a:sym typeface="Open Sans"/>
              </a:rPr>
              <a:t> Research institutions, as well as journals, professional organizations and agencies that have commitments to research, should have procedures for responding to allegations of misconduct and other irresponsible research practices and for protecting those who report such behavior in good faith. When misconduct or other irresponsible research practice is confirmed, appropriate actions should be taken promptly, including correcting the research record.</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600"/>
              </a:spcBef>
              <a:spcAft>
                <a:spcPts val="0"/>
              </a:spcAft>
              <a:buNone/>
            </a:pPr>
            <a:r>
              <a:rPr lang="en" sz="1000" b="1" i="1">
                <a:solidFill>
                  <a:srgbClr val="FF0000"/>
                </a:solidFill>
                <a:highlight>
                  <a:srgbClr val="FFFFFF"/>
                </a:highlight>
                <a:latin typeface="Open Sans"/>
                <a:ea typeface="Open Sans"/>
                <a:cs typeface="Open Sans"/>
                <a:sym typeface="Open Sans"/>
              </a:rPr>
              <a:t>13. Research Environments:</a:t>
            </a:r>
            <a:r>
              <a:rPr lang="en" sz="1000">
                <a:solidFill>
                  <a:srgbClr val="757575"/>
                </a:solidFill>
                <a:highlight>
                  <a:srgbClr val="FFFFFF"/>
                </a:highlight>
                <a:latin typeface="Open Sans"/>
                <a:ea typeface="Open Sans"/>
                <a:cs typeface="Open Sans"/>
                <a:sym typeface="Open Sans"/>
              </a:rPr>
              <a:t> Research institutions should create and sustain environments that encourage integrity through education, clear policies, and reasonable standards for advancement, while fostering work environments that support research integrity.</a:t>
            </a:r>
            <a:endParaRPr sz="1000">
              <a:solidFill>
                <a:srgbClr val="757575"/>
              </a:solidFill>
              <a:highlight>
                <a:srgbClr val="FFFFFF"/>
              </a:highlight>
              <a:latin typeface="Open Sans"/>
              <a:ea typeface="Open Sans"/>
              <a:cs typeface="Open Sans"/>
              <a:sym typeface="Open Sans"/>
            </a:endParaRPr>
          </a:p>
          <a:p>
            <a:pPr marL="0" lvl="0" indent="0" algn="l" rtl="0">
              <a:lnSpc>
                <a:spcPct val="115000"/>
              </a:lnSpc>
              <a:spcBef>
                <a:spcPts val="600"/>
              </a:spcBef>
              <a:spcAft>
                <a:spcPts val="0"/>
              </a:spcAft>
              <a:buNone/>
            </a:pPr>
            <a:r>
              <a:rPr lang="en" sz="1000" b="1" i="1">
                <a:solidFill>
                  <a:srgbClr val="FF0000"/>
                </a:solidFill>
                <a:highlight>
                  <a:srgbClr val="FFFFFF"/>
                </a:highlight>
                <a:latin typeface="Open Sans"/>
                <a:ea typeface="Open Sans"/>
                <a:cs typeface="Open Sans"/>
                <a:sym typeface="Open Sans"/>
              </a:rPr>
              <a:t>14. Societal Considerations:</a:t>
            </a:r>
            <a:r>
              <a:rPr lang="en" sz="1000">
                <a:solidFill>
                  <a:srgbClr val="757575"/>
                </a:solidFill>
                <a:highlight>
                  <a:srgbClr val="FFFFFF"/>
                </a:highlight>
                <a:latin typeface="Open Sans"/>
                <a:ea typeface="Open Sans"/>
                <a:cs typeface="Open Sans"/>
                <a:sym typeface="Open Sans"/>
              </a:rPr>
              <a:t> Researchers and research institutions should recognize that they have an ethical obligation to weigh societal benefits against risks inherent in their work</a:t>
            </a:r>
            <a:endParaRPr sz="1200" u="sng">
              <a:solidFill>
                <a:schemeClr val="hlink"/>
              </a:solidFill>
              <a:latin typeface="Calibri"/>
              <a:ea typeface="Calibri"/>
              <a:cs typeface="Calibri"/>
              <a:sym typeface="Calibri"/>
            </a:endParaRPr>
          </a:p>
          <a:p>
            <a:pPr marL="0" lvl="0" indent="0" algn="l" rtl="0">
              <a:spcBef>
                <a:spcPts val="60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8bee45b30e_0_2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8bee45b30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8bee45b30e_0_3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8bee45b30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8bee45b30e_0_3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8bee45b30e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links for images &amp; resources:</a:t>
            </a:r>
            <a:endParaRPr/>
          </a:p>
          <a:p>
            <a:pPr marL="0" lvl="0" indent="0" algn="l" rtl="0">
              <a:spcBef>
                <a:spcPts val="0"/>
              </a:spcBef>
              <a:spcAft>
                <a:spcPts val="0"/>
              </a:spcAft>
              <a:buNone/>
            </a:pPr>
            <a:r>
              <a:rPr lang="en"/>
              <a:t>National Weather Service - </a:t>
            </a:r>
            <a:r>
              <a:rPr lang="en" u="sng">
                <a:solidFill>
                  <a:schemeClr val="hlink"/>
                </a:solidFill>
                <a:hlinkClick r:id="rId3"/>
              </a:rPr>
              <a:t>https://www.weather.gov/gis/</a:t>
            </a:r>
            <a:r>
              <a:rPr lang="en"/>
              <a:t> </a:t>
            </a:r>
            <a:endParaRPr/>
          </a:p>
          <a:p>
            <a:pPr marL="0" lvl="0" indent="0" algn="l" rtl="0">
              <a:spcBef>
                <a:spcPts val="0"/>
              </a:spcBef>
              <a:spcAft>
                <a:spcPts val="0"/>
              </a:spcAft>
              <a:buNone/>
            </a:pPr>
            <a:r>
              <a:rPr lang="en"/>
              <a:t>The Human Genome Project - </a:t>
            </a:r>
            <a:r>
              <a:rPr lang="en" u="sng">
                <a:solidFill>
                  <a:schemeClr val="hlink"/>
                </a:solidFill>
                <a:hlinkClick r:id="rId4"/>
              </a:rPr>
              <a:t>https://www.genome.gov/human-genome-project</a:t>
            </a:r>
            <a:r>
              <a:rPr lang="en"/>
              <a:t> </a:t>
            </a:r>
            <a:endParaRPr/>
          </a:p>
          <a:p>
            <a:pPr marL="0" lvl="0" indent="0" algn="l" rtl="0">
              <a:spcBef>
                <a:spcPts val="0"/>
              </a:spcBef>
              <a:spcAft>
                <a:spcPts val="0"/>
              </a:spcAft>
              <a:buNone/>
            </a:pPr>
            <a:r>
              <a:rPr lang="en"/>
              <a:t>Census data - </a:t>
            </a:r>
            <a:r>
              <a:rPr lang="en" u="sng">
                <a:solidFill>
                  <a:schemeClr val="hlink"/>
                </a:solidFill>
                <a:hlinkClick r:id="rId5"/>
              </a:rPr>
              <a:t>https://data.census.gov/cedsci/</a:t>
            </a:r>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8bee45b30e_0_5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8bee45b30e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8bd4090539_0_55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8bd4090539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“Data governance is a quality control discipline that encompasses the classification, collection, storage, access, use, sharing, maintenance, integrity, privacy and security of institutional information.”</a:t>
            </a:r>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8a67d3eedc_0_2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8a67d3eed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f391192_0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8bee45b30e_0_18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8bee45b30e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Attentiveness</a:t>
            </a:r>
            <a:endParaRPr/>
          </a:p>
          <a:p>
            <a:pPr marL="0" lvl="0" indent="0" algn="l" rtl="0">
              <a:spcBef>
                <a:spcPts val="0"/>
              </a:spcBef>
              <a:spcAft>
                <a:spcPts val="0"/>
              </a:spcAft>
              <a:buNone/>
            </a:pPr>
            <a:r>
              <a:rPr lang="en"/>
              <a:t>Attentiveness is crucial to the ethics of care because care requires a recognition of others' needs in order to respond to them.[17] The question which arises is the distinction between ignorance and inattentiveness.[17] Tronto poses this question as such, "But when is ignorance simply ignorance, and when is it inattentiveness"?[17]</a:t>
            </a:r>
            <a:endParaRPr/>
          </a:p>
          <a:p>
            <a:pPr marL="0" lvl="0" indent="0" algn="l" rtl="0">
              <a:spcBef>
                <a:spcPts val="0"/>
              </a:spcBef>
              <a:spcAft>
                <a:spcPts val="0"/>
              </a:spcAft>
              <a:buNone/>
            </a:pPr>
            <a:endParaRPr/>
          </a:p>
          <a:p>
            <a:pPr marL="0" lvl="0" indent="0" algn="l" rtl="0">
              <a:spcBef>
                <a:spcPts val="0"/>
              </a:spcBef>
              <a:spcAft>
                <a:spcPts val="0"/>
              </a:spcAft>
              <a:buNone/>
            </a:pPr>
            <a:r>
              <a:rPr lang="en"/>
              <a:t>Responsibility</a:t>
            </a:r>
            <a:endParaRPr/>
          </a:p>
          <a:p>
            <a:pPr marL="0" lvl="0" indent="0" algn="l" rtl="0">
              <a:spcBef>
                <a:spcPts val="0"/>
              </a:spcBef>
              <a:spcAft>
                <a:spcPts val="0"/>
              </a:spcAft>
              <a:buNone/>
            </a:pPr>
            <a:r>
              <a:rPr lang="en"/>
              <a:t>In order to care, we must take it upon ourselves, thus responsibility. The problem associated with this second ethical element of responsibility is the question of obligation. Obligation is often, if not already, tied to pre-established societal and cultural norms and roles. Tronto makes the effort to differentiate the terms "responsibility" and "obligation" with regards to the ethic of care. Responsibility is ambiguous, whereas obligation refers to situations where action or reaction is due, such as the case of a legal contract.[17] This ambiguity allows for ebb and flow in and between class structures and gender roles, and to other socially constructed roles that would bind responsibility to those only befitting of those roles.</a:t>
            </a:r>
            <a:endParaRPr/>
          </a:p>
          <a:p>
            <a:pPr marL="0" lvl="0" indent="0" algn="l" rtl="0">
              <a:spcBef>
                <a:spcPts val="0"/>
              </a:spcBef>
              <a:spcAft>
                <a:spcPts val="0"/>
              </a:spcAft>
              <a:buNone/>
            </a:pPr>
            <a:endParaRPr/>
          </a:p>
          <a:p>
            <a:pPr marL="0" lvl="0" indent="0" algn="l" rtl="0">
              <a:spcBef>
                <a:spcPts val="0"/>
              </a:spcBef>
              <a:spcAft>
                <a:spcPts val="0"/>
              </a:spcAft>
              <a:buNone/>
            </a:pPr>
            <a:r>
              <a:rPr lang="en"/>
              <a:t>Competence</a:t>
            </a:r>
            <a:endParaRPr/>
          </a:p>
          <a:p>
            <a:pPr marL="0" lvl="0" indent="0" algn="l" rtl="0">
              <a:spcBef>
                <a:spcPts val="0"/>
              </a:spcBef>
              <a:spcAft>
                <a:spcPts val="0"/>
              </a:spcAft>
              <a:buNone/>
            </a:pPr>
            <a:r>
              <a:rPr lang="en"/>
              <a:t>To provide care also means competency. One cannot simply acknowledge the need to care, accept the responsibility, but not follow through with enough adequacy - as such action would result in the need of care not being met.[17]</a:t>
            </a:r>
            <a:endParaRPr/>
          </a:p>
          <a:p>
            <a:pPr marL="0" lvl="0" indent="0" algn="l" rtl="0">
              <a:spcBef>
                <a:spcPts val="0"/>
              </a:spcBef>
              <a:spcAft>
                <a:spcPts val="0"/>
              </a:spcAft>
              <a:buNone/>
            </a:pPr>
            <a:endParaRPr/>
          </a:p>
          <a:p>
            <a:pPr marL="0" lvl="0" indent="0" algn="l" rtl="0">
              <a:spcBef>
                <a:spcPts val="0"/>
              </a:spcBef>
              <a:spcAft>
                <a:spcPts val="0"/>
              </a:spcAft>
              <a:buNone/>
            </a:pPr>
            <a:r>
              <a:rPr lang="en"/>
              <a:t>Responsiveness</a:t>
            </a:r>
            <a:endParaRPr/>
          </a:p>
          <a:p>
            <a:pPr marL="0" lvl="0" indent="0" algn="l" rtl="0">
              <a:spcBef>
                <a:spcPts val="0"/>
              </a:spcBef>
              <a:spcAft>
                <a:spcPts val="0"/>
              </a:spcAft>
              <a:buNone/>
            </a:pPr>
            <a:r>
              <a:rPr lang="en"/>
              <a:t>This refers to the "responsiveness of the care receiver to the care".[17] Tronto states, "Responsiveness signals an important moral problem within care: by its nature, care is concerned with conditions of vulnerability and inequality".[17] She further argues responsiveness does not equal reciprocity.[17] Rather, it is another method to understand vulnerability and inequality by understanding what has been expressed by those in the vulnerable position, as opposed to re-imagining oneself in a similar situation.[17]</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8c02c5cb29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8c02c5cb2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8c02c5cb29_0_7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8c02c5cb29_0_7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particular, the language used in data governance processes is very technical and oriented on data security</a:t>
            </a:r>
            <a:endParaRPr/>
          </a:p>
          <a:p>
            <a:pPr marL="0" lvl="0" indent="0" algn="l" rtl="0">
              <a:spcBef>
                <a:spcPts val="0"/>
              </a:spcBef>
              <a:spcAft>
                <a:spcPts val="0"/>
              </a:spcAft>
              <a:buNone/>
            </a:pPr>
            <a:endParaRPr/>
          </a:p>
          <a:p>
            <a:pPr marL="0" lvl="0" indent="0" algn="l" rtl="0">
              <a:spcBef>
                <a:spcPts val="0"/>
              </a:spcBef>
              <a:spcAft>
                <a:spcPts val="0"/>
              </a:spcAft>
              <a:buNone/>
            </a:pPr>
            <a:r>
              <a:rPr lang="en"/>
              <a:t>Caveat - The ways in which researchers talk about data management, sharing, and stewardship varies widely by discipline</a:t>
            </a:r>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8a67d3eedc_0_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 name="Google Shape;470;g8a67d3eed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Building a culture of research integrity centers the researcher in the discussion and strategy</a:t>
            </a:r>
            <a:endParaRPr/>
          </a:p>
          <a:p>
            <a:pPr marL="0" lvl="0" indent="0" algn="l" rtl="0">
              <a:spcBef>
                <a:spcPts val="0"/>
              </a:spcBef>
              <a:spcAft>
                <a:spcPts val="0"/>
              </a:spcAft>
              <a:buNone/>
            </a:pPr>
            <a:r>
              <a:rPr lang="en"/>
              <a:t>In contrast, data governance often centers the data, specifically the security of the data</a:t>
            </a:r>
            <a:endParaRPr/>
          </a:p>
          <a:p>
            <a:pPr marL="0" lvl="0" indent="0" algn="l" rtl="0">
              <a:spcBef>
                <a:spcPts val="0"/>
              </a:spcBef>
              <a:spcAft>
                <a:spcPts val="0"/>
              </a:spcAft>
              <a:buNone/>
            </a:pPr>
            <a:r>
              <a:rPr lang="en"/>
              <a:t>Sometimes this is to the detriment of the researcher/user experience...which is one reason there is a lot of shadow IT in higher education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8c2457d81a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8c2457d81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8c02c5cb29_0_74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8c02c5cb29_0_7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8c02c5cb29_0_73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8c02c5cb29_0_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Steneck, 2004</a:t>
            </a:r>
            <a:endParaRPr/>
          </a:p>
          <a:p>
            <a:pPr marL="0" lvl="0" indent="0" algn="l" rtl="0">
              <a:spcBef>
                <a:spcPts val="0"/>
              </a:spcBef>
              <a:spcAft>
                <a:spcPts val="0"/>
              </a:spcAft>
              <a:buNone/>
            </a:pPr>
            <a:r>
              <a:rPr lang="en"/>
              <a:t>Data ownership</a:t>
            </a:r>
            <a:endParaRPr/>
          </a:p>
          <a:p>
            <a:pPr marL="0" lvl="0" indent="0" algn="l" rtl="0">
              <a:spcBef>
                <a:spcPts val="0"/>
              </a:spcBef>
              <a:spcAft>
                <a:spcPts val="0"/>
              </a:spcAft>
              <a:buNone/>
            </a:pPr>
            <a:r>
              <a:rPr lang="en"/>
              <a:t>Data collection</a:t>
            </a:r>
            <a:endParaRPr/>
          </a:p>
          <a:p>
            <a:pPr marL="0" lvl="0" indent="0" algn="l" rtl="0">
              <a:spcBef>
                <a:spcPts val="0"/>
              </a:spcBef>
              <a:spcAft>
                <a:spcPts val="0"/>
              </a:spcAft>
              <a:buNone/>
            </a:pPr>
            <a:r>
              <a:rPr lang="en"/>
              <a:t>Data storage</a:t>
            </a:r>
            <a:endParaRPr/>
          </a:p>
          <a:p>
            <a:pPr marL="0" lvl="0" indent="0" algn="l" rtl="0">
              <a:spcBef>
                <a:spcPts val="0"/>
              </a:spcBef>
              <a:spcAft>
                <a:spcPts val="0"/>
              </a:spcAft>
              <a:buNone/>
            </a:pPr>
            <a:r>
              <a:rPr lang="en"/>
              <a:t>Data protection</a:t>
            </a:r>
            <a:endParaRPr/>
          </a:p>
          <a:p>
            <a:pPr marL="0" lvl="0" indent="0" algn="l" rtl="0">
              <a:spcBef>
                <a:spcPts val="0"/>
              </a:spcBef>
              <a:spcAft>
                <a:spcPts val="0"/>
              </a:spcAft>
              <a:buNone/>
            </a:pPr>
            <a:r>
              <a:rPr lang="en"/>
              <a:t>Data retention</a:t>
            </a:r>
            <a:endParaRPr/>
          </a:p>
          <a:p>
            <a:pPr marL="0" lvl="0" indent="0" algn="l" rtl="0">
              <a:spcBef>
                <a:spcPts val="0"/>
              </a:spcBef>
              <a:spcAft>
                <a:spcPts val="0"/>
              </a:spcAft>
              <a:buNone/>
            </a:pPr>
            <a:r>
              <a:rPr lang="en"/>
              <a:t>Data analysis</a:t>
            </a:r>
            <a:endParaRPr/>
          </a:p>
          <a:p>
            <a:pPr marL="0" lvl="0" indent="0" algn="l" rtl="0">
              <a:spcBef>
                <a:spcPts val="0"/>
              </a:spcBef>
              <a:spcAft>
                <a:spcPts val="0"/>
              </a:spcAft>
              <a:buNone/>
            </a:pPr>
            <a:r>
              <a:rPr lang="en"/>
              <a:t>Data sharing</a:t>
            </a:r>
            <a:endParaRPr/>
          </a:p>
          <a:p>
            <a:pPr marL="0" lvl="0" indent="0" algn="l" rtl="0">
              <a:spcBef>
                <a:spcPts val="0"/>
              </a:spcBef>
              <a:spcAft>
                <a:spcPts val="0"/>
              </a:spcAft>
              <a:buNone/>
            </a:pPr>
            <a:r>
              <a:rPr lang="en"/>
              <a:t>Data reporting</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Provide training on foundational practices that can be applied to any platform or system: articulating roles &amp; responsibilities, record-keeping and documentation, file organization &amp; management,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81f33f3111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81f33f31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g35ed75ccf_02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7" name="Google Shape;517;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35ed75ccf_013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5f391192_0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35ed75ccf_014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35ed75ccf_0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35694cd56_06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35694cd56_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g803bcaf4b9_11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8" name="Google Shape;828;g803bcaf4b9_1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134fb1cf8c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9" name="Google Shape;1279;g134fb1cf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g41a8829c09_1_5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7" name="Google Shape;1287;g41a8829c09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8a67d3eedc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8a67d3eed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8bd4090539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8bd409053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500"/>
              </a:spcBef>
              <a:spcAft>
                <a:spcPts val="0"/>
              </a:spcAft>
              <a:buNone/>
            </a:pPr>
            <a:r>
              <a:rPr lang="en"/>
              <a:t>I was appointed the data steward for research data in early 2017, after some collaborative work to develop a research data management policy with the HIPAA Privacy Officer, Research Compliance, General Counsel, IU Health, and others. However, data governance has existed at IU since the 1990s.</a:t>
            </a:r>
            <a:endParaRPr/>
          </a:p>
          <a:p>
            <a:pPr marL="0" lvl="0" indent="0" algn="l" rtl="0">
              <a:lnSpc>
                <a:spcPct val="115000"/>
              </a:lnSpc>
              <a:spcBef>
                <a:spcPts val="1500"/>
              </a:spcBef>
              <a:spcAft>
                <a:spcPts val="0"/>
              </a:spcAft>
              <a:buNone/>
            </a:pPr>
            <a:r>
              <a:rPr lang="en"/>
              <a:t>At Indiana University, data management governance begins with the Board of Trustees and spans all levels of the institution. The Board of Trustees owns all information at the highest level, except information excluded by Intellectual Property policies. Various other administrators help manage data by creating management policies and implementing different levels of access authorization. These key administrators are referred to as Data Stewards and Data Managers.</a:t>
            </a:r>
            <a:endParaRPr/>
          </a:p>
          <a:p>
            <a:pPr marL="0" lvl="0" indent="0" algn="l" rtl="0">
              <a:lnSpc>
                <a:spcPct val="115000"/>
              </a:lnSpc>
              <a:spcBef>
                <a:spcPts val="1500"/>
              </a:spcBef>
              <a:spcAft>
                <a:spcPts val="0"/>
              </a:spcAft>
              <a:buNone/>
            </a:pPr>
            <a:r>
              <a:rPr lang="en"/>
              <a:t>UDMC is the Governing Body for Data Management at IU. It is chartered by the Office of the Vice President for Information Technology and works in conjunction with the University Risk and Assurance Council (URAC). The UDMC is comprised of six permanent members and two rotating membership positions.  </a:t>
            </a:r>
            <a:endParaRPr/>
          </a:p>
          <a:p>
            <a:pPr marL="0" lvl="0" indent="0" algn="l" rtl="0">
              <a:lnSpc>
                <a:spcPct val="115000"/>
              </a:lnSpc>
              <a:spcBef>
                <a:spcPts val="1500"/>
              </a:spcBef>
              <a:spcAft>
                <a:spcPts val="0"/>
              </a:spcAft>
              <a:buNone/>
            </a:pPr>
            <a:r>
              <a:rPr lang="en"/>
              <a:t>Six permanent members include those who have compliance responsibilities for the largest segments of institutional data or by virtue of their university role have oversight responsibility for legal, contractual and/or policy requirements associated with protecting information. (See Appendix A, section I of the UDMC Charter.)</a:t>
            </a:r>
            <a:endParaRPr/>
          </a:p>
          <a:p>
            <a:pPr marL="0" lvl="0" indent="0" algn="l" rtl="0">
              <a:lnSpc>
                <a:spcPct val="115000"/>
              </a:lnSpc>
              <a:spcBef>
                <a:spcPts val="1500"/>
              </a:spcBef>
              <a:spcAft>
                <a:spcPts val="0"/>
              </a:spcAft>
              <a:buNone/>
            </a:pPr>
            <a:r>
              <a:rPr lang="en"/>
              <a:t>Up to two Data Stewards or individuals with strategic expertise and background relevant to data management, data privacy and security needs of the university may be appointed by the Council Members to a two-year rotating membership position. </a:t>
            </a:r>
            <a:endParaRPr/>
          </a:p>
          <a:p>
            <a:pPr marL="0" lvl="0" indent="0" algn="l" rtl="0">
              <a:lnSpc>
                <a:spcPct val="115000"/>
              </a:lnSpc>
              <a:spcBef>
                <a:spcPts val="1500"/>
              </a:spcBef>
              <a:spcAft>
                <a:spcPts val="0"/>
              </a:spcAft>
              <a:buNone/>
            </a:pPr>
            <a:r>
              <a:rPr lang="en"/>
              <a:t>The purpose of the UDMC is to provide university-wide strategic planning, governance and oversight for Indiana University’s institutional data. Data governance is a quality control discipline that encompasses the classification, collection, storage, access, use, sharing, maintenance, integrity, privacy and security of institutional information. As such the Council will strive to ensure that institutional data governance efforts support the university’s missions and strategic plans, address the entire information lifecycle, and adopt and implement safeguards that appropriately balance risk assessment with the need for university employees to access and use data for the efficient and effective execution of their duties.  </a:t>
            </a:r>
            <a:endParaRPr/>
          </a:p>
          <a:p>
            <a:pPr marL="0" lvl="0" indent="0" algn="l" rtl="0">
              <a:lnSpc>
                <a:spcPct val="115000"/>
              </a:lnSpc>
              <a:spcBef>
                <a:spcPts val="1500"/>
              </a:spcBef>
              <a:spcAft>
                <a:spcPts val="0"/>
              </a:spcAft>
              <a:buNone/>
            </a:pPr>
            <a:r>
              <a:rPr lang="en"/>
              <a:t>Individually, each Data Steward has management and policy-making responsibilities for their specific data subject areas and as part of the virtual institutional data base.</a:t>
            </a:r>
            <a:endParaRPr/>
          </a:p>
          <a:p>
            <a:pPr marL="0" lvl="0" indent="0" algn="l" rtl="0">
              <a:lnSpc>
                <a:spcPct val="115000"/>
              </a:lnSpc>
              <a:spcBef>
                <a:spcPts val="1500"/>
              </a:spcBef>
              <a:spcAft>
                <a:spcPts val="0"/>
              </a:spcAft>
              <a:buNone/>
            </a:pPr>
            <a:r>
              <a:rPr lang="en"/>
              <a:t>Data managers are assigned responsibilities to receive, evaluate, and authorize or deny requests for access to systems, applications, and/or databases containing institutional information in electronic or in paper form.</a:t>
            </a:r>
            <a:endParaRPr/>
          </a:p>
          <a:p>
            <a:pPr marL="0" lvl="0" indent="0" algn="l" rtl="0">
              <a:lnSpc>
                <a:spcPct val="115000"/>
              </a:lnSpc>
              <a:spcBef>
                <a:spcPts val="1500"/>
              </a:spcBef>
              <a:spcAft>
                <a:spcPts val="1500"/>
              </a:spcAft>
              <a:buNone/>
            </a:pPr>
            <a:r>
              <a:rPr lang="en"/>
              <a:t>Includes those individuals identified as a manager of systems containing institutional information: In the student information domain, Data Custodians may be delegated access approval responsibility by the Data Steward and Data Manager of their area.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8bd4090539_0_54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8bd4090539_0_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8bd4090539_0_56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8bd4090539_0_5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8a67d3eedc_0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8a67d3eedc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8bd4090539_0_57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8bd4090539_0_5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Resources:</a:t>
            </a:r>
            <a:endParaRPr/>
          </a:p>
          <a:p>
            <a:pPr marL="0" lvl="0" indent="0" algn="l" rtl="0">
              <a:spcBef>
                <a:spcPts val="0"/>
              </a:spcBef>
              <a:spcAft>
                <a:spcPts val="0"/>
              </a:spcAft>
              <a:buNone/>
            </a:pPr>
            <a:endParaRPr/>
          </a:p>
          <a:p>
            <a:pPr marL="0" lvl="0" indent="0" algn="l" rtl="0">
              <a:spcBef>
                <a:spcPts val="0"/>
              </a:spcBef>
              <a:spcAft>
                <a:spcPts val="0"/>
              </a:spcAft>
              <a:buNone/>
            </a:pPr>
            <a:r>
              <a:rPr lang="en"/>
              <a:t>Reproducibility crisis</a:t>
            </a:r>
            <a:endParaRPr/>
          </a:p>
          <a:p>
            <a:pPr marL="0" lvl="0" indent="0" algn="l" rtl="0">
              <a:spcBef>
                <a:spcPts val="0"/>
              </a:spcBef>
              <a:spcAft>
                <a:spcPts val="0"/>
              </a:spcAft>
              <a:buNone/>
            </a:pPr>
            <a:endParaRPr/>
          </a:p>
          <a:p>
            <a:pPr marL="0" lvl="0" indent="0" algn="l" rtl="0">
              <a:spcBef>
                <a:spcPts val="0"/>
              </a:spcBef>
              <a:spcAft>
                <a:spcPts val="0"/>
              </a:spcAft>
              <a:buNone/>
            </a:pPr>
            <a:r>
              <a:rPr lang="en"/>
              <a:t>Lagging trust in science &amp; expertise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flipH="1">
            <a:off x="912725" y="0"/>
            <a:ext cx="8231275" cy="4331550"/>
            <a:chOff x="0" y="0"/>
            <a:chExt cx="8231275" cy="4331550"/>
          </a:xfrm>
        </p:grpSpPr>
        <p:pic>
          <p:nvPicPr>
            <p:cNvPr id="11" name="Google Shape;11;p2"/>
            <p:cNvPicPr preferRelativeResize="0"/>
            <p:nvPr/>
          </p:nvPicPr>
          <p:blipFill>
            <a:blip r:embed="rId2">
              <a:alphaModFix/>
            </a:blip>
            <a:stretch>
              <a:fillRect/>
            </a:stretch>
          </p:blipFill>
          <p:spPr>
            <a:xfrm>
              <a:off x="685975" y="3434875"/>
              <a:ext cx="1371975" cy="896675"/>
            </a:xfrm>
            <a:prstGeom prst="rect">
              <a:avLst/>
            </a:prstGeom>
            <a:noFill/>
            <a:ln>
              <a:noFill/>
            </a:ln>
          </p:spPr>
        </p:pic>
        <p:grpSp>
          <p:nvGrpSpPr>
            <p:cNvPr id="12" name="Google Shape;12;p2"/>
            <p:cNvGrpSpPr/>
            <p:nvPr/>
          </p:nvGrpSpPr>
          <p:grpSpPr>
            <a:xfrm>
              <a:off x="0" y="2747250"/>
              <a:ext cx="3429750" cy="896675"/>
              <a:chOff x="0" y="0"/>
              <a:chExt cx="3429750" cy="896675"/>
            </a:xfrm>
          </p:grpSpPr>
          <p:pic>
            <p:nvPicPr>
              <p:cNvPr id="13" name="Google Shape;13;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4" name="Google Shape;14;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15" name="Google Shape;15;p2"/>
            <p:cNvGrpSpPr/>
            <p:nvPr/>
          </p:nvGrpSpPr>
          <p:grpSpPr>
            <a:xfrm>
              <a:off x="685975" y="2061250"/>
              <a:ext cx="3429750" cy="896675"/>
              <a:chOff x="0" y="0"/>
              <a:chExt cx="3429750" cy="896675"/>
            </a:xfrm>
          </p:grpSpPr>
          <p:pic>
            <p:nvPicPr>
              <p:cNvPr id="16" name="Google Shape;16;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7" name="Google Shape;17;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18" name="Google Shape;18;p2"/>
            <p:cNvGrpSpPr/>
            <p:nvPr/>
          </p:nvGrpSpPr>
          <p:grpSpPr>
            <a:xfrm>
              <a:off x="0" y="1373625"/>
              <a:ext cx="3429750" cy="896675"/>
              <a:chOff x="0" y="0"/>
              <a:chExt cx="3429750" cy="896675"/>
            </a:xfrm>
          </p:grpSpPr>
          <p:pic>
            <p:nvPicPr>
              <p:cNvPr id="19" name="Google Shape;19;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0" name="Google Shape;20;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21" name="Google Shape;21;p2"/>
            <p:cNvGrpSpPr/>
            <p:nvPr/>
          </p:nvGrpSpPr>
          <p:grpSpPr>
            <a:xfrm>
              <a:off x="685975" y="687625"/>
              <a:ext cx="7545300" cy="896675"/>
              <a:chOff x="0" y="0"/>
              <a:chExt cx="7545300" cy="896675"/>
            </a:xfrm>
          </p:grpSpPr>
          <p:pic>
            <p:nvPicPr>
              <p:cNvPr id="22" name="Google Shape;22;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3" name="Google Shape;23;p2"/>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4" name="Google Shape;24;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5" name="Google Shape;25;p2"/>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6" name="Google Shape;26;p2"/>
            <p:cNvGrpSpPr/>
            <p:nvPr/>
          </p:nvGrpSpPr>
          <p:grpSpPr>
            <a:xfrm>
              <a:off x="0" y="0"/>
              <a:ext cx="7545300" cy="896675"/>
              <a:chOff x="0" y="0"/>
              <a:chExt cx="7545300" cy="896675"/>
            </a:xfrm>
          </p:grpSpPr>
          <p:pic>
            <p:nvPicPr>
              <p:cNvPr id="27" name="Google Shape;27;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8" name="Google Shape;28;p2"/>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9" name="Google Shape;29;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0" name="Google Shape;30;p2"/>
              <p:cNvPicPr preferRelativeResize="0"/>
              <p:nvPr/>
            </p:nvPicPr>
            <p:blipFill>
              <a:blip r:embed="rId2">
                <a:alphaModFix/>
              </a:blip>
              <a:stretch>
                <a:fillRect/>
              </a:stretch>
            </p:blipFill>
            <p:spPr>
              <a:xfrm>
                <a:off x="6173325" y="0"/>
                <a:ext cx="1371975" cy="896675"/>
              </a:xfrm>
              <a:prstGeom prst="rect">
                <a:avLst/>
              </a:prstGeom>
              <a:noFill/>
              <a:ln>
                <a:noFill/>
              </a:ln>
            </p:spPr>
          </p:pic>
        </p:grpSp>
      </p:grpSp>
      <p:sp>
        <p:nvSpPr>
          <p:cNvPr id="31" name="Google Shape;31;p2"/>
          <p:cNvSpPr txBox="1">
            <a:spLocks noGrp="1"/>
          </p:cNvSpPr>
          <p:nvPr>
            <p:ph type="ctrTitle"/>
          </p:nvPr>
        </p:nvSpPr>
        <p:spPr>
          <a:xfrm>
            <a:off x="2027622" y="1953315"/>
            <a:ext cx="5073300" cy="1159800"/>
          </a:xfrm>
          <a:prstGeom prst="rect">
            <a:avLst/>
          </a:prstGeom>
        </p:spPr>
        <p:txBody>
          <a:bodyPr spcFirstLastPara="1" wrap="square" lIns="0" tIns="0" rIns="0" bIns="0"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32" name="Google Shape;32;p2"/>
          <p:cNvGrpSpPr/>
          <p:nvPr/>
        </p:nvGrpSpPr>
        <p:grpSpPr>
          <a:xfrm flipH="1">
            <a:off x="0" y="3088098"/>
            <a:ext cx="4115725" cy="2270300"/>
            <a:chOff x="4115550" y="2061250"/>
            <a:chExt cx="4115725" cy="2270300"/>
          </a:xfrm>
        </p:grpSpPr>
        <p:grpSp>
          <p:nvGrpSpPr>
            <p:cNvPr id="33" name="Google Shape;33;p2"/>
            <p:cNvGrpSpPr/>
            <p:nvPr/>
          </p:nvGrpSpPr>
          <p:grpSpPr>
            <a:xfrm>
              <a:off x="4801525" y="3434875"/>
              <a:ext cx="3429750" cy="896675"/>
              <a:chOff x="4115550" y="0"/>
              <a:chExt cx="3429750" cy="896675"/>
            </a:xfrm>
          </p:grpSpPr>
          <p:pic>
            <p:nvPicPr>
              <p:cNvPr id="34" name="Google Shape;34;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5" name="Google Shape;35;p2"/>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36" name="Google Shape;36;p2"/>
            <p:cNvGrpSpPr/>
            <p:nvPr/>
          </p:nvGrpSpPr>
          <p:grpSpPr>
            <a:xfrm>
              <a:off x="4115550" y="2747250"/>
              <a:ext cx="3429750" cy="896675"/>
              <a:chOff x="4115550" y="0"/>
              <a:chExt cx="3429750" cy="896675"/>
            </a:xfrm>
          </p:grpSpPr>
          <p:pic>
            <p:nvPicPr>
              <p:cNvPr id="37" name="Google Shape;37;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8" name="Google Shape;38;p2"/>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39" name="Google Shape;39;p2"/>
            <p:cNvPicPr preferRelativeResize="0"/>
            <p:nvPr/>
          </p:nvPicPr>
          <p:blipFill>
            <a:blip r:embed="rId2">
              <a:alphaModFix/>
            </a:blip>
            <a:stretch>
              <a:fillRect/>
            </a:stretch>
          </p:blipFill>
          <p:spPr>
            <a:xfrm>
              <a:off x="6859300" y="2061250"/>
              <a:ext cx="1371975" cy="896675"/>
            </a:xfrm>
            <a:prstGeom prst="rect">
              <a:avLst/>
            </a:prstGeom>
            <a:noFill/>
            <a:ln>
              <a:noFill/>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_1">
    <p:spTree>
      <p:nvGrpSpPr>
        <p:cNvPr id="1" name="Shape 279"/>
        <p:cNvGrpSpPr/>
        <p:nvPr/>
      </p:nvGrpSpPr>
      <p:grpSpPr>
        <a:xfrm>
          <a:off x="0" y="0"/>
          <a:ext cx="0" cy="0"/>
          <a:chOff x="0" y="0"/>
          <a:chExt cx="0" cy="0"/>
        </a:xfrm>
      </p:grpSpPr>
      <p:sp>
        <p:nvSpPr>
          <p:cNvPr id="280" name="Google Shape;280;p11"/>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281" name="Google Shape;281;p11"/>
          <p:cNvGrpSpPr/>
          <p:nvPr/>
        </p:nvGrpSpPr>
        <p:grpSpPr>
          <a:xfrm>
            <a:off x="-4" y="2743188"/>
            <a:ext cx="3186606" cy="2524130"/>
            <a:chOff x="4364071" y="-3213"/>
            <a:chExt cx="3186606" cy="2524130"/>
          </a:xfrm>
        </p:grpSpPr>
        <p:grpSp>
          <p:nvGrpSpPr>
            <p:cNvPr id="282" name="Google Shape;282;p11"/>
            <p:cNvGrpSpPr/>
            <p:nvPr/>
          </p:nvGrpSpPr>
          <p:grpSpPr>
            <a:xfrm flipH="1">
              <a:off x="4364072" y="2000218"/>
              <a:ext cx="3186606" cy="520699"/>
              <a:chOff x="2057775" y="0"/>
              <a:chExt cx="5487525" cy="896675"/>
            </a:xfrm>
          </p:grpSpPr>
          <p:pic>
            <p:nvPicPr>
              <p:cNvPr id="283" name="Google Shape;283;p11"/>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84" name="Google Shape;284;p11"/>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85" name="Google Shape;285;p11"/>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86" name="Google Shape;286;p11"/>
            <p:cNvGrpSpPr/>
            <p:nvPr/>
          </p:nvGrpSpPr>
          <p:grpSpPr>
            <a:xfrm flipH="1">
              <a:off x="4762444" y="1600887"/>
              <a:ext cx="1991656" cy="520699"/>
              <a:chOff x="4115550" y="0"/>
              <a:chExt cx="3429750" cy="896675"/>
            </a:xfrm>
          </p:grpSpPr>
          <p:pic>
            <p:nvPicPr>
              <p:cNvPr id="287" name="Google Shape;287;p11"/>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88" name="Google Shape;288;p11"/>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89" name="Google Shape;289;p11"/>
            <p:cNvGrpSpPr/>
            <p:nvPr/>
          </p:nvGrpSpPr>
          <p:grpSpPr>
            <a:xfrm flipH="1">
              <a:off x="4364072" y="1198193"/>
              <a:ext cx="1991656" cy="520699"/>
              <a:chOff x="4115550" y="0"/>
              <a:chExt cx="3429750" cy="896675"/>
            </a:xfrm>
          </p:grpSpPr>
          <p:pic>
            <p:nvPicPr>
              <p:cNvPr id="290" name="Google Shape;290;p11"/>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91" name="Google Shape;291;p11"/>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292" name="Google Shape;292;p11"/>
            <p:cNvPicPr preferRelativeResize="0"/>
            <p:nvPr/>
          </p:nvPicPr>
          <p:blipFill>
            <a:blip r:embed="rId2">
              <a:alphaModFix/>
            </a:blip>
            <a:stretch>
              <a:fillRect/>
            </a:stretch>
          </p:blipFill>
          <p:spPr>
            <a:xfrm flipH="1">
              <a:off x="4762444" y="798862"/>
              <a:ext cx="796706" cy="520699"/>
            </a:xfrm>
            <a:prstGeom prst="rect">
              <a:avLst/>
            </a:prstGeom>
            <a:noFill/>
            <a:ln>
              <a:noFill/>
            </a:ln>
          </p:spPr>
        </p:pic>
        <p:pic>
          <p:nvPicPr>
            <p:cNvPr id="293" name="Google Shape;293;p11"/>
            <p:cNvPicPr preferRelativeResize="0"/>
            <p:nvPr/>
          </p:nvPicPr>
          <p:blipFill>
            <a:blip r:embed="rId2">
              <a:alphaModFix/>
            </a:blip>
            <a:stretch>
              <a:fillRect/>
            </a:stretch>
          </p:blipFill>
          <p:spPr>
            <a:xfrm flipH="1">
              <a:off x="4364071" y="396118"/>
              <a:ext cx="796706" cy="520699"/>
            </a:xfrm>
            <a:prstGeom prst="rect">
              <a:avLst/>
            </a:prstGeom>
            <a:noFill/>
            <a:ln>
              <a:noFill/>
            </a:ln>
          </p:spPr>
        </p:pic>
        <p:pic>
          <p:nvPicPr>
            <p:cNvPr id="294" name="Google Shape;294;p11"/>
            <p:cNvPicPr preferRelativeResize="0"/>
            <p:nvPr/>
          </p:nvPicPr>
          <p:blipFill>
            <a:blip r:embed="rId2">
              <a:alphaModFix/>
            </a:blip>
            <a:stretch>
              <a:fillRect/>
            </a:stretch>
          </p:blipFill>
          <p:spPr>
            <a:xfrm flipH="1">
              <a:off x="4762444" y="-3213"/>
              <a:ext cx="796706" cy="520699"/>
            </a:xfrm>
            <a:prstGeom prst="rect">
              <a:avLst/>
            </a:prstGeom>
            <a:noFill/>
            <a:ln>
              <a:noFill/>
            </a:ln>
          </p:spPr>
        </p:pic>
      </p:grpSp>
      <p:grpSp>
        <p:nvGrpSpPr>
          <p:cNvPr id="295" name="Google Shape;295;p11"/>
          <p:cNvGrpSpPr/>
          <p:nvPr/>
        </p:nvGrpSpPr>
        <p:grpSpPr>
          <a:xfrm>
            <a:off x="5957394" y="-3213"/>
            <a:ext cx="3186606" cy="2124799"/>
            <a:chOff x="5957394" y="-3213"/>
            <a:chExt cx="3186606" cy="2124799"/>
          </a:xfrm>
        </p:grpSpPr>
        <p:grpSp>
          <p:nvGrpSpPr>
            <p:cNvPr id="296" name="Google Shape;296;p11"/>
            <p:cNvGrpSpPr/>
            <p:nvPr/>
          </p:nvGrpSpPr>
          <p:grpSpPr>
            <a:xfrm flipH="1">
              <a:off x="5957394" y="-3213"/>
              <a:ext cx="3186606" cy="520699"/>
              <a:chOff x="0" y="0"/>
              <a:chExt cx="5487525" cy="896675"/>
            </a:xfrm>
          </p:grpSpPr>
          <p:pic>
            <p:nvPicPr>
              <p:cNvPr id="297" name="Google Shape;297;p11"/>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98" name="Google Shape;298;p11"/>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99" name="Google Shape;299;p11"/>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300" name="Google Shape;300;p11"/>
            <p:cNvGrpSpPr/>
            <p:nvPr/>
          </p:nvGrpSpPr>
          <p:grpSpPr>
            <a:xfrm flipH="1">
              <a:off x="6753972" y="396118"/>
              <a:ext cx="1991656" cy="520699"/>
              <a:chOff x="0" y="0"/>
              <a:chExt cx="3429750" cy="896675"/>
            </a:xfrm>
          </p:grpSpPr>
          <p:pic>
            <p:nvPicPr>
              <p:cNvPr id="301" name="Google Shape;301;p11"/>
              <p:cNvPicPr preferRelativeResize="0"/>
              <p:nvPr/>
            </p:nvPicPr>
            <p:blipFill>
              <a:blip r:embed="rId2">
                <a:alphaModFix/>
              </a:blip>
              <a:stretch>
                <a:fillRect/>
              </a:stretch>
            </p:blipFill>
            <p:spPr>
              <a:xfrm>
                <a:off x="0" y="0"/>
                <a:ext cx="1371975" cy="896675"/>
              </a:xfrm>
              <a:prstGeom prst="rect">
                <a:avLst/>
              </a:prstGeom>
              <a:noFill/>
              <a:ln>
                <a:noFill/>
              </a:ln>
            </p:spPr>
          </p:pic>
          <p:pic>
            <p:nvPicPr>
              <p:cNvPr id="302" name="Google Shape;302;p11"/>
              <p:cNvPicPr preferRelativeResize="0"/>
              <p:nvPr/>
            </p:nvPicPr>
            <p:blipFill>
              <a:blip r:embed="rId2">
                <a:alphaModFix/>
              </a:blip>
              <a:stretch>
                <a:fillRect/>
              </a:stretch>
            </p:blipFill>
            <p:spPr>
              <a:xfrm>
                <a:off x="2057775" y="0"/>
                <a:ext cx="1371975" cy="896675"/>
              </a:xfrm>
              <a:prstGeom prst="rect">
                <a:avLst/>
              </a:prstGeom>
              <a:noFill/>
              <a:ln>
                <a:noFill/>
              </a:ln>
            </p:spPr>
          </p:pic>
        </p:grpSp>
        <p:pic>
          <p:nvPicPr>
            <p:cNvPr id="303" name="Google Shape;303;p11"/>
            <p:cNvPicPr preferRelativeResize="0"/>
            <p:nvPr/>
          </p:nvPicPr>
          <p:blipFill>
            <a:blip r:embed="rId2">
              <a:alphaModFix/>
            </a:blip>
            <a:stretch>
              <a:fillRect/>
            </a:stretch>
          </p:blipFill>
          <p:spPr>
            <a:xfrm flipH="1">
              <a:off x="8347294" y="1600887"/>
              <a:ext cx="796706" cy="520699"/>
            </a:xfrm>
            <a:prstGeom prst="rect">
              <a:avLst/>
            </a:prstGeom>
            <a:noFill/>
            <a:ln>
              <a:noFill/>
            </a:ln>
          </p:spPr>
        </p:pic>
        <p:grpSp>
          <p:nvGrpSpPr>
            <p:cNvPr id="304" name="Google Shape;304;p11"/>
            <p:cNvGrpSpPr/>
            <p:nvPr/>
          </p:nvGrpSpPr>
          <p:grpSpPr>
            <a:xfrm flipH="1">
              <a:off x="7152344" y="798862"/>
              <a:ext cx="1991656" cy="520699"/>
              <a:chOff x="0" y="0"/>
              <a:chExt cx="3429750" cy="896675"/>
            </a:xfrm>
          </p:grpSpPr>
          <p:pic>
            <p:nvPicPr>
              <p:cNvPr id="305" name="Google Shape;305;p11"/>
              <p:cNvPicPr preferRelativeResize="0"/>
              <p:nvPr/>
            </p:nvPicPr>
            <p:blipFill>
              <a:blip r:embed="rId2">
                <a:alphaModFix/>
              </a:blip>
              <a:stretch>
                <a:fillRect/>
              </a:stretch>
            </p:blipFill>
            <p:spPr>
              <a:xfrm>
                <a:off x="0" y="0"/>
                <a:ext cx="1371975" cy="896675"/>
              </a:xfrm>
              <a:prstGeom prst="rect">
                <a:avLst/>
              </a:prstGeom>
              <a:noFill/>
              <a:ln>
                <a:noFill/>
              </a:ln>
            </p:spPr>
          </p:pic>
          <p:pic>
            <p:nvPicPr>
              <p:cNvPr id="306" name="Google Shape;306;p11"/>
              <p:cNvPicPr preferRelativeResize="0"/>
              <p:nvPr/>
            </p:nvPicPr>
            <p:blipFill>
              <a:blip r:embed="rId2">
                <a:alphaModFix/>
              </a:blip>
              <a:stretch>
                <a:fillRect/>
              </a:stretch>
            </p:blipFill>
            <p:spPr>
              <a:xfrm>
                <a:off x="2057775" y="0"/>
                <a:ext cx="1371975" cy="896675"/>
              </a:xfrm>
              <a:prstGeom prst="rect">
                <a:avLst/>
              </a:prstGeom>
              <a:noFill/>
              <a:ln>
                <a:noFill/>
              </a:ln>
            </p:spPr>
          </p:pic>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40"/>
        <p:cNvGrpSpPr/>
        <p:nvPr/>
      </p:nvGrpSpPr>
      <p:grpSpPr>
        <a:xfrm>
          <a:off x="0" y="0"/>
          <a:ext cx="0" cy="0"/>
          <a:chOff x="0" y="0"/>
          <a:chExt cx="0" cy="0"/>
        </a:xfrm>
      </p:grpSpPr>
      <p:grpSp>
        <p:nvGrpSpPr>
          <p:cNvPr id="41" name="Google Shape;41;p3"/>
          <p:cNvGrpSpPr/>
          <p:nvPr/>
        </p:nvGrpSpPr>
        <p:grpSpPr>
          <a:xfrm flipH="1">
            <a:off x="912725" y="0"/>
            <a:ext cx="8231275" cy="4331550"/>
            <a:chOff x="0" y="0"/>
            <a:chExt cx="8231275" cy="4331550"/>
          </a:xfrm>
        </p:grpSpPr>
        <p:pic>
          <p:nvPicPr>
            <p:cNvPr id="42" name="Google Shape;42;p3"/>
            <p:cNvPicPr preferRelativeResize="0"/>
            <p:nvPr/>
          </p:nvPicPr>
          <p:blipFill>
            <a:blip r:embed="rId2">
              <a:alphaModFix/>
            </a:blip>
            <a:stretch>
              <a:fillRect/>
            </a:stretch>
          </p:blipFill>
          <p:spPr>
            <a:xfrm>
              <a:off x="685975" y="3434875"/>
              <a:ext cx="1371975" cy="896675"/>
            </a:xfrm>
            <a:prstGeom prst="rect">
              <a:avLst/>
            </a:prstGeom>
            <a:noFill/>
            <a:ln>
              <a:noFill/>
            </a:ln>
          </p:spPr>
        </p:pic>
        <p:grpSp>
          <p:nvGrpSpPr>
            <p:cNvPr id="43" name="Google Shape;43;p3"/>
            <p:cNvGrpSpPr/>
            <p:nvPr/>
          </p:nvGrpSpPr>
          <p:grpSpPr>
            <a:xfrm>
              <a:off x="0" y="2747250"/>
              <a:ext cx="3429750" cy="896675"/>
              <a:chOff x="0" y="0"/>
              <a:chExt cx="3429750" cy="896675"/>
            </a:xfrm>
          </p:grpSpPr>
          <p:pic>
            <p:nvPicPr>
              <p:cNvPr id="44" name="Google Shape;44;p3"/>
              <p:cNvPicPr preferRelativeResize="0"/>
              <p:nvPr/>
            </p:nvPicPr>
            <p:blipFill>
              <a:blip r:embed="rId2">
                <a:alphaModFix/>
              </a:blip>
              <a:stretch>
                <a:fillRect/>
              </a:stretch>
            </p:blipFill>
            <p:spPr>
              <a:xfrm>
                <a:off x="0" y="0"/>
                <a:ext cx="1371975" cy="896675"/>
              </a:xfrm>
              <a:prstGeom prst="rect">
                <a:avLst/>
              </a:prstGeom>
              <a:noFill/>
              <a:ln>
                <a:noFill/>
              </a:ln>
            </p:spPr>
          </p:pic>
          <p:pic>
            <p:nvPicPr>
              <p:cNvPr id="45" name="Google Shape;45;p3"/>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46" name="Google Shape;46;p3"/>
            <p:cNvGrpSpPr/>
            <p:nvPr/>
          </p:nvGrpSpPr>
          <p:grpSpPr>
            <a:xfrm>
              <a:off x="685975" y="2061250"/>
              <a:ext cx="3429750" cy="896675"/>
              <a:chOff x="0" y="0"/>
              <a:chExt cx="3429750" cy="896675"/>
            </a:xfrm>
          </p:grpSpPr>
          <p:pic>
            <p:nvPicPr>
              <p:cNvPr id="47" name="Google Shape;47;p3"/>
              <p:cNvPicPr preferRelativeResize="0"/>
              <p:nvPr/>
            </p:nvPicPr>
            <p:blipFill>
              <a:blip r:embed="rId2">
                <a:alphaModFix/>
              </a:blip>
              <a:stretch>
                <a:fillRect/>
              </a:stretch>
            </p:blipFill>
            <p:spPr>
              <a:xfrm>
                <a:off x="0" y="0"/>
                <a:ext cx="1371975" cy="896675"/>
              </a:xfrm>
              <a:prstGeom prst="rect">
                <a:avLst/>
              </a:prstGeom>
              <a:noFill/>
              <a:ln>
                <a:noFill/>
              </a:ln>
            </p:spPr>
          </p:pic>
          <p:pic>
            <p:nvPicPr>
              <p:cNvPr id="48" name="Google Shape;48;p3"/>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49" name="Google Shape;49;p3"/>
            <p:cNvGrpSpPr/>
            <p:nvPr/>
          </p:nvGrpSpPr>
          <p:grpSpPr>
            <a:xfrm>
              <a:off x="0" y="1373625"/>
              <a:ext cx="3429750" cy="896675"/>
              <a:chOff x="0" y="0"/>
              <a:chExt cx="3429750" cy="896675"/>
            </a:xfrm>
          </p:grpSpPr>
          <p:pic>
            <p:nvPicPr>
              <p:cNvPr id="50" name="Google Shape;50;p3"/>
              <p:cNvPicPr preferRelativeResize="0"/>
              <p:nvPr/>
            </p:nvPicPr>
            <p:blipFill>
              <a:blip r:embed="rId2">
                <a:alphaModFix/>
              </a:blip>
              <a:stretch>
                <a:fillRect/>
              </a:stretch>
            </p:blipFill>
            <p:spPr>
              <a:xfrm>
                <a:off x="0" y="0"/>
                <a:ext cx="1371975" cy="896675"/>
              </a:xfrm>
              <a:prstGeom prst="rect">
                <a:avLst/>
              </a:prstGeom>
              <a:noFill/>
              <a:ln>
                <a:noFill/>
              </a:ln>
            </p:spPr>
          </p:pic>
          <p:pic>
            <p:nvPicPr>
              <p:cNvPr id="51" name="Google Shape;51;p3"/>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52" name="Google Shape;52;p3"/>
            <p:cNvGrpSpPr/>
            <p:nvPr/>
          </p:nvGrpSpPr>
          <p:grpSpPr>
            <a:xfrm>
              <a:off x="685975" y="687625"/>
              <a:ext cx="7545300" cy="896675"/>
              <a:chOff x="0" y="0"/>
              <a:chExt cx="7545300" cy="896675"/>
            </a:xfrm>
          </p:grpSpPr>
          <p:pic>
            <p:nvPicPr>
              <p:cNvPr id="53" name="Google Shape;53;p3"/>
              <p:cNvPicPr preferRelativeResize="0"/>
              <p:nvPr/>
            </p:nvPicPr>
            <p:blipFill>
              <a:blip r:embed="rId2">
                <a:alphaModFix/>
              </a:blip>
              <a:stretch>
                <a:fillRect/>
              </a:stretch>
            </p:blipFill>
            <p:spPr>
              <a:xfrm>
                <a:off x="0" y="0"/>
                <a:ext cx="1371975" cy="896675"/>
              </a:xfrm>
              <a:prstGeom prst="rect">
                <a:avLst/>
              </a:prstGeom>
              <a:noFill/>
              <a:ln>
                <a:noFill/>
              </a:ln>
            </p:spPr>
          </p:pic>
          <p:pic>
            <p:nvPicPr>
              <p:cNvPr id="54" name="Google Shape;54;p3"/>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55" name="Google Shape;55;p3"/>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56" name="Google Shape;56;p3"/>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57" name="Google Shape;57;p3"/>
            <p:cNvGrpSpPr/>
            <p:nvPr/>
          </p:nvGrpSpPr>
          <p:grpSpPr>
            <a:xfrm>
              <a:off x="0" y="0"/>
              <a:ext cx="7545300" cy="896675"/>
              <a:chOff x="0" y="0"/>
              <a:chExt cx="7545300" cy="896675"/>
            </a:xfrm>
          </p:grpSpPr>
          <p:pic>
            <p:nvPicPr>
              <p:cNvPr id="58" name="Google Shape;58;p3"/>
              <p:cNvPicPr preferRelativeResize="0"/>
              <p:nvPr/>
            </p:nvPicPr>
            <p:blipFill>
              <a:blip r:embed="rId2">
                <a:alphaModFix/>
              </a:blip>
              <a:stretch>
                <a:fillRect/>
              </a:stretch>
            </p:blipFill>
            <p:spPr>
              <a:xfrm>
                <a:off x="0" y="0"/>
                <a:ext cx="1371975" cy="896675"/>
              </a:xfrm>
              <a:prstGeom prst="rect">
                <a:avLst/>
              </a:prstGeom>
              <a:noFill/>
              <a:ln>
                <a:noFill/>
              </a:ln>
            </p:spPr>
          </p:pic>
          <p:pic>
            <p:nvPicPr>
              <p:cNvPr id="59" name="Google Shape;59;p3"/>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60" name="Google Shape;60;p3"/>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61" name="Google Shape;61;p3"/>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62" name="Google Shape;62;p3"/>
          <p:cNvGrpSpPr/>
          <p:nvPr/>
        </p:nvGrpSpPr>
        <p:grpSpPr>
          <a:xfrm flipH="1">
            <a:off x="0" y="3088098"/>
            <a:ext cx="4115725" cy="2270300"/>
            <a:chOff x="4115550" y="2061250"/>
            <a:chExt cx="4115725" cy="2270300"/>
          </a:xfrm>
        </p:grpSpPr>
        <p:grpSp>
          <p:nvGrpSpPr>
            <p:cNvPr id="63" name="Google Shape;63;p3"/>
            <p:cNvGrpSpPr/>
            <p:nvPr/>
          </p:nvGrpSpPr>
          <p:grpSpPr>
            <a:xfrm>
              <a:off x="4801525" y="3434875"/>
              <a:ext cx="3429750" cy="896675"/>
              <a:chOff x="4115550" y="0"/>
              <a:chExt cx="3429750" cy="896675"/>
            </a:xfrm>
          </p:grpSpPr>
          <p:pic>
            <p:nvPicPr>
              <p:cNvPr id="64" name="Google Shape;64;p3"/>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65" name="Google Shape;65;p3"/>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66" name="Google Shape;66;p3"/>
            <p:cNvGrpSpPr/>
            <p:nvPr/>
          </p:nvGrpSpPr>
          <p:grpSpPr>
            <a:xfrm>
              <a:off x="4115550" y="2747250"/>
              <a:ext cx="3429750" cy="896675"/>
              <a:chOff x="4115550" y="0"/>
              <a:chExt cx="3429750" cy="896675"/>
            </a:xfrm>
          </p:grpSpPr>
          <p:pic>
            <p:nvPicPr>
              <p:cNvPr id="67" name="Google Shape;67;p3"/>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68" name="Google Shape;68;p3"/>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69" name="Google Shape;69;p3"/>
            <p:cNvPicPr preferRelativeResize="0"/>
            <p:nvPr/>
          </p:nvPicPr>
          <p:blipFill>
            <a:blip r:embed="rId2">
              <a:alphaModFix/>
            </a:blip>
            <a:stretch>
              <a:fillRect/>
            </a:stretch>
          </p:blipFill>
          <p:spPr>
            <a:xfrm>
              <a:off x="6859300" y="2061250"/>
              <a:ext cx="1371975" cy="896675"/>
            </a:xfrm>
            <a:prstGeom prst="rect">
              <a:avLst/>
            </a:prstGeom>
            <a:noFill/>
            <a:ln>
              <a:noFill/>
            </a:ln>
          </p:spPr>
        </p:pic>
      </p:grpSp>
      <p:sp>
        <p:nvSpPr>
          <p:cNvPr id="70" name="Google Shape;70;p3"/>
          <p:cNvSpPr txBox="1">
            <a:spLocks noGrp="1"/>
          </p:cNvSpPr>
          <p:nvPr>
            <p:ph type="ctrTitle"/>
          </p:nvPr>
        </p:nvSpPr>
        <p:spPr>
          <a:xfrm>
            <a:off x="2027625" y="1629397"/>
            <a:ext cx="5088600" cy="1159800"/>
          </a:xfrm>
          <a:prstGeom prst="rect">
            <a:avLst/>
          </a:prstGeom>
        </p:spPr>
        <p:txBody>
          <a:bodyPr spcFirstLastPara="1" wrap="square" lIns="0" tIns="0" rIns="0" bIns="0" anchor="b" anchorCtr="0">
            <a:no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71" name="Google Shape;71;p3"/>
          <p:cNvSpPr txBox="1">
            <a:spLocks noGrp="1"/>
          </p:cNvSpPr>
          <p:nvPr>
            <p:ph type="subTitle" idx="1"/>
          </p:nvPr>
        </p:nvSpPr>
        <p:spPr>
          <a:xfrm>
            <a:off x="2027625" y="2886101"/>
            <a:ext cx="5088600" cy="784800"/>
          </a:xfrm>
          <a:prstGeom prst="rect">
            <a:avLst/>
          </a:prstGeom>
        </p:spPr>
        <p:txBody>
          <a:bodyPr spcFirstLastPara="1" wrap="square" lIns="0" tIns="0" rIns="0" bIns="0" anchor="t" anchorCtr="0">
            <a:noAutofit/>
          </a:bodyPr>
          <a:lstStyle>
            <a:lvl1pPr lvl="0" rtl="0">
              <a:spcBef>
                <a:spcPts val="0"/>
              </a:spcBef>
              <a:spcAft>
                <a:spcPts val="0"/>
              </a:spcAft>
              <a:buClr>
                <a:schemeClr val="accent2"/>
              </a:buClr>
              <a:buSzPts val="2000"/>
              <a:buNone/>
              <a:defRPr>
                <a:solidFill>
                  <a:schemeClr val="accent2"/>
                </a:solidFill>
              </a:defRPr>
            </a:lvl1pPr>
            <a:lvl2pPr lvl="1" rtl="0">
              <a:spcBef>
                <a:spcPts val="0"/>
              </a:spcBef>
              <a:spcAft>
                <a:spcPts val="0"/>
              </a:spcAft>
              <a:buClr>
                <a:schemeClr val="accent2"/>
              </a:buClr>
              <a:buSzPts val="3000"/>
              <a:buNone/>
              <a:defRPr sz="3000">
                <a:solidFill>
                  <a:schemeClr val="accent2"/>
                </a:solidFill>
              </a:defRPr>
            </a:lvl2pPr>
            <a:lvl3pPr lvl="2" rtl="0">
              <a:spcBef>
                <a:spcPts val="0"/>
              </a:spcBef>
              <a:spcAft>
                <a:spcPts val="0"/>
              </a:spcAft>
              <a:buClr>
                <a:schemeClr val="accent2"/>
              </a:buClr>
              <a:buSzPts val="3000"/>
              <a:buNone/>
              <a:defRPr sz="3000">
                <a:solidFill>
                  <a:schemeClr val="accent2"/>
                </a:solidFill>
              </a:defRPr>
            </a:lvl3pPr>
            <a:lvl4pPr lvl="3" rtl="0">
              <a:spcBef>
                <a:spcPts val="0"/>
              </a:spcBef>
              <a:spcAft>
                <a:spcPts val="0"/>
              </a:spcAft>
              <a:buClr>
                <a:schemeClr val="accent2"/>
              </a:buClr>
              <a:buSzPts val="3000"/>
              <a:buNone/>
              <a:defRPr sz="3000">
                <a:solidFill>
                  <a:schemeClr val="accent2"/>
                </a:solidFill>
              </a:defRPr>
            </a:lvl4pPr>
            <a:lvl5pPr lvl="4" rtl="0">
              <a:spcBef>
                <a:spcPts val="0"/>
              </a:spcBef>
              <a:spcAft>
                <a:spcPts val="0"/>
              </a:spcAft>
              <a:buClr>
                <a:schemeClr val="accent2"/>
              </a:buClr>
              <a:buSzPts val="3000"/>
              <a:buNone/>
              <a:defRPr sz="3000">
                <a:solidFill>
                  <a:schemeClr val="accent2"/>
                </a:solidFill>
              </a:defRPr>
            </a:lvl5pPr>
            <a:lvl6pPr lvl="5" rtl="0">
              <a:spcBef>
                <a:spcPts val="0"/>
              </a:spcBef>
              <a:spcAft>
                <a:spcPts val="0"/>
              </a:spcAft>
              <a:buClr>
                <a:schemeClr val="accent2"/>
              </a:buClr>
              <a:buSzPts val="3000"/>
              <a:buNone/>
              <a:defRPr sz="3000">
                <a:solidFill>
                  <a:schemeClr val="accent2"/>
                </a:solidFill>
              </a:defRPr>
            </a:lvl6pPr>
            <a:lvl7pPr lvl="6" rtl="0">
              <a:spcBef>
                <a:spcPts val="0"/>
              </a:spcBef>
              <a:spcAft>
                <a:spcPts val="0"/>
              </a:spcAft>
              <a:buClr>
                <a:schemeClr val="accent2"/>
              </a:buClr>
              <a:buSzPts val="3000"/>
              <a:buNone/>
              <a:defRPr sz="3000">
                <a:solidFill>
                  <a:schemeClr val="accent2"/>
                </a:solidFill>
              </a:defRPr>
            </a:lvl7pPr>
            <a:lvl8pPr lvl="7" rtl="0">
              <a:spcBef>
                <a:spcPts val="0"/>
              </a:spcBef>
              <a:spcAft>
                <a:spcPts val="0"/>
              </a:spcAft>
              <a:buClr>
                <a:schemeClr val="accent2"/>
              </a:buClr>
              <a:buSzPts val="3000"/>
              <a:buNone/>
              <a:defRPr sz="3000">
                <a:solidFill>
                  <a:schemeClr val="accent2"/>
                </a:solidFill>
              </a:defRPr>
            </a:lvl8pPr>
            <a:lvl9pPr lvl="8" rtl="0">
              <a:spcBef>
                <a:spcPts val="0"/>
              </a:spcBef>
              <a:spcAft>
                <a:spcPts val="0"/>
              </a:spcAft>
              <a:buClr>
                <a:schemeClr val="accent2"/>
              </a:buClr>
              <a:buSzPts val="3000"/>
              <a:buNone/>
              <a:defRPr sz="3000">
                <a:solidFill>
                  <a:schemeClr val="accen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72"/>
        <p:cNvGrpSpPr/>
        <p:nvPr/>
      </p:nvGrpSpPr>
      <p:grpSpPr>
        <a:xfrm>
          <a:off x="0" y="0"/>
          <a:ext cx="0" cy="0"/>
          <a:chOff x="0" y="0"/>
          <a:chExt cx="0" cy="0"/>
        </a:xfrm>
      </p:grpSpPr>
      <p:grpSp>
        <p:nvGrpSpPr>
          <p:cNvPr id="73" name="Google Shape;73;p4"/>
          <p:cNvGrpSpPr/>
          <p:nvPr/>
        </p:nvGrpSpPr>
        <p:grpSpPr>
          <a:xfrm>
            <a:off x="4363774" y="-3213"/>
            <a:ext cx="4780226" cy="2524130"/>
            <a:chOff x="4363774" y="-3213"/>
            <a:chExt cx="4780226" cy="2524130"/>
          </a:xfrm>
        </p:grpSpPr>
        <p:pic>
          <p:nvPicPr>
            <p:cNvPr id="74" name="Google Shape;74;p4"/>
            <p:cNvPicPr preferRelativeResize="0"/>
            <p:nvPr/>
          </p:nvPicPr>
          <p:blipFill>
            <a:blip r:embed="rId2">
              <a:alphaModFix/>
            </a:blip>
            <a:stretch>
              <a:fillRect/>
            </a:stretch>
          </p:blipFill>
          <p:spPr>
            <a:xfrm flipH="1">
              <a:off x="7948921" y="2000218"/>
              <a:ext cx="796706" cy="520699"/>
            </a:xfrm>
            <a:prstGeom prst="rect">
              <a:avLst/>
            </a:prstGeom>
            <a:noFill/>
            <a:ln>
              <a:noFill/>
            </a:ln>
          </p:spPr>
        </p:pic>
        <p:grpSp>
          <p:nvGrpSpPr>
            <p:cNvPr id="75" name="Google Shape;75;p4"/>
            <p:cNvGrpSpPr/>
            <p:nvPr/>
          </p:nvGrpSpPr>
          <p:grpSpPr>
            <a:xfrm flipH="1">
              <a:off x="7152344" y="1600887"/>
              <a:ext cx="1991656" cy="520699"/>
              <a:chOff x="0" y="0"/>
              <a:chExt cx="3429750" cy="896675"/>
            </a:xfrm>
          </p:grpSpPr>
          <p:pic>
            <p:nvPicPr>
              <p:cNvPr id="76" name="Google Shape;76;p4"/>
              <p:cNvPicPr preferRelativeResize="0"/>
              <p:nvPr/>
            </p:nvPicPr>
            <p:blipFill>
              <a:blip r:embed="rId2">
                <a:alphaModFix/>
              </a:blip>
              <a:stretch>
                <a:fillRect/>
              </a:stretch>
            </p:blipFill>
            <p:spPr>
              <a:xfrm>
                <a:off x="0" y="0"/>
                <a:ext cx="1371975" cy="896675"/>
              </a:xfrm>
              <a:prstGeom prst="rect">
                <a:avLst/>
              </a:prstGeom>
              <a:noFill/>
              <a:ln>
                <a:noFill/>
              </a:ln>
            </p:spPr>
          </p:pic>
          <p:pic>
            <p:nvPicPr>
              <p:cNvPr id="77" name="Google Shape;77;p4"/>
              <p:cNvPicPr preferRelativeResize="0"/>
              <p:nvPr/>
            </p:nvPicPr>
            <p:blipFill>
              <a:blip r:embed="rId2">
                <a:alphaModFix/>
              </a:blip>
              <a:stretch>
                <a:fillRect/>
              </a:stretch>
            </p:blipFill>
            <p:spPr>
              <a:xfrm>
                <a:off x="2057775" y="0"/>
                <a:ext cx="1371975" cy="896675"/>
              </a:xfrm>
              <a:prstGeom prst="rect">
                <a:avLst/>
              </a:prstGeom>
              <a:noFill/>
              <a:ln>
                <a:noFill/>
              </a:ln>
            </p:spPr>
          </p:pic>
        </p:grpSp>
        <p:pic>
          <p:nvPicPr>
            <p:cNvPr id="78" name="Google Shape;78;p4"/>
            <p:cNvPicPr preferRelativeResize="0"/>
            <p:nvPr/>
          </p:nvPicPr>
          <p:blipFill>
            <a:blip r:embed="rId2">
              <a:alphaModFix/>
            </a:blip>
            <a:stretch>
              <a:fillRect/>
            </a:stretch>
          </p:blipFill>
          <p:spPr>
            <a:xfrm flipH="1">
              <a:off x="7948921" y="1198193"/>
              <a:ext cx="796706" cy="520699"/>
            </a:xfrm>
            <a:prstGeom prst="rect">
              <a:avLst/>
            </a:prstGeom>
            <a:noFill/>
            <a:ln>
              <a:noFill/>
            </a:ln>
          </p:spPr>
        </p:pic>
        <p:grpSp>
          <p:nvGrpSpPr>
            <p:cNvPr id="79" name="Google Shape;79;p4"/>
            <p:cNvGrpSpPr/>
            <p:nvPr/>
          </p:nvGrpSpPr>
          <p:grpSpPr>
            <a:xfrm flipH="1">
              <a:off x="5957394" y="798862"/>
              <a:ext cx="3186606" cy="520699"/>
              <a:chOff x="0" y="0"/>
              <a:chExt cx="5487525" cy="896675"/>
            </a:xfrm>
          </p:grpSpPr>
          <p:pic>
            <p:nvPicPr>
              <p:cNvPr id="80" name="Google Shape;80;p4"/>
              <p:cNvPicPr preferRelativeResize="0"/>
              <p:nvPr/>
            </p:nvPicPr>
            <p:blipFill>
              <a:blip r:embed="rId2">
                <a:alphaModFix/>
              </a:blip>
              <a:stretch>
                <a:fillRect/>
              </a:stretch>
            </p:blipFill>
            <p:spPr>
              <a:xfrm>
                <a:off x="0" y="0"/>
                <a:ext cx="1371975" cy="896675"/>
              </a:xfrm>
              <a:prstGeom prst="rect">
                <a:avLst/>
              </a:prstGeom>
              <a:noFill/>
              <a:ln>
                <a:noFill/>
              </a:ln>
            </p:spPr>
          </p:pic>
          <p:pic>
            <p:nvPicPr>
              <p:cNvPr id="81" name="Google Shape;81;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82" name="Google Shape;82;p4"/>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83" name="Google Shape;83;p4"/>
            <p:cNvGrpSpPr/>
            <p:nvPr/>
          </p:nvGrpSpPr>
          <p:grpSpPr>
            <a:xfrm flipH="1">
              <a:off x="4363774" y="396118"/>
              <a:ext cx="4381854" cy="520735"/>
              <a:chOff x="0" y="0"/>
              <a:chExt cx="7545300" cy="896675"/>
            </a:xfrm>
          </p:grpSpPr>
          <p:pic>
            <p:nvPicPr>
              <p:cNvPr id="84" name="Google Shape;84;p4"/>
              <p:cNvPicPr preferRelativeResize="0"/>
              <p:nvPr/>
            </p:nvPicPr>
            <p:blipFill>
              <a:blip r:embed="rId2">
                <a:alphaModFix/>
              </a:blip>
              <a:stretch>
                <a:fillRect/>
              </a:stretch>
            </p:blipFill>
            <p:spPr>
              <a:xfrm>
                <a:off x="0" y="0"/>
                <a:ext cx="1371975" cy="896675"/>
              </a:xfrm>
              <a:prstGeom prst="rect">
                <a:avLst/>
              </a:prstGeom>
              <a:noFill/>
              <a:ln>
                <a:noFill/>
              </a:ln>
            </p:spPr>
          </p:pic>
          <p:pic>
            <p:nvPicPr>
              <p:cNvPr id="85" name="Google Shape;85;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86" name="Google Shape;86;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87" name="Google Shape;87;p4"/>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88" name="Google Shape;88;p4"/>
            <p:cNvGrpSpPr/>
            <p:nvPr/>
          </p:nvGrpSpPr>
          <p:grpSpPr>
            <a:xfrm flipH="1">
              <a:off x="4762146" y="-3213"/>
              <a:ext cx="4381854" cy="520735"/>
              <a:chOff x="0" y="0"/>
              <a:chExt cx="7545300" cy="896675"/>
            </a:xfrm>
          </p:grpSpPr>
          <p:pic>
            <p:nvPicPr>
              <p:cNvPr id="89" name="Google Shape;89;p4"/>
              <p:cNvPicPr preferRelativeResize="0"/>
              <p:nvPr/>
            </p:nvPicPr>
            <p:blipFill>
              <a:blip r:embed="rId2">
                <a:alphaModFix/>
              </a:blip>
              <a:stretch>
                <a:fillRect/>
              </a:stretch>
            </p:blipFill>
            <p:spPr>
              <a:xfrm>
                <a:off x="0" y="0"/>
                <a:ext cx="1371975" cy="896675"/>
              </a:xfrm>
              <a:prstGeom prst="rect">
                <a:avLst/>
              </a:prstGeom>
              <a:noFill/>
              <a:ln>
                <a:noFill/>
              </a:ln>
            </p:spPr>
          </p:pic>
          <p:pic>
            <p:nvPicPr>
              <p:cNvPr id="90" name="Google Shape;90;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91" name="Google Shape;91;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92" name="Google Shape;92;p4"/>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93" name="Google Shape;93;p4"/>
          <p:cNvGrpSpPr/>
          <p:nvPr/>
        </p:nvGrpSpPr>
        <p:grpSpPr>
          <a:xfrm>
            <a:off x="-3" y="2743188"/>
            <a:ext cx="4381556" cy="2524130"/>
            <a:chOff x="4364072" y="-3213"/>
            <a:chExt cx="4381556" cy="2524130"/>
          </a:xfrm>
        </p:grpSpPr>
        <p:grpSp>
          <p:nvGrpSpPr>
            <p:cNvPr id="94" name="Google Shape;94;p4"/>
            <p:cNvGrpSpPr/>
            <p:nvPr/>
          </p:nvGrpSpPr>
          <p:grpSpPr>
            <a:xfrm flipH="1">
              <a:off x="4364072" y="2000218"/>
              <a:ext cx="4381556" cy="520699"/>
              <a:chOff x="0" y="0"/>
              <a:chExt cx="7545300" cy="896675"/>
            </a:xfrm>
          </p:grpSpPr>
          <p:pic>
            <p:nvPicPr>
              <p:cNvPr id="95" name="Google Shape;95;p4"/>
              <p:cNvPicPr preferRelativeResize="0"/>
              <p:nvPr/>
            </p:nvPicPr>
            <p:blipFill>
              <a:blip r:embed="rId2">
                <a:alphaModFix/>
              </a:blip>
              <a:stretch>
                <a:fillRect/>
              </a:stretch>
            </p:blipFill>
            <p:spPr>
              <a:xfrm>
                <a:off x="0" y="0"/>
                <a:ext cx="1371975" cy="896675"/>
              </a:xfrm>
              <a:prstGeom prst="rect">
                <a:avLst/>
              </a:prstGeom>
              <a:noFill/>
              <a:ln>
                <a:noFill/>
              </a:ln>
            </p:spPr>
          </p:pic>
          <p:pic>
            <p:nvPicPr>
              <p:cNvPr id="96" name="Google Shape;96;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97" name="Google Shape;97;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98" name="Google Shape;98;p4"/>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99" name="Google Shape;99;p4"/>
            <p:cNvGrpSpPr/>
            <p:nvPr/>
          </p:nvGrpSpPr>
          <p:grpSpPr>
            <a:xfrm flipH="1">
              <a:off x="4762444" y="1600887"/>
              <a:ext cx="3186606" cy="520699"/>
              <a:chOff x="2057775" y="0"/>
              <a:chExt cx="5487525" cy="896675"/>
            </a:xfrm>
          </p:grpSpPr>
          <p:pic>
            <p:nvPicPr>
              <p:cNvPr id="100" name="Google Shape;100;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01" name="Google Shape;101;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02" name="Google Shape;102;p4"/>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03" name="Google Shape;103;p4"/>
            <p:cNvGrpSpPr/>
            <p:nvPr/>
          </p:nvGrpSpPr>
          <p:grpSpPr>
            <a:xfrm flipH="1">
              <a:off x="4364072" y="1198193"/>
              <a:ext cx="3186606" cy="520699"/>
              <a:chOff x="2057775" y="0"/>
              <a:chExt cx="5487525" cy="896675"/>
            </a:xfrm>
          </p:grpSpPr>
          <p:pic>
            <p:nvPicPr>
              <p:cNvPr id="104" name="Google Shape;104;p4"/>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05" name="Google Shape;105;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06" name="Google Shape;106;p4"/>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107" name="Google Shape;107;p4"/>
            <p:cNvPicPr preferRelativeResize="0"/>
            <p:nvPr/>
          </p:nvPicPr>
          <p:blipFill>
            <a:blip r:embed="rId2">
              <a:alphaModFix/>
            </a:blip>
            <a:stretch>
              <a:fillRect/>
            </a:stretch>
          </p:blipFill>
          <p:spPr>
            <a:xfrm flipH="1">
              <a:off x="4762444" y="798862"/>
              <a:ext cx="796706" cy="520699"/>
            </a:xfrm>
            <a:prstGeom prst="rect">
              <a:avLst/>
            </a:prstGeom>
            <a:noFill/>
            <a:ln>
              <a:noFill/>
            </a:ln>
          </p:spPr>
        </p:pic>
        <p:grpSp>
          <p:nvGrpSpPr>
            <p:cNvPr id="108" name="Google Shape;108;p4"/>
            <p:cNvGrpSpPr/>
            <p:nvPr/>
          </p:nvGrpSpPr>
          <p:grpSpPr>
            <a:xfrm flipH="1">
              <a:off x="4364072" y="396118"/>
              <a:ext cx="1991656" cy="520699"/>
              <a:chOff x="4115550" y="0"/>
              <a:chExt cx="3429750" cy="896675"/>
            </a:xfrm>
          </p:grpSpPr>
          <p:pic>
            <p:nvPicPr>
              <p:cNvPr id="109" name="Google Shape;109;p4"/>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10" name="Google Shape;110;p4"/>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111" name="Google Shape;111;p4"/>
            <p:cNvPicPr preferRelativeResize="0"/>
            <p:nvPr/>
          </p:nvPicPr>
          <p:blipFill>
            <a:blip r:embed="rId2">
              <a:alphaModFix/>
            </a:blip>
            <a:stretch>
              <a:fillRect/>
            </a:stretch>
          </p:blipFill>
          <p:spPr>
            <a:xfrm flipH="1">
              <a:off x="4762444" y="-3213"/>
              <a:ext cx="796706" cy="520699"/>
            </a:xfrm>
            <a:prstGeom prst="rect">
              <a:avLst/>
            </a:prstGeom>
            <a:noFill/>
            <a:ln>
              <a:noFill/>
            </a:ln>
          </p:spPr>
        </p:pic>
      </p:grpSp>
      <p:sp>
        <p:nvSpPr>
          <p:cNvPr id="112" name="Google Shape;112;p4"/>
          <p:cNvSpPr txBox="1">
            <a:spLocks noGrp="1"/>
          </p:cNvSpPr>
          <p:nvPr>
            <p:ph type="body" idx="1"/>
          </p:nvPr>
        </p:nvSpPr>
        <p:spPr>
          <a:xfrm>
            <a:off x="2487650" y="1218025"/>
            <a:ext cx="4168800" cy="2707500"/>
          </a:xfrm>
          <a:prstGeom prst="rect">
            <a:avLst/>
          </a:prstGeom>
        </p:spPr>
        <p:txBody>
          <a:bodyPr spcFirstLastPara="1" wrap="square" lIns="0" tIns="0" rIns="0" bIns="0" anchor="ctr" anchorCtr="0">
            <a:noAutofit/>
          </a:bodyPr>
          <a:lstStyle>
            <a:lvl1pPr marL="457200" lvl="0" indent="-381000" algn="ctr" rtl="0">
              <a:spcBef>
                <a:spcPts val="600"/>
              </a:spcBef>
              <a:spcAft>
                <a:spcPts val="0"/>
              </a:spcAft>
              <a:buSzPts val="2400"/>
              <a:buFont typeface="Montserrat"/>
              <a:buChar char="❑"/>
              <a:defRPr sz="2400" b="1">
                <a:latin typeface="Montserrat"/>
                <a:ea typeface="Montserrat"/>
                <a:cs typeface="Montserrat"/>
                <a:sym typeface="Montserrat"/>
              </a:defRPr>
            </a:lvl1pPr>
            <a:lvl2pPr marL="914400" lvl="1" indent="-381000" algn="ctr" rtl="0">
              <a:spcBef>
                <a:spcPts val="600"/>
              </a:spcBef>
              <a:spcAft>
                <a:spcPts val="0"/>
              </a:spcAft>
              <a:buSzPts val="2400"/>
              <a:buFont typeface="Montserrat"/>
              <a:buChar char="❏"/>
              <a:defRPr sz="2400" b="1">
                <a:latin typeface="Montserrat"/>
                <a:ea typeface="Montserrat"/>
                <a:cs typeface="Montserrat"/>
                <a:sym typeface="Montserrat"/>
              </a:defRPr>
            </a:lvl2pPr>
            <a:lvl3pPr marL="1371600" lvl="2" indent="-381000" algn="ctr" rtl="0">
              <a:spcBef>
                <a:spcPts val="600"/>
              </a:spcBef>
              <a:spcAft>
                <a:spcPts val="0"/>
              </a:spcAft>
              <a:buSzPts val="2400"/>
              <a:buFont typeface="Montserrat"/>
              <a:buChar char="❏"/>
              <a:defRPr sz="2400" b="1">
                <a:latin typeface="Montserrat"/>
                <a:ea typeface="Montserrat"/>
                <a:cs typeface="Montserrat"/>
                <a:sym typeface="Montserrat"/>
              </a:defRPr>
            </a:lvl3pPr>
            <a:lvl4pPr marL="1828800" lvl="3" indent="-381000" algn="ctr" rtl="0">
              <a:spcBef>
                <a:spcPts val="600"/>
              </a:spcBef>
              <a:spcAft>
                <a:spcPts val="0"/>
              </a:spcAft>
              <a:buSzPts val="2400"/>
              <a:buFont typeface="Montserrat"/>
              <a:buChar char="❏"/>
              <a:defRPr sz="2400" b="1">
                <a:latin typeface="Montserrat"/>
                <a:ea typeface="Montserrat"/>
                <a:cs typeface="Montserrat"/>
                <a:sym typeface="Montserrat"/>
              </a:defRPr>
            </a:lvl4pPr>
            <a:lvl5pPr marL="2286000" lvl="4" indent="-381000" algn="ctr" rtl="0">
              <a:spcBef>
                <a:spcPts val="600"/>
              </a:spcBef>
              <a:spcAft>
                <a:spcPts val="0"/>
              </a:spcAft>
              <a:buSzPts val="2400"/>
              <a:buFont typeface="Montserrat"/>
              <a:buChar char="❏"/>
              <a:defRPr sz="2400" b="1">
                <a:latin typeface="Montserrat"/>
                <a:ea typeface="Montserrat"/>
                <a:cs typeface="Montserrat"/>
                <a:sym typeface="Montserrat"/>
              </a:defRPr>
            </a:lvl5pPr>
            <a:lvl6pPr marL="2743200" lvl="5" indent="-381000" algn="ctr" rtl="0">
              <a:spcBef>
                <a:spcPts val="600"/>
              </a:spcBef>
              <a:spcAft>
                <a:spcPts val="0"/>
              </a:spcAft>
              <a:buSzPts val="2400"/>
              <a:buFont typeface="Montserrat"/>
              <a:buChar char="❏"/>
              <a:defRPr sz="2400" b="1">
                <a:latin typeface="Montserrat"/>
                <a:ea typeface="Montserrat"/>
                <a:cs typeface="Montserrat"/>
                <a:sym typeface="Montserrat"/>
              </a:defRPr>
            </a:lvl6pPr>
            <a:lvl7pPr marL="3200400" lvl="6" indent="-381000" algn="ctr" rtl="0">
              <a:spcBef>
                <a:spcPts val="600"/>
              </a:spcBef>
              <a:spcAft>
                <a:spcPts val="0"/>
              </a:spcAft>
              <a:buSzPts val="2400"/>
              <a:buFont typeface="Montserrat"/>
              <a:buChar char="❏"/>
              <a:defRPr sz="2400" b="1">
                <a:latin typeface="Montserrat"/>
                <a:ea typeface="Montserrat"/>
                <a:cs typeface="Montserrat"/>
                <a:sym typeface="Montserrat"/>
              </a:defRPr>
            </a:lvl7pPr>
            <a:lvl8pPr marL="3657600" lvl="7" indent="-381000" algn="ctr" rtl="0">
              <a:spcBef>
                <a:spcPts val="600"/>
              </a:spcBef>
              <a:spcAft>
                <a:spcPts val="0"/>
              </a:spcAft>
              <a:buSzPts val="2400"/>
              <a:buFont typeface="Montserrat"/>
              <a:buChar char="❏"/>
              <a:defRPr sz="2400" b="1">
                <a:latin typeface="Montserrat"/>
                <a:ea typeface="Montserrat"/>
                <a:cs typeface="Montserrat"/>
                <a:sym typeface="Montserrat"/>
              </a:defRPr>
            </a:lvl8pPr>
            <a:lvl9pPr marL="4114800" lvl="8" indent="-381000" algn="ctr">
              <a:spcBef>
                <a:spcPts val="600"/>
              </a:spcBef>
              <a:spcAft>
                <a:spcPts val="0"/>
              </a:spcAft>
              <a:buSzPts val="2400"/>
              <a:buFont typeface="Montserrat"/>
              <a:buChar char="❏"/>
              <a:defRPr sz="2400" b="1">
                <a:latin typeface="Montserrat"/>
                <a:ea typeface="Montserrat"/>
                <a:cs typeface="Montserrat"/>
                <a:sym typeface="Montserrat"/>
              </a:defRPr>
            </a:lvl9pPr>
          </a:lstStyle>
          <a:p>
            <a:endParaRPr/>
          </a:p>
        </p:txBody>
      </p:sp>
      <p:sp>
        <p:nvSpPr>
          <p:cNvPr id="113" name="Google Shape;113;p4"/>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14"/>
        <p:cNvGrpSpPr/>
        <p:nvPr/>
      </p:nvGrpSpPr>
      <p:grpSpPr>
        <a:xfrm>
          <a:off x="0" y="0"/>
          <a:ext cx="0" cy="0"/>
          <a:chOff x="0" y="0"/>
          <a:chExt cx="0" cy="0"/>
        </a:xfrm>
      </p:grpSpPr>
      <p:grpSp>
        <p:nvGrpSpPr>
          <p:cNvPr id="115" name="Google Shape;115;p5"/>
          <p:cNvGrpSpPr/>
          <p:nvPr/>
        </p:nvGrpSpPr>
        <p:grpSpPr>
          <a:xfrm flipH="1">
            <a:off x="4363774" y="-3213"/>
            <a:ext cx="4780226" cy="2116171"/>
            <a:chOff x="0" y="0"/>
            <a:chExt cx="5072935" cy="2245751"/>
          </a:xfrm>
        </p:grpSpPr>
        <p:pic>
          <p:nvPicPr>
            <p:cNvPr id="116" name="Google Shape;116;p5"/>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117" name="Google Shape;117;p5"/>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118" name="Google Shape;118;p5"/>
            <p:cNvGrpSpPr/>
            <p:nvPr/>
          </p:nvGrpSpPr>
          <p:grpSpPr>
            <a:xfrm>
              <a:off x="0" y="846565"/>
              <a:ext cx="3381962" cy="552621"/>
              <a:chOff x="0" y="0"/>
              <a:chExt cx="5487525" cy="896675"/>
            </a:xfrm>
          </p:grpSpPr>
          <p:pic>
            <p:nvPicPr>
              <p:cNvPr id="119" name="Google Shape;119;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0" name="Google Shape;120;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21" name="Google Shape;121;p5"/>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22" name="Google Shape;122;p5"/>
            <p:cNvGrpSpPr/>
            <p:nvPr/>
          </p:nvGrpSpPr>
          <p:grpSpPr>
            <a:xfrm>
              <a:off x="422766" y="423783"/>
              <a:ext cx="4650168" cy="552621"/>
              <a:chOff x="0" y="0"/>
              <a:chExt cx="7545300" cy="896675"/>
            </a:xfrm>
          </p:grpSpPr>
          <p:pic>
            <p:nvPicPr>
              <p:cNvPr id="123" name="Google Shape;123;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4" name="Google Shape;124;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25" name="Google Shape;125;p5"/>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26" name="Google Shape;126;p5"/>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27" name="Google Shape;127;p5"/>
            <p:cNvGrpSpPr/>
            <p:nvPr/>
          </p:nvGrpSpPr>
          <p:grpSpPr>
            <a:xfrm>
              <a:off x="0" y="0"/>
              <a:ext cx="4650168" cy="552621"/>
              <a:chOff x="0" y="0"/>
              <a:chExt cx="7545300" cy="896675"/>
            </a:xfrm>
          </p:grpSpPr>
          <p:pic>
            <p:nvPicPr>
              <p:cNvPr id="128" name="Google Shape;128;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9" name="Google Shape;129;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0" name="Google Shape;130;p5"/>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31" name="Google Shape;131;p5"/>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132" name="Google Shape;132;p5"/>
          <p:cNvGrpSpPr/>
          <p:nvPr/>
        </p:nvGrpSpPr>
        <p:grpSpPr>
          <a:xfrm flipH="1">
            <a:off x="6" y="3953174"/>
            <a:ext cx="2390164" cy="1318453"/>
            <a:chOff x="6607482" y="3879952"/>
            <a:chExt cx="2536521" cy="1399186"/>
          </a:xfrm>
        </p:grpSpPr>
        <p:grpSp>
          <p:nvGrpSpPr>
            <p:cNvPr id="133" name="Google Shape;133;p5"/>
            <p:cNvGrpSpPr/>
            <p:nvPr/>
          </p:nvGrpSpPr>
          <p:grpSpPr>
            <a:xfrm>
              <a:off x="6607482" y="4726517"/>
              <a:ext cx="2113755" cy="552621"/>
              <a:chOff x="2057775" y="0"/>
              <a:chExt cx="3429750" cy="896675"/>
            </a:xfrm>
          </p:grpSpPr>
          <p:pic>
            <p:nvPicPr>
              <p:cNvPr id="134" name="Google Shape;134;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5" name="Google Shape;135;p5"/>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36" name="Google Shape;136;p5"/>
            <p:cNvGrpSpPr/>
            <p:nvPr/>
          </p:nvGrpSpPr>
          <p:grpSpPr>
            <a:xfrm>
              <a:off x="7030248" y="4303735"/>
              <a:ext cx="2113755" cy="552621"/>
              <a:chOff x="2057775" y="0"/>
              <a:chExt cx="3429750" cy="896675"/>
            </a:xfrm>
          </p:grpSpPr>
          <p:pic>
            <p:nvPicPr>
              <p:cNvPr id="137" name="Google Shape;137;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8" name="Google Shape;138;p5"/>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139" name="Google Shape;139;p5"/>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140" name="Google Shape;140;p5"/>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41" name="Google Shape;141;p5"/>
          <p:cNvSpPr txBox="1">
            <a:spLocks noGrp="1"/>
          </p:cNvSpPr>
          <p:nvPr>
            <p:ph type="body" idx="1"/>
          </p:nvPr>
        </p:nvSpPr>
        <p:spPr>
          <a:xfrm>
            <a:off x="776450" y="1524375"/>
            <a:ext cx="7591200" cy="29325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42" name="Google Shape;142;p5"/>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43"/>
        <p:cNvGrpSpPr/>
        <p:nvPr/>
      </p:nvGrpSpPr>
      <p:grpSpPr>
        <a:xfrm>
          <a:off x="0" y="0"/>
          <a:ext cx="0" cy="0"/>
          <a:chOff x="0" y="0"/>
          <a:chExt cx="0" cy="0"/>
        </a:xfrm>
      </p:grpSpPr>
      <p:grpSp>
        <p:nvGrpSpPr>
          <p:cNvPr id="144" name="Google Shape;144;p6"/>
          <p:cNvGrpSpPr/>
          <p:nvPr/>
        </p:nvGrpSpPr>
        <p:grpSpPr>
          <a:xfrm flipH="1">
            <a:off x="4363774" y="-3213"/>
            <a:ext cx="4780226" cy="2116171"/>
            <a:chOff x="0" y="0"/>
            <a:chExt cx="5072935" cy="2245751"/>
          </a:xfrm>
        </p:grpSpPr>
        <p:pic>
          <p:nvPicPr>
            <p:cNvPr id="145" name="Google Shape;145;p6"/>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146" name="Google Shape;146;p6"/>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147" name="Google Shape;147;p6"/>
            <p:cNvGrpSpPr/>
            <p:nvPr/>
          </p:nvGrpSpPr>
          <p:grpSpPr>
            <a:xfrm>
              <a:off x="0" y="846565"/>
              <a:ext cx="3381962" cy="552621"/>
              <a:chOff x="0" y="0"/>
              <a:chExt cx="5487525" cy="896675"/>
            </a:xfrm>
          </p:grpSpPr>
          <p:pic>
            <p:nvPicPr>
              <p:cNvPr id="148" name="Google Shape;148;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49" name="Google Shape;149;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0" name="Google Shape;150;p6"/>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51" name="Google Shape;151;p6"/>
            <p:cNvGrpSpPr/>
            <p:nvPr/>
          </p:nvGrpSpPr>
          <p:grpSpPr>
            <a:xfrm>
              <a:off x="422766" y="423783"/>
              <a:ext cx="4650168" cy="552621"/>
              <a:chOff x="0" y="0"/>
              <a:chExt cx="7545300" cy="896675"/>
            </a:xfrm>
          </p:grpSpPr>
          <p:pic>
            <p:nvPicPr>
              <p:cNvPr id="152" name="Google Shape;152;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53" name="Google Shape;153;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4" name="Google Shape;154;p6"/>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55" name="Google Shape;155;p6"/>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56" name="Google Shape;156;p6"/>
            <p:cNvGrpSpPr/>
            <p:nvPr/>
          </p:nvGrpSpPr>
          <p:grpSpPr>
            <a:xfrm>
              <a:off x="0" y="0"/>
              <a:ext cx="4650168" cy="552621"/>
              <a:chOff x="0" y="0"/>
              <a:chExt cx="7545300" cy="896675"/>
            </a:xfrm>
          </p:grpSpPr>
          <p:pic>
            <p:nvPicPr>
              <p:cNvPr id="157" name="Google Shape;157;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58" name="Google Shape;158;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9" name="Google Shape;159;p6"/>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60" name="Google Shape;160;p6"/>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161" name="Google Shape;161;p6"/>
          <p:cNvGrpSpPr/>
          <p:nvPr/>
        </p:nvGrpSpPr>
        <p:grpSpPr>
          <a:xfrm flipH="1">
            <a:off x="6" y="3953174"/>
            <a:ext cx="2390164" cy="1318453"/>
            <a:chOff x="6607482" y="3879952"/>
            <a:chExt cx="2536521" cy="1399186"/>
          </a:xfrm>
        </p:grpSpPr>
        <p:grpSp>
          <p:nvGrpSpPr>
            <p:cNvPr id="162" name="Google Shape;162;p6"/>
            <p:cNvGrpSpPr/>
            <p:nvPr/>
          </p:nvGrpSpPr>
          <p:grpSpPr>
            <a:xfrm>
              <a:off x="6607482" y="4726517"/>
              <a:ext cx="2113755" cy="552621"/>
              <a:chOff x="2057775" y="0"/>
              <a:chExt cx="3429750" cy="896675"/>
            </a:xfrm>
          </p:grpSpPr>
          <p:pic>
            <p:nvPicPr>
              <p:cNvPr id="163" name="Google Shape;163;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64" name="Google Shape;164;p6"/>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65" name="Google Shape;165;p6"/>
            <p:cNvGrpSpPr/>
            <p:nvPr/>
          </p:nvGrpSpPr>
          <p:grpSpPr>
            <a:xfrm>
              <a:off x="7030248" y="4303735"/>
              <a:ext cx="2113755" cy="552621"/>
              <a:chOff x="2057775" y="0"/>
              <a:chExt cx="3429750" cy="896675"/>
            </a:xfrm>
          </p:grpSpPr>
          <p:pic>
            <p:nvPicPr>
              <p:cNvPr id="166" name="Google Shape;166;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67" name="Google Shape;167;p6"/>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168" name="Google Shape;168;p6"/>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169" name="Google Shape;169;p6"/>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70" name="Google Shape;170;p6"/>
          <p:cNvSpPr txBox="1">
            <a:spLocks noGrp="1"/>
          </p:cNvSpPr>
          <p:nvPr>
            <p:ph type="body" idx="1"/>
          </p:nvPr>
        </p:nvSpPr>
        <p:spPr>
          <a:xfrm>
            <a:off x="776450" y="1524375"/>
            <a:ext cx="3587400" cy="30771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71" name="Google Shape;171;p6"/>
          <p:cNvSpPr txBox="1">
            <a:spLocks noGrp="1"/>
          </p:cNvSpPr>
          <p:nvPr>
            <p:ph type="body" idx="2"/>
          </p:nvPr>
        </p:nvSpPr>
        <p:spPr>
          <a:xfrm>
            <a:off x="4780150" y="1524375"/>
            <a:ext cx="3587400" cy="30771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72" name="Google Shape;172;p6"/>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73"/>
        <p:cNvGrpSpPr/>
        <p:nvPr/>
      </p:nvGrpSpPr>
      <p:grpSpPr>
        <a:xfrm>
          <a:off x="0" y="0"/>
          <a:ext cx="0" cy="0"/>
          <a:chOff x="0" y="0"/>
          <a:chExt cx="0" cy="0"/>
        </a:xfrm>
      </p:grpSpPr>
      <p:grpSp>
        <p:nvGrpSpPr>
          <p:cNvPr id="174" name="Google Shape;174;p7"/>
          <p:cNvGrpSpPr/>
          <p:nvPr/>
        </p:nvGrpSpPr>
        <p:grpSpPr>
          <a:xfrm flipH="1">
            <a:off x="4363774" y="-3213"/>
            <a:ext cx="4780226" cy="2116171"/>
            <a:chOff x="0" y="0"/>
            <a:chExt cx="5072935" cy="2245751"/>
          </a:xfrm>
        </p:grpSpPr>
        <p:pic>
          <p:nvPicPr>
            <p:cNvPr id="175" name="Google Shape;175;p7"/>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176" name="Google Shape;176;p7"/>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177" name="Google Shape;177;p7"/>
            <p:cNvGrpSpPr/>
            <p:nvPr/>
          </p:nvGrpSpPr>
          <p:grpSpPr>
            <a:xfrm>
              <a:off x="0" y="846565"/>
              <a:ext cx="3381962" cy="552621"/>
              <a:chOff x="0" y="0"/>
              <a:chExt cx="5487525" cy="896675"/>
            </a:xfrm>
          </p:grpSpPr>
          <p:pic>
            <p:nvPicPr>
              <p:cNvPr id="178" name="Google Shape;178;p7"/>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79" name="Google Shape;179;p7"/>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80" name="Google Shape;180;p7"/>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81" name="Google Shape;181;p7"/>
            <p:cNvGrpSpPr/>
            <p:nvPr/>
          </p:nvGrpSpPr>
          <p:grpSpPr>
            <a:xfrm>
              <a:off x="422766" y="423783"/>
              <a:ext cx="4650168" cy="552621"/>
              <a:chOff x="0" y="0"/>
              <a:chExt cx="7545300" cy="896675"/>
            </a:xfrm>
          </p:grpSpPr>
          <p:pic>
            <p:nvPicPr>
              <p:cNvPr id="182" name="Google Shape;182;p7"/>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83" name="Google Shape;183;p7"/>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84" name="Google Shape;184;p7"/>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85" name="Google Shape;185;p7"/>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86" name="Google Shape;186;p7"/>
            <p:cNvGrpSpPr/>
            <p:nvPr/>
          </p:nvGrpSpPr>
          <p:grpSpPr>
            <a:xfrm>
              <a:off x="0" y="0"/>
              <a:ext cx="4650168" cy="552621"/>
              <a:chOff x="0" y="0"/>
              <a:chExt cx="7545300" cy="896675"/>
            </a:xfrm>
          </p:grpSpPr>
          <p:pic>
            <p:nvPicPr>
              <p:cNvPr id="187" name="Google Shape;187;p7"/>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88" name="Google Shape;188;p7"/>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89" name="Google Shape;189;p7"/>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90" name="Google Shape;190;p7"/>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191" name="Google Shape;191;p7"/>
          <p:cNvGrpSpPr/>
          <p:nvPr/>
        </p:nvGrpSpPr>
        <p:grpSpPr>
          <a:xfrm flipH="1">
            <a:off x="6" y="3953174"/>
            <a:ext cx="2390164" cy="1318453"/>
            <a:chOff x="6607482" y="3879952"/>
            <a:chExt cx="2536521" cy="1399186"/>
          </a:xfrm>
        </p:grpSpPr>
        <p:grpSp>
          <p:nvGrpSpPr>
            <p:cNvPr id="192" name="Google Shape;192;p7"/>
            <p:cNvGrpSpPr/>
            <p:nvPr/>
          </p:nvGrpSpPr>
          <p:grpSpPr>
            <a:xfrm>
              <a:off x="6607482" y="4726517"/>
              <a:ext cx="2113755" cy="552621"/>
              <a:chOff x="2057775" y="0"/>
              <a:chExt cx="3429750" cy="896675"/>
            </a:xfrm>
          </p:grpSpPr>
          <p:pic>
            <p:nvPicPr>
              <p:cNvPr id="193" name="Google Shape;193;p7"/>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94" name="Google Shape;194;p7"/>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95" name="Google Shape;195;p7"/>
            <p:cNvGrpSpPr/>
            <p:nvPr/>
          </p:nvGrpSpPr>
          <p:grpSpPr>
            <a:xfrm>
              <a:off x="7030248" y="4303735"/>
              <a:ext cx="2113755" cy="552621"/>
              <a:chOff x="2057775" y="0"/>
              <a:chExt cx="3429750" cy="896675"/>
            </a:xfrm>
          </p:grpSpPr>
          <p:pic>
            <p:nvPicPr>
              <p:cNvPr id="196" name="Google Shape;196;p7"/>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97" name="Google Shape;197;p7"/>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198" name="Google Shape;198;p7"/>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199" name="Google Shape;199;p7"/>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200" name="Google Shape;200;p7"/>
          <p:cNvSpPr txBox="1">
            <a:spLocks noGrp="1"/>
          </p:cNvSpPr>
          <p:nvPr>
            <p:ph type="body" idx="1"/>
          </p:nvPr>
        </p:nvSpPr>
        <p:spPr>
          <a:xfrm>
            <a:off x="776450" y="1524375"/>
            <a:ext cx="2327700" cy="30771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600"/>
              </a:spcBef>
              <a:spcAft>
                <a:spcPts val="0"/>
              </a:spcAft>
              <a:buSzPts val="1600"/>
              <a:buChar char="❏"/>
              <a:defRPr sz="1600"/>
            </a:lvl2pPr>
            <a:lvl3pPr marL="1371600" lvl="2" indent="-330200" rtl="0">
              <a:spcBef>
                <a:spcPts val="600"/>
              </a:spcBef>
              <a:spcAft>
                <a:spcPts val="0"/>
              </a:spcAft>
              <a:buSzPts val="1600"/>
              <a:buChar char="❏"/>
              <a:defRPr sz="1600"/>
            </a:lvl3pPr>
            <a:lvl4pPr marL="1828800" lvl="3" indent="-330200" rtl="0">
              <a:spcBef>
                <a:spcPts val="600"/>
              </a:spcBef>
              <a:spcAft>
                <a:spcPts val="0"/>
              </a:spcAft>
              <a:buSzPts val="1600"/>
              <a:buChar char="❏"/>
              <a:defRPr sz="1600"/>
            </a:lvl4pPr>
            <a:lvl5pPr marL="2286000" lvl="4" indent="-330200" rtl="0">
              <a:spcBef>
                <a:spcPts val="600"/>
              </a:spcBef>
              <a:spcAft>
                <a:spcPts val="0"/>
              </a:spcAft>
              <a:buSzPts val="1600"/>
              <a:buChar char="❏"/>
              <a:defRPr sz="1600"/>
            </a:lvl5pPr>
            <a:lvl6pPr marL="2743200" lvl="5" indent="-330200" rtl="0">
              <a:spcBef>
                <a:spcPts val="600"/>
              </a:spcBef>
              <a:spcAft>
                <a:spcPts val="0"/>
              </a:spcAft>
              <a:buSzPts val="1600"/>
              <a:buChar char="❏"/>
              <a:defRPr sz="1600"/>
            </a:lvl6pPr>
            <a:lvl7pPr marL="3200400" lvl="6" indent="-330200" rtl="0">
              <a:spcBef>
                <a:spcPts val="600"/>
              </a:spcBef>
              <a:spcAft>
                <a:spcPts val="0"/>
              </a:spcAft>
              <a:buSzPts val="1600"/>
              <a:buChar char="❏"/>
              <a:defRPr sz="1600"/>
            </a:lvl7pPr>
            <a:lvl8pPr marL="3657600" lvl="7" indent="-330200" rtl="0">
              <a:spcBef>
                <a:spcPts val="600"/>
              </a:spcBef>
              <a:spcAft>
                <a:spcPts val="0"/>
              </a:spcAft>
              <a:buSzPts val="1600"/>
              <a:buChar char="❏"/>
              <a:defRPr sz="1600"/>
            </a:lvl8pPr>
            <a:lvl9pPr marL="4114800" lvl="8" indent="-330200" rtl="0">
              <a:spcBef>
                <a:spcPts val="600"/>
              </a:spcBef>
              <a:spcAft>
                <a:spcPts val="0"/>
              </a:spcAft>
              <a:buSzPts val="1600"/>
              <a:buChar char="❏"/>
              <a:defRPr sz="1600"/>
            </a:lvl9pPr>
          </a:lstStyle>
          <a:p>
            <a:endParaRPr/>
          </a:p>
        </p:txBody>
      </p:sp>
      <p:sp>
        <p:nvSpPr>
          <p:cNvPr id="201" name="Google Shape;201;p7"/>
          <p:cNvSpPr txBox="1">
            <a:spLocks noGrp="1"/>
          </p:cNvSpPr>
          <p:nvPr>
            <p:ph type="body" idx="2"/>
          </p:nvPr>
        </p:nvSpPr>
        <p:spPr>
          <a:xfrm>
            <a:off x="3376062" y="1524375"/>
            <a:ext cx="2327700" cy="30771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600"/>
              </a:spcBef>
              <a:spcAft>
                <a:spcPts val="0"/>
              </a:spcAft>
              <a:buSzPts val="1600"/>
              <a:buChar char="❏"/>
              <a:defRPr sz="1600"/>
            </a:lvl2pPr>
            <a:lvl3pPr marL="1371600" lvl="2" indent="-330200" rtl="0">
              <a:spcBef>
                <a:spcPts val="600"/>
              </a:spcBef>
              <a:spcAft>
                <a:spcPts val="0"/>
              </a:spcAft>
              <a:buSzPts val="1600"/>
              <a:buChar char="❏"/>
              <a:defRPr sz="1600"/>
            </a:lvl3pPr>
            <a:lvl4pPr marL="1828800" lvl="3" indent="-330200" rtl="0">
              <a:spcBef>
                <a:spcPts val="600"/>
              </a:spcBef>
              <a:spcAft>
                <a:spcPts val="0"/>
              </a:spcAft>
              <a:buSzPts val="1600"/>
              <a:buChar char="❏"/>
              <a:defRPr sz="1600"/>
            </a:lvl4pPr>
            <a:lvl5pPr marL="2286000" lvl="4" indent="-330200" rtl="0">
              <a:spcBef>
                <a:spcPts val="600"/>
              </a:spcBef>
              <a:spcAft>
                <a:spcPts val="0"/>
              </a:spcAft>
              <a:buSzPts val="1600"/>
              <a:buChar char="❏"/>
              <a:defRPr sz="1600"/>
            </a:lvl5pPr>
            <a:lvl6pPr marL="2743200" lvl="5" indent="-330200" rtl="0">
              <a:spcBef>
                <a:spcPts val="600"/>
              </a:spcBef>
              <a:spcAft>
                <a:spcPts val="0"/>
              </a:spcAft>
              <a:buSzPts val="1600"/>
              <a:buChar char="❏"/>
              <a:defRPr sz="1600"/>
            </a:lvl6pPr>
            <a:lvl7pPr marL="3200400" lvl="6" indent="-330200" rtl="0">
              <a:spcBef>
                <a:spcPts val="600"/>
              </a:spcBef>
              <a:spcAft>
                <a:spcPts val="0"/>
              </a:spcAft>
              <a:buSzPts val="1600"/>
              <a:buChar char="❏"/>
              <a:defRPr sz="1600"/>
            </a:lvl7pPr>
            <a:lvl8pPr marL="3657600" lvl="7" indent="-330200" rtl="0">
              <a:spcBef>
                <a:spcPts val="600"/>
              </a:spcBef>
              <a:spcAft>
                <a:spcPts val="0"/>
              </a:spcAft>
              <a:buSzPts val="1600"/>
              <a:buChar char="❏"/>
              <a:defRPr sz="1600"/>
            </a:lvl8pPr>
            <a:lvl9pPr marL="4114800" lvl="8" indent="-330200" rtl="0">
              <a:spcBef>
                <a:spcPts val="600"/>
              </a:spcBef>
              <a:spcAft>
                <a:spcPts val="0"/>
              </a:spcAft>
              <a:buSzPts val="1600"/>
              <a:buChar char="❏"/>
              <a:defRPr sz="1600"/>
            </a:lvl9pPr>
          </a:lstStyle>
          <a:p>
            <a:endParaRPr/>
          </a:p>
        </p:txBody>
      </p:sp>
      <p:sp>
        <p:nvSpPr>
          <p:cNvPr id="202" name="Google Shape;202;p7"/>
          <p:cNvSpPr txBox="1">
            <a:spLocks noGrp="1"/>
          </p:cNvSpPr>
          <p:nvPr>
            <p:ph type="body" idx="3"/>
          </p:nvPr>
        </p:nvSpPr>
        <p:spPr>
          <a:xfrm>
            <a:off x="5975674" y="1524375"/>
            <a:ext cx="2327700" cy="3077100"/>
          </a:xfrm>
          <a:prstGeom prst="rect">
            <a:avLst/>
          </a:prstGeom>
        </p:spPr>
        <p:txBody>
          <a:bodyPr spcFirstLastPara="1" wrap="square" lIns="0" tIns="0" rIns="0" bIns="0" anchor="t" anchorCtr="0">
            <a:noAutofit/>
          </a:bodyPr>
          <a:lstStyle>
            <a:lvl1pPr marL="457200" lvl="0" indent="-330200" rtl="0">
              <a:spcBef>
                <a:spcPts val="600"/>
              </a:spcBef>
              <a:spcAft>
                <a:spcPts val="0"/>
              </a:spcAft>
              <a:buSzPts val="1600"/>
              <a:buChar char="❑"/>
              <a:defRPr sz="1600"/>
            </a:lvl1pPr>
            <a:lvl2pPr marL="914400" lvl="1" indent="-330200" rtl="0">
              <a:spcBef>
                <a:spcPts val="600"/>
              </a:spcBef>
              <a:spcAft>
                <a:spcPts val="0"/>
              </a:spcAft>
              <a:buSzPts val="1600"/>
              <a:buChar char="❏"/>
              <a:defRPr sz="1600"/>
            </a:lvl2pPr>
            <a:lvl3pPr marL="1371600" lvl="2" indent="-330200" rtl="0">
              <a:spcBef>
                <a:spcPts val="600"/>
              </a:spcBef>
              <a:spcAft>
                <a:spcPts val="0"/>
              </a:spcAft>
              <a:buSzPts val="1600"/>
              <a:buChar char="❏"/>
              <a:defRPr sz="1600"/>
            </a:lvl3pPr>
            <a:lvl4pPr marL="1828800" lvl="3" indent="-330200" rtl="0">
              <a:spcBef>
                <a:spcPts val="600"/>
              </a:spcBef>
              <a:spcAft>
                <a:spcPts val="0"/>
              </a:spcAft>
              <a:buSzPts val="1600"/>
              <a:buChar char="❏"/>
              <a:defRPr sz="1600"/>
            </a:lvl4pPr>
            <a:lvl5pPr marL="2286000" lvl="4" indent="-330200" rtl="0">
              <a:spcBef>
                <a:spcPts val="600"/>
              </a:spcBef>
              <a:spcAft>
                <a:spcPts val="0"/>
              </a:spcAft>
              <a:buSzPts val="1600"/>
              <a:buChar char="❏"/>
              <a:defRPr sz="1600"/>
            </a:lvl5pPr>
            <a:lvl6pPr marL="2743200" lvl="5" indent="-330200" rtl="0">
              <a:spcBef>
                <a:spcPts val="600"/>
              </a:spcBef>
              <a:spcAft>
                <a:spcPts val="0"/>
              </a:spcAft>
              <a:buSzPts val="1600"/>
              <a:buChar char="❏"/>
              <a:defRPr sz="1600"/>
            </a:lvl6pPr>
            <a:lvl7pPr marL="3200400" lvl="6" indent="-330200" rtl="0">
              <a:spcBef>
                <a:spcPts val="600"/>
              </a:spcBef>
              <a:spcAft>
                <a:spcPts val="0"/>
              </a:spcAft>
              <a:buSzPts val="1600"/>
              <a:buChar char="❏"/>
              <a:defRPr sz="1600"/>
            </a:lvl7pPr>
            <a:lvl8pPr marL="3657600" lvl="7" indent="-330200" rtl="0">
              <a:spcBef>
                <a:spcPts val="600"/>
              </a:spcBef>
              <a:spcAft>
                <a:spcPts val="0"/>
              </a:spcAft>
              <a:buSzPts val="1600"/>
              <a:buChar char="❏"/>
              <a:defRPr sz="1600"/>
            </a:lvl8pPr>
            <a:lvl9pPr marL="4114800" lvl="8" indent="-330200" rtl="0">
              <a:spcBef>
                <a:spcPts val="600"/>
              </a:spcBef>
              <a:spcAft>
                <a:spcPts val="0"/>
              </a:spcAft>
              <a:buSzPts val="1600"/>
              <a:buChar char="❏"/>
              <a:defRPr sz="1600"/>
            </a:lvl9pPr>
          </a:lstStyle>
          <a:p>
            <a:endParaRPr/>
          </a:p>
        </p:txBody>
      </p:sp>
      <p:sp>
        <p:nvSpPr>
          <p:cNvPr id="203" name="Google Shape;203;p7"/>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4"/>
        <p:cNvGrpSpPr/>
        <p:nvPr/>
      </p:nvGrpSpPr>
      <p:grpSpPr>
        <a:xfrm>
          <a:off x="0" y="0"/>
          <a:ext cx="0" cy="0"/>
          <a:chOff x="0" y="0"/>
          <a:chExt cx="0" cy="0"/>
        </a:xfrm>
      </p:grpSpPr>
      <p:grpSp>
        <p:nvGrpSpPr>
          <p:cNvPr id="205" name="Google Shape;205;p8"/>
          <p:cNvGrpSpPr/>
          <p:nvPr/>
        </p:nvGrpSpPr>
        <p:grpSpPr>
          <a:xfrm flipH="1">
            <a:off x="4363774" y="-3213"/>
            <a:ext cx="4780226" cy="2116171"/>
            <a:chOff x="0" y="0"/>
            <a:chExt cx="5072935" cy="2245751"/>
          </a:xfrm>
        </p:grpSpPr>
        <p:pic>
          <p:nvPicPr>
            <p:cNvPr id="206" name="Google Shape;206;p8"/>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207" name="Google Shape;207;p8"/>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208" name="Google Shape;208;p8"/>
            <p:cNvGrpSpPr/>
            <p:nvPr/>
          </p:nvGrpSpPr>
          <p:grpSpPr>
            <a:xfrm>
              <a:off x="0" y="846565"/>
              <a:ext cx="3381962" cy="552621"/>
              <a:chOff x="0" y="0"/>
              <a:chExt cx="5487525" cy="896675"/>
            </a:xfrm>
          </p:grpSpPr>
          <p:pic>
            <p:nvPicPr>
              <p:cNvPr id="209" name="Google Shape;209;p8"/>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10" name="Google Shape;210;p8"/>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11" name="Google Shape;211;p8"/>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212" name="Google Shape;212;p8"/>
            <p:cNvGrpSpPr/>
            <p:nvPr/>
          </p:nvGrpSpPr>
          <p:grpSpPr>
            <a:xfrm>
              <a:off x="422766" y="423783"/>
              <a:ext cx="4650168" cy="552621"/>
              <a:chOff x="0" y="0"/>
              <a:chExt cx="7545300" cy="896675"/>
            </a:xfrm>
          </p:grpSpPr>
          <p:pic>
            <p:nvPicPr>
              <p:cNvPr id="213" name="Google Shape;213;p8"/>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14" name="Google Shape;214;p8"/>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15" name="Google Shape;215;p8"/>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16" name="Google Shape;216;p8"/>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17" name="Google Shape;217;p8"/>
            <p:cNvGrpSpPr/>
            <p:nvPr/>
          </p:nvGrpSpPr>
          <p:grpSpPr>
            <a:xfrm>
              <a:off x="0" y="0"/>
              <a:ext cx="4650168" cy="552621"/>
              <a:chOff x="0" y="0"/>
              <a:chExt cx="7545300" cy="896675"/>
            </a:xfrm>
          </p:grpSpPr>
          <p:pic>
            <p:nvPicPr>
              <p:cNvPr id="218" name="Google Shape;218;p8"/>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19" name="Google Shape;219;p8"/>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20" name="Google Shape;220;p8"/>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21" name="Google Shape;221;p8"/>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222" name="Google Shape;222;p8"/>
          <p:cNvGrpSpPr/>
          <p:nvPr/>
        </p:nvGrpSpPr>
        <p:grpSpPr>
          <a:xfrm flipH="1">
            <a:off x="6" y="3953174"/>
            <a:ext cx="2390164" cy="1318453"/>
            <a:chOff x="6607482" y="3879952"/>
            <a:chExt cx="2536521" cy="1399186"/>
          </a:xfrm>
        </p:grpSpPr>
        <p:grpSp>
          <p:nvGrpSpPr>
            <p:cNvPr id="223" name="Google Shape;223;p8"/>
            <p:cNvGrpSpPr/>
            <p:nvPr/>
          </p:nvGrpSpPr>
          <p:grpSpPr>
            <a:xfrm>
              <a:off x="6607482" y="4726517"/>
              <a:ext cx="2113755" cy="552621"/>
              <a:chOff x="2057775" y="0"/>
              <a:chExt cx="3429750" cy="896675"/>
            </a:xfrm>
          </p:grpSpPr>
          <p:pic>
            <p:nvPicPr>
              <p:cNvPr id="224" name="Google Shape;224;p8"/>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25" name="Google Shape;225;p8"/>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226" name="Google Shape;226;p8"/>
            <p:cNvGrpSpPr/>
            <p:nvPr/>
          </p:nvGrpSpPr>
          <p:grpSpPr>
            <a:xfrm>
              <a:off x="7030248" y="4303735"/>
              <a:ext cx="2113755" cy="552621"/>
              <a:chOff x="2057775" y="0"/>
              <a:chExt cx="3429750" cy="896675"/>
            </a:xfrm>
          </p:grpSpPr>
          <p:pic>
            <p:nvPicPr>
              <p:cNvPr id="227" name="Google Shape;227;p8"/>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28" name="Google Shape;228;p8"/>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229" name="Google Shape;229;p8"/>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230" name="Google Shape;230;p8"/>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231" name="Google Shape;231;p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32"/>
        <p:cNvGrpSpPr/>
        <p:nvPr/>
      </p:nvGrpSpPr>
      <p:grpSpPr>
        <a:xfrm>
          <a:off x="0" y="0"/>
          <a:ext cx="0" cy="0"/>
          <a:chOff x="0" y="0"/>
          <a:chExt cx="0" cy="0"/>
        </a:xfrm>
      </p:grpSpPr>
      <p:grpSp>
        <p:nvGrpSpPr>
          <p:cNvPr id="233" name="Google Shape;233;p9"/>
          <p:cNvGrpSpPr/>
          <p:nvPr/>
        </p:nvGrpSpPr>
        <p:grpSpPr>
          <a:xfrm flipH="1">
            <a:off x="4363774" y="-3213"/>
            <a:ext cx="4780226" cy="2116171"/>
            <a:chOff x="0" y="0"/>
            <a:chExt cx="5072935" cy="2245751"/>
          </a:xfrm>
        </p:grpSpPr>
        <p:pic>
          <p:nvPicPr>
            <p:cNvPr id="234" name="Google Shape;234;p9"/>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235" name="Google Shape;235;p9"/>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236" name="Google Shape;236;p9"/>
            <p:cNvGrpSpPr/>
            <p:nvPr/>
          </p:nvGrpSpPr>
          <p:grpSpPr>
            <a:xfrm>
              <a:off x="0" y="846565"/>
              <a:ext cx="3381962" cy="552621"/>
              <a:chOff x="0" y="0"/>
              <a:chExt cx="5487525" cy="896675"/>
            </a:xfrm>
          </p:grpSpPr>
          <p:pic>
            <p:nvPicPr>
              <p:cNvPr id="237" name="Google Shape;237;p9"/>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38" name="Google Shape;238;p9"/>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39" name="Google Shape;239;p9"/>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240" name="Google Shape;240;p9"/>
            <p:cNvGrpSpPr/>
            <p:nvPr/>
          </p:nvGrpSpPr>
          <p:grpSpPr>
            <a:xfrm>
              <a:off x="422766" y="423783"/>
              <a:ext cx="4650168" cy="552621"/>
              <a:chOff x="0" y="0"/>
              <a:chExt cx="7545300" cy="896675"/>
            </a:xfrm>
          </p:grpSpPr>
          <p:pic>
            <p:nvPicPr>
              <p:cNvPr id="241" name="Google Shape;241;p9"/>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42" name="Google Shape;242;p9"/>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43" name="Google Shape;243;p9"/>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44" name="Google Shape;244;p9"/>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45" name="Google Shape;245;p9"/>
            <p:cNvGrpSpPr/>
            <p:nvPr/>
          </p:nvGrpSpPr>
          <p:grpSpPr>
            <a:xfrm>
              <a:off x="0" y="0"/>
              <a:ext cx="4650168" cy="552621"/>
              <a:chOff x="0" y="0"/>
              <a:chExt cx="7545300" cy="896675"/>
            </a:xfrm>
          </p:grpSpPr>
          <p:pic>
            <p:nvPicPr>
              <p:cNvPr id="246" name="Google Shape;246;p9"/>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47" name="Google Shape;247;p9"/>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48" name="Google Shape;248;p9"/>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49" name="Google Shape;249;p9"/>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250" name="Google Shape;250;p9"/>
          <p:cNvGrpSpPr/>
          <p:nvPr/>
        </p:nvGrpSpPr>
        <p:grpSpPr>
          <a:xfrm flipH="1">
            <a:off x="6" y="3953174"/>
            <a:ext cx="2390164" cy="1318453"/>
            <a:chOff x="6607482" y="3879952"/>
            <a:chExt cx="2536521" cy="1399186"/>
          </a:xfrm>
        </p:grpSpPr>
        <p:grpSp>
          <p:nvGrpSpPr>
            <p:cNvPr id="251" name="Google Shape;251;p9"/>
            <p:cNvGrpSpPr/>
            <p:nvPr/>
          </p:nvGrpSpPr>
          <p:grpSpPr>
            <a:xfrm>
              <a:off x="6607482" y="4726517"/>
              <a:ext cx="2113755" cy="552621"/>
              <a:chOff x="2057775" y="0"/>
              <a:chExt cx="3429750" cy="896675"/>
            </a:xfrm>
          </p:grpSpPr>
          <p:pic>
            <p:nvPicPr>
              <p:cNvPr id="252" name="Google Shape;252;p9"/>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53" name="Google Shape;253;p9"/>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254" name="Google Shape;254;p9"/>
            <p:cNvGrpSpPr/>
            <p:nvPr/>
          </p:nvGrpSpPr>
          <p:grpSpPr>
            <a:xfrm>
              <a:off x="7030248" y="4303735"/>
              <a:ext cx="2113755" cy="552621"/>
              <a:chOff x="2057775" y="0"/>
              <a:chExt cx="3429750" cy="896675"/>
            </a:xfrm>
          </p:grpSpPr>
          <p:pic>
            <p:nvPicPr>
              <p:cNvPr id="255" name="Google Shape;255;p9"/>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56" name="Google Shape;256;p9"/>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257" name="Google Shape;257;p9"/>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258" name="Google Shape;258;p9"/>
          <p:cNvSpPr txBox="1">
            <a:spLocks noGrp="1"/>
          </p:cNvSpPr>
          <p:nvPr>
            <p:ph type="body" idx="1"/>
          </p:nvPr>
        </p:nvSpPr>
        <p:spPr>
          <a:xfrm>
            <a:off x="1288075" y="3945179"/>
            <a:ext cx="6483900" cy="519600"/>
          </a:xfrm>
          <a:prstGeom prst="rect">
            <a:avLst/>
          </a:prstGeom>
        </p:spPr>
        <p:txBody>
          <a:bodyPr spcFirstLastPara="1" wrap="square" lIns="0" tIns="0" rIns="0" bIns="0" anchor="t" anchorCtr="0">
            <a:noAutofit/>
          </a:bodyPr>
          <a:lstStyle>
            <a:lvl1pPr marL="457200" lvl="0" indent="-228600">
              <a:spcBef>
                <a:spcPts val="360"/>
              </a:spcBef>
              <a:spcAft>
                <a:spcPts val="0"/>
              </a:spcAft>
              <a:buSzPts val="1800"/>
              <a:buNone/>
              <a:defRPr sz="1800"/>
            </a:lvl1pPr>
          </a:lstStyle>
          <a:p>
            <a:endParaRPr/>
          </a:p>
        </p:txBody>
      </p:sp>
      <p:sp>
        <p:nvSpPr>
          <p:cNvPr id="259" name="Google Shape;259;p9"/>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big emboss" type="blank">
  <p:cSld name="BLANK">
    <p:spTree>
      <p:nvGrpSpPr>
        <p:cNvPr id="1" name="Shape 260"/>
        <p:cNvGrpSpPr/>
        <p:nvPr/>
      </p:nvGrpSpPr>
      <p:grpSpPr>
        <a:xfrm>
          <a:off x="0" y="0"/>
          <a:ext cx="0" cy="0"/>
          <a:chOff x="0" y="0"/>
          <a:chExt cx="0" cy="0"/>
        </a:xfrm>
      </p:grpSpPr>
      <p:sp>
        <p:nvSpPr>
          <p:cNvPr id="261" name="Google Shape;261;p10"/>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grpSp>
        <p:nvGrpSpPr>
          <p:cNvPr id="262" name="Google Shape;262;p10"/>
          <p:cNvGrpSpPr/>
          <p:nvPr/>
        </p:nvGrpSpPr>
        <p:grpSpPr>
          <a:xfrm flipH="1">
            <a:off x="5714250" y="0"/>
            <a:ext cx="3429750" cy="3643925"/>
            <a:chOff x="0" y="0"/>
            <a:chExt cx="3429750" cy="3643925"/>
          </a:xfrm>
        </p:grpSpPr>
        <p:pic>
          <p:nvPicPr>
            <p:cNvPr id="263" name="Google Shape;263;p10"/>
            <p:cNvPicPr preferRelativeResize="0"/>
            <p:nvPr/>
          </p:nvPicPr>
          <p:blipFill>
            <a:blip r:embed="rId2">
              <a:alphaModFix/>
            </a:blip>
            <a:stretch>
              <a:fillRect/>
            </a:stretch>
          </p:blipFill>
          <p:spPr>
            <a:xfrm>
              <a:off x="0" y="2747250"/>
              <a:ext cx="1371975" cy="896675"/>
            </a:xfrm>
            <a:prstGeom prst="rect">
              <a:avLst/>
            </a:prstGeom>
            <a:noFill/>
            <a:ln>
              <a:noFill/>
            </a:ln>
          </p:spPr>
        </p:pic>
        <p:pic>
          <p:nvPicPr>
            <p:cNvPr id="264" name="Google Shape;264;p10"/>
            <p:cNvPicPr preferRelativeResize="0"/>
            <p:nvPr/>
          </p:nvPicPr>
          <p:blipFill>
            <a:blip r:embed="rId2">
              <a:alphaModFix/>
            </a:blip>
            <a:stretch>
              <a:fillRect/>
            </a:stretch>
          </p:blipFill>
          <p:spPr>
            <a:xfrm>
              <a:off x="685975" y="2061250"/>
              <a:ext cx="1371975" cy="896675"/>
            </a:xfrm>
            <a:prstGeom prst="rect">
              <a:avLst/>
            </a:prstGeom>
            <a:noFill/>
            <a:ln>
              <a:noFill/>
            </a:ln>
          </p:spPr>
        </p:pic>
        <p:pic>
          <p:nvPicPr>
            <p:cNvPr id="265" name="Google Shape;265;p10"/>
            <p:cNvPicPr preferRelativeResize="0"/>
            <p:nvPr/>
          </p:nvPicPr>
          <p:blipFill>
            <a:blip r:embed="rId2">
              <a:alphaModFix/>
            </a:blip>
            <a:stretch>
              <a:fillRect/>
            </a:stretch>
          </p:blipFill>
          <p:spPr>
            <a:xfrm>
              <a:off x="0" y="1373625"/>
              <a:ext cx="1371975" cy="896675"/>
            </a:xfrm>
            <a:prstGeom prst="rect">
              <a:avLst/>
            </a:prstGeom>
            <a:noFill/>
            <a:ln>
              <a:noFill/>
            </a:ln>
          </p:spPr>
        </p:pic>
        <p:pic>
          <p:nvPicPr>
            <p:cNvPr id="266" name="Google Shape;266;p10"/>
            <p:cNvPicPr preferRelativeResize="0"/>
            <p:nvPr/>
          </p:nvPicPr>
          <p:blipFill>
            <a:blip r:embed="rId2">
              <a:alphaModFix/>
            </a:blip>
            <a:stretch>
              <a:fillRect/>
            </a:stretch>
          </p:blipFill>
          <p:spPr>
            <a:xfrm>
              <a:off x="685975" y="687625"/>
              <a:ext cx="1371975" cy="896675"/>
            </a:xfrm>
            <a:prstGeom prst="rect">
              <a:avLst/>
            </a:prstGeom>
            <a:noFill/>
            <a:ln>
              <a:noFill/>
            </a:ln>
          </p:spPr>
        </p:pic>
        <p:grpSp>
          <p:nvGrpSpPr>
            <p:cNvPr id="267" name="Google Shape;267;p10"/>
            <p:cNvGrpSpPr/>
            <p:nvPr/>
          </p:nvGrpSpPr>
          <p:grpSpPr>
            <a:xfrm>
              <a:off x="0" y="0"/>
              <a:ext cx="3429750" cy="896675"/>
              <a:chOff x="0" y="0"/>
              <a:chExt cx="3429750" cy="896675"/>
            </a:xfrm>
          </p:grpSpPr>
          <p:pic>
            <p:nvPicPr>
              <p:cNvPr id="268" name="Google Shape;268;p10"/>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69" name="Google Shape;269;p10"/>
              <p:cNvPicPr preferRelativeResize="0"/>
              <p:nvPr/>
            </p:nvPicPr>
            <p:blipFill>
              <a:blip r:embed="rId2">
                <a:alphaModFix/>
              </a:blip>
              <a:stretch>
                <a:fillRect/>
              </a:stretch>
            </p:blipFill>
            <p:spPr>
              <a:xfrm>
                <a:off x="2057775" y="0"/>
                <a:ext cx="1371975" cy="896675"/>
              </a:xfrm>
              <a:prstGeom prst="rect">
                <a:avLst/>
              </a:prstGeom>
              <a:noFill/>
              <a:ln>
                <a:noFill/>
              </a:ln>
            </p:spPr>
          </p:pic>
        </p:grpSp>
      </p:grpSp>
      <p:grpSp>
        <p:nvGrpSpPr>
          <p:cNvPr id="270" name="Google Shape;270;p10"/>
          <p:cNvGrpSpPr/>
          <p:nvPr/>
        </p:nvGrpSpPr>
        <p:grpSpPr>
          <a:xfrm flipH="1">
            <a:off x="0" y="3095415"/>
            <a:ext cx="5487525" cy="2270300"/>
            <a:chOff x="2743750" y="2061250"/>
            <a:chExt cx="5487525" cy="2270300"/>
          </a:xfrm>
        </p:grpSpPr>
        <p:grpSp>
          <p:nvGrpSpPr>
            <p:cNvPr id="271" name="Google Shape;271;p10"/>
            <p:cNvGrpSpPr/>
            <p:nvPr/>
          </p:nvGrpSpPr>
          <p:grpSpPr>
            <a:xfrm>
              <a:off x="2743750" y="3434875"/>
              <a:ext cx="5487525" cy="896675"/>
              <a:chOff x="2057775" y="0"/>
              <a:chExt cx="5487525" cy="896675"/>
            </a:xfrm>
          </p:grpSpPr>
          <p:pic>
            <p:nvPicPr>
              <p:cNvPr id="272" name="Google Shape;272;p10"/>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73" name="Google Shape;273;p10"/>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74" name="Google Shape;274;p10"/>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75" name="Google Shape;275;p10"/>
            <p:cNvGrpSpPr/>
            <p:nvPr/>
          </p:nvGrpSpPr>
          <p:grpSpPr>
            <a:xfrm>
              <a:off x="4115550" y="2747250"/>
              <a:ext cx="3429750" cy="896675"/>
              <a:chOff x="4115550" y="0"/>
              <a:chExt cx="3429750" cy="896675"/>
            </a:xfrm>
          </p:grpSpPr>
          <p:pic>
            <p:nvPicPr>
              <p:cNvPr id="276" name="Google Shape;276;p10"/>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77" name="Google Shape;277;p10"/>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278" name="Google Shape;278;p10"/>
            <p:cNvPicPr preferRelativeResize="0"/>
            <p:nvPr/>
          </p:nvPicPr>
          <p:blipFill>
            <a:blip r:embed="rId2">
              <a:alphaModFix/>
            </a:blip>
            <a:stretch>
              <a:fillRect/>
            </a:stretch>
          </p:blipFill>
          <p:spPr>
            <a:xfrm>
              <a:off x="6859300" y="2061250"/>
              <a:ext cx="1371975" cy="896675"/>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44000">
              <a:schemeClr val="lt2"/>
            </a:gs>
            <a:gs pos="72000">
              <a:schemeClr val="lt2"/>
            </a:gs>
            <a:gs pos="100000">
              <a:srgbClr val="D0D8E5"/>
            </a:gs>
          </a:gsLst>
          <a:path path="circle">
            <a:fillToRect r="100000" b="100000"/>
          </a:path>
          <a:tileRect l="-100000" t="-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76450" y="402700"/>
            <a:ext cx="3587400" cy="856800"/>
          </a:xfrm>
          <a:prstGeom prst="rect">
            <a:avLst/>
          </a:prstGeom>
          <a:noFill/>
          <a:ln>
            <a:noFill/>
          </a:ln>
        </p:spPr>
        <p:txBody>
          <a:bodyPr spcFirstLastPara="1" wrap="square" lIns="0" tIns="0" rIns="0" bIns="0" anchor="b" anchorCtr="0">
            <a:noAutofit/>
          </a:bodyPr>
          <a:lstStyle>
            <a:lvl1pPr lvl="0">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1pPr>
            <a:lvl2pPr lvl="1">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2pPr>
            <a:lvl3pPr lvl="2">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3pPr>
            <a:lvl4pPr lvl="3">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4pPr>
            <a:lvl5pPr lvl="4">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5pPr>
            <a:lvl6pPr lvl="5">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6pPr>
            <a:lvl7pPr lvl="6">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7pPr>
            <a:lvl8pPr lvl="7">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8pPr>
            <a:lvl9pPr lvl="8">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776450" y="1524375"/>
            <a:ext cx="7591200" cy="2932500"/>
          </a:xfrm>
          <a:prstGeom prst="rect">
            <a:avLst/>
          </a:prstGeom>
          <a:noFill/>
          <a:ln>
            <a:noFill/>
          </a:ln>
        </p:spPr>
        <p:txBody>
          <a:bodyPr spcFirstLastPara="1" wrap="square" lIns="0" tIns="0" rIns="0" bIns="0" anchor="t" anchorCtr="0">
            <a:noAutofit/>
          </a:bodyPr>
          <a:lstStyle>
            <a:lvl1pPr marL="457200" lvl="0"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1pPr>
            <a:lvl2pPr marL="914400" lvl="1"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2pPr>
            <a:lvl3pPr marL="1371600" lvl="2"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3pPr>
            <a:lvl4pPr marL="1828800" lvl="3"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4pPr>
            <a:lvl5pPr marL="2286000" lvl="4"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5pPr>
            <a:lvl6pPr marL="2743200" lvl="5"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6pPr>
            <a:lvl7pPr marL="3200400" lvl="6"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7pPr>
            <a:lvl8pPr marL="3657600" lvl="7"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8pPr>
            <a:lvl9pPr marL="4114800" lvl="8"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9pPr>
          </a:lstStyle>
          <a:p>
            <a:endParaRPr/>
          </a:p>
        </p:txBody>
      </p:sp>
      <p:sp>
        <p:nvSpPr>
          <p:cNvPr id="8" name="Google Shape;8;p1"/>
          <p:cNvSpPr txBox="1">
            <a:spLocks noGrp="1"/>
          </p:cNvSpPr>
          <p:nvPr>
            <p:ph type="sldNum" idx="12"/>
          </p:nvPr>
        </p:nvSpPr>
        <p:spPr>
          <a:xfrm>
            <a:off x="8729400" y="4734075"/>
            <a:ext cx="414600" cy="409500"/>
          </a:xfrm>
          <a:prstGeom prst="rect">
            <a:avLst/>
          </a:prstGeom>
          <a:noFill/>
          <a:ln>
            <a:noFill/>
          </a:ln>
        </p:spPr>
        <p:txBody>
          <a:bodyPr spcFirstLastPara="1" wrap="square" lIns="0" tIns="0" rIns="0" bIns="0" anchor="ctr" anchorCtr="0">
            <a:noAutofit/>
          </a:bodyPr>
          <a:lstStyle>
            <a:lvl1pPr lvl="0" algn="ctr">
              <a:buNone/>
              <a:defRPr sz="1300">
                <a:solidFill>
                  <a:schemeClr val="dk2"/>
                </a:solidFill>
                <a:latin typeface="Montserrat Light"/>
                <a:ea typeface="Montserrat Light"/>
                <a:cs typeface="Montserrat Light"/>
                <a:sym typeface="Montserrat Light"/>
              </a:defRPr>
            </a:lvl1pPr>
            <a:lvl2pPr lvl="1" algn="ctr">
              <a:buNone/>
              <a:defRPr sz="1300">
                <a:solidFill>
                  <a:schemeClr val="dk2"/>
                </a:solidFill>
                <a:latin typeface="Montserrat Light"/>
                <a:ea typeface="Montserrat Light"/>
                <a:cs typeface="Montserrat Light"/>
                <a:sym typeface="Montserrat Light"/>
              </a:defRPr>
            </a:lvl2pPr>
            <a:lvl3pPr lvl="2" algn="ctr">
              <a:buNone/>
              <a:defRPr sz="1300">
                <a:solidFill>
                  <a:schemeClr val="dk2"/>
                </a:solidFill>
                <a:latin typeface="Montserrat Light"/>
                <a:ea typeface="Montserrat Light"/>
                <a:cs typeface="Montserrat Light"/>
                <a:sym typeface="Montserrat Light"/>
              </a:defRPr>
            </a:lvl3pPr>
            <a:lvl4pPr lvl="3" algn="ctr">
              <a:buNone/>
              <a:defRPr sz="1300">
                <a:solidFill>
                  <a:schemeClr val="dk2"/>
                </a:solidFill>
                <a:latin typeface="Montserrat Light"/>
                <a:ea typeface="Montserrat Light"/>
                <a:cs typeface="Montserrat Light"/>
                <a:sym typeface="Montserrat Light"/>
              </a:defRPr>
            </a:lvl4pPr>
            <a:lvl5pPr lvl="4" algn="ctr">
              <a:buNone/>
              <a:defRPr sz="1300">
                <a:solidFill>
                  <a:schemeClr val="dk2"/>
                </a:solidFill>
                <a:latin typeface="Montserrat Light"/>
                <a:ea typeface="Montserrat Light"/>
                <a:cs typeface="Montserrat Light"/>
                <a:sym typeface="Montserrat Light"/>
              </a:defRPr>
            </a:lvl5pPr>
            <a:lvl6pPr lvl="5" algn="ctr">
              <a:buNone/>
              <a:defRPr sz="1300">
                <a:solidFill>
                  <a:schemeClr val="dk2"/>
                </a:solidFill>
                <a:latin typeface="Montserrat Light"/>
                <a:ea typeface="Montserrat Light"/>
                <a:cs typeface="Montserrat Light"/>
                <a:sym typeface="Montserrat Light"/>
              </a:defRPr>
            </a:lvl6pPr>
            <a:lvl7pPr lvl="6" algn="ctr">
              <a:buNone/>
              <a:defRPr sz="1300">
                <a:solidFill>
                  <a:schemeClr val="dk2"/>
                </a:solidFill>
                <a:latin typeface="Montserrat Light"/>
                <a:ea typeface="Montserrat Light"/>
                <a:cs typeface="Montserrat Light"/>
                <a:sym typeface="Montserrat Light"/>
              </a:defRPr>
            </a:lvl7pPr>
            <a:lvl8pPr lvl="7" algn="ctr">
              <a:buNone/>
              <a:defRPr sz="1300">
                <a:solidFill>
                  <a:schemeClr val="dk2"/>
                </a:solidFill>
                <a:latin typeface="Montserrat Light"/>
                <a:ea typeface="Montserrat Light"/>
                <a:cs typeface="Montserrat Light"/>
                <a:sym typeface="Montserrat Light"/>
              </a:defRPr>
            </a:lvl8pPr>
            <a:lvl9pPr lvl="8" algn="ctr">
              <a:buNone/>
              <a:defRPr sz="1300">
                <a:solidFill>
                  <a:schemeClr val="dk2"/>
                </a:solidFill>
                <a:latin typeface="Montserrat Light"/>
                <a:ea typeface="Montserrat Light"/>
                <a:cs typeface="Montserrat Light"/>
                <a:sym typeface="Montserrat Light"/>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crif.org/guidance/singapore-statement"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crif.org/guidance/singapore-statement"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www.fosteropenscience.eu/foster-taxonomy/open-science-definition"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5281/zenodo.569952"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hyperlink" Target="http://datasharing.sparcopen.org" TargetMode="External"/><Relationship Id="rId7" Type="http://schemas.openxmlformats.org/officeDocument/2006/relationships/hyperlink" Target="https://makedatacount.org/"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s://datacite.org/" TargetMode="External"/><Relationship Id="rId5" Type="http://schemas.openxmlformats.org/officeDocument/2006/relationships/hyperlink" Target="https://www.cos.io/our-services/top-guidelines" TargetMode="External"/><Relationship Id="rId4" Type="http://schemas.openxmlformats.org/officeDocument/2006/relationships/hyperlink" Target="https://www.nature.com/articles/sdata20161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ulib.iupui.edu/digitalscholarship"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s://datamanagement.iu.edu/governance/data-stewards/index.php"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datamanagement.iu.edu/governance/data-stewards/Research-data.php"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15.jpg"/></Relationships>
</file>

<file path=ppt/slides/_rels/slide29.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hyperlink" Target="http://unsplash.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fontsquirrel.com/fonts/poppins"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hyperlink" Target="https://www.fontsquirrel.com/fonts/montserrat"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twitter.com/googledocs/status/730087240156643328"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www.slidescarnival.com/?utm_source=template" TargetMode="External"/><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datamanagement.iu.edu/governance/index.php"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hyperlink" Target="https://datamanagement.iu.edu/governance/university-data-management-council.php"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nap.edu/catalog/25116/open-science-by-design-realizing-a-vision-for-21st-century"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hyperlink" Target="https://doi.org/10.2481/dsj.Essay-001-Uhlir" TargetMode="External"/><Relationship Id="rId4" Type="http://schemas.openxmlformats.org/officeDocument/2006/relationships/hyperlink" Target="https://www.pewresearch.org/science/2019/08/02/americans-say-open-access-to-data-and-independent-review-inspire-more-trust-in-research-finding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2"/>
          <p:cNvSpPr txBox="1">
            <a:spLocks noGrp="1"/>
          </p:cNvSpPr>
          <p:nvPr>
            <p:ph type="ctrTitle"/>
          </p:nvPr>
        </p:nvSpPr>
        <p:spPr>
          <a:xfrm>
            <a:off x="2027622" y="1953315"/>
            <a:ext cx="507330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4000" b="0"/>
              <a:t>Governance in the Commons: Dealing with research data</a:t>
            </a:r>
            <a:endParaRPr sz="4000" b="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21"/>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pic>
        <p:nvPicPr>
          <p:cNvPr id="375" name="Google Shape;375;p21"/>
          <p:cNvPicPr preferRelativeResize="0"/>
          <p:nvPr/>
        </p:nvPicPr>
        <p:blipFill rotWithShape="1">
          <a:blip r:embed="rId3">
            <a:alphaModFix/>
          </a:blip>
          <a:srcRect l="950" t="10264" r="84155" b="36740"/>
          <a:stretch/>
        </p:blipFill>
        <p:spPr>
          <a:xfrm>
            <a:off x="147275" y="170875"/>
            <a:ext cx="3711826" cy="4245250"/>
          </a:xfrm>
          <a:prstGeom prst="rect">
            <a:avLst/>
          </a:prstGeom>
          <a:noFill/>
          <a:ln>
            <a:noFill/>
          </a:ln>
        </p:spPr>
      </p:pic>
      <p:pic>
        <p:nvPicPr>
          <p:cNvPr id="376" name="Google Shape;376;p21"/>
          <p:cNvPicPr preferRelativeResize="0"/>
          <p:nvPr/>
        </p:nvPicPr>
        <p:blipFill rotWithShape="1">
          <a:blip r:embed="rId4">
            <a:alphaModFix/>
          </a:blip>
          <a:srcRect l="321" t="7202" r="83206" b="41280"/>
          <a:stretch/>
        </p:blipFill>
        <p:spPr>
          <a:xfrm>
            <a:off x="4984425" y="200325"/>
            <a:ext cx="3894453" cy="3915000"/>
          </a:xfrm>
          <a:prstGeom prst="rect">
            <a:avLst/>
          </a:prstGeom>
          <a:noFill/>
          <a:ln>
            <a:noFill/>
          </a:ln>
        </p:spPr>
      </p:pic>
      <p:pic>
        <p:nvPicPr>
          <p:cNvPr id="377" name="Google Shape;377;p21"/>
          <p:cNvPicPr preferRelativeResize="0"/>
          <p:nvPr/>
        </p:nvPicPr>
        <p:blipFill rotWithShape="1">
          <a:blip r:embed="rId5">
            <a:alphaModFix/>
          </a:blip>
          <a:srcRect t="7703" r="78994" b="28423"/>
          <a:stretch/>
        </p:blipFill>
        <p:spPr>
          <a:xfrm>
            <a:off x="2545249" y="2047401"/>
            <a:ext cx="3664696" cy="358175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22"/>
          <p:cNvSpPr txBox="1">
            <a:spLocks noGrp="1"/>
          </p:cNvSpPr>
          <p:nvPr>
            <p:ph type="title"/>
          </p:nvPr>
        </p:nvSpPr>
        <p:spPr>
          <a:xfrm>
            <a:off x="776450" y="311375"/>
            <a:ext cx="3587400" cy="4839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What are the stakes?</a:t>
            </a:r>
            <a:endParaRPr sz="2400"/>
          </a:p>
        </p:txBody>
      </p:sp>
      <p:sp>
        <p:nvSpPr>
          <p:cNvPr id="383" name="Google Shape;383;p22"/>
          <p:cNvSpPr txBox="1">
            <a:spLocks noGrp="1"/>
          </p:cNvSpPr>
          <p:nvPr>
            <p:ph type="body" idx="1"/>
          </p:nvPr>
        </p:nvSpPr>
        <p:spPr>
          <a:xfrm>
            <a:off x="776450" y="1225650"/>
            <a:ext cx="7591200" cy="2709600"/>
          </a:xfrm>
          <a:prstGeom prst="rect">
            <a:avLst/>
          </a:prstGeom>
        </p:spPr>
        <p:txBody>
          <a:bodyPr spcFirstLastPara="1" wrap="square" lIns="0" tIns="0" rIns="0" bIns="0" anchor="t" anchorCtr="0">
            <a:noAutofit/>
          </a:bodyPr>
          <a:lstStyle/>
          <a:p>
            <a:pPr marL="457200" lvl="0" indent="-355600" algn="l" rtl="0">
              <a:spcBef>
                <a:spcPts val="600"/>
              </a:spcBef>
              <a:spcAft>
                <a:spcPts val="0"/>
              </a:spcAft>
              <a:buSzPts val="2000"/>
              <a:buChar char="●"/>
            </a:pPr>
            <a:r>
              <a:rPr lang="en"/>
              <a:t>Harm to research participants</a:t>
            </a:r>
            <a:endParaRPr/>
          </a:p>
          <a:p>
            <a:pPr marL="457200" lvl="0" indent="-355600" algn="l" rtl="0">
              <a:spcBef>
                <a:spcPts val="0"/>
              </a:spcBef>
              <a:spcAft>
                <a:spcPts val="0"/>
              </a:spcAft>
              <a:buSzPts val="2000"/>
              <a:buChar char="●"/>
            </a:pPr>
            <a:r>
              <a:rPr lang="en"/>
              <a:t>Waste/Loss of research funding</a:t>
            </a:r>
            <a:endParaRPr/>
          </a:p>
          <a:p>
            <a:pPr marL="457200" lvl="0" indent="-355600" algn="l" rtl="0">
              <a:spcBef>
                <a:spcPts val="0"/>
              </a:spcBef>
              <a:spcAft>
                <a:spcPts val="0"/>
              </a:spcAft>
              <a:buSzPts val="2000"/>
              <a:buChar char="●"/>
            </a:pPr>
            <a:r>
              <a:rPr lang="en"/>
              <a:t>Data loss and publication retraction</a:t>
            </a:r>
            <a:endParaRPr/>
          </a:p>
          <a:p>
            <a:pPr marL="457200" lvl="0" indent="-355600" algn="l" rtl="0">
              <a:spcBef>
                <a:spcPts val="0"/>
              </a:spcBef>
              <a:spcAft>
                <a:spcPts val="0"/>
              </a:spcAft>
              <a:buSzPts val="2000"/>
              <a:buChar char="●"/>
            </a:pPr>
            <a:r>
              <a:rPr lang="en"/>
              <a:t>Inability to recruit top faculty and students</a:t>
            </a:r>
            <a:endParaRPr/>
          </a:p>
          <a:p>
            <a:pPr marL="457200" lvl="0" indent="-355600" algn="l" rtl="0">
              <a:spcBef>
                <a:spcPts val="0"/>
              </a:spcBef>
              <a:spcAft>
                <a:spcPts val="0"/>
              </a:spcAft>
              <a:buSzPts val="2000"/>
              <a:buChar char="●"/>
            </a:pPr>
            <a:r>
              <a:rPr lang="en"/>
              <a:t>Loss of sponsor confidence</a:t>
            </a:r>
            <a:endParaRPr/>
          </a:p>
          <a:p>
            <a:pPr marL="457200" lvl="0" indent="-355600" algn="l" rtl="0">
              <a:spcBef>
                <a:spcPts val="0"/>
              </a:spcBef>
              <a:spcAft>
                <a:spcPts val="0"/>
              </a:spcAft>
              <a:buSzPts val="2000"/>
              <a:buChar char="●"/>
            </a:pPr>
            <a:r>
              <a:rPr lang="en"/>
              <a:t>Loss of public trust</a:t>
            </a:r>
            <a:endParaRPr/>
          </a:p>
        </p:txBody>
      </p:sp>
      <p:sp>
        <p:nvSpPr>
          <p:cNvPr id="384" name="Google Shape;384;p22"/>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
        <p:nvSpPr>
          <p:cNvPr id="385" name="Google Shape;385;p22"/>
          <p:cNvSpPr txBox="1"/>
          <p:nvPr/>
        </p:nvSpPr>
        <p:spPr>
          <a:xfrm>
            <a:off x="2003750" y="4282825"/>
            <a:ext cx="6363900" cy="483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000" i="1">
                <a:solidFill>
                  <a:schemeClr val="dk1"/>
                </a:solidFill>
                <a:latin typeface="Montserrat Light"/>
                <a:ea typeface="Montserrat Light"/>
                <a:cs typeface="Montserrat Light"/>
                <a:sym typeface="Montserrat Light"/>
              </a:rPr>
              <a:t>*Slide adapted from Swamy, G. (2020). Accelerating public access to research data. Keynote presentation at the AAU/APLU Summit on Public Access to Research Data, Washington, D. C.</a:t>
            </a:r>
            <a:endParaRPr sz="1000">
              <a:latin typeface="Montserrat Light"/>
              <a:ea typeface="Montserrat Light"/>
              <a:cs typeface="Montserrat Light"/>
              <a:sym typeface="Montserrat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23"/>
          <p:cNvSpPr txBox="1">
            <a:spLocks noGrp="1"/>
          </p:cNvSpPr>
          <p:nvPr>
            <p:ph type="title"/>
          </p:nvPr>
        </p:nvSpPr>
        <p:spPr>
          <a:xfrm>
            <a:off x="776450" y="402700"/>
            <a:ext cx="67887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A renewed focus on research integrity</a:t>
            </a:r>
            <a:endParaRPr sz="2400"/>
          </a:p>
        </p:txBody>
      </p:sp>
      <p:sp>
        <p:nvSpPr>
          <p:cNvPr id="391" name="Google Shape;391;p23"/>
          <p:cNvSpPr txBox="1">
            <a:spLocks noGrp="1"/>
          </p:cNvSpPr>
          <p:nvPr>
            <p:ph type="body" idx="1"/>
          </p:nvPr>
        </p:nvSpPr>
        <p:spPr>
          <a:xfrm>
            <a:off x="776450" y="1209000"/>
            <a:ext cx="7591200" cy="3247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u="sng">
                <a:solidFill>
                  <a:srgbClr val="1155CC"/>
                </a:solidFill>
                <a:hlinkClick r:id="rId3"/>
              </a:rPr>
              <a:t>Singapore Statement Principles</a:t>
            </a:r>
            <a:endParaRPr sz="1800" b="1">
              <a:latin typeface="Montserrat"/>
              <a:ea typeface="Montserrat"/>
              <a:cs typeface="Montserrat"/>
              <a:sym typeface="Montserrat"/>
            </a:endParaRPr>
          </a:p>
          <a:p>
            <a:pPr marL="457200" lvl="0" indent="0" algn="l" rtl="0">
              <a:spcBef>
                <a:spcPts val="1000"/>
              </a:spcBef>
              <a:spcAft>
                <a:spcPts val="0"/>
              </a:spcAft>
              <a:buNone/>
            </a:pPr>
            <a:endParaRPr sz="1800" b="1">
              <a:latin typeface="Montserrat"/>
              <a:ea typeface="Montserrat"/>
              <a:cs typeface="Montserrat"/>
              <a:sym typeface="Montserrat"/>
            </a:endParaRPr>
          </a:p>
          <a:p>
            <a:pPr marL="457200" lvl="0" indent="0" algn="l" rtl="0">
              <a:spcBef>
                <a:spcPts val="600"/>
              </a:spcBef>
              <a:spcAft>
                <a:spcPts val="0"/>
              </a:spcAft>
              <a:buNone/>
            </a:pPr>
            <a:r>
              <a:rPr lang="en" sz="1800" b="1">
                <a:latin typeface="Montserrat"/>
                <a:ea typeface="Montserrat"/>
                <a:cs typeface="Montserrat"/>
                <a:sym typeface="Montserrat"/>
              </a:rPr>
              <a:t>Honesty</a:t>
            </a:r>
            <a:r>
              <a:rPr lang="en" sz="1800"/>
              <a:t> in all aspects of research</a:t>
            </a:r>
            <a:endParaRPr sz="1800"/>
          </a:p>
          <a:p>
            <a:pPr marL="457200" lvl="0" indent="0" algn="l" rtl="0">
              <a:spcBef>
                <a:spcPts val="600"/>
              </a:spcBef>
              <a:spcAft>
                <a:spcPts val="0"/>
              </a:spcAft>
              <a:buNone/>
            </a:pPr>
            <a:r>
              <a:rPr lang="en" sz="1800" b="1">
                <a:latin typeface="Montserrat"/>
                <a:ea typeface="Montserrat"/>
                <a:cs typeface="Montserrat"/>
                <a:sym typeface="Montserrat"/>
              </a:rPr>
              <a:t>Accountability</a:t>
            </a:r>
            <a:r>
              <a:rPr lang="en" sz="1800"/>
              <a:t> in the conduct of research</a:t>
            </a:r>
            <a:endParaRPr sz="1800"/>
          </a:p>
          <a:p>
            <a:pPr marL="457200" lvl="0" indent="0" algn="l" rtl="0">
              <a:spcBef>
                <a:spcPts val="600"/>
              </a:spcBef>
              <a:spcAft>
                <a:spcPts val="0"/>
              </a:spcAft>
              <a:buNone/>
            </a:pPr>
            <a:r>
              <a:rPr lang="en" sz="1800" b="1">
                <a:latin typeface="Montserrat"/>
                <a:ea typeface="Montserrat"/>
                <a:cs typeface="Montserrat"/>
                <a:sym typeface="Montserrat"/>
              </a:rPr>
              <a:t>Professional courtesy</a:t>
            </a:r>
            <a:r>
              <a:rPr lang="en" sz="1800"/>
              <a:t> and </a:t>
            </a:r>
            <a:r>
              <a:rPr lang="en" sz="1800" b="1">
                <a:latin typeface="Montserrat"/>
                <a:ea typeface="Montserrat"/>
                <a:cs typeface="Montserrat"/>
                <a:sym typeface="Montserrat"/>
              </a:rPr>
              <a:t>fairness </a:t>
            </a:r>
            <a:r>
              <a:rPr lang="en" sz="1800"/>
              <a:t>in working with others</a:t>
            </a:r>
            <a:endParaRPr sz="1800"/>
          </a:p>
          <a:p>
            <a:pPr marL="457200" lvl="0" indent="0" algn="l" rtl="0">
              <a:spcBef>
                <a:spcPts val="600"/>
              </a:spcBef>
              <a:spcAft>
                <a:spcPts val="0"/>
              </a:spcAft>
              <a:buNone/>
            </a:pPr>
            <a:r>
              <a:rPr lang="en" sz="1800" b="1">
                <a:latin typeface="Montserrat"/>
                <a:ea typeface="Montserrat"/>
                <a:cs typeface="Montserrat"/>
                <a:sym typeface="Montserrat"/>
              </a:rPr>
              <a:t>Good stewardship</a:t>
            </a:r>
            <a:r>
              <a:rPr lang="en" sz="1800"/>
              <a:t> of research on behalf of others</a:t>
            </a:r>
            <a:endParaRPr sz="1800"/>
          </a:p>
          <a:p>
            <a:pPr marL="0" lvl="0" indent="0" algn="l" rtl="0">
              <a:spcBef>
                <a:spcPts val="600"/>
              </a:spcBef>
              <a:spcAft>
                <a:spcPts val="0"/>
              </a:spcAft>
              <a:buNone/>
            </a:pPr>
            <a:endParaRPr/>
          </a:p>
        </p:txBody>
      </p:sp>
      <p:sp>
        <p:nvSpPr>
          <p:cNvPr id="392" name="Google Shape;392;p23"/>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24"/>
          <p:cNvSpPr txBox="1">
            <a:spLocks noGrp="1"/>
          </p:cNvSpPr>
          <p:nvPr>
            <p:ph type="title"/>
          </p:nvPr>
        </p:nvSpPr>
        <p:spPr>
          <a:xfrm>
            <a:off x="776450" y="402700"/>
            <a:ext cx="63819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A renewed focus on research integrity</a:t>
            </a:r>
            <a:endParaRPr sz="2400"/>
          </a:p>
        </p:txBody>
      </p:sp>
      <p:sp>
        <p:nvSpPr>
          <p:cNvPr id="398" name="Google Shape;398;p24"/>
          <p:cNvSpPr txBox="1">
            <a:spLocks noGrp="1"/>
          </p:cNvSpPr>
          <p:nvPr>
            <p:ph type="body" idx="1"/>
          </p:nvPr>
        </p:nvSpPr>
        <p:spPr>
          <a:xfrm>
            <a:off x="776450" y="1828925"/>
            <a:ext cx="3587400" cy="2351100"/>
          </a:xfrm>
          <a:prstGeom prst="rect">
            <a:avLst/>
          </a:prstGeom>
        </p:spPr>
        <p:txBody>
          <a:bodyPr spcFirstLastPara="1" wrap="square" lIns="0" tIns="0" rIns="0" bIns="0" anchor="t" anchorCtr="0">
            <a:noAutofit/>
          </a:bodyPr>
          <a:lstStyle/>
          <a:p>
            <a:pPr marL="457200" lvl="0" indent="-342900" algn="l" rtl="0">
              <a:spcBef>
                <a:spcPts val="600"/>
              </a:spcBef>
              <a:spcAft>
                <a:spcPts val="0"/>
              </a:spcAft>
              <a:buSzPts val="1800"/>
              <a:buChar char="●"/>
            </a:pPr>
            <a:r>
              <a:rPr lang="en" sz="1800"/>
              <a:t>Integrity (trustworthiness)</a:t>
            </a:r>
            <a:endParaRPr sz="1800"/>
          </a:p>
          <a:p>
            <a:pPr marL="457200" lvl="0" indent="-342900" algn="l" rtl="0">
              <a:spcBef>
                <a:spcPts val="1000"/>
              </a:spcBef>
              <a:spcAft>
                <a:spcPts val="0"/>
              </a:spcAft>
              <a:buSzPts val="1800"/>
              <a:buChar char="●"/>
            </a:pPr>
            <a:r>
              <a:rPr lang="en" sz="1800"/>
              <a:t>Adherence to regulations</a:t>
            </a:r>
            <a:endParaRPr sz="1800"/>
          </a:p>
          <a:p>
            <a:pPr marL="457200" lvl="0" indent="-342900" algn="l" rtl="0">
              <a:spcBef>
                <a:spcPts val="1000"/>
              </a:spcBef>
              <a:spcAft>
                <a:spcPts val="0"/>
              </a:spcAft>
              <a:buSzPts val="1800"/>
              <a:buChar char="●"/>
            </a:pPr>
            <a:r>
              <a:rPr lang="en" sz="1800"/>
              <a:t>Research methods</a:t>
            </a:r>
            <a:endParaRPr sz="1800"/>
          </a:p>
          <a:p>
            <a:pPr marL="457200" lvl="0" indent="-342900" algn="l" rtl="0">
              <a:spcBef>
                <a:spcPts val="1000"/>
              </a:spcBef>
              <a:spcAft>
                <a:spcPts val="0"/>
              </a:spcAft>
              <a:buSzPts val="1800"/>
              <a:buFont typeface="Montserrat"/>
              <a:buChar char="●"/>
            </a:pPr>
            <a:r>
              <a:rPr lang="en" sz="1800" b="1">
                <a:latin typeface="Montserrat"/>
                <a:ea typeface="Montserrat"/>
                <a:cs typeface="Montserrat"/>
                <a:sym typeface="Montserrat"/>
              </a:rPr>
              <a:t>Research records</a:t>
            </a:r>
            <a:endParaRPr sz="1800" b="1">
              <a:latin typeface="Montserrat"/>
              <a:ea typeface="Montserrat"/>
              <a:cs typeface="Montserrat"/>
              <a:sym typeface="Montserrat"/>
            </a:endParaRPr>
          </a:p>
          <a:p>
            <a:pPr marL="457200" lvl="0" indent="-342900" algn="l" rtl="0">
              <a:spcBef>
                <a:spcPts val="1000"/>
              </a:spcBef>
              <a:spcAft>
                <a:spcPts val="1000"/>
              </a:spcAft>
              <a:buSzPts val="1800"/>
              <a:buFont typeface="Montserrat"/>
              <a:buChar char="●"/>
            </a:pPr>
            <a:r>
              <a:rPr lang="en" sz="1800" b="1">
                <a:latin typeface="Montserrat"/>
                <a:ea typeface="Montserrat"/>
                <a:cs typeface="Montserrat"/>
                <a:sym typeface="Montserrat"/>
              </a:rPr>
              <a:t>Research findings</a:t>
            </a:r>
            <a:endParaRPr b="1">
              <a:latin typeface="Montserrat"/>
              <a:ea typeface="Montserrat"/>
              <a:cs typeface="Montserrat"/>
              <a:sym typeface="Montserrat"/>
            </a:endParaRPr>
          </a:p>
        </p:txBody>
      </p:sp>
      <p:sp>
        <p:nvSpPr>
          <p:cNvPr id="399" name="Google Shape;399;p24"/>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
        <p:nvSpPr>
          <p:cNvPr id="400" name="Google Shape;400;p24"/>
          <p:cNvSpPr txBox="1">
            <a:spLocks noGrp="1"/>
          </p:cNvSpPr>
          <p:nvPr>
            <p:ph type="body" idx="2"/>
          </p:nvPr>
        </p:nvSpPr>
        <p:spPr>
          <a:xfrm>
            <a:off x="4780150" y="1828925"/>
            <a:ext cx="3921000" cy="2562300"/>
          </a:xfrm>
          <a:prstGeom prst="rect">
            <a:avLst/>
          </a:prstGeom>
        </p:spPr>
        <p:txBody>
          <a:bodyPr spcFirstLastPara="1" wrap="square" lIns="0" tIns="0" rIns="0" bIns="0" anchor="t" anchorCtr="0">
            <a:noAutofit/>
          </a:bodyPr>
          <a:lstStyle/>
          <a:p>
            <a:pPr marL="457200" lvl="0" indent="-342900" algn="l" rtl="0">
              <a:spcBef>
                <a:spcPts val="600"/>
              </a:spcBef>
              <a:spcAft>
                <a:spcPts val="0"/>
              </a:spcAft>
              <a:buSzPts val="1800"/>
              <a:buChar char="●"/>
            </a:pPr>
            <a:r>
              <a:rPr lang="en" sz="1800"/>
              <a:t>Reporting irresponsible research practices</a:t>
            </a:r>
            <a:endParaRPr sz="1800"/>
          </a:p>
          <a:p>
            <a:pPr marL="457200" lvl="0" indent="-342900" algn="l" rtl="0">
              <a:spcBef>
                <a:spcPts val="1000"/>
              </a:spcBef>
              <a:spcAft>
                <a:spcPts val="0"/>
              </a:spcAft>
              <a:buSzPts val="1800"/>
              <a:buFont typeface="Montserrat"/>
              <a:buChar char="●"/>
            </a:pPr>
            <a:r>
              <a:rPr lang="en" sz="1800" b="1">
                <a:latin typeface="Montserrat"/>
                <a:ea typeface="Montserrat"/>
                <a:cs typeface="Montserrat"/>
                <a:sym typeface="Montserrat"/>
              </a:rPr>
              <a:t>Responding to irresponsible research practices</a:t>
            </a:r>
            <a:endParaRPr sz="1800" b="1">
              <a:latin typeface="Montserrat"/>
              <a:ea typeface="Montserrat"/>
              <a:cs typeface="Montserrat"/>
              <a:sym typeface="Montserrat"/>
            </a:endParaRPr>
          </a:p>
          <a:p>
            <a:pPr marL="457200" lvl="0" indent="-342900" algn="l" rtl="0">
              <a:spcBef>
                <a:spcPts val="1000"/>
              </a:spcBef>
              <a:spcAft>
                <a:spcPts val="0"/>
              </a:spcAft>
              <a:buSzPts val="1800"/>
              <a:buFont typeface="Montserrat"/>
              <a:buChar char="●"/>
            </a:pPr>
            <a:r>
              <a:rPr lang="en" sz="1800" b="1">
                <a:latin typeface="Montserrat"/>
                <a:ea typeface="Montserrat"/>
                <a:cs typeface="Montserrat"/>
                <a:sym typeface="Montserrat"/>
              </a:rPr>
              <a:t>Research environments</a:t>
            </a:r>
            <a:endParaRPr sz="1800" b="1">
              <a:latin typeface="Montserrat"/>
              <a:ea typeface="Montserrat"/>
              <a:cs typeface="Montserrat"/>
              <a:sym typeface="Montserrat"/>
            </a:endParaRPr>
          </a:p>
          <a:p>
            <a:pPr marL="457200" lvl="0" indent="-342900" algn="l" rtl="0">
              <a:spcBef>
                <a:spcPts val="1000"/>
              </a:spcBef>
              <a:spcAft>
                <a:spcPts val="1000"/>
              </a:spcAft>
              <a:buSzPts val="1800"/>
              <a:buChar char="●"/>
            </a:pPr>
            <a:r>
              <a:rPr lang="en" sz="1800"/>
              <a:t>Societal considerations</a:t>
            </a:r>
            <a:endParaRPr sz="1800"/>
          </a:p>
        </p:txBody>
      </p:sp>
      <p:sp>
        <p:nvSpPr>
          <p:cNvPr id="401" name="Google Shape;401;p24"/>
          <p:cNvSpPr txBox="1"/>
          <p:nvPr/>
        </p:nvSpPr>
        <p:spPr>
          <a:xfrm>
            <a:off x="708050" y="1087200"/>
            <a:ext cx="4988100" cy="491400"/>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600"/>
              </a:spcBef>
              <a:spcAft>
                <a:spcPts val="1000"/>
              </a:spcAft>
              <a:buNone/>
            </a:pPr>
            <a:r>
              <a:rPr lang="en" sz="2000" u="sng">
                <a:solidFill>
                  <a:srgbClr val="1155CC"/>
                </a:solidFill>
                <a:latin typeface="Montserrat Light"/>
                <a:ea typeface="Montserrat Light"/>
                <a:cs typeface="Montserrat Light"/>
                <a:sym typeface="Montserrat Light"/>
                <a:hlinkClick r:id="rId3"/>
              </a:rPr>
              <a:t>Singapore Statement Responsibilities</a:t>
            </a:r>
            <a:endParaRPr>
              <a:latin typeface="Montserrat Light"/>
              <a:ea typeface="Montserrat Light"/>
              <a:cs typeface="Montserrat Light"/>
              <a:sym typeface="Montserrat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5"/>
          <p:cNvSpPr txBox="1">
            <a:spLocks noGrp="1"/>
          </p:cNvSpPr>
          <p:nvPr>
            <p:ph type="title"/>
          </p:nvPr>
        </p:nvSpPr>
        <p:spPr>
          <a:xfrm>
            <a:off x="776450" y="402700"/>
            <a:ext cx="67710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Open Science as a set of tools &amp; practices</a:t>
            </a:r>
            <a:endParaRPr sz="2400"/>
          </a:p>
        </p:txBody>
      </p:sp>
      <p:sp>
        <p:nvSpPr>
          <p:cNvPr id="407" name="Google Shape;407;p25"/>
          <p:cNvSpPr txBox="1">
            <a:spLocks noGrp="1"/>
          </p:cNvSpPr>
          <p:nvPr>
            <p:ph type="body" idx="1"/>
          </p:nvPr>
        </p:nvSpPr>
        <p:spPr>
          <a:xfrm>
            <a:off x="776450" y="1237275"/>
            <a:ext cx="3587400" cy="3405300"/>
          </a:xfrm>
          <a:prstGeom prst="rect">
            <a:avLst/>
          </a:prstGeom>
        </p:spPr>
        <p:txBody>
          <a:bodyPr spcFirstLastPara="1" wrap="square" lIns="0" tIns="0" rIns="0" bIns="0" anchor="t" anchorCtr="0">
            <a:noAutofit/>
          </a:bodyPr>
          <a:lstStyle/>
          <a:p>
            <a:pPr marL="0" lvl="0" indent="0" algn="l" rtl="0">
              <a:lnSpc>
                <a:spcPct val="115000"/>
              </a:lnSpc>
              <a:spcBef>
                <a:spcPts val="600"/>
              </a:spcBef>
              <a:spcAft>
                <a:spcPts val="0"/>
              </a:spcAft>
              <a:buNone/>
            </a:pPr>
            <a:r>
              <a:rPr lang="en" sz="1600">
                <a:solidFill>
                  <a:srgbClr val="000000"/>
                </a:solidFill>
                <a:latin typeface="Verdana"/>
                <a:ea typeface="Verdana"/>
                <a:cs typeface="Verdana"/>
                <a:sym typeface="Verdana"/>
              </a:rPr>
              <a:t>“Open Science is the practice of science in such a way that others can collaborate and contribute, where research data, lab notes and other research processes are freely available, under terms that enable reuse, redistribution and reproduction of the research and its underlying data and methods.”</a:t>
            </a:r>
            <a:endParaRPr sz="1600">
              <a:solidFill>
                <a:srgbClr val="000000"/>
              </a:solidFill>
              <a:latin typeface="Verdana"/>
              <a:ea typeface="Verdana"/>
              <a:cs typeface="Verdana"/>
              <a:sym typeface="Verdana"/>
            </a:endParaRPr>
          </a:p>
          <a:p>
            <a:pPr marL="0" lvl="0" indent="0" algn="r" rtl="0">
              <a:lnSpc>
                <a:spcPct val="115000"/>
              </a:lnSpc>
              <a:spcBef>
                <a:spcPts val="300"/>
              </a:spcBef>
              <a:spcAft>
                <a:spcPts val="0"/>
              </a:spcAft>
              <a:buNone/>
            </a:pPr>
            <a:endParaRPr sz="1600">
              <a:solidFill>
                <a:srgbClr val="000000"/>
              </a:solidFill>
              <a:latin typeface="Verdana"/>
              <a:ea typeface="Verdana"/>
              <a:cs typeface="Verdana"/>
              <a:sym typeface="Verdana"/>
            </a:endParaRPr>
          </a:p>
          <a:p>
            <a:pPr marL="0" lvl="0" indent="0" algn="r" rtl="0">
              <a:lnSpc>
                <a:spcPct val="115000"/>
              </a:lnSpc>
              <a:spcBef>
                <a:spcPts val="300"/>
              </a:spcBef>
              <a:spcAft>
                <a:spcPts val="0"/>
              </a:spcAft>
              <a:buNone/>
            </a:pPr>
            <a:r>
              <a:rPr lang="en" sz="1400" u="sng">
                <a:solidFill>
                  <a:schemeClr val="hlink"/>
                </a:solidFill>
                <a:latin typeface="Verdana"/>
                <a:ea typeface="Verdana"/>
                <a:cs typeface="Verdana"/>
                <a:sym typeface="Verdana"/>
                <a:hlinkClick r:id="rId3"/>
              </a:rPr>
              <a:t>- FOSTER portal</a:t>
            </a:r>
            <a:endParaRPr sz="2200"/>
          </a:p>
        </p:txBody>
      </p:sp>
      <p:sp>
        <p:nvSpPr>
          <p:cNvPr id="408" name="Google Shape;408;p25"/>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pic>
        <p:nvPicPr>
          <p:cNvPr id="409" name="Google Shape;409;p25"/>
          <p:cNvPicPr preferRelativeResize="0"/>
          <p:nvPr/>
        </p:nvPicPr>
        <p:blipFill>
          <a:blip r:embed="rId4">
            <a:alphaModFix/>
          </a:blip>
          <a:stretch>
            <a:fillRect/>
          </a:stretch>
        </p:blipFill>
        <p:spPr>
          <a:xfrm>
            <a:off x="4539825" y="1286700"/>
            <a:ext cx="4475349" cy="3314764"/>
          </a:xfrm>
          <a:prstGeom prst="rect">
            <a:avLst/>
          </a:prstGeom>
          <a:noFill/>
          <a:ln w="28575" cap="flat" cmpd="sng">
            <a:solidFill>
              <a:schemeClr val="dk2"/>
            </a:solidFill>
            <a:prstDash val="solid"/>
            <a:miter lim="8000"/>
            <a:headEnd type="none" w="sm" len="sm"/>
            <a:tailEnd type="none" w="sm" len="s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26"/>
          <p:cNvSpPr txBox="1">
            <a:spLocks noGrp="1"/>
          </p:cNvSpPr>
          <p:nvPr>
            <p:ph type="title"/>
          </p:nvPr>
        </p:nvSpPr>
        <p:spPr>
          <a:xfrm>
            <a:off x="776450" y="359400"/>
            <a:ext cx="5574900" cy="4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Information is a public good</a:t>
            </a:r>
            <a:endParaRPr sz="2400"/>
          </a:p>
        </p:txBody>
      </p:sp>
      <p:sp>
        <p:nvSpPr>
          <p:cNvPr id="415" name="Google Shape;415;p26"/>
          <p:cNvSpPr txBox="1">
            <a:spLocks noGrp="1"/>
          </p:cNvSpPr>
          <p:nvPr>
            <p:ph type="body" idx="1"/>
          </p:nvPr>
        </p:nvSpPr>
        <p:spPr>
          <a:xfrm>
            <a:off x="776450" y="1201925"/>
            <a:ext cx="7591200" cy="3020700"/>
          </a:xfrm>
          <a:prstGeom prst="rect">
            <a:avLst/>
          </a:prstGeom>
        </p:spPr>
        <p:txBody>
          <a:bodyPr spcFirstLastPara="1" wrap="square" lIns="0" tIns="0" rIns="0" bIns="0" anchor="t" anchorCtr="0">
            <a:noAutofit/>
          </a:bodyPr>
          <a:lstStyle/>
          <a:p>
            <a:pPr marL="0" lvl="0" indent="0" algn="l" rtl="0">
              <a:lnSpc>
                <a:spcPct val="115000"/>
              </a:lnSpc>
              <a:spcBef>
                <a:spcPts val="600"/>
              </a:spcBef>
              <a:spcAft>
                <a:spcPts val="0"/>
              </a:spcAft>
              <a:buNone/>
            </a:pPr>
            <a:r>
              <a:rPr lang="en">
                <a:solidFill>
                  <a:srgbClr val="000000"/>
                </a:solidFill>
                <a:latin typeface="Verdana"/>
                <a:ea typeface="Verdana"/>
                <a:cs typeface="Verdana"/>
                <a:sym typeface="Verdana"/>
              </a:rPr>
              <a:t>Principles of the scholarly commons (FORCE11)</a:t>
            </a:r>
            <a:endParaRPr>
              <a:solidFill>
                <a:srgbClr val="000000"/>
              </a:solidFill>
              <a:latin typeface="Verdana"/>
              <a:ea typeface="Verdana"/>
              <a:cs typeface="Verdana"/>
              <a:sym typeface="Verdana"/>
            </a:endParaRPr>
          </a:p>
          <a:p>
            <a:pPr marL="304800" lvl="0" indent="0" algn="l" rtl="0">
              <a:lnSpc>
                <a:spcPct val="115000"/>
              </a:lnSpc>
              <a:spcBef>
                <a:spcPts val="600"/>
              </a:spcBef>
              <a:spcAft>
                <a:spcPts val="0"/>
              </a:spcAft>
              <a:buNone/>
            </a:pPr>
            <a:r>
              <a:rPr lang="en" sz="1800">
                <a:solidFill>
                  <a:srgbClr val="000000"/>
                </a:solidFill>
                <a:latin typeface="Verdana"/>
                <a:ea typeface="Verdana"/>
                <a:cs typeface="Verdana"/>
                <a:sym typeface="Verdana"/>
              </a:rPr>
              <a:t>P1. The scholarly commons is an agreement among knowledge producers and users.</a:t>
            </a:r>
            <a:endParaRPr sz="1800">
              <a:solidFill>
                <a:srgbClr val="000000"/>
              </a:solidFill>
              <a:latin typeface="Verdana"/>
              <a:ea typeface="Verdana"/>
              <a:cs typeface="Verdana"/>
              <a:sym typeface="Verdana"/>
            </a:endParaRPr>
          </a:p>
          <a:p>
            <a:pPr marL="304800" lvl="0" indent="0" algn="l" rtl="0">
              <a:lnSpc>
                <a:spcPct val="115000"/>
              </a:lnSpc>
              <a:spcBef>
                <a:spcPts val="600"/>
              </a:spcBef>
              <a:spcAft>
                <a:spcPts val="0"/>
              </a:spcAft>
              <a:buNone/>
            </a:pPr>
            <a:r>
              <a:rPr lang="en" sz="1800">
                <a:solidFill>
                  <a:srgbClr val="000000"/>
                </a:solidFill>
                <a:latin typeface="Verdana"/>
                <a:ea typeface="Verdana"/>
                <a:cs typeface="Verdana"/>
                <a:sym typeface="Verdana"/>
              </a:rPr>
              <a:t>P2. Research and knowledge should be freely available to all who wish to use or reuse it.</a:t>
            </a:r>
            <a:endParaRPr sz="1800">
              <a:solidFill>
                <a:srgbClr val="000000"/>
              </a:solidFill>
              <a:latin typeface="Verdana"/>
              <a:ea typeface="Verdana"/>
              <a:cs typeface="Verdana"/>
              <a:sym typeface="Verdana"/>
            </a:endParaRPr>
          </a:p>
          <a:p>
            <a:pPr marL="304800" lvl="0" indent="0" algn="l" rtl="0">
              <a:lnSpc>
                <a:spcPct val="115000"/>
              </a:lnSpc>
              <a:spcBef>
                <a:spcPts val="600"/>
              </a:spcBef>
              <a:spcAft>
                <a:spcPts val="0"/>
              </a:spcAft>
              <a:buNone/>
            </a:pPr>
            <a:r>
              <a:rPr lang="en" sz="1800">
                <a:solidFill>
                  <a:srgbClr val="000000"/>
                </a:solidFill>
                <a:latin typeface="Verdana"/>
                <a:ea typeface="Verdana"/>
                <a:cs typeface="Verdana"/>
                <a:sym typeface="Verdana"/>
              </a:rPr>
              <a:t>P3. Participation in the production and use of knowledge should be open to all who wish to participate</a:t>
            </a:r>
            <a:endParaRPr sz="1200">
              <a:solidFill>
                <a:srgbClr val="000000"/>
              </a:solidFill>
              <a:latin typeface="Verdana"/>
              <a:ea typeface="Verdana"/>
              <a:cs typeface="Verdana"/>
              <a:sym typeface="Verdana"/>
            </a:endParaRPr>
          </a:p>
          <a:p>
            <a:pPr marL="0" lvl="0" indent="0" algn="l" rtl="0">
              <a:lnSpc>
                <a:spcPct val="115000"/>
              </a:lnSpc>
              <a:spcBef>
                <a:spcPts val="600"/>
              </a:spcBef>
              <a:spcAft>
                <a:spcPts val="0"/>
              </a:spcAft>
              <a:buNone/>
            </a:pPr>
            <a:endParaRPr/>
          </a:p>
        </p:txBody>
      </p:sp>
      <p:sp>
        <p:nvSpPr>
          <p:cNvPr id="416" name="Google Shape;416;p26"/>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15</a:t>
            </a:fld>
            <a:endParaRPr/>
          </a:p>
        </p:txBody>
      </p:sp>
      <p:sp>
        <p:nvSpPr>
          <p:cNvPr id="417" name="Google Shape;417;p26"/>
          <p:cNvSpPr txBox="1"/>
          <p:nvPr/>
        </p:nvSpPr>
        <p:spPr>
          <a:xfrm>
            <a:off x="2388925" y="4465975"/>
            <a:ext cx="5937900" cy="343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100">
                <a:latin typeface="Verdana"/>
                <a:ea typeface="Verdana"/>
                <a:cs typeface="Verdana"/>
                <a:sym typeface="Verdana"/>
              </a:rPr>
              <a:t>version 0.1.1, archived in Zenodo at </a:t>
            </a:r>
            <a:r>
              <a:rPr lang="en" sz="1100" u="sng">
                <a:solidFill>
                  <a:schemeClr val="accent1"/>
                </a:solidFill>
                <a:latin typeface="Verdana"/>
                <a:ea typeface="Verdana"/>
                <a:cs typeface="Verdana"/>
                <a:sym typeface="Verdana"/>
                <a:hlinkClick r:id="rId3"/>
              </a:rPr>
              <a:t>https://doi.org/10.5281/zenodo.569952</a:t>
            </a:r>
            <a:endParaRPr sz="1300">
              <a:latin typeface="Montserrat Light"/>
              <a:ea typeface="Montserrat Light"/>
              <a:cs typeface="Montserrat Light"/>
              <a:sym typeface="Montserrat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7"/>
          <p:cNvSpPr txBox="1">
            <a:spLocks noGrp="1"/>
          </p:cNvSpPr>
          <p:nvPr>
            <p:ph type="title"/>
          </p:nvPr>
        </p:nvSpPr>
        <p:spPr>
          <a:xfrm>
            <a:off x="776450" y="318150"/>
            <a:ext cx="7171500" cy="4941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Open data is a vital resource in our daily lives</a:t>
            </a:r>
            <a:endParaRPr sz="2400"/>
          </a:p>
        </p:txBody>
      </p:sp>
      <p:sp>
        <p:nvSpPr>
          <p:cNvPr id="423" name="Google Shape;423;p27"/>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pic>
        <p:nvPicPr>
          <p:cNvPr id="424" name="Google Shape;424;p27"/>
          <p:cNvPicPr preferRelativeResize="0"/>
          <p:nvPr/>
        </p:nvPicPr>
        <p:blipFill rotWithShape="1">
          <a:blip r:embed="rId3">
            <a:alphaModFix/>
          </a:blip>
          <a:srcRect l="942" t="7075" r="76995" b="55568"/>
          <a:stretch/>
        </p:blipFill>
        <p:spPr>
          <a:xfrm>
            <a:off x="129625" y="1289525"/>
            <a:ext cx="4557504" cy="2480425"/>
          </a:xfrm>
          <a:prstGeom prst="rect">
            <a:avLst/>
          </a:prstGeom>
          <a:noFill/>
          <a:ln>
            <a:noFill/>
          </a:ln>
        </p:spPr>
      </p:pic>
      <p:pic>
        <p:nvPicPr>
          <p:cNvPr id="425" name="Google Shape;425;p27"/>
          <p:cNvPicPr preferRelativeResize="0"/>
          <p:nvPr/>
        </p:nvPicPr>
        <p:blipFill rotWithShape="1">
          <a:blip r:embed="rId4">
            <a:alphaModFix/>
          </a:blip>
          <a:srcRect l="330" t="9834" r="77310" b="56089"/>
          <a:stretch/>
        </p:blipFill>
        <p:spPr>
          <a:xfrm>
            <a:off x="4865125" y="1066050"/>
            <a:ext cx="4161024" cy="2038500"/>
          </a:xfrm>
          <a:prstGeom prst="rect">
            <a:avLst/>
          </a:prstGeom>
          <a:noFill/>
          <a:ln>
            <a:noFill/>
          </a:ln>
        </p:spPr>
      </p:pic>
      <p:pic>
        <p:nvPicPr>
          <p:cNvPr id="426" name="Google Shape;426;p27"/>
          <p:cNvPicPr preferRelativeResize="0"/>
          <p:nvPr/>
        </p:nvPicPr>
        <p:blipFill rotWithShape="1">
          <a:blip r:embed="rId5">
            <a:alphaModFix/>
          </a:blip>
          <a:srcRect l="199" t="7254" r="74237" b="61473"/>
          <a:stretch/>
        </p:blipFill>
        <p:spPr>
          <a:xfrm>
            <a:off x="3093175" y="3229125"/>
            <a:ext cx="4725179" cy="1858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28"/>
          <p:cNvSpPr txBox="1">
            <a:spLocks noGrp="1"/>
          </p:cNvSpPr>
          <p:nvPr>
            <p:ph type="title"/>
          </p:nvPr>
        </p:nvSpPr>
        <p:spPr>
          <a:xfrm>
            <a:off x="776450" y="402700"/>
            <a:ext cx="79530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Expectations have changed for data sharing</a:t>
            </a:r>
            <a:endParaRPr sz="2400"/>
          </a:p>
        </p:txBody>
      </p:sp>
      <p:sp>
        <p:nvSpPr>
          <p:cNvPr id="432" name="Google Shape;432;p28"/>
          <p:cNvSpPr txBox="1">
            <a:spLocks noGrp="1"/>
          </p:cNvSpPr>
          <p:nvPr>
            <p:ph type="body" idx="1"/>
          </p:nvPr>
        </p:nvSpPr>
        <p:spPr>
          <a:xfrm>
            <a:off x="776450" y="1524375"/>
            <a:ext cx="7591200" cy="2932500"/>
          </a:xfrm>
          <a:prstGeom prst="rect">
            <a:avLst/>
          </a:prstGeom>
        </p:spPr>
        <p:txBody>
          <a:bodyPr spcFirstLastPara="1" wrap="square" lIns="0" tIns="0" rIns="0" bIns="0" anchor="t" anchorCtr="0">
            <a:noAutofit/>
          </a:bodyPr>
          <a:lstStyle/>
          <a:p>
            <a:pPr marL="457200" lvl="0" indent="-355600" algn="l" rtl="0">
              <a:spcBef>
                <a:spcPts val="600"/>
              </a:spcBef>
              <a:spcAft>
                <a:spcPts val="0"/>
              </a:spcAft>
              <a:buSzPts val="2000"/>
              <a:buChar char="●"/>
            </a:pPr>
            <a:r>
              <a:rPr lang="en" u="sng">
                <a:solidFill>
                  <a:schemeClr val="hlink"/>
                </a:solidFill>
                <a:hlinkClick r:id="rId3"/>
              </a:rPr>
              <a:t>Funder policies on data sharing</a:t>
            </a:r>
            <a:endParaRPr/>
          </a:p>
          <a:p>
            <a:pPr marL="457200" lvl="0" indent="-355600" algn="l" rtl="0">
              <a:spcBef>
                <a:spcPts val="0"/>
              </a:spcBef>
              <a:spcAft>
                <a:spcPts val="0"/>
              </a:spcAft>
              <a:buSzPts val="2000"/>
              <a:buChar char="●"/>
            </a:pPr>
            <a:r>
              <a:rPr lang="en"/>
              <a:t>Funder policies on data management plans (DMP)</a:t>
            </a:r>
            <a:endParaRPr/>
          </a:p>
          <a:p>
            <a:pPr marL="914400" lvl="1" indent="-355600" algn="l" rtl="0">
              <a:spcBef>
                <a:spcPts val="0"/>
              </a:spcBef>
              <a:spcAft>
                <a:spcPts val="0"/>
              </a:spcAft>
              <a:buSzPts val="2000"/>
              <a:buChar char="○"/>
            </a:pPr>
            <a:r>
              <a:rPr lang="en"/>
              <a:t>DMP as elements of the award contract</a:t>
            </a:r>
            <a:endParaRPr/>
          </a:p>
          <a:p>
            <a:pPr marL="457200" lvl="0" indent="-355600" algn="l" rtl="0">
              <a:spcBef>
                <a:spcPts val="0"/>
              </a:spcBef>
              <a:spcAft>
                <a:spcPts val="0"/>
              </a:spcAft>
              <a:buSzPts val="2000"/>
              <a:buChar char="●"/>
            </a:pPr>
            <a:r>
              <a:rPr lang="en"/>
              <a:t>Publisher and journal policies on the availability of data underlying published results</a:t>
            </a:r>
            <a:endParaRPr/>
          </a:p>
          <a:p>
            <a:pPr marL="457200" lvl="0" indent="-355600" algn="l" rtl="0">
              <a:spcBef>
                <a:spcPts val="0"/>
              </a:spcBef>
              <a:spcAft>
                <a:spcPts val="0"/>
              </a:spcAft>
              <a:buSzPts val="2000"/>
              <a:buChar char="●"/>
            </a:pPr>
            <a:r>
              <a:rPr lang="en" u="sng">
                <a:solidFill>
                  <a:schemeClr val="hlink"/>
                </a:solidFill>
                <a:hlinkClick r:id="rId4"/>
              </a:rPr>
              <a:t>FAIR Data Principles</a:t>
            </a:r>
            <a:endParaRPr/>
          </a:p>
          <a:p>
            <a:pPr marL="457200" lvl="0" indent="-355600" algn="l" rtl="0">
              <a:spcBef>
                <a:spcPts val="0"/>
              </a:spcBef>
              <a:spcAft>
                <a:spcPts val="0"/>
              </a:spcAft>
              <a:buSzPts val="2000"/>
              <a:buChar char="●"/>
            </a:pPr>
            <a:r>
              <a:rPr lang="en" u="sng">
                <a:solidFill>
                  <a:schemeClr val="hlink"/>
                </a:solidFill>
                <a:hlinkClick r:id="rId5"/>
              </a:rPr>
              <a:t>TOP Guidelines</a:t>
            </a:r>
            <a:r>
              <a:rPr lang="en"/>
              <a:t> for publishers</a:t>
            </a:r>
            <a:endParaRPr/>
          </a:p>
          <a:p>
            <a:pPr marL="457200" lvl="0" indent="-355600" algn="l" rtl="0">
              <a:spcBef>
                <a:spcPts val="0"/>
              </a:spcBef>
              <a:spcAft>
                <a:spcPts val="0"/>
              </a:spcAft>
              <a:buSzPts val="2000"/>
              <a:buChar char="●"/>
            </a:pPr>
            <a:r>
              <a:rPr lang="en"/>
              <a:t>Adoption of data citation </a:t>
            </a:r>
            <a:r>
              <a:rPr lang="en" u="sng">
                <a:solidFill>
                  <a:schemeClr val="hlink"/>
                </a:solidFill>
                <a:hlinkClick r:id="rId6"/>
              </a:rPr>
              <a:t>infrastructure</a:t>
            </a:r>
            <a:r>
              <a:rPr lang="en"/>
              <a:t> and </a:t>
            </a:r>
            <a:r>
              <a:rPr lang="en" u="sng">
                <a:solidFill>
                  <a:schemeClr val="hlink"/>
                </a:solidFill>
                <a:hlinkClick r:id="rId7"/>
              </a:rPr>
              <a:t>practices</a:t>
            </a:r>
            <a:r>
              <a:rPr lang="en"/>
              <a:t> </a:t>
            </a:r>
            <a:endParaRPr/>
          </a:p>
        </p:txBody>
      </p:sp>
      <p:sp>
        <p:nvSpPr>
          <p:cNvPr id="433" name="Google Shape;433;p2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29"/>
          <p:cNvSpPr txBox="1">
            <a:spLocks noGrp="1"/>
          </p:cNvSpPr>
          <p:nvPr>
            <p:ph type="title"/>
          </p:nvPr>
        </p:nvSpPr>
        <p:spPr>
          <a:xfrm>
            <a:off x="776450" y="335825"/>
            <a:ext cx="7566300" cy="476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Data stewardship is a shared responsibility</a:t>
            </a:r>
            <a:endParaRPr sz="2400"/>
          </a:p>
        </p:txBody>
      </p:sp>
      <p:sp>
        <p:nvSpPr>
          <p:cNvPr id="439" name="Google Shape;439;p29"/>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18</a:t>
            </a:fld>
            <a:endParaRPr/>
          </a:p>
        </p:txBody>
      </p:sp>
      <p:pic>
        <p:nvPicPr>
          <p:cNvPr id="440" name="Google Shape;440;p29"/>
          <p:cNvPicPr preferRelativeResize="0"/>
          <p:nvPr/>
        </p:nvPicPr>
        <p:blipFill>
          <a:blip r:embed="rId3">
            <a:alphaModFix/>
          </a:blip>
          <a:stretch>
            <a:fillRect/>
          </a:stretch>
        </p:blipFill>
        <p:spPr>
          <a:xfrm>
            <a:off x="1877923" y="1117100"/>
            <a:ext cx="5388155" cy="40264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0"/>
          <p:cNvSpPr txBox="1">
            <a:spLocks noGrp="1"/>
          </p:cNvSpPr>
          <p:nvPr>
            <p:ph type="ctrTitle"/>
          </p:nvPr>
        </p:nvSpPr>
        <p:spPr>
          <a:xfrm>
            <a:off x="2027625" y="1629397"/>
            <a:ext cx="50886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Governing research data</a:t>
            </a:r>
            <a:endParaRPr/>
          </a:p>
        </p:txBody>
      </p:sp>
      <p:sp>
        <p:nvSpPr>
          <p:cNvPr id="446" name="Google Shape;446;p30"/>
          <p:cNvSpPr txBox="1">
            <a:spLocks noGrp="1"/>
          </p:cNvSpPr>
          <p:nvPr>
            <p:ph type="subTitle" idx="1"/>
          </p:nvPr>
        </p:nvSpPr>
        <p:spPr>
          <a:xfrm>
            <a:off x="2027625" y="2886101"/>
            <a:ext cx="50886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i="1">
                <a:solidFill>
                  <a:srgbClr val="BD2A35"/>
                </a:solidFill>
              </a:rPr>
              <a:t>Scoping, challenges, &amp; opportunities</a:t>
            </a:r>
            <a:endParaRPr i="1">
              <a:solidFill>
                <a:srgbClr val="BD2A3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13"/>
          <p:cNvSpPr txBox="1">
            <a:spLocks noGrp="1"/>
          </p:cNvSpPr>
          <p:nvPr>
            <p:ph type="subTitle" idx="4294967295"/>
          </p:nvPr>
        </p:nvSpPr>
        <p:spPr>
          <a:xfrm>
            <a:off x="1366412" y="1285650"/>
            <a:ext cx="3918300" cy="2572200"/>
          </a:xfrm>
          <a:prstGeom prst="rect">
            <a:avLst/>
          </a:prstGeom>
        </p:spPr>
        <p:txBody>
          <a:bodyPr spcFirstLastPara="1" wrap="square" lIns="0" tIns="0" rIns="0" bIns="0" anchor="t" anchorCtr="0">
            <a:noAutofit/>
          </a:bodyPr>
          <a:lstStyle/>
          <a:p>
            <a:pPr marL="0" lvl="0" indent="0" algn="l" rtl="0">
              <a:spcBef>
                <a:spcPts val="600"/>
              </a:spcBef>
              <a:spcAft>
                <a:spcPts val="0"/>
              </a:spcAft>
              <a:buClr>
                <a:schemeClr val="dk1"/>
              </a:buClr>
              <a:buSzPts val="1100"/>
              <a:buFont typeface="Arial"/>
              <a:buNone/>
            </a:pPr>
            <a:r>
              <a:rPr lang="en" sz="1800" b="1">
                <a:latin typeface="Montserrat"/>
                <a:ea typeface="Montserrat"/>
                <a:cs typeface="Montserrat"/>
                <a:sym typeface="Montserrat"/>
              </a:rPr>
              <a:t>Heather Coates, MLS, MS</a:t>
            </a:r>
            <a:endParaRPr sz="1800">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r>
              <a:rPr lang="en" sz="1600">
                <a:latin typeface="Montserrat"/>
                <a:ea typeface="Montserrat"/>
                <a:cs typeface="Montserrat"/>
                <a:sym typeface="Montserrat"/>
              </a:rPr>
              <a:t>Digital Scholarship &amp; Data Management Librarian</a:t>
            </a:r>
            <a:endParaRPr sz="1600">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r>
              <a:rPr lang="en" sz="1600">
                <a:latin typeface="Montserrat"/>
                <a:ea typeface="Montserrat"/>
                <a:cs typeface="Montserrat"/>
                <a:sym typeface="Montserrat"/>
              </a:rPr>
              <a:t>IUPUI University Library - </a:t>
            </a:r>
            <a:r>
              <a:rPr lang="en" sz="1600" u="sng">
                <a:solidFill>
                  <a:schemeClr val="hlink"/>
                </a:solidFill>
                <a:latin typeface="Montserrat"/>
                <a:ea typeface="Montserrat"/>
                <a:cs typeface="Montserrat"/>
                <a:sym typeface="Montserrat"/>
                <a:hlinkClick r:id="rId3"/>
              </a:rPr>
              <a:t>Center for Digital Scholarship</a:t>
            </a:r>
            <a:endParaRPr sz="1600">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r>
              <a:rPr lang="en" sz="1600" u="sng">
                <a:solidFill>
                  <a:schemeClr val="hlink"/>
                </a:solidFill>
                <a:latin typeface="Montserrat"/>
                <a:ea typeface="Montserrat"/>
                <a:cs typeface="Montserrat"/>
                <a:sym typeface="Montserrat"/>
                <a:hlinkClick r:id="rId4"/>
              </a:rPr>
              <a:t>Data Steward</a:t>
            </a:r>
            <a:r>
              <a:rPr lang="en" sz="1600">
                <a:latin typeface="Montserrat"/>
                <a:ea typeface="Montserrat"/>
                <a:cs typeface="Montserrat"/>
                <a:sym typeface="Montserrat"/>
              </a:rPr>
              <a:t> for Research Data, Indiana University</a:t>
            </a:r>
            <a:endParaRPr sz="1600">
              <a:latin typeface="Montserrat"/>
              <a:ea typeface="Montserrat"/>
              <a:cs typeface="Montserrat"/>
              <a:sym typeface="Montserrat"/>
            </a:endParaRPr>
          </a:p>
        </p:txBody>
      </p:sp>
      <p:sp>
        <p:nvSpPr>
          <p:cNvPr id="317" name="Google Shape;317;p13"/>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pic>
        <p:nvPicPr>
          <p:cNvPr id="318" name="Google Shape;318;p13"/>
          <p:cNvPicPr preferRelativeResize="0"/>
          <p:nvPr/>
        </p:nvPicPr>
        <p:blipFill rotWithShape="1">
          <a:blip r:embed="rId5">
            <a:alphaModFix/>
          </a:blip>
          <a:srcRect l="9169" t="15175" r="10605" b="13710"/>
          <a:stretch/>
        </p:blipFill>
        <p:spPr>
          <a:xfrm>
            <a:off x="5565487" y="1591225"/>
            <a:ext cx="2212101" cy="196104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31"/>
          <p:cNvSpPr txBox="1">
            <a:spLocks noGrp="1"/>
          </p:cNvSpPr>
          <p:nvPr>
            <p:ph type="body" idx="1"/>
          </p:nvPr>
        </p:nvSpPr>
        <p:spPr>
          <a:xfrm>
            <a:off x="2487650" y="1218025"/>
            <a:ext cx="4168800" cy="2707500"/>
          </a:xfrm>
          <a:prstGeom prst="rect">
            <a:avLst/>
          </a:prstGeom>
        </p:spPr>
        <p:txBody>
          <a:bodyPr spcFirstLastPara="1" wrap="square" lIns="0" tIns="0" rIns="0" bIns="0" anchor="ctr" anchorCtr="0">
            <a:noAutofit/>
          </a:bodyPr>
          <a:lstStyle/>
          <a:p>
            <a:pPr marL="0" lvl="0" indent="0" algn="ctr" rtl="0">
              <a:spcBef>
                <a:spcPts val="600"/>
              </a:spcBef>
              <a:spcAft>
                <a:spcPts val="0"/>
              </a:spcAft>
              <a:buNone/>
            </a:pPr>
            <a:r>
              <a:rPr lang="en" sz="2800" b="0" i="1"/>
              <a:t>Institutions should foster a culture of research integrity.</a:t>
            </a:r>
            <a:endParaRPr sz="2800" b="0" i="1"/>
          </a:p>
        </p:txBody>
      </p:sp>
      <p:sp>
        <p:nvSpPr>
          <p:cNvPr id="452" name="Google Shape;452;p31"/>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32"/>
          <p:cNvSpPr txBox="1">
            <a:spLocks noGrp="1"/>
          </p:cNvSpPr>
          <p:nvPr>
            <p:ph type="sldNum" idx="12"/>
          </p:nvPr>
        </p:nvSpPr>
        <p:spPr>
          <a:xfrm>
            <a:off x="8729400" y="4734000"/>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21</a:t>
            </a:fld>
            <a:endParaRPr/>
          </a:p>
        </p:txBody>
      </p:sp>
      <p:sp>
        <p:nvSpPr>
          <p:cNvPr id="458" name="Google Shape;458;p32"/>
          <p:cNvSpPr txBox="1">
            <a:spLocks noGrp="1"/>
          </p:cNvSpPr>
          <p:nvPr>
            <p:ph type="title"/>
          </p:nvPr>
        </p:nvSpPr>
        <p:spPr>
          <a:xfrm>
            <a:off x="481950" y="308350"/>
            <a:ext cx="7911000" cy="5040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200"/>
              <a:t>Key Principles: Building a culture of research integrity</a:t>
            </a:r>
            <a:endParaRPr sz="2200"/>
          </a:p>
        </p:txBody>
      </p:sp>
      <p:sp>
        <p:nvSpPr>
          <p:cNvPr id="459" name="Google Shape;459;p32"/>
          <p:cNvSpPr txBox="1"/>
          <p:nvPr/>
        </p:nvSpPr>
        <p:spPr>
          <a:xfrm>
            <a:off x="2374000" y="4598550"/>
            <a:ext cx="5859300" cy="468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300"/>
              </a:spcBef>
              <a:spcAft>
                <a:spcPts val="0"/>
              </a:spcAft>
              <a:buNone/>
            </a:pPr>
            <a:r>
              <a:rPr lang="en" sz="1000" i="1">
                <a:solidFill>
                  <a:srgbClr val="073763"/>
                </a:solidFill>
              </a:rPr>
              <a:t>Excerpted from Geeta Swamy’s Keynote at the AAU/APLU Summit on Public Access to Research Data, February 2020</a:t>
            </a:r>
            <a:endParaRPr sz="1000">
              <a:solidFill>
                <a:srgbClr val="073763"/>
              </a:solidFill>
            </a:endParaRPr>
          </a:p>
        </p:txBody>
      </p:sp>
      <p:pic>
        <p:nvPicPr>
          <p:cNvPr id="460" name="Google Shape;460;p32"/>
          <p:cNvPicPr preferRelativeResize="0"/>
          <p:nvPr/>
        </p:nvPicPr>
        <p:blipFill>
          <a:blip r:embed="rId3">
            <a:alphaModFix/>
          </a:blip>
          <a:stretch>
            <a:fillRect/>
          </a:stretch>
        </p:blipFill>
        <p:spPr>
          <a:xfrm>
            <a:off x="2168136" y="1246225"/>
            <a:ext cx="4807729" cy="32532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33"/>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22</a:t>
            </a:fld>
            <a:endParaRPr/>
          </a:p>
        </p:txBody>
      </p:sp>
      <p:sp>
        <p:nvSpPr>
          <p:cNvPr id="466" name="Google Shape;466;p33"/>
          <p:cNvSpPr/>
          <p:nvPr/>
        </p:nvSpPr>
        <p:spPr>
          <a:xfrm>
            <a:off x="1385813" y="1046625"/>
            <a:ext cx="3022500" cy="3022500"/>
          </a:xfrm>
          <a:prstGeom prst="ellipse">
            <a:avLst/>
          </a:prstGeom>
          <a:solidFill>
            <a:srgbClr val="CC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lt1"/>
                </a:solidFill>
              </a:rPr>
              <a:t>language of data governance</a:t>
            </a:r>
            <a:endParaRPr sz="2400">
              <a:solidFill>
                <a:schemeClr val="lt1"/>
              </a:solidFill>
            </a:endParaRPr>
          </a:p>
        </p:txBody>
      </p:sp>
      <p:sp>
        <p:nvSpPr>
          <p:cNvPr id="467" name="Google Shape;467;p33"/>
          <p:cNvSpPr/>
          <p:nvPr/>
        </p:nvSpPr>
        <p:spPr>
          <a:xfrm>
            <a:off x="4735688" y="1046625"/>
            <a:ext cx="3022500" cy="3022500"/>
          </a:xfrm>
          <a:prstGeom prst="ellipse">
            <a:avLst/>
          </a:prstGeom>
          <a:solidFill>
            <a:srgbClr val="E6913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lt1"/>
                </a:solidFill>
              </a:rPr>
              <a:t>language of research data stewardship</a:t>
            </a:r>
            <a:endParaRPr sz="2400">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34"/>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23</a:t>
            </a:fld>
            <a:endParaRPr/>
          </a:p>
        </p:txBody>
      </p:sp>
      <p:sp>
        <p:nvSpPr>
          <p:cNvPr id="473" name="Google Shape;473;p34"/>
          <p:cNvSpPr txBox="1"/>
          <p:nvPr/>
        </p:nvSpPr>
        <p:spPr>
          <a:xfrm>
            <a:off x="329700" y="437600"/>
            <a:ext cx="3283800" cy="53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b="1">
                <a:latin typeface="Montserrat"/>
                <a:ea typeface="Montserrat"/>
                <a:cs typeface="Montserrat"/>
                <a:sym typeface="Montserrat"/>
              </a:rPr>
              <a:t>Research Lifecycle</a:t>
            </a:r>
            <a:endParaRPr sz="2400" b="1">
              <a:latin typeface="Montserrat"/>
              <a:ea typeface="Montserrat"/>
              <a:cs typeface="Montserrat"/>
              <a:sym typeface="Montserrat"/>
            </a:endParaRPr>
          </a:p>
        </p:txBody>
      </p:sp>
      <p:grpSp>
        <p:nvGrpSpPr>
          <p:cNvPr id="474" name="Google Shape;474;p34"/>
          <p:cNvGrpSpPr/>
          <p:nvPr/>
        </p:nvGrpSpPr>
        <p:grpSpPr>
          <a:xfrm>
            <a:off x="4945575" y="2331800"/>
            <a:ext cx="447432" cy="1141804"/>
            <a:chOff x="4076175" y="2267050"/>
            <a:chExt cx="173450" cy="504375"/>
          </a:xfrm>
        </p:grpSpPr>
        <p:sp>
          <p:nvSpPr>
            <p:cNvPr id="475" name="Google Shape;475;p34"/>
            <p:cNvSpPr/>
            <p:nvPr/>
          </p:nvSpPr>
          <p:spPr>
            <a:xfrm>
              <a:off x="4122600" y="2267050"/>
              <a:ext cx="80600" cy="91625"/>
            </a:xfrm>
            <a:custGeom>
              <a:avLst/>
              <a:gdLst/>
              <a:ahLst/>
              <a:cxnLst/>
              <a:rect l="l" t="t" r="r" b="b"/>
              <a:pathLst>
                <a:path w="3224" h="3665" extrusionOk="0">
                  <a:moveTo>
                    <a:pt x="1441" y="1"/>
                  </a:moveTo>
                  <a:lnTo>
                    <a:pt x="1295" y="25"/>
                  </a:lnTo>
                  <a:lnTo>
                    <a:pt x="1124" y="74"/>
                  </a:lnTo>
                  <a:lnTo>
                    <a:pt x="977" y="123"/>
                  </a:lnTo>
                  <a:lnTo>
                    <a:pt x="855" y="172"/>
                  </a:lnTo>
                  <a:lnTo>
                    <a:pt x="708" y="245"/>
                  </a:lnTo>
                  <a:lnTo>
                    <a:pt x="586" y="343"/>
                  </a:lnTo>
                  <a:lnTo>
                    <a:pt x="464" y="441"/>
                  </a:lnTo>
                  <a:lnTo>
                    <a:pt x="366" y="563"/>
                  </a:lnTo>
                  <a:lnTo>
                    <a:pt x="269" y="685"/>
                  </a:lnTo>
                  <a:lnTo>
                    <a:pt x="195" y="831"/>
                  </a:lnTo>
                  <a:lnTo>
                    <a:pt x="122" y="978"/>
                  </a:lnTo>
                  <a:lnTo>
                    <a:pt x="73" y="1124"/>
                  </a:lnTo>
                  <a:lnTo>
                    <a:pt x="25" y="1295"/>
                  </a:lnTo>
                  <a:lnTo>
                    <a:pt x="0" y="1466"/>
                  </a:lnTo>
                  <a:lnTo>
                    <a:pt x="0" y="1662"/>
                  </a:lnTo>
                  <a:lnTo>
                    <a:pt x="0" y="1833"/>
                  </a:lnTo>
                  <a:lnTo>
                    <a:pt x="25" y="2028"/>
                  </a:lnTo>
                  <a:lnTo>
                    <a:pt x="73" y="2223"/>
                  </a:lnTo>
                  <a:lnTo>
                    <a:pt x="122" y="2394"/>
                  </a:lnTo>
                  <a:lnTo>
                    <a:pt x="195" y="2565"/>
                  </a:lnTo>
                  <a:lnTo>
                    <a:pt x="269" y="2736"/>
                  </a:lnTo>
                  <a:lnTo>
                    <a:pt x="366" y="2883"/>
                  </a:lnTo>
                  <a:lnTo>
                    <a:pt x="464" y="3029"/>
                  </a:lnTo>
                  <a:lnTo>
                    <a:pt x="586" y="3176"/>
                  </a:lnTo>
                  <a:lnTo>
                    <a:pt x="708" y="3298"/>
                  </a:lnTo>
                  <a:lnTo>
                    <a:pt x="855" y="3396"/>
                  </a:lnTo>
                  <a:lnTo>
                    <a:pt x="977" y="3493"/>
                  </a:lnTo>
                  <a:lnTo>
                    <a:pt x="1124" y="3567"/>
                  </a:lnTo>
                  <a:lnTo>
                    <a:pt x="1295" y="3616"/>
                  </a:lnTo>
                  <a:lnTo>
                    <a:pt x="1441" y="3640"/>
                  </a:lnTo>
                  <a:lnTo>
                    <a:pt x="1612" y="3664"/>
                  </a:lnTo>
                  <a:lnTo>
                    <a:pt x="1783" y="3640"/>
                  </a:lnTo>
                  <a:lnTo>
                    <a:pt x="1930" y="3616"/>
                  </a:lnTo>
                  <a:lnTo>
                    <a:pt x="2100" y="3567"/>
                  </a:lnTo>
                  <a:lnTo>
                    <a:pt x="2247" y="3493"/>
                  </a:lnTo>
                  <a:lnTo>
                    <a:pt x="2369" y="3396"/>
                  </a:lnTo>
                  <a:lnTo>
                    <a:pt x="2516" y="3298"/>
                  </a:lnTo>
                  <a:lnTo>
                    <a:pt x="2638" y="3176"/>
                  </a:lnTo>
                  <a:lnTo>
                    <a:pt x="2760" y="3029"/>
                  </a:lnTo>
                  <a:lnTo>
                    <a:pt x="2858" y="2883"/>
                  </a:lnTo>
                  <a:lnTo>
                    <a:pt x="2955" y="2736"/>
                  </a:lnTo>
                  <a:lnTo>
                    <a:pt x="3029" y="2565"/>
                  </a:lnTo>
                  <a:lnTo>
                    <a:pt x="3102" y="2394"/>
                  </a:lnTo>
                  <a:lnTo>
                    <a:pt x="3151" y="2223"/>
                  </a:lnTo>
                  <a:lnTo>
                    <a:pt x="3200" y="2028"/>
                  </a:lnTo>
                  <a:lnTo>
                    <a:pt x="3224" y="1833"/>
                  </a:lnTo>
                  <a:lnTo>
                    <a:pt x="3224" y="1662"/>
                  </a:lnTo>
                  <a:lnTo>
                    <a:pt x="3224" y="1466"/>
                  </a:lnTo>
                  <a:lnTo>
                    <a:pt x="3200" y="1295"/>
                  </a:lnTo>
                  <a:lnTo>
                    <a:pt x="3151" y="1124"/>
                  </a:lnTo>
                  <a:lnTo>
                    <a:pt x="3102" y="978"/>
                  </a:lnTo>
                  <a:lnTo>
                    <a:pt x="3029" y="831"/>
                  </a:lnTo>
                  <a:lnTo>
                    <a:pt x="2955" y="685"/>
                  </a:lnTo>
                  <a:lnTo>
                    <a:pt x="2858" y="563"/>
                  </a:lnTo>
                  <a:lnTo>
                    <a:pt x="2760" y="441"/>
                  </a:lnTo>
                  <a:lnTo>
                    <a:pt x="2638" y="343"/>
                  </a:lnTo>
                  <a:lnTo>
                    <a:pt x="2516" y="245"/>
                  </a:lnTo>
                  <a:lnTo>
                    <a:pt x="2369" y="172"/>
                  </a:lnTo>
                  <a:lnTo>
                    <a:pt x="2247" y="123"/>
                  </a:lnTo>
                  <a:lnTo>
                    <a:pt x="2100" y="74"/>
                  </a:lnTo>
                  <a:lnTo>
                    <a:pt x="1930" y="25"/>
                  </a:lnTo>
                  <a:lnTo>
                    <a:pt x="178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4"/>
            <p:cNvSpPr/>
            <p:nvPr/>
          </p:nvSpPr>
          <p:spPr>
            <a:xfrm>
              <a:off x="4076175" y="2370250"/>
              <a:ext cx="173450" cy="401175"/>
            </a:xfrm>
            <a:custGeom>
              <a:avLst/>
              <a:gdLst/>
              <a:ahLst/>
              <a:cxnLst/>
              <a:rect l="l" t="t" r="r" b="b"/>
              <a:pathLst>
                <a:path w="6938" h="16047" extrusionOk="0">
                  <a:moveTo>
                    <a:pt x="2736" y="0"/>
                  </a:moveTo>
                  <a:lnTo>
                    <a:pt x="2541" y="49"/>
                  </a:lnTo>
                  <a:lnTo>
                    <a:pt x="2346" y="123"/>
                  </a:lnTo>
                  <a:lnTo>
                    <a:pt x="2175" y="196"/>
                  </a:lnTo>
                  <a:lnTo>
                    <a:pt x="2028" y="293"/>
                  </a:lnTo>
                  <a:lnTo>
                    <a:pt x="1711" y="489"/>
                  </a:lnTo>
                  <a:lnTo>
                    <a:pt x="1442" y="758"/>
                  </a:lnTo>
                  <a:lnTo>
                    <a:pt x="1173" y="1075"/>
                  </a:lnTo>
                  <a:lnTo>
                    <a:pt x="953" y="1417"/>
                  </a:lnTo>
                  <a:lnTo>
                    <a:pt x="758" y="1808"/>
                  </a:lnTo>
                  <a:lnTo>
                    <a:pt x="587" y="2223"/>
                  </a:lnTo>
                  <a:lnTo>
                    <a:pt x="441" y="2711"/>
                  </a:lnTo>
                  <a:lnTo>
                    <a:pt x="318" y="3200"/>
                  </a:lnTo>
                  <a:lnTo>
                    <a:pt x="221" y="3737"/>
                  </a:lnTo>
                  <a:lnTo>
                    <a:pt x="147" y="4323"/>
                  </a:lnTo>
                  <a:lnTo>
                    <a:pt x="74" y="4909"/>
                  </a:lnTo>
                  <a:lnTo>
                    <a:pt x="25" y="5544"/>
                  </a:lnTo>
                  <a:lnTo>
                    <a:pt x="1" y="6204"/>
                  </a:lnTo>
                  <a:lnTo>
                    <a:pt x="1" y="6888"/>
                  </a:lnTo>
                  <a:lnTo>
                    <a:pt x="25" y="7034"/>
                  </a:lnTo>
                  <a:lnTo>
                    <a:pt x="50" y="7181"/>
                  </a:lnTo>
                  <a:lnTo>
                    <a:pt x="99" y="7327"/>
                  </a:lnTo>
                  <a:lnTo>
                    <a:pt x="172" y="7425"/>
                  </a:lnTo>
                  <a:lnTo>
                    <a:pt x="245" y="7523"/>
                  </a:lnTo>
                  <a:lnTo>
                    <a:pt x="318" y="7596"/>
                  </a:lnTo>
                  <a:lnTo>
                    <a:pt x="416" y="7645"/>
                  </a:lnTo>
                  <a:lnTo>
                    <a:pt x="636" y="7645"/>
                  </a:lnTo>
                  <a:lnTo>
                    <a:pt x="734" y="7596"/>
                  </a:lnTo>
                  <a:lnTo>
                    <a:pt x="807" y="7523"/>
                  </a:lnTo>
                  <a:lnTo>
                    <a:pt x="880" y="7425"/>
                  </a:lnTo>
                  <a:lnTo>
                    <a:pt x="929" y="7327"/>
                  </a:lnTo>
                  <a:lnTo>
                    <a:pt x="953" y="7181"/>
                  </a:lnTo>
                  <a:lnTo>
                    <a:pt x="978" y="6888"/>
                  </a:lnTo>
                  <a:lnTo>
                    <a:pt x="1002" y="6521"/>
                  </a:lnTo>
                  <a:lnTo>
                    <a:pt x="1027" y="6106"/>
                  </a:lnTo>
                  <a:lnTo>
                    <a:pt x="1149" y="5105"/>
                  </a:lnTo>
                  <a:lnTo>
                    <a:pt x="1295" y="4103"/>
                  </a:lnTo>
                  <a:lnTo>
                    <a:pt x="1369" y="3664"/>
                  </a:lnTo>
                  <a:lnTo>
                    <a:pt x="1466" y="3298"/>
                  </a:lnTo>
                  <a:lnTo>
                    <a:pt x="1417" y="3102"/>
                  </a:lnTo>
                  <a:lnTo>
                    <a:pt x="1393" y="2907"/>
                  </a:lnTo>
                  <a:lnTo>
                    <a:pt x="1393" y="2711"/>
                  </a:lnTo>
                  <a:lnTo>
                    <a:pt x="1417" y="2540"/>
                  </a:lnTo>
                  <a:lnTo>
                    <a:pt x="1442" y="2394"/>
                  </a:lnTo>
                  <a:lnTo>
                    <a:pt x="1515" y="2247"/>
                  </a:lnTo>
                  <a:lnTo>
                    <a:pt x="1588" y="2125"/>
                  </a:lnTo>
                  <a:lnTo>
                    <a:pt x="1662" y="2052"/>
                  </a:lnTo>
                  <a:lnTo>
                    <a:pt x="1588" y="2150"/>
                  </a:lnTo>
                  <a:lnTo>
                    <a:pt x="1540" y="2296"/>
                  </a:lnTo>
                  <a:lnTo>
                    <a:pt x="1491" y="2492"/>
                  </a:lnTo>
                  <a:lnTo>
                    <a:pt x="1491" y="2687"/>
                  </a:lnTo>
                  <a:lnTo>
                    <a:pt x="1515" y="2882"/>
                  </a:lnTo>
                  <a:lnTo>
                    <a:pt x="1564" y="3078"/>
                  </a:lnTo>
                  <a:lnTo>
                    <a:pt x="1613" y="3175"/>
                  </a:lnTo>
                  <a:lnTo>
                    <a:pt x="1686" y="3273"/>
                  </a:lnTo>
                  <a:lnTo>
                    <a:pt x="1759" y="3346"/>
                  </a:lnTo>
                  <a:lnTo>
                    <a:pt x="1857" y="3420"/>
                  </a:lnTo>
                  <a:lnTo>
                    <a:pt x="1906" y="3786"/>
                  </a:lnTo>
                  <a:lnTo>
                    <a:pt x="1930" y="3981"/>
                  </a:lnTo>
                  <a:lnTo>
                    <a:pt x="1955" y="4201"/>
                  </a:lnTo>
                  <a:lnTo>
                    <a:pt x="1930" y="4445"/>
                  </a:lnTo>
                  <a:lnTo>
                    <a:pt x="1906" y="4738"/>
                  </a:lnTo>
                  <a:lnTo>
                    <a:pt x="1833" y="5032"/>
                  </a:lnTo>
                  <a:lnTo>
                    <a:pt x="1711" y="5398"/>
                  </a:lnTo>
                  <a:lnTo>
                    <a:pt x="1515" y="5911"/>
                  </a:lnTo>
                  <a:lnTo>
                    <a:pt x="1369" y="6399"/>
                  </a:lnTo>
                  <a:lnTo>
                    <a:pt x="1271" y="6839"/>
                  </a:lnTo>
                  <a:lnTo>
                    <a:pt x="1222" y="7230"/>
                  </a:lnTo>
                  <a:lnTo>
                    <a:pt x="1173" y="7620"/>
                  </a:lnTo>
                  <a:lnTo>
                    <a:pt x="1173" y="8011"/>
                  </a:lnTo>
                  <a:lnTo>
                    <a:pt x="1198" y="8817"/>
                  </a:lnTo>
                  <a:lnTo>
                    <a:pt x="1247" y="9989"/>
                  </a:lnTo>
                  <a:lnTo>
                    <a:pt x="1295" y="11162"/>
                  </a:lnTo>
                  <a:lnTo>
                    <a:pt x="1320" y="13238"/>
                  </a:lnTo>
                  <a:lnTo>
                    <a:pt x="1344" y="14728"/>
                  </a:lnTo>
                  <a:lnTo>
                    <a:pt x="1344" y="15314"/>
                  </a:lnTo>
                  <a:lnTo>
                    <a:pt x="1369" y="15533"/>
                  </a:lnTo>
                  <a:lnTo>
                    <a:pt x="1417" y="15704"/>
                  </a:lnTo>
                  <a:lnTo>
                    <a:pt x="1491" y="15827"/>
                  </a:lnTo>
                  <a:lnTo>
                    <a:pt x="1588" y="15924"/>
                  </a:lnTo>
                  <a:lnTo>
                    <a:pt x="1662" y="15998"/>
                  </a:lnTo>
                  <a:lnTo>
                    <a:pt x="1735" y="16022"/>
                  </a:lnTo>
                  <a:lnTo>
                    <a:pt x="1833" y="16046"/>
                  </a:lnTo>
                  <a:lnTo>
                    <a:pt x="1955" y="16046"/>
                  </a:lnTo>
                  <a:lnTo>
                    <a:pt x="2077" y="15998"/>
                  </a:lnTo>
                  <a:lnTo>
                    <a:pt x="2175" y="15949"/>
                  </a:lnTo>
                  <a:lnTo>
                    <a:pt x="2248" y="15875"/>
                  </a:lnTo>
                  <a:lnTo>
                    <a:pt x="2321" y="15802"/>
                  </a:lnTo>
                  <a:lnTo>
                    <a:pt x="2394" y="15680"/>
                  </a:lnTo>
                  <a:lnTo>
                    <a:pt x="2419" y="15533"/>
                  </a:lnTo>
                  <a:lnTo>
                    <a:pt x="2468" y="15387"/>
                  </a:lnTo>
                  <a:lnTo>
                    <a:pt x="3152" y="8548"/>
                  </a:lnTo>
                  <a:lnTo>
                    <a:pt x="3152" y="8451"/>
                  </a:lnTo>
                  <a:lnTo>
                    <a:pt x="3200" y="8280"/>
                  </a:lnTo>
                  <a:lnTo>
                    <a:pt x="3249" y="8182"/>
                  </a:lnTo>
                  <a:lnTo>
                    <a:pt x="3298" y="8084"/>
                  </a:lnTo>
                  <a:lnTo>
                    <a:pt x="3371" y="8011"/>
                  </a:lnTo>
                  <a:lnTo>
                    <a:pt x="3469" y="7987"/>
                  </a:lnTo>
                  <a:lnTo>
                    <a:pt x="3567" y="8011"/>
                  </a:lnTo>
                  <a:lnTo>
                    <a:pt x="3640" y="8084"/>
                  </a:lnTo>
                  <a:lnTo>
                    <a:pt x="3689" y="8182"/>
                  </a:lnTo>
                  <a:lnTo>
                    <a:pt x="3738" y="8280"/>
                  </a:lnTo>
                  <a:lnTo>
                    <a:pt x="3787" y="8451"/>
                  </a:lnTo>
                  <a:lnTo>
                    <a:pt x="3787" y="8548"/>
                  </a:lnTo>
                  <a:lnTo>
                    <a:pt x="4470" y="15387"/>
                  </a:lnTo>
                  <a:lnTo>
                    <a:pt x="4519" y="15533"/>
                  </a:lnTo>
                  <a:lnTo>
                    <a:pt x="4544" y="15680"/>
                  </a:lnTo>
                  <a:lnTo>
                    <a:pt x="4617" y="15802"/>
                  </a:lnTo>
                  <a:lnTo>
                    <a:pt x="4690" y="15875"/>
                  </a:lnTo>
                  <a:lnTo>
                    <a:pt x="4763" y="15949"/>
                  </a:lnTo>
                  <a:lnTo>
                    <a:pt x="4861" y="15998"/>
                  </a:lnTo>
                  <a:lnTo>
                    <a:pt x="4983" y="16046"/>
                  </a:lnTo>
                  <a:lnTo>
                    <a:pt x="5105" y="16046"/>
                  </a:lnTo>
                  <a:lnTo>
                    <a:pt x="5203" y="16022"/>
                  </a:lnTo>
                  <a:lnTo>
                    <a:pt x="5276" y="15998"/>
                  </a:lnTo>
                  <a:lnTo>
                    <a:pt x="5350" y="15924"/>
                  </a:lnTo>
                  <a:lnTo>
                    <a:pt x="5447" y="15827"/>
                  </a:lnTo>
                  <a:lnTo>
                    <a:pt x="5521" y="15704"/>
                  </a:lnTo>
                  <a:lnTo>
                    <a:pt x="5569" y="15533"/>
                  </a:lnTo>
                  <a:lnTo>
                    <a:pt x="5594" y="15314"/>
                  </a:lnTo>
                  <a:lnTo>
                    <a:pt x="5594" y="14728"/>
                  </a:lnTo>
                  <a:lnTo>
                    <a:pt x="5618" y="13238"/>
                  </a:lnTo>
                  <a:lnTo>
                    <a:pt x="5643" y="11162"/>
                  </a:lnTo>
                  <a:lnTo>
                    <a:pt x="5692" y="9989"/>
                  </a:lnTo>
                  <a:lnTo>
                    <a:pt x="5740" y="8817"/>
                  </a:lnTo>
                  <a:lnTo>
                    <a:pt x="5765" y="8011"/>
                  </a:lnTo>
                  <a:lnTo>
                    <a:pt x="5765" y="7620"/>
                  </a:lnTo>
                  <a:lnTo>
                    <a:pt x="5716" y="7230"/>
                  </a:lnTo>
                  <a:lnTo>
                    <a:pt x="5667" y="6839"/>
                  </a:lnTo>
                  <a:lnTo>
                    <a:pt x="5569" y="6399"/>
                  </a:lnTo>
                  <a:lnTo>
                    <a:pt x="5423" y="5911"/>
                  </a:lnTo>
                  <a:lnTo>
                    <a:pt x="5227" y="5398"/>
                  </a:lnTo>
                  <a:lnTo>
                    <a:pt x="5105" y="5032"/>
                  </a:lnTo>
                  <a:lnTo>
                    <a:pt x="5032" y="4738"/>
                  </a:lnTo>
                  <a:lnTo>
                    <a:pt x="5008" y="4445"/>
                  </a:lnTo>
                  <a:lnTo>
                    <a:pt x="4983" y="4201"/>
                  </a:lnTo>
                  <a:lnTo>
                    <a:pt x="5008" y="3981"/>
                  </a:lnTo>
                  <a:lnTo>
                    <a:pt x="5032" y="3786"/>
                  </a:lnTo>
                  <a:lnTo>
                    <a:pt x="5081" y="3420"/>
                  </a:lnTo>
                  <a:lnTo>
                    <a:pt x="5179" y="3346"/>
                  </a:lnTo>
                  <a:lnTo>
                    <a:pt x="5252" y="3273"/>
                  </a:lnTo>
                  <a:lnTo>
                    <a:pt x="5325" y="3175"/>
                  </a:lnTo>
                  <a:lnTo>
                    <a:pt x="5374" y="3078"/>
                  </a:lnTo>
                  <a:lnTo>
                    <a:pt x="5423" y="2882"/>
                  </a:lnTo>
                  <a:lnTo>
                    <a:pt x="5447" y="2687"/>
                  </a:lnTo>
                  <a:lnTo>
                    <a:pt x="5447" y="2492"/>
                  </a:lnTo>
                  <a:lnTo>
                    <a:pt x="5398" y="2296"/>
                  </a:lnTo>
                  <a:lnTo>
                    <a:pt x="5350" y="2150"/>
                  </a:lnTo>
                  <a:lnTo>
                    <a:pt x="5276" y="2052"/>
                  </a:lnTo>
                  <a:lnTo>
                    <a:pt x="5350" y="2125"/>
                  </a:lnTo>
                  <a:lnTo>
                    <a:pt x="5423" y="2247"/>
                  </a:lnTo>
                  <a:lnTo>
                    <a:pt x="5496" y="2394"/>
                  </a:lnTo>
                  <a:lnTo>
                    <a:pt x="5521" y="2540"/>
                  </a:lnTo>
                  <a:lnTo>
                    <a:pt x="5545" y="2711"/>
                  </a:lnTo>
                  <a:lnTo>
                    <a:pt x="5545" y="2907"/>
                  </a:lnTo>
                  <a:lnTo>
                    <a:pt x="5521" y="3102"/>
                  </a:lnTo>
                  <a:lnTo>
                    <a:pt x="5472" y="3298"/>
                  </a:lnTo>
                  <a:lnTo>
                    <a:pt x="5569" y="3664"/>
                  </a:lnTo>
                  <a:lnTo>
                    <a:pt x="5643" y="4103"/>
                  </a:lnTo>
                  <a:lnTo>
                    <a:pt x="5789" y="5105"/>
                  </a:lnTo>
                  <a:lnTo>
                    <a:pt x="5911" y="6106"/>
                  </a:lnTo>
                  <a:lnTo>
                    <a:pt x="5936" y="6521"/>
                  </a:lnTo>
                  <a:lnTo>
                    <a:pt x="5960" y="6888"/>
                  </a:lnTo>
                  <a:lnTo>
                    <a:pt x="5985" y="7181"/>
                  </a:lnTo>
                  <a:lnTo>
                    <a:pt x="6009" y="7327"/>
                  </a:lnTo>
                  <a:lnTo>
                    <a:pt x="6058" y="7425"/>
                  </a:lnTo>
                  <a:lnTo>
                    <a:pt x="6131" y="7523"/>
                  </a:lnTo>
                  <a:lnTo>
                    <a:pt x="6204" y="7596"/>
                  </a:lnTo>
                  <a:lnTo>
                    <a:pt x="6302" y="7645"/>
                  </a:lnTo>
                  <a:lnTo>
                    <a:pt x="6522" y="7645"/>
                  </a:lnTo>
                  <a:lnTo>
                    <a:pt x="6620" y="7596"/>
                  </a:lnTo>
                  <a:lnTo>
                    <a:pt x="6693" y="7523"/>
                  </a:lnTo>
                  <a:lnTo>
                    <a:pt x="6766" y="7425"/>
                  </a:lnTo>
                  <a:lnTo>
                    <a:pt x="6839" y="7327"/>
                  </a:lnTo>
                  <a:lnTo>
                    <a:pt x="6888" y="7181"/>
                  </a:lnTo>
                  <a:lnTo>
                    <a:pt x="6913" y="7034"/>
                  </a:lnTo>
                  <a:lnTo>
                    <a:pt x="6937" y="6888"/>
                  </a:lnTo>
                  <a:lnTo>
                    <a:pt x="6937" y="6204"/>
                  </a:lnTo>
                  <a:lnTo>
                    <a:pt x="6913" y="5544"/>
                  </a:lnTo>
                  <a:lnTo>
                    <a:pt x="6864" y="4909"/>
                  </a:lnTo>
                  <a:lnTo>
                    <a:pt x="6791" y="4323"/>
                  </a:lnTo>
                  <a:lnTo>
                    <a:pt x="6717" y="3737"/>
                  </a:lnTo>
                  <a:lnTo>
                    <a:pt x="6620" y="3200"/>
                  </a:lnTo>
                  <a:lnTo>
                    <a:pt x="6497" y="2711"/>
                  </a:lnTo>
                  <a:lnTo>
                    <a:pt x="6351" y="2223"/>
                  </a:lnTo>
                  <a:lnTo>
                    <a:pt x="6180" y="1808"/>
                  </a:lnTo>
                  <a:lnTo>
                    <a:pt x="5985" y="1417"/>
                  </a:lnTo>
                  <a:lnTo>
                    <a:pt x="5765" y="1075"/>
                  </a:lnTo>
                  <a:lnTo>
                    <a:pt x="5496" y="758"/>
                  </a:lnTo>
                  <a:lnTo>
                    <a:pt x="5227" y="489"/>
                  </a:lnTo>
                  <a:lnTo>
                    <a:pt x="4910" y="293"/>
                  </a:lnTo>
                  <a:lnTo>
                    <a:pt x="4763" y="196"/>
                  </a:lnTo>
                  <a:lnTo>
                    <a:pt x="4592" y="123"/>
                  </a:lnTo>
                  <a:lnTo>
                    <a:pt x="4397" y="49"/>
                  </a:lnTo>
                  <a:lnTo>
                    <a:pt x="4202" y="0"/>
                  </a:lnTo>
                  <a:lnTo>
                    <a:pt x="4031" y="98"/>
                  </a:lnTo>
                  <a:lnTo>
                    <a:pt x="3860" y="147"/>
                  </a:lnTo>
                  <a:lnTo>
                    <a:pt x="3664" y="196"/>
                  </a:lnTo>
                  <a:lnTo>
                    <a:pt x="3469" y="220"/>
                  </a:lnTo>
                  <a:lnTo>
                    <a:pt x="3274" y="196"/>
                  </a:lnTo>
                  <a:lnTo>
                    <a:pt x="3078" y="147"/>
                  </a:lnTo>
                  <a:lnTo>
                    <a:pt x="2907" y="98"/>
                  </a:lnTo>
                  <a:lnTo>
                    <a:pt x="2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7" name="Google Shape;477;p34"/>
          <p:cNvGrpSpPr/>
          <p:nvPr/>
        </p:nvGrpSpPr>
        <p:grpSpPr>
          <a:xfrm>
            <a:off x="2389897" y="735155"/>
            <a:ext cx="5558785" cy="4335103"/>
            <a:chOff x="8338678" y="5506443"/>
            <a:chExt cx="720227" cy="686988"/>
          </a:xfrm>
        </p:grpSpPr>
        <p:sp>
          <p:nvSpPr>
            <p:cNvPr id="478" name="Google Shape;478;p34"/>
            <p:cNvSpPr/>
            <p:nvPr/>
          </p:nvSpPr>
          <p:spPr>
            <a:xfrm>
              <a:off x="8706181" y="5506443"/>
              <a:ext cx="230803" cy="263259"/>
            </a:xfrm>
            <a:custGeom>
              <a:avLst/>
              <a:gdLst/>
              <a:ahLst/>
              <a:cxnLst/>
              <a:rect l="l" t="t" r="r" b="b"/>
              <a:pathLst>
                <a:path w="378" h="432" extrusionOk="0">
                  <a:moveTo>
                    <a:pt x="378" y="119"/>
                  </a:moveTo>
                  <a:cubicBezTo>
                    <a:pt x="378" y="111"/>
                    <a:pt x="374" y="105"/>
                    <a:pt x="367" y="101"/>
                  </a:cubicBezTo>
                  <a:cubicBezTo>
                    <a:pt x="199" y="4"/>
                    <a:pt x="199" y="4"/>
                    <a:pt x="199" y="4"/>
                  </a:cubicBezTo>
                  <a:cubicBezTo>
                    <a:pt x="193" y="0"/>
                    <a:pt x="185" y="0"/>
                    <a:pt x="178" y="4"/>
                  </a:cubicBezTo>
                  <a:cubicBezTo>
                    <a:pt x="11" y="101"/>
                    <a:pt x="11" y="101"/>
                    <a:pt x="11" y="101"/>
                  </a:cubicBezTo>
                  <a:cubicBezTo>
                    <a:pt x="4" y="104"/>
                    <a:pt x="0" y="111"/>
                    <a:pt x="0" y="119"/>
                  </a:cubicBezTo>
                  <a:cubicBezTo>
                    <a:pt x="0" y="313"/>
                    <a:pt x="0" y="313"/>
                    <a:pt x="0" y="313"/>
                  </a:cubicBezTo>
                  <a:cubicBezTo>
                    <a:pt x="0" y="313"/>
                    <a:pt x="0" y="313"/>
                    <a:pt x="0" y="314"/>
                  </a:cubicBezTo>
                  <a:cubicBezTo>
                    <a:pt x="0" y="321"/>
                    <a:pt x="4" y="327"/>
                    <a:pt x="10" y="331"/>
                  </a:cubicBezTo>
                  <a:cubicBezTo>
                    <a:pt x="178" y="428"/>
                    <a:pt x="178" y="428"/>
                    <a:pt x="178" y="428"/>
                  </a:cubicBezTo>
                  <a:cubicBezTo>
                    <a:pt x="185" y="432"/>
                    <a:pt x="193" y="432"/>
                    <a:pt x="199" y="428"/>
                  </a:cubicBezTo>
                  <a:cubicBezTo>
                    <a:pt x="367" y="331"/>
                    <a:pt x="367" y="331"/>
                    <a:pt x="367" y="331"/>
                  </a:cubicBezTo>
                  <a:cubicBezTo>
                    <a:pt x="373" y="327"/>
                    <a:pt x="377"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Provocation</a:t>
              </a:r>
              <a:endParaRPr sz="1600" b="1">
                <a:solidFill>
                  <a:schemeClr val="lt1"/>
                </a:solidFill>
                <a:latin typeface="Montserrat"/>
                <a:ea typeface="Montserrat"/>
                <a:cs typeface="Montserrat"/>
                <a:sym typeface="Montserrat"/>
              </a:endParaRPr>
            </a:p>
          </p:txBody>
        </p:sp>
        <p:sp>
          <p:nvSpPr>
            <p:cNvPr id="479" name="Google Shape;479;p34"/>
            <p:cNvSpPr/>
            <p:nvPr/>
          </p:nvSpPr>
          <p:spPr>
            <a:xfrm>
              <a:off x="8460817" y="5506443"/>
              <a:ext cx="230586" cy="263259"/>
            </a:xfrm>
            <a:custGeom>
              <a:avLst/>
              <a:gdLst/>
              <a:ahLst/>
              <a:cxnLst/>
              <a:rect l="l" t="t" r="r" b="b"/>
              <a:pathLst>
                <a:path w="378" h="432" extrusionOk="0">
                  <a:moveTo>
                    <a:pt x="378" y="119"/>
                  </a:moveTo>
                  <a:cubicBezTo>
                    <a:pt x="378" y="111"/>
                    <a:pt x="374" y="105"/>
                    <a:pt x="368" y="101"/>
                  </a:cubicBezTo>
                  <a:cubicBezTo>
                    <a:pt x="200" y="4"/>
                    <a:pt x="200" y="4"/>
                    <a:pt x="200" y="4"/>
                  </a:cubicBezTo>
                  <a:cubicBezTo>
                    <a:pt x="193" y="0"/>
                    <a:pt x="185" y="0"/>
                    <a:pt x="179" y="4"/>
                  </a:cubicBezTo>
                  <a:cubicBezTo>
                    <a:pt x="11" y="101"/>
                    <a:pt x="11" y="101"/>
                    <a:pt x="11" y="101"/>
                  </a:cubicBezTo>
                  <a:cubicBezTo>
                    <a:pt x="4" y="104"/>
                    <a:pt x="0" y="111"/>
                    <a:pt x="0" y="119"/>
                  </a:cubicBezTo>
                  <a:cubicBezTo>
                    <a:pt x="0" y="313"/>
                    <a:pt x="0" y="313"/>
                    <a:pt x="0" y="313"/>
                  </a:cubicBezTo>
                  <a:cubicBezTo>
                    <a:pt x="0" y="313"/>
                    <a:pt x="0" y="313"/>
                    <a:pt x="0" y="314"/>
                  </a:cubicBezTo>
                  <a:cubicBezTo>
                    <a:pt x="1" y="321"/>
                    <a:pt x="5" y="327"/>
                    <a:pt x="11" y="331"/>
                  </a:cubicBezTo>
                  <a:cubicBezTo>
                    <a:pt x="179" y="428"/>
                    <a:pt x="179" y="428"/>
                    <a:pt x="179" y="428"/>
                  </a:cubicBezTo>
                  <a:cubicBezTo>
                    <a:pt x="185" y="432"/>
                    <a:pt x="193" y="432"/>
                    <a:pt x="200" y="428"/>
                  </a:cubicBezTo>
                  <a:cubicBezTo>
                    <a:pt x="367" y="331"/>
                    <a:pt x="367" y="331"/>
                    <a:pt x="367" y="331"/>
                  </a:cubicBezTo>
                  <a:cubicBezTo>
                    <a:pt x="374" y="327"/>
                    <a:pt x="378"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Preservation</a:t>
              </a:r>
              <a:endParaRPr sz="1600" b="1" i="0" u="none" strike="noStrike" cap="none">
                <a:solidFill>
                  <a:schemeClr val="lt1"/>
                </a:solidFill>
                <a:latin typeface="Montserrat"/>
                <a:ea typeface="Montserrat"/>
                <a:cs typeface="Montserrat"/>
                <a:sym typeface="Montserrat"/>
              </a:endParaRPr>
            </a:p>
          </p:txBody>
        </p:sp>
        <p:sp>
          <p:nvSpPr>
            <p:cNvPr id="480" name="Google Shape;480;p34"/>
            <p:cNvSpPr/>
            <p:nvPr/>
          </p:nvSpPr>
          <p:spPr>
            <a:xfrm>
              <a:off x="8338678"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Dissemination</a:t>
              </a:r>
              <a:endParaRPr sz="1600" b="1" i="0" u="none" strike="noStrike" cap="none">
                <a:solidFill>
                  <a:schemeClr val="lt1"/>
                </a:solidFill>
                <a:latin typeface="Montserrat"/>
                <a:ea typeface="Montserrat"/>
                <a:cs typeface="Montserrat"/>
                <a:sym typeface="Montserrat"/>
              </a:endParaRPr>
            </a:p>
          </p:txBody>
        </p:sp>
        <p:sp>
          <p:nvSpPr>
            <p:cNvPr id="481" name="Google Shape;481;p34"/>
            <p:cNvSpPr/>
            <p:nvPr/>
          </p:nvSpPr>
          <p:spPr>
            <a:xfrm>
              <a:off x="8828754"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Ideation</a:t>
              </a:r>
              <a:endParaRPr sz="1600" b="1" i="0" u="none" strike="noStrike" cap="none">
                <a:solidFill>
                  <a:schemeClr val="lt1"/>
                </a:solidFill>
                <a:latin typeface="Montserrat"/>
                <a:ea typeface="Montserrat"/>
                <a:cs typeface="Montserrat"/>
                <a:sym typeface="Montserrat"/>
              </a:endParaRPr>
            </a:p>
          </p:txBody>
        </p:sp>
        <p:sp>
          <p:nvSpPr>
            <p:cNvPr id="482" name="Google Shape;482;p34"/>
            <p:cNvSpPr/>
            <p:nvPr/>
          </p:nvSpPr>
          <p:spPr>
            <a:xfrm>
              <a:off x="8706181" y="5930607"/>
              <a:ext cx="230803" cy="262825"/>
            </a:xfrm>
            <a:custGeom>
              <a:avLst/>
              <a:gdLst/>
              <a:ahLst/>
              <a:cxnLst/>
              <a:rect l="l" t="t" r="r" b="b"/>
              <a:pathLst>
                <a:path w="378" h="431" extrusionOk="0">
                  <a:moveTo>
                    <a:pt x="378" y="118"/>
                  </a:moveTo>
                  <a:cubicBezTo>
                    <a:pt x="377" y="111"/>
                    <a:pt x="374" y="104"/>
                    <a:pt x="367" y="100"/>
                  </a:cubicBezTo>
                  <a:cubicBezTo>
                    <a:pt x="200" y="3"/>
                    <a:pt x="200" y="3"/>
                    <a:pt x="200" y="3"/>
                  </a:cubicBezTo>
                  <a:cubicBezTo>
                    <a:pt x="193" y="0"/>
                    <a:pt x="185" y="0"/>
                    <a:pt x="179" y="3"/>
                  </a:cubicBezTo>
                  <a:cubicBezTo>
                    <a:pt x="11" y="100"/>
                    <a:pt x="11" y="100"/>
                    <a:pt x="11" y="100"/>
                  </a:cubicBezTo>
                  <a:cubicBezTo>
                    <a:pt x="4" y="104"/>
                    <a:pt x="0" y="111"/>
                    <a:pt x="0" y="118"/>
                  </a:cubicBezTo>
                  <a:cubicBezTo>
                    <a:pt x="0" y="118"/>
                    <a:pt x="0" y="118"/>
                    <a:pt x="0" y="118"/>
                  </a:cubicBezTo>
                  <a:cubicBezTo>
                    <a:pt x="0" y="312"/>
                    <a:pt x="0" y="312"/>
                    <a:pt x="0" y="312"/>
                  </a:cubicBezTo>
                  <a:cubicBezTo>
                    <a:pt x="0" y="312"/>
                    <a:pt x="0" y="312"/>
                    <a:pt x="0" y="313"/>
                  </a:cubicBezTo>
                  <a:cubicBezTo>
                    <a:pt x="0" y="320"/>
                    <a:pt x="4" y="327"/>
                    <a:pt x="11" y="330"/>
                  </a:cubicBezTo>
                  <a:cubicBezTo>
                    <a:pt x="178" y="427"/>
                    <a:pt x="178" y="427"/>
                    <a:pt x="178" y="427"/>
                  </a:cubicBezTo>
                  <a:cubicBezTo>
                    <a:pt x="185" y="431"/>
                    <a:pt x="193" y="431"/>
                    <a:pt x="199" y="427"/>
                  </a:cubicBezTo>
                  <a:cubicBezTo>
                    <a:pt x="367" y="330"/>
                    <a:pt x="367" y="330"/>
                    <a:pt x="367" y="330"/>
                  </a:cubicBezTo>
                  <a:cubicBezTo>
                    <a:pt x="374" y="327"/>
                    <a:pt x="377"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Knowledge Generation</a:t>
              </a:r>
              <a:endParaRPr sz="1600" b="1" i="0" u="none" strike="noStrike" cap="none">
                <a:solidFill>
                  <a:schemeClr val="lt1"/>
                </a:solidFill>
                <a:latin typeface="Montserrat"/>
                <a:ea typeface="Montserrat"/>
                <a:cs typeface="Montserrat"/>
                <a:sym typeface="Montserrat"/>
              </a:endParaRPr>
            </a:p>
          </p:txBody>
        </p:sp>
        <p:sp>
          <p:nvSpPr>
            <p:cNvPr id="483" name="Google Shape;483;p34"/>
            <p:cNvSpPr/>
            <p:nvPr/>
          </p:nvSpPr>
          <p:spPr>
            <a:xfrm>
              <a:off x="8460817" y="5930607"/>
              <a:ext cx="230586" cy="262825"/>
            </a:xfrm>
            <a:custGeom>
              <a:avLst/>
              <a:gdLst/>
              <a:ahLst/>
              <a:cxnLst/>
              <a:rect l="l" t="t" r="r" b="b"/>
              <a:pathLst>
                <a:path w="378" h="431" extrusionOk="0">
                  <a:moveTo>
                    <a:pt x="378" y="118"/>
                  </a:moveTo>
                  <a:cubicBezTo>
                    <a:pt x="378" y="111"/>
                    <a:pt x="374" y="104"/>
                    <a:pt x="367" y="100"/>
                  </a:cubicBezTo>
                  <a:cubicBezTo>
                    <a:pt x="200" y="3"/>
                    <a:pt x="200" y="3"/>
                    <a:pt x="200" y="3"/>
                  </a:cubicBezTo>
                  <a:cubicBezTo>
                    <a:pt x="193" y="0"/>
                    <a:pt x="185" y="0"/>
                    <a:pt x="179" y="3"/>
                  </a:cubicBezTo>
                  <a:cubicBezTo>
                    <a:pt x="11" y="100"/>
                    <a:pt x="11" y="100"/>
                    <a:pt x="11" y="100"/>
                  </a:cubicBezTo>
                  <a:cubicBezTo>
                    <a:pt x="4" y="104"/>
                    <a:pt x="1" y="111"/>
                    <a:pt x="0" y="118"/>
                  </a:cubicBezTo>
                  <a:cubicBezTo>
                    <a:pt x="0" y="118"/>
                    <a:pt x="0" y="118"/>
                    <a:pt x="0" y="118"/>
                  </a:cubicBezTo>
                  <a:cubicBezTo>
                    <a:pt x="0" y="312"/>
                    <a:pt x="0" y="312"/>
                    <a:pt x="0" y="312"/>
                  </a:cubicBezTo>
                  <a:cubicBezTo>
                    <a:pt x="0" y="312"/>
                    <a:pt x="0" y="312"/>
                    <a:pt x="0" y="313"/>
                  </a:cubicBezTo>
                  <a:cubicBezTo>
                    <a:pt x="1" y="320"/>
                    <a:pt x="4" y="327"/>
                    <a:pt x="11" y="330"/>
                  </a:cubicBezTo>
                  <a:cubicBezTo>
                    <a:pt x="179" y="427"/>
                    <a:pt x="179" y="427"/>
                    <a:pt x="179" y="427"/>
                  </a:cubicBezTo>
                  <a:cubicBezTo>
                    <a:pt x="185" y="431"/>
                    <a:pt x="193" y="431"/>
                    <a:pt x="199" y="427"/>
                  </a:cubicBezTo>
                  <a:cubicBezTo>
                    <a:pt x="367" y="330"/>
                    <a:pt x="367" y="330"/>
                    <a:pt x="367" y="330"/>
                  </a:cubicBezTo>
                  <a:cubicBezTo>
                    <a:pt x="374" y="327"/>
                    <a:pt x="378"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Calibri"/>
                <a:buNone/>
              </a:pPr>
              <a:r>
                <a:rPr lang="en" sz="1600" b="1">
                  <a:solidFill>
                    <a:schemeClr val="lt1"/>
                  </a:solidFill>
                  <a:latin typeface="Montserrat"/>
                  <a:ea typeface="Montserrat"/>
                  <a:cs typeface="Montserrat"/>
                  <a:sym typeface="Montserrat"/>
                </a:rPr>
                <a:t>Validation</a:t>
              </a:r>
              <a:endParaRPr sz="1600" b="1" i="0" u="none" strike="noStrike" cap="none">
                <a:solidFill>
                  <a:schemeClr val="lt1"/>
                </a:solidFill>
                <a:latin typeface="Montserrat"/>
                <a:ea typeface="Montserrat"/>
                <a:cs typeface="Montserrat"/>
                <a:sym typeface="Montserrat"/>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35"/>
          <p:cNvSpPr txBox="1">
            <a:spLocks noGrp="1"/>
          </p:cNvSpPr>
          <p:nvPr>
            <p:ph type="title"/>
          </p:nvPr>
        </p:nvSpPr>
        <p:spPr>
          <a:xfrm>
            <a:off x="776450" y="402700"/>
            <a:ext cx="71400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The challenges reveal opportunities</a:t>
            </a:r>
            <a:endParaRPr sz="2400"/>
          </a:p>
        </p:txBody>
      </p:sp>
      <p:sp>
        <p:nvSpPr>
          <p:cNvPr id="489" name="Google Shape;489;p35"/>
          <p:cNvSpPr txBox="1">
            <a:spLocks noGrp="1"/>
          </p:cNvSpPr>
          <p:nvPr>
            <p:ph type="body" idx="1"/>
          </p:nvPr>
        </p:nvSpPr>
        <p:spPr>
          <a:xfrm>
            <a:off x="776450" y="1002175"/>
            <a:ext cx="7591200" cy="3732000"/>
          </a:xfrm>
          <a:prstGeom prst="rect">
            <a:avLst/>
          </a:prstGeom>
        </p:spPr>
        <p:txBody>
          <a:bodyPr spcFirstLastPara="1" wrap="square" lIns="0" tIns="0" rIns="0" bIns="0" anchor="t" anchorCtr="0">
            <a:noAutofit/>
          </a:bodyPr>
          <a:lstStyle/>
          <a:p>
            <a:pPr marL="457200" lvl="0" indent="-342900" algn="l" rtl="0">
              <a:spcBef>
                <a:spcPts val="600"/>
              </a:spcBef>
              <a:spcAft>
                <a:spcPts val="0"/>
              </a:spcAft>
              <a:buSzPts val="1800"/>
              <a:buChar char="●"/>
            </a:pPr>
            <a:r>
              <a:rPr lang="en" sz="1800"/>
              <a:t>Institutional governance of research data is not aligned with stewardship of data by research communities</a:t>
            </a:r>
            <a:endParaRPr sz="1800"/>
          </a:p>
          <a:p>
            <a:pPr marL="457200" lvl="0" indent="-342900" algn="l" rtl="0">
              <a:spcBef>
                <a:spcPts val="0"/>
              </a:spcBef>
              <a:spcAft>
                <a:spcPts val="0"/>
              </a:spcAft>
              <a:buSzPts val="1800"/>
              <a:buChar char="●"/>
            </a:pPr>
            <a:r>
              <a:rPr lang="en" sz="1800"/>
              <a:t>Researchers are minimally aware of and engaged with institutional data governance policies and processes</a:t>
            </a:r>
            <a:endParaRPr sz="1800"/>
          </a:p>
          <a:p>
            <a:pPr marL="457200" lvl="0" indent="-342900" algn="l" rtl="0">
              <a:spcBef>
                <a:spcPts val="0"/>
              </a:spcBef>
              <a:spcAft>
                <a:spcPts val="0"/>
              </a:spcAft>
              <a:buSzPts val="1800"/>
              <a:buChar char="●"/>
            </a:pPr>
            <a:r>
              <a:rPr lang="en" sz="1800"/>
              <a:t>Data about research is not connected to research data and project documentation (unlike other data domains)</a:t>
            </a:r>
            <a:endParaRPr sz="1800"/>
          </a:p>
          <a:p>
            <a:pPr marL="457200" lvl="0" indent="-342900" algn="l" rtl="0">
              <a:spcBef>
                <a:spcPts val="0"/>
              </a:spcBef>
              <a:spcAft>
                <a:spcPts val="0"/>
              </a:spcAft>
              <a:buSzPts val="1800"/>
              <a:buChar char="●"/>
            </a:pPr>
            <a:r>
              <a:rPr lang="en" sz="1800"/>
              <a:t>Universal training on research data management is not required</a:t>
            </a:r>
            <a:endParaRPr sz="1800"/>
          </a:p>
          <a:p>
            <a:pPr marL="457200" lvl="0" indent="-342900" algn="l" rtl="0">
              <a:spcBef>
                <a:spcPts val="0"/>
              </a:spcBef>
              <a:spcAft>
                <a:spcPts val="0"/>
              </a:spcAft>
              <a:buSzPts val="1800"/>
              <a:buChar char="●"/>
            </a:pPr>
            <a:r>
              <a:rPr lang="en" sz="1800"/>
              <a:t>Individual data management practices are reactive, shaped by compliance requirements &amp; limitations of infrastructure</a:t>
            </a:r>
            <a:endParaRPr sz="1800"/>
          </a:p>
          <a:p>
            <a:pPr marL="457200" lvl="0" indent="-342900" algn="l" rtl="0">
              <a:spcBef>
                <a:spcPts val="0"/>
              </a:spcBef>
              <a:spcAft>
                <a:spcPts val="0"/>
              </a:spcAft>
              <a:buSzPts val="1800"/>
              <a:buChar char="●"/>
            </a:pPr>
            <a:r>
              <a:rPr lang="en" sz="1800"/>
              <a:t>Institutional policies do not provide practical guidance on RDM</a:t>
            </a:r>
            <a:endParaRPr sz="1800"/>
          </a:p>
        </p:txBody>
      </p:sp>
      <p:sp>
        <p:nvSpPr>
          <p:cNvPr id="490" name="Google Shape;490;p35"/>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36"/>
          <p:cNvSpPr txBox="1">
            <a:spLocks noGrp="1"/>
          </p:cNvSpPr>
          <p:nvPr>
            <p:ph type="body" idx="1"/>
          </p:nvPr>
        </p:nvSpPr>
        <p:spPr>
          <a:xfrm>
            <a:off x="776450" y="1203825"/>
            <a:ext cx="7591200" cy="3253200"/>
          </a:xfrm>
          <a:prstGeom prst="rect">
            <a:avLst/>
          </a:prstGeom>
        </p:spPr>
        <p:txBody>
          <a:bodyPr spcFirstLastPara="1" wrap="square" lIns="0" tIns="0" rIns="0" bIns="0" anchor="t" anchorCtr="0">
            <a:noAutofit/>
          </a:bodyPr>
          <a:lstStyle/>
          <a:p>
            <a:pPr marL="457200" lvl="0" indent="-342900" algn="l" rtl="0">
              <a:spcBef>
                <a:spcPts val="600"/>
              </a:spcBef>
              <a:spcAft>
                <a:spcPts val="0"/>
              </a:spcAft>
              <a:buSzPts val="1800"/>
              <a:buChar char="●"/>
            </a:pPr>
            <a:r>
              <a:rPr lang="en" sz="1800"/>
              <a:t>Balance data security with feasible workflows for researchers</a:t>
            </a:r>
            <a:endParaRPr sz="1800"/>
          </a:p>
          <a:p>
            <a:pPr marL="457200" lvl="0" indent="-342900" algn="l" rtl="0">
              <a:spcBef>
                <a:spcPts val="0"/>
              </a:spcBef>
              <a:spcAft>
                <a:spcPts val="0"/>
              </a:spcAft>
              <a:buSzPts val="1800"/>
              <a:buChar char="●"/>
            </a:pPr>
            <a:r>
              <a:rPr lang="en" sz="1800"/>
              <a:t>Cultivate and encourage a workflow perspective on security</a:t>
            </a:r>
            <a:endParaRPr sz="1800"/>
          </a:p>
          <a:p>
            <a:pPr marL="457200" lvl="0" indent="-342900" algn="l" rtl="0">
              <a:spcBef>
                <a:spcPts val="0"/>
              </a:spcBef>
              <a:spcAft>
                <a:spcPts val="0"/>
              </a:spcAft>
              <a:buSzPts val="1800"/>
              <a:buChar char="●"/>
            </a:pPr>
            <a:r>
              <a:rPr lang="en" sz="1800"/>
              <a:t>Practices, standards, and infrastructure for data dissemination, publication &amp; sharing, are multifaceted and still emerging</a:t>
            </a:r>
            <a:endParaRPr sz="1800"/>
          </a:p>
          <a:p>
            <a:pPr marL="457200" lvl="0" indent="-342900" algn="l" rtl="0">
              <a:spcBef>
                <a:spcPts val="0"/>
              </a:spcBef>
              <a:spcAft>
                <a:spcPts val="0"/>
              </a:spcAft>
              <a:buSzPts val="1800"/>
              <a:buChar char="●"/>
            </a:pPr>
            <a:r>
              <a:rPr lang="en" sz="1800"/>
              <a:t>Use specific and distinctive language for access during the active phase of the project as compared to decisions about sharing data as part of the scholarly record</a:t>
            </a:r>
            <a:endParaRPr sz="1800"/>
          </a:p>
          <a:p>
            <a:pPr marL="457200" lvl="0" indent="-342900" algn="l" rtl="0">
              <a:spcBef>
                <a:spcPts val="0"/>
              </a:spcBef>
              <a:spcAft>
                <a:spcPts val="0"/>
              </a:spcAft>
              <a:buSzPts val="1800"/>
              <a:buChar char="●"/>
            </a:pPr>
            <a:r>
              <a:rPr lang="en" sz="1800"/>
              <a:t>Foster a space to allow the data security and research experts to find common ground and discuss issues</a:t>
            </a:r>
            <a:endParaRPr sz="1800"/>
          </a:p>
        </p:txBody>
      </p:sp>
      <p:sp>
        <p:nvSpPr>
          <p:cNvPr id="496" name="Google Shape;496;p36"/>
          <p:cNvSpPr txBox="1">
            <a:spLocks noGrp="1"/>
          </p:cNvSpPr>
          <p:nvPr>
            <p:ph type="title"/>
          </p:nvPr>
        </p:nvSpPr>
        <p:spPr>
          <a:xfrm>
            <a:off x="776450" y="349875"/>
            <a:ext cx="7561200" cy="462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Decouple data security from data sharing</a:t>
            </a:r>
            <a:endParaRPr sz="2400"/>
          </a:p>
        </p:txBody>
      </p:sp>
      <p:sp>
        <p:nvSpPr>
          <p:cNvPr id="497" name="Google Shape;497;p36"/>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7"/>
          <p:cNvSpPr txBox="1">
            <a:spLocks noGrp="1"/>
          </p:cNvSpPr>
          <p:nvPr>
            <p:ph type="title"/>
          </p:nvPr>
        </p:nvSpPr>
        <p:spPr>
          <a:xfrm>
            <a:off x="776450" y="280675"/>
            <a:ext cx="7953000" cy="511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Research data management is about the people</a:t>
            </a:r>
            <a:endParaRPr sz="2400"/>
          </a:p>
        </p:txBody>
      </p:sp>
      <p:sp>
        <p:nvSpPr>
          <p:cNvPr id="503" name="Google Shape;503;p37"/>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26</a:t>
            </a:fld>
            <a:endParaRPr/>
          </a:p>
        </p:txBody>
      </p:sp>
      <p:sp>
        <p:nvSpPr>
          <p:cNvPr id="504" name="Google Shape;504;p37"/>
          <p:cNvSpPr txBox="1">
            <a:spLocks noGrp="1"/>
          </p:cNvSpPr>
          <p:nvPr>
            <p:ph type="body" idx="2"/>
          </p:nvPr>
        </p:nvSpPr>
        <p:spPr>
          <a:xfrm>
            <a:off x="4780150" y="1260075"/>
            <a:ext cx="3587400" cy="33414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a:solidFill>
                  <a:srgbClr val="000000"/>
                </a:solidFill>
                <a:latin typeface="Montserrat"/>
                <a:ea typeface="Montserrat"/>
                <a:cs typeface="Montserrat"/>
                <a:sym typeface="Montserrat"/>
              </a:rPr>
              <a:t>Guidance</a:t>
            </a:r>
            <a:endParaRPr>
              <a:solidFill>
                <a:srgbClr val="000000"/>
              </a:solidFill>
              <a:latin typeface="Montserrat"/>
              <a:ea typeface="Montserrat"/>
              <a:cs typeface="Montserrat"/>
              <a:sym typeface="Montserrat"/>
            </a:endParaRPr>
          </a:p>
          <a:p>
            <a:pPr marL="457200" lvl="0" indent="-342900" algn="l" rtl="0">
              <a:spcBef>
                <a:spcPts val="600"/>
              </a:spcBef>
              <a:spcAft>
                <a:spcPts val="0"/>
              </a:spcAft>
              <a:buSzPts val="1800"/>
              <a:buFont typeface="Montserrat"/>
              <a:buChar char="●"/>
            </a:pPr>
            <a:r>
              <a:rPr lang="en" sz="1800">
                <a:solidFill>
                  <a:srgbClr val="000000"/>
                </a:solidFill>
                <a:latin typeface="Montserrat"/>
                <a:ea typeface="Montserrat"/>
                <a:cs typeface="Montserrat"/>
                <a:sym typeface="Montserrat"/>
              </a:rPr>
              <a:t>Practical strategies for research data management</a:t>
            </a:r>
            <a:endParaRPr sz="1800">
              <a:solidFill>
                <a:srgbClr val="000000"/>
              </a:solidFill>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solidFill>
                  <a:srgbClr val="000000"/>
                </a:solidFill>
                <a:latin typeface="Montserrat"/>
                <a:ea typeface="Montserrat"/>
                <a:cs typeface="Montserrat"/>
                <a:sym typeface="Montserrat"/>
              </a:rPr>
              <a:t>Recommended tools, templates, practices</a:t>
            </a:r>
            <a:endParaRPr sz="1800">
              <a:solidFill>
                <a:srgbClr val="000000"/>
              </a:solidFill>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solidFill>
                  <a:srgbClr val="000000"/>
                </a:solidFill>
                <a:latin typeface="Montserrat"/>
                <a:ea typeface="Montserrat"/>
                <a:cs typeface="Montserrat"/>
                <a:sym typeface="Montserrat"/>
              </a:rPr>
              <a:t>Be responsive to changing needs</a:t>
            </a:r>
            <a:endParaRPr sz="1800">
              <a:solidFill>
                <a:srgbClr val="000000"/>
              </a:solidFill>
              <a:latin typeface="Montserrat"/>
              <a:ea typeface="Montserrat"/>
              <a:cs typeface="Montserrat"/>
              <a:sym typeface="Montserrat"/>
            </a:endParaRPr>
          </a:p>
        </p:txBody>
      </p:sp>
      <p:sp>
        <p:nvSpPr>
          <p:cNvPr id="505" name="Google Shape;505;p37"/>
          <p:cNvSpPr txBox="1">
            <a:spLocks noGrp="1"/>
          </p:cNvSpPr>
          <p:nvPr>
            <p:ph type="body" idx="1"/>
          </p:nvPr>
        </p:nvSpPr>
        <p:spPr>
          <a:xfrm>
            <a:off x="776450" y="1259950"/>
            <a:ext cx="3587400" cy="33414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a:latin typeface="Montserrat"/>
                <a:ea typeface="Montserrat"/>
                <a:cs typeface="Montserrat"/>
                <a:sym typeface="Montserrat"/>
              </a:rPr>
              <a:t>Training</a:t>
            </a:r>
            <a:endParaRPr>
              <a:latin typeface="Montserrat"/>
              <a:ea typeface="Montserrat"/>
              <a:cs typeface="Montserrat"/>
              <a:sym typeface="Montserrat"/>
            </a:endParaRPr>
          </a:p>
          <a:p>
            <a:pPr marL="457200" lvl="0" indent="-342900" algn="l" rtl="0">
              <a:spcBef>
                <a:spcPts val="600"/>
              </a:spcBef>
              <a:spcAft>
                <a:spcPts val="0"/>
              </a:spcAft>
              <a:buSzPts val="1800"/>
              <a:buFont typeface="Montserrat"/>
              <a:buChar char="●"/>
            </a:pPr>
            <a:r>
              <a:rPr lang="en" sz="1800">
                <a:latin typeface="Montserrat"/>
                <a:ea typeface="Montserrat"/>
                <a:cs typeface="Montserrat"/>
                <a:sym typeface="Montserrat"/>
              </a:rPr>
              <a:t>Clarify institutional and investigator responsibilities</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Policies, procedures, and process related to research data management</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Support available</a:t>
            </a:r>
            <a:endParaRPr sz="1800">
              <a:latin typeface="Montserrat"/>
              <a:ea typeface="Montserrat"/>
              <a:cs typeface="Montserrat"/>
              <a:sym typeface="Montserrat"/>
            </a:endParaRPr>
          </a:p>
          <a:p>
            <a:pPr marL="0" lvl="0" indent="0" algn="l" rtl="0">
              <a:spcBef>
                <a:spcPts val="600"/>
              </a:spcBef>
              <a:spcAft>
                <a:spcPts val="0"/>
              </a:spcAft>
              <a:buNone/>
            </a:pPr>
            <a:endParaRPr sz="2200">
              <a:latin typeface="Montserrat"/>
              <a:ea typeface="Montserrat"/>
              <a:cs typeface="Montserrat"/>
              <a:sym typeface="Montserra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3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27</a:t>
            </a:fld>
            <a:endParaRPr/>
          </a:p>
        </p:txBody>
      </p:sp>
      <p:sp>
        <p:nvSpPr>
          <p:cNvPr id="511" name="Google Shape;511;p38"/>
          <p:cNvSpPr txBox="1">
            <a:spLocks noGrp="1"/>
          </p:cNvSpPr>
          <p:nvPr>
            <p:ph type="title"/>
          </p:nvPr>
        </p:nvSpPr>
        <p:spPr>
          <a:xfrm>
            <a:off x="776450" y="355525"/>
            <a:ext cx="7987200" cy="456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Key tool: operational Data Management Plans</a:t>
            </a:r>
            <a:endParaRPr sz="2400"/>
          </a:p>
        </p:txBody>
      </p:sp>
      <p:sp>
        <p:nvSpPr>
          <p:cNvPr id="512" name="Google Shape;512;p38"/>
          <p:cNvSpPr txBox="1">
            <a:spLocks noGrp="1"/>
          </p:cNvSpPr>
          <p:nvPr>
            <p:ph type="body" idx="1"/>
          </p:nvPr>
        </p:nvSpPr>
        <p:spPr>
          <a:xfrm>
            <a:off x="776450" y="1197575"/>
            <a:ext cx="2327700" cy="3403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a:t>Project personnel</a:t>
            </a:r>
            <a:endParaRPr/>
          </a:p>
          <a:p>
            <a:pPr marL="0" lvl="0" indent="0" algn="l" rtl="0">
              <a:spcBef>
                <a:spcPts val="600"/>
              </a:spcBef>
              <a:spcAft>
                <a:spcPts val="0"/>
              </a:spcAft>
              <a:buNone/>
            </a:pPr>
            <a:r>
              <a:rPr lang="en"/>
              <a:t>Roles &amp; responsibilities</a:t>
            </a:r>
            <a:endParaRPr/>
          </a:p>
          <a:p>
            <a:pPr marL="0" lvl="0" indent="0" algn="l" rtl="0">
              <a:spcBef>
                <a:spcPts val="600"/>
              </a:spcBef>
              <a:spcAft>
                <a:spcPts val="0"/>
              </a:spcAft>
              <a:buNone/>
            </a:pPr>
            <a:r>
              <a:rPr lang="en"/>
              <a:t>Onboarding &amp; exit procedures</a:t>
            </a:r>
            <a:endParaRPr/>
          </a:p>
          <a:p>
            <a:pPr marL="0" lvl="0" indent="0" algn="l" rtl="0">
              <a:spcBef>
                <a:spcPts val="600"/>
              </a:spcBef>
              <a:spcAft>
                <a:spcPts val="0"/>
              </a:spcAft>
              <a:buNone/>
            </a:pPr>
            <a:endParaRPr/>
          </a:p>
        </p:txBody>
      </p:sp>
      <p:sp>
        <p:nvSpPr>
          <p:cNvPr id="513" name="Google Shape;513;p38"/>
          <p:cNvSpPr txBox="1">
            <a:spLocks noGrp="1"/>
          </p:cNvSpPr>
          <p:nvPr>
            <p:ph type="body" idx="2"/>
          </p:nvPr>
        </p:nvSpPr>
        <p:spPr>
          <a:xfrm>
            <a:off x="3376062" y="1197575"/>
            <a:ext cx="2327700" cy="3403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a:t>Funder/Sponsor Data Requirements</a:t>
            </a:r>
            <a:endParaRPr/>
          </a:p>
          <a:p>
            <a:pPr marL="0" lvl="0" indent="0" algn="l" rtl="0">
              <a:spcBef>
                <a:spcPts val="600"/>
              </a:spcBef>
              <a:spcAft>
                <a:spcPts val="0"/>
              </a:spcAft>
              <a:buNone/>
            </a:pPr>
            <a:r>
              <a:rPr lang="en"/>
              <a:t>Publisher Data Availability &amp; Sharing Requirements</a:t>
            </a:r>
            <a:endParaRPr/>
          </a:p>
          <a:p>
            <a:pPr marL="0" lvl="0" indent="0" algn="l" rtl="0">
              <a:spcBef>
                <a:spcPts val="600"/>
              </a:spcBef>
              <a:spcAft>
                <a:spcPts val="0"/>
              </a:spcAft>
              <a:buNone/>
            </a:pPr>
            <a:r>
              <a:rPr lang="en"/>
              <a:t>Intellectual Property</a:t>
            </a:r>
            <a:endParaRPr/>
          </a:p>
          <a:p>
            <a:pPr marL="0" lvl="0" indent="0" algn="l" rtl="0">
              <a:spcBef>
                <a:spcPts val="600"/>
              </a:spcBef>
              <a:spcAft>
                <a:spcPts val="0"/>
              </a:spcAft>
              <a:buNone/>
            </a:pPr>
            <a:r>
              <a:rPr lang="en"/>
              <a:t>Ethical &amp; legal obligations pertaining to data</a:t>
            </a:r>
            <a:endParaRPr/>
          </a:p>
        </p:txBody>
      </p:sp>
      <p:sp>
        <p:nvSpPr>
          <p:cNvPr id="514" name="Google Shape;514;p38"/>
          <p:cNvSpPr txBox="1">
            <a:spLocks noGrp="1"/>
          </p:cNvSpPr>
          <p:nvPr>
            <p:ph type="body" idx="3"/>
          </p:nvPr>
        </p:nvSpPr>
        <p:spPr>
          <a:xfrm>
            <a:off x="5975675" y="1197575"/>
            <a:ext cx="2327700" cy="3403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a:t>Data description</a:t>
            </a:r>
            <a:endParaRPr/>
          </a:p>
          <a:p>
            <a:pPr marL="0" lvl="0" indent="0" algn="l" rtl="0">
              <a:spcBef>
                <a:spcPts val="600"/>
              </a:spcBef>
              <a:spcAft>
                <a:spcPts val="0"/>
              </a:spcAft>
              <a:buNone/>
            </a:pPr>
            <a:r>
              <a:rPr lang="en"/>
              <a:t>Data types &amp; formats</a:t>
            </a:r>
            <a:endParaRPr/>
          </a:p>
          <a:p>
            <a:pPr marL="0" lvl="0" indent="0" algn="l" rtl="0">
              <a:spcBef>
                <a:spcPts val="600"/>
              </a:spcBef>
              <a:spcAft>
                <a:spcPts val="0"/>
              </a:spcAft>
              <a:buNone/>
            </a:pPr>
            <a:r>
              <a:rPr lang="en"/>
              <a:t>Data storage &amp; organization</a:t>
            </a:r>
            <a:endParaRPr/>
          </a:p>
          <a:p>
            <a:pPr marL="0" lvl="0" indent="0" algn="l" rtl="0">
              <a:spcBef>
                <a:spcPts val="600"/>
              </a:spcBef>
              <a:spcAft>
                <a:spcPts val="0"/>
              </a:spcAft>
              <a:buNone/>
            </a:pPr>
            <a:r>
              <a:rPr lang="en"/>
              <a:t>Documentation &amp; metadata</a:t>
            </a:r>
            <a:endParaRPr/>
          </a:p>
          <a:p>
            <a:pPr marL="0" lvl="0" indent="0" algn="l" rtl="0">
              <a:spcBef>
                <a:spcPts val="600"/>
              </a:spcBef>
              <a:spcAft>
                <a:spcPts val="0"/>
              </a:spcAft>
              <a:buNone/>
            </a:pPr>
            <a:r>
              <a:rPr lang="en"/>
              <a:t>QA/QC</a:t>
            </a:r>
            <a:endParaRPr/>
          </a:p>
          <a:p>
            <a:pPr marL="0" lvl="0" indent="0" algn="l" rtl="0">
              <a:spcBef>
                <a:spcPts val="600"/>
              </a:spcBef>
              <a:spcAft>
                <a:spcPts val="0"/>
              </a:spcAft>
              <a:buNone/>
            </a:pPr>
            <a:r>
              <a:rPr lang="en"/>
              <a:t>Dissemination &amp; sharing</a:t>
            </a:r>
            <a:endParaRPr/>
          </a:p>
          <a:p>
            <a:pPr marL="0" lvl="0" indent="0" algn="l" rtl="0">
              <a:spcBef>
                <a:spcPts val="600"/>
              </a:spcBef>
              <a:spcAft>
                <a:spcPts val="0"/>
              </a:spcAft>
              <a:buNone/>
            </a:pPr>
            <a:r>
              <a:rPr lang="en"/>
              <a:t>Retention, Archiving, Preservation</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39"/>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28</a:t>
            </a:fld>
            <a:endParaRPr/>
          </a:p>
        </p:txBody>
      </p:sp>
      <p:sp>
        <p:nvSpPr>
          <p:cNvPr id="520" name="Google Shape;520;p39"/>
          <p:cNvSpPr txBox="1">
            <a:spLocks noGrp="1"/>
          </p:cNvSpPr>
          <p:nvPr>
            <p:ph type="subTitle" idx="4294967295"/>
          </p:nvPr>
        </p:nvSpPr>
        <p:spPr>
          <a:xfrm>
            <a:off x="2806825" y="2962750"/>
            <a:ext cx="5339100" cy="17091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b="1">
                <a:latin typeface="Montserrat"/>
                <a:ea typeface="Montserrat"/>
                <a:cs typeface="Montserrat"/>
                <a:sym typeface="Montserrat"/>
              </a:rPr>
              <a:t>Any questions?</a:t>
            </a:r>
            <a:endParaRPr b="1">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r>
              <a:rPr lang="en" sz="1600"/>
              <a:t>You can find me at:</a:t>
            </a:r>
            <a:endParaRPr sz="1600"/>
          </a:p>
          <a:p>
            <a:pPr marL="457200" lvl="0" indent="-317500" algn="l" rtl="0">
              <a:spcBef>
                <a:spcPts val="600"/>
              </a:spcBef>
              <a:spcAft>
                <a:spcPts val="0"/>
              </a:spcAft>
              <a:buSzPts val="1400"/>
              <a:buChar char="❑"/>
            </a:pPr>
            <a:r>
              <a:rPr lang="en" sz="1400" u="sng">
                <a:solidFill>
                  <a:schemeClr val="hlink"/>
                </a:solidFill>
                <a:hlinkClick r:id="rId3"/>
              </a:rPr>
              <a:t>https://datamanagement.iu.edu/governance/</a:t>
            </a:r>
            <a:br>
              <a:rPr lang="en" sz="1400" u="sng">
                <a:solidFill>
                  <a:schemeClr val="hlink"/>
                </a:solidFill>
                <a:hlinkClick r:id="rId3"/>
              </a:rPr>
            </a:br>
            <a:r>
              <a:rPr lang="en" sz="1400" u="sng">
                <a:solidFill>
                  <a:schemeClr val="hlink"/>
                </a:solidFill>
                <a:hlinkClick r:id="rId3"/>
              </a:rPr>
              <a:t>data-stewards/Research-data.php</a:t>
            </a:r>
            <a:r>
              <a:rPr lang="en" sz="1400"/>
              <a:t> </a:t>
            </a:r>
            <a:endParaRPr sz="1400"/>
          </a:p>
          <a:p>
            <a:pPr marL="457200" lvl="0" indent="-317500" algn="l" rtl="0">
              <a:spcBef>
                <a:spcPts val="0"/>
              </a:spcBef>
              <a:spcAft>
                <a:spcPts val="0"/>
              </a:spcAft>
              <a:buSzPts val="1400"/>
              <a:buChar char="❑"/>
            </a:pPr>
            <a:r>
              <a:rPr lang="en" sz="1400"/>
              <a:t>hcoates@iupui.edu </a:t>
            </a:r>
            <a:endParaRPr sz="1400"/>
          </a:p>
        </p:txBody>
      </p:sp>
      <p:pic>
        <p:nvPicPr>
          <p:cNvPr id="521" name="Google Shape;521;p39"/>
          <p:cNvPicPr preferRelativeResize="0"/>
          <p:nvPr/>
        </p:nvPicPr>
        <p:blipFill>
          <a:blip r:embed="rId4">
            <a:alphaModFix/>
          </a:blip>
          <a:stretch>
            <a:fillRect/>
          </a:stretch>
        </p:blipFill>
        <p:spPr>
          <a:xfrm>
            <a:off x="1590547" y="261975"/>
            <a:ext cx="3600150" cy="24049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40"/>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CREDITS</a:t>
            </a:r>
            <a:endParaRPr/>
          </a:p>
        </p:txBody>
      </p:sp>
      <p:sp>
        <p:nvSpPr>
          <p:cNvPr id="527" name="Google Shape;527;p40"/>
          <p:cNvSpPr txBox="1">
            <a:spLocks noGrp="1"/>
          </p:cNvSpPr>
          <p:nvPr>
            <p:ph type="body" idx="1"/>
          </p:nvPr>
        </p:nvSpPr>
        <p:spPr>
          <a:xfrm>
            <a:off x="776450" y="1524375"/>
            <a:ext cx="7591200" cy="29325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600"/>
              </a:spcBef>
              <a:spcAft>
                <a:spcPts val="0"/>
              </a:spcAft>
              <a:buSzPts val="2400"/>
              <a:buChar char="❑"/>
            </a:pPr>
            <a:r>
              <a:rPr lang="en" sz="2400"/>
              <a:t>Presentation template by </a:t>
            </a:r>
            <a:r>
              <a:rPr lang="en" sz="2400" u="sng">
                <a:solidFill>
                  <a:schemeClr val="hlink"/>
                </a:solidFill>
                <a:hlinkClick r:id="rId3"/>
              </a:rPr>
              <a:t>SlidesCarnival</a:t>
            </a:r>
            <a:endParaRPr sz="2400"/>
          </a:p>
          <a:p>
            <a:pPr marL="457200" lvl="0" indent="-381000" algn="l" rtl="0">
              <a:lnSpc>
                <a:spcPct val="115000"/>
              </a:lnSpc>
              <a:spcBef>
                <a:spcPts val="0"/>
              </a:spcBef>
              <a:spcAft>
                <a:spcPts val="0"/>
              </a:spcAft>
              <a:buSzPts val="2400"/>
              <a:buChar char="❑"/>
            </a:pPr>
            <a:r>
              <a:rPr lang="en" sz="2400"/>
              <a:t>Photographs by </a:t>
            </a:r>
            <a:r>
              <a:rPr lang="en" sz="2400" u="sng">
                <a:solidFill>
                  <a:schemeClr val="hlink"/>
                </a:solidFill>
                <a:hlinkClick r:id="rId4"/>
              </a:rPr>
              <a:t>Unsplash</a:t>
            </a:r>
            <a:endParaRPr sz="2400"/>
          </a:p>
        </p:txBody>
      </p:sp>
      <p:sp>
        <p:nvSpPr>
          <p:cNvPr id="528" name="Google Shape;528;p40"/>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14"/>
          <p:cNvSpPr txBox="1">
            <a:spLocks noGrp="1"/>
          </p:cNvSpPr>
          <p:nvPr>
            <p:ph type="ctrTitle"/>
          </p:nvPr>
        </p:nvSpPr>
        <p:spPr>
          <a:xfrm>
            <a:off x="2027625" y="1629397"/>
            <a:ext cx="50886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solidFill>
                  <a:srgbClr val="000000"/>
                </a:solidFill>
              </a:rPr>
              <a:t>Indiana University</a:t>
            </a:r>
            <a:endParaRPr>
              <a:solidFill>
                <a:srgbClr val="000000"/>
              </a:solidFill>
            </a:endParaRPr>
          </a:p>
        </p:txBody>
      </p:sp>
      <p:sp>
        <p:nvSpPr>
          <p:cNvPr id="324" name="Google Shape;324;p14"/>
          <p:cNvSpPr txBox="1">
            <a:spLocks noGrp="1"/>
          </p:cNvSpPr>
          <p:nvPr>
            <p:ph type="subTitle" idx="1"/>
          </p:nvPr>
        </p:nvSpPr>
        <p:spPr>
          <a:xfrm>
            <a:off x="2027625" y="2886101"/>
            <a:ext cx="50886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200" i="1">
                <a:solidFill>
                  <a:srgbClr val="BD2A35"/>
                </a:solidFill>
              </a:rPr>
              <a:t>Data Governance Structure, Roles, and Key Processes</a:t>
            </a:r>
            <a:endParaRPr sz="2200" i="1">
              <a:solidFill>
                <a:srgbClr val="BD2A35"/>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41"/>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PRESENTATION DESIGN</a:t>
            </a:r>
            <a:endParaRPr/>
          </a:p>
        </p:txBody>
      </p:sp>
      <p:sp>
        <p:nvSpPr>
          <p:cNvPr id="534" name="Google Shape;534;p41"/>
          <p:cNvSpPr txBox="1">
            <a:spLocks noGrp="1"/>
          </p:cNvSpPr>
          <p:nvPr>
            <p:ph type="body" idx="1"/>
          </p:nvPr>
        </p:nvSpPr>
        <p:spPr>
          <a:xfrm>
            <a:off x="776450" y="1524375"/>
            <a:ext cx="7591200" cy="29325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1600"/>
              <a:t>This presentation uses the following typographies:</a:t>
            </a:r>
            <a:endParaRPr sz="1600"/>
          </a:p>
          <a:p>
            <a:pPr marL="457200" lvl="0" indent="-330200" algn="l" rtl="0">
              <a:lnSpc>
                <a:spcPct val="115000"/>
              </a:lnSpc>
              <a:spcBef>
                <a:spcPts val="600"/>
              </a:spcBef>
              <a:spcAft>
                <a:spcPts val="0"/>
              </a:spcAft>
              <a:buSzPts val="1600"/>
              <a:buChar char="❑"/>
            </a:pPr>
            <a:r>
              <a:rPr lang="en" sz="1600"/>
              <a:t>Titles: Poppins</a:t>
            </a:r>
            <a:endParaRPr sz="1600"/>
          </a:p>
          <a:p>
            <a:pPr marL="457200" lvl="0" indent="-330200" algn="l" rtl="0">
              <a:lnSpc>
                <a:spcPct val="115000"/>
              </a:lnSpc>
              <a:spcBef>
                <a:spcPts val="0"/>
              </a:spcBef>
              <a:spcAft>
                <a:spcPts val="0"/>
              </a:spcAft>
              <a:buSzPts val="1600"/>
              <a:buChar char="❑"/>
            </a:pPr>
            <a:r>
              <a:rPr lang="en" sz="1600"/>
              <a:t>Body copy: Montserrat</a:t>
            </a:r>
            <a:endParaRPr sz="1600"/>
          </a:p>
          <a:p>
            <a:pPr marL="0" lvl="0" indent="0" algn="l" rtl="0">
              <a:lnSpc>
                <a:spcPct val="115000"/>
              </a:lnSpc>
              <a:spcBef>
                <a:spcPts val="600"/>
              </a:spcBef>
              <a:spcAft>
                <a:spcPts val="0"/>
              </a:spcAft>
              <a:buNone/>
            </a:pPr>
            <a:r>
              <a:rPr lang="en" sz="1600"/>
              <a:t>Download for free at:</a:t>
            </a:r>
            <a:endParaRPr sz="1600"/>
          </a:p>
          <a:p>
            <a:pPr marL="0" lvl="0" indent="0" algn="l" rtl="0">
              <a:lnSpc>
                <a:spcPct val="115000"/>
              </a:lnSpc>
              <a:spcBef>
                <a:spcPts val="600"/>
              </a:spcBef>
              <a:spcAft>
                <a:spcPts val="0"/>
              </a:spcAft>
              <a:buNone/>
            </a:pPr>
            <a:r>
              <a:rPr lang="en" sz="1600" u="sng">
                <a:solidFill>
                  <a:schemeClr val="hlink"/>
                </a:solidFill>
                <a:hlinkClick r:id="rId3"/>
              </a:rPr>
              <a:t>https://www.fontsquirrel.com/fonts/poppins</a:t>
            </a:r>
            <a:endParaRPr sz="1600"/>
          </a:p>
          <a:p>
            <a:pPr marL="0" lvl="0" indent="0" algn="l" rtl="0">
              <a:lnSpc>
                <a:spcPct val="115000"/>
              </a:lnSpc>
              <a:spcBef>
                <a:spcPts val="600"/>
              </a:spcBef>
              <a:spcAft>
                <a:spcPts val="0"/>
              </a:spcAft>
              <a:buNone/>
            </a:pPr>
            <a:r>
              <a:rPr lang="en" sz="1600" u="sng">
                <a:solidFill>
                  <a:schemeClr val="hlink"/>
                </a:solidFill>
                <a:hlinkClick r:id="rId4"/>
              </a:rPr>
              <a:t>https://www.fontsquirrel.com/fonts/montserrat</a:t>
            </a:r>
            <a:endParaRPr sz="1600"/>
          </a:p>
          <a:p>
            <a:pPr marL="0" lvl="0" indent="0" algn="l" rtl="0">
              <a:lnSpc>
                <a:spcPct val="115000"/>
              </a:lnSpc>
              <a:spcBef>
                <a:spcPts val="600"/>
              </a:spcBef>
              <a:spcAft>
                <a:spcPts val="0"/>
              </a:spcAft>
              <a:buNone/>
            </a:pPr>
            <a:endParaRPr sz="1600"/>
          </a:p>
        </p:txBody>
      </p:sp>
      <p:sp>
        <p:nvSpPr>
          <p:cNvPr id="535" name="Google Shape;535;p41"/>
          <p:cNvSpPr txBox="1"/>
          <p:nvPr/>
        </p:nvSpPr>
        <p:spPr>
          <a:xfrm>
            <a:off x="2240725" y="4019250"/>
            <a:ext cx="6599700" cy="5379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200">
                <a:solidFill>
                  <a:schemeClr val="accent2"/>
                </a:solidFill>
                <a:latin typeface="Montserrat"/>
                <a:ea typeface="Montserrat"/>
                <a:cs typeface="Montserrat"/>
                <a:sym typeface="Montserrat"/>
              </a:rPr>
              <a:t>You don’t need to keep this slide in your presentation. It’s only here to serve you as a design guide if you need to create new slides or download the fonts to edit the presentation in PowerPoint®</a:t>
            </a:r>
            <a:endParaRPr sz="1200">
              <a:solidFill>
                <a:schemeClr val="accent2"/>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endParaRPr sz="1200">
              <a:solidFill>
                <a:schemeClr val="accent2"/>
              </a:solidFill>
              <a:latin typeface="Montserrat"/>
              <a:ea typeface="Montserrat"/>
              <a:cs typeface="Montserrat"/>
              <a:sym typeface="Montserrat"/>
            </a:endParaRPr>
          </a:p>
          <a:p>
            <a:pPr marL="0" lvl="0" indent="0" algn="l" rtl="0">
              <a:spcBef>
                <a:spcPts val="0"/>
              </a:spcBef>
              <a:spcAft>
                <a:spcPts val="0"/>
              </a:spcAft>
              <a:buNone/>
            </a:pPr>
            <a:endParaRPr sz="1200">
              <a:solidFill>
                <a:schemeClr val="accent2"/>
              </a:solidFill>
              <a:latin typeface="Montserrat"/>
              <a:ea typeface="Montserrat"/>
              <a:cs typeface="Montserrat"/>
              <a:sym typeface="Montserrat"/>
            </a:endParaRPr>
          </a:p>
        </p:txBody>
      </p:sp>
      <p:sp>
        <p:nvSpPr>
          <p:cNvPr id="536" name="Google Shape;536;p41"/>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42"/>
          <p:cNvSpPr txBox="1">
            <a:spLocks noGrp="1"/>
          </p:cNvSpPr>
          <p:nvPr>
            <p:ph type="body" idx="1"/>
          </p:nvPr>
        </p:nvSpPr>
        <p:spPr>
          <a:xfrm>
            <a:off x="6248575" y="1650175"/>
            <a:ext cx="2438100" cy="1525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900" b="1"/>
              <a:t>SlidesCarnival icons are editable shapes. </a:t>
            </a:r>
            <a:br>
              <a:rPr lang="en" sz="900"/>
            </a:br>
            <a:br>
              <a:rPr lang="en" sz="900"/>
            </a:br>
            <a:r>
              <a:rPr lang="en" sz="900"/>
              <a:t>This means that you can:</a:t>
            </a:r>
            <a:endParaRPr sz="900"/>
          </a:p>
          <a:p>
            <a:pPr marL="457200" lvl="0" indent="-285750" algn="l" rtl="0">
              <a:spcBef>
                <a:spcPts val="600"/>
              </a:spcBef>
              <a:spcAft>
                <a:spcPts val="0"/>
              </a:spcAft>
              <a:buSzPts val="900"/>
              <a:buChar char="❑"/>
            </a:pPr>
            <a:r>
              <a:rPr lang="en" sz="900"/>
              <a:t>Resize them without losing quality.</a:t>
            </a:r>
            <a:endParaRPr sz="900"/>
          </a:p>
          <a:p>
            <a:pPr marL="457200" lvl="0" indent="-285750" algn="l" rtl="0">
              <a:spcBef>
                <a:spcPts val="600"/>
              </a:spcBef>
              <a:spcAft>
                <a:spcPts val="0"/>
              </a:spcAft>
              <a:buSzPts val="900"/>
              <a:buChar char="❑"/>
            </a:pPr>
            <a:r>
              <a:rPr lang="en" sz="900"/>
              <a:t>Change fill color and opacity.</a:t>
            </a:r>
            <a:endParaRPr sz="900"/>
          </a:p>
          <a:p>
            <a:pPr marL="457200" lvl="0" indent="-285750" algn="l" rtl="0">
              <a:spcBef>
                <a:spcPts val="600"/>
              </a:spcBef>
              <a:spcAft>
                <a:spcPts val="0"/>
              </a:spcAft>
              <a:buSzPts val="900"/>
              <a:buChar char="❑"/>
            </a:pPr>
            <a:r>
              <a:rPr lang="en" sz="900"/>
              <a:t>Change line color, width and style.</a:t>
            </a:r>
            <a:endParaRPr sz="900"/>
          </a:p>
          <a:p>
            <a:pPr marL="0" lvl="0" indent="0" algn="l" rtl="0">
              <a:spcBef>
                <a:spcPts val="600"/>
              </a:spcBef>
              <a:spcAft>
                <a:spcPts val="0"/>
              </a:spcAft>
              <a:buNone/>
            </a:pPr>
            <a:r>
              <a:rPr lang="en" sz="900"/>
              <a:t>Isn’t that nice? :)</a:t>
            </a:r>
            <a:br>
              <a:rPr lang="en" sz="900"/>
            </a:br>
            <a:br>
              <a:rPr lang="en" sz="900"/>
            </a:br>
            <a:r>
              <a:rPr lang="en" sz="900"/>
              <a:t>Examples:</a:t>
            </a:r>
            <a:br>
              <a:rPr lang="en" sz="900"/>
            </a:br>
            <a:br>
              <a:rPr lang="en" sz="900"/>
            </a:br>
            <a:br>
              <a:rPr lang="en" sz="900"/>
            </a:br>
            <a:endParaRPr sz="900"/>
          </a:p>
        </p:txBody>
      </p:sp>
      <p:grpSp>
        <p:nvGrpSpPr>
          <p:cNvPr id="542" name="Google Shape;542;p42"/>
          <p:cNvGrpSpPr/>
          <p:nvPr/>
        </p:nvGrpSpPr>
        <p:grpSpPr>
          <a:xfrm>
            <a:off x="358968" y="342338"/>
            <a:ext cx="347107" cy="438984"/>
            <a:chOff x="584925" y="238125"/>
            <a:chExt cx="415200" cy="525100"/>
          </a:xfrm>
        </p:grpSpPr>
        <p:sp>
          <p:nvSpPr>
            <p:cNvPr id="543" name="Google Shape;543;p42"/>
            <p:cNvSpPr/>
            <p:nvPr/>
          </p:nvSpPr>
          <p:spPr>
            <a:xfrm>
              <a:off x="621550" y="299175"/>
              <a:ext cx="378575" cy="464050"/>
            </a:xfrm>
            <a:custGeom>
              <a:avLst/>
              <a:gdLst/>
              <a:ahLst/>
              <a:cxnLst/>
              <a:rect l="l" t="t" r="r" b="b"/>
              <a:pathLst>
                <a:path w="15143" h="18562" extrusionOk="0">
                  <a:moveTo>
                    <a:pt x="14166" y="0"/>
                  </a:moveTo>
                  <a:lnTo>
                    <a:pt x="14166" y="16755"/>
                  </a:lnTo>
                  <a:lnTo>
                    <a:pt x="14141" y="16926"/>
                  </a:lnTo>
                  <a:lnTo>
                    <a:pt x="14093" y="17072"/>
                  </a:lnTo>
                  <a:lnTo>
                    <a:pt x="14044" y="17194"/>
                  </a:lnTo>
                  <a:lnTo>
                    <a:pt x="13946" y="17341"/>
                  </a:lnTo>
                  <a:lnTo>
                    <a:pt x="13824" y="17438"/>
                  </a:lnTo>
                  <a:lnTo>
                    <a:pt x="13677" y="17512"/>
                  </a:lnTo>
                  <a:lnTo>
                    <a:pt x="13531" y="17561"/>
                  </a:lnTo>
                  <a:lnTo>
                    <a:pt x="13384" y="17585"/>
                  </a:lnTo>
                  <a:lnTo>
                    <a:pt x="0" y="17585"/>
                  </a:lnTo>
                  <a:lnTo>
                    <a:pt x="0" y="17731"/>
                  </a:lnTo>
                  <a:lnTo>
                    <a:pt x="25" y="17902"/>
                  </a:lnTo>
                  <a:lnTo>
                    <a:pt x="74" y="18049"/>
                  </a:lnTo>
                  <a:lnTo>
                    <a:pt x="123" y="18171"/>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71"/>
                  </a:lnTo>
                  <a:lnTo>
                    <a:pt x="15069" y="18049"/>
                  </a:lnTo>
                  <a:lnTo>
                    <a:pt x="15118" y="17902"/>
                  </a:lnTo>
                  <a:lnTo>
                    <a:pt x="15143" y="17731"/>
                  </a:lnTo>
                  <a:lnTo>
                    <a:pt x="15143" y="733"/>
                  </a:lnTo>
                  <a:lnTo>
                    <a:pt x="15118" y="586"/>
                  </a:lnTo>
                  <a:lnTo>
                    <a:pt x="15069" y="440"/>
                  </a:lnTo>
                  <a:lnTo>
                    <a:pt x="15021" y="318"/>
                  </a:lnTo>
                  <a:lnTo>
                    <a:pt x="14923" y="196"/>
                  </a:lnTo>
                  <a:lnTo>
                    <a:pt x="14801" y="122"/>
                  </a:lnTo>
                  <a:lnTo>
                    <a:pt x="14654" y="49"/>
                  </a:lnTo>
                  <a:lnTo>
                    <a:pt x="14508" y="25"/>
                  </a:lnTo>
                  <a:lnTo>
                    <a:pt x="143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2"/>
            <p:cNvSpPr/>
            <p:nvPr/>
          </p:nvSpPr>
          <p:spPr>
            <a:xfrm>
              <a:off x="633750" y="2381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2"/>
            <p:cNvSpPr/>
            <p:nvPr/>
          </p:nvSpPr>
          <p:spPr>
            <a:xfrm>
              <a:off x="716800" y="238125"/>
              <a:ext cx="29325" cy="63500"/>
            </a:xfrm>
            <a:custGeom>
              <a:avLst/>
              <a:gdLst/>
              <a:ahLst/>
              <a:cxnLst/>
              <a:rect l="l" t="t" r="r" b="b"/>
              <a:pathLst>
                <a:path w="1173" h="2540" extrusionOk="0">
                  <a:moveTo>
                    <a:pt x="391" y="0"/>
                  </a:moveTo>
                  <a:lnTo>
                    <a:pt x="294"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2"/>
            <p:cNvSpPr/>
            <p:nvPr/>
          </p:nvSpPr>
          <p:spPr>
            <a:xfrm>
              <a:off x="799825" y="238125"/>
              <a:ext cx="29350" cy="63500"/>
            </a:xfrm>
            <a:custGeom>
              <a:avLst/>
              <a:gdLst/>
              <a:ahLst/>
              <a:cxnLst/>
              <a:rect l="l" t="t" r="r" b="b"/>
              <a:pathLst>
                <a:path w="1174" h="2540" extrusionOk="0">
                  <a:moveTo>
                    <a:pt x="392" y="0"/>
                  </a:moveTo>
                  <a:lnTo>
                    <a:pt x="294" y="49"/>
                  </a:lnTo>
                  <a:lnTo>
                    <a:pt x="221" y="73"/>
                  </a:lnTo>
                  <a:lnTo>
                    <a:pt x="148" y="147"/>
                  </a:lnTo>
                  <a:lnTo>
                    <a:pt x="74" y="220"/>
                  </a:lnTo>
                  <a:lnTo>
                    <a:pt x="50" y="293"/>
                  </a:lnTo>
                  <a:lnTo>
                    <a:pt x="1" y="391"/>
                  </a:lnTo>
                  <a:lnTo>
                    <a:pt x="1" y="488"/>
                  </a:lnTo>
                  <a:lnTo>
                    <a:pt x="1" y="2052"/>
                  </a:lnTo>
                  <a:lnTo>
                    <a:pt x="1" y="2149"/>
                  </a:lnTo>
                  <a:lnTo>
                    <a:pt x="50" y="2247"/>
                  </a:lnTo>
                  <a:lnTo>
                    <a:pt x="74" y="2320"/>
                  </a:lnTo>
                  <a:lnTo>
                    <a:pt x="148" y="2393"/>
                  </a:lnTo>
                  <a:lnTo>
                    <a:pt x="221" y="2467"/>
                  </a:lnTo>
                  <a:lnTo>
                    <a:pt x="294" y="2491"/>
                  </a:lnTo>
                  <a:lnTo>
                    <a:pt x="392" y="2540"/>
                  </a:lnTo>
                  <a:lnTo>
                    <a:pt x="783"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2"/>
            <p:cNvSpPr/>
            <p:nvPr/>
          </p:nvSpPr>
          <p:spPr>
            <a:xfrm>
              <a:off x="882875" y="238125"/>
              <a:ext cx="29325" cy="63500"/>
            </a:xfrm>
            <a:custGeom>
              <a:avLst/>
              <a:gdLst/>
              <a:ahLst/>
              <a:cxnLst/>
              <a:rect l="l" t="t" r="r" b="b"/>
              <a:pathLst>
                <a:path w="1173" h="2540" extrusionOk="0">
                  <a:moveTo>
                    <a:pt x="391" y="0"/>
                  </a:moveTo>
                  <a:lnTo>
                    <a:pt x="294" y="49"/>
                  </a:lnTo>
                  <a:lnTo>
                    <a:pt x="220" y="73"/>
                  </a:lnTo>
                  <a:lnTo>
                    <a:pt x="147" y="147"/>
                  </a:lnTo>
                  <a:lnTo>
                    <a:pt x="74" y="220"/>
                  </a:lnTo>
                  <a:lnTo>
                    <a:pt x="49" y="293"/>
                  </a:lnTo>
                  <a:lnTo>
                    <a:pt x="1" y="391"/>
                  </a:lnTo>
                  <a:lnTo>
                    <a:pt x="1" y="488"/>
                  </a:lnTo>
                  <a:lnTo>
                    <a:pt x="1" y="2052"/>
                  </a:lnTo>
                  <a:lnTo>
                    <a:pt x="1"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100" y="2320"/>
                  </a:lnTo>
                  <a:lnTo>
                    <a:pt x="1124" y="2247"/>
                  </a:lnTo>
                  <a:lnTo>
                    <a:pt x="1173" y="2149"/>
                  </a:lnTo>
                  <a:lnTo>
                    <a:pt x="1173" y="2052"/>
                  </a:lnTo>
                  <a:lnTo>
                    <a:pt x="1173" y="488"/>
                  </a:lnTo>
                  <a:lnTo>
                    <a:pt x="1173" y="391"/>
                  </a:lnTo>
                  <a:lnTo>
                    <a:pt x="1124" y="293"/>
                  </a:lnTo>
                  <a:lnTo>
                    <a:pt x="1100" y="220"/>
                  </a:lnTo>
                  <a:lnTo>
                    <a:pt x="1026"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2"/>
            <p:cNvSpPr/>
            <p:nvPr/>
          </p:nvSpPr>
          <p:spPr>
            <a:xfrm>
              <a:off x="584925" y="261325"/>
              <a:ext cx="378575" cy="464050"/>
            </a:xfrm>
            <a:custGeom>
              <a:avLst/>
              <a:gdLst/>
              <a:ahLst/>
              <a:cxnLst/>
              <a:rect l="l" t="t" r="r" b="b"/>
              <a:pathLst>
                <a:path w="15143" h="18562" extrusionOk="0">
                  <a:moveTo>
                    <a:pt x="2540" y="171"/>
                  </a:moveTo>
                  <a:lnTo>
                    <a:pt x="2711" y="195"/>
                  </a:lnTo>
                  <a:lnTo>
                    <a:pt x="2882" y="244"/>
                  </a:lnTo>
                  <a:lnTo>
                    <a:pt x="3053" y="318"/>
                  </a:lnTo>
                  <a:lnTo>
                    <a:pt x="3175" y="440"/>
                  </a:lnTo>
                  <a:lnTo>
                    <a:pt x="3297" y="562"/>
                  </a:lnTo>
                  <a:lnTo>
                    <a:pt x="3370" y="733"/>
                  </a:lnTo>
                  <a:lnTo>
                    <a:pt x="3419" y="904"/>
                  </a:lnTo>
                  <a:lnTo>
                    <a:pt x="3444" y="1075"/>
                  </a:lnTo>
                  <a:lnTo>
                    <a:pt x="3419" y="1246"/>
                  </a:lnTo>
                  <a:lnTo>
                    <a:pt x="3370" y="1417"/>
                  </a:lnTo>
                  <a:lnTo>
                    <a:pt x="3297" y="1588"/>
                  </a:lnTo>
                  <a:lnTo>
                    <a:pt x="3175" y="1710"/>
                  </a:lnTo>
                  <a:lnTo>
                    <a:pt x="3053" y="1832"/>
                  </a:lnTo>
                  <a:lnTo>
                    <a:pt x="2882" y="1905"/>
                  </a:lnTo>
                  <a:lnTo>
                    <a:pt x="2711" y="1954"/>
                  </a:lnTo>
                  <a:lnTo>
                    <a:pt x="2540" y="1978"/>
                  </a:lnTo>
                  <a:lnTo>
                    <a:pt x="2369" y="1954"/>
                  </a:lnTo>
                  <a:lnTo>
                    <a:pt x="2198" y="1905"/>
                  </a:lnTo>
                  <a:lnTo>
                    <a:pt x="2027" y="1832"/>
                  </a:lnTo>
                  <a:lnTo>
                    <a:pt x="1905" y="1710"/>
                  </a:lnTo>
                  <a:lnTo>
                    <a:pt x="1783" y="1588"/>
                  </a:lnTo>
                  <a:lnTo>
                    <a:pt x="1710" y="1417"/>
                  </a:lnTo>
                  <a:lnTo>
                    <a:pt x="1661" y="1246"/>
                  </a:lnTo>
                  <a:lnTo>
                    <a:pt x="1636" y="1075"/>
                  </a:lnTo>
                  <a:lnTo>
                    <a:pt x="1661" y="904"/>
                  </a:lnTo>
                  <a:lnTo>
                    <a:pt x="1710" y="733"/>
                  </a:lnTo>
                  <a:lnTo>
                    <a:pt x="1783" y="562"/>
                  </a:lnTo>
                  <a:lnTo>
                    <a:pt x="1905" y="440"/>
                  </a:lnTo>
                  <a:lnTo>
                    <a:pt x="2027" y="318"/>
                  </a:lnTo>
                  <a:lnTo>
                    <a:pt x="2198" y="244"/>
                  </a:lnTo>
                  <a:lnTo>
                    <a:pt x="2369" y="195"/>
                  </a:lnTo>
                  <a:lnTo>
                    <a:pt x="2540" y="171"/>
                  </a:lnTo>
                  <a:close/>
                  <a:moveTo>
                    <a:pt x="5862" y="171"/>
                  </a:moveTo>
                  <a:lnTo>
                    <a:pt x="6033" y="195"/>
                  </a:lnTo>
                  <a:lnTo>
                    <a:pt x="6204" y="244"/>
                  </a:lnTo>
                  <a:lnTo>
                    <a:pt x="6374" y="318"/>
                  </a:lnTo>
                  <a:lnTo>
                    <a:pt x="6497" y="440"/>
                  </a:lnTo>
                  <a:lnTo>
                    <a:pt x="6619" y="562"/>
                  </a:lnTo>
                  <a:lnTo>
                    <a:pt x="6692" y="733"/>
                  </a:lnTo>
                  <a:lnTo>
                    <a:pt x="6741" y="904"/>
                  </a:lnTo>
                  <a:lnTo>
                    <a:pt x="6765" y="1075"/>
                  </a:lnTo>
                  <a:lnTo>
                    <a:pt x="6741" y="1246"/>
                  </a:lnTo>
                  <a:lnTo>
                    <a:pt x="6692" y="1417"/>
                  </a:lnTo>
                  <a:lnTo>
                    <a:pt x="6619" y="1588"/>
                  </a:lnTo>
                  <a:lnTo>
                    <a:pt x="6497" y="1710"/>
                  </a:lnTo>
                  <a:lnTo>
                    <a:pt x="6374" y="1832"/>
                  </a:lnTo>
                  <a:lnTo>
                    <a:pt x="6204" y="1905"/>
                  </a:lnTo>
                  <a:lnTo>
                    <a:pt x="6033" y="1954"/>
                  </a:lnTo>
                  <a:lnTo>
                    <a:pt x="5862" y="1978"/>
                  </a:lnTo>
                  <a:lnTo>
                    <a:pt x="5691" y="1954"/>
                  </a:lnTo>
                  <a:lnTo>
                    <a:pt x="5520" y="1905"/>
                  </a:lnTo>
                  <a:lnTo>
                    <a:pt x="5349" y="1832"/>
                  </a:lnTo>
                  <a:lnTo>
                    <a:pt x="5227" y="1710"/>
                  </a:lnTo>
                  <a:lnTo>
                    <a:pt x="5104" y="1588"/>
                  </a:lnTo>
                  <a:lnTo>
                    <a:pt x="5031" y="1417"/>
                  </a:lnTo>
                  <a:lnTo>
                    <a:pt x="4982" y="1246"/>
                  </a:lnTo>
                  <a:lnTo>
                    <a:pt x="4958" y="1075"/>
                  </a:lnTo>
                  <a:lnTo>
                    <a:pt x="4982" y="904"/>
                  </a:lnTo>
                  <a:lnTo>
                    <a:pt x="5031" y="733"/>
                  </a:lnTo>
                  <a:lnTo>
                    <a:pt x="5104" y="562"/>
                  </a:lnTo>
                  <a:lnTo>
                    <a:pt x="5227" y="440"/>
                  </a:lnTo>
                  <a:lnTo>
                    <a:pt x="5349" y="318"/>
                  </a:lnTo>
                  <a:lnTo>
                    <a:pt x="5520" y="244"/>
                  </a:lnTo>
                  <a:lnTo>
                    <a:pt x="5691" y="195"/>
                  </a:lnTo>
                  <a:lnTo>
                    <a:pt x="5862" y="171"/>
                  </a:lnTo>
                  <a:close/>
                  <a:moveTo>
                    <a:pt x="9183" y="171"/>
                  </a:moveTo>
                  <a:lnTo>
                    <a:pt x="9354" y="195"/>
                  </a:lnTo>
                  <a:lnTo>
                    <a:pt x="9525" y="244"/>
                  </a:lnTo>
                  <a:lnTo>
                    <a:pt x="9696" y="318"/>
                  </a:lnTo>
                  <a:lnTo>
                    <a:pt x="9818" y="440"/>
                  </a:lnTo>
                  <a:lnTo>
                    <a:pt x="9940" y="562"/>
                  </a:lnTo>
                  <a:lnTo>
                    <a:pt x="10014" y="733"/>
                  </a:lnTo>
                  <a:lnTo>
                    <a:pt x="10062" y="904"/>
                  </a:lnTo>
                  <a:lnTo>
                    <a:pt x="10087" y="1075"/>
                  </a:lnTo>
                  <a:lnTo>
                    <a:pt x="10062" y="1246"/>
                  </a:lnTo>
                  <a:lnTo>
                    <a:pt x="10014" y="1417"/>
                  </a:lnTo>
                  <a:lnTo>
                    <a:pt x="9940" y="1588"/>
                  </a:lnTo>
                  <a:lnTo>
                    <a:pt x="9818" y="1710"/>
                  </a:lnTo>
                  <a:lnTo>
                    <a:pt x="9696" y="1832"/>
                  </a:lnTo>
                  <a:lnTo>
                    <a:pt x="9525" y="1905"/>
                  </a:lnTo>
                  <a:lnTo>
                    <a:pt x="9354" y="1954"/>
                  </a:lnTo>
                  <a:lnTo>
                    <a:pt x="9183" y="1978"/>
                  </a:lnTo>
                  <a:lnTo>
                    <a:pt x="9012" y="1954"/>
                  </a:lnTo>
                  <a:lnTo>
                    <a:pt x="8841" y="1905"/>
                  </a:lnTo>
                  <a:lnTo>
                    <a:pt x="8670" y="1832"/>
                  </a:lnTo>
                  <a:lnTo>
                    <a:pt x="8548" y="1710"/>
                  </a:lnTo>
                  <a:lnTo>
                    <a:pt x="8426" y="1588"/>
                  </a:lnTo>
                  <a:lnTo>
                    <a:pt x="8353" y="1417"/>
                  </a:lnTo>
                  <a:lnTo>
                    <a:pt x="8304" y="1246"/>
                  </a:lnTo>
                  <a:lnTo>
                    <a:pt x="8279" y="1075"/>
                  </a:lnTo>
                  <a:lnTo>
                    <a:pt x="8304" y="904"/>
                  </a:lnTo>
                  <a:lnTo>
                    <a:pt x="8353" y="733"/>
                  </a:lnTo>
                  <a:lnTo>
                    <a:pt x="8426" y="562"/>
                  </a:lnTo>
                  <a:lnTo>
                    <a:pt x="8548" y="440"/>
                  </a:lnTo>
                  <a:lnTo>
                    <a:pt x="8670" y="318"/>
                  </a:lnTo>
                  <a:lnTo>
                    <a:pt x="8841" y="244"/>
                  </a:lnTo>
                  <a:lnTo>
                    <a:pt x="9012" y="195"/>
                  </a:lnTo>
                  <a:lnTo>
                    <a:pt x="9183" y="171"/>
                  </a:lnTo>
                  <a:close/>
                  <a:moveTo>
                    <a:pt x="12505" y="171"/>
                  </a:moveTo>
                  <a:lnTo>
                    <a:pt x="12676" y="195"/>
                  </a:lnTo>
                  <a:lnTo>
                    <a:pt x="12847" y="244"/>
                  </a:lnTo>
                  <a:lnTo>
                    <a:pt x="13018" y="318"/>
                  </a:lnTo>
                  <a:lnTo>
                    <a:pt x="13140" y="440"/>
                  </a:lnTo>
                  <a:lnTo>
                    <a:pt x="13262" y="562"/>
                  </a:lnTo>
                  <a:lnTo>
                    <a:pt x="13335" y="733"/>
                  </a:lnTo>
                  <a:lnTo>
                    <a:pt x="13384" y="904"/>
                  </a:lnTo>
                  <a:lnTo>
                    <a:pt x="13408" y="1075"/>
                  </a:lnTo>
                  <a:lnTo>
                    <a:pt x="13384" y="1246"/>
                  </a:lnTo>
                  <a:lnTo>
                    <a:pt x="13335" y="1417"/>
                  </a:lnTo>
                  <a:lnTo>
                    <a:pt x="13262" y="1588"/>
                  </a:lnTo>
                  <a:lnTo>
                    <a:pt x="13140" y="1710"/>
                  </a:lnTo>
                  <a:lnTo>
                    <a:pt x="13018" y="1832"/>
                  </a:lnTo>
                  <a:lnTo>
                    <a:pt x="12847" y="1905"/>
                  </a:lnTo>
                  <a:lnTo>
                    <a:pt x="12676" y="1954"/>
                  </a:lnTo>
                  <a:lnTo>
                    <a:pt x="12505" y="1978"/>
                  </a:lnTo>
                  <a:lnTo>
                    <a:pt x="12334" y="1954"/>
                  </a:lnTo>
                  <a:lnTo>
                    <a:pt x="12163" y="1905"/>
                  </a:lnTo>
                  <a:lnTo>
                    <a:pt x="11992" y="1832"/>
                  </a:lnTo>
                  <a:lnTo>
                    <a:pt x="11870" y="1710"/>
                  </a:lnTo>
                  <a:lnTo>
                    <a:pt x="11748" y="1588"/>
                  </a:lnTo>
                  <a:lnTo>
                    <a:pt x="11674" y="1417"/>
                  </a:lnTo>
                  <a:lnTo>
                    <a:pt x="11625" y="1246"/>
                  </a:lnTo>
                  <a:lnTo>
                    <a:pt x="11601" y="1075"/>
                  </a:lnTo>
                  <a:lnTo>
                    <a:pt x="11625" y="904"/>
                  </a:lnTo>
                  <a:lnTo>
                    <a:pt x="11674" y="733"/>
                  </a:lnTo>
                  <a:lnTo>
                    <a:pt x="11748" y="562"/>
                  </a:lnTo>
                  <a:lnTo>
                    <a:pt x="11870" y="440"/>
                  </a:lnTo>
                  <a:lnTo>
                    <a:pt x="11992" y="318"/>
                  </a:lnTo>
                  <a:lnTo>
                    <a:pt x="12163" y="244"/>
                  </a:lnTo>
                  <a:lnTo>
                    <a:pt x="12334" y="195"/>
                  </a:lnTo>
                  <a:lnTo>
                    <a:pt x="12505" y="171"/>
                  </a:lnTo>
                  <a:close/>
                  <a:moveTo>
                    <a:pt x="13091" y="5520"/>
                  </a:moveTo>
                  <a:lnTo>
                    <a:pt x="13189" y="5544"/>
                  </a:lnTo>
                  <a:lnTo>
                    <a:pt x="13262" y="5593"/>
                  </a:lnTo>
                  <a:lnTo>
                    <a:pt x="13311" y="5666"/>
                  </a:lnTo>
                  <a:lnTo>
                    <a:pt x="13335" y="5764"/>
                  </a:lnTo>
                  <a:lnTo>
                    <a:pt x="13311" y="5862"/>
                  </a:lnTo>
                  <a:lnTo>
                    <a:pt x="13262" y="5935"/>
                  </a:lnTo>
                  <a:lnTo>
                    <a:pt x="13189" y="5984"/>
                  </a:lnTo>
                  <a:lnTo>
                    <a:pt x="13091" y="6008"/>
                  </a:lnTo>
                  <a:lnTo>
                    <a:pt x="1954" y="6008"/>
                  </a:lnTo>
                  <a:lnTo>
                    <a:pt x="1856" y="5984"/>
                  </a:lnTo>
                  <a:lnTo>
                    <a:pt x="1783" y="5935"/>
                  </a:lnTo>
                  <a:lnTo>
                    <a:pt x="1734" y="5862"/>
                  </a:lnTo>
                  <a:lnTo>
                    <a:pt x="1710" y="5764"/>
                  </a:lnTo>
                  <a:lnTo>
                    <a:pt x="1734" y="5666"/>
                  </a:lnTo>
                  <a:lnTo>
                    <a:pt x="1783" y="5593"/>
                  </a:lnTo>
                  <a:lnTo>
                    <a:pt x="1856" y="5544"/>
                  </a:lnTo>
                  <a:lnTo>
                    <a:pt x="1954" y="5520"/>
                  </a:lnTo>
                  <a:close/>
                  <a:moveTo>
                    <a:pt x="13189" y="7840"/>
                  </a:moveTo>
                  <a:lnTo>
                    <a:pt x="13262" y="7913"/>
                  </a:lnTo>
                  <a:lnTo>
                    <a:pt x="13311" y="7986"/>
                  </a:lnTo>
                  <a:lnTo>
                    <a:pt x="13335" y="8084"/>
                  </a:lnTo>
                  <a:lnTo>
                    <a:pt x="13311" y="8182"/>
                  </a:lnTo>
                  <a:lnTo>
                    <a:pt x="13262" y="8255"/>
                  </a:lnTo>
                  <a:lnTo>
                    <a:pt x="13189" y="8304"/>
                  </a:lnTo>
                  <a:lnTo>
                    <a:pt x="13091" y="8328"/>
                  </a:lnTo>
                  <a:lnTo>
                    <a:pt x="1954" y="8328"/>
                  </a:lnTo>
                  <a:lnTo>
                    <a:pt x="1856" y="8304"/>
                  </a:lnTo>
                  <a:lnTo>
                    <a:pt x="1783" y="8255"/>
                  </a:lnTo>
                  <a:lnTo>
                    <a:pt x="1734" y="8182"/>
                  </a:lnTo>
                  <a:lnTo>
                    <a:pt x="1710" y="8084"/>
                  </a:lnTo>
                  <a:lnTo>
                    <a:pt x="1734" y="7986"/>
                  </a:lnTo>
                  <a:lnTo>
                    <a:pt x="1783" y="7913"/>
                  </a:lnTo>
                  <a:lnTo>
                    <a:pt x="1856" y="7840"/>
                  </a:lnTo>
                  <a:close/>
                  <a:moveTo>
                    <a:pt x="13091" y="10136"/>
                  </a:moveTo>
                  <a:lnTo>
                    <a:pt x="13189" y="10160"/>
                  </a:lnTo>
                  <a:lnTo>
                    <a:pt x="13262" y="10209"/>
                  </a:lnTo>
                  <a:lnTo>
                    <a:pt x="13311" y="10282"/>
                  </a:lnTo>
                  <a:lnTo>
                    <a:pt x="13335" y="10380"/>
                  </a:lnTo>
                  <a:lnTo>
                    <a:pt x="13311" y="10478"/>
                  </a:lnTo>
                  <a:lnTo>
                    <a:pt x="13262" y="10551"/>
                  </a:lnTo>
                  <a:lnTo>
                    <a:pt x="13189" y="10600"/>
                  </a:lnTo>
                  <a:lnTo>
                    <a:pt x="13091" y="10624"/>
                  </a:lnTo>
                  <a:lnTo>
                    <a:pt x="1954" y="10624"/>
                  </a:lnTo>
                  <a:lnTo>
                    <a:pt x="1856" y="10600"/>
                  </a:lnTo>
                  <a:lnTo>
                    <a:pt x="1783" y="10551"/>
                  </a:lnTo>
                  <a:lnTo>
                    <a:pt x="1734" y="10478"/>
                  </a:lnTo>
                  <a:lnTo>
                    <a:pt x="1710" y="10380"/>
                  </a:lnTo>
                  <a:lnTo>
                    <a:pt x="1734" y="10282"/>
                  </a:lnTo>
                  <a:lnTo>
                    <a:pt x="1783" y="10209"/>
                  </a:lnTo>
                  <a:lnTo>
                    <a:pt x="1856" y="10160"/>
                  </a:lnTo>
                  <a:lnTo>
                    <a:pt x="1954" y="10136"/>
                  </a:lnTo>
                  <a:close/>
                  <a:moveTo>
                    <a:pt x="8206" y="12456"/>
                  </a:moveTo>
                  <a:lnTo>
                    <a:pt x="8304" y="12480"/>
                  </a:lnTo>
                  <a:lnTo>
                    <a:pt x="8377" y="12529"/>
                  </a:lnTo>
                  <a:lnTo>
                    <a:pt x="8426" y="12602"/>
                  </a:lnTo>
                  <a:lnTo>
                    <a:pt x="8450" y="12700"/>
                  </a:lnTo>
                  <a:lnTo>
                    <a:pt x="8426" y="12798"/>
                  </a:lnTo>
                  <a:lnTo>
                    <a:pt x="8377" y="12871"/>
                  </a:lnTo>
                  <a:lnTo>
                    <a:pt x="8304" y="12920"/>
                  </a:lnTo>
                  <a:lnTo>
                    <a:pt x="8206" y="12944"/>
                  </a:lnTo>
                  <a:lnTo>
                    <a:pt x="1954" y="12944"/>
                  </a:lnTo>
                  <a:lnTo>
                    <a:pt x="1856" y="12920"/>
                  </a:lnTo>
                  <a:lnTo>
                    <a:pt x="1783" y="12871"/>
                  </a:lnTo>
                  <a:lnTo>
                    <a:pt x="1734" y="12798"/>
                  </a:lnTo>
                  <a:lnTo>
                    <a:pt x="1710" y="12700"/>
                  </a:lnTo>
                  <a:lnTo>
                    <a:pt x="1734" y="12602"/>
                  </a:lnTo>
                  <a:lnTo>
                    <a:pt x="1783" y="12529"/>
                  </a:lnTo>
                  <a:lnTo>
                    <a:pt x="1856" y="12480"/>
                  </a:lnTo>
                  <a:lnTo>
                    <a:pt x="1954" y="12456"/>
                  </a:lnTo>
                  <a:close/>
                  <a:moveTo>
                    <a:pt x="782" y="0"/>
                  </a:moveTo>
                  <a:lnTo>
                    <a:pt x="635" y="25"/>
                  </a:lnTo>
                  <a:lnTo>
                    <a:pt x="489" y="73"/>
                  </a:lnTo>
                  <a:lnTo>
                    <a:pt x="342" y="122"/>
                  </a:lnTo>
                  <a:lnTo>
                    <a:pt x="220" y="220"/>
                  </a:lnTo>
                  <a:lnTo>
                    <a:pt x="122" y="342"/>
                  </a:lnTo>
                  <a:lnTo>
                    <a:pt x="73" y="489"/>
                  </a:lnTo>
                  <a:lnTo>
                    <a:pt x="24" y="635"/>
                  </a:lnTo>
                  <a:lnTo>
                    <a:pt x="0" y="782"/>
                  </a:lnTo>
                  <a:lnTo>
                    <a:pt x="0" y="17780"/>
                  </a:lnTo>
                  <a:lnTo>
                    <a:pt x="24" y="17927"/>
                  </a:lnTo>
                  <a:lnTo>
                    <a:pt x="73" y="18073"/>
                  </a:lnTo>
                  <a:lnTo>
                    <a:pt x="122" y="18220"/>
                  </a:lnTo>
                  <a:lnTo>
                    <a:pt x="220" y="18342"/>
                  </a:lnTo>
                  <a:lnTo>
                    <a:pt x="342" y="18440"/>
                  </a:lnTo>
                  <a:lnTo>
                    <a:pt x="489" y="18488"/>
                  </a:lnTo>
                  <a:lnTo>
                    <a:pt x="635" y="18537"/>
                  </a:lnTo>
                  <a:lnTo>
                    <a:pt x="782" y="18562"/>
                  </a:lnTo>
                  <a:lnTo>
                    <a:pt x="14361" y="18562"/>
                  </a:lnTo>
                  <a:lnTo>
                    <a:pt x="14507" y="18537"/>
                  </a:lnTo>
                  <a:lnTo>
                    <a:pt x="14654" y="18488"/>
                  </a:lnTo>
                  <a:lnTo>
                    <a:pt x="14800" y="18440"/>
                  </a:lnTo>
                  <a:lnTo>
                    <a:pt x="14923" y="18342"/>
                  </a:lnTo>
                  <a:lnTo>
                    <a:pt x="15020" y="18220"/>
                  </a:lnTo>
                  <a:lnTo>
                    <a:pt x="15069" y="18073"/>
                  </a:lnTo>
                  <a:lnTo>
                    <a:pt x="15118" y="17927"/>
                  </a:lnTo>
                  <a:lnTo>
                    <a:pt x="15142" y="17780"/>
                  </a:lnTo>
                  <a:lnTo>
                    <a:pt x="15142" y="782"/>
                  </a:lnTo>
                  <a:lnTo>
                    <a:pt x="15118" y="635"/>
                  </a:lnTo>
                  <a:lnTo>
                    <a:pt x="15069" y="489"/>
                  </a:lnTo>
                  <a:lnTo>
                    <a:pt x="15020" y="342"/>
                  </a:lnTo>
                  <a:lnTo>
                    <a:pt x="14923" y="220"/>
                  </a:lnTo>
                  <a:lnTo>
                    <a:pt x="14800" y="122"/>
                  </a:lnTo>
                  <a:lnTo>
                    <a:pt x="14654" y="73"/>
                  </a:lnTo>
                  <a:lnTo>
                    <a:pt x="14507" y="25"/>
                  </a:lnTo>
                  <a:lnTo>
                    <a:pt x="143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9" name="Google Shape;549;p42"/>
          <p:cNvGrpSpPr/>
          <p:nvPr/>
        </p:nvGrpSpPr>
        <p:grpSpPr>
          <a:xfrm>
            <a:off x="910227" y="406125"/>
            <a:ext cx="371623" cy="309362"/>
            <a:chOff x="1244325" y="314425"/>
            <a:chExt cx="444525" cy="370050"/>
          </a:xfrm>
        </p:grpSpPr>
        <p:sp>
          <p:nvSpPr>
            <p:cNvPr id="550" name="Google Shape;550;p42"/>
            <p:cNvSpPr/>
            <p:nvPr/>
          </p:nvSpPr>
          <p:spPr>
            <a:xfrm>
              <a:off x="1388425" y="463425"/>
              <a:ext cx="143525" cy="143500"/>
            </a:xfrm>
            <a:custGeom>
              <a:avLst/>
              <a:gdLst/>
              <a:ahLst/>
              <a:cxnLst/>
              <a:rect l="l" t="t" r="r" b="b"/>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2"/>
            <p:cNvSpPr/>
            <p:nvPr/>
          </p:nvSpPr>
          <p:spPr>
            <a:xfrm>
              <a:off x="1244325" y="314425"/>
              <a:ext cx="444525" cy="370050"/>
            </a:xfrm>
            <a:custGeom>
              <a:avLst/>
              <a:gdLst/>
              <a:ahLst/>
              <a:cxnLst/>
              <a:rect l="l" t="t" r="r" b="b"/>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2" name="Google Shape;552;p42"/>
          <p:cNvGrpSpPr/>
          <p:nvPr/>
        </p:nvGrpSpPr>
        <p:grpSpPr>
          <a:xfrm>
            <a:off x="1481925" y="404599"/>
            <a:ext cx="355300" cy="312413"/>
            <a:chOff x="1928175" y="312600"/>
            <a:chExt cx="425000" cy="373700"/>
          </a:xfrm>
        </p:grpSpPr>
        <p:sp>
          <p:nvSpPr>
            <p:cNvPr id="553" name="Google Shape;553;p42"/>
            <p:cNvSpPr/>
            <p:nvPr/>
          </p:nvSpPr>
          <p:spPr>
            <a:xfrm>
              <a:off x="1928175" y="312600"/>
              <a:ext cx="425000" cy="373700"/>
            </a:xfrm>
            <a:custGeom>
              <a:avLst/>
              <a:gdLst/>
              <a:ahLst/>
              <a:cxnLst/>
              <a:rect l="l" t="t" r="r" b="b"/>
              <a:pathLst>
                <a:path w="17000" h="14948" extrusionOk="0">
                  <a:moveTo>
                    <a:pt x="16022" y="978"/>
                  </a:moveTo>
                  <a:lnTo>
                    <a:pt x="16022" y="13971"/>
                  </a:lnTo>
                  <a:lnTo>
                    <a:pt x="978" y="13971"/>
                  </a:lnTo>
                  <a:lnTo>
                    <a:pt x="978" y="978"/>
                  </a:lnTo>
                  <a:close/>
                  <a:moveTo>
                    <a:pt x="782" y="1"/>
                  </a:moveTo>
                  <a:lnTo>
                    <a:pt x="636" y="25"/>
                  </a:lnTo>
                  <a:lnTo>
                    <a:pt x="489" y="74"/>
                  </a:lnTo>
                  <a:lnTo>
                    <a:pt x="343" y="147"/>
                  </a:lnTo>
                  <a:lnTo>
                    <a:pt x="221" y="245"/>
                  </a:lnTo>
                  <a:lnTo>
                    <a:pt x="123" y="343"/>
                  </a:lnTo>
                  <a:lnTo>
                    <a:pt x="74" y="489"/>
                  </a:lnTo>
                  <a:lnTo>
                    <a:pt x="25" y="636"/>
                  </a:lnTo>
                  <a:lnTo>
                    <a:pt x="1" y="782"/>
                  </a:lnTo>
                  <a:lnTo>
                    <a:pt x="1" y="14166"/>
                  </a:lnTo>
                  <a:lnTo>
                    <a:pt x="25" y="14313"/>
                  </a:lnTo>
                  <a:lnTo>
                    <a:pt x="74" y="14459"/>
                  </a:lnTo>
                  <a:lnTo>
                    <a:pt x="123" y="14606"/>
                  </a:lnTo>
                  <a:lnTo>
                    <a:pt x="221" y="14703"/>
                  </a:lnTo>
                  <a:lnTo>
                    <a:pt x="343" y="14801"/>
                  </a:lnTo>
                  <a:lnTo>
                    <a:pt x="489" y="14874"/>
                  </a:lnTo>
                  <a:lnTo>
                    <a:pt x="636" y="14923"/>
                  </a:lnTo>
                  <a:lnTo>
                    <a:pt x="782" y="14948"/>
                  </a:lnTo>
                  <a:lnTo>
                    <a:pt x="16218" y="14948"/>
                  </a:lnTo>
                  <a:lnTo>
                    <a:pt x="16364" y="14923"/>
                  </a:lnTo>
                  <a:lnTo>
                    <a:pt x="16511" y="14874"/>
                  </a:lnTo>
                  <a:lnTo>
                    <a:pt x="16657" y="14801"/>
                  </a:lnTo>
                  <a:lnTo>
                    <a:pt x="16779" y="14703"/>
                  </a:lnTo>
                  <a:lnTo>
                    <a:pt x="16877" y="14606"/>
                  </a:lnTo>
                  <a:lnTo>
                    <a:pt x="16926" y="14459"/>
                  </a:lnTo>
                  <a:lnTo>
                    <a:pt x="16975" y="14313"/>
                  </a:lnTo>
                  <a:lnTo>
                    <a:pt x="16999" y="14166"/>
                  </a:lnTo>
                  <a:lnTo>
                    <a:pt x="16999" y="782"/>
                  </a:lnTo>
                  <a:lnTo>
                    <a:pt x="16975" y="636"/>
                  </a:lnTo>
                  <a:lnTo>
                    <a:pt x="16926" y="489"/>
                  </a:lnTo>
                  <a:lnTo>
                    <a:pt x="16877" y="343"/>
                  </a:lnTo>
                  <a:lnTo>
                    <a:pt x="16779" y="245"/>
                  </a:lnTo>
                  <a:lnTo>
                    <a:pt x="16657" y="147"/>
                  </a:lnTo>
                  <a:lnTo>
                    <a:pt x="16511" y="74"/>
                  </a:lnTo>
                  <a:lnTo>
                    <a:pt x="16364" y="25"/>
                  </a:lnTo>
                  <a:lnTo>
                    <a:pt x="162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2"/>
            <p:cNvSpPr/>
            <p:nvPr/>
          </p:nvSpPr>
          <p:spPr>
            <a:xfrm>
              <a:off x="1964825" y="349250"/>
              <a:ext cx="351700" cy="300425"/>
            </a:xfrm>
            <a:custGeom>
              <a:avLst/>
              <a:gdLst/>
              <a:ahLst/>
              <a:cxnLst/>
              <a:rect l="l" t="t" r="r" b="b"/>
              <a:pathLst>
                <a:path w="14068" h="12017" extrusionOk="0">
                  <a:moveTo>
                    <a:pt x="10111" y="1563"/>
                  </a:moveTo>
                  <a:lnTo>
                    <a:pt x="10307" y="1588"/>
                  </a:lnTo>
                  <a:lnTo>
                    <a:pt x="10502" y="1612"/>
                  </a:lnTo>
                  <a:lnTo>
                    <a:pt x="10697" y="1661"/>
                  </a:lnTo>
                  <a:lnTo>
                    <a:pt x="10868" y="1734"/>
                  </a:lnTo>
                  <a:lnTo>
                    <a:pt x="11039" y="1807"/>
                  </a:lnTo>
                  <a:lnTo>
                    <a:pt x="11186" y="1905"/>
                  </a:lnTo>
                  <a:lnTo>
                    <a:pt x="11357" y="2027"/>
                  </a:lnTo>
                  <a:lnTo>
                    <a:pt x="11479" y="2149"/>
                  </a:lnTo>
                  <a:lnTo>
                    <a:pt x="11625" y="2271"/>
                  </a:lnTo>
                  <a:lnTo>
                    <a:pt x="11723" y="2442"/>
                  </a:lnTo>
                  <a:lnTo>
                    <a:pt x="11821" y="2589"/>
                  </a:lnTo>
                  <a:lnTo>
                    <a:pt x="11894" y="2760"/>
                  </a:lnTo>
                  <a:lnTo>
                    <a:pt x="11967" y="2955"/>
                  </a:lnTo>
                  <a:lnTo>
                    <a:pt x="12016" y="3126"/>
                  </a:lnTo>
                  <a:lnTo>
                    <a:pt x="12041" y="3322"/>
                  </a:lnTo>
                  <a:lnTo>
                    <a:pt x="12065" y="3517"/>
                  </a:lnTo>
                  <a:lnTo>
                    <a:pt x="12041" y="3737"/>
                  </a:lnTo>
                  <a:lnTo>
                    <a:pt x="12016" y="3908"/>
                  </a:lnTo>
                  <a:lnTo>
                    <a:pt x="11967" y="4103"/>
                  </a:lnTo>
                  <a:lnTo>
                    <a:pt x="11894" y="4274"/>
                  </a:lnTo>
                  <a:lnTo>
                    <a:pt x="11821" y="4445"/>
                  </a:lnTo>
                  <a:lnTo>
                    <a:pt x="11723" y="4616"/>
                  </a:lnTo>
                  <a:lnTo>
                    <a:pt x="11625" y="4763"/>
                  </a:lnTo>
                  <a:lnTo>
                    <a:pt x="11479" y="4909"/>
                  </a:lnTo>
                  <a:lnTo>
                    <a:pt x="11357" y="5031"/>
                  </a:lnTo>
                  <a:lnTo>
                    <a:pt x="11186" y="5153"/>
                  </a:lnTo>
                  <a:lnTo>
                    <a:pt x="11039" y="5251"/>
                  </a:lnTo>
                  <a:lnTo>
                    <a:pt x="10868" y="5324"/>
                  </a:lnTo>
                  <a:lnTo>
                    <a:pt x="10697" y="5398"/>
                  </a:lnTo>
                  <a:lnTo>
                    <a:pt x="10502" y="5446"/>
                  </a:lnTo>
                  <a:lnTo>
                    <a:pt x="10307" y="5471"/>
                  </a:lnTo>
                  <a:lnTo>
                    <a:pt x="9916" y="5471"/>
                  </a:lnTo>
                  <a:lnTo>
                    <a:pt x="9720" y="5446"/>
                  </a:lnTo>
                  <a:lnTo>
                    <a:pt x="9525" y="5398"/>
                  </a:lnTo>
                  <a:lnTo>
                    <a:pt x="9354" y="5324"/>
                  </a:lnTo>
                  <a:lnTo>
                    <a:pt x="9183" y="5251"/>
                  </a:lnTo>
                  <a:lnTo>
                    <a:pt x="9012" y="5153"/>
                  </a:lnTo>
                  <a:lnTo>
                    <a:pt x="8866" y="5031"/>
                  </a:lnTo>
                  <a:lnTo>
                    <a:pt x="8719" y="4909"/>
                  </a:lnTo>
                  <a:lnTo>
                    <a:pt x="8597" y="4763"/>
                  </a:lnTo>
                  <a:lnTo>
                    <a:pt x="8475" y="4616"/>
                  </a:lnTo>
                  <a:lnTo>
                    <a:pt x="8377" y="4445"/>
                  </a:lnTo>
                  <a:lnTo>
                    <a:pt x="8304" y="4274"/>
                  </a:lnTo>
                  <a:lnTo>
                    <a:pt x="8231" y="4103"/>
                  </a:lnTo>
                  <a:lnTo>
                    <a:pt x="8182" y="3908"/>
                  </a:lnTo>
                  <a:lnTo>
                    <a:pt x="8157" y="3737"/>
                  </a:lnTo>
                  <a:lnTo>
                    <a:pt x="8157" y="3517"/>
                  </a:lnTo>
                  <a:lnTo>
                    <a:pt x="8157" y="3322"/>
                  </a:lnTo>
                  <a:lnTo>
                    <a:pt x="8182" y="3126"/>
                  </a:lnTo>
                  <a:lnTo>
                    <a:pt x="8231" y="2955"/>
                  </a:lnTo>
                  <a:lnTo>
                    <a:pt x="8304" y="2760"/>
                  </a:lnTo>
                  <a:lnTo>
                    <a:pt x="8377" y="2589"/>
                  </a:lnTo>
                  <a:lnTo>
                    <a:pt x="8475" y="2442"/>
                  </a:lnTo>
                  <a:lnTo>
                    <a:pt x="8597" y="2271"/>
                  </a:lnTo>
                  <a:lnTo>
                    <a:pt x="8719" y="2149"/>
                  </a:lnTo>
                  <a:lnTo>
                    <a:pt x="8866" y="2027"/>
                  </a:lnTo>
                  <a:lnTo>
                    <a:pt x="9012" y="1905"/>
                  </a:lnTo>
                  <a:lnTo>
                    <a:pt x="9183" y="1807"/>
                  </a:lnTo>
                  <a:lnTo>
                    <a:pt x="9354" y="1734"/>
                  </a:lnTo>
                  <a:lnTo>
                    <a:pt x="9525" y="1661"/>
                  </a:lnTo>
                  <a:lnTo>
                    <a:pt x="9720" y="1612"/>
                  </a:lnTo>
                  <a:lnTo>
                    <a:pt x="9916" y="1588"/>
                  </a:lnTo>
                  <a:lnTo>
                    <a:pt x="10111" y="1563"/>
                  </a:lnTo>
                  <a:close/>
                  <a:moveTo>
                    <a:pt x="0" y="0"/>
                  </a:moveTo>
                  <a:lnTo>
                    <a:pt x="0" y="9232"/>
                  </a:lnTo>
                  <a:lnTo>
                    <a:pt x="3248" y="5080"/>
                  </a:lnTo>
                  <a:lnTo>
                    <a:pt x="3346" y="4958"/>
                  </a:lnTo>
                  <a:lnTo>
                    <a:pt x="3468" y="4885"/>
                  </a:lnTo>
                  <a:lnTo>
                    <a:pt x="3590" y="4836"/>
                  </a:lnTo>
                  <a:lnTo>
                    <a:pt x="3737" y="4811"/>
                  </a:lnTo>
                  <a:lnTo>
                    <a:pt x="3859" y="4836"/>
                  </a:lnTo>
                  <a:lnTo>
                    <a:pt x="4005" y="4885"/>
                  </a:lnTo>
                  <a:lnTo>
                    <a:pt x="4128" y="4958"/>
                  </a:lnTo>
                  <a:lnTo>
                    <a:pt x="4225" y="5080"/>
                  </a:lnTo>
                  <a:lnTo>
                    <a:pt x="9647" y="12016"/>
                  </a:lnTo>
                  <a:lnTo>
                    <a:pt x="10233" y="12016"/>
                  </a:lnTo>
                  <a:lnTo>
                    <a:pt x="10087" y="11772"/>
                  </a:lnTo>
                  <a:lnTo>
                    <a:pt x="8157" y="9305"/>
                  </a:lnTo>
                  <a:lnTo>
                    <a:pt x="9403" y="7718"/>
                  </a:lnTo>
                  <a:lnTo>
                    <a:pt x="9501" y="7596"/>
                  </a:lnTo>
                  <a:lnTo>
                    <a:pt x="9623" y="7522"/>
                  </a:lnTo>
                  <a:lnTo>
                    <a:pt x="9745" y="7473"/>
                  </a:lnTo>
                  <a:lnTo>
                    <a:pt x="9891" y="7449"/>
                  </a:lnTo>
                  <a:lnTo>
                    <a:pt x="10014" y="7473"/>
                  </a:lnTo>
                  <a:lnTo>
                    <a:pt x="10160" y="7522"/>
                  </a:lnTo>
                  <a:lnTo>
                    <a:pt x="10282" y="7596"/>
                  </a:lnTo>
                  <a:lnTo>
                    <a:pt x="10380" y="7718"/>
                  </a:lnTo>
                  <a:lnTo>
                    <a:pt x="13750" y="12016"/>
                  </a:lnTo>
                  <a:lnTo>
                    <a:pt x="14068" y="12016"/>
                  </a:lnTo>
                  <a:lnTo>
                    <a:pt x="140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5" name="Google Shape;555;p42"/>
          <p:cNvSpPr/>
          <p:nvPr/>
        </p:nvSpPr>
        <p:spPr>
          <a:xfrm>
            <a:off x="2077702" y="393385"/>
            <a:ext cx="290970" cy="334860"/>
          </a:xfrm>
          <a:custGeom>
            <a:avLst/>
            <a:gdLst/>
            <a:ahLst/>
            <a:cxnLst/>
            <a:rect l="l" t="t" r="r" b="b"/>
            <a:pathLst>
              <a:path w="13922" h="16022" extrusionOk="0">
                <a:moveTo>
                  <a:pt x="13922" y="0"/>
                </a:moveTo>
                <a:lnTo>
                  <a:pt x="3249" y="3249"/>
                </a:lnTo>
                <a:lnTo>
                  <a:pt x="3249" y="12651"/>
                </a:lnTo>
                <a:lnTo>
                  <a:pt x="2907" y="12627"/>
                </a:lnTo>
                <a:lnTo>
                  <a:pt x="2565" y="12627"/>
                </a:lnTo>
                <a:lnTo>
                  <a:pt x="2198" y="12676"/>
                </a:lnTo>
                <a:lnTo>
                  <a:pt x="1832" y="12774"/>
                </a:lnTo>
                <a:lnTo>
                  <a:pt x="1612" y="12847"/>
                </a:lnTo>
                <a:lnTo>
                  <a:pt x="1393" y="12945"/>
                </a:lnTo>
                <a:lnTo>
                  <a:pt x="1197" y="13067"/>
                </a:lnTo>
                <a:lnTo>
                  <a:pt x="1002" y="13164"/>
                </a:lnTo>
                <a:lnTo>
                  <a:pt x="806" y="13311"/>
                </a:lnTo>
                <a:lnTo>
                  <a:pt x="660" y="13433"/>
                </a:lnTo>
                <a:lnTo>
                  <a:pt x="513" y="13580"/>
                </a:lnTo>
                <a:lnTo>
                  <a:pt x="391" y="13726"/>
                </a:lnTo>
                <a:lnTo>
                  <a:pt x="269" y="13897"/>
                </a:lnTo>
                <a:lnTo>
                  <a:pt x="171" y="14044"/>
                </a:lnTo>
                <a:lnTo>
                  <a:pt x="98" y="14215"/>
                </a:lnTo>
                <a:lnTo>
                  <a:pt x="49" y="14386"/>
                </a:lnTo>
                <a:lnTo>
                  <a:pt x="25" y="14532"/>
                </a:lnTo>
                <a:lnTo>
                  <a:pt x="0" y="14703"/>
                </a:lnTo>
                <a:lnTo>
                  <a:pt x="25" y="14874"/>
                </a:lnTo>
                <a:lnTo>
                  <a:pt x="49" y="15021"/>
                </a:lnTo>
                <a:lnTo>
                  <a:pt x="123" y="15191"/>
                </a:lnTo>
                <a:lnTo>
                  <a:pt x="196" y="15338"/>
                </a:lnTo>
                <a:lnTo>
                  <a:pt x="293" y="15460"/>
                </a:lnTo>
                <a:lnTo>
                  <a:pt x="416" y="15582"/>
                </a:lnTo>
                <a:lnTo>
                  <a:pt x="562" y="15680"/>
                </a:lnTo>
                <a:lnTo>
                  <a:pt x="709" y="15778"/>
                </a:lnTo>
                <a:lnTo>
                  <a:pt x="880" y="15851"/>
                </a:lnTo>
                <a:lnTo>
                  <a:pt x="1075" y="15924"/>
                </a:lnTo>
                <a:lnTo>
                  <a:pt x="1246" y="15973"/>
                </a:lnTo>
                <a:lnTo>
                  <a:pt x="1466" y="15997"/>
                </a:lnTo>
                <a:lnTo>
                  <a:pt x="1661" y="16022"/>
                </a:lnTo>
                <a:lnTo>
                  <a:pt x="1881" y="16022"/>
                </a:lnTo>
                <a:lnTo>
                  <a:pt x="2101" y="15997"/>
                </a:lnTo>
                <a:lnTo>
                  <a:pt x="2345" y="15973"/>
                </a:lnTo>
                <a:lnTo>
                  <a:pt x="2565" y="15924"/>
                </a:lnTo>
                <a:lnTo>
                  <a:pt x="2809" y="15875"/>
                </a:lnTo>
                <a:lnTo>
                  <a:pt x="3224" y="15704"/>
                </a:lnTo>
                <a:lnTo>
                  <a:pt x="3591" y="15509"/>
                </a:lnTo>
                <a:lnTo>
                  <a:pt x="3908" y="15289"/>
                </a:lnTo>
                <a:lnTo>
                  <a:pt x="4177" y="15021"/>
                </a:lnTo>
                <a:lnTo>
                  <a:pt x="4372" y="14752"/>
                </a:lnTo>
                <a:lnTo>
                  <a:pt x="4470" y="14605"/>
                </a:lnTo>
                <a:lnTo>
                  <a:pt x="4543" y="14459"/>
                </a:lnTo>
                <a:lnTo>
                  <a:pt x="4592" y="14312"/>
                </a:lnTo>
                <a:lnTo>
                  <a:pt x="4616" y="14166"/>
                </a:lnTo>
                <a:lnTo>
                  <a:pt x="4641" y="14019"/>
                </a:lnTo>
                <a:lnTo>
                  <a:pt x="4641" y="13873"/>
                </a:lnTo>
                <a:lnTo>
                  <a:pt x="4641" y="6204"/>
                </a:lnTo>
                <a:lnTo>
                  <a:pt x="12505" y="3737"/>
                </a:lnTo>
                <a:lnTo>
                  <a:pt x="12505" y="10136"/>
                </a:lnTo>
                <a:lnTo>
                  <a:pt x="12187" y="10111"/>
                </a:lnTo>
                <a:lnTo>
                  <a:pt x="11846" y="10111"/>
                </a:lnTo>
                <a:lnTo>
                  <a:pt x="11479" y="10160"/>
                </a:lnTo>
                <a:lnTo>
                  <a:pt x="11113" y="10258"/>
                </a:lnTo>
                <a:lnTo>
                  <a:pt x="10893" y="10331"/>
                </a:lnTo>
                <a:lnTo>
                  <a:pt x="10673" y="10429"/>
                </a:lnTo>
                <a:lnTo>
                  <a:pt x="10453" y="10551"/>
                </a:lnTo>
                <a:lnTo>
                  <a:pt x="10283" y="10649"/>
                </a:lnTo>
                <a:lnTo>
                  <a:pt x="10087" y="10795"/>
                </a:lnTo>
                <a:lnTo>
                  <a:pt x="9941" y="10917"/>
                </a:lnTo>
                <a:lnTo>
                  <a:pt x="9794" y="11064"/>
                </a:lnTo>
                <a:lnTo>
                  <a:pt x="9648" y="11211"/>
                </a:lnTo>
                <a:lnTo>
                  <a:pt x="9550" y="11381"/>
                </a:lnTo>
                <a:lnTo>
                  <a:pt x="9452" y="11528"/>
                </a:lnTo>
                <a:lnTo>
                  <a:pt x="9379" y="11699"/>
                </a:lnTo>
                <a:lnTo>
                  <a:pt x="9330" y="11870"/>
                </a:lnTo>
                <a:lnTo>
                  <a:pt x="9306" y="12016"/>
                </a:lnTo>
                <a:lnTo>
                  <a:pt x="9281" y="12187"/>
                </a:lnTo>
                <a:lnTo>
                  <a:pt x="9306" y="12358"/>
                </a:lnTo>
                <a:lnTo>
                  <a:pt x="9330" y="12505"/>
                </a:lnTo>
                <a:lnTo>
                  <a:pt x="9403" y="12676"/>
                </a:lnTo>
                <a:lnTo>
                  <a:pt x="9477" y="12822"/>
                </a:lnTo>
                <a:lnTo>
                  <a:pt x="9574" y="12945"/>
                </a:lnTo>
                <a:lnTo>
                  <a:pt x="9696" y="13067"/>
                </a:lnTo>
                <a:lnTo>
                  <a:pt x="9843" y="13164"/>
                </a:lnTo>
                <a:lnTo>
                  <a:pt x="9989" y="13262"/>
                </a:lnTo>
                <a:lnTo>
                  <a:pt x="10160" y="13335"/>
                </a:lnTo>
                <a:lnTo>
                  <a:pt x="10331" y="13409"/>
                </a:lnTo>
                <a:lnTo>
                  <a:pt x="10527" y="13457"/>
                </a:lnTo>
                <a:lnTo>
                  <a:pt x="10747" y="13482"/>
                </a:lnTo>
                <a:lnTo>
                  <a:pt x="10942" y="13506"/>
                </a:lnTo>
                <a:lnTo>
                  <a:pt x="11162" y="13506"/>
                </a:lnTo>
                <a:lnTo>
                  <a:pt x="11382" y="13482"/>
                </a:lnTo>
                <a:lnTo>
                  <a:pt x="11626" y="13457"/>
                </a:lnTo>
                <a:lnTo>
                  <a:pt x="11846" y="13409"/>
                </a:lnTo>
                <a:lnTo>
                  <a:pt x="12090" y="13360"/>
                </a:lnTo>
                <a:lnTo>
                  <a:pt x="12456" y="13213"/>
                </a:lnTo>
                <a:lnTo>
                  <a:pt x="12798" y="13042"/>
                </a:lnTo>
                <a:lnTo>
                  <a:pt x="13091" y="12822"/>
                </a:lnTo>
                <a:lnTo>
                  <a:pt x="13360" y="12603"/>
                </a:lnTo>
                <a:lnTo>
                  <a:pt x="13580" y="12358"/>
                </a:lnTo>
                <a:lnTo>
                  <a:pt x="13751" y="12090"/>
                </a:lnTo>
                <a:lnTo>
                  <a:pt x="13848" y="11821"/>
                </a:lnTo>
                <a:lnTo>
                  <a:pt x="13897" y="11675"/>
                </a:lnTo>
                <a:lnTo>
                  <a:pt x="13922" y="11552"/>
                </a:lnTo>
                <a:lnTo>
                  <a:pt x="139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2"/>
          <p:cNvSpPr/>
          <p:nvPr/>
        </p:nvSpPr>
        <p:spPr>
          <a:xfrm>
            <a:off x="2661148" y="394410"/>
            <a:ext cx="251176" cy="332812"/>
          </a:xfrm>
          <a:custGeom>
            <a:avLst/>
            <a:gdLst/>
            <a:ahLst/>
            <a:cxnLst/>
            <a:rect l="l" t="t" r="r" b="b"/>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7" name="Google Shape;557;p42"/>
          <p:cNvGrpSpPr/>
          <p:nvPr/>
        </p:nvGrpSpPr>
        <p:grpSpPr>
          <a:xfrm>
            <a:off x="3145963" y="388276"/>
            <a:ext cx="408386" cy="345080"/>
            <a:chOff x="3918650" y="293075"/>
            <a:chExt cx="488500" cy="412775"/>
          </a:xfrm>
        </p:grpSpPr>
        <p:sp>
          <p:nvSpPr>
            <p:cNvPr id="558" name="Google Shape;558;p42"/>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2"/>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2"/>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1" name="Google Shape;561;p42"/>
          <p:cNvGrpSpPr/>
          <p:nvPr/>
        </p:nvGrpSpPr>
        <p:grpSpPr>
          <a:xfrm>
            <a:off x="3745730" y="362235"/>
            <a:ext cx="335905" cy="397142"/>
            <a:chOff x="4636075" y="261925"/>
            <a:chExt cx="401800" cy="475050"/>
          </a:xfrm>
        </p:grpSpPr>
        <p:sp>
          <p:nvSpPr>
            <p:cNvPr id="562" name="Google Shape;562;p42"/>
            <p:cNvSpPr/>
            <p:nvPr/>
          </p:nvSpPr>
          <p:spPr>
            <a:xfrm>
              <a:off x="4665400" y="326650"/>
              <a:ext cx="372475" cy="97100"/>
            </a:xfrm>
            <a:custGeom>
              <a:avLst/>
              <a:gdLst/>
              <a:ahLst/>
              <a:cxnLst/>
              <a:rect l="l" t="t" r="r" b="b"/>
              <a:pathLst>
                <a:path w="14899" h="3884" extrusionOk="0">
                  <a:moveTo>
                    <a:pt x="928" y="0"/>
                  </a:moveTo>
                  <a:lnTo>
                    <a:pt x="733" y="25"/>
                  </a:lnTo>
                  <a:lnTo>
                    <a:pt x="562" y="74"/>
                  </a:lnTo>
                  <a:lnTo>
                    <a:pt x="391" y="171"/>
                  </a:lnTo>
                  <a:lnTo>
                    <a:pt x="269" y="269"/>
                  </a:lnTo>
                  <a:lnTo>
                    <a:pt x="147" y="416"/>
                  </a:lnTo>
                  <a:lnTo>
                    <a:pt x="73" y="562"/>
                  </a:lnTo>
                  <a:lnTo>
                    <a:pt x="0" y="733"/>
                  </a:lnTo>
                  <a:lnTo>
                    <a:pt x="0" y="928"/>
                  </a:lnTo>
                  <a:lnTo>
                    <a:pt x="0" y="2956"/>
                  </a:lnTo>
                  <a:lnTo>
                    <a:pt x="0" y="3151"/>
                  </a:lnTo>
                  <a:lnTo>
                    <a:pt x="73" y="3322"/>
                  </a:lnTo>
                  <a:lnTo>
                    <a:pt x="147" y="3468"/>
                  </a:lnTo>
                  <a:lnTo>
                    <a:pt x="269" y="3615"/>
                  </a:lnTo>
                  <a:lnTo>
                    <a:pt x="391" y="3737"/>
                  </a:lnTo>
                  <a:lnTo>
                    <a:pt x="562" y="3810"/>
                  </a:lnTo>
                  <a:lnTo>
                    <a:pt x="733" y="3859"/>
                  </a:lnTo>
                  <a:lnTo>
                    <a:pt x="928" y="3884"/>
                  </a:lnTo>
                  <a:lnTo>
                    <a:pt x="12798" y="3884"/>
                  </a:lnTo>
                  <a:lnTo>
                    <a:pt x="14898" y="1954"/>
                  </a:lnTo>
                  <a:lnTo>
                    <a:pt x="127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2"/>
            <p:cNvSpPr/>
            <p:nvPr/>
          </p:nvSpPr>
          <p:spPr>
            <a:xfrm>
              <a:off x="4636075" y="438375"/>
              <a:ext cx="372475" cy="97125"/>
            </a:xfrm>
            <a:custGeom>
              <a:avLst/>
              <a:gdLst/>
              <a:ahLst/>
              <a:cxnLst/>
              <a:rect l="l" t="t" r="r" b="b"/>
              <a:pathLst>
                <a:path w="14899" h="3885" extrusionOk="0">
                  <a:moveTo>
                    <a:pt x="2101" y="1"/>
                  </a:moveTo>
                  <a:lnTo>
                    <a:pt x="1" y="1930"/>
                  </a:lnTo>
                  <a:lnTo>
                    <a:pt x="2101" y="3884"/>
                  </a:lnTo>
                  <a:lnTo>
                    <a:pt x="13971" y="3884"/>
                  </a:lnTo>
                  <a:lnTo>
                    <a:pt x="14166" y="3860"/>
                  </a:lnTo>
                  <a:lnTo>
                    <a:pt x="14337" y="3811"/>
                  </a:lnTo>
                  <a:lnTo>
                    <a:pt x="14508" y="3713"/>
                  </a:lnTo>
                  <a:lnTo>
                    <a:pt x="14630" y="3615"/>
                  </a:lnTo>
                  <a:lnTo>
                    <a:pt x="14752" y="3469"/>
                  </a:lnTo>
                  <a:lnTo>
                    <a:pt x="14826" y="3322"/>
                  </a:lnTo>
                  <a:lnTo>
                    <a:pt x="14899" y="3151"/>
                  </a:lnTo>
                  <a:lnTo>
                    <a:pt x="14899" y="2956"/>
                  </a:lnTo>
                  <a:lnTo>
                    <a:pt x="14899" y="929"/>
                  </a:lnTo>
                  <a:lnTo>
                    <a:pt x="14899" y="733"/>
                  </a:lnTo>
                  <a:lnTo>
                    <a:pt x="14826" y="563"/>
                  </a:lnTo>
                  <a:lnTo>
                    <a:pt x="14752" y="416"/>
                  </a:lnTo>
                  <a:lnTo>
                    <a:pt x="14630" y="269"/>
                  </a:lnTo>
                  <a:lnTo>
                    <a:pt x="14508" y="147"/>
                  </a:lnTo>
                  <a:lnTo>
                    <a:pt x="14337" y="74"/>
                  </a:lnTo>
                  <a:lnTo>
                    <a:pt x="14166" y="25"/>
                  </a:lnTo>
                  <a:lnTo>
                    <a:pt x="139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2"/>
            <p:cNvSpPr/>
            <p:nvPr/>
          </p:nvSpPr>
          <p:spPr>
            <a:xfrm>
              <a:off x="4814975" y="261925"/>
              <a:ext cx="44000" cy="50100"/>
            </a:xfrm>
            <a:custGeom>
              <a:avLst/>
              <a:gdLst/>
              <a:ahLst/>
              <a:cxnLst/>
              <a:rect l="l" t="t" r="r" b="b"/>
              <a:pathLst>
                <a:path w="1760" h="2004" extrusionOk="0">
                  <a:moveTo>
                    <a:pt x="563" y="1"/>
                  </a:moveTo>
                  <a:lnTo>
                    <a:pt x="465" y="25"/>
                  </a:lnTo>
                  <a:lnTo>
                    <a:pt x="343" y="49"/>
                  </a:lnTo>
                  <a:lnTo>
                    <a:pt x="245" y="98"/>
                  </a:lnTo>
                  <a:lnTo>
                    <a:pt x="172" y="171"/>
                  </a:lnTo>
                  <a:lnTo>
                    <a:pt x="99" y="269"/>
                  </a:lnTo>
                  <a:lnTo>
                    <a:pt x="25" y="367"/>
                  </a:lnTo>
                  <a:lnTo>
                    <a:pt x="1" y="465"/>
                  </a:lnTo>
                  <a:lnTo>
                    <a:pt x="1" y="587"/>
                  </a:lnTo>
                  <a:lnTo>
                    <a:pt x="1" y="2003"/>
                  </a:lnTo>
                  <a:lnTo>
                    <a:pt x="1759" y="2003"/>
                  </a:lnTo>
                  <a:lnTo>
                    <a:pt x="1759" y="587"/>
                  </a:lnTo>
                  <a:lnTo>
                    <a:pt x="1759" y="465"/>
                  </a:lnTo>
                  <a:lnTo>
                    <a:pt x="1735" y="367"/>
                  </a:lnTo>
                  <a:lnTo>
                    <a:pt x="1662" y="269"/>
                  </a:lnTo>
                  <a:lnTo>
                    <a:pt x="1588" y="171"/>
                  </a:lnTo>
                  <a:lnTo>
                    <a:pt x="1515" y="98"/>
                  </a:lnTo>
                  <a:lnTo>
                    <a:pt x="1417" y="49"/>
                  </a:lnTo>
                  <a:lnTo>
                    <a:pt x="1295" y="25"/>
                  </a:lnTo>
                  <a:lnTo>
                    <a:pt x="1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2"/>
            <p:cNvSpPr/>
            <p:nvPr/>
          </p:nvSpPr>
          <p:spPr>
            <a:xfrm>
              <a:off x="4814975" y="550125"/>
              <a:ext cx="44000" cy="186850"/>
            </a:xfrm>
            <a:custGeom>
              <a:avLst/>
              <a:gdLst/>
              <a:ahLst/>
              <a:cxnLst/>
              <a:rect l="l" t="t" r="r" b="b"/>
              <a:pathLst>
                <a:path w="1760" h="7474" extrusionOk="0">
                  <a:moveTo>
                    <a:pt x="1" y="0"/>
                  </a:moveTo>
                  <a:lnTo>
                    <a:pt x="1" y="7474"/>
                  </a:lnTo>
                  <a:lnTo>
                    <a:pt x="1759" y="7474"/>
                  </a:lnTo>
                  <a:lnTo>
                    <a:pt x="175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6" name="Google Shape;566;p42"/>
          <p:cNvSpPr/>
          <p:nvPr/>
        </p:nvSpPr>
        <p:spPr>
          <a:xfrm>
            <a:off x="4284931" y="392863"/>
            <a:ext cx="384894" cy="335905"/>
          </a:xfrm>
          <a:custGeom>
            <a:avLst/>
            <a:gdLst/>
            <a:ahLst/>
            <a:cxnLst/>
            <a:rect l="l" t="t" r="r" b="b"/>
            <a:pathLst>
              <a:path w="18416" h="16072" extrusionOk="0">
                <a:moveTo>
                  <a:pt x="9208" y="1"/>
                </a:moveTo>
                <a:lnTo>
                  <a:pt x="1" y="8866"/>
                </a:lnTo>
                <a:lnTo>
                  <a:pt x="2882" y="8866"/>
                </a:lnTo>
                <a:lnTo>
                  <a:pt x="2882" y="15290"/>
                </a:lnTo>
                <a:lnTo>
                  <a:pt x="2907" y="15461"/>
                </a:lnTo>
                <a:lnTo>
                  <a:pt x="2956" y="15607"/>
                </a:lnTo>
                <a:lnTo>
                  <a:pt x="3029" y="15729"/>
                </a:lnTo>
                <a:lnTo>
                  <a:pt x="3102" y="15851"/>
                </a:lnTo>
                <a:lnTo>
                  <a:pt x="3224" y="15949"/>
                </a:lnTo>
                <a:lnTo>
                  <a:pt x="3371" y="16022"/>
                </a:lnTo>
                <a:lnTo>
                  <a:pt x="3517" y="16071"/>
                </a:lnTo>
                <a:lnTo>
                  <a:pt x="7425" y="16071"/>
                </a:lnTo>
                <a:lnTo>
                  <a:pt x="7425" y="13458"/>
                </a:lnTo>
                <a:lnTo>
                  <a:pt x="7450" y="13165"/>
                </a:lnTo>
                <a:lnTo>
                  <a:pt x="7547" y="12896"/>
                </a:lnTo>
                <a:lnTo>
                  <a:pt x="7669" y="12652"/>
                </a:lnTo>
                <a:lnTo>
                  <a:pt x="7840" y="12457"/>
                </a:lnTo>
                <a:lnTo>
                  <a:pt x="8060" y="12286"/>
                </a:lnTo>
                <a:lnTo>
                  <a:pt x="8280" y="12164"/>
                </a:lnTo>
                <a:lnTo>
                  <a:pt x="8549" y="12066"/>
                </a:lnTo>
                <a:lnTo>
                  <a:pt x="8842" y="12041"/>
                </a:lnTo>
                <a:lnTo>
                  <a:pt x="9574" y="12041"/>
                </a:lnTo>
                <a:lnTo>
                  <a:pt x="9867" y="12066"/>
                </a:lnTo>
                <a:lnTo>
                  <a:pt x="10136" y="12164"/>
                </a:lnTo>
                <a:lnTo>
                  <a:pt x="10356" y="12286"/>
                </a:lnTo>
                <a:lnTo>
                  <a:pt x="10576" y="12457"/>
                </a:lnTo>
                <a:lnTo>
                  <a:pt x="10747" y="12652"/>
                </a:lnTo>
                <a:lnTo>
                  <a:pt x="10869" y="12896"/>
                </a:lnTo>
                <a:lnTo>
                  <a:pt x="10967" y="13165"/>
                </a:lnTo>
                <a:lnTo>
                  <a:pt x="10991" y="13458"/>
                </a:lnTo>
                <a:lnTo>
                  <a:pt x="10991" y="16071"/>
                </a:lnTo>
                <a:lnTo>
                  <a:pt x="14899" y="16071"/>
                </a:lnTo>
                <a:lnTo>
                  <a:pt x="15045" y="16022"/>
                </a:lnTo>
                <a:lnTo>
                  <a:pt x="15192" y="15949"/>
                </a:lnTo>
                <a:lnTo>
                  <a:pt x="15314" y="15851"/>
                </a:lnTo>
                <a:lnTo>
                  <a:pt x="15387" y="15729"/>
                </a:lnTo>
                <a:lnTo>
                  <a:pt x="15460" y="15607"/>
                </a:lnTo>
                <a:lnTo>
                  <a:pt x="15509" y="15461"/>
                </a:lnTo>
                <a:lnTo>
                  <a:pt x="15534" y="15290"/>
                </a:lnTo>
                <a:lnTo>
                  <a:pt x="15534" y="8866"/>
                </a:lnTo>
                <a:lnTo>
                  <a:pt x="18416" y="8866"/>
                </a:lnTo>
                <a:lnTo>
                  <a:pt x="92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7" name="Google Shape;567;p42"/>
          <p:cNvGrpSpPr/>
          <p:nvPr/>
        </p:nvGrpSpPr>
        <p:grpSpPr>
          <a:xfrm>
            <a:off x="4872282" y="395424"/>
            <a:ext cx="336908" cy="330262"/>
            <a:chOff x="5983625" y="301625"/>
            <a:chExt cx="403000" cy="395050"/>
          </a:xfrm>
        </p:grpSpPr>
        <p:sp>
          <p:nvSpPr>
            <p:cNvPr id="568" name="Google Shape;568;p42"/>
            <p:cNvSpPr/>
            <p:nvPr/>
          </p:nvSpPr>
          <p:spPr>
            <a:xfrm>
              <a:off x="5983625" y="319925"/>
              <a:ext cx="403000" cy="67200"/>
            </a:xfrm>
            <a:custGeom>
              <a:avLst/>
              <a:gdLst/>
              <a:ahLst/>
              <a:cxnLst/>
              <a:rect l="l" t="t" r="r" b="b"/>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2"/>
            <p:cNvSpPr/>
            <p:nvPr/>
          </p:nvSpPr>
          <p:spPr>
            <a:xfrm>
              <a:off x="5983625" y="664900"/>
              <a:ext cx="403000" cy="31775"/>
            </a:xfrm>
            <a:custGeom>
              <a:avLst/>
              <a:gdLst/>
              <a:ahLst/>
              <a:cxnLst/>
              <a:rect l="l" t="t" r="r" b="b"/>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2"/>
            <p:cNvSpPr/>
            <p:nvPr/>
          </p:nvSpPr>
          <p:spPr>
            <a:xfrm>
              <a:off x="6041025" y="301625"/>
              <a:ext cx="29325" cy="63500"/>
            </a:xfrm>
            <a:custGeom>
              <a:avLst/>
              <a:gdLst/>
              <a:ahLst/>
              <a:cxnLst/>
              <a:rect l="l" t="t" r="r" b="b"/>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2"/>
            <p:cNvSpPr/>
            <p:nvPr/>
          </p:nvSpPr>
          <p:spPr>
            <a:xfrm>
              <a:off x="6297450" y="3016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2"/>
            <p:cNvSpPr/>
            <p:nvPr/>
          </p:nvSpPr>
          <p:spPr>
            <a:xfrm>
              <a:off x="6097200" y="509200"/>
              <a:ext cx="50700" cy="53775"/>
            </a:xfrm>
            <a:custGeom>
              <a:avLst/>
              <a:gdLst/>
              <a:ahLst/>
              <a:cxnLst/>
              <a:rect l="l" t="t" r="r" b="b"/>
              <a:pathLst>
                <a:path w="2028" h="2151" extrusionOk="0">
                  <a:moveTo>
                    <a:pt x="0" y="1"/>
                  </a:moveTo>
                  <a:lnTo>
                    <a:pt x="0" y="2150"/>
                  </a:lnTo>
                  <a:lnTo>
                    <a:pt x="2027" y="2150"/>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2"/>
            <p:cNvSpPr/>
            <p:nvPr/>
          </p:nvSpPr>
          <p:spPr>
            <a:xfrm>
              <a:off x="6097200" y="448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2"/>
            <p:cNvSpPr/>
            <p:nvPr/>
          </p:nvSpPr>
          <p:spPr>
            <a:xfrm>
              <a:off x="6097200" y="575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2"/>
            <p:cNvSpPr/>
            <p:nvPr/>
          </p:nvSpPr>
          <p:spPr>
            <a:xfrm>
              <a:off x="6160075" y="575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2"/>
            <p:cNvSpPr/>
            <p:nvPr/>
          </p:nvSpPr>
          <p:spPr>
            <a:xfrm>
              <a:off x="603430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2"/>
            <p:cNvSpPr/>
            <p:nvPr/>
          </p:nvSpPr>
          <p:spPr>
            <a:xfrm>
              <a:off x="603430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2"/>
            <p:cNvSpPr/>
            <p:nvPr/>
          </p:nvSpPr>
          <p:spPr>
            <a:xfrm>
              <a:off x="603430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2"/>
            <p:cNvSpPr/>
            <p:nvPr/>
          </p:nvSpPr>
          <p:spPr>
            <a:xfrm>
              <a:off x="6160075" y="509200"/>
              <a:ext cx="50100" cy="53775"/>
            </a:xfrm>
            <a:custGeom>
              <a:avLst/>
              <a:gdLst/>
              <a:ahLst/>
              <a:cxnLst/>
              <a:rect l="l" t="t" r="r" b="b"/>
              <a:pathLst>
                <a:path w="2004" h="2151" extrusionOk="0">
                  <a:moveTo>
                    <a:pt x="1" y="1"/>
                  </a:moveTo>
                  <a:lnTo>
                    <a:pt x="1" y="2150"/>
                  </a:lnTo>
                  <a:lnTo>
                    <a:pt x="2003" y="2150"/>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2"/>
            <p:cNvSpPr/>
            <p:nvPr/>
          </p:nvSpPr>
          <p:spPr>
            <a:xfrm>
              <a:off x="5983625" y="399300"/>
              <a:ext cx="403000" cy="272950"/>
            </a:xfrm>
            <a:custGeom>
              <a:avLst/>
              <a:gdLst/>
              <a:ahLst/>
              <a:cxnLst/>
              <a:rect l="l" t="t" r="r" b="b"/>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2"/>
            <p:cNvSpPr/>
            <p:nvPr/>
          </p:nvSpPr>
          <p:spPr>
            <a:xfrm>
              <a:off x="6285250" y="575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2"/>
            <p:cNvSpPr/>
            <p:nvPr/>
          </p:nvSpPr>
          <p:spPr>
            <a:xfrm>
              <a:off x="6285250" y="509200"/>
              <a:ext cx="50700" cy="53775"/>
            </a:xfrm>
            <a:custGeom>
              <a:avLst/>
              <a:gdLst/>
              <a:ahLst/>
              <a:cxnLst/>
              <a:rect l="l" t="t" r="r" b="b"/>
              <a:pathLst>
                <a:path w="2028" h="2151" extrusionOk="0">
                  <a:moveTo>
                    <a:pt x="0" y="1"/>
                  </a:moveTo>
                  <a:lnTo>
                    <a:pt x="0"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2"/>
            <p:cNvSpPr/>
            <p:nvPr/>
          </p:nvSpPr>
          <p:spPr>
            <a:xfrm>
              <a:off x="6285250" y="448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2"/>
            <p:cNvSpPr/>
            <p:nvPr/>
          </p:nvSpPr>
          <p:spPr>
            <a:xfrm>
              <a:off x="622235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2"/>
            <p:cNvSpPr/>
            <p:nvPr/>
          </p:nvSpPr>
          <p:spPr>
            <a:xfrm>
              <a:off x="6160075" y="448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2"/>
            <p:cNvSpPr/>
            <p:nvPr/>
          </p:nvSpPr>
          <p:spPr>
            <a:xfrm>
              <a:off x="622235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2"/>
            <p:cNvSpPr/>
            <p:nvPr/>
          </p:nvSpPr>
          <p:spPr>
            <a:xfrm>
              <a:off x="622235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8" name="Google Shape;588;p42"/>
          <p:cNvGrpSpPr/>
          <p:nvPr/>
        </p:nvGrpSpPr>
        <p:grpSpPr>
          <a:xfrm>
            <a:off x="5438358" y="392853"/>
            <a:ext cx="331808" cy="331307"/>
            <a:chOff x="6660750" y="298550"/>
            <a:chExt cx="396900" cy="396300"/>
          </a:xfrm>
        </p:grpSpPr>
        <p:sp>
          <p:nvSpPr>
            <p:cNvPr id="589" name="Google Shape;589;p42"/>
            <p:cNvSpPr/>
            <p:nvPr/>
          </p:nvSpPr>
          <p:spPr>
            <a:xfrm>
              <a:off x="6660750" y="298550"/>
              <a:ext cx="396900" cy="396300"/>
            </a:xfrm>
            <a:custGeom>
              <a:avLst/>
              <a:gdLst/>
              <a:ahLst/>
              <a:cxnLst/>
              <a:rect l="l" t="t" r="r" b="b"/>
              <a:pathLst>
                <a:path w="15876" h="15852" extrusionOk="0">
                  <a:moveTo>
                    <a:pt x="8304" y="978"/>
                  </a:moveTo>
                  <a:lnTo>
                    <a:pt x="8646" y="1002"/>
                  </a:lnTo>
                  <a:lnTo>
                    <a:pt x="8988" y="1051"/>
                  </a:lnTo>
                  <a:lnTo>
                    <a:pt x="9330" y="1100"/>
                  </a:lnTo>
                  <a:lnTo>
                    <a:pt x="9672" y="1198"/>
                  </a:lnTo>
                  <a:lnTo>
                    <a:pt x="10014" y="1271"/>
                  </a:lnTo>
                  <a:lnTo>
                    <a:pt x="10332" y="1393"/>
                  </a:lnTo>
                  <a:lnTo>
                    <a:pt x="10649" y="1515"/>
                  </a:lnTo>
                  <a:lnTo>
                    <a:pt x="10942" y="1662"/>
                  </a:lnTo>
                  <a:lnTo>
                    <a:pt x="11260" y="1808"/>
                  </a:lnTo>
                  <a:lnTo>
                    <a:pt x="11553" y="1979"/>
                  </a:lnTo>
                  <a:lnTo>
                    <a:pt x="11821" y="2150"/>
                  </a:lnTo>
                  <a:lnTo>
                    <a:pt x="12090" y="2346"/>
                  </a:lnTo>
                  <a:lnTo>
                    <a:pt x="12359" y="2565"/>
                  </a:lnTo>
                  <a:lnTo>
                    <a:pt x="12603" y="2785"/>
                  </a:lnTo>
                  <a:lnTo>
                    <a:pt x="12847" y="3005"/>
                  </a:lnTo>
                  <a:lnTo>
                    <a:pt x="13091" y="3249"/>
                  </a:lnTo>
                  <a:lnTo>
                    <a:pt x="13311" y="3493"/>
                  </a:lnTo>
                  <a:lnTo>
                    <a:pt x="13507" y="3762"/>
                  </a:lnTo>
                  <a:lnTo>
                    <a:pt x="13702" y="4031"/>
                  </a:lnTo>
                  <a:lnTo>
                    <a:pt x="13897" y="4324"/>
                  </a:lnTo>
                  <a:lnTo>
                    <a:pt x="14044" y="4617"/>
                  </a:lnTo>
                  <a:lnTo>
                    <a:pt x="14215" y="4910"/>
                  </a:lnTo>
                  <a:lnTo>
                    <a:pt x="14337" y="5227"/>
                  </a:lnTo>
                  <a:lnTo>
                    <a:pt x="14483" y="5545"/>
                  </a:lnTo>
                  <a:lnTo>
                    <a:pt x="14581" y="5862"/>
                  </a:lnTo>
                  <a:lnTo>
                    <a:pt x="14679" y="6180"/>
                  </a:lnTo>
                  <a:lnTo>
                    <a:pt x="14752" y="6522"/>
                  </a:lnTo>
                  <a:lnTo>
                    <a:pt x="14825" y="6864"/>
                  </a:lnTo>
                  <a:lnTo>
                    <a:pt x="14850" y="7206"/>
                  </a:lnTo>
                  <a:lnTo>
                    <a:pt x="14899" y="7572"/>
                  </a:lnTo>
                  <a:lnTo>
                    <a:pt x="14899" y="7938"/>
                  </a:lnTo>
                  <a:lnTo>
                    <a:pt x="14899" y="8280"/>
                  </a:lnTo>
                  <a:lnTo>
                    <a:pt x="14850" y="8647"/>
                  </a:lnTo>
                  <a:lnTo>
                    <a:pt x="14825" y="8989"/>
                  </a:lnTo>
                  <a:lnTo>
                    <a:pt x="14752" y="9331"/>
                  </a:lnTo>
                  <a:lnTo>
                    <a:pt x="14679" y="9672"/>
                  </a:lnTo>
                  <a:lnTo>
                    <a:pt x="14581" y="9990"/>
                  </a:lnTo>
                  <a:lnTo>
                    <a:pt x="14483" y="10307"/>
                  </a:lnTo>
                  <a:lnTo>
                    <a:pt x="14337" y="10625"/>
                  </a:lnTo>
                  <a:lnTo>
                    <a:pt x="14215" y="10942"/>
                  </a:lnTo>
                  <a:lnTo>
                    <a:pt x="14044" y="11236"/>
                  </a:lnTo>
                  <a:lnTo>
                    <a:pt x="13897" y="11529"/>
                  </a:lnTo>
                  <a:lnTo>
                    <a:pt x="13702" y="11822"/>
                  </a:lnTo>
                  <a:lnTo>
                    <a:pt x="13507" y="12090"/>
                  </a:lnTo>
                  <a:lnTo>
                    <a:pt x="13311" y="12359"/>
                  </a:lnTo>
                  <a:lnTo>
                    <a:pt x="13091" y="12603"/>
                  </a:lnTo>
                  <a:lnTo>
                    <a:pt x="12847" y="12847"/>
                  </a:lnTo>
                  <a:lnTo>
                    <a:pt x="12603" y="13067"/>
                  </a:lnTo>
                  <a:lnTo>
                    <a:pt x="12359" y="13287"/>
                  </a:lnTo>
                  <a:lnTo>
                    <a:pt x="12090" y="13507"/>
                  </a:lnTo>
                  <a:lnTo>
                    <a:pt x="11821" y="13702"/>
                  </a:lnTo>
                  <a:lnTo>
                    <a:pt x="11553" y="13873"/>
                  </a:lnTo>
                  <a:lnTo>
                    <a:pt x="11260" y="14044"/>
                  </a:lnTo>
                  <a:lnTo>
                    <a:pt x="10942" y="14191"/>
                  </a:lnTo>
                  <a:lnTo>
                    <a:pt x="10649" y="14337"/>
                  </a:lnTo>
                  <a:lnTo>
                    <a:pt x="10332" y="14459"/>
                  </a:lnTo>
                  <a:lnTo>
                    <a:pt x="10014" y="14581"/>
                  </a:lnTo>
                  <a:lnTo>
                    <a:pt x="9672" y="14655"/>
                  </a:lnTo>
                  <a:lnTo>
                    <a:pt x="9330" y="14752"/>
                  </a:lnTo>
                  <a:lnTo>
                    <a:pt x="8988" y="14801"/>
                  </a:lnTo>
                  <a:lnTo>
                    <a:pt x="8646" y="14850"/>
                  </a:lnTo>
                  <a:lnTo>
                    <a:pt x="8304" y="14875"/>
                  </a:lnTo>
                  <a:lnTo>
                    <a:pt x="7572" y="14875"/>
                  </a:lnTo>
                  <a:lnTo>
                    <a:pt x="7230" y="14850"/>
                  </a:lnTo>
                  <a:lnTo>
                    <a:pt x="6888" y="14801"/>
                  </a:lnTo>
                  <a:lnTo>
                    <a:pt x="6546" y="14752"/>
                  </a:lnTo>
                  <a:lnTo>
                    <a:pt x="6204" y="14655"/>
                  </a:lnTo>
                  <a:lnTo>
                    <a:pt x="5862" y="14581"/>
                  </a:lnTo>
                  <a:lnTo>
                    <a:pt x="5545" y="14459"/>
                  </a:lnTo>
                  <a:lnTo>
                    <a:pt x="5227" y="14337"/>
                  </a:lnTo>
                  <a:lnTo>
                    <a:pt x="4934" y="14191"/>
                  </a:lnTo>
                  <a:lnTo>
                    <a:pt x="4617" y="14044"/>
                  </a:lnTo>
                  <a:lnTo>
                    <a:pt x="4324" y="13873"/>
                  </a:lnTo>
                  <a:lnTo>
                    <a:pt x="4055" y="13702"/>
                  </a:lnTo>
                  <a:lnTo>
                    <a:pt x="3786" y="13507"/>
                  </a:lnTo>
                  <a:lnTo>
                    <a:pt x="3518" y="13287"/>
                  </a:lnTo>
                  <a:lnTo>
                    <a:pt x="3273" y="13067"/>
                  </a:lnTo>
                  <a:lnTo>
                    <a:pt x="3029" y="12847"/>
                  </a:lnTo>
                  <a:lnTo>
                    <a:pt x="2785" y="12603"/>
                  </a:lnTo>
                  <a:lnTo>
                    <a:pt x="2565" y="12359"/>
                  </a:lnTo>
                  <a:lnTo>
                    <a:pt x="2370" y="12090"/>
                  </a:lnTo>
                  <a:lnTo>
                    <a:pt x="2174" y="11822"/>
                  </a:lnTo>
                  <a:lnTo>
                    <a:pt x="1979" y="11529"/>
                  </a:lnTo>
                  <a:lnTo>
                    <a:pt x="1832" y="11236"/>
                  </a:lnTo>
                  <a:lnTo>
                    <a:pt x="1661" y="10942"/>
                  </a:lnTo>
                  <a:lnTo>
                    <a:pt x="1539" y="10625"/>
                  </a:lnTo>
                  <a:lnTo>
                    <a:pt x="1393" y="10307"/>
                  </a:lnTo>
                  <a:lnTo>
                    <a:pt x="1295" y="9990"/>
                  </a:lnTo>
                  <a:lnTo>
                    <a:pt x="1197" y="9672"/>
                  </a:lnTo>
                  <a:lnTo>
                    <a:pt x="1124" y="9331"/>
                  </a:lnTo>
                  <a:lnTo>
                    <a:pt x="1051" y="8989"/>
                  </a:lnTo>
                  <a:lnTo>
                    <a:pt x="1026" y="8647"/>
                  </a:lnTo>
                  <a:lnTo>
                    <a:pt x="978" y="8280"/>
                  </a:lnTo>
                  <a:lnTo>
                    <a:pt x="978" y="7938"/>
                  </a:lnTo>
                  <a:lnTo>
                    <a:pt x="978" y="7572"/>
                  </a:lnTo>
                  <a:lnTo>
                    <a:pt x="1026" y="7206"/>
                  </a:lnTo>
                  <a:lnTo>
                    <a:pt x="1051" y="6864"/>
                  </a:lnTo>
                  <a:lnTo>
                    <a:pt x="1124" y="6522"/>
                  </a:lnTo>
                  <a:lnTo>
                    <a:pt x="1197" y="6180"/>
                  </a:lnTo>
                  <a:lnTo>
                    <a:pt x="1295" y="5862"/>
                  </a:lnTo>
                  <a:lnTo>
                    <a:pt x="1393" y="5545"/>
                  </a:lnTo>
                  <a:lnTo>
                    <a:pt x="1539" y="5227"/>
                  </a:lnTo>
                  <a:lnTo>
                    <a:pt x="1661" y="4910"/>
                  </a:lnTo>
                  <a:lnTo>
                    <a:pt x="1832" y="4617"/>
                  </a:lnTo>
                  <a:lnTo>
                    <a:pt x="1979" y="4324"/>
                  </a:lnTo>
                  <a:lnTo>
                    <a:pt x="2174" y="4031"/>
                  </a:lnTo>
                  <a:lnTo>
                    <a:pt x="2370" y="3762"/>
                  </a:lnTo>
                  <a:lnTo>
                    <a:pt x="2565" y="3493"/>
                  </a:lnTo>
                  <a:lnTo>
                    <a:pt x="2785" y="3249"/>
                  </a:lnTo>
                  <a:lnTo>
                    <a:pt x="3029" y="3005"/>
                  </a:lnTo>
                  <a:lnTo>
                    <a:pt x="3273" y="2785"/>
                  </a:lnTo>
                  <a:lnTo>
                    <a:pt x="3518" y="2565"/>
                  </a:lnTo>
                  <a:lnTo>
                    <a:pt x="3786" y="2346"/>
                  </a:lnTo>
                  <a:lnTo>
                    <a:pt x="4055" y="2150"/>
                  </a:lnTo>
                  <a:lnTo>
                    <a:pt x="4324" y="1979"/>
                  </a:lnTo>
                  <a:lnTo>
                    <a:pt x="4617" y="1808"/>
                  </a:lnTo>
                  <a:lnTo>
                    <a:pt x="4934" y="1662"/>
                  </a:lnTo>
                  <a:lnTo>
                    <a:pt x="5227" y="1515"/>
                  </a:lnTo>
                  <a:lnTo>
                    <a:pt x="5545" y="1393"/>
                  </a:lnTo>
                  <a:lnTo>
                    <a:pt x="5862" y="1271"/>
                  </a:lnTo>
                  <a:lnTo>
                    <a:pt x="6204" y="1198"/>
                  </a:lnTo>
                  <a:lnTo>
                    <a:pt x="6546" y="1100"/>
                  </a:lnTo>
                  <a:lnTo>
                    <a:pt x="6888" y="1051"/>
                  </a:lnTo>
                  <a:lnTo>
                    <a:pt x="7230" y="1002"/>
                  </a:lnTo>
                  <a:lnTo>
                    <a:pt x="7572" y="978"/>
                  </a:lnTo>
                  <a:close/>
                  <a:moveTo>
                    <a:pt x="7523" y="1"/>
                  </a:moveTo>
                  <a:lnTo>
                    <a:pt x="7132" y="25"/>
                  </a:lnTo>
                  <a:lnTo>
                    <a:pt x="6741" y="74"/>
                  </a:lnTo>
                  <a:lnTo>
                    <a:pt x="6351" y="147"/>
                  </a:lnTo>
                  <a:lnTo>
                    <a:pt x="5960" y="245"/>
                  </a:lnTo>
                  <a:lnTo>
                    <a:pt x="5569" y="343"/>
                  </a:lnTo>
                  <a:lnTo>
                    <a:pt x="5203" y="465"/>
                  </a:lnTo>
                  <a:lnTo>
                    <a:pt x="4861" y="611"/>
                  </a:lnTo>
                  <a:lnTo>
                    <a:pt x="4494" y="782"/>
                  </a:lnTo>
                  <a:lnTo>
                    <a:pt x="4153" y="953"/>
                  </a:lnTo>
                  <a:lnTo>
                    <a:pt x="3835" y="1149"/>
                  </a:lnTo>
                  <a:lnTo>
                    <a:pt x="3493" y="1344"/>
                  </a:lnTo>
                  <a:lnTo>
                    <a:pt x="3200" y="1564"/>
                  </a:lnTo>
                  <a:lnTo>
                    <a:pt x="2883" y="1808"/>
                  </a:lnTo>
                  <a:lnTo>
                    <a:pt x="2614" y="2052"/>
                  </a:lnTo>
                  <a:lnTo>
                    <a:pt x="2321" y="2321"/>
                  </a:lnTo>
                  <a:lnTo>
                    <a:pt x="2077" y="2590"/>
                  </a:lnTo>
                  <a:lnTo>
                    <a:pt x="1808" y="2883"/>
                  </a:lnTo>
                  <a:lnTo>
                    <a:pt x="1588" y="3176"/>
                  </a:lnTo>
                  <a:lnTo>
                    <a:pt x="1368" y="3493"/>
                  </a:lnTo>
                  <a:lnTo>
                    <a:pt x="1149" y="3811"/>
                  </a:lnTo>
                  <a:lnTo>
                    <a:pt x="953" y="4153"/>
                  </a:lnTo>
                  <a:lnTo>
                    <a:pt x="782" y="4495"/>
                  </a:lnTo>
                  <a:lnTo>
                    <a:pt x="636" y="4837"/>
                  </a:lnTo>
                  <a:lnTo>
                    <a:pt x="489" y="5203"/>
                  </a:lnTo>
                  <a:lnTo>
                    <a:pt x="367" y="5569"/>
                  </a:lnTo>
                  <a:lnTo>
                    <a:pt x="245" y="5936"/>
                  </a:lnTo>
                  <a:lnTo>
                    <a:pt x="172" y="6326"/>
                  </a:lnTo>
                  <a:lnTo>
                    <a:pt x="98" y="6717"/>
                  </a:lnTo>
                  <a:lnTo>
                    <a:pt x="49" y="7108"/>
                  </a:lnTo>
                  <a:lnTo>
                    <a:pt x="25" y="7523"/>
                  </a:lnTo>
                  <a:lnTo>
                    <a:pt x="1" y="7938"/>
                  </a:lnTo>
                  <a:lnTo>
                    <a:pt x="25" y="8329"/>
                  </a:lnTo>
                  <a:lnTo>
                    <a:pt x="49" y="8744"/>
                  </a:lnTo>
                  <a:lnTo>
                    <a:pt x="98" y="9135"/>
                  </a:lnTo>
                  <a:lnTo>
                    <a:pt x="172" y="9526"/>
                  </a:lnTo>
                  <a:lnTo>
                    <a:pt x="245" y="9917"/>
                  </a:lnTo>
                  <a:lnTo>
                    <a:pt x="367" y="10283"/>
                  </a:lnTo>
                  <a:lnTo>
                    <a:pt x="489" y="10649"/>
                  </a:lnTo>
                  <a:lnTo>
                    <a:pt x="636" y="11016"/>
                  </a:lnTo>
                  <a:lnTo>
                    <a:pt x="782" y="11358"/>
                  </a:lnTo>
                  <a:lnTo>
                    <a:pt x="953" y="11700"/>
                  </a:lnTo>
                  <a:lnTo>
                    <a:pt x="1149" y="12041"/>
                  </a:lnTo>
                  <a:lnTo>
                    <a:pt x="1368" y="12359"/>
                  </a:lnTo>
                  <a:lnTo>
                    <a:pt x="1588" y="12676"/>
                  </a:lnTo>
                  <a:lnTo>
                    <a:pt x="1808" y="12970"/>
                  </a:lnTo>
                  <a:lnTo>
                    <a:pt x="2077" y="13263"/>
                  </a:lnTo>
                  <a:lnTo>
                    <a:pt x="2321" y="13531"/>
                  </a:lnTo>
                  <a:lnTo>
                    <a:pt x="2614" y="13800"/>
                  </a:lnTo>
                  <a:lnTo>
                    <a:pt x="2883" y="14044"/>
                  </a:lnTo>
                  <a:lnTo>
                    <a:pt x="3200" y="14288"/>
                  </a:lnTo>
                  <a:lnTo>
                    <a:pt x="3493" y="14508"/>
                  </a:lnTo>
                  <a:lnTo>
                    <a:pt x="3835" y="14704"/>
                  </a:lnTo>
                  <a:lnTo>
                    <a:pt x="4153" y="14899"/>
                  </a:lnTo>
                  <a:lnTo>
                    <a:pt x="4494" y="15070"/>
                  </a:lnTo>
                  <a:lnTo>
                    <a:pt x="4861" y="15241"/>
                  </a:lnTo>
                  <a:lnTo>
                    <a:pt x="5203" y="15387"/>
                  </a:lnTo>
                  <a:lnTo>
                    <a:pt x="5569" y="15510"/>
                  </a:lnTo>
                  <a:lnTo>
                    <a:pt x="5960" y="15607"/>
                  </a:lnTo>
                  <a:lnTo>
                    <a:pt x="6351" y="15705"/>
                  </a:lnTo>
                  <a:lnTo>
                    <a:pt x="6741" y="15778"/>
                  </a:lnTo>
                  <a:lnTo>
                    <a:pt x="7132" y="15827"/>
                  </a:lnTo>
                  <a:lnTo>
                    <a:pt x="7523" y="15851"/>
                  </a:lnTo>
                  <a:lnTo>
                    <a:pt x="8353" y="15851"/>
                  </a:lnTo>
                  <a:lnTo>
                    <a:pt x="8744" y="15827"/>
                  </a:lnTo>
                  <a:lnTo>
                    <a:pt x="9135" y="15778"/>
                  </a:lnTo>
                  <a:lnTo>
                    <a:pt x="9526" y="15705"/>
                  </a:lnTo>
                  <a:lnTo>
                    <a:pt x="9916" y="15607"/>
                  </a:lnTo>
                  <a:lnTo>
                    <a:pt x="10307" y="15510"/>
                  </a:lnTo>
                  <a:lnTo>
                    <a:pt x="10673" y="15387"/>
                  </a:lnTo>
                  <a:lnTo>
                    <a:pt x="11015" y="15241"/>
                  </a:lnTo>
                  <a:lnTo>
                    <a:pt x="11382" y="15070"/>
                  </a:lnTo>
                  <a:lnTo>
                    <a:pt x="11724" y="14899"/>
                  </a:lnTo>
                  <a:lnTo>
                    <a:pt x="12041" y="14704"/>
                  </a:lnTo>
                  <a:lnTo>
                    <a:pt x="12383" y="14508"/>
                  </a:lnTo>
                  <a:lnTo>
                    <a:pt x="12676" y="14288"/>
                  </a:lnTo>
                  <a:lnTo>
                    <a:pt x="12994" y="14044"/>
                  </a:lnTo>
                  <a:lnTo>
                    <a:pt x="13262" y="13800"/>
                  </a:lnTo>
                  <a:lnTo>
                    <a:pt x="13555" y="13531"/>
                  </a:lnTo>
                  <a:lnTo>
                    <a:pt x="13800" y="13263"/>
                  </a:lnTo>
                  <a:lnTo>
                    <a:pt x="14068" y="12970"/>
                  </a:lnTo>
                  <a:lnTo>
                    <a:pt x="14288" y="12676"/>
                  </a:lnTo>
                  <a:lnTo>
                    <a:pt x="14508" y="12359"/>
                  </a:lnTo>
                  <a:lnTo>
                    <a:pt x="14728" y="12041"/>
                  </a:lnTo>
                  <a:lnTo>
                    <a:pt x="14923" y="11700"/>
                  </a:lnTo>
                  <a:lnTo>
                    <a:pt x="15094" y="11358"/>
                  </a:lnTo>
                  <a:lnTo>
                    <a:pt x="15241" y="11016"/>
                  </a:lnTo>
                  <a:lnTo>
                    <a:pt x="15387" y="10649"/>
                  </a:lnTo>
                  <a:lnTo>
                    <a:pt x="15509" y="10283"/>
                  </a:lnTo>
                  <a:lnTo>
                    <a:pt x="15631" y="9917"/>
                  </a:lnTo>
                  <a:lnTo>
                    <a:pt x="15705" y="9526"/>
                  </a:lnTo>
                  <a:lnTo>
                    <a:pt x="15778" y="9135"/>
                  </a:lnTo>
                  <a:lnTo>
                    <a:pt x="15827" y="8744"/>
                  </a:lnTo>
                  <a:lnTo>
                    <a:pt x="15851" y="8329"/>
                  </a:lnTo>
                  <a:lnTo>
                    <a:pt x="15876" y="7938"/>
                  </a:lnTo>
                  <a:lnTo>
                    <a:pt x="15851" y="7523"/>
                  </a:lnTo>
                  <a:lnTo>
                    <a:pt x="15827" y="7108"/>
                  </a:lnTo>
                  <a:lnTo>
                    <a:pt x="15778" y="6717"/>
                  </a:lnTo>
                  <a:lnTo>
                    <a:pt x="15705" y="6326"/>
                  </a:lnTo>
                  <a:lnTo>
                    <a:pt x="15631" y="5936"/>
                  </a:lnTo>
                  <a:lnTo>
                    <a:pt x="15509" y="5569"/>
                  </a:lnTo>
                  <a:lnTo>
                    <a:pt x="15387" y="5203"/>
                  </a:lnTo>
                  <a:lnTo>
                    <a:pt x="15241" y="4837"/>
                  </a:lnTo>
                  <a:lnTo>
                    <a:pt x="15094" y="4495"/>
                  </a:lnTo>
                  <a:lnTo>
                    <a:pt x="14923" y="4153"/>
                  </a:lnTo>
                  <a:lnTo>
                    <a:pt x="14728" y="3811"/>
                  </a:lnTo>
                  <a:lnTo>
                    <a:pt x="14508" y="3493"/>
                  </a:lnTo>
                  <a:lnTo>
                    <a:pt x="14288" y="3176"/>
                  </a:lnTo>
                  <a:lnTo>
                    <a:pt x="14068" y="2883"/>
                  </a:lnTo>
                  <a:lnTo>
                    <a:pt x="13800" y="2590"/>
                  </a:lnTo>
                  <a:lnTo>
                    <a:pt x="13555" y="2321"/>
                  </a:lnTo>
                  <a:lnTo>
                    <a:pt x="13262" y="2052"/>
                  </a:lnTo>
                  <a:lnTo>
                    <a:pt x="12994" y="1808"/>
                  </a:lnTo>
                  <a:lnTo>
                    <a:pt x="12676" y="1564"/>
                  </a:lnTo>
                  <a:lnTo>
                    <a:pt x="12383" y="1344"/>
                  </a:lnTo>
                  <a:lnTo>
                    <a:pt x="12041" y="1149"/>
                  </a:lnTo>
                  <a:lnTo>
                    <a:pt x="11724" y="953"/>
                  </a:lnTo>
                  <a:lnTo>
                    <a:pt x="11382" y="782"/>
                  </a:lnTo>
                  <a:lnTo>
                    <a:pt x="11015" y="611"/>
                  </a:lnTo>
                  <a:lnTo>
                    <a:pt x="10673" y="465"/>
                  </a:lnTo>
                  <a:lnTo>
                    <a:pt x="10307" y="343"/>
                  </a:lnTo>
                  <a:lnTo>
                    <a:pt x="9916" y="245"/>
                  </a:lnTo>
                  <a:lnTo>
                    <a:pt x="9526" y="147"/>
                  </a:lnTo>
                  <a:lnTo>
                    <a:pt x="9135" y="74"/>
                  </a:lnTo>
                  <a:lnTo>
                    <a:pt x="8744" y="25"/>
                  </a:lnTo>
                  <a:lnTo>
                    <a:pt x="83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2"/>
            <p:cNvSpPr/>
            <p:nvPr/>
          </p:nvSpPr>
          <p:spPr>
            <a:xfrm>
              <a:off x="6697400" y="335200"/>
              <a:ext cx="323625" cy="323025"/>
            </a:xfrm>
            <a:custGeom>
              <a:avLst/>
              <a:gdLst/>
              <a:ahLst/>
              <a:cxnLst/>
              <a:rect l="l" t="t" r="r" b="b"/>
              <a:pathLst>
                <a:path w="12945" h="12921" extrusionOk="0">
                  <a:moveTo>
                    <a:pt x="6472" y="1319"/>
                  </a:moveTo>
                  <a:lnTo>
                    <a:pt x="6545" y="1344"/>
                  </a:lnTo>
                  <a:lnTo>
                    <a:pt x="6619" y="1368"/>
                  </a:lnTo>
                  <a:lnTo>
                    <a:pt x="6741" y="1441"/>
                  </a:lnTo>
                  <a:lnTo>
                    <a:pt x="6838" y="1563"/>
                  </a:lnTo>
                  <a:lnTo>
                    <a:pt x="6863" y="1637"/>
                  </a:lnTo>
                  <a:lnTo>
                    <a:pt x="6863" y="1710"/>
                  </a:lnTo>
                  <a:lnTo>
                    <a:pt x="6863" y="6301"/>
                  </a:lnTo>
                  <a:lnTo>
                    <a:pt x="9061" y="8475"/>
                  </a:lnTo>
                  <a:lnTo>
                    <a:pt x="9110" y="8548"/>
                  </a:lnTo>
                  <a:lnTo>
                    <a:pt x="9134" y="8622"/>
                  </a:lnTo>
                  <a:lnTo>
                    <a:pt x="9159" y="8768"/>
                  </a:lnTo>
                  <a:lnTo>
                    <a:pt x="9134" y="8915"/>
                  </a:lnTo>
                  <a:lnTo>
                    <a:pt x="9110" y="8988"/>
                  </a:lnTo>
                  <a:lnTo>
                    <a:pt x="9061" y="9037"/>
                  </a:lnTo>
                  <a:lnTo>
                    <a:pt x="8988" y="9086"/>
                  </a:lnTo>
                  <a:lnTo>
                    <a:pt x="8914" y="9135"/>
                  </a:lnTo>
                  <a:lnTo>
                    <a:pt x="8768" y="9159"/>
                  </a:lnTo>
                  <a:lnTo>
                    <a:pt x="8621" y="9135"/>
                  </a:lnTo>
                  <a:lnTo>
                    <a:pt x="8548" y="9086"/>
                  </a:lnTo>
                  <a:lnTo>
                    <a:pt x="8499" y="9037"/>
                  </a:lnTo>
                  <a:lnTo>
                    <a:pt x="6203" y="6741"/>
                  </a:lnTo>
                  <a:lnTo>
                    <a:pt x="6130" y="6595"/>
                  </a:lnTo>
                  <a:lnTo>
                    <a:pt x="6081" y="6472"/>
                  </a:lnTo>
                  <a:lnTo>
                    <a:pt x="6081" y="1710"/>
                  </a:lnTo>
                  <a:lnTo>
                    <a:pt x="6081" y="1637"/>
                  </a:lnTo>
                  <a:lnTo>
                    <a:pt x="6106" y="1563"/>
                  </a:lnTo>
                  <a:lnTo>
                    <a:pt x="6203" y="1441"/>
                  </a:lnTo>
                  <a:lnTo>
                    <a:pt x="6326" y="1368"/>
                  </a:lnTo>
                  <a:lnTo>
                    <a:pt x="6399" y="1344"/>
                  </a:lnTo>
                  <a:lnTo>
                    <a:pt x="6472" y="1319"/>
                  </a:lnTo>
                  <a:close/>
                  <a:moveTo>
                    <a:pt x="6228" y="0"/>
                  </a:moveTo>
                  <a:lnTo>
                    <a:pt x="5862" y="25"/>
                  </a:lnTo>
                  <a:lnTo>
                    <a:pt x="5495" y="74"/>
                  </a:lnTo>
                  <a:lnTo>
                    <a:pt x="5129" y="122"/>
                  </a:lnTo>
                  <a:lnTo>
                    <a:pt x="4787" y="220"/>
                  </a:lnTo>
                  <a:lnTo>
                    <a:pt x="4445" y="318"/>
                  </a:lnTo>
                  <a:lnTo>
                    <a:pt x="4103" y="440"/>
                  </a:lnTo>
                  <a:lnTo>
                    <a:pt x="3761" y="586"/>
                  </a:lnTo>
                  <a:lnTo>
                    <a:pt x="3444" y="733"/>
                  </a:lnTo>
                  <a:lnTo>
                    <a:pt x="3639" y="1050"/>
                  </a:lnTo>
                  <a:lnTo>
                    <a:pt x="3663" y="1148"/>
                  </a:lnTo>
                  <a:lnTo>
                    <a:pt x="3663" y="1246"/>
                  </a:lnTo>
                  <a:lnTo>
                    <a:pt x="3615" y="1344"/>
                  </a:lnTo>
                  <a:lnTo>
                    <a:pt x="3541" y="1392"/>
                  </a:lnTo>
                  <a:lnTo>
                    <a:pt x="3493" y="1417"/>
                  </a:lnTo>
                  <a:lnTo>
                    <a:pt x="3370" y="1417"/>
                  </a:lnTo>
                  <a:lnTo>
                    <a:pt x="3297" y="1392"/>
                  </a:lnTo>
                  <a:lnTo>
                    <a:pt x="3248" y="1368"/>
                  </a:lnTo>
                  <a:lnTo>
                    <a:pt x="3224" y="1295"/>
                  </a:lnTo>
                  <a:lnTo>
                    <a:pt x="3028" y="977"/>
                  </a:lnTo>
                  <a:lnTo>
                    <a:pt x="2735" y="1197"/>
                  </a:lnTo>
                  <a:lnTo>
                    <a:pt x="2442" y="1417"/>
                  </a:lnTo>
                  <a:lnTo>
                    <a:pt x="2174" y="1637"/>
                  </a:lnTo>
                  <a:lnTo>
                    <a:pt x="1905" y="1881"/>
                  </a:lnTo>
                  <a:lnTo>
                    <a:pt x="1661" y="2150"/>
                  </a:lnTo>
                  <a:lnTo>
                    <a:pt x="1417" y="2418"/>
                  </a:lnTo>
                  <a:lnTo>
                    <a:pt x="1197" y="2711"/>
                  </a:lnTo>
                  <a:lnTo>
                    <a:pt x="1001" y="3029"/>
                  </a:lnTo>
                  <a:lnTo>
                    <a:pt x="1319" y="3200"/>
                  </a:lnTo>
                  <a:lnTo>
                    <a:pt x="1392" y="3273"/>
                  </a:lnTo>
                  <a:lnTo>
                    <a:pt x="1441" y="3346"/>
                  </a:lnTo>
                  <a:lnTo>
                    <a:pt x="1441" y="3444"/>
                  </a:lnTo>
                  <a:lnTo>
                    <a:pt x="1417" y="3542"/>
                  </a:lnTo>
                  <a:lnTo>
                    <a:pt x="1368" y="3590"/>
                  </a:lnTo>
                  <a:lnTo>
                    <a:pt x="1319" y="3639"/>
                  </a:lnTo>
                  <a:lnTo>
                    <a:pt x="1246" y="3664"/>
                  </a:lnTo>
                  <a:lnTo>
                    <a:pt x="1123" y="3664"/>
                  </a:lnTo>
                  <a:lnTo>
                    <a:pt x="1075" y="3639"/>
                  </a:lnTo>
                  <a:lnTo>
                    <a:pt x="757" y="3444"/>
                  </a:lnTo>
                  <a:lnTo>
                    <a:pt x="586" y="3761"/>
                  </a:lnTo>
                  <a:lnTo>
                    <a:pt x="464" y="4079"/>
                  </a:lnTo>
                  <a:lnTo>
                    <a:pt x="342" y="4421"/>
                  </a:lnTo>
                  <a:lnTo>
                    <a:pt x="220" y="4763"/>
                  </a:lnTo>
                  <a:lnTo>
                    <a:pt x="147" y="5129"/>
                  </a:lnTo>
                  <a:lnTo>
                    <a:pt x="73" y="5471"/>
                  </a:lnTo>
                  <a:lnTo>
                    <a:pt x="24" y="5837"/>
                  </a:lnTo>
                  <a:lnTo>
                    <a:pt x="0" y="6228"/>
                  </a:lnTo>
                  <a:lnTo>
                    <a:pt x="659" y="6228"/>
                  </a:lnTo>
                  <a:lnTo>
                    <a:pt x="757" y="6277"/>
                  </a:lnTo>
                  <a:lnTo>
                    <a:pt x="806" y="6375"/>
                  </a:lnTo>
                  <a:lnTo>
                    <a:pt x="806" y="6472"/>
                  </a:lnTo>
                  <a:lnTo>
                    <a:pt x="806" y="6546"/>
                  </a:lnTo>
                  <a:lnTo>
                    <a:pt x="757" y="6643"/>
                  </a:lnTo>
                  <a:lnTo>
                    <a:pt x="659" y="6692"/>
                  </a:lnTo>
                  <a:lnTo>
                    <a:pt x="562" y="6717"/>
                  </a:lnTo>
                  <a:lnTo>
                    <a:pt x="0" y="6717"/>
                  </a:lnTo>
                  <a:lnTo>
                    <a:pt x="24" y="7083"/>
                  </a:lnTo>
                  <a:lnTo>
                    <a:pt x="73" y="7449"/>
                  </a:lnTo>
                  <a:lnTo>
                    <a:pt x="147" y="7791"/>
                  </a:lnTo>
                  <a:lnTo>
                    <a:pt x="220" y="8158"/>
                  </a:lnTo>
                  <a:lnTo>
                    <a:pt x="342" y="8500"/>
                  </a:lnTo>
                  <a:lnTo>
                    <a:pt x="464" y="8841"/>
                  </a:lnTo>
                  <a:lnTo>
                    <a:pt x="586" y="9159"/>
                  </a:lnTo>
                  <a:lnTo>
                    <a:pt x="757" y="9476"/>
                  </a:lnTo>
                  <a:lnTo>
                    <a:pt x="1075" y="9305"/>
                  </a:lnTo>
                  <a:lnTo>
                    <a:pt x="1172" y="9257"/>
                  </a:lnTo>
                  <a:lnTo>
                    <a:pt x="1270" y="9281"/>
                  </a:lnTo>
                  <a:lnTo>
                    <a:pt x="1343" y="9305"/>
                  </a:lnTo>
                  <a:lnTo>
                    <a:pt x="1417" y="9379"/>
                  </a:lnTo>
                  <a:lnTo>
                    <a:pt x="1441" y="9476"/>
                  </a:lnTo>
                  <a:lnTo>
                    <a:pt x="1441" y="9574"/>
                  </a:lnTo>
                  <a:lnTo>
                    <a:pt x="1392" y="9647"/>
                  </a:lnTo>
                  <a:lnTo>
                    <a:pt x="1319" y="9721"/>
                  </a:lnTo>
                  <a:lnTo>
                    <a:pt x="1001" y="9892"/>
                  </a:lnTo>
                  <a:lnTo>
                    <a:pt x="1197" y="10209"/>
                  </a:lnTo>
                  <a:lnTo>
                    <a:pt x="1417" y="10502"/>
                  </a:lnTo>
                  <a:lnTo>
                    <a:pt x="1661" y="10771"/>
                  </a:lnTo>
                  <a:lnTo>
                    <a:pt x="1905" y="11040"/>
                  </a:lnTo>
                  <a:lnTo>
                    <a:pt x="2174" y="11284"/>
                  </a:lnTo>
                  <a:lnTo>
                    <a:pt x="2442" y="11504"/>
                  </a:lnTo>
                  <a:lnTo>
                    <a:pt x="2735" y="11723"/>
                  </a:lnTo>
                  <a:lnTo>
                    <a:pt x="3028" y="11943"/>
                  </a:lnTo>
                  <a:lnTo>
                    <a:pt x="3224" y="11626"/>
                  </a:lnTo>
                  <a:lnTo>
                    <a:pt x="3273" y="11552"/>
                  </a:lnTo>
                  <a:lnTo>
                    <a:pt x="3370" y="11504"/>
                  </a:lnTo>
                  <a:lnTo>
                    <a:pt x="3468" y="11504"/>
                  </a:lnTo>
                  <a:lnTo>
                    <a:pt x="3541" y="11528"/>
                  </a:lnTo>
                  <a:lnTo>
                    <a:pt x="3615" y="11601"/>
                  </a:lnTo>
                  <a:lnTo>
                    <a:pt x="3663" y="11675"/>
                  </a:lnTo>
                  <a:lnTo>
                    <a:pt x="3663" y="11772"/>
                  </a:lnTo>
                  <a:lnTo>
                    <a:pt x="3639" y="11870"/>
                  </a:lnTo>
                  <a:lnTo>
                    <a:pt x="3444" y="12187"/>
                  </a:lnTo>
                  <a:lnTo>
                    <a:pt x="3761" y="12334"/>
                  </a:lnTo>
                  <a:lnTo>
                    <a:pt x="4103" y="12480"/>
                  </a:lnTo>
                  <a:lnTo>
                    <a:pt x="4445" y="12603"/>
                  </a:lnTo>
                  <a:lnTo>
                    <a:pt x="4787" y="12700"/>
                  </a:lnTo>
                  <a:lnTo>
                    <a:pt x="5129" y="12798"/>
                  </a:lnTo>
                  <a:lnTo>
                    <a:pt x="5495" y="12847"/>
                  </a:lnTo>
                  <a:lnTo>
                    <a:pt x="5862" y="12896"/>
                  </a:lnTo>
                  <a:lnTo>
                    <a:pt x="6228" y="12920"/>
                  </a:lnTo>
                  <a:lnTo>
                    <a:pt x="6228" y="12358"/>
                  </a:lnTo>
                  <a:lnTo>
                    <a:pt x="6252" y="12261"/>
                  </a:lnTo>
                  <a:lnTo>
                    <a:pt x="6301" y="12187"/>
                  </a:lnTo>
                  <a:lnTo>
                    <a:pt x="6374" y="12139"/>
                  </a:lnTo>
                  <a:lnTo>
                    <a:pt x="6472" y="12114"/>
                  </a:lnTo>
                  <a:lnTo>
                    <a:pt x="6570" y="12139"/>
                  </a:lnTo>
                  <a:lnTo>
                    <a:pt x="6643" y="12187"/>
                  </a:lnTo>
                  <a:lnTo>
                    <a:pt x="6692" y="12261"/>
                  </a:lnTo>
                  <a:lnTo>
                    <a:pt x="6716" y="12358"/>
                  </a:lnTo>
                  <a:lnTo>
                    <a:pt x="6716" y="12920"/>
                  </a:lnTo>
                  <a:lnTo>
                    <a:pt x="7083" y="12896"/>
                  </a:lnTo>
                  <a:lnTo>
                    <a:pt x="7449" y="12847"/>
                  </a:lnTo>
                  <a:lnTo>
                    <a:pt x="7815" y="12798"/>
                  </a:lnTo>
                  <a:lnTo>
                    <a:pt x="8157" y="12700"/>
                  </a:lnTo>
                  <a:lnTo>
                    <a:pt x="8499" y="12603"/>
                  </a:lnTo>
                  <a:lnTo>
                    <a:pt x="8841" y="12480"/>
                  </a:lnTo>
                  <a:lnTo>
                    <a:pt x="9183" y="12334"/>
                  </a:lnTo>
                  <a:lnTo>
                    <a:pt x="9501" y="12187"/>
                  </a:lnTo>
                  <a:lnTo>
                    <a:pt x="9305" y="11870"/>
                  </a:lnTo>
                  <a:lnTo>
                    <a:pt x="9281" y="11772"/>
                  </a:lnTo>
                  <a:lnTo>
                    <a:pt x="9281" y="11675"/>
                  </a:lnTo>
                  <a:lnTo>
                    <a:pt x="9330" y="11601"/>
                  </a:lnTo>
                  <a:lnTo>
                    <a:pt x="9403" y="11528"/>
                  </a:lnTo>
                  <a:lnTo>
                    <a:pt x="9476" y="11504"/>
                  </a:lnTo>
                  <a:lnTo>
                    <a:pt x="9574" y="11504"/>
                  </a:lnTo>
                  <a:lnTo>
                    <a:pt x="9672" y="11552"/>
                  </a:lnTo>
                  <a:lnTo>
                    <a:pt x="9720" y="11626"/>
                  </a:lnTo>
                  <a:lnTo>
                    <a:pt x="9916" y="11943"/>
                  </a:lnTo>
                  <a:lnTo>
                    <a:pt x="10209" y="11723"/>
                  </a:lnTo>
                  <a:lnTo>
                    <a:pt x="10502" y="11504"/>
                  </a:lnTo>
                  <a:lnTo>
                    <a:pt x="10771" y="11284"/>
                  </a:lnTo>
                  <a:lnTo>
                    <a:pt x="11039" y="11040"/>
                  </a:lnTo>
                  <a:lnTo>
                    <a:pt x="11283" y="10771"/>
                  </a:lnTo>
                  <a:lnTo>
                    <a:pt x="11528" y="10502"/>
                  </a:lnTo>
                  <a:lnTo>
                    <a:pt x="11747" y="10209"/>
                  </a:lnTo>
                  <a:lnTo>
                    <a:pt x="11943" y="9892"/>
                  </a:lnTo>
                  <a:lnTo>
                    <a:pt x="11625" y="9721"/>
                  </a:lnTo>
                  <a:lnTo>
                    <a:pt x="11552" y="9647"/>
                  </a:lnTo>
                  <a:lnTo>
                    <a:pt x="11503" y="9574"/>
                  </a:lnTo>
                  <a:lnTo>
                    <a:pt x="11503" y="9476"/>
                  </a:lnTo>
                  <a:lnTo>
                    <a:pt x="11528" y="9379"/>
                  </a:lnTo>
                  <a:lnTo>
                    <a:pt x="11601" y="9305"/>
                  </a:lnTo>
                  <a:lnTo>
                    <a:pt x="11674" y="9281"/>
                  </a:lnTo>
                  <a:lnTo>
                    <a:pt x="11772" y="9257"/>
                  </a:lnTo>
                  <a:lnTo>
                    <a:pt x="11870" y="9305"/>
                  </a:lnTo>
                  <a:lnTo>
                    <a:pt x="12187" y="9476"/>
                  </a:lnTo>
                  <a:lnTo>
                    <a:pt x="12358" y="9159"/>
                  </a:lnTo>
                  <a:lnTo>
                    <a:pt x="12480" y="8841"/>
                  </a:lnTo>
                  <a:lnTo>
                    <a:pt x="12602" y="8500"/>
                  </a:lnTo>
                  <a:lnTo>
                    <a:pt x="12724" y="8158"/>
                  </a:lnTo>
                  <a:lnTo>
                    <a:pt x="12798" y="7791"/>
                  </a:lnTo>
                  <a:lnTo>
                    <a:pt x="12871" y="7449"/>
                  </a:lnTo>
                  <a:lnTo>
                    <a:pt x="12920" y="7083"/>
                  </a:lnTo>
                  <a:lnTo>
                    <a:pt x="12944" y="6717"/>
                  </a:lnTo>
                  <a:lnTo>
                    <a:pt x="12382" y="6717"/>
                  </a:lnTo>
                  <a:lnTo>
                    <a:pt x="12285" y="6692"/>
                  </a:lnTo>
                  <a:lnTo>
                    <a:pt x="12187" y="6643"/>
                  </a:lnTo>
                  <a:lnTo>
                    <a:pt x="12138" y="6546"/>
                  </a:lnTo>
                  <a:lnTo>
                    <a:pt x="12138" y="6472"/>
                  </a:lnTo>
                  <a:lnTo>
                    <a:pt x="12138" y="6375"/>
                  </a:lnTo>
                  <a:lnTo>
                    <a:pt x="12187" y="6277"/>
                  </a:lnTo>
                  <a:lnTo>
                    <a:pt x="12285" y="6228"/>
                  </a:lnTo>
                  <a:lnTo>
                    <a:pt x="12944" y="6228"/>
                  </a:lnTo>
                  <a:lnTo>
                    <a:pt x="12920" y="5837"/>
                  </a:lnTo>
                  <a:lnTo>
                    <a:pt x="12871" y="5471"/>
                  </a:lnTo>
                  <a:lnTo>
                    <a:pt x="12798" y="5129"/>
                  </a:lnTo>
                  <a:lnTo>
                    <a:pt x="12724" y="4763"/>
                  </a:lnTo>
                  <a:lnTo>
                    <a:pt x="12602" y="4421"/>
                  </a:lnTo>
                  <a:lnTo>
                    <a:pt x="12480" y="4079"/>
                  </a:lnTo>
                  <a:lnTo>
                    <a:pt x="12358" y="3761"/>
                  </a:lnTo>
                  <a:lnTo>
                    <a:pt x="12187" y="3444"/>
                  </a:lnTo>
                  <a:lnTo>
                    <a:pt x="11870" y="3639"/>
                  </a:lnTo>
                  <a:lnTo>
                    <a:pt x="11821" y="3664"/>
                  </a:lnTo>
                  <a:lnTo>
                    <a:pt x="11699" y="3664"/>
                  </a:lnTo>
                  <a:lnTo>
                    <a:pt x="11625" y="3639"/>
                  </a:lnTo>
                  <a:lnTo>
                    <a:pt x="11577" y="3590"/>
                  </a:lnTo>
                  <a:lnTo>
                    <a:pt x="11528" y="3542"/>
                  </a:lnTo>
                  <a:lnTo>
                    <a:pt x="11503" y="3444"/>
                  </a:lnTo>
                  <a:lnTo>
                    <a:pt x="11503" y="3346"/>
                  </a:lnTo>
                  <a:lnTo>
                    <a:pt x="11552" y="3273"/>
                  </a:lnTo>
                  <a:lnTo>
                    <a:pt x="11625" y="3200"/>
                  </a:lnTo>
                  <a:lnTo>
                    <a:pt x="11943" y="3029"/>
                  </a:lnTo>
                  <a:lnTo>
                    <a:pt x="11747" y="2711"/>
                  </a:lnTo>
                  <a:lnTo>
                    <a:pt x="11528" y="2418"/>
                  </a:lnTo>
                  <a:lnTo>
                    <a:pt x="11283" y="2150"/>
                  </a:lnTo>
                  <a:lnTo>
                    <a:pt x="11039" y="1881"/>
                  </a:lnTo>
                  <a:lnTo>
                    <a:pt x="10771" y="1637"/>
                  </a:lnTo>
                  <a:lnTo>
                    <a:pt x="10502" y="1417"/>
                  </a:lnTo>
                  <a:lnTo>
                    <a:pt x="10209" y="1197"/>
                  </a:lnTo>
                  <a:lnTo>
                    <a:pt x="9916" y="977"/>
                  </a:lnTo>
                  <a:lnTo>
                    <a:pt x="9720" y="1295"/>
                  </a:lnTo>
                  <a:lnTo>
                    <a:pt x="9696" y="1368"/>
                  </a:lnTo>
                  <a:lnTo>
                    <a:pt x="9647" y="1392"/>
                  </a:lnTo>
                  <a:lnTo>
                    <a:pt x="9574" y="1417"/>
                  </a:lnTo>
                  <a:lnTo>
                    <a:pt x="9452" y="1417"/>
                  </a:lnTo>
                  <a:lnTo>
                    <a:pt x="9403" y="1392"/>
                  </a:lnTo>
                  <a:lnTo>
                    <a:pt x="9330" y="1344"/>
                  </a:lnTo>
                  <a:lnTo>
                    <a:pt x="9281" y="1246"/>
                  </a:lnTo>
                  <a:lnTo>
                    <a:pt x="9281" y="1148"/>
                  </a:lnTo>
                  <a:lnTo>
                    <a:pt x="9305" y="1050"/>
                  </a:lnTo>
                  <a:lnTo>
                    <a:pt x="9501" y="733"/>
                  </a:lnTo>
                  <a:lnTo>
                    <a:pt x="9183" y="586"/>
                  </a:lnTo>
                  <a:lnTo>
                    <a:pt x="8841" y="440"/>
                  </a:lnTo>
                  <a:lnTo>
                    <a:pt x="8499" y="318"/>
                  </a:lnTo>
                  <a:lnTo>
                    <a:pt x="8157" y="220"/>
                  </a:lnTo>
                  <a:lnTo>
                    <a:pt x="7815" y="122"/>
                  </a:lnTo>
                  <a:lnTo>
                    <a:pt x="7449" y="74"/>
                  </a:lnTo>
                  <a:lnTo>
                    <a:pt x="7083" y="25"/>
                  </a:lnTo>
                  <a:lnTo>
                    <a:pt x="6716" y="0"/>
                  </a:lnTo>
                  <a:lnTo>
                    <a:pt x="6716" y="562"/>
                  </a:lnTo>
                  <a:lnTo>
                    <a:pt x="6692" y="660"/>
                  </a:lnTo>
                  <a:lnTo>
                    <a:pt x="6643" y="733"/>
                  </a:lnTo>
                  <a:lnTo>
                    <a:pt x="6570" y="782"/>
                  </a:lnTo>
                  <a:lnTo>
                    <a:pt x="6472" y="806"/>
                  </a:lnTo>
                  <a:lnTo>
                    <a:pt x="6374" y="782"/>
                  </a:lnTo>
                  <a:lnTo>
                    <a:pt x="6301" y="733"/>
                  </a:lnTo>
                  <a:lnTo>
                    <a:pt x="6252" y="660"/>
                  </a:lnTo>
                  <a:lnTo>
                    <a:pt x="6228" y="562"/>
                  </a:lnTo>
                  <a:lnTo>
                    <a:pt x="62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1" name="Google Shape;591;p42"/>
          <p:cNvGrpSpPr/>
          <p:nvPr/>
        </p:nvGrpSpPr>
        <p:grpSpPr>
          <a:xfrm>
            <a:off x="358968" y="914538"/>
            <a:ext cx="347107" cy="420111"/>
            <a:chOff x="584925" y="922575"/>
            <a:chExt cx="415200" cy="502525"/>
          </a:xfrm>
        </p:grpSpPr>
        <p:sp>
          <p:nvSpPr>
            <p:cNvPr id="592" name="Google Shape;592;p42"/>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2"/>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2"/>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5" name="Google Shape;595;p42"/>
          <p:cNvGrpSpPr/>
          <p:nvPr/>
        </p:nvGrpSpPr>
        <p:grpSpPr>
          <a:xfrm>
            <a:off x="912275" y="904841"/>
            <a:ext cx="367547" cy="437980"/>
            <a:chOff x="1246775" y="910975"/>
            <a:chExt cx="439650" cy="523900"/>
          </a:xfrm>
        </p:grpSpPr>
        <p:sp>
          <p:nvSpPr>
            <p:cNvPr id="596" name="Google Shape;596;p42"/>
            <p:cNvSpPr/>
            <p:nvPr/>
          </p:nvSpPr>
          <p:spPr>
            <a:xfrm>
              <a:off x="1246775" y="970800"/>
              <a:ext cx="378575" cy="464075"/>
            </a:xfrm>
            <a:custGeom>
              <a:avLst/>
              <a:gdLst/>
              <a:ahLst/>
              <a:cxnLst/>
              <a:rect l="l" t="t" r="r" b="b"/>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2"/>
            <p:cNvSpPr/>
            <p:nvPr/>
          </p:nvSpPr>
          <p:spPr>
            <a:xfrm>
              <a:off x="1307825" y="910975"/>
              <a:ext cx="378600" cy="464050"/>
            </a:xfrm>
            <a:custGeom>
              <a:avLst/>
              <a:gdLst/>
              <a:ahLst/>
              <a:cxnLst/>
              <a:rect l="l" t="t" r="r" b="b"/>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2"/>
            <p:cNvSpPr/>
            <p:nvPr/>
          </p:nvSpPr>
          <p:spPr>
            <a:xfrm>
              <a:off x="1602125" y="910975"/>
              <a:ext cx="84300" cy="84275"/>
            </a:xfrm>
            <a:custGeom>
              <a:avLst/>
              <a:gdLst/>
              <a:ahLst/>
              <a:cxnLst/>
              <a:rect l="l" t="t" r="r" b="b"/>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9" name="Google Shape;599;p42"/>
          <p:cNvGrpSpPr/>
          <p:nvPr/>
        </p:nvGrpSpPr>
        <p:grpSpPr>
          <a:xfrm>
            <a:off x="1480400" y="975274"/>
            <a:ext cx="358351" cy="298118"/>
            <a:chOff x="1926350" y="995225"/>
            <a:chExt cx="428650" cy="356600"/>
          </a:xfrm>
        </p:grpSpPr>
        <p:sp>
          <p:nvSpPr>
            <p:cNvPr id="600" name="Google Shape;600;p42"/>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2"/>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2"/>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2"/>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42"/>
          <p:cNvSpPr/>
          <p:nvPr/>
        </p:nvSpPr>
        <p:spPr>
          <a:xfrm>
            <a:off x="2048085" y="950288"/>
            <a:ext cx="350200" cy="348152"/>
          </a:xfrm>
          <a:custGeom>
            <a:avLst/>
            <a:gdLst/>
            <a:ahLst/>
            <a:cxnLst/>
            <a:rect l="l" t="t" r="r" b="b"/>
            <a:pathLst>
              <a:path w="16756" h="16658" extrusionOk="0">
                <a:moveTo>
                  <a:pt x="13287" y="2565"/>
                </a:moveTo>
                <a:lnTo>
                  <a:pt x="13482" y="2590"/>
                </a:lnTo>
                <a:lnTo>
                  <a:pt x="13653" y="2663"/>
                </a:lnTo>
                <a:lnTo>
                  <a:pt x="13800" y="2736"/>
                </a:lnTo>
                <a:lnTo>
                  <a:pt x="13922" y="2858"/>
                </a:lnTo>
                <a:lnTo>
                  <a:pt x="14069" y="3005"/>
                </a:lnTo>
                <a:lnTo>
                  <a:pt x="14142" y="3176"/>
                </a:lnTo>
                <a:lnTo>
                  <a:pt x="14191" y="3371"/>
                </a:lnTo>
                <a:lnTo>
                  <a:pt x="14215" y="3567"/>
                </a:lnTo>
                <a:lnTo>
                  <a:pt x="14191" y="3738"/>
                </a:lnTo>
                <a:lnTo>
                  <a:pt x="14142" y="3884"/>
                </a:lnTo>
                <a:lnTo>
                  <a:pt x="14069" y="4055"/>
                </a:lnTo>
                <a:lnTo>
                  <a:pt x="13922" y="4202"/>
                </a:lnTo>
                <a:lnTo>
                  <a:pt x="13800" y="4348"/>
                </a:lnTo>
                <a:lnTo>
                  <a:pt x="13653" y="4446"/>
                </a:lnTo>
                <a:lnTo>
                  <a:pt x="13482" y="4495"/>
                </a:lnTo>
                <a:lnTo>
                  <a:pt x="13067" y="4495"/>
                </a:lnTo>
                <a:lnTo>
                  <a:pt x="12896" y="4446"/>
                </a:lnTo>
                <a:lnTo>
                  <a:pt x="12725" y="4348"/>
                </a:lnTo>
                <a:lnTo>
                  <a:pt x="12554" y="4202"/>
                </a:lnTo>
                <a:lnTo>
                  <a:pt x="12481" y="4055"/>
                </a:lnTo>
                <a:lnTo>
                  <a:pt x="12408" y="3884"/>
                </a:lnTo>
                <a:lnTo>
                  <a:pt x="12359" y="3738"/>
                </a:lnTo>
                <a:lnTo>
                  <a:pt x="12359" y="3567"/>
                </a:lnTo>
                <a:lnTo>
                  <a:pt x="12359" y="3371"/>
                </a:lnTo>
                <a:lnTo>
                  <a:pt x="12408" y="3176"/>
                </a:lnTo>
                <a:lnTo>
                  <a:pt x="12481" y="3005"/>
                </a:lnTo>
                <a:lnTo>
                  <a:pt x="12554" y="2858"/>
                </a:lnTo>
                <a:lnTo>
                  <a:pt x="12725" y="2736"/>
                </a:lnTo>
                <a:lnTo>
                  <a:pt x="12896" y="2663"/>
                </a:lnTo>
                <a:lnTo>
                  <a:pt x="13067" y="2590"/>
                </a:lnTo>
                <a:lnTo>
                  <a:pt x="13287" y="2565"/>
                </a:lnTo>
                <a:close/>
                <a:moveTo>
                  <a:pt x="10845" y="1"/>
                </a:moveTo>
                <a:lnTo>
                  <a:pt x="10527" y="25"/>
                </a:lnTo>
                <a:lnTo>
                  <a:pt x="10210" y="74"/>
                </a:lnTo>
                <a:lnTo>
                  <a:pt x="9868" y="172"/>
                </a:lnTo>
                <a:lnTo>
                  <a:pt x="9477" y="318"/>
                </a:lnTo>
                <a:lnTo>
                  <a:pt x="9184" y="489"/>
                </a:lnTo>
                <a:lnTo>
                  <a:pt x="8891" y="660"/>
                </a:lnTo>
                <a:lnTo>
                  <a:pt x="8622" y="831"/>
                </a:lnTo>
                <a:lnTo>
                  <a:pt x="8525" y="953"/>
                </a:lnTo>
                <a:lnTo>
                  <a:pt x="8427" y="1051"/>
                </a:lnTo>
                <a:lnTo>
                  <a:pt x="416" y="8866"/>
                </a:lnTo>
                <a:lnTo>
                  <a:pt x="270" y="9086"/>
                </a:lnTo>
                <a:lnTo>
                  <a:pt x="123" y="9355"/>
                </a:lnTo>
                <a:lnTo>
                  <a:pt x="25" y="9624"/>
                </a:lnTo>
                <a:lnTo>
                  <a:pt x="1" y="9746"/>
                </a:lnTo>
                <a:lnTo>
                  <a:pt x="1" y="9917"/>
                </a:lnTo>
                <a:lnTo>
                  <a:pt x="1" y="10039"/>
                </a:lnTo>
                <a:lnTo>
                  <a:pt x="25" y="10136"/>
                </a:lnTo>
                <a:lnTo>
                  <a:pt x="123" y="10381"/>
                </a:lnTo>
                <a:lnTo>
                  <a:pt x="270" y="10625"/>
                </a:lnTo>
                <a:lnTo>
                  <a:pt x="416" y="10869"/>
                </a:lnTo>
                <a:lnTo>
                  <a:pt x="5911" y="16242"/>
                </a:lnTo>
                <a:lnTo>
                  <a:pt x="6009" y="16340"/>
                </a:lnTo>
                <a:lnTo>
                  <a:pt x="6131" y="16438"/>
                </a:lnTo>
                <a:lnTo>
                  <a:pt x="6253" y="16511"/>
                </a:lnTo>
                <a:lnTo>
                  <a:pt x="6400" y="16560"/>
                </a:lnTo>
                <a:lnTo>
                  <a:pt x="6522" y="16609"/>
                </a:lnTo>
                <a:lnTo>
                  <a:pt x="6668" y="16633"/>
                </a:lnTo>
                <a:lnTo>
                  <a:pt x="6961" y="16657"/>
                </a:lnTo>
                <a:lnTo>
                  <a:pt x="7206" y="16633"/>
                </a:lnTo>
                <a:lnTo>
                  <a:pt x="7474" y="16560"/>
                </a:lnTo>
                <a:lnTo>
                  <a:pt x="7596" y="16511"/>
                </a:lnTo>
                <a:lnTo>
                  <a:pt x="7719" y="16438"/>
                </a:lnTo>
                <a:lnTo>
                  <a:pt x="7816" y="16340"/>
                </a:lnTo>
                <a:lnTo>
                  <a:pt x="7914" y="16242"/>
                </a:lnTo>
                <a:lnTo>
                  <a:pt x="15803" y="8427"/>
                </a:lnTo>
                <a:lnTo>
                  <a:pt x="15974" y="8183"/>
                </a:lnTo>
                <a:lnTo>
                  <a:pt x="16169" y="7938"/>
                </a:lnTo>
                <a:lnTo>
                  <a:pt x="16242" y="7792"/>
                </a:lnTo>
                <a:lnTo>
                  <a:pt x="16340" y="7645"/>
                </a:lnTo>
                <a:lnTo>
                  <a:pt x="16389" y="7474"/>
                </a:lnTo>
                <a:lnTo>
                  <a:pt x="16438" y="7279"/>
                </a:lnTo>
                <a:lnTo>
                  <a:pt x="16584" y="6961"/>
                </a:lnTo>
                <a:lnTo>
                  <a:pt x="16682" y="6644"/>
                </a:lnTo>
                <a:lnTo>
                  <a:pt x="16731" y="6326"/>
                </a:lnTo>
                <a:lnTo>
                  <a:pt x="16755" y="6009"/>
                </a:lnTo>
                <a:lnTo>
                  <a:pt x="16755" y="1491"/>
                </a:lnTo>
                <a:lnTo>
                  <a:pt x="16731" y="1173"/>
                </a:lnTo>
                <a:lnTo>
                  <a:pt x="16706" y="1051"/>
                </a:lnTo>
                <a:lnTo>
                  <a:pt x="16657" y="905"/>
                </a:lnTo>
                <a:lnTo>
                  <a:pt x="16609" y="782"/>
                </a:lnTo>
                <a:lnTo>
                  <a:pt x="16535" y="660"/>
                </a:lnTo>
                <a:lnTo>
                  <a:pt x="16438" y="538"/>
                </a:lnTo>
                <a:lnTo>
                  <a:pt x="16340" y="416"/>
                </a:lnTo>
                <a:lnTo>
                  <a:pt x="16144" y="270"/>
                </a:lnTo>
                <a:lnTo>
                  <a:pt x="15900" y="123"/>
                </a:lnTo>
                <a:lnTo>
                  <a:pt x="15632" y="50"/>
                </a:lnTo>
                <a:lnTo>
                  <a:pt x="155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2"/>
          <p:cNvSpPr/>
          <p:nvPr/>
        </p:nvSpPr>
        <p:spPr>
          <a:xfrm>
            <a:off x="2612156" y="967656"/>
            <a:ext cx="349155" cy="313437"/>
          </a:xfrm>
          <a:custGeom>
            <a:avLst/>
            <a:gdLst/>
            <a:ahLst/>
            <a:cxnLst/>
            <a:rect l="l" t="t" r="r" b="b"/>
            <a:pathLst>
              <a:path w="16706" h="14997" extrusionOk="0">
                <a:moveTo>
                  <a:pt x="4299" y="0"/>
                </a:moveTo>
                <a:lnTo>
                  <a:pt x="3859" y="25"/>
                </a:lnTo>
                <a:lnTo>
                  <a:pt x="3444" y="74"/>
                </a:lnTo>
                <a:lnTo>
                  <a:pt x="3029" y="196"/>
                </a:lnTo>
                <a:lnTo>
                  <a:pt x="2614" y="342"/>
                </a:lnTo>
                <a:lnTo>
                  <a:pt x="2247" y="513"/>
                </a:lnTo>
                <a:lnTo>
                  <a:pt x="1905" y="733"/>
                </a:lnTo>
                <a:lnTo>
                  <a:pt x="1563" y="977"/>
                </a:lnTo>
                <a:lnTo>
                  <a:pt x="1270" y="1246"/>
                </a:lnTo>
                <a:lnTo>
                  <a:pt x="977" y="1563"/>
                </a:lnTo>
                <a:lnTo>
                  <a:pt x="733" y="1881"/>
                </a:lnTo>
                <a:lnTo>
                  <a:pt x="513" y="2247"/>
                </a:lnTo>
                <a:lnTo>
                  <a:pt x="342" y="2614"/>
                </a:lnTo>
                <a:lnTo>
                  <a:pt x="196" y="3004"/>
                </a:lnTo>
                <a:lnTo>
                  <a:pt x="98" y="3420"/>
                </a:lnTo>
                <a:lnTo>
                  <a:pt x="25" y="3859"/>
                </a:lnTo>
                <a:lnTo>
                  <a:pt x="0" y="4299"/>
                </a:lnTo>
                <a:lnTo>
                  <a:pt x="0" y="4592"/>
                </a:lnTo>
                <a:lnTo>
                  <a:pt x="25" y="4885"/>
                </a:lnTo>
                <a:lnTo>
                  <a:pt x="122" y="5447"/>
                </a:lnTo>
                <a:lnTo>
                  <a:pt x="245" y="6008"/>
                </a:lnTo>
                <a:lnTo>
                  <a:pt x="440" y="6546"/>
                </a:lnTo>
                <a:lnTo>
                  <a:pt x="660" y="7059"/>
                </a:lnTo>
                <a:lnTo>
                  <a:pt x="928" y="7547"/>
                </a:lnTo>
                <a:lnTo>
                  <a:pt x="1197" y="8011"/>
                </a:lnTo>
                <a:lnTo>
                  <a:pt x="1515" y="8475"/>
                </a:lnTo>
                <a:lnTo>
                  <a:pt x="1856" y="8915"/>
                </a:lnTo>
                <a:lnTo>
                  <a:pt x="2198" y="9330"/>
                </a:lnTo>
                <a:lnTo>
                  <a:pt x="2565" y="9745"/>
                </a:lnTo>
                <a:lnTo>
                  <a:pt x="2931" y="10136"/>
                </a:lnTo>
                <a:lnTo>
                  <a:pt x="3639" y="10869"/>
                </a:lnTo>
                <a:lnTo>
                  <a:pt x="4299" y="11528"/>
                </a:lnTo>
                <a:lnTo>
                  <a:pt x="4861" y="12065"/>
                </a:lnTo>
                <a:lnTo>
                  <a:pt x="5496" y="12627"/>
                </a:lnTo>
                <a:lnTo>
                  <a:pt x="6839" y="13775"/>
                </a:lnTo>
                <a:lnTo>
                  <a:pt x="7913" y="14654"/>
                </a:lnTo>
                <a:lnTo>
                  <a:pt x="8353" y="14996"/>
                </a:lnTo>
                <a:lnTo>
                  <a:pt x="8793" y="14654"/>
                </a:lnTo>
                <a:lnTo>
                  <a:pt x="9843" y="13799"/>
                </a:lnTo>
                <a:lnTo>
                  <a:pt x="11186" y="12651"/>
                </a:lnTo>
                <a:lnTo>
                  <a:pt x="11821" y="12090"/>
                </a:lnTo>
                <a:lnTo>
                  <a:pt x="12407" y="11528"/>
                </a:lnTo>
                <a:lnTo>
                  <a:pt x="13067" y="10869"/>
                </a:lnTo>
                <a:lnTo>
                  <a:pt x="13775" y="10136"/>
                </a:lnTo>
                <a:lnTo>
                  <a:pt x="14141" y="9745"/>
                </a:lnTo>
                <a:lnTo>
                  <a:pt x="14508" y="9330"/>
                </a:lnTo>
                <a:lnTo>
                  <a:pt x="14850" y="8915"/>
                </a:lnTo>
                <a:lnTo>
                  <a:pt x="15191" y="8475"/>
                </a:lnTo>
                <a:lnTo>
                  <a:pt x="15509" y="8011"/>
                </a:lnTo>
                <a:lnTo>
                  <a:pt x="15778" y="7547"/>
                </a:lnTo>
                <a:lnTo>
                  <a:pt x="16046" y="7059"/>
                </a:lnTo>
                <a:lnTo>
                  <a:pt x="16266" y="6546"/>
                </a:lnTo>
                <a:lnTo>
                  <a:pt x="16461" y="6008"/>
                </a:lnTo>
                <a:lnTo>
                  <a:pt x="16584" y="5447"/>
                </a:lnTo>
                <a:lnTo>
                  <a:pt x="16681" y="4885"/>
                </a:lnTo>
                <a:lnTo>
                  <a:pt x="16706" y="4592"/>
                </a:lnTo>
                <a:lnTo>
                  <a:pt x="16706" y="4299"/>
                </a:lnTo>
                <a:lnTo>
                  <a:pt x="16681" y="3859"/>
                </a:lnTo>
                <a:lnTo>
                  <a:pt x="16608" y="3420"/>
                </a:lnTo>
                <a:lnTo>
                  <a:pt x="16510" y="3004"/>
                </a:lnTo>
                <a:lnTo>
                  <a:pt x="16364" y="2614"/>
                </a:lnTo>
                <a:lnTo>
                  <a:pt x="16193" y="2247"/>
                </a:lnTo>
                <a:lnTo>
                  <a:pt x="15973" y="1881"/>
                </a:lnTo>
                <a:lnTo>
                  <a:pt x="15729" y="1563"/>
                </a:lnTo>
                <a:lnTo>
                  <a:pt x="15436" y="1246"/>
                </a:lnTo>
                <a:lnTo>
                  <a:pt x="15143" y="977"/>
                </a:lnTo>
                <a:lnTo>
                  <a:pt x="14801" y="733"/>
                </a:lnTo>
                <a:lnTo>
                  <a:pt x="14459" y="513"/>
                </a:lnTo>
                <a:lnTo>
                  <a:pt x="14092" y="342"/>
                </a:lnTo>
                <a:lnTo>
                  <a:pt x="13677" y="196"/>
                </a:lnTo>
                <a:lnTo>
                  <a:pt x="13262" y="74"/>
                </a:lnTo>
                <a:lnTo>
                  <a:pt x="12847" y="25"/>
                </a:lnTo>
                <a:lnTo>
                  <a:pt x="12407" y="0"/>
                </a:lnTo>
                <a:lnTo>
                  <a:pt x="12065" y="0"/>
                </a:lnTo>
                <a:lnTo>
                  <a:pt x="11723" y="49"/>
                </a:lnTo>
                <a:lnTo>
                  <a:pt x="11381" y="122"/>
                </a:lnTo>
                <a:lnTo>
                  <a:pt x="11064" y="196"/>
                </a:lnTo>
                <a:lnTo>
                  <a:pt x="10746" y="318"/>
                </a:lnTo>
                <a:lnTo>
                  <a:pt x="10453" y="464"/>
                </a:lnTo>
                <a:lnTo>
                  <a:pt x="10160" y="611"/>
                </a:lnTo>
                <a:lnTo>
                  <a:pt x="9892" y="806"/>
                </a:lnTo>
                <a:lnTo>
                  <a:pt x="9647" y="1002"/>
                </a:lnTo>
                <a:lnTo>
                  <a:pt x="9403" y="1221"/>
                </a:lnTo>
                <a:lnTo>
                  <a:pt x="9183" y="1466"/>
                </a:lnTo>
                <a:lnTo>
                  <a:pt x="8964" y="1710"/>
                </a:lnTo>
                <a:lnTo>
                  <a:pt x="8793" y="1979"/>
                </a:lnTo>
                <a:lnTo>
                  <a:pt x="8622" y="2272"/>
                </a:lnTo>
                <a:lnTo>
                  <a:pt x="8475" y="2565"/>
                </a:lnTo>
                <a:lnTo>
                  <a:pt x="8353" y="2858"/>
                </a:lnTo>
                <a:lnTo>
                  <a:pt x="8231" y="2565"/>
                </a:lnTo>
                <a:lnTo>
                  <a:pt x="8084" y="2272"/>
                </a:lnTo>
                <a:lnTo>
                  <a:pt x="7913" y="1979"/>
                </a:lnTo>
                <a:lnTo>
                  <a:pt x="7742" y="1710"/>
                </a:lnTo>
                <a:lnTo>
                  <a:pt x="7523" y="1466"/>
                </a:lnTo>
                <a:lnTo>
                  <a:pt x="7303" y="1221"/>
                </a:lnTo>
                <a:lnTo>
                  <a:pt x="7059" y="1002"/>
                </a:lnTo>
                <a:lnTo>
                  <a:pt x="6814" y="806"/>
                </a:lnTo>
                <a:lnTo>
                  <a:pt x="6546" y="611"/>
                </a:lnTo>
                <a:lnTo>
                  <a:pt x="6253" y="464"/>
                </a:lnTo>
                <a:lnTo>
                  <a:pt x="5960" y="318"/>
                </a:lnTo>
                <a:lnTo>
                  <a:pt x="5642" y="196"/>
                </a:lnTo>
                <a:lnTo>
                  <a:pt x="5325" y="122"/>
                </a:lnTo>
                <a:lnTo>
                  <a:pt x="4983" y="49"/>
                </a:lnTo>
                <a:lnTo>
                  <a:pt x="46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2"/>
          <p:cNvSpPr/>
          <p:nvPr/>
        </p:nvSpPr>
        <p:spPr>
          <a:xfrm>
            <a:off x="3180804" y="970206"/>
            <a:ext cx="338956" cy="308317"/>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2"/>
          <p:cNvSpPr/>
          <p:nvPr/>
        </p:nvSpPr>
        <p:spPr>
          <a:xfrm>
            <a:off x="3755576" y="973258"/>
            <a:ext cx="316510" cy="302214"/>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8" name="Google Shape;608;p42"/>
          <p:cNvGrpSpPr/>
          <p:nvPr/>
        </p:nvGrpSpPr>
        <p:grpSpPr>
          <a:xfrm>
            <a:off x="4302631" y="952827"/>
            <a:ext cx="349155" cy="349657"/>
            <a:chOff x="5302225" y="968375"/>
            <a:chExt cx="417650" cy="418250"/>
          </a:xfrm>
        </p:grpSpPr>
        <p:sp>
          <p:nvSpPr>
            <p:cNvPr id="609" name="Google Shape;609;p42"/>
            <p:cNvSpPr/>
            <p:nvPr/>
          </p:nvSpPr>
          <p:spPr>
            <a:xfrm>
              <a:off x="5333350" y="991575"/>
              <a:ext cx="152075" cy="155100"/>
            </a:xfrm>
            <a:custGeom>
              <a:avLst/>
              <a:gdLst/>
              <a:ahLst/>
              <a:cxnLst/>
              <a:rect l="l" t="t" r="r" b="b"/>
              <a:pathLst>
                <a:path w="6083" h="6204" extrusionOk="0">
                  <a:moveTo>
                    <a:pt x="2541" y="0"/>
                  </a:moveTo>
                  <a:lnTo>
                    <a:pt x="2468" y="25"/>
                  </a:lnTo>
                  <a:lnTo>
                    <a:pt x="2443" y="147"/>
                  </a:lnTo>
                  <a:lnTo>
                    <a:pt x="2101" y="1807"/>
                  </a:lnTo>
                  <a:lnTo>
                    <a:pt x="2052" y="1930"/>
                  </a:lnTo>
                  <a:lnTo>
                    <a:pt x="1979" y="2052"/>
                  </a:lnTo>
                  <a:lnTo>
                    <a:pt x="1857" y="2174"/>
                  </a:lnTo>
                  <a:lnTo>
                    <a:pt x="1735" y="2223"/>
                  </a:lnTo>
                  <a:lnTo>
                    <a:pt x="123" y="2760"/>
                  </a:lnTo>
                  <a:lnTo>
                    <a:pt x="25" y="2833"/>
                  </a:lnTo>
                  <a:lnTo>
                    <a:pt x="1" y="2882"/>
                  </a:lnTo>
                  <a:lnTo>
                    <a:pt x="25" y="2955"/>
                  </a:lnTo>
                  <a:lnTo>
                    <a:pt x="99" y="3029"/>
                  </a:lnTo>
                  <a:lnTo>
                    <a:pt x="1588" y="3859"/>
                  </a:lnTo>
                  <a:lnTo>
                    <a:pt x="1711" y="3932"/>
                  </a:lnTo>
                  <a:lnTo>
                    <a:pt x="1808" y="4054"/>
                  </a:lnTo>
                  <a:lnTo>
                    <a:pt x="1857" y="4201"/>
                  </a:lnTo>
                  <a:lnTo>
                    <a:pt x="1882" y="4323"/>
                  </a:lnTo>
                  <a:lnTo>
                    <a:pt x="1906" y="6033"/>
                  </a:lnTo>
                  <a:lnTo>
                    <a:pt x="1930" y="6130"/>
                  </a:lnTo>
                  <a:lnTo>
                    <a:pt x="1979" y="6204"/>
                  </a:lnTo>
                  <a:lnTo>
                    <a:pt x="2052" y="6204"/>
                  </a:lnTo>
                  <a:lnTo>
                    <a:pt x="2126" y="6130"/>
                  </a:lnTo>
                  <a:lnTo>
                    <a:pt x="3371" y="4982"/>
                  </a:lnTo>
                  <a:lnTo>
                    <a:pt x="3493" y="4885"/>
                  </a:lnTo>
                  <a:lnTo>
                    <a:pt x="3640" y="4836"/>
                  </a:lnTo>
                  <a:lnTo>
                    <a:pt x="3787" y="4836"/>
                  </a:lnTo>
                  <a:lnTo>
                    <a:pt x="3933" y="4860"/>
                  </a:lnTo>
                  <a:lnTo>
                    <a:pt x="5545" y="5349"/>
                  </a:lnTo>
                  <a:lnTo>
                    <a:pt x="5667" y="5373"/>
                  </a:lnTo>
                  <a:lnTo>
                    <a:pt x="5716" y="5349"/>
                  </a:lnTo>
                  <a:lnTo>
                    <a:pt x="5740" y="5275"/>
                  </a:lnTo>
                  <a:lnTo>
                    <a:pt x="5716" y="5178"/>
                  </a:lnTo>
                  <a:lnTo>
                    <a:pt x="5008" y="3615"/>
                  </a:lnTo>
                  <a:lnTo>
                    <a:pt x="4959" y="3493"/>
                  </a:lnTo>
                  <a:lnTo>
                    <a:pt x="4959" y="3346"/>
                  </a:lnTo>
                  <a:lnTo>
                    <a:pt x="4983" y="3200"/>
                  </a:lnTo>
                  <a:lnTo>
                    <a:pt x="5057" y="3077"/>
                  </a:lnTo>
                  <a:lnTo>
                    <a:pt x="6033" y="1685"/>
                  </a:lnTo>
                  <a:lnTo>
                    <a:pt x="6082" y="1588"/>
                  </a:lnTo>
                  <a:lnTo>
                    <a:pt x="6082" y="1514"/>
                  </a:lnTo>
                  <a:lnTo>
                    <a:pt x="6009" y="1465"/>
                  </a:lnTo>
                  <a:lnTo>
                    <a:pt x="5911" y="1465"/>
                  </a:lnTo>
                  <a:lnTo>
                    <a:pt x="4202" y="1661"/>
                  </a:lnTo>
                  <a:lnTo>
                    <a:pt x="4080" y="1661"/>
                  </a:lnTo>
                  <a:lnTo>
                    <a:pt x="3933" y="1612"/>
                  </a:lnTo>
                  <a:lnTo>
                    <a:pt x="3811" y="1539"/>
                  </a:lnTo>
                  <a:lnTo>
                    <a:pt x="3713" y="1441"/>
                  </a:lnTo>
                  <a:lnTo>
                    <a:pt x="2687" y="73"/>
                  </a:lnTo>
                  <a:lnTo>
                    <a:pt x="26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2"/>
            <p:cNvSpPr/>
            <p:nvPr/>
          </p:nvSpPr>
          <p:spPr>
            <a:xfrm>
              <a:off x="5302225" y="968375"/>
              <a:ext cx="417650" cy="418250"/>
            </a:xfrm>
            <a:custGeom>
              <a:avLst/>
              <a:gdLst/>
              <a:ahLst/>
              <a:cxnLst/>
              <a:rect l="l" t="t" r="r" b="b"/>
              <a:pathLst>
                <a:path w="16706" h="16730" extrusionOk="0">
                  <a:moveTo>
                    <a:pt x="10331" y="0"/>
                  </a:moveTo>
                  <a:lnTo>
                    <a:pt x="10747" y="513"/>
                  </a:lnTo>
                  <a:lnTo>
                    <a:pt x="10942" y="782"/>
                  </a:lnTo>
                  <a:lnTo>
                    <a:pt x="11137" y="1050"/>
                  </a:lnTo>
                  <a:lnTo>
                    <a:pt x="11284" y="1343"/>
                  </a:lnTo>
                  <a:lnTo>
                    <a:pt x="11455" y="1636"/>
                  </a:lnTo>
                  <a:lnTo>
                    <a:pt x="11577" y="1929"/>
                  </a:lnTo>
                  <a:lnTo>
                    <a:pt x="11723" y="2223"/>
                  </a:lnTo>
                  <a:lnTo>
                    <a:pt x="11821" y="2540"/>
                  </a:lnTo>
                  <a:lnTo>
                    <a:pt x="11919" y="2858"/>
                  </a:lnTo>
                  <a:lnTo>
                    <a:pt x="12017" y="3199"/>
                  </a:lnTo>
                  <a:lnTo>
                    <a:pt x="12090" y="3517"/>
                  </a:lnTo>
                  <a:lnTo>
                    <a:pt x="12139" y="3859"/>
                  </a:lnTo>
                  <a:lnTo>
                    <a:pt x="12187" y="4201"/>
                  </a:lnTo>
                  <a:lnTo>
                    <a:pt x="12212" y="4543"/>
                  </a:lnTo>
                  <a:lnTo>
                    <a:pt x="12212" y="4909"/>
                  </a:lnTo>
                  <a:lnTo>
                    <a:pt x="12212" y="5275"/>
                  </a:lnTo>
                  <a:lnTo>
                    <a:pt x="12187" y="5642"/>
                  </a:lnTo>
                  <a:lnTo>
                    <a:pt x="12139" y="6008"/>
                  </a:lnTo>
                  <a:lnTo>
                    <a:pt x="12065" y="6374"/>
                  </a:lnTo>
                  <a:lnTo>
                    <a:pt x="11992" y="6741"/>
                  </a:lnTo>
                  <a:lnTo>
                    <a:pt x="11894" y="7083"/>
                  </a:lnTo>
                  <a:lnTo>
                    <a:pt x="11772" y="7425"/>
                  </a:lnTo>
                  <a:lnTo>
                    <a:pt x="11650" y="7742"/>
                  </a:lnTo>
                  <a:lnTo>
                    <a:pt x="11504" y="8084"/>
                  </a:lnTo>
                  <a:lnTo>
                    <a:pt x="11333" y="8402"/>
                  </a:lnTo>
                  <a:lnTo>
                    <a:pt x="11162" y="8695"/>
                  </a:lnTo>
                  <a:lnTo>
                    <a:pt x="10966" y="8988"/>
                  </a:lnTo>
                  <a:lnTo>
                    <a:pt x="10771" y="9281"/>
                  </a:lnTo>
                  <a:lnTo>
                    <a:pt x="10551" y="9549"/>
                  </a:lnTo>
                  <a:lnTo>
                    <a:pt x="10307" y="9818"/>
                  </a:lnTo>
                  <a:lnTo>
                    <a:pt x="10063" y="10087"/>
                  </a:lnTo>
                  <a:lnTo>
                    <a:pt x="9818" y="10331"/>
                  </a:lnTo>
                  <a:lnTo>
                    <a:pt x="9550" y="10551"/>
                  </a:lnTo>
                  <a:lnTo>
                    <a:pt x="9281" y="10771"/>
                  </a:lnTo>
                  <a:lnTo>
                    <a:pt x="8988" y="10966"/>
                  </a:lnTo>
                  <a:lnTo>
                    <a:pt x="8695" y="11161"/>
                  </a:lnTo>
                  <a:lnTo>
                    <a:pt x="8377" y="11332"/>
                  </a:lnTo>
                  <a:lnTo>
                    <a:pt x="8060" y="11503"/>
                  </a:lnTo>
                  <a:lnTo>
                    <a:pt x="7742" y="11650"/>
                  </a:lnTo>
                  <a:lnTo>
                    <a:pt x="7401" y="11772"/>
                  </a:lnTo>
                  <a:lnTo>
                    <a:pt x="7059" y="11894"/>
                  </a:lnTo>
                  <a:lnTo>
                    <a:pt x="6717" y="11992"/>
                  </a:lnTo>
                  <a:lnTo>
                    <a:pt x="6375" y="12065"/>
                  </a:lnTo>
                  <a:lnTo>
                    <a:pt x="6008" y="12138"/>
                  </a:lnTo>
                  <a:lnTo>
                    <a:pt x="5642" y="12187"/>
                  </a:lnTo>
                  <a:lnTo>
                    <a:pt x="5276" y="12212"/>
                  </a:lnTo>
                  <a:lnTo>
                    <a:pt x="4885" y="12236"/>
                  </a:lnTo>
                  <a:lnTo>
                    <a:pt x="4543" y="12212"/>
                  </a:lnTo>
                  <a:lnTo>
                    <a:pt x="4201" y="12187"/>
                  </a:lnTo>
                  <a:lnTo>
                    <a:pt x="3859" y="12163"/>
                  </a:lnTo>
                  <a:lnTo>
                    <a:pt x="3517" y="12089"/>
                  </a:lnTo>
                  <a:lnTo>
                    <a:pt x="3175" y="12016"/>
                  </a:lnTo>
                  <a:lnTo>
                    <a:pt x="2858" y="11943"/>
                  </a:lnTo>
                  <a:lnTo>
                    <a:pt x="2540" y="11845"/>
                  </a:lnTo>
                  <a:lnTo>
                    <a:pt x="2223" y="11723"/>
                  </a:lnTo>
                  <a:lnTo>
                    <a:pt x="1905" y="11601"/>
                  </a:lnTo>
                  <a:lnTo>
                    <a:pt x="1612" y="11454"/>
                  </a:lnTo>
                  <a:lnTo>
                    <a:pt x="1319" y="11308"/>
                  </a:lnTo>
                  <a:lnTo>
                    <a:pt x="1051" y="11137"/>
                  </a:lnTo>
                  <a:lnTo>
                    <a:pt x="757" y="10966"/>
                  </a:lnTo>
                  <a:lnTo>
                    <a:pt x="489" y="10771"/>
                  </a:lnTo>
                  <a:lnTo>
                    <a:pt x="0" y="10355"/>
                  </a:lnTo>
                  <a:lnTo>
                    <a:pt x="98" y="10697"/>
                  </a:lnTo>
                  <a:lnTo>
                    <a:pt x="196" y="11015"/>
                  </a:lnTo>
                  <a:lnTo>
                    <a:pt x="464" y="11674"/>
                  </a:lnTo>
                  <a:lnTo>
                    <a:pt x="757" y="12309"/>
                  </a:lnTo>
                  <a:lnTo>
                    <a:pt x="1124" y="12895"/>
                  </a:lnTo>
                  <a:lnTo>
                    <a:pt x="1515" y="13457"/>
                  </a:lnTo>
                  <a:lnTo>
                    <a:pt x="1979" y="13970"/>
                  </a:lnTo>
                  <a:lnTo>
                    <a:pt x="2443" y="14458"/>
                  </a:lnTo>
                  <a:lnTo>
                    <a:pt x="2980" y="14898"/>
                  </a:lnTo>
                  <a:lnTo>
                    <a:pt x="3542" y="15313"/>
                  </a:lnTo>
                  <a:lnTo>
                    <a:pt x="4128" y="15680"/>
                  </a:lnTo>
                  <a:lnTo>
                    <a:pt x="4738" y="15973"/>
                  </a:lnTo>
                  <a:lnTo>
                    <a:pt x="5398" y="16241"/>
                  </a:lnTo>
                  <a:lnTo>
                    <a:pt x="5740" y="16339"/>
                  </a:lnTo>
                  <a:lnTo>
                    <a:pt x="6082" y="16437"/>
                  </a:lnTo>
                  <a:lnTo>
                    <a:pt x="6424" y="16534"/>
                  </a:lnTo>
                  <a:lnTo>
                    <a:pt x="6766" y="16608"/>
                  </a:lnTo>
                  <a:lnTo>
                    <a:pt x="7132" y="16657"/>
                  </a:lnTo>
                  <a:lnTo>
                    <a:pt x="7474" y="16681"/>
                  </a:lnTo>
                  <a:lnTo>
                    <a:pt x="7840" y="16705"/>
                  </a:lnTo>
                  <a:lnTo>
                    <a:pt x="8231" y="16730"/>
                  </a:lnTo>
                  <a:lnTo>
                    <a:pt x="8646" y="16705"/>
                  </a:lnTo>
                  <a:lnTo>
                    <a:pt x="9086" y="16681"/>
                  </a:lnTo>
                  <a:lnTo>
                    <a:pt x="9501" y="16632"/>
                  </a:lnTo>
                  <a:lnTo>
                    <a:pt x="9941" y="16559"/>
                  </a:lnTo>
                  <a:lnTo>
                    <a:pt x="10331" y="16461"/>
                  </a:lnTo>
                  <a:lnTo>
                    <a:pt x="10747" y="16339"/>
                  </a:lnTo>
                  <a:lnTo>
                    <a:pt x="11137" y="16217"/>
                  </a:lnTo>
                  <a:lnTo>
                    <a:pt x="11528" y="16046"/>
                  </a:lnTo>
                  <a:lnTo>
                    <a:pt x="11894" y="15875"/>
                  </a:lnTo>
                  <a:lnTo>
                    <a:pt x="12261" y="15704"/>
                  </a:lnTo>
                  <a:lnTo>
                    <a:pt x="12627" y="15484"/>
                  </a:lnTo>
                  <a:lnTo>
                    <a:pt x="12969" y="15264"/>
                  </a:lnTo>
                  <a:lnTo>
                    <a:pt x="13311" y="15045"/>
                  </a:lnTo>
                  <a:lnTo>
                    <a:pt x="13628" y="14776"/>
                  </a:lnTo>
                  <a:lnTo>
                    <a:pt x="13922" y="14507"/>
                  </a:lnTo>
                  <a:lnTo>
                    <a:pt x="14215" y="14239"/>
                  </a:lnTo>
                  <a:lnTo>
                    <a:pt x="14508" y="13946"/>
                  </a:lnTo>
                  <a:lnTo>
                    <a:pt x="14776" y="13628"/>
                  </a:lnTo>
                  <a:lnTo>
                    <a:pt x="15021" y="13311"/>
                  </a:lnTo>
                  <a:lnTo>
                    <a:pt x="15265" y="12969"/>
                  </a:lnTo>
                  <a:lnTo>
                    <a:pt x="15485" y="12627"/>
                  </a:lnTo>
                  <a:lnTo>
                    <a:pt x="15680" y="12285"/>
                  </a:lnTo>
                  <a:lnTo>
                    <a:pt x="15875" y="11918"/>
                  </a:lnTo>
                  <a:lnTo>
                    <a:pt x="16046" y="11528"/>
                  </a:lnTo>
                  <a:lnTo>
                    <a:pt x="16193" y="11161"/>
                  </a:lnTo>
                  <a:lnTo>
                    <a:pt x="16339" y="10746"/>
                  </a:lnTo>
                  <a:lnTo>
                    <a:pt x="16437" y="10355"/>
                  </a:lnTo>
                  <a:lnTo>
                    <a:pt x="16535" y="9940"/>
                  </a:lnTo>
                  <a:lnTo>
                    <a:pt x="16608" y="9525"/>
                  </a:lnTo>
                  <a:lnTo>
                    <a:pt x="16657" y="9085"/>
                  </a:lnTo>
                  <a:lnTo>
                    <a:pt x="16706" y="8670"/>
                  </a:lnTo>
                  <a:lnTo>
                    <a:pt x="16706" y="8231"/>
                  </a:lnTo>
                  <a:lnTo>
                    <a:pt x="16706" y="7864"/>
                  </a:lnTo>
                  <a:lnTo>
                    <a:pt x="16681" y="7498"/>
                  </a:lnTo>
                  <a:lnTo>
                    <a:pt x="16632" y="7132"/>
                  </a:lnTo>
                  <a:lnTo>
                    <a:pt x="16584" y="6790"/>
                  </a:lnTo>
                  <a:lnTo>
                    <a:pt x="16510" y="6423"/>
                  </a:lnTo>
                  <a:lnTo>
                    <a:pt x="16437" y="6081"/>
                  </a:lnTo>
                  <a:lnTo>
                    <a:pt x="16339" y="5739"/>
                  </a:lnTo>
                  <a:lnTo>
                    <a:pt x="16242" y="5398"/>
                  </a:lnTo>
                  <a:lnTo>
                    <a:pt x="15973" y="4763"/>
                  </a:lnTo>
                  <a:lnTo>
                    <a:pt x="15656" y="4128"/>
                  </a:lnTo>
                  <a:lnTo>
                    <a:pt x="15314" y="3541"/>
                  </a:lnTo>
                  <a:lnTo>
                    <a:pt x="14898" y="2980"/>
                  </a:lnTo>
                  <a:lnTo>
                    <a:pt x="14459" y="2467"/>
                  </a:lnTo>
                  <a:lnTo>
                    <a:pt x="13970" y="1978"/>
                  </a:lnTo>
                  <a:lnTo>
                    <a:pt x="13433" y="1539"/>
                  </a:lnTo>
                  <a:lnTo>
                    <a:pt x="12871" y="1123"/>
                  </a:lnTo>
                  <a:lnTo>
                    <a:pt x="12285" y="782"/>
                  </a:lnTo>
                  <a:lnTo>
                    <a:pt x="11675" y="464"/>
                  </a:lnTo>
                  <a:lnTo>
                    <a:pt x="11015" y="220"/>
                  </a:lnTo>
                  <a:lnTo>
                    <a:pt x="10673" y="98"/>
                  </a:lnTo>
                  <a:lnTo>
                    <a:pt x="103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42"/>
          <p:cNvGrpSpPr/>
          <p:nvPr/>
        </p:nvGrpSpPr>
        <p:grpSpPr>
          <a:xfrm>
            <a:off x="4824295" y="913514"/>
            <a:ext cx="432881" cy="421637"/>
            <a:chOff x="5926225" y="921350"/>
            <a:chExt cx="517800" cy="504350"/>
          </a:xfrm>
        </p:grpSpPr>
        <p:sp>
          <p:nvSpPr>
            <p:cNvPr id="612" name="Google Shape;612;p42"/>
            <p:cNvSpPr/>
            <p:nvPr/>
          </p:nvSpPr>
          <p:spPr>
            <a:xfrm>
              <a:off x="5926225" y="921350"/>
              <a:ext cx="517800" cy="504350"/>
            </a:xfrm>
            <a:custGeom>
              <a:avLst/>
              <a:gdLst/>
              <a:ahLst/>
              <a:cxnLst/>
              <a:rect l="l" t="t" r="r" b="b"/>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2"/>
            <p:cNvSpPr/>
            <p:nvPr/>
          </p:nvSpPr>
          <p:spPr>
            <a:xfrm>
              <a:off x="6016600" y="1005000"/>
              <a:ext cx="337050" cy="337050"/>
            </a:xfrm>
            <a:custGeom>
              <a:avLst/>
              <a:gdLst/>
              <a:ahLst/>
              <a:cxnLst/>
              <a:rect l="l" t="t" r="r" b="b"/>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4" name="Google Shape;614;p42"/>
          <p:cNvGrpSpPr/>
          <p:nvPr/>
        </p:nvGrpSpPr>
        <p:grpSpPr>
          <a:xfrm>
            <a:off x="5402118" y="921686"/>
            <a:ext cx="404290" cy="405314"/>
            <a:chOff x="6617400" y="931125"/>
            <a:chExt cx="483600" cy="484825"/>
          </a:xfrm>
        </p:grpSpPr>
        <p:sp>
          <p:nvSpPr>
            <p:cNvPr id="615" name="Google Shape;615;p42"/>
            <p:cNvSpPr/>
            <p:nvPr/>
          </p:nvSpPr>
          <p:spPr>
            <a:xfrm>
              <a:off x="6843925" y="1183900"/>
              <a:ext cx="121525" cy="232050"/>
            </a:xfrm>
            <a:custGeom>
              <a:avLst/>
              <a:gdLst/>
              <a:ahLst/>
              <a:cxnLst/>
              <a:rect l="l" t="t" r="r" b="b"/>
              <a:pathLst>
                <a:path w="4861" h="9282" extrusionOk="0">
                  <a:moveTo>
                    <a:pt x="1" y="0"/>
                  </a:moveTo>
                  <a:lnTo>
                    <a:pt x="1" y="6863"/>
                  </a:lnTo>
                  <a:lnTo>
                    <a:pt x="25" y="7107"/>
                  </a:lnTo>
                  <a:lnTo>
                    <a:pt x="49" y="7327"/>
                  </a:lnTo>
                  <a:lnTo>
                    <a:pt x="123" y="7572"/>
                  </a:lnTo>
                  <a:lnTo>
                    <a:pt x="196" y="7791"/>
                  </a:lnTo>
                  <a:lnTo>
                    <a:pt x="294" y="8011"/>
                  </a:lnTo>
                  <a:lnTo>
                    <a:pt x="416" y="8207"/>
                  </a:lnTo>
                  <a:lnTo>
                    <a:pt x="562" y="8402"/>
                  </a:lnTo>
                  <a:lnTo>
                    <a:pt x="709" y="8573"/>
                  </a:lnTo>
                  <a:lnTo>
                    <a:pt x="880" y="8719"/>
                  </a:lnTo>
                  <a:lnTo>
                    <a:pt x="1075" y="8866"/>
                  </a:lnTo>
                  <a:lnTo>
                    <a:pt x="1271" y="8988"/>
                  </a:lnTo>
                  <a:lnTo>
                    <a:pt x="1490" y="9086"/>
                  </a:lnTo>
                  <a:lnTo>
                    <a:pt x="1710" y="9159"/>
                  </a:lnTo>
                  <a:lnTo>
                    <a:pt x="1930" y="9232"/>
                  </a:lnTo>
                  <a:lnTo>
                    <a:pt x="2174" y="9257"/>
                  </a:lnTo>
                  <a:lnTo>
                    <a:pt x="2418" y="9281"/>
                  </a:lnTo>
                  <a:lnTo>
                    <a:pt x="2663" y="9257"/>
                  </a:lnTo>
                  <a:lnTo>
                    <a:pt x="2907" y="9232"/>
                  </a:lnTo>
                  <a:lnTo>
                    <a:pt x="3151" y="9159"/>
                  </a:lnTo>
                  <a:lnTo>
                    <a:pt x="3371" y="9086"/>
                  </a:lnTo>
                  <a:lnTo>
                    <a:pt x="3591" y="8988"/>
                  </a:lnTo>
                  <a:lnTo>
                    <a:pt x="3786" y="8866"/>
                  </a:lnTo>
                  <a:lnTo>
                    <a:pt x="3957" y="8719"/>
                  </a:lnTo>
                  <a:lnTo>
                    <a:pt x="4128" y="8573"/>
                  </a:lnTo>
                  <a:lnTo>
                    <a:pt x="4299" y="8402"/>
                  </a:lnTo>
                  <a:lnTo>
                    <a:pt x="4446" y="8207"/>
                  </a:lnTo>
                  <a:lnTo>
                    <a:pt x="4568" y="8011"/>
                  </a:lnTo>
                  <a:lnTo>
                    <a:pt x="4665" y="7791"/>
                  </a:lnTo>
                  <a:lnTo>
                    <a:pt x="4739" y="7572"/>
                  </a:lnTo>
                  <a:lnTo>
                    <a:pt x="4812" y="7327"/>
                  </a:lnTo>
                  <a:lnTo>
                    <a:pt x="4836" y="7107"/>
                  </a:lnTo>
                  <a:lnTo>
                    <a:pt x="4861" y="6863"/>
                  </a:lnTo>
                  <a:lnTo>
                    <a:pt x="4836" y="6717"/>
                  </a:lnTo>
                  <a:lnTo>
                    <a:pt x="4812" y="6619"/>
                  </a:lnTo>
                  <a:lnTo>
                    <a:pt x="4739" y="6521"/>
                  </a:lnTo>
                  <a:lnTo>
                    <a:pt x="4665" y="6424"/>
                  </a:lnTo>
                  <a:lnTo>
                    <a:pt x="4592" y="6350"/>
                  </a:lnTo>
                  <a:lnTo>
                    <a:pt x="4470" y="6302"/>
                  </a:lnTo>
                  <a:lnTo>
                    <a:pt x="4372" y="6253"/>
                  </a:lnTo>
                  <a:lnTo>
                    <a:pt x="4128" y="6253"/>
                  </a:lnTo>
                  <a:lnTo>
                    <a:pt x="4006" y="6302"/>
                  </a:lnTo>
                  <a:lnTo>
                    <a:pt x="3908" y="6350"/>
                  </a:lnTo>
                  <a:lnTo>
                    <a:pt x="3811" y="6424"/>
                  </a:lnTo>
                  <a:lnTo>
                    <a:pt x="3737" y="6521"/>
                  </a:lnTo>
                  <a:lnTo>
                    <a:pt x="3688" y="6619"/>
                  </a:lnTo>
                  <a:lnTo>
                    <a:pt x="3640" y="6717"/>
                  </a:lnTo>
                  <a:lnTo>
                    <a:pt x="3640" y="6863"/>
                  </a:lnTo>
                  <a:lnTo>
                    <a:pt x="3615" y="7083"/>
                  </a:lnTo>
                  <a:lnTo>
                    <a:pt x="3542" y="7327"/>
                  </a:lnTo>
                  <a:lnTo>
                    <a:pt x="3420" y="7523"/>
                  </a:lnTo>
                  <a:lnTo>
                    <a:pt x="3273" y="7718"/>
                  </a:lnTo>
                  <a:lnTo>
                    <a:pt x="3102" y="7865"/>
                  </a:lnTo>
                  <a:lnTo>
                    <a:pt x="2907" y="7962"/>
                  </a:lnTo>
                  <a:lnTo>
                    <a:pt x="2663" y="8036"/>
                  </a:lnTo>
                  <a:lnTo>
                    <a:pt x="2418" y="8060"/>
                  </a:lnTo>
                  <a:lnTo>
                    <a:pt x="2174" y="8036"/>
                  </a:lnTo>
                  <a:lnTo>
                    <a:pt x="1954" y="7962"/>
                  </a:lnTo>
                  <a:lnTo>
                    <a:pt x="1759" y="7865"/>
                  </a:lnTo>
                  <a:lnTo>
                    <a:pt x="1564" y="7718"/>
                  </a:lnTo>
                  <a:lnTo>
                    <a:pt x="1417" y="7523"/>
                  </a:lnTo>
                  <a:lnTo>
                    <a:pt x="1319" y="7327"/>
                  </a:lnTo>
                  <a:lnTo>
                    <a:pt x="1246" y="7083"/>
                  </a:lnTo>
                  <a:lnTo>
                    <a:pt x="1222" y="6863"/>
                  </a:lnTo>
                  <a:lnTo>
                    <a:pt x="1222" y="0"/>
                  </a:lnTo>
                  <a:lnTo>
                    <a:pt x="953" y="220"/>
                  </a:lnTo>
                  <a:lnTo>
                    <a:pt x="880" y="293"/>
                  </a:lnTo>
                  <a:lnTo>
                    <a:pt x="806" y="342"/>
                  </a:lnTo>
                  <a:lnTo>
                    <a:pt x="709" y="367"/>
                  </a:lnTo>
                  <a:lnTo>
                    <a:pt x="513" y="367"/>
                  </a:lnTo>
                  <a:lnTo>
                    <a:pt x="416" y="342"/>
                  </a:lnTo>
                  <a:lnTo>
                    <a:pt x="342" y="293"/>
                  </a:lnTo>
                  <a:lnTo>
                    <a:pt x="269" y="220"/>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2"/>
            <p:cNvSpPr/>
            <p:nvPr/>
          </p:nvSpPr>
          <p:spPr>
            <a:xfrm>
              <a:off x="6617400" y="931125"/>
              <a:ext cx="483600" cy="259500"/>
            </a:xfrm>
            <a:custGeom>
              <a:avLst/>
              <a:gdLst/>
              <a:ahLst/>
              <a:cxnLst/>
              <a:rect l="l" t="t" r="r" b="b"/>
              <a:pathLst>
                <a:path w="19344" h="10380" extrusionOk="0">
                  <a:moveTo>
                    <a:pt x="5252" y="9769"/>
                  </a:moveTo>
                  <a:lnTo>
                    <a:pt x="5252" y="9769"/>
                  </a:lnTo>
                  <a:lnTo>
                    <a:pt x="5252" y="9769"/>
                  </a:lnTo>
                  <a:close/>
                  <a:moveTo>
                    <a:pt x="9672" y="0"/>
                  </a:moveTo>
                  <a:lnTo>
                    <a:pt x="9550" y="25"/>
                  </a:lnTo>
                  <a:lnTo>
                    <a:pt x="9428" y="49"/>
                  </a:lnTo>
                  <a:lnTo>
                    <a:pt x="9330" y="122"/>
                  </a:lnTo>
                  <a:lnTo>
                    <a:pt x="9232" y="196"/>
                  </a:lnTo>
                  <a:lnTo>
                    <a:pt x="9159" y="269"/>
                  </a:lnTo>
                  <a:lnTo>
                    <a:pt x="9110" y="367"/>
                  </a:lnTo>
                  <a:lnTo>
                    <a:pt x="9086" y="489"/>
                  </a:lnTo>
                  <a:lnTo>
                    <a:pt x="9062" y="611"/>
                  </a:lnTo>
                  <a:lnTo>
                    <a:pt x="9062" y="1246"/>
                  </a:lnTo>
                  <a:lnTo>
                    <a:pt x="8622" y="1270"/>
                  </a:lnTo>
                  <a:lnTo>
                    <a:pt x="8182" y="1343"/>
                  </a:lnTo>
                  <a:lnTo>
                    <a:pt x="7767" y="1417"/>
                  </a:lnTo>
                  <a:lnTo>
                    <a:pt x="7328" y="1514"/>
                  </a:lnTo>
                  <a:lnTo>
                    <a:pt x="6912" y="1612"/>
                  </a:lnTo>
                  <a:lnTo>
                    <a:pt x="6497" y="1759"/>
                  </a:lnTo>
                  <a:lnTo>
                    <a:pt x="6082" y="1905"/>
                  </a:lnTo>
                  <a:lnTo>
                    <a:pt x="5691" y="2076"/>
                  </a:lnTo>
                  <a:lnTo>
                    <a:pt x="5300" y="2247"/>
                  </a:lnTo>
                  <a:lnTo>
                    <a:pt x="4910" y="2467"/>
                  </a:lnTo>
                  <a:lnTo>
                    <a:pt x="4543" y="2687"/>
                  </a:lnTo>
                  <a:lnTo>
                    <a:pt x="4177" y="2931"/>
                  </a:lnTo>
                  <a:lnTo>
                    <a:pt x="3811" y="3175"/>
                  </a:lnTo>
                  <a:lnTo>
                    <a:pt x="3469" y="3468"/>
                  </a:lnTo>
                  <a:lnTo>
                    <a:pt x="3151" y="3761"/>
                  </a:lnTo>
                  <a:lnTo>
                    <a:pt x="2834" y="4054"/>
                  </a:lnTo>
                  <a:lnTo>
                    <a:pt x="2516" y="4372"/>
                  </a:lnTo>
                  <a:lnTo>
                    <a:pt x="2223" y="4714"/>
                  </a:lnTo>
                  <a:lnTo>
                    <a:pt x="1930" y="5080"/>
                  </a:lnTo>
                  <a:lnTo>
                    <a:pt x="1686" y="5422"/>
                  </a:lnTo>
                  <a:lnTo>
                    <a:pt x="1442" y="5788"/>
                  </a:lnTo>
                  <a:lnTo>
                    <a:pt x="1222" y="6179"/>
                  </a:lnTo>
                  <a:lnTo>
                    <a:pt x="1002" y="6570"/>
                  </a:lnTo>
                  <a:lnTo>
                    <a:pt x="807" y="6961"/>
                  </a:lnTo>
                  <a:lnTo>
                    <a:pt x="660" y="7376"/>
                  </a:lnTo>
                  <a:lnTo>
                    <a:pt x="489" y="7791"/>
                  </a:lnTo>
                  <a:lnTo>
                    <a:pt x="367" y="8206"/>
                  </a:lnTo>
                  <a:lnTo>
                    <a:pt x="245" y="8622"/>
                  </a:lnTo>
                  <a:lnTo>
                    <a:pt x="172" y="9061"/>
                  </a:lnTo>
                  <a:lnTo>
                    <a:pt x="98" y="9501"/>
                  </a:lnTo>
                  <a:lnTo>
                    <a:pt x="25" y="9940"/>
                  </a:lnTo>
                  <a:lnTo>
                    <a:pt x="1" y="10380"/>
                  </a:lnTo>
                  <a:lnTo>
                    <a:pt x="196" y="10111"/>
                  </a:lnTo>
                  <a:lnTo>
                    <a:pt x="465" y="9867"/>
                  </a:lnTo>
                  <a:lnTo>
                    <a:pt x="758" y="9647"/>
                  </a:lnTo>
                  <a:lnTo>
                    <a:pt x="1075" y="9452"/>
                  </a:lnTo>
                  <a:lnTo>
                    <a:pt x="1442" y="9305"/>
                  </a:lnTo>
                  <a:lnTo>
                    <a:pt x="1808" y="9183"/>
                  </a:lnTo>
                  <a:lnTo>
                    <a:pt x="2223" y="9110"/>
                  </a:lnTo>
                  <a:lnTo>
                    <a:pt x="2638" y="9086"/>
                  </a:lnTo>
                  <a:lnTo>
                    <a:pt x="2956" y="9110"/>
                  </a:lnTo>
                  <a:lnTo>
                    <a:pt x="3249" y="9134"/>
                  </a:lnTo>
                  <a:lnTo>
                    <a:pt x="3542" y="9208"/>
                  </a:lnTo>
                  <a:lnTo>
                    <a:pt x="3811" y="9281"/>
                  </a:lnTo>
                  <a:lnTo>
                    <a:pt x="4079" y="9379"/>
                  </a:lnTo>
                  <a:lnTo>
                    <a:pt x="4323" y="9501"/>
                  </a:lnTo>
                  <a:lnTo>
                    <a:pt x="4543" y="9647"/>
                  </a:lnTo>
                  <a:lnTo>
                    <a:pt x="4763" y="9794"/>
                  </a:lnTo>
                  <a:lnTo>
                    <a:pt x="4812" y="9305"/>
                  </a:lnTo>
                  <a:lnTo>
                    <a:pt x="4934" y="8573"/>
                  </a:lnTo>
                  <a:lnTo>
                    <a:pt x="5007" y="8109"/>
                  </a:lnTo>
                  <a:lnTo>
                    <a:pt x="5129" y="7620"/>
                  </a:lnTo>
                  <a:lnTo>
                    <a:pt x="5276" y="7107"/>
                  </a:lnTo>
                  <a:lnTo>
                    <a:pt x="5447" y="6546"/>
                  </a:lnTo>
                  <a:lnTo>
                    <a:pt x="5642" y="5984"/>
                  </a:lnTo>
                  <a:lnTo>
                    <a:pt x="5887" y="5373"/>
                  </a:lnTo>
                  <a:lnTo>
                    <a:pt x="6180" y="4763"/>
                  </a:lnTo>
                  <a:lnTo>
                    <a:pt x="6522" y="4152"/>
                  </a:lnTo>
                  <a:lnTo>
                    <a:pt x="6888" y="3542"/>
                  </a:lnTo>
                  <a:lnTo>
                    <a:pt x="7303" y="2931"/>
                  </a:lnTo>
                  <a:lnTo>
                    <a:pt x="7792" y="2345"/>
                  </a:lnTo>
                  <a:lnTo>
                    <a:pt x="8329" y="1783"/>
                  </a:lnTo>
                  <a:lnTo>
                    <a:pt x="8402" y="1710"/>
                  </a:lnTo>
                  <a:lnTo>
                    <a:pt x="8597" y="1710"/>
                  </a:lnTo>
                  <a:lnTo>
                    <a:pt x="8671" y="1783"/>
                  </a:lnTo>
                  <a:lnTo>
                    <a:pt x="8720" y="1856"/>
                  </a:lnTo>
                  <a:lnTo>
                    <a:pt x="8744" y="1954"/>
                  </a:lnTo>
                  <a:lnTo>
                    <a:pt x="8720" y="2027"/>
                  </a:lnTo>
                  <a:lnTo>
                    <a:pt x="8671" y="2125"/>
                  </a:lnTo>
                  <a:lnTo>
                    <a:pt x="8182" y="2662"/>
                  </a:lnTo>
                  <a:lnTo>
                    <a:pt x="7718" y="3200"/>
                  </a:lnTo>
                  <a:lnTo>
                    <a:pt x="7328" y="3786"/>
                  </a:lnTo>
                  <a:lnTo>
                    <a:pt x="6961" y="4348"/>
                  </a:lnTo>
                  <a:lnTo>
                    <a:pt x="6668" y="4934"/>
                  </a:lnTo>
                  <a:lnTo>
                    <a:pt x="6375" y="5495"/>
                  </a:lnTo>
                  <a:lnTo>
                    <a:pt x="6155" y="6082"/>
                  </a:lnTo>
                  <a:lnTo>
                    <a:pt x="5960" y="6619"/>
                  </a:lnTo>
                  <a:lnTo>
                    <a:pt x="5789" y="7156"/>
                  </a:lnTo>
                  <a:lnTo>
                    <a:pt x="5642" y="7645"/>
                  </a:lnTo>
                  <a:lnTo>
                    <a:pt x="5520" y="8109"/>
                  </a:lnTo>
                  <a:lnTo>
                    <a:pt x="5423" y="8548"/>
                  </a:lnTo>
                  <a:lnTo>
                    <a:pt x="5300" y="9257"/>
                  </a:lnTo>
                  <a:lnTo>
                    <a:pt x="5252" y="9769"/>
                  </a:lnTo>
                  <a:lnTo>
                    <a:pt x="5471" y="9623"/>
                  </a:lnTo>
                  <a:lnTo>
                    <a:pt x="5691" y="9476"/>
                  </a:lnTo>
                  <a:lnTo>
                    <a:pt x="5935" y="9379"/>
                  </a:lnTo>
                  <a:lnTo>
                    <a:pt x="6180" y="9281"/>
                  </a:lnTo>
                  <a:lnTo>
                    <a:pt x="6448" y="9208"/>
                  </a:lnTo>
                  <a:lnTo>
                    <a:pt x="6741" y="9134"/>
                  </a:lnTo>
                  <a:lnTo>
                    <a:pt x="7034" y="9110"/>
                  </a:lnTo>
                  <a:lnTo>
                    <a:pt x="7328" y="9086"/>
                  </a:lnTo>
                  <a:lnTo>
                    <a:pt x="7645" y="9110"/>
                  </a:lnTo>
                  <a:lnTo>
                    <a:pt x="7938" y="9134"/>
                  </a:lnTo>
                  <a:lnTo>
                    <a:pt x="8207" y="9208"/>
                  </a:lnTo>
                  <a:lnTo>
                    <a:pt x="8475" y="9281"/>
                  </a:lnTo>
                  <a:lnTo>
                    <a:pt x="8744" y="9379"/>
                  </a:lnTo>
                  <a:lnTo>
                    <a:pt x="8988" y="9501"/>
                  </a:lnTo>
                  <a:lnTo>
                    <a:pt x="9208" y="9623"/>
                  </a:lnTo>
                  <a:lnTo>
                    <a:pt x="9428" y="9794"/>
                  </a:lnTo>
                  <a:lnTo>
                    <a:pt x="9428" y="1954"/>
                  </a:lnTo>
                  <a:lnTo>
                    <a:pt x="9452" y="1856"/>
                  </a:lnTo>
                  <a:lnTo>
                    <a:pt x="9501" y="1783"/>
                  </a:lnTo>
                  <a:lnTo>
                    <a:pt x="9574" y="1710"/>
                  </a:lnTo>
                  <a:lnTo>
                    <a:pt x="9770" y="1710"/>
                  </a:lnTo>
                  <a:lnTo>
                    <a:pt x="9843" y="1783"/>
                  </a:lnTo>
                  <a:lnTo>
                    <a:pt x="9892" y="1856"/>
                  </a:lnTo>
                  <a:lnTo>
                    <a:pt x="9916" y="1954"/>
                  </a:lnTo>
                  <a:lnTo>
                    <a:pt x="9916" y="9794"/>
                  </a:lnTo>
                  <a:lnTo>
                    <a:pt x="10136" y="9623"/>
                  </a:lnTo>
                  <a:lnTo>
                    <a:pt x="10356" y="9501"/>
                  </a:lnTo>
                  <a:lnTo>
                    <a:pt x="10600" y="9379"/>
                  </a:lnTo>
                  <a:lnTo>
                    <a:pt x="10869" y="9281"/>
                  </a:lnTo>
                  <a:lnTo>
                    <a:pt x="11137" y="9208"/>
                  </a:lnTo>
                  <a:lnTo>
                    <a:pt x="11406" y="9134"/>
                  </a:lnTo>
                  <a:lnTo>
                    <a:pt x="11699" y="9110"/>
                  </a:lnTo>
                  <a:lnTo>
                    <a:pt x="12017" y="9086"/>
                  </a:lnTo>
                  <a:lnTo>
                    <a:pt x="12310" y="9110"/>
                  </a:lnTo>
                  <a:lnTo>
                    <a:pt x="12603" y="9134"/>
                  </a:lnTo>
                  <a:lnTo>
                    <a:pt x="12896" y="9208"/>
                  </a:lnTo>
                  <a:lnTo>
                    <a:pt x="13165" y="9281"/>
                  </a:lnTo>
                  <a:lnTo>
                    <a:pt x="13409" y="9379"/>
                  </a:lnTo>
                  <a:lnTo>
                    <a:pt x="13653" y="9476"/>
                  </a:lnTo>
                  <a:lnTo>
                    <a:pt x="13873" y="9623"/>
                  </a:lnTo>
                  <a:lnTo>
                    <a:pt x="14093" y="9769"/>
                  </a:lnTo>
                  <a:lnTo>
                    <a:pt x="14019" y="9257"/>
                  </a:lnTo>
                  <a:lnTo>
                    <a:pt x="13897" y="8548"/>
                  </a:lnTo>
                  <a:lnTo>
                    <a:pt x="13824" y="8109"/>
                  </a:lnTo>
                  <a:lnTo>
                    <a:pt x="13702" y="7645"/>
                  </a:lnTo>
                  <a:lnTo>
                    <a:pt x="13555" y="7132"/>
                  </a:lnTo>
                  <a:lnTo>
                    <a:pt x="13384" y="6619"/>
                  </a:lnTo>
                  <a:lnTo>
                    <a:pt x="13189" y="6057"/>
                  </a:lnTo>
                  <a:lnTo>
                    <a:pt x="12945" y="5495"/>
                  </a:lnTo>
                  <a:lnTo>
                    <a:pt x="12676" y="4934"/>
                  </a:lnTo>
                  <a:lnTo>
                    <a:pt x="12359" y="4348"/>
                  </a:lnTo>
                  <a:lnTo>
                    <a:pt x="12017" y="3786"/>
                  </a:lnTo>
                  <a:lnTo>
                    <a:pt x="11626" y="3200"/>
                  </a:lnTo>
                  <a:lnTo>
                    <a:pt x="11162" y="2662"/>
                  </a:lnTo>
                  <a:lnTo>
                    <a:pt x="10673" y="2125"/>
                  </a:lnTo>
                  <a:lnTo>
                    <a:pt x="10625" y="2027"/>
                  </a:lnTo>
                  <a:lnTo>
                    <a:pt x="10600" y="1954"/>
                  </a:lnTo>
                  <a:lnTo>
                    <a:pt x="10625" y="1856"/>
                  </a:lnTo>
                  <a:lnTo>
                    <a:pt x="10673" y="1783"/>
                  </a:lnTo>
                  <a:lnTo>
                    <a:pt x="10747" y="1710"/>
                  </a:lnTo>
                  <a:lnTo>
                    <a:pt x="10942" y="1710"/>
                  </a:lnTo>
                  <a:lnTo>
                    <a:pt x="11015" y="1783"/>
                  </a:lnTo>
                  <a:lnTo>
                    <a:pt x="11553" y="2345"/>
                  </a:lnTo>
                  <a:lnTo>
                    <a:pt x="12017" y="2931"/>
                  </a:lnTo>
                  <a:lnTo>
                    <a:pt x="12456" y="3542"/>
                  </a:lnTo>
                  <a:lnTo>
                    <a:pt x="12823" y="4152"/>
                  </a:lnTo>
                  <a:lnTo>
                    <a:pt x="13165" y="4787"/>
                  </a:lnTo>
                  <a:lnTo>
                    <a:pt x="13458" y="5373"/>
                  </a:lnTo>
                  <a:lnTo>
                    <a:pt x="13702" y="5984"/>
                  </a:lnTo>
                  <a:lnTo>
                    <a:pt x="13897" y="6546"/>
                  </a:lnTo>
                  <a:lnTo>
                    <a:pt x="14068" y="7107"/>
                  </a:lnTo>
                  <a:lnTo>
                    <a:pt x="14215" y="7620"/>
                  </a:lnTo>
                  <a:lnTo>
                    <a:pt x="14337" y="8109"/>
                  </a:lnTo>
                  <a:lnTo>
                    <a:pt x="14410" y="8573"/>
                  </a:lnTo>
                  <a:lnTo>
                    <a:pt x="14532" y="9305"/>
                  </a:lnTo>
                  <a:lnTo>
                    <a:pt x="14581" y="9794"/>
                  </a:lnTo>
                  <a:lnTo>
                    <a:pt x="14801" y="9647"/>
                  </a:lnTo>
                  <a:lnTo>
                    <a:pt x="15021" y="9501"/>
                  </a:lnTo>
                  <a:lnTo>
                    <a:pt x="15265" y="9379"/>
                  </a:lnTo>
                  <a:lnTo>
                    <a:pt x="15534" y="9281"/>
                  </a:lnTo>
                  <a:lnTo>
                    <a:pt x="15802" y="9208"/>
                  </a:lnTo>
                  <a:lnTo>
                    <a:pt x="16095" y="9134"/>
                  </a:lnTo>
                  <a:lnTo>
                    <a:pt x="16388" y="9110"/>
                  </a:lnTo>
                  <a:lnTo>
                    <a:pt x="16706" y="9086"/>
                  </a:lnTo>
                  <a:lnTo>
                    <a:pt x="17121" y="9110"/>
                  </a:lnTo>
                  <a:lnTo>
                    <a:pt x="17536" y="9183"/>
                  </a:lnTo>
                  <a:lnTo>
                    <a:pt x="17903" y="9305"/>
                  </a:lnTo>
                  <a:lnTo>
                    <a:pt x="18269" y="9452"/>
                  </a:lnTo>
                  <a:lnTo>
                    <a:pt x="18587" y="9647"/>
                  </a:lnTo>
                  <a:lnTo>
                    <a:pt x="18880" y="9867"/>
                  </a:lnTo>
                  <a:lnTo>
                    <a:pt x="19148" y="10111"/>
                  </a:lnTo>
                  <a:lnTo>
                    <a:pt x="19344" y="10380"/>
                  </a:lnTo>
                  <a:lnTo>
                    <a:pt x="19319" y="9940"/>
                  </a:lnTo>
                  <a:lnTo>
                    <a:pt x="19246" y="9501"/>
                  </a:lnTo>
                  <a:lnTo>
                    <a:pt x="19173" y="9061"/>
                  </a:lnTo>
                  <a:lnTo>
                    <a:pt x="19099" y="8622"/>
                  </a:lnTo>
                  <a:lnTo>
                    <a:pt x="18977" y="8206"/>
                  </a:lnTo>
                  <a:lnTo>
                    <a:pt x="18855" y="7791"/>
                  </a:lnTo>
                  <a:lnTo>
                    <a:pt x="18684" y="7376"/>
                  </a:lnTo>
                  <a:lnTo>
                    <a:pt x="18538" y="6961"/>
                  </a:lnTo>
                  <a:lnTo>
                    <a:pt x="18342" y="6570"/>
                  </a:lnTo>
                  <a:lnTo>
                    <a:pt x="18122" y="6179"/>
                  </a:lnTo>
                  <a:lnTo>
                    <a:pt x="17903" y="5788"/>
                  </a:lnTo>
                  <a:lnTo>
                    <a:pt x="17658" y="5422"/>
                  </a:lnTo>
                  <a:lnTo>
                    <a:pt x="17414" y="5080"/>
                  </a:lnTo>
                  <a:lnTo>
                    <a:pt x="17121" y="4714"/>
                  </a:lnTo>
                  <a:lnTo>
                    <a:pt x="16828" y="4372"/>
                  </a:lnTo>
                  <a:lnTo>
                    <a:pt x="16511" y="4054"/>
                  </a:lnTo>
                  <a:lnTo>
                    <a:pt x="16193" y="3761"/>
                  </a:lnTo>
                  <a:lnTo>
                    <a:pt x="15876" y="3468"/>
                  </a:lnTo>
                  <a:lnTo>
                    <a:pt x="15534" y="3175"/>
                  </a:lnTo>
                  <a:lnTo>
                    <a:pt x="15167" y="2931"/>
                  </a:lnTo>
                  <a:lnTo>
                    <a:pt x="14801" y="2687"/>
                  </a:lnTo>
                  <a:lnTo>
                    <a:pt x="14435" y="2467"/>
                  </a:lnTo>
                  <a:lnTo>
                    <a:pt x="14044" y="2247"/>
                  </a:lnTo>
                  <a:lnTo>
                    <a:pt x="13653" y="2076"/>
                  </a:lnTo>
                  <a:lnTo>
                    <a:pt x="13262" y="1905"/>
                  </a:lnTo>
                  <a:lnTo>
                    <a:pt x="12847" y="1759"/>
                  </a:lnTo>
                  <a:lnTo>
                    <a:pt x="12432" y="1612"/>
                  </a:lnTo>
                  <a:lnTo>
                    <a:pt x="12017" y="1514"/>
                  </a:lnTo>
                  <a:lnTo>
                    <a:pt x="11577" y="1417"/>
                  </a:lnTo>
                  <a:lnTo>
                    <a:pt x="11162" y="1343"/>
                  </a:lnTo>
                  <a:lnTo>
                    <a:pt x="10722" y="1270"/>
                  </a:lnTo>
                  <a:lnTo>
                    <a:pt x="10283" y="1246"/>
                  </a:lnTo>
                  <a:lnTo>
                    <a:pt x="10283" y="611"/>
                  </a:lnTo>
                  <a:lnTo>
                    <a:pt x="10258" y="489"/>
                  </a:lnTo>
                  <a:lnTo>
                    <a:pt x="10234" y="367"/>
                  </a:lnTo>
                  <a:lnTo>
                    <a:pt x="10185" y="269"/>
                  </a:lnTo>
                  <a:lnTo>
                    <a:pt x="10112" y="196"/>
                  </a:lnTo>
                  <a:lnTo>
                    <a:pt x="10014" y="122"/>
                  </a:lnTo>
                  <a:lnTo>
                    <a:pt x="9916" y="49"/>
                  </a:lnTo>
                  <a:lnTo>
                    <a:pt x="9794" y="25"/>
                  </a:lnTo>
                  <a:lnTo>
                    <a:pt x="96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7" name="Google Shape;617;p42"/>
          <p:cNvGrpSpPr/>
          <p:nvPr/>
        </p:nvGrpSpPr>
        <p:grpSpPr>
          <a:xfrm>
            <a:off x="337525" y="1551048"/>
            <a:ext cx="389994" cy="273623"/>
            <a:chOff x="559275" y="1683950"/>
            <a:chExt cx="466500" cy="327300"/>
          </a:xfrm>
        </p:grpSpPr>
        <p:sp>
          <p:nvSpPr>
            <p:cNvPr id="618" name="Google Shape;618;p42"/>
            <p:cNvSpPr/>
            <p:nvPr/>
          </p:nvSpPr>
          <p:spPr>
            <a:xfrm>
              <a:off x="559275" y="1683950"/>
              <a:ext cx="466500" cy="197850"/>
            </a:xfrm>
            <a:custGeom>
              <a:avLst/>
              <a:gdLst/>
              <a:ahLst/>
              <a:cxnLst/>
              <a:rect l="l" t="t" r="r" b="b"/>
              <a:pathLst>
                <a:path w="18660" h="7914" extrusionOk="0">
                  <a:moveTo>
                    <a:pt x="391" y="1"/>
                  </a:moveTo>
                  <a:lnTo>
                    <a:pt x="293" y="50"/>
                  </a:lnTo>
                  <a:lnTo>
                    <a:pt x="220" y="74"/>
                  </a:lnTo>
                  <a:lnTo>
                    <a:pt x="147" y="147"/>
                  </a:lnTo>
                  <a:lnTo>
                    <a:pt x="74" y="221"/>
                  </a:lnTo>
                  <a:lnTo>
                    <a:pt x="49" y="294"/>
                  </a:lnTo>
                  <a:lnTo>
                    <a:pt x="0" y="392"/>
                  </a:lnTo>
                  <a:lnTo>
                    <a:pt x="0" y="489"/>
                  </a:lnTo>
                  <a:lnTo>
                    <a:pt x="0" y="1173"/>
                  </a:lnTo>
                  <a:lnTo>
                    <a:pt x="9330" y="7914"/>
                  </a:lnTo>
                  <a:lnTo>
                    <a:pt x="18659" y="1173"/>
                  </a:lnTo>
                  <a:lnTo>
                    <a:pt x="18659" y="489"/>
                  </a:lnTo>
                  <a:lnTo>
                    <a:pt x="18659" y="392"/>
                  </a:lnTo>
                  <a:lnTo>
                    <a:pt x="18611" y="294"/>
                  </a:lnTo>
                  <a:lnTo>
                    <a:pt x="18586" y="221"/>
                  </a:lnTo>
                  <a:lnTo>
                    <a:pt x="18513" y="147"/>
                  </a:lnTo>
                  <a:lnTo>
                    <a:pt x="18440" y="74"/>
                  </a:lnTo>
                  <a:lnTo>
                    <a:pt x="18366" y="50"/>
                  </a:lnTo>
                  <a:lnTo>
                    <a:pt x="182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2"/>
            <p:cNvSpPr/>
            <p:nvPr/>
          </p:nvSpPr>
          <p:spPr>
            <a:xfrm>
              <a:off x="559275" y="1727925"/>
              <a:ext cx="466500" cy="283325"/>
            </a:xfrm>
            <a:custGeom>
              <a:avLst/>
              <a:gdLst/>
              <a:ahLst/>
              <a:cxnLst/>
              <a:rect l="l" t="t" r="r" b="b"/>
              <a:pathLst>
                <a:path w="18660" h="11333" extrusionOk="0">
                  <a:moveTo>
                    <a:pt x="0" y="0"/>
                  </a:moveTo>
                  <a:lnTo>
                    <a:pt x="0" y="10844"/>
                  </a:lnTo>
                  <a:lnTo>
                    <a:pt x="0" y="10917"/>
                  </a:lnTo>
                  <a:lnTo>
                    <a:pt x="5129" y="7230"/>
                  </a:lnTo>
                  <a:lnTo>
                    <a:pt x="5227" y="7181"/>
                  </a:lnTo>
                  <a:lnTo>
                    <a:pt x="5325" y="7181"/>
                  </a:lnTo>
                  <a:lnTo>
                    <a:pt x="5398" y="7205"/>
                  </a:lnTo>
                  <a:lnTo>
                    <a:pt x="5471" y="7278"/>
                  </a:lnTo>
                  <a:lnTo>
                    <a:pt x="5520" y="7376"/>
                  </a:lnTo>
                  <a:lnTo>
                    <a:pt x="5520" y="7474"/>
                  </a:lnTo>
                  <a:lnTo>
                    <a:pt x="5471" y="7547"/>
                  </a:lnTo>
                  <a:lnTo>
                    <a:pt x="5422" y="7620"/>
                  </a:lnTo>
                  <a:lnTo>
                    <a:pt x="318" y="11308"/>
                  </a:lnTo>
                  <a:lnTo>
                    <a:pt x="415" y="11333"/>
                  </a:lnTo>
                  <a:lnTo>
                    <a:pt x="18244" y="11333"/>
                  </a:lnTo>
                  <a:lnTo>
                    <a:pt x="18342" y="11308"/>
                  </a:lnTo>
                  <a:lnTo>
                    <a:pt x="13238" y="7620"/>
                  </a:lnTo>
                  <a:lnTo>
                    <a:pt x="13189" y="7547"/>
                  </a:lnTo>
                  <a:lnTo>
                    <a:pt x="13140" y="7474"/>
                  </a:lnTo>
                  <a:lnTo>
                    <a:pt x="13140" y="7376"/>
                  </a:lnTo>
                  <a:lnTo>
                    <a:pt x="13189" y="7278"/>
                  </a:lnTo>
                  <a:lnTo>
                    <a:pt x="13262" y="7205"/>
                  </a:lnTo>
                  <a:lnTo>
                    <a:pt x="13335" y="7181"/>
                  </a:lnTo>
                  <a:lnTo>
                    <a:pt x="13433" y="7181"/>
                  </a:lnTo>
                  <a:lnTo>
                    <a:pt x="13531" y="7230"/>
                  </a:lnTo>
                  <a:lnTo>
                    <a:pt x="18659" y="10917"/>
                  </a:lnTo>
                  <a:lnTo>
                    <a:pt x="18659" y="10844"/>
                  </a:lnTo>
                  <a:lnTo>
                    <a:pt x="18659" y="0"/>
                  </a:lnTo>
                  <a:lnTo>
                    <a:pt x="9476" y="6643"/>
                  </a:lnTo>
                  <a:lnTo>
                    <a:pt x="9403" y="6692"/>
                  </a:lnTo>
                  <a:lnTo>
                    <a:pt x="9257" y="6692"/>
                  </a:lnTo>
                  <a:lnTo>
                    <a:pt x="9183" y="6643"/>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0" name="Google Shape;620;p42"/>
          <p:cNvGrpSpPr/>
          <p:nvPr/>
        </p:nvGrpSpPr>
        <p:grpSpPr>
          <a:xfrm>
            <a:off x="901052" y="1496958"/>
            <a:ext cx="389994" cy="381822"/>
            <a:chOff x="1233350" y="1619250"/>
            <a:chExt cx="466500" cy="456725"/>
          </a:xfrm>
        </p:grpSpPr>
        <p:sp>
          <p:nvSpPr>
            <p:cNvPr id="621" name="Google Shape;621;p42"/>
            <p:cNvSpPr/>
            <p:nvPr/>
          </p:nvSpPr>
          <p:spPr>
            <a:xfrm>
              <a:off x="1233350" y="1619250"/>
              <a:ext cx="466500" cy="456725"/>
            </a:xfrm>
            <a:custGeom>
              <a:avLst/>
              <a:gdLst/>
              <a:ahLst/>
              <a:cxnLst/>
              <a:rect l="l" t="t" r="r" b="b"/>
              <a:pathLst>
                <a:path w="18660" h="18269" extrusionOk="0">
                  <a:moveTo>
                    <a:pt x="14923" y="5080"/>
                  </a:moveTo>
                  <a:lnTo>
                    <a:pt x="14923" y="9037"/>
                  </a:lnTo>
                  <a:lnTo>
                    <a:pt x="17316" y="7913"/>
                  </a:lnTo>
                  <a:lnTo>
                    <a:pt x="9476" y="13579"/>
                  </a:lnTo>
                  <a:lnTo>
                    <a:pt x="9403" y="13604"/>
                  </a:lnTo>
                  <a:lnTo>
                    <a:pt x="9330" y="13628"/>
                  </a:lnTo>
                  <a:lnTo>
                    <a:pt x="9257" y="13604"/>
                  </a:lnTo>
                  <a:lnTo>
                    <a:pt x="9183" y="13579"/>
                  </a:lnTo>
                  <a:lnTo>
                    <a:pt x="1344" y="7913"/>
                  </a:lnTo>
                  <a:lnTo>
                    <a:pt x="3737" y="9037"/>
                  </a:lnTo>
                  <a:lnTo>
                    <a:pt x="3737" y="5080"/>
                  </a:lnTo>
                  <a:close/>
                  <a:moveTo>
                    <a:pt x="9330" y="0"/>
                  </a:moveTo>
                  <a:lnTo>
                    <a:pt x="0" y="6741"/>
                  </a:lnTo>
                  <a:lnTo>
                    <a:pt x="0" y="17780"/>
                  </a:lnTo>
                  <a:lnTo>
                    <a:pt x="0" y="17853"/>
                  </a:lnTo>
                  <a:lnTo>
                    <a:pt x="5129" y="14165"/>
                  </a:lnTo>
                  <a:lnTo>
                    <a:pt x="5227" y="14117"/>
                  </a:lnTo>
                  <a:lnTo>
                    <a:pt x="5325" y="14117"/>
                  </a:lnTo>
                  <a:lnTo>
                    <a:pt x="5398" y="14141"/>
                  </a:lnTo>
                  <a:lnTo>
                    <a:pt x="5471" y="14214"/>
                  </a:lnTo>
                  <a:lnTo>
                    <a:pt x="5520" y="14312"/>
                  </a:lnTo>
                  <a:lnTo>
                    <a:pt x="5520" y="14385"/>
                  </a:lnTo>
                  <a:lnTo>
                    <a:pt x="5471" y="14483"/>
                  </a:lnTo>
                  <a:lnTo>
                    <a:pt x="5422" y="14556"/>
                  </a:lnTo>
                  <a:lnTo>
                    <a:pt x="318" y="18244"/>
                  </a:lnTo>
                  <a:lnTo>
                    <a:pt x="416" y="18244"/>
                  </a:lnTo>
                  <a:lnTo>
                    <a:pt x="489" y="18268"/>
                  </a:lnTo>
                  <a:lnTo>
                    <a:pt x="18171" y="18268"/>
                  </a:lnTo>
                  <a:lnTo>
                    <a:pt x="18244" y="18244"/>
                  </a:lnTo>
                  <a:lnTo>
                    <a:pt x="18342" y="18244"/>
                  </a:lnTo>
                  <a:lnTo>
                    <a:pt x="13238" y="14556"/>
                  </a:lnTo>
                  <a:lnTo>
                    <a:pt x="13189" y="14483"/>
                  </a:lnTo>
                  <a:lnTo>
                    <a:pt x="13140" y="14385"/>
                  </a:lnTo>
                  <a:lnTo>
                    <a:pt x="13140" y="14312"/>
                  </a:lnTo>
                  <a:lnTo>
                    <a:pt x="13189" y="14214"/>
                  </a:lnTo>
                  <a:lnTo>
                    <a:pt x="13262" y="14141"/>
                  </a:lnTo>
                  <a:lnTo>
                    <a:pt x="13335" y="14117"/>
                  </a:lnTo>
                  <a:lnTo>
                    <a:pt x="13433" y="14117"/>
                  </a:lnTo>
                  <a:lnTo>
                    <a:pt x="13531" y="14165"/>
                  </a:lnTo>
                  <a:lnTo>
                    <a:pt x="18660" y="17853"/>
                  </a:lnTo>
                  <a:lnTo>
                    <a:pt x="18660" y="17780"/>
                  </a:lnTo>
                  <a:lnTo>
                    <a:pt x="18660" y="6741"/>
                  </a:lnTo>
                  <a:lnTo>
                    <a:pt x="93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2"/>
            <p:cNvSpPr/>
            <p:nvPr/>
          </p:nvSpPr>
          <p:spPr>
            <a:xfrm>
              <a:off x="1382325" y="1792025"/>
              <a:ext cx="168550" cy="12250"/>
            </a:xfrm>
            <a:custGeom>
              <a:avLst/>
              <a:gdLst/>
              <a:ahLst/>
              <a:cxnLst/>
              <a:rect l="l" t="t" r="r" b="b"/>
              <a:pathLst>
                <a:path w="6742" h="490" extrusionOk="0">
                  <a:moveTo>
                    <a:pt x="147" y="1"/>
                  </a:move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2"/>
            <p:cNvSpPr/>
            <p:nvPr/>
          </p:nvSpPr>
          <p:spPr>
            <a:xfrm>
              <a:off x="1382325" y="1825000"/>
              <a:ext cx="168550" cy="12250"/>
            </a:xfrm>
            <a:custGeom>
              <a:avLst/>
              <a:gdLst/>
              <a:ahLst/>
              <a:cxnLst/>
              <a:rect l="l" t="t" r="r" b="b"/>
              <a:pathLst>
                <a:path w="6742" h="490" extrusionOk="0">
                  <a:moveTo>
                    <a:pt x="245" y="1"/>
                  </a:moveTo>
                  <a:lnTo>
                    <a:pt x="147" y="25"/>
                  </a:ln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25"/>
                  </a:lnTo>
                  <a:lnTo>
                    <a:pt x="64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2"/>
            <p:cNvSpPr/>
            <p:nvPr/>
          </p:nvSpPr>
          <p:spPr>
            <a:xfrm>
              <a:off x="1382325" y="1858575"/>
              <a:ext cx="70850" cy="12250"/>
            </a:xfrm>
            <a:custGeom>
              <a:avLst/>
              <a:gdLst/>
              <a:ahLst/>
              <a:cxnLst/>
              <a:rect l="l" t="t" r="r" b="b"/>
              <a:pathLst>
                <a:path w="2834" h="490" extrusionOk="0">
                  <a:moveTo>
                    <a:pt x="245" y="1"/>
                  </a:moveTo>
                  <a:lnTo>
                    <a:pt x="147" y="25"/>
                  </a:lnTo>
                  <a:lnTo>
                    <a:pt x="74" y="74"/>
                  </a:lnTo>
                  <a:lnTo>
                    <a:pt x="25" y="147"/>
                  </a:lnTo>
                  <a:lnTo>
                    <a:pt x="1" y="245"/>
                  </a:lnTo>
                  <a:lnTo>
                    <a:pt x="25" y="343"/>
                  </a:lnTo>
                  <a:lnTo>
                    <a:pt x="74" y="416"/>
                  </a:lnTo>
                  <a:lnTo>
                    <a:pt x="147" y="465"/>
                  </a:lnTo>
                  <a:lnTo>
                    <a:pt x="245" y="489"/>
                  </a:lnTo>
                  <a:lnTo>
                    <a:pt x="2589" y="489"/>
                  </a:lnTo>
                  <a:lnTo>
                    <a:pt x="2687" y="465"/>
                  </a:lnTo>
                  <a:lnTo>
                    <a:pt x="2760" y="416"/>
                  </a:lnTo>
                  <a:lnTo>
                    <a:pt x="2809" y="343"/>
                  </a:lnTo>
                  <a:lnTo>
                    <a:pt x="2834" y="245"/>
                  </a:lnTo>
                  <a:lnTo>
                    <a:pt x="2809" y="147"/>
                  </a:lnTo>
                  <a:lnTo>
                    <a:pt x="2760" y="74"/>
                  </a:lnTo>
                  <a:lnTo>
                    <a:pt x="2687" y="25"/>
                  </a:lnTo>
                  <a:lnTo>
                    <a:pt x="25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42"/>
          <p:cNvGrpSpPr/>
          <p:nvPr/>
        </p:nvGrpSpPr>
        <p:grpSpPr>
          <a:xfrm>
            <a:off x="1476826" y="1505109"/>
            <a:ext cx="365499" cy="365499"/>
            <a:chOff x="1922075" y="1629000"/>
            <a:chExt cx="437200" cy="437200"/>
          </a:xfrm>
        </p:grpSpPr>
        <p:sp>
          <p:nvSpPr>
            <p:cNvPr id="626" name="Google Shape;626;p42"/>
            <p:cNvSpPr/>
            <p:nvPr/>
          </p:nvSpPr>
          <p:spPr>
            <a:xfrm>
              <a:off x="2208425" y="1629000"/>
              <a:ext cx="150850" cy="150850"/>
            </a:xfrm>
            <a:custGeom>
              <a:avLst/>
              <a:gdLst/>
              <a:ahLst/>
              <a:cxnLst/>
              <a:rect l="l" t="t" r="r" b="b"/>
              <a:pathLst>
                <a:path w="6034" h="6034" extrusionOk="0">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2"/>
            <p:cNvSpPr/>
            <p:nvPr/>
          </p:nvSpPr>
          <p:spPr>
            <a:xfrm>
              <a:off x="1922075" y="1686400"/>
              <a:ext cx="379800" cy="379800"/>
            </a:xfrm>
            <a:custGeom>
              <a:avLst/>
              <a:gdLst/>
              <a:ahLst/>
              <a:cxnLst/>
              <a:rect l="l" t="t" r="r" b="b"/>
              <a:pathLst>
                <a:path w="15192" h="15192" extrusionOk="0">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42"/>
          <p:cNvGrpSpPr/>
          <p:nvPr/>
        </p:nvGrpSpPr>
        <p:grpSpPr>
          <a:xfrm>
            <a:off x="2038827" y="1503584"/>
            <a:ext cx="368551" cy="368551"/>
            <a:chOff x="2594325" y="1627175"/>
            <a:chExt cx="440850" cy="440850"/>
          </a:xfrm>
        </p:grpSpPr>
        <p:sp>
          <p:nvSpPr>
            <p:cNvPr id="629" name="Google Shape;629;p42"/>
            <p:cNvSpPr/>
            <p:nvPr/>
          </p:nvSpPr>
          <p:spPr>
            <a:xfrm>
              <a:off x="2594325" y="1890950"/>
              <a:ext cx="177075" cy="177075"/>
            </a:xfrm>
            <a:custGeom>
              <a:avLst/>
              <a:gdLst/>
              <a:ahLst/>
              <a:cxnLst/>
              <a:rect l="l" t="t" r="r" b="b"/>
              <a:pathLst>
                <a:path w="7083" h="7083" extrusionOk="0">
                  <a:moveTo>
                    <a:pt x="5544" y="0"/>
                  </a:moveTo>
                  <a:lnTo>
                    <a:pt x="538" y="5984"/>
                  </a:lnTo>
                  <a:lnTo>
                    <a:pt x="0" y="7083"/>
                  </a:lnTo>
                  <a:lnTo>
                    <a:pt x="1099" y="6546"/>
                  </a:lnTo>
                  <a:lnTo>
                    <a:pt x="7083" y="1539"/>
                  </a:lnTo>
                  <a:lnTo>
                    <a:pt x="55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2"/>
            <p:cNvSpPr/>
            <p:nvPr/>
          </p:nvSpPr>
          <p:spPr>
            <a:xfrm>
              <a:off x="2858700" y="1627175"/>
              <a:ext cx="176475" cy="176475"/>
            </a:xfrm>
            <a:custGeom>
              <a:avLst/>
              <a:gdLst/>
              <a:ahLst/>
              <a:cxnLst/>
              <a:rect l="l" t="t" r="r" b="b"/>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2"/>
            <p:cNvSpPr/>
            <p:nvPr/>
          </p:nvSpPr>
          <p:spPr>
            <a:xfrm>
              <a:off x="2663325" y="1702275"/>
              <a:ext cx="296750" cy="296775"/>
            </a:xfrm>
            <a:custGeom>
              <a:avLst/>
              <a:gdLst/>
              <a:ahLst/>
              <a:cxnLst/>
              <a:rect l="l" t="t" r="r" b="b"/>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2" name="Google Shape;632;p42"/>
          <p:cNvSpPr/>
          <p:nvPr/>
        </p:nvSpPr>
        <p:spPr>
          <a:xfrm>
            <a:off x="2618782" y="1519981"/>
            <a:ext cx="335905" cy="335884"/>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3" name="Google Shape;633;p42"/>
          <p:cNvGrpSpPr/>
          <p:nvPr/>
        </p:nvGrpSpPr>
        <p:grpSpPr>
          <a:xfrm>
            <a:off x="3200595" y="1476017"/>
            <a:ext cx="299121" cy="423685"/>
            <a:chOff x="3984000" y="1594200"/>
            <a:chExt cx="357800" cy="506800"/>
          </a:xfrm>
        </p:grpSpPr>
        <p:sp>
          <p:nvSpPr>
            <p:cNvPr id="634" name="Google Shape;634;p42"/>
            <p:cNvSpPr/>
            <p:nvPr/>
          </p:nvSpPr>
          <p:spPr>
            <a:xfrm>
              <a:off x="3984000" y="1597875"/>
              <a:ext cx="44575" cy="503125"/>
            </a:xfrm>
            <a:custGeom>
              <a:avLst/>
              <a:gdLst/>
              <a:ahLst/>
              <a:cxnLst/>
              <a:rect l="l" t="t" r="r" b="b"/>
              <a:pathLst>
                <a:path w="1783" h="20125" extrusionOk="0">
                  <a:moveTo>
                    <a:pt x="391" y="0"/>
                  </a:moveTo>
                  <a:lnTo>
                    <a:pt x="293" y="25"/>
                  </a:lnTo>
                  <a:lnTo>
                    <a:pt x="220" y="73"/>
                  </a:lnTo>
                  <a:lnTo>
                    <a:pt x="147" y="147"/>
                  </a:lnTo>
                  <a:lnTo>
                    <a:pt x="98" y="220"/>
                  </a:lnTo>
                  <a:lnTo>
                    <a:pt x="49" y="293"/>
                  </a:lnTo>
                  <a:lnTo>
                    <a:pt x="24" y="391"/>
                  </a:lnTo>
                  <a:lnTo>
                    <a:pt x="0" y="489"/>
                  </a:lnTo>
                  <a:lnTo>
                    <a:pt x="0" y="20125"/>
                  </a:lnTo>
                  <a:lnTo>
                    <a:pt x="1783" y="20125"/>
                  </a:lnTo>
                  <a:lnTo>
                    <a:pt x="1783" y="489"/>
                  </a:lnTo>
                  <a:lnTo>
                    <a:pt x="1783" y="391"/>
                  </a:lnTo>
                  <a:lnTo>
                    <a:pt x="1734" y="293"/>
                  </a:lnTo>
                  <a:lnTo>
                    <a:pt x="1710" y="220"/>
                  </a:lnTo>
                  <a:lnTo>
                    <a:pt x="1636" y="147"/>
                  </a:lnTo>
                  <a:lnTo>
                    <a:pt x="1563" y="73"/>
                  </a:lnTo>
                  <a:lnTo>
                    <a:pt x="1490" y="25"/>
                  </a:lnTo>
                  <a:lnTo>
                    <a:pt x="13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2"/>
            <p:cNvSpPr/>
            <p:nvPr/>
          </p:nvSpPr>
          <p:spPr>
            <a:xfrm>
              <a:off x="4041375" y="1594200"/>
              <a:ext cx="300425" cy="229600"/>
            </a:xfrm>
            <a:custGeom>
              <a:avLst/>
              <a:gdLst/>
              <a:ahLst/>
              <a:cxnLst/>
              <a:rect l="l" t="t" r="r" b="b"/>
              <a:pathLst>
                <a:path w="12017" h="9184" extrusionOk="0">
                  <a:moveTo>
                    <a:pt x="2541" y="1"/>
                  </a:moveTo>
                  <a:lnTo>
                    <a:pt x="2174" y="25"/>
                  </a:lnTo>
                  <a:lnTo>
                    <a:pt x="1808" y="74"/>
                  </a:lnTo>
                  <a:lnTo>
                    <a:pt x="1442" y="123"/>
                  </a:lnTo>
                  <a:lnTo>
                    <a:pt x="1100" y="245"/>
                  </a:lnTo>
                  <a:lnTo>
                    <a:pt x="734" y="367"/>
                  </a:lnTo>
                  <a:lnTo>
                    <a:pt x="367" y="538"/>
                  </a:lnTo>
                  <a:lnTo>
                    <a:pt x="1" y="758"/>
                  </a:lnTo>
                  <a:lnTo>
                    <a:pt x="1" y="8427"/>
                  </a:lnTo>
                  <a:lnTo>
                    <a:pt x="367" y="8207"/>
                  </a:lnTo>
                  <a:lnTo>
                    <a:pt x="734" y="8036"/>
                  </a:lnTo>
                  <a:lnTo>
                    <a:pt x="1100" y="7889"/>
                  </a:lnTo>
                  <a:lnTo>
                    <a:pt x="1442" y="7792"/>
                  </a:lnTo>
                  <a:lnTo>
                    <a:pt x="1808" y="7718"/>
                  </a:lnTo>
                  <a:lnTo>
                    <a:pt x="2174" y="7694"/>
                  </a:lnTo>
                  <a:lnTo>
                    <a:pt x="2541" y="7670"/>
                  </a:lnTo>
                  <a:lnTo>
                    <a:pt x="2883" y="7694"/>
                  </a:lnTo>
                  <a:lnTo>
                    <a:pt x="3249" y="7718"/>
                  </a:lnTo>
                  <a:lnTo>
                    <a:pt x="3615" y="7767"/>
                  </a:lnTo>
                  <a:lnTo>
                    <a:pt x="3982" y="7840"/>
                  </a:lnTo>
                  <a:lnTo>
                    <a:pt x="4324" y="7914"/>
                  </a:lnTo>
                  <a:lnTo>
                    <a:pt x="5056" y="8134"/>
                  </a:lnTo>
                  <a:lnTo>
                    <a:pt x="5765" y="8353"/>
                  </a:lnTo>
                  <a:lnTo>
                    <a:pt x="6497" y="8573"/>
                  </a:lnTo>
                  <a:lnTo>
                    <a:pt x="7206" y="8793"/>
                  </a:lnTo>
                  <a:lnTo>
                    <a:pt x="7938" y="8988"/>
                  </a:lnTo>
                  <a:lnTo>
                    <a:pt x="8305" y="9062"/>
                  </a:lnTo>
                  <a:lnTo>
                    <a:pt x="8647" y="9110"/>
                  </a:lnTo>
                  <a:lnTo>
                    <a:pt x="9013" y="9159"/>
                  </a:lnTo>
                  <a:lnTo>
                    <a:pt x="9379" y="9184"/>
                  </a:lnTo>
                  <a:lnTo>
                    <a:pt x="9746" y="9159"/>
                  </a:lnTo>
                  <a:lnTo>
                    <a:pt x="10088" y="9135"/>
                  </a:lnTo>
                  <a:lnTo>
                    <a:pt x="10454" y="9086"/>
                  </a:lnTo>
                  <a:lnTo>
                    <a:pt x="10820" y="8988"/>
                  </a:lnTo>
                  <a:lnTo>
                    <a:pt x="11187" y="8866"/>
                  </a:lnTo>
                  <a:lnTo>
                    <a:pt x="11529" y="8695"/>
                  </a:lnTo>
                  <a:lnTo>
                    <a:pt x="11699" y="8598"/>
                  </a:lnTo>
                  <a:lnTo>
                    <a:pt x="11822" y="8500"/>
                  </a:lnTo>
                  <a:lnTo>
                    <a:pt x="11895" y="8378"/>
                  </a:lnTo>
                  <a:lnTo>
                    <a:pt x="11968" y="8256"/>
                  </a:lnTo>
                  <a:lnTo>
                    <a:pt x="12017" y="8134"/>
                  </a:lnTo>
                  <a:lnTo>
                    <a:pt x="12017" y="8011"/>
                  </a:lnTo>
                  <a:lnTo>
                    <a:pt x="11968" y="7914"/>
                  </a:lnTo>
                  <a:lnTo>
                    <a:pt x="11919" y="7816"/>
                  </a:lnTo>
                  <a:lnTo>
                    <a:pt x="11529" y="7425"/>
                  </a:lnTo>
                  <a:lnTo>
                    <a:pt x="11138" y="6961"/>
                  </a:lnTo>
                  <a:lnTo>
                    <a:pt x="10771" y="6473"/>
                  </a:lnTo>
                  <a:lnTo>
                    <a:pt x="10381" y="5960"/>
                  </a:lnTo>
                  <a:lnTo>
                    <a:pt x="10307" y="5813"/>
                  </a:lnTo>
                  <a:lnTo>
                    <a:pt x="10259" y="5667"/>
                  </a:lnTo>
                  <a:lnTo>
                    <a:pt x="10234" y="5496"/>
                  </a:lnTo>
                  <a:lnTo>
                    <a:pt x="10210" y="5300"/>
                  </a:lnTo>
                  <a:lnTo>
                    <a:pt x="10234" y="5130"/>
                  </a:lnTo>
                  <a:lnTo>
                    <a:pt x="10259" y="4959"/>
                  </a:lnTo>
                  <a:lnTo>
                    <a:pt x="10307" y="4788"/>
                  </a:lnTo>
                  <a:lnTo>
                    <a:pt x="10381" y="4617"/>
                  </a:lnTo>
                  <a:lnTo>
                    <a:pt x="10771" y="3884"/>
                  </a:lnTo>
                  <a:lnTo>
                    <a:pt x="11138" y="3127"/>
                  </a:lnTo>
                  <a:lnTo>
                    <a:pt x="11529" y="2345"/>
                  </a:lnTo>
                  <a:lnTo>
                    <a:pt x="11919" y="1490"/>
                  </a:lnTo>
                  <a:lnTo>
                    <a:pt x="11993" y="1320"/>
                  </a:lnTo>
                  <a:lnTo>
                    <a:pt x="12017" y="1173"/>
                  </a:lnTo>
                  <a:lnTo>
                    <a:pt x="12017" y="1051"/>
                  </a:lnTo>
                  <a:lnTo>
                    <a:pt x="11968" y="978"/>
                  </a:lnTo>
                  <a:lnTo>
                    <a:pt x="11895" y="953"/>
                  </a:lnTo>
                  <a:lnTo>
                    <a:pt x="11822" y="929"/>
                  </a:lnTo>
                  <a:lnTo>
                    <a:pt x="11699" y="978"/>
                  </a:lnTo>
                  <a:lnTo>
                    <a:pt x="11529" y="1026"/>
                  </a:lnTo>
                  <a:lnTo>
                    <a:pt x="11187" y="1197"/>
                  </a:lnTo>
                  <a:lnTo>
                    <a:pt x="10820" y="1320"/>
                  </a:lnTo>
                  <a:lnTo>
                    <a:pt x="10454" y="1417"/>
                  </a:lnTo>
                  <a:lnTo>
                    <a:pt x="10088" y="1466"/>
                  </a:lnTo>
                  <a:lnTo>
                    <a:pt x="9746" y="1515"/>
                  </a:lnTo>
                  <a:lnTo>
                    <a:pt x="9379" y="1515"/>
                  </a:lnTo>
                  <a:lnTo>
                    <a:pt x="9013" y="1490"/>
                  </a:lnTo>
                  <a:lnTo>
                    <a:pt x="8647" y="1466"/>
                  </a:lnTo>
                  <a:lnTo>
                    <a:pt x="8305" y="1393"/>
                  </a:lnTo>
                  <a:lnTo>
                    <a:pt x="7938" y="1320"/>
                  </a:lnTo>
                  <a:lnTo>
                    <a:pt x="7206" y="1149"/>
                  </a:lnTo>
                  <a:lnTo>
                    <a:pt x="6497" y="929"/>
                  </a:lnTo>
                  <a:lnTo>
                    <a:pt x="5765" y="685"/>
                  </a:lnTo>
                  <a:lnTo>
                    <a:pt x="5056" y="465"/>
                  </a:lnTo>
                  <a:lnTo>
                    <a:pt x="4324" y="269"/>
                  </a:lnTo>
                  <a:lnTo>
                    <a:pt x="3982" y="172"/>
                  </a:lnTo>
                  <a:lnTo>
                    <a:pt x="3615" y="98"/>
                  </a:lnTo>
                  <a:lnTo>
                    <a:pt x="3249" y="50"/>
                  </a:lnTo>
                  <a:lnTo>
                    <a:pt x="2883" y="25"/>
                  </a:lnTo>
                  <a:lnTo>
                    <a:pt x="25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6" name="Google Shape;636;p42"/>
          <p:cNvGrpSpPr/>
          <p:nvPr/>
        </p:nvGrpSpPr>
        <p:grpSpPr>
          <a:xfrm>
            <a:off x="3716637" y="1566869"/>
            <a:ext cx="394090" cy="241980"/>
            <a:chOff x="4601275" y="1702875"/>
            <a:chExt cx="471400" cy="289450"/>
          </a:xfrm>
        </p:grpSpPr>
        <p:sp>
          <p:nvSpPr>
            <p:cNvPr id="637" name="Google Shape;637;p42"/>
            <p:cNvSpPr/>
            <p:nvPr/>
          </p:nvSpPr>
          <p:spPr>
            <a:xfrm>
              <a:off x="4816200" y="1702875"/>
              <a:ext cx="41550" cy="41550"/>
            </a:xfrm>
            <a:custGeom>
              <a:avLst/>
              <a:gdLst/>
              <a:ahLst/>
              <a:cxnLst/>
              <a:rect l="l" t="t" r="r" b="b"/>
              <a:pathLst>
                <a:path w="1662" h="1662" extrusionOk="0">
                  <a:moveTo>
                    <a:pt x="831" y="1"/>
                  </a:moveTo>
                  <a:lnTo>
                    <a:pt x="660" y="25"/>
                  </a:lnTo>
                  <a:lnTo>
                    <a:pt x="514" y="74"/>
                  </a:lnTo>
                  <a:lnTo>
                    <a:pt x="367" y="148"/>
                  </a:lnTo>
                  <a:lnTo>
                    <a:pt x="245" y="245"/>
                  </a:lnTo>
                  <a:lnTo>
                    <a:pt x="147" y="367"/>
                  </a:lnTo>
                  <a:lnTo>
                    <a:pt x="74" y="514"/>
                  </a:lnTo>
                  <a:lnTo>
                    <a:pt x="25" y="660"/>
                  </a:lnTo>
                  <a:lnTo>
                    <a:pt x="1" y="831"/>
                  </a:lnTo>
                  <a:lnTo>
                    <a:pt x="25" y="1002"/>
                  </a:lnTo>
                  <a:lnTo>
                    <a:pt x="74" y="1173"/>
                  </a:lnTo>
                  <a:lnTo>
                    <a:pt x="147" y="1295"/>
                  </a:lnTo>
                  <a:lnTo>
                    <a:pt x="245" y="1418"/>
                  </a:lnTo>
                  <a:lnTo>
                    <a:pt x="367" y="1540"/>
                  </a:lnTo>
                  <a:lnTo>
                    <a:pt x="514" y="1613"/>
                  </a:lnTo>
                  <a:lnTo>
                    <a:pt x="660" y="1662"/>
                  </a:lnTo>
                  <a:lnTo>
                    <a:pt x="1002" y="1662"/>
                  </a:lnTo>
                  <a:lnTo>
                    <a:pt x="1149" y="1613"/>
                  </a:lnTo>
                  <a:lnTo>
                    <a:pt x="1295" y="1540"/>
                  </a:lnTo>
                  <a:lnTo>
                    <a:pt x="1417" y="1418"/>
                  </a:lnTo>
                  <a:lnTo>
                    <a:pt x="1515" y="1295"/>
                  </a:lnTo>
                  <a:lnTo>
                    <a:pt x="1588" y="1173"/>
                  </a:lnTo>
                  <a:lnTo>
                    <a:pt x="1637" y="1002"/>
                  </a:lnTo>
                  <a:lnTo>
                    <a:pt x="1661" y="831"/>
                  </a:lnTo>
                  <a:lnTo>
                    <a:pt x="1637" y="660"/>
                  </a:lnTo>
                  <a:lnTo>
                    <a:pt x="1588" y="514"/>
                  </a:lnTo>
                  <a:lnTo>
                    <a:pt x="1515" y="367"/>
                  </a:lnTo>
                  <a:lnTo>
                    <a:pt x="1417" y="245"/>
                  </a:lnTo>
                  <a:lnTo>
                    <a:pt x="1295" y="148"/>
                  </a:lnTo>
                  <a:lnTo>
                    <a:pt x="1149" y="74"/>
                  </a:lnTo>
                  <a:lnTo>
                    <a:pt x="1002" y="25"/>
                  </a:lnTo>
                  <a:lnTo>
                    <a:pt x="8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2"/>
            <p:cNvSpPr/>
            <p:nvPr/>
          </p:nvSpPr>
          <p:spPr>
            <a:xfrm>
              <a:off x="5031125" y="1757225"/>
              <a:ext cx="41550" cy="41550"/>
            </a:xfrm>
            <a:custGeom>
              <a:avLst/>
              <a:gdLst/>
              <a:ahLst/>
              <a:cxnLst/>
              <a:rect l="l" t="t" r="r" b="b"/>
              <a:pathLst>
                <a:path w="1662" h="1662" extrusionOk="0">
                  <a:moveTo>
                    <a:pt x="831" y="1"/>
                  </a:moveTo>
                  <a:lnTo>
                    <a:pt x="660" y="25"/>
                  </a:lnTo>
                  <a:lnTo>
                    <a:pt x="513"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3" y="1613"/>
                  </a:lnTo>
                  <a:lnTo>
                    <a:pt x="660" y="1661"/>
                  </a:lnTo>
                  <a:lnTo>
                    <a:pt x="1002" y="1661"/>
                  </a:lnTo>
                  <a:lnTo>
                    <a:pt x="1148" y="1613"/>
                  </a:lnTo>
                  <a:lnTo>
                    <a:pt x="1295" y="1539"/>
                  </a:lnTo>
                  <a:lnTo>
                    <a:pt x="1417" y="1417"/>
                  </a:lnTo>
                  <a:lnTo>
                    <a:pt x="1515" y="1295"/>
                  </a:lnTo>
                  <a:lnTo>
                    <a:pt x="1588" y="1173"/>
                  </a:lnTo>
                  <a:lnTo>
                    <a:pt x="1637" y="1002"/>
                  </a:lnTo>
                  <a:lnTo>
                    <a:pt x="1661" y="831"/>
                  </a:lnTo>
                  <a:lnTo>
                    <a:pt x="1637" y="684"/>
                  </a:lnTo>
                  <a:lnTo>
                    <a:pt x="1588" y="514"/>
                  </a:lnTo>
                  <a:lnTo>
                    <a:pt x="1515" y="367"/>
                  </a:lnTo>
                  <a:lnTo>
                    <a:pt x="1417" y="245"/>
                  </a:lnTo>
                  <a:lnTo>
                    <a:pt x="1295" y="147"/>
                  </a:lnTo>
                  <a:lnTo>
                    <a:pt x="1148" y="74"/>
                  </a:lnTo>
                  <a:lnTo>
                    <a:pt x="1002" y="25"/>
                  </a:lnTo>
                  <a:lnTo>
                    <a:pt x="8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2"/>
            <p:cNvSpPr/>
            <p:nvPr/>
          </p:nvSpPr>
          <p:spPr>
            <a:xfrm>
              <a:off x="4634875" y="1756000"/>
              <a:ext cx="404225" cy="178325"/>
            </a:xfrm>
            <a:custGeom>
              <a:avLst/>
              <a:gdLst/>
              <a:ahLst/>
              <a:cxnLst/>
              <a:rect l="l" t="t" r="r" b="b"/>
              <a:pathLst>
                <a:path w="16169" h="7133" extrusionOk="0">
                  <a:moveTo>
                    <a:pt x="7742" y="1"/>
                  </a:moveTo>
                  <a:lnTo>
                    <a:pt x="5007" y="3444"/>
                  </a:lnTo>
                  <a:lnTo>
                    <a:pt x="464" y="1784"/>
                  </a:lnTo>
                  <a:lnTo>
                    <a:pt x="366" y="1881"/>
                  </a:lnTo>
                  <a:lnTo>
                    <a:pt x="244" y="1979"/>
                  </a:lnTo>
                  <a:lnTo>
                    <a:pt x="122" y="2052"/>
                  </a:lnTo>
                  <a:lnTo>
                    <a:pt x="0" y="2101"/>
                  </a:lnTo>
                  <a:lnTo>
                    <a:pt x="1465" y="7132"/>
                  </a:lnTo>
                  <a:lnTo>
                    <a:pt x="14703" y="7132"/>
                  </a:lnTo>
                  <a:lnTo>
                    <a:pt x="16168" y="2101"/>
                  </a:lnTo>
                  <a:lnTo>
                    <a:pt x="16046" y="2052"/>
                  </a:lnTo>
                  <a:lnTo>
                    <a:pt x="15924" y="1979"/>
                  </a:lnTo>
                  <a:lnTo>
                    <a:pt x="15802" y="1881"/>
                  </a:lnTo>
                  <a:lnTo>
                    <a:pt x="15704" y="1784"/>
                  </a:lnTo>
                  <a:lnTo>
                    <a:pt x="11161" y="3444"/>
                  </a:lnTo>
                  <a:lnTo>
                    <a:pt x="8426" y="1"/>
                  </a:lnTo>
                  <a:lnTo>
                    <a:pt x="8255" y="25"/>
                  </a:lnTo>
                  <a:lnTo>
                    <a:pt x="7913" y="25"/>
                  </a:lnTo>
                  <a:lnTo>
                    <a:pt x="77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2"/>
            <p:cNvSpPr/>
            <p:nvPr/>
          </p:nvSpPr>
          <p:spPr>
            <a:xfrm>
              <a:off x="4601275" y="1757225"/>
              <a:ext cx="41550" cy="41550"/>
            </a:xfrm>
            <a:custGeom>
              <a:avLst/>
              <a:gdLst/>
              <a:ahLst/>
              <a:cxnLst/>
              <a:rect l="l" t="t" r="r" b="b"/>
              <a:pathLst>
                <a:path w="1662" h="1662" extrusionOk="0">
                  <a:moveTo>
                    <a:pt x="831" y="1"/>
                  </a:moveTo>
                  <a:lnTo>
                    <a:pt x="660" y="25"/>
                  </a:lnTo>
                  <a:lnTo>
                    <a:pt x="514"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4" y="1613"/>
                  </a:lnTo>
                  <a:lnTo>
                    <a:pt x="660" y="1661"/>
                  </a:lnTo>
                  <a:lnTo>
                    <a:pt x="1002" y="1661"/>
                  </a:lnTo>
                  <a:lnTo>
                    <a:pt x="1149" y="1613"/>
                  </a:lnTo>
                  <a:lnTo>
                    <a:pt x="1295" y="1539"/>
                  </a:lnTo>
                  <a:lnTo>
                    <a:pt x="1417" y="1417"/>
                  </a:lnTo>
                  <a:lnTo>
                    <a:pt x="1515" y="1295"/>
                  </a:lnTo>
                  <a:lnTo>
                    <a:pt x="1588" y="1173"/>
                  </a:lnTo>
                  <a:lnTo>
                    <a:pt x="1637" y="1002"/>
                  </a:lnTo>
                  <a:lnTo>
                    <a:pt x="1662" y="831"/>
                  </a:lnTo>
                  <a:lnTo>
                    <a:pt x="1637" y="684"/>
                  </a:lnTo>
                  <a:lnTo>
                    <a:pt x="1588" y="514"/>
                  </a:lnTo>
                  <a:lnTo>
                    <a:pt x="1515" y="367"/>
                  </a:lnTo>
                  <a:lnTo>
                    <a:pt x="1417" y="245"/>
                  </a:lnTo>
                  <a:lnTo>
                    <a:pt x="1295" y="147"/>
                  </a:lnTo>
                  <a:lnTo>
                    <a:pt x="1149" y="74"/>
                  </a:lnTo>
                  <a:lnTo>
                    <a:pt x="1002" y="25"/>
                  </a:lnTo>
                  <a:lnTo>
                    <a:pt x="8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2"/>
            <p:cNvSpPr/>
            <p:nvPr/>
          </p:nvSpPr>
          <p:spPr>
            <a:xfrm>
              <a:off x="4673325" y="1947725"/>
              <a:ext cx="327300" cy="44600"/>
            </a:xfrm>
            <a:custGeom>
              <a:avLst/>
              <a:gdLst/>
              <a:ahLst/>
              <a:cxnLst/>
              <a:rect l="l" t="t" r="r" b="b"/>
              <a:pathLst>
                <a:path w="13092" h="1784" extrusionOk="0">
                  <a:moveTo>
                    <a:pt x="1" y="1"/>
                  </a:moveTo>
                  <a:lnTo>
                    <a:pt x="514" y="1784"/>
                  </a:lnTo>
                  <a:lnTo>
                    <a:pt x="1808" y="1686"/>
                  </a:lnTo>
                  <a:lnTo>
                    <a:pt x="3249" y="1588"/>
                  </a:lnTo>
                  <a:lnTo>
                    <a:pt x="4836" y="1539"/>
                  </a:lnTo>
                  <a:lnTo>
                    <a:pt x="8256" y="1539"/>
                  </a:lnTo>
                  <a:lnTo>
                    <a:pt x="9843" y="1588"/>
                  </a:lnTo>
                  <a:lnTo>
                    <a:pt x="11284" y="1661"/>
                  </a:lnTo>
                  <a:lnTo>
                    <a:pt x="12579" y="1784"/>
                  </a:lnTo>
                  <a:lnTo>
                    <a:pt x="130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2" name="Google Shape;642;p42"/>
          <p:cNvGrpSpPr/>
          <p:nvPr/>
        </p:nvGrpSpPr>
        <p:grpSpPr>
          <a:xfrm>
            <a:off x="4299057" y="1507659"/>
            <a:ext cx="356303" cy="360400"/>
            <a:chOff x="5297950" y="1632050"/>
            <a:chExt cx="426200" cy="431100"/>
          </a:xfrm>
        </p:grpSpPr>
        <p:sp>
          <p:nvSpPr>
            <p:cNvPr id="643" name="Google Shape;643;p42"/>
            <p:cNvSpPr/>
            <p:nvPr/>
          </p:nvSpPr>
          <p:spPr>
            <a:xfrm>
              <a:off x="5404800" y="1936125"/>
              <a:ext cx="212500" cy="127025"/>
            </a:xfrm>
            <a:custGeom>
              <a:avLst/>
              <a:gdLst/>
              <a:ahLst/>
              <a:cxnLst/>
              <a:rect l="l" t="t" r="r" b="b"/>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2"/>
            <p:cNvSpPr/>
            <p:nvPr/>
          </p:nvSpPr>
          <p:spPr>
            <a:xfrm>
              <a:off x="5297950" y="1632050"/>
              <a:ext cx="426200" cy="294950"/>
            </a:xfrm>
            <a:custGeom>
              <a:avLst/>
              <a:gdLst/>
              <a:ahLst/>
              <a:cxnLst/>
              <a:rect l="l" t="t" r="r" b="b"/>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5" name="Google Shape;645;p42"/>
          <p:cNvGrpSpPr/>
          <p:nvPr/>
        </p:nvGrpSpPr>
        <p:grpSpPr>
          <a:xfrm>
            <a:off x="4861560" y="1496958"/>
            <a:ext cx="358351" cy="381822"/>
            <a:chOff x="5970800" y="1619250"/>
            <a:chExt cx="428650" cy="456725"/>
          </a:xfrm>
        </p:grpSpPr>
        <p:sp>
          <p:nvSpPr>
            <p:cNvPr id="646" name="Google Shape;646;p42"/>
            <p:cNvSpPr/>
            <p:nvPr/>
          </p:nvSpPr>
          <p:spPr>
            <a:xfrm>
              <a:off x="5970800" y="1674200"/>
              <a:ext cx="377975" cy="377950"/>
            </a:xfrm>
            <a:custGeom>
              <a:avLst/>
              <a:gdLst/>
              <a:ahLst/>
              <a:cxnLst/>
              <a:rect l="l" t="t" r="r" b="b"/>
              <a:pathLst>
                <a:path w="15119" h="15118" extrusionOk="0">
                  <a:moveTo>
                    <a:pt x="7181" y="0"/>
                  </a:moveTo>
                  <a:lnTo>
                    <a:pt x="6790" y="49"/>
                  </a:lnTo>
                  <a:lnTo>
                    <a:pt x="6424" y="98"/>
                  </a:lnTo>
                  <a:lnTo>
                    <a:pt x="6058" y="147"/>
                  </a:lnTo>
                  <a:lnTo>
                    <a:pt x="5691" y="244"/>
                  </a:lnTo>
                  <a:lnTo>
                    <a:pt x="5325" y="342"/>
                  </a:lnTo>
                  <a:lnTo>
                    <a:pt x="4983" y="464"/>
                  </a:lnTo>
                  <a:lnTo>
                    <a:pt x="4641" y="586"/>
                  </a:lnTo>
                  <a:lnTo>
                    <a:pt x="4299" y="733"/>
                  </a:lnTo>
                  <a:lnTo>
                    <a:pt x="3982" y="904"/>
                  </a:lnTo>
                  <a:lnTo>
                    <a:pt x="3664" y="1099"/>
                  </a:lnTo>
                  <a:lnTo>
                    <a:pt x="3347" y="1295"/>
                  </a:lnTo>
                  <a:lnTo>
                    <a:pt x="3053" y="1490"/>
                  </a:lnTo>
                  <a:lnTo>
                    <a:pt x="2760" y="1734"/>
                  </a:lnTo>
                  <a:lnTo>
                    <a:pt x="2492" y="1954"/>
                  </a:lnTo>
                  <a:lnTo>
                    <a:pt x="2223" y="2223"/>
                  </a:lnTo>
                  <a:lnTo>
                    <a:pt x="1979" y="2467"/>
                  </a:lnTo>
                  <a:lnTo>
                    <a:pt x="1735" y="2760"/>
                  </a:lnTo>
                  <a:lnTo>
                    <a:pt x="1515" y="3029"/>
                  </a:lnTo>
                  <a:lnTo>
                    <a:pt x="1295" y="3322"/>
                  </a:lnTo>
                  <a:lnTo>
                    <a:pt x="1100" y="3639"/>
                  </a:lnTo>
                  <a:lnTo>
                    <a:pt x="929" y="3957"/>
                  </a:lnTo>
                  <a:lnTo>
                    <a:pt x="758" y="4274"/>
                  </a:lnTo>
                  <a:lnTo>
                    <a:pt x="611" y="4616"/>
                  </a:lnTo>
                  <a:lnTo>
                    <a:pt x="465" y="4958"/>
                  </a:lnTo>
                  <a:lnTo>
                    <a:pt x="343" y="5300"/>
                  </a:lnTo>
                  <a:lnTo>
                    <a:pt x="245" y="5666"/>
                  </a:lnTo>
                  <a:lnTo>
                    <a:pt x="172" y="6033"/>
                  </a:lnTo>
                  <a:lnTo>
                    <a:pt x="98" y="6399"/>
                  </a:lnTo>
                  <a:lnTo>
                    <a:pt x="49" y="6790"/>
                  </a:lnTo>
                  <a:lnTo>
                    <a:pt x="25" y="7156"/>
                  </a:lnTo>
                  <a:lnTo>
                    <a:pt x="1" y="7547"/>
                  </a:lnTo>
                  <a:lnTo>
                    <a:pt x="25" y="7938"/>
                  </a:lnTo>
                  <a:lnTo>
                    <a:pt x="49" y="8328"/>
                  </a:lnTo>
                  <a:lnTo>
                    <a:pt x="98" y="8695"/>
                  </a:lnTo>
                  <a:lnTo>
                    <a:pt x="172" y="9085"/>
                  </a:lnTo>
                  <a:lnTo>
                    <a:pt x="245" y="9452"/>
                  </a:lnTo>
                  <a:lnTo>
                    <a:pt x="343" y="9794"/>
                  </a:lnTo>
                  <a:lnTo>
                    <a:pt x="465" y="10160"/>
                  </a:lnTo>
                  <a:lnTo>
                    <a:pt x="611" y="10502"/>
                  </a:lnTo>
                  <a:lnTo>
                    <a:pt x="758" y="10820"/>
                  </a:lnTo>
                  <a:lnTo>
                    <a:pt x="929" y="11161"/>
                  </a:lnTo>
                  <a:lnTo>
                    <a:pt x="1100" y="11479"/>
                  </a:lnTo>
                  <a:lnTo>
                    <a:pt x="1295" y="11772"/>
                  </a:lnTo>
                  <a:lnTo>
                    <a:pt x="1515" y="12065"/>
                  </a:lnTo>
                  <a:lnTo>
                    <a:pt x="1735" y="12358"/>
                  </a:lnTo>
                  <a:lnTo>
                    <a:pt x="1979" y="12627"/>
                  </a:lnTo>
                  <a:lnTo>
                    <a:pt x="2223" y="12895"/>
                  </a:lnTo>
                  <a:lnTo>
                    <a:pt x="2492" y="13140"/>
                  </a:lnTo>
                  <a:lnTo>
                    <a:pt x="2760" y="13384"/>
                  </a:lnTo>
                  <a:lnTo>
                    <a:pt x="3053" y="13604"/>
                  </a:lnTo>
                  <a:lnTo>
                    <a:pt x="3347" y="13824"/>
                  </a:lnTo>
                  <a:lnTo>
                    <a:pt x="3664" y="14019"/>
                  </a:lnTo>
                  <a:lnTo>
                    <a:pt x="3982" y="14190"/>
                  </a:lnTo>
                  <a:lnTo>
                    <a:pt x="4299" y="14361"/>
                  </a:lnTo>
                  <a:lnTo>
                    <a:pt x="4641" y="14507"/>
                  </a:lnTo>
                  <a:lnTo>
                    <a:pt x="4983" y="14654"/>
                  </a:lnTo>
                  <a:lnTo>
                    <a:pt x="5325" y="14776"/>
                  </a:lnTo>
                  <a:lnTo>
                    <a:pt x="5691" y="14874"/>
                  </a:lnTo>
                  <a:lnTo>
                    <a:pt x="6058" y="14947"/>
                  </a:lnTo>
                  <a:lnTo>
                    <a:pt x="6424" y="15020"/>
                  </a:lnTo>
                  <a:lnTo>
                    <a:pt x="6790" y="15069"/>
                  </a:lnTo>
                  <a:lnTo>
                    <a:pt x="7181" y="15094"/>
                  </a:lnTo>
                  <a:lnTo>
                    <a:pt x="7572" y="15118"/>
                  </a:lnTo>
                  <a:lnTo>
                    <a:pt x="7963" y="15094"/>
                  </a:lnTo>
                  <a:lnTo>
                    <a:pt x="8329" y="15069"/>
                  </a:lnTo>
                  <a:lnTo>
                    <a:pt x="8720" y="15020"/>
                  </a:lnTo>
                  <a:lnTo>
                    <a:pt x="9086" y="14947"/>
                  </a:lnTo>
                  <a:lnTo>
                    <a:pt x="9452" y="14874"/>
                  </a:lnTo>
                  <a:lnTo>
                    <a:pt x="9819" y="14776"/>
                  </a:lnTo>
                  <a:lnTo>
                    <a:pt x="10161" y="14654"/>
                  </a:lnTo>
                  <a:lnTo>
                    <a:pt x="10503" y="14507"/>
                  </a:lnTo>
                  <a:lnTo>
                    <a:pt x="10844" y="14361"/>
                  </a:lnTo>
                  <a:lnTo>
                    <a:pt x="11162" y="14190"/>
                  </a:lnTo>
                  <a:lnTo>
                    <a:pt x="11479" y="14019"/>
                  </a:lnTo>
                  <a:lnTo>
                    <a:pt x="11797" y="13824"/>
                  </a:lnTo>
                  <a:lnTo>
                    <a:pt x="12090" y="13604"/>
                  </a:lnTo>
                  <a:lnTo>
                    <a:pt x="12383" y="13384"/>
                  </a:lnTo>
                  <a:lnTo>
                    <a:pt x="12652" y="13140"/>
                  </a:lnTo>
                  <a:lnTo>
                    <a:pt x="12920" y="12895"/>
                  </a:lnTo>
                  <a:lnTo>
                    <a:pt x="13165" y="12627"/>
                  </a:lnTo>
                  <a:lnTo>
                    <a:pt x="13409" y="12358"/>
                  </a:lnTo>
                  <a:lnTo>
                    <a:pt x="13629" y="12065"/>
                  </a:lnTo>
                  <a:lnTo>
                    <a:pt x="13824" y="11772"/>
                  </a:lnTo>
                  <a:lnTo>
                    <a:pt x="14019" y="11479"/>
                  </a:lnTo>
                  <a:lnTo>
                    <a:pt x="14215" y="11161"/>
                  </a:lnTo>
                  <a:lnTo>
                    <a:pt x="14386" y="10820"/>
                  </a:lnTo>
                  <a:lnTo>
                    <a:pt x="14532" y="10502"/>
                  </a:lnTo>
                  <a:lnTo>
                    <a:pt x="14654" y="10160"/>
                  </a:lnTo>
                  <a:lnTo>
                    <a:pt x="14777" y="9794"/>
                  </a:lnTo>
                  <a:lnTo>
                    <a:pt x="14899" y="9452"/>
                  </a:lnTo>
                  <a:lnTo>
                    <a:pt x="14972" y="9085"/>
                  </a:lnTo>
                  <a:lnTo>
                    <a:pt x="15045" y="8695"/>
                  </a:lnTo>
                  <a:lnTo>
                    <a:pt x="15094" y="8328"/>
                  </a:lnTo>
                  <a:lnTo>
                    <a:pt x="15118" y="7938"/>
                  </a:lnTo>
                  <a:lnTo>
                    <a:pt x="15118" y="7547"/>
                  </a:lnTo>
                  <a:lnTo>
                    <a:pt x="15094" y="6936"/>
                  </a:lnTo>
                  <a:lnTo>
                    <a:pt x="15021" y="6326"/>
                  </a:lnTo>
                  <a:lnTo>
                    <a:pt x="14899" y="5740"/>
                  </a:lnTo>
                  <a:lnTo>
                    <a:pt x="14728" y="5178"/>
                  </a:lnTo>
                  <a:lnTo>
                    <a:pt x="14532" y="4616"/>
                  </a:lnTo>
                  <a:lnTo>
                    <a:pt x="14288" y="4079"/>
                  </a:lnTo>
                  <a:lnTo>
                    <a:pt x="13995" y="3590"/>
                  </a:lnTo>
                  <a:lnTo>
                    <a:pt x="13653" y="3102"/>
                  </a:lnTo>
                  <a:lnTo>
                    <a:pt x="13458" y="3053"/>
                  </a:lnTo>
                  <a:lnTo>
                    <a:pt x="12163" y="4347"/>
                  </a:lnTo>
                  <a:lnTo>
                    <a:pt x="12383" y="4689"/>
                  </a:lnTo>
                  <a:lnTo>
                    <a:pt x="12578" y="5056"/>
                  </a:lnTo>
                  <a:lnTo>
                    <a:pt x="12749" y="5446"/>
                  </a:lnTo>
                  <a:lnTo>
                    <a:pt x="12896" y="5837"/>
                  </a:lnTo>
                  <a:lnTo>
                    <a:pt x="13018" y="6252"/>
                  </a:lnTo>
                  <a:lnTo>
                    <a:pt x="13091" y="6668"/>
                  </a:lnTo>
                  <a:lnTo>
                    <a:pt x="13165" y="7107"/>
                  </a:lnTo>
                  <a:lnTo>
                    <a:pt x="13165" y="7547"/>
                  </a:lnTo>
                  <a:lnTo>
                    <a:pt x="13140" y="8133"/>
                  </a:lnTo>
                  <a:lnTo>
                    <a:pt x="13067" y="8695"/>
                  </a:lnTo>
                  <a:lnTo>
                    <a:pt x="12920" y="9208"/>
                  </a:lnTo>
                  <a:lnTo>
                    <a:pt x="12725" y="9745"/>
                  </a:lnTo>
                  <a:lnTo>
                    <a:pt x="12505" y="10233"/>
                  </a:lnTo>
                  <a:lnTo>
                    <a:pt x="12212" y="10673"/>
                  </a:lnTo>
                  <a:lnTo>
                    <a:pt x="11895" y="11113"/>
                  </a:lnTo>
                  <a:lnTo>
                    <a:pt x="11528" y="11503"/>
                  </a:lnTo>
                  <a:lnTo>
                    <a:pt x="11138" y="11870"/>
                  </a:lnTo>
                  <a:lnTo>
                    <a:pt x="10698" y="12187"/>
                  </a:lnTo>
                  <a:lnTo>
                    <a:pt x="10234" y="12480"/>
                  </a:lnTo>
                  <a:lnTo>
                    <a:pt x="9745" y="12725"/>
                  </a:lnTo>
                  <a:lnTo>
                    <a:pt x="9233" y="12895"/>
                  </a:lnTo>
                  <a:lnTo>
                    <a:pt x="8695" y="13042"/>
                  </a:lnTo>
                  <a:lnTo>
                    <a:pt x="8133" y="13140"/>
                  </a:lnTo>
                  <a:lnTo>
                    <a:pt x="7572" y="13164"/>
                  </a:lnTo>
                  <a:lnTo>
                    <a:pt x="6986" y="13140"/>
                  </a:lnTo>
                  <a:lnTo>
                    <a:pt x="6448" y="13042"/>
                  </a:lnTo>
                  <a:lnTo>
                    <a:pt x="5911" y="12895"/>
                  </a:lnTo>
                  <a:lnTo>
                    <a:pt x="5398" y="12725"/>
                  </a:lnTo>
                  <a:lnTo>
                    <a:pt x="4910" y="12480"/>
                  </a:lnTo>
                  <a:lnTo>
                    <a:pt x="4446" y="12187"/>
                  </a:lnTo>
                  <a:lnTo>
                    <a:pt x="4006" y="11870"/>
                  </a:lnTo>
                  <a:lnTo>
                    <a:pt x="3615" y="11503"/>
                  </a:lnTo>
                  <a:lnTo>
                    <a:pt x="3249" y="11113"/>
                  </a:lnTo>
                  <a:lnTo>
                    <a:pt x="2931" y="10673"/>
                  </a:lnTo>
                  <a:lnTo>
                    <a:pt x="2638" y="10233"/>
                  </a:lnTo>
                  <a:lnTo>
                    <a:pt x="2418" y="9745"/>
                  </a:lnTo>
                  <a:lnTo>
                    <a:pt x="2223" y="9208"/>
                  </a:lnTo>
                  <a:lnTo>
                    <a:pt x="2077" y="8695"/>
                  </a:lnTo>
                  <a:lnTo>
                    <a:pt x="2003" y="8133"/>
                  </a:lnTo>
                  <a:lnTo>
                    <a:pt x="1954" y="7547"/>
                  </a:lnTo>
                  <a:lnTo>
                    <a:pt x="2003" y="6985"/>
                  </a:lnTo>
                  <a:lnTo>
                    <a:pt x="2077" y="6423"/>
                  </a:lnTo>
                  <a:lnTo>
                    <a:pt x="2223" y="5886"/>
                  </a:lnTo>
                  <a:lnTo>
                    <a:pt x="2418" y="5373"/>
                  </a:lnTo>
                  <a:lnTo>
                    <a:pt x="2638" y="4885"/>
                  </a:lnTo>
                  <a:lnTo>
                    <a:pt x="2931" y="4421"/>
                  </a:lnTo>
                  <a:lnTo>
                    <a:pt x="3249" y="4005"/>
                  </a:lnTo>
                  <a:lnTo>
                    <a:pt x="3615" y="3590"/>
                  </a:lnTo>
                  <a:lnTo>
                    <a:pt x="4006" y="3224"/>
                  </a:lnTo>
                  <a:lnTo>
                    <a:pt x="4446" y="2906"/>
                  </a:lnTo>
                  <a:lnTo>
                    <a:pt x="4910" y="2638"/>
                  </a:lnTo>
                  <a:lnTo>
                    <a:pt x="5398" y="2394"/>
                  </a:lnTo>
                  <a:lnTo>
                    <a:pt x="5911" y="2198"/>
                  </a:lnTo>
                  <a:lnTo>
                    <a:pt x="6448" y="2076"/>
                  </a:lnTo>
                  <a:lnTo>
                    <a:pt x="6986" y="1978"/>
                  </a:lnTo>
                  <a:lnTo>
                    <a:pt x="7572" y="1954"/>
                  </a:lnTo>
                  <a:lnTo>
                    <a:pt x="8011" y="1978"/>
                  </a:lnTo>
                  <a:lnTo>
                    <a:pt x="8451" y="2027"/>
                  </a:lnTo>
                  <a:lnTo>
                    <a:pt x="8866" y="2100"/>
                  </a:lnTo>
                  <a:lnTo>
                    <a:pt x="9281" y="2223"/>
                  </a:lnTo>
                  <a:lnTo>
                    <a:pt x="9672" y="2369"/>
                  </a:lnTo>
                  <a:lnTo>
                    <a:pt x="10063" y="2540"/>
                  </a:lnTo>
                  <a:lnTo>
                    <a:pt x="10429" y="2735"/>
                  </a:lnTo>
                  <a:lnTo>
                    <a:pt x="10771" y="2955"/>
                  </a:lnTo>
                  <a:lnTo>
                    <a:pt x="11943" y="1807"/>
                  </a:lnTo>
                  <a:lnTo>
                    <a:pt x="11846" y="1343"/>
                  </a:lnTo>
                  <a:lnTo>
                    <a:pt x="11382" y="1026"/>
                  </a:lnTo>
                  <a:lnTo>
                    <a:pt x="10893" y="782"/>
                  </a:lnTo>
                  <a:lnTo>
                    <a:pt x="10380" y="537"/>
                  </a:lnTo>
                  <a:lnTo>
                    <a:pt x="9843" y="342"/>
                  </a:lnTo>
                  <a:lnTo>
                    <a:pt x="9306" y="195"/>
                  </a:lnTo>
                  <a:lnTo>
                    <a:pt x="8744" y="98"/>
                  </a:lnTo>
                  <a:lnTo>
                    <a:pt x="8158" y="25"/>
                  </a:lnTo>
                  <a:lnTo>
                    <a:pt x="75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2"/>
            <p:cNvSpPr/>
            <p:nvPr/>
          </p:nvSpPr>
          <p:spPr>
            <a:xfrm>
              <a:off x="6068500" y="1771875"/>
              <a:ext cx="182575" cy="182600"/>
            </a:xfrm>
            <a:custGeom>
              <a:avLst/>
              <a:gdLst/>
              <a:ahLst/>
              <a:cxnLst/>
              <a:rect l="l" t="t" r="r" b="b"/>
              <a:pathLst>
                <a:path w="7303" h="7304" extrusionOk="0">
                  <a:moveTo>
                    <a:pt x="3664" y="1"/>
                  </a:moveTo>
                  <a:lnTo>
                    <a:pt x="3297" y="25"/>
                  </a:lnTo>
                  <a:lnTo>
                    <a:pt x="2931" y="74"/>
                  </a:lnTo>
                  <a:lnTo>
                    <a:pt x="2565" y="147"/>
                  </a:lnTo>
                  <a:lnTo>
                    <a:pt x="2247" y="294"/>
                  </a:lnTo>
                  <a:lnTo>
                    <a:pt x="1930" y="440"/>
                  </a:lnTo>
                  <a:lnTo>
                    <a:pt x="1612" y="611"/>
                  </a:lnTo>
                  <a:lnTo>
                    <a:pt x="1344" y="831"/>
                  </a:lnTo>
                  <a:lnTo>
                    <a:pt x="1075" y="1075"/>
                  </a:lnTo>
                  <a:lnTo>
                    <a:pt x="831" y="1320"/>
                  </a:lnTo>
                  <a:lnTo>
                    <a:pt x="635" y="1613"/>
                  </a:lnTo>
                  <a:lnTo>
                    <a:pt x="440" y="1906"/>
                  </a:lnTo>
                  <a:lnTo>
                    <a:pt x="293" y="2223"/>
                  </a:lnTo>
                  <a:lnTo>
                    <a:pt x="171" y="2565"/>
                  </a:lnTo>
                  <a:lnTo>
                    <a:pt x="74" y="2907"/>
                  </a:lnTo>
                  <a:lnTo>
                    <a:pt x="25" y="3273"/>
                  </a:lnTo>
                  <a:lnTo>
                    <a:pt x="0" y="3640"/>
                  </a:lnTo>
                  <a:lnTo>
                    <a:pt x="25" y="4031"/>
                  </a:lnTo>
                  <a:lnTo>
                    <a:pt x="74" y="4373"/>
                  </a:lnTo>
                  <a:lnTo>
                    <a:pt x="171" y="4739"/>
                  </a:lnTo>
                  <a:lnTo>
                    <a:pt x="293" y="5081"/>
                  </a:lnTo>
                  <a:lnTo>
                    <a:pt x="440" y="5398"/>
                  </a:lnTo>
                  <a:lnTo>
                    <a:pt x="635" y="5691"/>
                  </a:lnTo>
                  <a:lnTo>
                    <a:pt x="831" y="5960"/>
                  </a:lnTo>
                  <a:lnTo>
                    <a:pt x="1075" y="6229"/>
                  </a:lnTo>
                  <a:lnTo>
                    <a:pt x="1344" y="6473"/>
                  </a:lnTo>
                  <a:lnTo>
                    <a:pt x="1612" y="6668"/>
                  </a:lnTo>
                  <a:lnTo>
                    <a:pt x="1930" y="6864"/>
                  </a:lnTo>
                  <a:lnTo>
                    <a:pt x="2247" y="7010"/>
                  </a:lnTo>
                  <a:lnTo>
                    <a:pt x="2565" y="7132"/>
                  </a:lnTo>
                  <a:lnTo>
                    <a:pt x="2931" y="7230"/>
                  </a:lnTo>
                  <a:lnTo>
                    <a:pt x="3297" y="7279"/>
                  </a:lnTo>
                  <a:lnTo>
                    <a:pt x="3664" y="7303"/>
                  </a:lnTo>
                  <a:lnTo>
                    <a:pt x="4030" y="7279"/>
                  </a:lnTo>
                  <a:lnTo>
                    <a:pt x="4396" y="7230"/>
                  </a:lnTo>
                  <a:lnTo>
                    <a:pt x="4738" y="7132"/>
                  </a:lnTo>
                  <a:lnTo>
                    <a:pt x="5080" y="7010"/>
                  </a:lnTo>
                  <a:lnTo>
                    <a:pt x="5398" y="6864"/>
                  </a:lnTo>
                  <a:lnTo>
                    <a:pt x="5691" y="6668"/>
                  </a:lnTo>
                  <a:lnTo>
                    <a:pt x="5984" y="6473"/>
                  </a:lnTo>
                  <a:lnTo>
                    <a:pt x="6253" y="6229"/>
                  </a:lnTo>
                  <a:lnTo>
                    <a:pt x="6472" y="5960"/>
                  </a:lnTo>
                  <a:lnTo>
                    <a:pt x="6692" y="5691"/>
                  </a:lnTo>
                  <a:lnTo>
                    <a:pt x="6863" y="5398"/>
                  </a:lnTo>
                  <a:lnTo>
                    <a:pt x="7034" y="5081"/>
                  </a:lnTo>
                  <a:lnTo>
                    <a:pt x="7156" y="4739"/>
                  </a:lnTo>
                  <a:lnTo>
                    <a:pt x="7230" y="4373"/>
                  </a:lnTo>
                  <a:lnTo>
                    <a:pt x="7303" y="4031"/>
                  </a:lnTo>
                  <a:lnTo>
                    <a:pt x="7303" y="3640"/>
                  </a:lnTo>
                  <a:lnTo>
                    <a:pt x="7303" y="3396"/>
                  </a:lnTo>
                  <a:lnTo>
                    <a:pt x="7278" y="3176"/>
                  </a:lnTo>
                  <a:lnTo>
                    <a:pt x="7254" y="2932"/>
                  </a:lnTo>
                  <a:lnTo>
                    <a:pt x="7181" y="2712"/>
                  </a:lnTo>
                  <a:lnTo>
                    <a:pt x="7132" y="2492"/>
                  </a:lnTo>
                  <a:lnTo>
                    <a:pt x="7034" y="2272"/>
                  </a:lnTo>
                  <a:lnTo>
                    <a:pt x="6839" y="1857"/>
                  </a:lnTo>
                  <a:lnTo>
                    <a:pt x="5325" y="3347"/>
                  </a:lnTo>
                  <a:lnTo>
                    <a:pt x="5349" y="3640"/>
                  </a:lnTo>
                  <a:lnTo>
                    <a:pt x="5349" y="3811"/>
                  </a:lnTo>
                  <a:lnTo>
                    <a:pt x="5325" y="3982"/>
                  </a:lnTo>
                  <a:lnTo>
                    <a:pt x="5276" y="4153"/>
                  </a:lnTo>
                  <a:lnTo>
                    <a:pt x="5227" y="4299"/>
                  </a:lnTo>
                  <a:lnTo>
                    <a:pt x="5154" y="4446"/>
                  </a:lnTo>
                  <a:lnTo>
                    <a:pt x="5080" y="4592"/>
                  </a:lnTo>
                  <a:lnTo>
                    <a:pt x="4983" y="4739"/>
                  </a:lnTo>
                  <a:lnTo>
                    <a:pt x="4860" y="4861"/>
                  </a:lnTo>
                  <a:lnTo>
                    <a:pt x="4738" y="4959"/>
                  </a:lnTo>
                  <a:lnTo>
                    <a:pt x="4616" y="5056"/>
                  </a:lnTo>
                  <a:lnTo>
                    <a:pt x="4470" y="5154"/>
                  </a:lnTo>
                  <a:lnTo>
                    <a:pt x="4323" y="5203"/>
                  </a:lnTo>
                  <a:lnTo>
                    <a:pt x="4177" y="5276"/>
                  </a:lnTo>
                  <a:lnTo>
                    <a:pt x="4006" y="5301"/>
                  </a:lnTo>
                  <a:lnTo>
                    <a:pt x="3835" y="5349"/>
                  </a:lnTo>
                  <a:lnTo>
                    <a:pt x="3493" y="5349"/>
                  </a:lnTo>
                  <a:lnTo>
                    <a:pt x="3322" y="5301"/>
                  </a:lnTo>
                  <a:lnTo>
                    <a:pt x="3151" y="5276"/>
                  </a:lnTo>
                  <a:lnTo>
                    <a:pt x="3004" y="5203"/>
                  </a:lnTo>
                  <a:lnTo>
                    <a:pt x="2858" y="5154"/>
                  </a:lnTo>
                  <a:lnTo>
                    <a:pt x="2711" y="5056"/>
                  </a:lnTo>
                  <a:lnTo>
                    <a:pt x="2589" y="4959"/>
                  </a:lnTo>
                  <a:lnTo>
                    <a:pt x="2467" y="4861"/>
                  </a:lnTo>
                  <a:lnTo>
                    <a:pt x="2345" y="4739"/>
                  </a:lnTo>
                  <a:lnTo>
                    <a:pt x="2247" y="4592"/>
                  </a:lnTo>
                  <a:lnTo>
                    <a:pt x="2174" y="4446"/>
                  </a:lnTo>
                  <a:lnTo>
                    <a:pt x="2101" y="4299"/>
                  </a:lnTo>
                  <a:lnTo>
                    <a:pt x="2027" y="4153"/>
                  </a:lnTo>
                  <a:lnTo>
                    <a:pt x="2003" y="3982"/>
                  </a:lnTo>
                  <a:lnTo>
                    <a:pt x="1979" y="3811"/>
                  </a:lnTo>
                  <a:lnTo>
                    <a:pt x="1954" y="3640"/>
                  </a:lnTo>
                  <a:lnTo>
                    <a:pt x="1979" y="3469"/>
                  </a:lnTo>
                  <a:lnTo>
                    <a:pt x="2003" y="3298"/>
                  </a:lnTo>
                  <a:lnTo>
                    <a:pt x="2027" y="3151"/>
                  </a:lnTo>
                  <a:lnTo>
                    <a:pt x="2101" y="2980"/>
                  </a:lnTo>
                  <a:lnTo>
                    <a:pt x="2174" y="2834"/>
                  </a:lnTo>
                  <a:lnTo>
                    <a:pt x="2247" y="2687"/>
                  </a:lnTo>
                  <a:lnTo>
                    <a:pt x="2345" y="2565"/>
                  </a:lnTo>
                  <a:lnTo>
                    <a:pt x="2467" y="2443"/>
                  </a:lnTo>
                  <a:lnTo>
                    <a:pt x="2589" y="2345"/>
                  </a:lnTo>
                  <a:lnTo>
                    <a:pt x="2711" y="2248"/>
                  </a:lnTo>
                  <a:lnTo>
                    <a:pt x="2858" y="2150"/>
                  </a:lnTo>
                  <a:lnTo>
                    <a:pt x="3004" y="2077"/>
                  </a:lnTo>
                  <a:lnTo>
                    <a:pt x="3151" y="2028"/>
                  </a:lnTo>
                  <a:lnTo>
                    <a:pt x="3322" y="1979"/>
                  </a:lnTo>
                  <a:lnTo>
                    <a:pt x="3493" y="1955"/>
                  </a:lnTo>
                  <a:lnTo>
                    <a:pt x="3664" y="1955"/>
                  </a:lnTo>
                  <a:lnTo>
                    <a:pt x="3957" y="1979"/>
                  </a:lnTo>
                  <a:lnTo>
                    <a:pt x="5447" y="465"/>
                  </a:lnTo>
                  <a:lnTo>
                    <a:pt x="5056" y="269"/>
                  </a:lnTo>
                  <a:lnTo>
                    <a:pt x="4836" y="196"/>
                  </a:lnTo>
                  <a:lnTo>
                    <a:pt x="4616" y="123"/>
                  </a:lnTo>
                  <a:lnTo>
                    <a:pt x="4372" y="74"/>
                  </a:lnTo>
                  <a:lnTo>
                    <a:pt x="4152" y="25"/>
                  </a:lnTo>
                  <a:lnTo>
                    <a:pt x="39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2"/>
            <p:cNvSpPr/>
            <p:nvPr/>
          </p:nvSpPr>
          <p:spPr>
            <a:xfrm>
              <a:off x="5981175" y="2005125"/>
              <a:ext cx="75125" cy="70850"/>
            </a:xfrm>
            <a:custGeom>
              <a:avLst/>
              <a:gdLst/>
              <a:ahLst/>
              <a:cxnLst/>
              <a:rect l="l" t="t" r="r" b="b"/>
              <a:pathLst>
                <a:path w="3005" h="2834" extrusionOk="0">
                  <a:moveTo>
                    <a:pt x="1466" y="0"/>
                  </a:moveTo>
                  <a:lnTo>
                    <a:pt x="294" y="1173"/>
                  </a:lnTo>
                  <a:lnTo>
                    <a:pt x="172" y="1319"/>
                  </a:lnTo>
                  <a:lnTo>
                    <a:pt x="74" y="1490"/>
                  </a:lnTo>
                  <a:lnTo>
                    <a:pt x="25" y="1661"/>
                  </a:lnTo>
                  <a:lnTo>
                    <a:pt x="1" y="1857"/>
                  </a:lnTo>
                  <a:lnTo>
                    <a:pt x="25" y="2052"/>
                  </a:lnTo>
                  <a:lnTo>
                    <a:pt x="74" y="2223"/>
                  </a:lnTo>
                  <a:lnTo>
                    <a:pt x="172" y="2394"/>
                  </a:lnTo>
                  <a:lnTo>
                    <a:pt x="294" y="2540"/>
                  </a:lnTo>
                  <a:lnTo>
                    <a:pt x="440" y="2663"/>
                  </a:lnTo>
                  <a:lnTo>
                    <a:pt x="611" y="2760"/>
                  </a:lnTo>
                  <a:lnTo>
                    <a:pt x="807" y="2809"/>
                  </a:lnTo>
                  <a:lnTo>
                    <a:pt x="978" y="2833"/>
                  </a:lnTo>
                  <a:lnTo>
                    <a:pt x="1173" y="2809"/>
                  </a:lnTo>
                  <a:lnTo>
                    <a:pt x="1344" y="2760"/>
                  </a:lnTo>
                  <a:lnTo>
                    <a:pt x="1515" y="2663"/>
                  </a:lnTo>
                  <a:lnTo>
                    <a:pt x="1686" y="2540"/>
                  </a:lnTo>
                  <a:lnTo>
                    <a:pt x="2858" y="1368"/>
                  </a:lnTo>
                  <a:lnTo>
                    <a:pt x="3005" y="1197"/>
                  </a:lnTo>
                  <a:lnTo>
                    <a:pt x="2590" y="928"/>
                  </a:lnTo>
                  <a:lnTo>
                    <a:pt x="2199" y="635"/>
                  </a:lnTo>
                  <a:lnTo>
                    <a:pt x="1808" y="342"/>
                  </a:lnTo>
                  <a:lnTo>
                    <a:pt x="146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2"/>
            <p:cNvSpPr/>
            <p:nvPr/>
          </p:nvSpPr>
          <p:spPr>
            <a:xfrm>
              <a:off x="6263875" y="2005125"/>
              <a:ext cx="74525" cy="70850"/>
            </a:xfrm>
            <a:custGeom>
              <a:avLst/>
              <a:gdLst/>
              <a:ahLst/>
              <a:cxnLst/>
              <a:rect l="l" t="t" r="r" b="b"/>
              <a:pathLst>
                <a:path w="2981" h="2834" extrusionOk="0">
                  <a:moveTo>
                    <a:pt x="1539" y="0"/>
                  </a:moveTo>
                  <a:lnTo>
                    <a:pt x="1173" y="342"/>
                  </a:lnTo>
                  <a:lnTo>
                    <a:pt x="807" y="635"/>
                  </a:lnTo>
                  <a:lnTo>
                    <a:pt x="416" y="928"/>
                  </a:lnTo>
                  <a:lnTo>
                    <a:pt x="1" y="1197"/>
                  </a:lnTo>
                  <a:lnTo>
                    <a:pt x="123" y="1368"/>
                  </a:lnTo>
                  <a:lnTo>
                    <a:pt x="1319" y="2540"/>
                  </a:lnTo>
                  <a:lnTo>
                    <a:pt x="1466" y="2663"/>
                  </a:lnTo>
                  <a:lnTo>
                    <a:pt x="1637" y="2760"/>
                  </a:lnTo>
                  <a:lnTo>
                    <a:pt x="1832" y="2809"/>
                  </a:lnTo>
                  <a:lnTo>
                    <a:pt x="2003" y="2833"/>
                  </a:lnTo>
                  <a:lnTo>
                    <a:pt x="2199" y="2809"/>
                  </a:lnTo>
                  <a:lnTo>
                    <a:pt x="2370" y="2760"/>
                  </a:lnTo>
                  <a:lnTo>
                    <a:pt x="2541" y="2663"/>
                  </a:lnTo>
                  <a:lnTo>
                    <a:pt x="2712" y="2540"/>
                  </a:lnTo>
                  <a:lnTo>
                    <a:pt x="2834" y="2394"/>
                  </a:lnTo>
                  <a:lnTo>
                    <a:pt x="2931" y="2223"/>
                  </a:lnTo>
                  <a:lnTo>
                    <a:pt x="2980" y="2052"/>
                  </a:lnTo>
                  <a:lnTo>
                    <a:pt x="2980" y="1857"/>
                  </a:lnTo>
                  <a:lnTo>
                    <a:pt x="2980" y="1661"/>
                  </a:lnTo>
                  <a:lnTo>
                    <a:pt x="2931" y="1490"/>
                  </a:lnTo>
                  <a:lnTo>
                    <a:pt x="2834" y="1319"/>
                  </a:lnTo>
                  <a:lnTo>
                    <a:pt x="2712" y="1173"/>
                  </a:lnTo>
                  <a:lnTo>
                    <a:pt x="15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2"/>
            <p:cNvSpPr/>
            <p:nvPr/>
          </p:nvSpPr>
          <p:spPr>
            <a:xfrm>
              <a:off x="6147875" y="1619250"/>
              <a:ext cx="251575" cy="255850"/>
            </a:xfrm>
            <a:custGeom>
              <a:avLst/>
              <a:gdLst/>
              <a:ahLst/>
              <a:cxnLst/>
              <a:rect l="l" t="t" r="r" b="b"/>
              <a:pathLst>
                <a:path w="10063" h="10234" extrusionOk="0">
                  <a:moveTo>
                    <a:pt x="7352" y="0"/>
                  </a:moveTo>
                  <a:lnTo>
                    <a:pt x="7254" y="24"/>
                  </a:lnTo>
                  <a:lnTo>
                    <a:pt x="7181" y="73"/>
                  </a:lnTo>
                  <a:lnTo>
                    <a:pt x="7083" y="147"/>
                  </a:lnTo>
                  <a:lnTo>
                    <a:pt x="5447" y="1758"/>
                  </a:lnTo>
                  <a:lnTo>
                    <a:pt x="5373" y="1856"/>
                  </a:lnTo>
                  <a:lnTo>
                    <a:pt x="5300" y="1978"/>
                  </a:lnTo>
                  <a:lnTo>
                    <a:pt x="5227" y="2125"/>
                  </a:lnTo>
                  <a:lnTo>
                    <a:pt x="5178" y="2247"/>
                  </a:lnTo>
                  <a:lnTo>
                    <a:pt x="5154" y="2393"/>
                  </a:lnTo>
                  <a:lnTo>
                    <a:pt x="5129" y="2540"/>
                  </a:lnTo>
                  <a:lnTo>
                    <a:pt x="5129" y="2687"/>
                  </a:lnTo>
                  <a:lnTo>
                    <a:pt x="5129" y="2809"/>
                  </a:lnTo>
                  <a:lnTo>
                    <a:pt x="5349" y="3981"/>
                  </a:lnTo>
                  <a:lnTo>
                    <a:pt x="5398" y="4152"/>
                  </a:lnTo>
                  <a:lnTo>
                    <a:pt x="147" y="9403"/>
                  </a:lnTo>
                  <a:lnTo>
                    <a:pt x="74" y="9476"/>
                  </a:lnTo>
                  <a:lnTo>
                    <a:pt x="25" y="9574"/>
                  </a:lnTo>
                  <a:lnTo>
                    <a:pt x="0" y="9672"/>
                  </a:lnTo>
                  <a:lnTo>
                    <a:pt x="0" y="9745"/>
                  </a:lnTo>
                  <a:lnTo>
                    <a:pt x="0" y="9843"/>
                  </a:lnTo>
                  <a:lnTo>
                    <a:pt x="25" y="9940"/>
                  </a:lnTo>
                  <a:lnTo>
                    <a:pt x="74" y="10013"/>
                  </a:lnTo>
                  <a:lnTo>
                    <a:pt x="147" y="10087"/>
                  </a:lnTo>
                  <a:lnTo>
                    <a:pt x="220" y="10160"/>
                  </a:lnTo>
                  <a:lnTo>
                    <a:pt x="293" y="10209"/>
                  </a:lnTo>
                  <a:lnTo>
                    <a:pt x="391" y="10233"/>
                  </a:lnTo>
                  <a:lnTo>
                    <a:pt x="586" y="10233"/>
                  </a:lnTo>
                  <a:lnTo>
                    <a:pt x="660" y="10209"/>
                  </a:lnTo>
                  <a:lnTo>
                    <a:pt x="757" y="10160"/>
                  </a:lnTo>
                  <a:lnTo>
                    <a:pt x="831" y="10087"/>
                  </a:lnTo>
                  <a:lnTo>
                    <a:pt x="6204" y="4738"/>
                  </a:lnTo>
                  <a:lnTo>
                    <a:pt x="7254" y="4909"/>
                  </a:lnTo>
                  <a:lnTo>
                    <a:pt x="7376" y="4933"/>
                  </a:lnTo>
                  <a:lnTo>
                    <a:pt x="7523" y="4933"/>
                  </a:lnTo>
                  <a:lnTo>
                    <a:pt x="7645" y="4909"/>
                  </a:lnTo>
                  <a:lnTo>
                    <a:pt x="7791" y="4860"/>
                  </a:lnTo>
                  <a:lnTo>
                    <a:pt x="7938" y="4811"/>
                  </a:lnTo>
                  <a:lnTo>
                    <a:pt x="8060" y="4763"/>
                  </a:lnTo>
                  <a:lnTo>
                    <a:pt x="8182" y="4689"/>
                  </a:lnTo>
                  <a:lnTo>
                    <a:pt x="8280" y="4592"/>
                  </a:lnTo>
                  <a:lnTo>
                    <a:pt x="9916" y="2955"/>
                  </a:lnTo>
                  <a:lnTo>
                    <a:pt x="9989" y="2882"/>
                  </a:lnTo>
                  <a:lnTo>
                    <a:pt x="10038" y="2784"/>
                  </a:lnTo>
                  <a:lnTo>
                    <a:pt x="10063" y="2711"/>
                  </a:lnTo>
                  <a:lnTo>
                    <a:pt x="10038" y="2613"/>
                  </a:lnTo>
                  <a:lnTo>
                    <a:pt x="10014" y="2564"/>
                  </a:lnTo>
                  <a:lnTo>
                    <a:pt x="9940" y="2491"/>
                  </a:lnTo>
                  <a:lnTo>
                    <a:pt x="9843" y="2442"/>
                  </a:lnTo>
                  <a:lnTo>
                    <a:pt x="9745" y="2418"/>
                  </a:lnTo>
                  <a:lnTo>
                    <a:pt x="8695" y="2223"/>
                  </a:lnTo>
                  <a:lnTo>
                    <a:pt x="9721" y="1197"/>
                  </a:lnTo>
                  <a:lnTo>
                    <a:pt x="9794" y="1123"/>
                  </a:lnTo>
                  <a:lnTo>
                    <a:pt x="9843" y="1026"/>
                  </a:lnTo>
                  <a:lnTo>
                    <a:pt x="9867" y="953"/>
                  </a:lnTo>
                  <a:lnTo>
                    <a:pt x="9867" y="855"/>
                  </a:lnTo>
                  <a:lnTo>
                    <a:pt x="9867" y="757"/>
                  </a:lnTo>
                  <a:lnTo>
                    <a:pt x="9843" y="659"/>
                  </a:lnTo>
                  <a:lnTo>
                    <a:pt x="9794" y="586"/>
                  </a:lnTo>
                  <a:lnTo>
                    <a:pt x="9721" y="513"/>
                  </a:lnTo>
                  <a:lnTo>
                    <a:pt x="9647" y="440"/>
                  </a:lnTo>
                  <a:lnTo>
                    <a:pt x="9574" y="391"/>
                  </a:lnTo>
                  <a:lnTo>
                    <a:pt x="9476" y="366"/>
                  </a:lnTo>
                  <a:lnTo>
                    <a:pt x="9281" y="366"/>
                  </a:lnTo>
                  <a:lnTo>
                    <a:pt x="9208" y="391"/>
                  </a:lnTo>
                  <a:lnTo>
                    <a:pt x="9110" y="440"/>
                  </a:lnTo>
                  <a:lnTo>
                    <a:pt x="9037" y="513"/>
                  </a:lnTo>
                  <a:lnTo>
                    <a:pt x="7889" y="1661"/>
                  </a:lnTo>
                  <a:lnTo>
                    <a:pt x="7840" y="1490"/>
                  </a:lnTo>
                  <a:lnTo>
                    <a:pt x="7620" y="318"/>
                  </a:lnTo>
                  <a:lnTo>
                    <a:pt x="7596" y="195"/>
                  </a:lnTo>
                  <a:lnTo>
                    <a:pt x="7547" y="98"/>
                  </a:lnTo>
                  <a:lnTo>
                    <a:pt x="7498" y="49"/>
                  </a:lnTo>
                  <a:lnTo>
                    <a:pt x="74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1" name="Google Shape;651;p42"/>
          <p:cNvGrpSpPr/>
          <p:nvPr/>
        </p:nvGrpSpPr>
        <p:grpSpPr>
          <a:xfrm>
            <a:off x="5408764" y="1492360"/>
            <a:ext cx="401719" cy="366502"/>
            <a:chOff x="6625350" y="1613750"/>
            <a:chExt cx="480525" cy="438400"/>
          </a:xfrm>
        </p:grpSpPr>
        <p:sp>
          <p:nvSpPr>
            <p:cNvPr id="652" name="Google Shape;652;p42"/>
            <p:cNvSpPr/>
            <p:nvPr/>
          </p:nvSpPr>
          <p:spPr>
            <a:xfrm>
              <a:off x="6670525" y="1887275"/>
              <a:ext cx="117875" cy="164875"/>
            </a:xfrm>
            <a:custGeom>
              <a:avLst/>
              <a:gdLst/>
              <a:ahLst/>
              <a:cxnLst/>
              <a:rect l="l" t="t" r="r" b="b"/>
              <a:pathLst>
                <a:path w="4715" h="6595" extrusionOk="0">
                  <a:moveTo>
                    <a:pt x="0" y="1"/>
                  </a:moveTo>
                  <a:lnTo>
                    <a:pt x="538" y="6058"/>
                  </a:lnTo>
                  <a:lnTo>
                    <a:pt x="562" y="6180"/>
                  </a:lnTo>
                  <a:lnTo>
                    <a:pt x="587" y="6277"/>
                  </a:lnTo>
                  <a:lnTo>
                    <a:pt x="660" y="6351"/>
                  </a:lnTo>
                  <a:lnTo>
                    <a:pt x="733" y="6448"/>
                  </a:lnTo>
                  <a:lnTo>
                    <a:pt x="806" y="6497"/>
                  </a:lnTo>
                  <a:lnTo>
                    <a:pt x="904" y="6546"/>
                  </a:lnTo>
                  <a:lnTo>
                    <a:pt x="1002" y="6571"/>
                  </a:lnTo>
                  <a:lnTo>
                    <a:pt x="1124" y="6595"/>
                  </a:lnTo>
                  <a:lnTo>
                    <a:pt x="4128" y="6595"/>
                  </a:lnTo>
                  <a:lnTo>
                    <a:pt x="4274" y="6571"/>
                  </a:lnTo>
                  <a:lnTo>
                    <a:pt x="4397" y="6522"/>
                  </a:lnTo>
                  <a:lnTo>
                    <a:pt x="4494" y="6473"/>
                  </a:lnTo>
                  <a:lnTo>
                    <a:pt x="4592" y="6375"/>
                  </a:lnTo>
                  <a:lnTo>
                    <a:pt x="4665" y="6253"/>
                  </a:lnTo>
                  <a:lnTo>
                    <a:pt x="4714" y="6155"/>
                  </a:lnTo>
                  <a:lnTo>
                    <a:pt x="4714" y="6009"/>
                  </a:lnTo>
                  <a:lnTo>
                    <a:pt x="4714" y="5887"/>
                  </a:lnTo>
                  <a:lnTo>
                    <a:pt x="3713" y="123"/>
                  </a:lnTo>
                  <a:lnTo>
                    <a:pt x="2589" y="50"/>
                  </a:lnTo>
                  <a:lnTo>
                    <a:pt x="1637" y="25"/>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2"/>
            <p:cNvSpPr/>
            <p:nvPr/>
          </p:nvSpPr>
          <p:spPr>
            <a:xfrm>
              <a:off x="7075950" y="1754175"/>
              <a:ext cx="29925" cy="99550"/>
            </a:xfrm>
            <a:custGeom>
              <a:avLst/>
              <a:gdLst/>
              <a:ahLst/>
              <a:cxnLst/>
              <a:rect l="l" t="t" r="r" b="b"/>
              <a:pathLst>
                <a:path w="1197" h="3982" extrusionOk="0">
                  <a:moveTo>
                    <a:pt x="0" y="1"/>
                  </a:moveTo>
                  <a:lnTo>
                    <a:pt x="0" y="3981"/>
                  </a:lnTo>
                  <a:lnTo>
                    <a:pt x="269" y="3811"/>
                  </a:lnTo>
                  <a:lnTo>
                    <a:pt x="489" y="3615"/>
                  </a:lnTo>
                  <a:lnTo>
                    <a:pt x="684" y="3420"/>
                  </a:lnTo>
                  <a:lnTo>
                    <a:pt x="855" y="3176"/>
                  </a:lnTo>
                  <a:lnTo>
                    <a:pt x="1002" y="2907"/>
                  </a:lnTo>
                  <a:lnTo>
                    <a:pt x="1099" y="2614"/>
                  </a:lnTo>
                  <a:lnTo>
                    <a:pt x="1173" y="2296"/>
                  </a:lnTo>
                  <a:lnTo>
                    <a:pt x="1197" y="1979"/>
                  </a:lnTo>
                  <a:lnTo>
                    <a:pt x="1173" y="1661"/>
                  </a:lnTo>
                  <a:lnTo>
                    <a:pt x="1099" y="1368"/>
                  </a:lnTo>
                  <a:lnTo>
                    <a:pt x="1002" y="1075"/>
                  </a:lnTo>
                  <a:lnTo>
                    <a:pt x="855" y="806"/>
                  </a:lnTo>
                  <a:lnTo>
                    <a:pt x="684" y="562"/>
                  </a:lnTo>
                  <a:lnTo>
                    <a:pt x="489" y="342"/>
                  </a:lnTo>
                  <a:lnTo>
                    <a:pt x="269" y="171"/>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2"/>
            <p:cNvSpPr/>
            <p:nvPr/>
          </p:nvSpPr>
          <p:spPr>
            <a:xfrm>
              <a:off x="6625350" y="1729750"/>
              <a:ext cx="97700" cy="147175"/>
            </a:xfrm>
            <a:custGeom>
              <a:avLst/>
              <a:gdLst/>
              <a:ahLst/>
              <a:cxnLst/>
              <a:rect l="l" t="t" r="r" b="b"/>
              <a:pathLst>
                <a:path w="3908" h="5887" extrusionOk="0">
                  <a:moveTo>
                    <a:pt x="3908" y="1"/>
                  </a:moveTo>
                  <a:lnTo>
                    <a:pt x="2711" y="25"/>
                  </a:lnTo>
                  <a:lnTo>
                    <a:pt x="1759" y="25"/>
                  </a:lnTo>
                  <a:lnTo>
                    <a:pt x="1588" y="49"/>
                  </a:lnTo>
                  <a:lnTo>
                    <a:pt x="1417" y="74"/>
                  </a:lnTo>
                  <a:lnTo>
                    <a:pt x="1246" y="123"/>
                  </a:lnTo>
                  <a:lnTo>
                    <a:pt x="1099" y="172"/>
                  </a:lnTo>
                  <a:lnTo>
                    <a:pt x="953" y="245"/>
                  </a:lnTo>
                  <a:lnTo>
                    <a:pt x="806" y="343"/>
                  </a:lnTo>
                  <a:lnTo>
                    <a:pt x="660" y="440"/>
                  </a:lnTo>
                  <a:lnTo>
                    <a:pt x="537" y="562"/>
                  </a:lnTo>
                  <a:lnTo>
                    <a:pt x="415" y="684"/>
                  </a:lnTo>
                  <a:lnTo>
                    <a:pt x="318" y="831"/>
                  </a:lnTo>
                  <a:lnTo>
                    <a:pt x="220" y="978"/>
                  </a:lnTo>
                  <a:lnTo>
                    <a:pt x="147" y="1124"/>
                  </a:lnTo>
                  <a:lnTo>
                    <a:pt x="73" y="1295"/>
                  </a:lnTo>
                  <a:lnTo>
                    <a:pt x="49" y="1442"/>
                  </a:lnTo>
                  <a:lnTo>
                    <a:pt x="0" y="1613"/>
                  </a:lnTo>
                  <a:lnTo>
                    <a:pt x="0" y="1783"/>
                  </a:lnTo>
                  <a:lnTo>
                    <a:pt x="0" y="4128"/>
                  </a:lnTo>
                  <a:lnTo>
                    <a:pt x="0" y="4299"/>
                  </a:lnTo>
                  <a:lnTo>
                    <a:pt x="49" y="4446"/>
                  </a:lnTo>
                  <a:lnTo>
                    <a:pt x="73" y="4617"/>
                  </a:lnTo>
                  <a:lnTo>
                    <a:pt x="147" y="4763"/>
                  </a:lnTo>
                  <a:lnTo>
                    <a:pt x="220" y="4934"/>
                  </a:lnTo>
                  <a:lnTo>
                    <a:pt x="318" y="5081"/>
                  </a:lnTo>
                  <a:lnTo>
                    <a:pt x="415" y="5203"/>
                  </a:lnTo>
                  <a:lnTo>
                    <a:pt x="537" y="5325"/>
                  </a:lnTo>
                  <a:lnTo>
                    <a:pt x="660" y="5447"/>
                  </a:lnTo>
                  <a:lnTo>
                    <a:pt x="806" y="5545"/>
                  </a:lnTo>
                  <a:lnTo>
                    <a:pt x="953" y="5642"/>
                  </a:lnTo>
                  <a:lnTo>
                    <a:pt x="1099" y="5716"/>
                  </a:lnTo>
                  <a:lnTo>
                    <a:pt x="1246" y="5789"/>
                  </a:lnTo>
                  <a:lnTo>
                    <a:pt x="1417" y="5838"/>
                  </a:lnTo>
                  <a:lnTo>
                    <a:pt x="1588" y="5862"/>
                  </a:lnTo>
                  <a:lnTo>
                    <a:pt x="1759" y="5862"/>
                  </a:lnTo>
                  <a:lnTo>
                    <a:pt x="2711" y="5887"/>
                  </a:lnTo>
                  <a:lnTo>
                    <a:pt x="3908" y="5887"/>
                  </a:lnTo>
                  <a:lnTo>
                    <a:pt x="39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2"/>
            <p:cNvSpPr/>
            <p:nvPr/>
          </p:nvSpPr>
          <p:spPr>
            <a:xfrm>
              <a:off x="6736475" y="1638175"/>
              <a:ext cx="279650" cy="330325"/>
            </a:xfrm>
            <a:custGeom>
              <a:avLst/>
              <a:gdLst/>
              <a:ahLst/>
              <a:cxnLst/>
              <a:rect l="l" t="t" r="r" b="b"/>
              <a:pathLst>
                <a:path w="11186" h="13213" extrusionOk="0">
                  <a:moveTo>
                    <a:pt x="11186" y="0"/>
                  </a:moveTo>
                  <a:lnTo>
                    <a:pt x="10771" y="342"/>
                  </a:lnTo>
                  <a:lnTo>
                    <a:pt x="10380" y="635"/>
                  </a:lnTo>
                  <a:lnTo>
                    <a:pt x="9940" y="904"/>
                  </a:lnTo>
                  <a:lnTo>
                    <a:pt x="9525" y="1172"/>
                  </a:lnTo>
                  <a:lnTo>
                    <a:pt x="9110" y="1417"/>
                  </a:lnTo>
                  <a:lnTo>
                    <a:pt x="8695" y="1661"/>
                  </a:lnTo>
                  <a:lnTo>
                    <a:pt x="7840" y="2052"/>
                  </a:lnTo>
                  <a:lnTo>
                    <a:pt x="7034" y="2418"/>
                  </a:lnTo>
                  <a:lnTo>
                    <a:pt x="6228" y="2687"/>
                  </a:lnTo>
                  <a:lnTo>
                    <a:pt x="5471" y="2931"/>
                  </a:lnTo>
                  <a:lnTo>
                    <a:pt x="4763" y="3126"/>
                  </a:lnTo>
                  <a:lnTo>
                    <a:pt x="4225" y="3248"/>
                  </a:lnTo>
                  <a:lnTo>
                    <a:pt x="3664" y="3346"/>
                  </a:lnTo>
                  <a:lnTo>
                    <a:pt x="3077" y="3419"/>
                  </a:lnTo>
                  <a:lnTo>
                    <a:pt x="2467" y="3493"/>
                  </a:lnTo>
                  <a:lnTo>
                    <a:pt x="1221" y="3590"/>
                  </a:lnTo>
                  <a:lnTo>
                    <a:pt x="0" y="3664"/>
                  </a:lnTo>
                  <a:lnTo>
                    <a:pt x="0" y="9574"/>
                  </a:lnTo>
                  <a:lnTo>
                    <a:pt x="1221" y="9623"/>
                  </a:lnTo>
                  <a:lnTo>
                    <a:pt x="2467" y="9721"/>
                  </a:lnTo>
                  <a:lnTo>
                    <a:pt x="3077" y="9794"/>
                  </a:lnTo>
                  <a:lnTo>
                    <a:pt x="3664" y="9891"/>
                  </a:lnTo>
                  <a:lnTo>
                    <a:pt x="4225" y="9989"/>
                  </a:lnTo>
                  <a:lnTo>
                    <a:pt x="4763" y="10111"/>
                  </a:lnTo>
                  <a:lnTo>
                    <a:pt x="5471" y="10307"/>
                  </a:lnTo>
                  <a:lnTo>
                    <a:pt x="6228" y="10526"/>
                  </a:lnTo>
                  <a:lnTo>
                    <a:pt x="7034" y="10820"/>
                  </a:lnTo>
                  <a:lnTo>
                    <a:pt x="7840" y="11161"/>
                  </a:lnTo>
                  <a:lnTo>
                    <a:pt x="8695" y="11577"/>
                  </a:lnTo>
                  <a:lnTo>
                    <a:pt x="9110" y="11796"/>
                  </a:lnTo>
                  <a:lnTo>
                    <a:pt x="9525" y="12041"/>
                  </a:lnTo>
                  <a:lnTo>
                    <a:pt x="9940" y="12309"/>
                  </a:lnTo>
                  <a:lnTo>
                    <a:pt x="10380" y="12602"/>
                  </a:lnTo>
                  <a:lnTo>
                    <a:pt x="10771" y="12896"/>
                  </a:lnTo>
                  <a:lnTo>
                    <a:pt x="11186" y="13213"/>
                  </a:lnTo>
                  <a:lnTo>
                    <a:pt x="111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2"/>
            <p:cNvSpPr/>
            <p:nvPr/>
          </p:nvSpPr>
          <p:spPr>
            <a:xfrm>
              <a:off x="7029550" y="1613750"/>
              <a:ext cx="34200" cy="379800"/>
            </a:xfrm>
            <a:custGeom>
              <a:avLst/>
              <a:gdLst/>
              <a:ahLst/>
              <a:cxnLst/>
              <a:rect l="l" t="t" r="r" b="b"/>
              <a:pathLst>
                <a:path w="1368" h="15192" extrusionOk="0">
                  <a:moveTo>
                    <a:pt x="684" y="0"/>
                  </a:moveTo>
                  <a:lnTo>
                    <a:pt x="562" y="25"/>
                  </a:lnTo>
                  <a:lnTo>
                    <a:pt x="464" y="98"/>
                  </a:lnTo>
                  <a:lnTo>
                    <a:pt x="366" y="171"/>
                  </a:lnTo>
                  <a:lnTo>
                    <a:pt x="0" y="513"/>
                  </a:lnTo>
                  <a:lnTo>
                    <a:pt x="0" y="14654"/>
                  </a:lnTo>
                  <a:lnTo>
                    <a:pt x="366" y="15020"/>
                  </a:lnTo>
                  <a:lnTo>
                    <a:pt x="464" y="15094"/>
                  </a:lnTo>
                  <a:lnTo>
                    <a:pt x="562" y="15143"/>
                  </a:lnTo>
                  <a:lnTo>
                    <a:pt x="684" y="15191"/>
                  </a:lnTo>
                  <a:lnTo>
                    <a:pt x="904" y="15191"/>
                  </a:lnTo>
                  <a:lnTo>
                    <a:pt x="1001" y="15143"/>
                  </a:lnTo>
                  <a:lnTo>
                    <a:pt x="1148" y="15045"/>
                  </a:lnTo>
                  <a:lnTo>
                    <a:pt x="1270" y="14923"/>
                  </a:lnTo>
                  <a:lnTo>
                    <a:pt x="1343" y="14776"/>
                  </a:lnTo>
                  <a:lnTo>
                    <a:pt x="1368" y="14605"/>
                  </a:lnTo>
                  <a:lnTo>
                    <a:pt x="1368" y="586"/>
                  </a:lnTo>
                  <a:lnTo>
                    <a:pt x="1343" y="415"/>
                  </a:lnTo>
                  <a:lnTo>
                    <a:pt x="1270" y="244"/>
                  </a:lnTo>
                  <a:lnTo>
                    <a:pt x="1148" y="122"/>
                  </a:lnTo>
                  <a:lnTo>
                    <a:pt x="1001" y="25"/>
                  </a:lnTo>
                  <a:lnTo>
                    <a:pt x="9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7" name="Google Shape;657;p42"/>
          <p:cNvGrpSpPr/>
          <p:nvPr/>
        </p:nvGrpSpPr>
        <p:grpSpPr>
          <a:xfrm>
            <a:off x="380913" y="2088554"/>
            <a:ext cx="303217" cy="325685"/>
            <a:chOff x="611175" y="2326900"/>
            <a:chExt cx="362700" cy="389575"/>
          </a:xfrm>
        </p:grpSpPr>
        <p:sp>
          <p:nvSpPr>
            <p:cNvPr id="658" name="Google Shape;658;p42"/>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2"/>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2"/>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2"/>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2" name="Google Shape;662;p42"/>
          <p:cNvSpPr/>
          <p:nvPr/>
        </p:nvSpPr>
        <p:spPr>
          <a:xfrm>
            <a:off x="936309" y="2091681"/>
            <a:ext cx="319561" cy="319561"/>
          </a:xfrm>
          <a:custGeom>
            <a:avLst/>
            <a:gdLst/>
            <a:ahLst/>
            <a:cxnLst/>
            <a:rect l="l" t="t" r="r" b="b"/>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308" y="10210"/>
                </a:moveTo>
                <a:lnTo>
                  <a:pt x="11406" y="10234"/>
                </a:lnTo>
                <a:lnTo>
                  <a:pt x="11479" y="10259"/>
                </a:lnTo>
                <a:lnTo>
                  <a:pt x="11577" y="10307"/>
                </a:lnTo>
                <a:lnTo>
                  <a:pt x="11650" y="10356"/>
                </a:lnTo>
                <a:lnTo>
                  <a:pt x="11699" y="10430"/>
                </a:lnTo>
                <a:lnTo>
                  <a:pt x="11748" y="10527"/>
                </a:lnTo>
                <a:lnTo>
                  <a:pt x="11772" y="10625"/>
                </a:lnTo>
                <a:lnTo>
                  <a:pt x="11797" y="10698"/>
                </a:lnTo>
                <a:lnTo>
                  <a:pt x="11772" y="10796"/>
                </a:lnTo>
                <a:lnTo>
                  <a:pt x="11748" y="10894"/>
                </a:lnTo>
                <a:lnTo>
                  <a:pt x="11699" y="10967"/>
                </a:lnTo>
                <a:lnTo>
                  <a:pt x="11650" y="11065"/>
                </a:lnTo>
                <a:lnTo>
                  <a:pt x="11235" y="11431"/>
                </a:lnTo>
                <a:lnTo>
                  <a:pt x="10795" y="11773"/>
                </a:lnTo>
                <a:lnTo>
                  <a:pt x="10307" y="12041"/>
                </a:lnTo>
                <a:lnTo>
                  <a:pt x="9819" y="12286"/>
                </a:lnTo>
                <a:lnTo>
                  <a:pt x="9281" y="12457"/>
                </a:lnTo>
                <a:lnTo>
                  <a:pt x="8768" y="12603"/>
                </a:lnTo>
                <a:lnTo>
                  <a:pt x="8207" y="12676"/>
                </a:lnTo>
                <a:lnTo>
                  <a:pt x="7645" y="12701"/>
                </a:lnTo>
                <a:lnTo>
                  <a:pt x="7083" y="12676"/>
                </a:lnTo>
                <a:lnTo>
                  <a:pt x="6521" y="12603"/>
                </a:lnTo>
                <a:lnTo>
                  <a:pt x="6009" y="12457"/>
                </a:lnTo>
                <a:lnTo>
                  <a:pt x="5471" y="12286"/>
                </a:lnTo>
                <a:lnTo>
                  <a:pt x="4983" y="12041"/>
                </a:lnTo>
                <a:lnTo>
                  <a:pt x="4494" y="11773"/>
                </a:lnTo>
                <a:lnTo>
                  <a:pt x="4055" y="11431"/>
                </a:lnTo>
                <a:lnTo>
                  <a:pt x="3640" y="11065"/>
                </a:lnTo>
                <a:lnTo>
                  <a:pt x="3591" y="10967"/>
                </a:lnTo>
                <a:lnTo>
                  <a:pt x="3542" y="10894"/>
                </a:lnTo>
                <a:lnTo>
                  <a:pt x="3517" y="10796"/>
                </a:lnTo>
                <a:lnTo>
                  <a:pt x="3493" y="10698"/>
                </a:lnTo>
                <a:lnTo>
                  <a:pt x="3517" y="10625"/>
                </a:lnTo>
                <a:lnTo>
                  <a:pt x="3542" y="10527"/>
                </a:lnTo>
                <a:lnTo>
                  <a:pt x="3591" y="10430"/>
                </a:lnTo>
                <a:lnTo>
                  <a:pt x="3640" y="10356"/>
                </a:lnTo>
                <a:lnTo>
                  <a:pt x="3713" y="10307"/>
                </a:lnTo>
                <a:lnTo>
                  <a:pt x="3811" y="10259"/>
                </a:lnTo>
                <a:lnTo>
                  <a:pt x="3884" y="10234"/>
                </a:lnTo>
                <a:lnTo>
                  <a:pt x="3981" y="10210"/>
                </a:lnTo>
                <a:lnTo>
                  <a:pt x="4079" y="10234"/>
                </a:lnTo>
                <a:lnTo>
                  <a:pt x="4177" y="10259"/>
                </a:lnTo>
                <a:lnTo>
                  <a:pt x="4250" y="10307"/>
                </a:lnTo>
                <a:lnTo>
                  <a:pt x="4323" y="10356"/>
                </a:lnTo>
                <a:lnTo>
                  <a:pt x="4690" y="10674"/>
                </a:lnTo>
                <a:lnTo>
                  <a:pt x="5056" y="10942"/>
                </a:lnTo>
                <a:lnTo>
                  <a:pt x="5447" y="11187"/>
                </a:lnTo>
                <a:lnTo>
                  <a:pt x="5862" y="11382"/>
                </a:lnTo>
                <a:lnTo>
                  <a:pt x="6277" y="11529"/>
                </a:lnTo>
                <a:lnTo>
                  <a:pt x="6717" y="11651"/>
                </a:lnTo>
                <a:lnTo>
                  <a:pt x="7181" y="11700"/>
                </a:lnTo>
                <a:lnTo>
                  <a:pt x="7645" y="11724"/>
                </a:lnTo>
                <a:lnTo>
                  <a:pt x="8109" y="11700"/>
                </a:lnTo>
                <a:lnTo>
                  <a:pt x="8573" y="11651"/>
                </a:lnTo>
                <a:lnTo>
                  <a:pt x="9013" y="11529"/>
                </a:lnTo>
                <a:lnTo>
                  <a:pt x="9428" y="11382"/>
                </a:lnTo>
                <a:lnTo>
                  <a:pt x="9843" y="11187"/>
                </a:lnTo>
                <a:lnTo>
                  <a:pt x="10234" y="10942"/>
                </a:lnTo>
                <a:lnTo>
                  <a:pt x="10600" y="10674"/>
                </a:lnTo>
                <a:lnTo>
                  <a:pt x="10966" y="10356"/>
                </a:lnTo>
                <a:lnTo>
                  <a:pt x="11040" y="10307"/>
                </a:lnTo>
                <a:lnTo>
                  <a:pt x="11113" y="10259"/>
                </a:lnTo>
                <a:lnTo>
                  <a:pt x="11211" y="10234"/>
                </a:lnTo>
                <a:lnTo>
                  <a:pt x="11308" y="10210"/>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0" y="8427"/>
                </a:lnTo>
                <a:lnTo>
                  <a:pt x="15289" y="8036"/>
                </a:lnTo>
                <a:lnTo>
                  <a:pt x="15289" y="7645"/>
                </a:lnTo>
                <a:lnTo>
                  <a:pt x="15289" y="7255"/>
                </a:lnTo>
                <a:lnTo>
                  <a:pt x="15240"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2"/>
          <p:cNvSpPr/>
          <p:nvPr/>
        </p:nvSpPr>
        <p:spPr>
          <a:xfrm>
            <a:off x="1499857" y="2091681"/>
            <a:ext cx="319561" cy="319561"/>
          </a:xfrm>
          <a:custGeom>
            <a:avLst/>
            <a:gdLst/>
            <a:ahLst/>
            <a:cxnLst/>
            <a:rect l="l" t="t" r="r" b="b"/>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7645" y="10063"/>
                </a:moveTo>
                <a:lnTo>
                  <a:pt x="8207" y="10112"/>
                </a:lnTo>
                <a:lnTo>
                  <a:pt x="8768" y="10185"/>
                </a:lnTo>
                <a:lnTo>
                  <a:pt x="9281" y="10307"/>
                </a:lnTo>
                <a:lnTo>
                  <a:pt x="9819" y="10503"/>
                </a:lnTo>
                <a:lnTo>
                  <a:pt x="10307" y="10747"/>
                </a:lnTo>
                <a:lnTo>
                  <a:pt x="10796" y="11016"/>
                </a:lnTo>
                <a:lnTo>
                  <a:pt x="11235" y="11358"/>
                </a:lnTo>
                <a:lnTo>
                  <a:pt x="11650" y="11724"/>
                </a:lnTo>
                <a:lnTo>
                  <a:pt x="11699" y="11797"/>
                </a:lnTo>
                <a:lnTo>
                  <a:pt x="11748" y="11895"/>
                </a:lnTo>
                <a:lnTo>
                  <a:pt x="11772" y="11993"/>
                </a:lnTo>
                <a:lnTo>
                  <a:pt x="11797" y="12066"/>
                </a:lnTo>
                <a:lnTo>
                  <a:pt x="11772" y="12164"/>
                </a:lnTo>
                <a:lnTo>
                  <a:pt x="11748" y="12261"/>
                </a:lnTo>
                <a:lnTo>
                  <a:pt x="11699" y="12335"/>
                </a:lnTo>
                <a:lnTo>
                  <a:pt x="11650" y="12432"/>
                </a:lnTo>
                <a:lnTo>
                  <a:pt x="11577" y="12481"/>
                </a:lnTo>
                <a:lnTo>
                  <a:pt x="11479" y="12530"/>
                </a:lnTo>
                <a:lnTo>
                  <a:pt x="11406" y="12554"/>
                </a:lnTo>
                <a:lnTo>
                  <a:pt x="11211" y="12554"/>
                </a:lnTo>
                <a:lnTo>
                  <a:pt x="11113" y="12530"/>
                </a:lnTo>
                <a:lnTo>
                  <a:pt x="11040" y="12481"/>
                </a:lnTo>
                <a:lnTo>
                  <a:pt x="10966" y="12432"/>
                </a:lnTo>
                <a:lnTo>
                  <a:pt x="10600" y="12115"/>
                </a:lnTo>
                <a:lnTo>
                  <a:pt x="10234" y="11846"/>
                </a:lnTo>
                <a:lnTo>
                  <a:pt x="9843" y="11602"/>
                </a:lnTo>
                <a:lnTo>
                  <a:pt x="9428" y="11406"/>
                </a:lnTo>
                <a:lnTo>
                  <a:pt x="9013" y="11260"/>
                </a:lnTo>
                <a:lnTo>
                  <a:pt x="8573" y="11138"/>
                </a:lnTo>
                <a:lnTo>
                  <a:pt x="8109" y="11065"/>
                </a:lnTo>
                <a:lnTo>
                  <a:pt x="7645" y="11040"/>
                </a:lnTo>
                <a:lnTo>
                  <a:pt x="7181" y="11065"/>
                </a:lnTo>
                <a:lnTo>
                  <a:pt x="6717" y="11138"/>
                </a:lnTo>
                <a:lnTo>
                  <a:pt x="6277" y="11260"/>
                </a:lnTo>
                <a:lnTo>
                  <a:pt x="5862" y="11406"/>
                </a:lnTo>
                <a:lnTo>
                  <a:pt x="5447" y="11602"/>
                </a:lnTo>
                <a:lnTo>
                  <a:pt x="5056" y="11846"/>
                </a:lnTo>
                <a:lnTo>
                  <a:pt x="4690" y="12115"/>
                </a:lnTo>
                <a:lnTo>
                  <a:pt x="4323" y="12432"/>
                </a:lnTo>
                <a:lnTo>
                  <a:pt x="4250" y="12481"/>
                </a:lnTo>
                <a:lnTo>
                  <a:pt x="4177" y="12530"/>
                </a:lnTo>
                <a:lnTo>
                  <a:pt x="4079" y="12554"/>
                </a:lnTo>
                <a:lnTo>
                  <a:pt x="3884" y="12554"/>
                </a:lnTo>
                <a:lnTo>
                  <a:pt x="3811" y="12530"/>
                </a:lnTo>
                <a:lnTo>
                  <a:pt x="3713" y="12481"/>
                </a:lnTo>
                <a:lnTo>
                  <a:pt x="3640" y="12432"/>
                </a:lnTo>
                <a:lnTo>
                  <a:pt x="3591" y="12335"/>
                </a:lnTo>
                <a:lnTo>
                  <a:pt x="3542" y="12261"/>
                </a:lnTo>
                <a:lnTo>
                  <a:pt x="3517" y="12164"/>
                </a:lnTo>
                <a:lnTo>
                  <a:pt x="3493" y="12066"/>
                </a:lnTo>
                <a:lnTo>
                  <a:pt x="3517" y="11993"/>
                </a:lnTo>
                <a:lnTo>
                  <a:pt x="3542" y="11895"/>
                </a:lnTo>
                <a:lnTo>
                  <a:pt x="3591" y="11797"/>
                </a:lnTo>
                <a:lnTo>
                  <a:pt x="3640" y="11724"/>
                </a:lnTo>
                <a:lnTo>
                  <a:pt x="4055" y="11358"/>
                </a:lnTo>
                <a:lnTo>
                  <a:pt x="4494" y="11016"/>
                </a:lnTo>
                <a:lnTo>
                  <a:pt x="4983" y="10747"/>
                </a:lnTo>
                <a:lnTo>
                  <a:pt x="5471" y="10503"/>
                </a:lnTo>
                <a:lnTo>
                  <a:pt x="6009" y="10307"/>
                </a:lnTo>
                <a:lnTo>
                  <a:pt x="6521" y="10185"/>
                </a:lnTo>
                <a:lnTo>
                  <a:pt x="7083" y="10112"/>
                </a:lnTo>
                <a:lnTo>
                  <a:pt x="7645" y="1006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2"/>
          <p:cNvSpPr/>
          <p:nvPr/>
        </p:nvSpPr>
        <p:spPr>
          <a:xfrm>
            <a:off x="2063406" y="2091681"/>
            <a:ext cx="319561" cy="319561"/>
          </a:xfrm>
          <a:custGeom>
            <a:avLst/>
            <a:gdLst/>
            <a:ahLst/>
            <a:cxnLst/>
            <a:rect l="l" t="t" r="r" b="b"/>
            <a:pathLst>
              <a:path w="15290" h="15290" extrusionOk="0">
                <a:moveTo>
                  <a:pt x="4519" y="6815"/>
                </a:moveTo>
                <a:lnTo>
                  <a:pt x="4690" y="6839"/>
                </a:lnTo>
                <a:lnTo>
                  <a:pt x="4861" y="6888"/>
                </a:lnTo>
                <a:lnTo>
                  <a:pt x="5007" y="6986"/>
                </a:lnTo>
                <a:lnTo>
                  <a:pt x="5154" y="7084"/>
                </a:lnTo>
                <a:lnTo>
                  <a:pt x="5252" y="7230"/>
                </a:lnTo>
                <a:lnTo>
                  <a:pt x="5325" y="7401"/>
                </a:lnTo>
                <a:lnTo>
                  <a:pt x="5374" y="7572"/>
                </a:lnTo>
                <a:lnTo>
                  <a:pt x="5398" y="7767"/>
                </a:lnTo>
                <a:lnTo>
                  <a:pt x="5374" y="7963"/>
                </a:lnTo>
                <a:lnTo>
                  <a:pt x="5325" y="8134"/>
                </a:lnTo>
                <a:lnTo>
                  <a:pt x="5252"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699" y="10503"/>
                </a:moveTo>
                <a:lnTo>
                  <a:pt x="11797" y="10527"/>
                </a:lnTo>
                <a:lnTo>
                  <a:pt x="11895" y="10576"/>
                </a:lnTo>
                <a:lnTo>
                  <a:pt x="11968" y="10625"/>
                </a:lnTo>
                <a:lnTo>
                  <a:pt x="12041" y="10674"/>
                </a:lnTo>
                <a:lnTo>
                  <a:pt x="12090" y="10771"/>
                </a:lnTo>
                <a:lnTo>
                  <a:pt x="12114" y="10845"/>
                </a:lnTo>
                <a:lnTo>
                  <a:pt x="12139" y="10942"/>
                </a:lnTo>
                <a:lnTo>
                  <a:pt x="12139" y="11040"/>
                </a:lnTo>
                <a:lnTo>
                  <a:pt x="12114" y="11138"/>
                </a:lnTo>
                <a:lnTo>
                  <a:pt x="12090" y="11236"/>
                </a:lnTo>
                <a:lnTo>
                  <a:pt x="12041" y="11309"/>
                </a:lnTo>
                <a:lnTo>
                  <a:pt x="11968" y="11382"/>
                </a:lnTo>
                <a:lnTo>
                  <a:pt x="11895" y="11431"/>
                </a:lnTo>
                <a:lnTo>
                  <a:pt x="11797" y="11455"/>
                </a:lnTo>
                <a:lnTo>
                  <a:pt x="7792" y="12701"/>
                </a:lnTo>
                <a:lnTo>
                  <a:pt x="7645" y="12725"/>
                </a:lnTo>
                <a:lnTo>
                  <a:pt x="7498" y="12701"/>
                </a:lnTo>
                <a:lnTo>
                  <a:pt x="7352" y="12628"/>
                </a:lnTo>
                <a:lnTo>
                  <a:pt x="7254" y="12530"/>
                </a:lnTo>
                <a:lnTo>
                  <a:pt x="7181" y="12383"/>
                </a:lnTo>
                <a:lnTo>
                  <a:pt x="7157" y="12286"/>
                </a:lnTo>
                <a:lnTo>
                  <a:pt x="7157" y="12188"/>
                </a:lnTo>
                <a:lnTo>
                  <a:pt x="7181" y="12090"/>
                </a:lnTo>
                <a:lnTo>
                  <a:pt x="7205" y="12017"/>
                </a:lnTo>
                <a:lnTo>
                  <a:pt x="7254" y="11919"/>
                </a:lnTo>
                <a:lnTo>
                  <a:pt x="7327" y="11871"/>
                </a:lnTo>
                <a:lnTo>
                  <a:pt x="7401" y="11797"/>
                </a:lnTo>
                <a:lnTo>
                  <a:pt x="7498" y="11773"/>
                </a:lnTo>
                <a:lnTo>
                  <a:pt x="11504" y="10527"/>
                </a:lnTo>
                <a:lnTo>
                  <a:pt x="11602" y="1050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7" y="15241"/>
                </a:lnTo>
                <a:lnTo>
                  <a:pt x="8817" y="15192"/>
                </a:lnTo>
                <a:lnTo>
                  <a:pt x="9184" y="15143"/>
                </a:lnTo>
                <a:lnTo>
                  <a:pt x="9550" y="15046"/>
                </a:lnTo>
                <a:lnTo>
                  <a:pt x="9916" y="14948"/>
                </a:lnTo>
                <a:lnTo>
                  <a:pt x="10283" y="14826"/>
                </a:lnTo>
                <a:lnTo>
                  <a:pt x="10625" y="14679"/>
                </a:lnTo>
                <a:lnTo>
                  <a:pt x="10967" y="14533"/>
                </a:lnTo>
                <a:lnTo>
                  <a:pt x="11284" y="14362"/>
                </a:lnTo>
                <a:lnTo>
                  <a:pt x="11602"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2" y="1100"/>
                </a:lnTo>
                <a:lnTo>
                  <a:pt x="11284" y="929"/>
                </a:lnTo>
                <a:lnTo>
                  <a:pt x="10967" y="758"/>
                </a:lnTo>
                <a:lnTo>
                  <a:pt x="10625" y="611"/>
                </a:lnTo>
                <a:lnTo>
                  <a:pt x="10283" y="465"/>
                </a:lnTo>
                <a:lnTo>
                  <a:pt x="9916" y="343"/>
                </a:lnTo>
                <a:lnTo>
                  <a:pt x="9550" y="245"/>
                </a:lnTo>
                <a:lnTo>
                  <a:pt x="9184" y="147"/>
                </a:lnTo>
                <a:lnTo>
                  <a:pt x="8817" y="99"/>
                </a:lnTo>
                <a:lnTo>
                  <a:pt x="8427" y="50"/>
                </a:lnTo>
                <a:lnTo>
                  <a:pt x="80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5" name="Google Shape;665;p42"/>
          <p:cNvGrpSpPr/>
          <p:nvPr/>
        </p:nvGrpSpPr>
        <p:grpSpPr>
          <a:xfrm>
            <a:off x="2701378" y="2036492"/>
            <a:ext cx="170502" cy="425733"/>
            <a:chOff x="3386850" y="2264625"/>
            <a:chExt cx="203950" cy="509250"/>
          </a:xfrm>
        </p:grpSpPr>
        <p:sp>
          <p:nvSpPr>
            <p:cNvPr id="666" name="Google Shape;666;p42"/>
            <p:cNvSpPr/>
            <p:nvPr/>
          </p:nvSpPr>
          <p:spPr>
            <a:xfrm>
              <a:off x="3386850" y="2370850"/>
              <a:ext cx="203950" cy="403025"/>
            </a:xfrm>
            <a:custGeom>
              <a:avLst/>
              <a:gdLst/>
              <a:ahLst/>
              <a:cxnLst/>
              <a:rect l="l" t="t" r="r" b="b"/>
              <a:pathLst>
                <a:path w="8158" h="16121" extrusionOk="0">
                  <a:moveTo>
                    <a:pt x="3249" y="1"/>
                  </a:moveTo>
                  <a:lnTo>
                    <a:pt x="3004" y="50"/>
                  </a:lnTo>
                  <a:lnTo>
                    <a:pt x="2785" y="99"/>
                  </a:lnTo>
                  <a:lnTo>
                    <a:pt x="2565" y="172"/>
                  </a:lnTo>
                  <a:lnTo>
                    <a:pt x="2369" y="269"/>
                  </a:lnTo>
                  <a:lnTo>
                    <a:pt x="2174" y="367"/>
                  </a:lnTo>
                  <a:lnTo>
                    <a:pt x="1979" y="465"/>
                  </a:lnTo>
                  <a:lnTo>
                    <a:pt x="1808" y="587"/>
                  </a:lnTo>
                  <a:lnTo>
                    <a:pt x="1637" y="734"/>
                  </a:lnTo>
                  <a:lnTo>
                    <a:pt x="1490" y="880"/>
                  </a:lnTo>
                  <a:lnTo>
                    <a:pt x="1344" y="1027"/>
                  </a:lnTo>
                  <a:lnTo>
                    <a:pt x="1075" y="1369"/>
                  </a:lnTo>
                  <a:lnTo>
                    <a:pt x="855" y="1784"/>
                  </a:lnTo>
                  <a:lnTo>
                    <a:pt x="660" y="2199"/>
                  </a:lnTo>
                  <a:lnTo>
                    <a:pt x="489" y="2687"/>
                  </a:lnTo>
                  <a:lnTo>
                    <a:pt x="342" y="3176"/>
                  </a:lnTo>
                  <a:lnTo>
                    <a:pt x="245" y="3738"/>
                  </a:lnTo>
                  <a:lnTo>
                    <a:pt x="147" y="4299"/>
                  </a:lnTo>
                  <a:lnTo>
                    <a:pt x="74" y="4910"/>
                  </a:lnTo>
                  <a:lnTo>
                    <a:pt x="49" y="5545"/>
                  </a:lnTo>
                  <a:lnTo>
                    <a:pt x="25" y="6204"/>
                  </a:lnTo>
                  <a:lnTo>
                    <a:pt x="0" y="6888"/>
                  </a:lnTo>
                  <a:lnTo>
                    <a:pt x="25" y="7035"/>
                  </a:lnTo>
                  <a:lnTo>
                    <a:pt x="49" y="7181"/>
                  </a:lnTo>
                  <a:lnTo>
                    <a:pt x="98" y="7328"/>
                  </a:lnTo>
                  <a:lnTo>
                    <a:pt x="171" y="7425"/>
                  </a:lnTo>
                  <a:lnTo>
                    <a:pt x="269" y="7523"/>
                  </a:lnTo>
                  <a:lnTo>
                    <a:pt x="391" y="7596"/>
                  </a:lnTo>
                  <a:lnTo>
                    <a:pt x="513" y="7645"/>
                  </a:lnTo>
                  <a:lnTo>
                    <a:pt x="660" y="7670"/>
                  </a:lnTo>
                  <a:lnTo>
                    <a:pt x="806" y="7645"/>
                  </a:lnTo>
                  <a:lnTo>
                    <a:pt x="928" y="7596"/>
                  </a:lnTo>
                  <a:lnTo>
                    <a:pt x="1051" y="7523"/>
                  </a:lnTo>
                  <a:lnTo>
                    <a:pt x="1148" y="7425"/>
                  </a:lnTo>
                  <a:lnTo>
                    <a:pt x="1222" y="7328"/>
                  </a:lnTo>
                  <a:lnTo>
                    <a:pt x="1270" y="7181"/>
                  </a:lnTo>
                  <a:lnTo>
                    <a:pt x="1295" y="7035"/>
                  </a:lnTo>
                  <a:lnTo>
                    <a:pt x="1319" y="6888"/>
                  </a:lnTo>
                  <a:lnTo>
                    <a:pt x="1344" y="6278"/>
                  </a:lnTo>
                  <a:lnTo>
                    <a:pt x="1417" y="5569"/>
                  </a:lnTo>
                  <a:lnTo>
                    <a:pt x="1515" y="4861"/>
                  </a:lnTo>
                  <a:lnTo>
                    <a:pt x="1637" y="4153"/>
                  </a:lnTo>
                  <a:lnTo>
                    <a:pt x="1759" y="3542"/>
                  </a:lnTo>
                  <a:lnTo>
                    <a:pt x="1881" y="3029"/>
                  </a:lnTo>
                  <a:lnTo>
                    <a:pt x="2003" y="2687"/>
                  </a:lnTo>
                  <a:lnTo>
                    <a:pt x="2052" y="2614"/>
                  </a:lnTo>
                  <a:lnTo>
                    <a:pt x="2101" y="2590"/>
                  </a:lnTo>
                  <a:lnTo>
                    <a:pt x="2101" y="2639"/>
                  </a:lnTo>
                  <a:lnTo>
                    <a:pt x="2125" y="2736"/>
                  </a:lnTo>
                  <a:lnTo>
                    <a:pt x="2125" y="3151"/>
                  </a:lnTo>
                  <a:lnTo>
                    <a:pt x="2076" y="4568"/>
                  </a:lnTo>
                  <a:lnTo>
                    <a:pt x="1954" y="6595"/>
                  </a:lnTo>
                  <a:lnTo>
                    <a:pt x="1832" y="8866"/>
                  </a:lnTo>
                  <a:lnTo>
                    <a:pt x="1539" y="13165"/>
                  </a:lnTo>
                  <a:lnTo>
                    <a:pt x="1392" y="15119"/>
                  </a:lnTo>
                  <a:lnTo>
                    <a:pt x="1392" y="15290"/>
                  </a:lnTo>
                  <a:lnTo>
                    <a:pt x="1417" y="15461"/>
                  </a:lnTo>
                  <a:lnTo>
                    <a:pt x="1466" y="15607"/>
                  </a:lnTo>
                  <a:lnTo>
                    <a:pt x="1563" y="15754"/>
                  </a:lnTo>
                  <a:lnTo>
                    <a:pt x="1661" y="15900"/>
                  </a:lnTo>
                  <a:lnTo>
                    <a:pt x="1783" y="15998"/>
                  </a:lnTo>
                  <a:lnTo>
                    <a:pt x="1930" y="16071"/>
                  </a:lnTo>
                  <a:lnTo>
                    <a:pt x="2101" y="16120"/>
                  </a:lnTo>
                  <a:lnTo>
                    <a:pt x="2394" y="16120"/>
                  </a:lnTo>
                  <a:lnTo>
                    <a:pt x="2516" y="16071"/>
                  </a:lnTo>
                  <a:lnTo>
                    <a:pt x="2662" y="15998"/>
                  </a:lnTo>
                  <a:lnTo>
                    <a:pt x="2785" y="15925"/>
                  </a:lnTo>
                  <a:lnTo>
                    <a:pt x="2882" y="15803"/>
                  </a:lnTo>
                  <a:lnTo>
                    <a:pt x="2956" y="15680"/>
                  </a:lnTo>
                  <a:lnTo>
                    <a:pt x="3029" y="15534"/>
                  </a:lnTo>
                  <a:lnTo>
                    <a:pt x="3053" y="15387"/>
                  </a:lnTo>
                  <a:lnTo>
                    <a:pt x="3713" y="8549"/>
                  </a:lnTo>
                  <a:lnTo>
                    <a:pt x="3737" y="8476"/>
                  </a:lnTo>
                  <a:lnTo>
                    <a:pt x="3786" y="8354"/>
                  </a:lnTo>
                  <a:lnTo>
                    <a:pt x="3835" y="8305"/>
                  </a:lnTo>
                  <a:lnTo>
                    <a:pt x="3884" y="8231"/>
                  </a:lnTo>
                  <a:lnTo>
                    <a:pt x="3981" y="8207"/>
                  </a:lnTo>
                  <a:lnTo>
                    <a:pt x="4079" y="8183"/>
                  </a:lnTo>
                  <a:lnTo>
                    <a:pt x="4177" y="8207"/>
                  </a:lnTo>
                  <a:lnTo>
                    <a:pt x="4274" y="8231"/>
                  </a:lnTo>
                  <a:lnTo>
                    <a:pt x="4323" y="8305"/>
                  </a:lnTo>
                  <a:lnTo>
                    <a:pt x="4372" y="8354"/>
                  </a:lnTo>
                  <a:lnTo>
                    <a:pt x="4421" y="8476"/>
                  </a:lnTo>
                  <a:lnTo>
                    <a:pt x="4445" y="8549"/>
                  </a:lnTo>
                  <a:lnTo>
                    <a:pt x="5105" y="15387"/>
                  </a:lnTo>
                  <a:lnTo>
                    <a:pt x="5129" y="15534"/>
                  </a:lnTo>
                  <a:lnTo>
                    <a:pt x="5202" y="15680"/>
                  </a:lnTo>
                  <a:lnTo>
                    <a:pt x="5276" y="15803"/>
                  </a:lnTo>
                  <a:lnTo>
                    <a:pt x="5373" y="15925"/>
                  </a:lnTo>
                  <a:lnTo>
                    <a:pt x="5496" y="15998"/>
                  </a:lnTo>
                  <a:lnTo>
                    <a:pt x="5642" y="16071"/>
                  </a:lnTo>
                  <a:lnTo>
                    <a:pt x="5764" y="16120"/>
                  </a:lnTo>
                  <a:lnTo>
                    <a:pt x="6057" y="16120"/>
                  </a:lnTo>
                  <a:lnTo>
                    <a:pt x="6228" y="16071"/>
                  </a:lnTo>
                  <a:lnTo>
                    <a:pt x="6375" y="15998"/>
                  </a:lnTo>
                  <a:lnTo>
                    <a:pt x="6497" y="15900"/>
                  </a:lnTo>
                  <a:lnTo>
                    <a:pt x="6595" y="15754"/>
                  </a:lnTo>
                  <a:lnTo>
                    <a:pt x="6692" y="15607"/>
                  </a:lnTo>
                  <a:lnTo>
                    <a:pt x="6741" y="15461"/>
                  </a:lnTo>
                  <a:lnTo>
                    <a:pt x="6766" y="15290"/>
                  </a:lnTo>
                  <a:lnTo>
                    <a:pt x="6766" y="15119"/>
                  </a:lnTo>
                  <a:lnTo>
                    <a:pt x="6619" y="13165"/>
                  </a:lnTo>
                  <a:lnTo>
                    <a:pt x="6350" y="8915"/>
                  </a:lnTo>
                  <a:lnTo>
                    <a:pt x="6204" y="6619"/>
                  </a:lnTo>
                  <a:lnTo>
                    <a:pt x="6106" y="4617"/>
                  </a:lnTo>
                  <a:lnTo>
                    <a:pt x="6057" y="3176"/>
                  </a:lnTo>
                  <a:lnTo>
                    <a:pt x="6057" y="2761"/>
                  </a:lnTo>
                  <a:lnTo>
                    <a:pt x="6057" y="2590"/>
                  </a:lnTo>
                  <a:lnTo>
                    <a:pt x="6106" y="2590"/>
                  </a:lnTo>
                  <a:lnTo>
                    <a:pt x="6155" y="2687"/>
                  </a:lnTo>
                  <a:lnTo>
                    <a:pt x="6253" y="3005"/>
                  </a:lnTo>
                  <a:lnTo>
                    <a:pt x="6399" y="3493"/>
                  </a:lnTo>
                  <a:lnTo>
                    <a:pt x="6521" y="4128"/>
                  </a:lnTo>
                  <a:lnTo>
                    <a:pt x="6643" y="4837"/>
                  </a:lnTo>
                  <a:lnTo>
                    <a:pt x="6741" y="5569"/>
                  </a:lnTo>
                  <a:lnTo>
                    <a:pt x="6814" y="6278"/>
                  </a:lnTo>
                  <a:lnTo>
                    <a:pt x="6839" y="6888"/>
                  </a:lnTo>
                  <a:lnTo>
                    <a:pt x="6863" y="7035"/>
                  </a:lnTo>
                  <a:lnTo>
                    <a:pt x="6888" y="7181"/>
                  </a:lnTo>
                  <a:lnTo>
                    <a:pt x="6936" y="7328"/>
                  </a:lnTo>
                  <a:lnTo>
                    <a:pt x="7010" y="7425"/>
                  </a:lnTo>
                  <a:lnTo>
                    <a:pt x="7107" y="7523"/>
                  </a:lnTo>
                  <a:lnTo>
                    <a:pt x="7230" y="7596"/>
                  </a:lnTo>
                  <a:lnTo>
                    <a:pt x="7352" y="7645"/>
                  </a:lnTo>
                  <a:lnTo>
                    <a:pt x="7498" y="7670"/>
                  </a:lnTo>
                  <a:lnTo>
                    <a:pt x="7645" y="7645"/>
                  </a:lnTo>
                  <a:lnTo>
                    <a:pt x="7767" y="7596"/>
                  </a:lnTo>
                  <a:lnTo>
                    <a:pt x="7889" y="7523"/>
                  </a:lnTo>
                  <a:lnTo>
                    <a:pt x="7987" y="7425"/>
                  </a:lnTo>
                  <a:lnTo>
                    <a:pt x="8060" y="7328"/>
                  </a:lnTo>
                  <a:lnTo>
                    <a:pt x="8109" y="7181"/>
                  </a:lnTo>
                  <a:lnTo>
                    <a:pt x="8133" y="7035"/>
                  </a:lnTo>
                  <a:lnTo>
                    <a:pt x="8158" y="6888"/>
                  </a:lnTo>
                  <a:lnTo>
                    <a:pt x="8133" y="5520"/>
                  </a:lnTo>
                  <a:lnTo>
                    <a:pt x="8109" y="4885"/>
                  </a:lnTo>
                  <a:lnTo>
                    <a:pt x="8060" y="4299"/>
                  </a:lnTo>
                  <a:lnTo>
                    <a:pt x="7987" y="3713"/>
                  </a:lnTo>
                  <a:lnTo>
                    <a:pt x="7889" y="3176"/>
                  </a:lnTo>
                  <a:lnTo>
                    <a:pt x="7767" y="2663"/>
                  </a:lnTo>
                  <a:lnTo>
                    <a:pt x="7620" y="2174"/>
                  </a:lnTo>
                  <a:lnTo>
                    <a:pt x="7425" y="1759"/>
                  </a:lnTo>
                  <a:lnTo>
                    <a:pt x="7205" y="1369"/>
                  </a:lnTo>
                  <a:lnTo>
                    <a:pt x="7083" y="1173"/>
                  </a:lnTo>
                  <a:lnTo>
                    <a:pt x="6936" y="1002"/>
                  </a:lnTo>
                  <a:lnTo>
                    <a:pt x="6790" y="856"/>
                  </a:lnTo>
                  <a:lnTo>
                    <a:pt x="6643" y="709"/>
                  </a:lnTo>
                  <a:lnTo>
                    <a:pt x="6472" y="563"/>
                  </a:lnTo>
                  <a:lnTo>
                    <a:pt x="6277" y="440"/>
                  </a:lnTo>
                  <a:lnTo>
                    <a:pt x="6082" y="343"/>
                  </a:lnTo>
                  <a:lnTo>
                    <a:pt x="5886" y="245"/>
                  </a:lnTo>
                  <a:lnTo>
                    <a:pt x="5666" y="172"/>
                  </a:lnTo>
                  <a:lnTo>
                    <a:pt x="5422" y="99"/>
                  </a:lnTo>
                  <a:lnTo>
                    <a:pt x="5178" y="50"/>
                  </a:lnTo>
                  <a:lnTo>
                    <a:pt x="4909" y="1"/>
                  </a:lnTo>
                  <a:lnTo>
                    <a:pt x="4714" y="74"/>
                  </a:lnTo>
                  <a:lnTo>
                    <a:pt x="4519" y="147"/>
                  </a:lnTo>
                  <a:lnTo>
                    <a:pt x="4299" y="196"/>
                  </a:lnTo>
                  <a:lnTo>
                    <a:pt x="3859" y="196"/>
                  </a:lnTo>
                  <a:lnTo>
                    <a:pt x="3664" y="147"/>
                  </a:lnTo>
                  <a:lnTo>
                    <a:pt x="3444" y="99"/>
                  </a:lnTo>
                  <a:lnTo>
                    <a:pt x="32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2"/>
            <p:cNvSpPr/>
            <p:nvPr/>
          </p:nvSpPr>
          <p:spPr>
            <a:xfrm>
              <a:off x="3446075" y="2264625"/>
              <a:ext cx="85500" cy="94050"/>
            </a:xfrm>
            <a:custGeom>
              <a:avLst/>
              <a:gdLst/>
              <a:ahLst/>
              <a:cxnLst/>
              <a:rect l="l" t="t" r="r" b="b"/>
              <a:pathLst>
                <a:path w="3420" h="3762" extrusionOk="0">
                  <a:moveTo>
                    <a:pt x="1539" y="0"/>
                  </a:moveTo>
                  <a:lnTo>
                    <a:pt x="1368" y="25"/>
                  </a:lnTo>
                  <a:lnTo>
                    <a:pt x="1197" y="49"/>
                  </a:lnTo>
                  <a:lnTo>
                    <a:pt x="1051" y="122"/>
                  </a:lnTo>
                  <a:lnTo>
                    <a:pt x="904" y="171"/>
                  </a:lnTo>
                  <a:lnTo>
                    <a:pt x="757" y="269"/>
                  </a:lnTo>
                  <a:lnTo>
                    <a:pt x="611" y="342"/>
                  </a:lnTo>
                  <a:lnTo>
                    <a:pt x="489" y="464"/>
                  </a:lnTo>
                  <a:lnTo>
                    <a:pt x="391" y="586"/>
                  </a:lnTo>
                  <a:lnTo>
                    <a:pt x="293" y="708"/>
                  </a:lnTo>
                  <a:lnTo>
                    <a:pt x="196" y="855"/>
                  </a:lnTo>
                  <a:lnTo>
                    <a:pt x="122" y="1002"/>
                  </a:lnTo>
                  <a:lnTo>
                    <a:pt x="74" y="1148"/>
                  </a:lnTo>
                  <a:lnTo>
                    <a:pt x="25" y="1319"/>
                  </a:lnTo>
                  <a:lnTo>
                    <a:pt x="0" y="1514"/>
                  </a:lnTo>
                  <a:lnTo>
                    <a:pt x="0" y="1710"/>
                  </a:lnTo>
                  <a:lnTo>
                    <a:pt x="0" y="1905"/>
                  </a:lnTo>
                  <a:lnTo>
                    <a:pt x="25" y="2101"/>
                  </a:lnTo>
                  <a:lnTo>
                    <a:pt x="74" y="2272"/>
                  </a:lnTo>
                  <a:lnTo>
                    <a:pt x="122" y="2467"/>
                  </a:lnTo>
                  <a:lnTo>
                    <a:pt x="196" y="2638"/>
                  </a:lnTo>
                  <a:lnTo>
                    <a:pt x="293" y="2809"/>
                  </a:lnTo>
                  <a:lnTo>
                    <a:pt x="391" y="2980"/>
                  </a:lnTo>
                  <a:lnTo>
                    <a:pt x="489" y="3126"/>
                  </a:lnTo>
                  <a:lnTo>
                    <a:pt x="611" y="3273"/>
                  </a:lnTo>
                  <a:lnTo>
                    <a:pt x="757" y="3395"/>
                  </a:lnTo>
                  <a:lnTo>
                    <a:pt x="904" y="3493"/>
                  </a:lnTo>
                  <a:lnTo>
                    <a:pt x="1051" y="3590"/>
                  </a:lnTo>
                  <a:lnTo>
                    <a:pt x="1197" y="3664"/>
                  </a:lnTo>
                  <a:lnTo>
                    <a:pt x="1368" y="3713"/>
                  </a:lnTo>
                  <a:lnTo>
                    <a:pt x="1539" y="3761"/>
                  </a:lnTo>
                  <a:lnTo>
                    <a:pt x="1881" y="3761"/>
                  </a:lnTo>
                  <a:lnTo>
                    <a:pt x="2052" y="3713"/>
                  </a:lnTo>
                  <a:lnTo>
                    <a:pt x="2223" y="3664"/>
                  </a:lnTo>
                  <a:lnTo>
                    <a:pt x="2369" y="3590"/>
                  </a:lnTo>
                  <a:lnTo>
                    <a:pt x="2516" y="3493"/>
                  </a:lnTo>
                  <a:lnTo>
                    <a:pt x="2662" y="3395"/>
                  </a:lnTo>
                  <a:lnTo>
                    <a:pt x="2809" y="3273"/>
                  </a:lnTo>
                  <a:lnTo>
                    <a:pt x="2931" y="3126"/>
                  </a:lnTo>
                  <a:lnTo>
                    <a:pt x="3029" y="2980"/>
                  </a:lnTo>
                  <a:lnTo>
                    <a:pt x="3127" y="2809"/>
                  </a:lnTo>
                  <a:lnTo>
                    <a:pt x="3224" y="2638"/>
                  </a:lnTo>
                  <a:lnTo>
                    <a:pt x="3297" y="2467"/>
                  </a:lnTo>
                  <a:lnTo>
                    <a:pt x="3346" y="2272"/>
                  </a:lnTo>
                  <a:lnTo>
                    <a:pt x="3395" y="2101"/>
                  </a:lnTo>
                  <a:lnTo>
                    <a:pt x="3420" y="1905"/>
                  </a:lnTo>
                  <a:lnTo>
                    <a:pt x="3420" y="1710"/>
                  </a:lnTo>
                  <a:lnTo>
                    <a:pt x="3420" y="1514"/>
                  </a:lnTo>
                  <a:lnTo>
                    <a:pt x="3395" y="1319"/>
                  </a:lnTo>
                  <a:lnTo>
                    <a:pt x="3346" y="1148"/>
                  </a:lnTo>
                  <a:lnTo>
                    <a:pt x="3297" y="1002"/>
                  </a:lnTo>
                  <a:lnTo>
                    <a:pt x="3224" y="855"/>
                  </a:lnTo>
                  <a:lnTo>
                    <a:pt x="3127" y="708"/>
                  </a:lnTo>
                  <a:lnTo>
                    <a:pt x="3029" y="586"/>
                  </a:lnTo>
                  <a:lnTo>
                    <a:pt x="2931" y="464"/>
                  </a:lnTo>
                  <a:lnTo>
                    <a:pt x="2809" y="342"/>
                  </a:lnTo>
                  <a:lnTo>
                    <a:pt x="2662" y="269"/>
                  </a:lnTo>
                  <a:lnTo>
                    <a:pt x="2516" y="171"/>
                  </a:lnTo>
                  <a:lnTo>
                    <a:pt x="2369" y="122"/>
                  </a:lnTo>
                  <a:lnTo>
                    <a:pt x="2223" y="49"/>
                  </a:lnTo>
                  <a:lnTo>
                    <a:pt x="2052" y="25"/>
                  </a:lnTo>
                  <a:lnTo>
                    <a:pt x="18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8" name="Google Shape;668;p42"/>
          <p:cNvGrpSpPr/>
          <p:nvPr/>
        </p:nvGrpSpPr>
        <p:grpSpPr>
          <a:xfrm>
            <a:off x="3843751" y="2090602"/>
            <a:ext cx="139863" cy="317513"/>
            <a:chOff x="4753325" y="2329350"/>
            <a:chExt cx="167300" cy="379800"/>
          </a:xfrm>
        </p:grpSpPr>
        <p:sp>
          <p:nvSpPr>
            <p:cNvPr id="669" name="Google Shape;669;p42"/>
            <p:cNvSpPr/>
            <p:nvPr/>
          </p:nvSpPr>
          <p:spPr>
            <a:xfrm>
              <a:off x="4753325" y="2424600"/>
              <a:ext cx="167300" cy="284550"/>
            </a:xfrm>
            <a:custGeom>
              <a:avLst/>
              <a:gdLst/>
              <a:ahLst/>
              <a:cxnLst/>
              <a:rect l="l" t="t" r="r" b="b"/>
              <a:pathLst>
                <a:path w="6692" h="11382" extrusionOk="0">
                  <a:moveTo>
                    <a:pt x="4030" y="0"/>
                  </a:moveTo>
                  <a:lnTo>
                    <a:pt x="3883" y="73"/>
                  </a:lnTo>
                  <a:lnTo>
                    <a:pt x="3712" y="122"/>
                  </a:lnTo>
                  <a:lnTo>
                    <a:pt x="3517" y="171"/>
                  </a:lnTo>
                  <a:lnTo>
                    <a:pt x="3175" y="171"/>
                  </a:lnTo>
                  <a:lnTo>
                    <a:pt x="3004" y="147"/>
                  </a:lnTo>
                  <a:lnTo>
                    <a:pt x="2833" y="73"/>
                  </a:lnTo>
                  <a:lnTo>
                    <a:pt x="2662" y="24"/>
                  </a:lnTo>
                  <a:lnTo>
                    <a:pt x="2418" y="24"/>
                  </a:lnTo>
                  <a:lnTo>
                    <a:pt x="2174" y="98"/>
                  </a:lnTo>
                  <a:lnTo>
                    <a:pt x="1954" y="171"/>
                  </a:lnTo>
                  <a:lnTo>
                    <a:pt x="1710" y="318"/>
                  </a:lnTo>
                  <a:lnTo>
                    <a:pt x="1490" y="489"/>
                  </a:lnTo>
                  <a:lnTo>
                    <a:pt x="1246" y="684"/>
                  </a:lnTo>
                  <a:lnTo>
                    <a:pt x="1050" y="928"/>
                  </a:lnTo>
                  <a:lnTo>
                    <a:pt x="855" y="1197"/>
                  </a:lnTo>
                  <a:lnTo>
                    <a:pt x="660" y="1514"/>
                  </a:lnTo>
                  <a:lnTo>
                    <a:pt x="513" y="1856"/>
                  </a:lnTo>
                  <a:lnTo>
                    <a:pt x="366" y="2223"/>
                  </a:lnTo>
                  <a:lnTo>
                    <a:pt x="244" y="2638"/>
                  </a:lnTo>
                  <a:lnTo>
                    <a:pt x="122" y="3102"/>
                  </a:lnTo>
                  <a:lnTo>
                    <a:pt x="49" y="3590"/>
                  </a:lnTo>
                  <a:lnTo>
                    <a:pt x="0" y="4103"/>
                  </a:lnTo>
                  <a:lnTo>
                    <a:pt x="0" y="4665"/>
                  </a:lnTo>
                  <a:lnTo>
                    <a:pt x="0" y="4787"/>
                  </a:lnTo>
                  <a:lnTo>
                    <a:pt x="25" y="4909"/>
                  </a:lnTo>
                  <a:lnTo>
                    <a:pt x="73" y="5007"/>
                  </a:lnTo>
                  <a:lnTo>
                    <a:pt x="147" y="5104"/>
                  </a:lnTo>
                  <a:lnTo>
                    <a:pt x="220" y="5178"/>
                  </a:lnTo>
                  <a:lnTo>
                    <a:pt x="318" y="5251"/>
                  </a:lnTo>
                  <a:lnTo>
                    <a:pt x="415" y="5275"/>
                  </a:lnTo>
                  <a:lnTo>
                    <a:pt x="537" y="5300"/>
                  </a:lnTo>
                  <a:lnTo>
                    <a:pt x="660" y="5275"/>
                  </a:lnTo>
                  <a:lnTo>
                    <a:pt x="757" y="5251"/>
                  </a:lnTo>
                  <a:lnTo>
                    <a:pt x="855" y="5178"/>
                  </a:lnTo>
                  <a:lnTo>
                    <a:pt x="928" y="5104"/>
                  </a:lnTo>
                  <a:lnTo>
                    <a:pt x="1001" y="5007"/>
                  </a:lnTo>
                  <a:lnTo>
                    <a:pt x="1026" y="4909"/>
                  </a:lnTo>
                  <a:lnTo>
                    <a:pt x="1050" y="4787"/>
                  </a:lnTo>
                  <a:lnTo>
                    <a:pt x="1075" y="4665"/>
                  </a:lnTo>
                  <a:lnTo>
                    <a:pt x="1099" y="4201"/>
                  </a:lnTo>
                  <a:lnTo>
                    <a:pt x="1148" y="3737"/>
                  </a:lnTo>
                  <a:lnTo>
                    <a:pt x="1221" y="3322"/>
                  </a:lnTo>
                  <a:lnTo>
                    <a:pt x="1319" y="2931"/>
                  </a:lnTo>
                  <a:lnTo>
                    <a:pt x="1441" y="2589"/>
                  </a:lnTo>
                  <a:lnTo>
                    <a:pt x="1539" y="2345"/>
                  </a:lnTo>
                  <a:lnTo>
                    <a:pt x="1636" y="2174"/>
                  </a:lnTo>
                  <a:lnTo>
                    <a:pt x="1685" y="2149"/>
                  </a:lnTo>
                  <a:lnTo>
                    <a:pt x="1710" y="2149"/>
                  </a:lnTo>
                  <a:lnTo>
                    <a:pt x="1734" y="2247"/>
                  </a:lnTo>
                  <a:lnTo>
                    <a:pt x="1734" y="2516"/>
                  </a:lnTo>
                  <a:lnTo>
                    <a:pt x="1685" y="3493"/>
                  </a:lnTo>
                  <a:lnTo>
                    <a:pt x="1612" y="4836"/>
                  </a:lnTo>
                  <a:lnTo>
                    <a:pt x="1490" y="6374"/>
                  </a:lnTo>
                  <a:lnTo>
                    <a:pt x="1246" y="9256"/>
                  </a:lnTo>
                  <a:lnTo>
                    <a:pt x="1148" y="10551"/>
                  </a:lnTo>
                  <a:lnTo>
                    <a:pt x="1148" y="10697"/>
                  </a:lnTo>
                  <a:lnTo>
                    <a:pt x="1148" y="10844"/>
                  </a:lnTo>
                  <a:lnTo>
                    <a:pt x="1197" y="10966"/>
                  </a:lnTo>
                  <a:lnTo>
                    <a:pt x="1270" y="11088"/>
                  </a:lnTo>
                  <a:lnTo>
                    <a:pt x="1343" y="11186"/>
                  </a:lnTo>
                  <a:lnTo>
                    <a:pt x="1465" y="11284"/>
                  </a:lnTo>
                  <a:lnTo>
                    <a:pt x="1588" y="11357"/>
                  </a:lnTo>
                  <a:lnTo>
                    <a:pt x="1710" y="11381"/>
                  </a:lnTo>
                  <a:lnTo>
                    <a:pt x="1954" y="11381"/>
                  </a:lnTo>
                  <a:lnTo>
                    <a:pt x="2076" y="11357"/>
                  </a:lnTo>
                  <a:lnTo>
                    <a:pt x="2174" y="11284"/>
                  </a:lnTo>
                  <a:lnTo>
                    <a:pt x="2271" y="11210"/>
                  </a:lnTo>
                  <a:lnTo>
                    <a:pt x="2345" y="11137"/>
                  </a:lnTo>
                  <a:lnTo>
                    <a:pt x="2418" y="11039"/>
                  </a:lnTo>
                  <a:lnTo>
                    <a:pt x="2467" y="10917"/>
                  </a:lnTo>
                  <a:lnTo>
                    <a:pt x="2516" y="10795"/>
                  </a:lnTo>
                  <a:lnTo>
                    <a:pt x="3053" y="7034"/>
                  </a:lnTo>
                  <a:lnTo>
                    <a:pt x="3053" y="6985"/>
                  </a:lnTo>
                  <a:lnTo>
                    <a:pt x="3102" y="6887"/>
                  </a:lnTo>
                  <a:lnTo>
                    <a:pt x="3151" y="6839"/>
                  </a:lnTo>
                  <a:lnTo>
                    <a:pt x="3200" y="6790"/>
                  </a:lnTo>
                  <a:lnTo>
                    <a:pt x="3273" y="6765"/>
                  </a:lnTo>
                  <a:lnTo>
                    <a:pt x="3346" y="6741"/>
                  </a:lnTo>
                  <a:lnTo>
                    <a:pt x="3419" y="6765"/>
                  </a:lnTo>
                  <a:lnTo>
                    <a:pt x="3493" y="6790"/>
                  </a:lnTo>
                  <a:lnTo>
                    <a:pt x="3541" y="6839"/>
                  </a:lnTo>
                  <a:lnTo>
                    <a:pt x="3590" y="6887"/>
                  </a:lnTo>
                  <a:lnTo>
                    <a:pt x="3639" y="6985"/>
                  </a:lnTo>
                  <a:lnTo>
                    <a:pt x="3639" y="7034"/>
                  </a:lnTo>
                  <a:lnTo>
                    <a:pt x="4176" y="10795"/>
                  </a:lnTo>
                  <a:lnTo>
                    <a:pt x="4225" y="10917"/>
                  </a:lnTo>
                  <a:lnTo>
                    <a:pt x="4274" y="11039"/>
                  </a:lnTo>
                  <a:lnTo>
                    <a:pt x="4347" y="11137"/>
                  </a:lnTo>
                  <a:lnTo>
                    <a:pt x="4421" y="11210"/>
                  </a:lnTo>
                  <a:lnTo>
                    <a:pt x="4518" y="11284"/>
                  </a:lnTo>
                  <a:lnTo>
                    <a:pt x="4616" y="11357"/>
                  </a:lnTo>
                  <a:lnTo>
                    <a:pt x="4738" y="11381"/>
                  </a:lnTo>
                  <a:lnTo>
                    <a:pt x="4982" y="11381"/>
                  </a:lnTo>
                  <a:lnTo>
                    <a:pt x="5104" y="11357"/>
                  </a:lnTo>
                  <a:lnTo>
                    <a:pt x="5227" y="11284"/>
                  </a:lnTo>
                  <a:lnTo>
                    <a:pt x="5349" y="11186"/>
                  </a:lnTo>
                  <a:lnTo>
                    <a:pt x="5422" y="11088"/>
                  </a:lnTo>
                  <a:lnTo>
                    <a:pt x="5495" y="10966"/>
                  </a:lnTo>
                  <a:lnTo>
                    <a:pt x="5544" y="10844"/>
                  </a:lnTo>
                  <a:lnTo>
                    <a:pt x="5544" y="10697"/>
                  </a:lnTo>
                  <a:lnTo>
                    <a:pt x="5544" y="10551"/>
                  </a:lnTo>
                  <a:lnTo>
                    <a:pt x="5202" y="6399"/>
                  </a:lnTo>
                  <a:lnTo>
                    <a:pt x="5007" y="3517"/>
                  </a:lnTo>
                  <a:lnTo>
                    <a:pt x="4958" y="2540"/>
                  </a:lnTo>
                  <a:lnTo>
                    <a:pt x="4958" y="2247"/>
                  </a:lnTo>
                  <a:lnTo>
                    <a:pt x="4982" y="2149"/>
                  </a:lnTo>
                  <a:lnTo>
                    <a:pt x="5007" y="2149"/>
                  </a:lnTo>
                  <a:lnTo>
                    <a:pt x="5056" y="2174"/>
                  </a:lnTo>
                  <a:lnTo>
                    <a:pt x="5153" y="2320"/>
                  </a:lnTo>
                  <a:lnTo>
                    <a:pt x="5251" y="2564"/>
                  </a:lnTo>
                  <a:lnTo>
                    <a:pt x="5349" y="2906"/>
                  </a:lnTo>
                  <a:lnTo>
                    <a:pt x="5446" y="3297"/>
                  </a:lnTo>
                  <a:lnTo>
                    <a:pt x="5544" y="3737"/>
                  </a:lnTo>
                  <a:lnTo>
                    <a:pt x="5593" y="4201"/>
                  </a:lnTo>
                  <a:lnTo>
                    <a:pt x="5617" y="4665"/>
                  </a:lnTo>
                  <a:lnTo>
                    <a:pt x="5642" y="4787"/>
                  </a:lnTo>
                  <a:lnTo>
                    <a:pt x="5666" y="4909"/>
                  </a:lnTo>
                  <a:lnTo>
                    <a:pt x="5691" y="5007"/>
                  </a:lnTo>
                  <a:lnTo>
                    <a:pt x="5764" y="5104"/>
                  </a:lnTo>
                  <a:lnTo>
                    <a:pt x="5837" y="5178"/>
                  </a:lnTo>
                  <a:lnTo>
                    <a:pt x="5935" y="5251"/>
                  </a:lnTo>
                  <a:lnTo>
                    <a:pt x="6033" y="5275"/>
                  </a:lnTo>
                  <a:lnTo>
                    <a:pt x="6155" y="5300"/>
                  </a:lnTo>
                  <a:lnTo>
                    <a:pt x="6277" y="5275"/>
                  </a:lnTo>
                  <a:lnTo>
                    <a:pt x="6374" y="5251"/>
                  </a:lnTo>
                  <a:lnTo>
                    <a:pt x="6472" y="5178"/>
                  </a:lnTo>
                  <a:lnTo>
                    <a:pt x="6545" y="5104"/>
                  </a:lnTo>
                  <a:lnTo>
                    <a:pt x="6619" y="5007"/>
                  </a:lnTo>
                  <a:lnTo>
                    <a:pt x="6668" y="4909"/>
                  </a:lnTo>
                  <a:lnTo>
                    <a:pt x="6692" y="4787"/>
                  </a:lnTo>
                  <a:lnTo>
                    <a:pt x="6692" y="4665"/>
                  </a:lnTo>
                  <a:lnTo>
                    <a:pt x="6692" y="4103"/>
                  </a:lnTo>
                  <a:lnTo>
                    <a:pt x="6643" y="3566"/>
                  </a:lnTo>
                  <a:lnTo>
                    <a:pt x="6570" y="3077"/>
                  </a:lnTo>
                  <a:lnTo>
                    <a:pt x="6472" y="2638"/>
                  </a:lnTo>
                  <a:lnTo>
                    <a:pt x="6374" y="2223"/>
                  </a:lnTo>
                  <a:lnTo>
                    <a:pt x="6228" y="1832"/>
                  </a:lnTo>
                  <a:lnTo>
                    <a:pt x="6081" y="1490"/>
                  </a:lnTo>
                  <a:lnTo>
                    <a:pt x="5910" y="1172"/>
                  </a:lnTo>
                  <a:lnTo>
                    <a:pt x="5715" y="904"/>
                  </a:lnTo>
                  <a:lnTo>
                    <a:pt x="5520" y="659"/>
                  </a:lnTo>
                  <a:lnTo>
                    <a:pt x="5300" y="464"/>
                  </a:lnTo>
                  <a:lnTo>
                    <a:pt x="5056" y="293"/>
                  </a:lnTo>
                  <a:lnTo>
                    <a:pt x="4811" y="171"/>
                  </a:lnTo>
                  <a:lnTo>
                    <a:pt x="4567" y="73"/>
                  </a:lnTo>
                  <a:lnTo>
                    <a:pt x="4299" y="24"/>
                  </a:lnTo>
                  <a:lnTo>
                    <a:pt x="40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2"/>
            <p:cNvSpPr/>
            <p:nvPr/>
          </p:nvSpPr>
          <p:spPr>
            <a:xfrm>
              <a:off x="4798500" y="2329350"/>
              <a:ext cx="76950" cy="84275"/>
            </a:xfrm>
            <a:custGeom>
              <a:avLst/>
              <a:gdLst/>
              <a:ahLst/>
              <a:cxnLst/>
              <a:rect l="l" t="t" r="r" b="b"/>
              <a:pathLst>
                <a:path w="3078" h="3371" extrusionOk="0">
                  <a:moveTo>
                    <a:pt x="1539" y="0"/>
                  </a:moveTo>
                  <a:lnTo>
                    <a:pt x="1222" y="24"/>
                  </a:lnTo>
                  <a:lnTo>
                    <a:pt x="953" y="98"/>
                  </a:lnTo>
                  <a:lnTo>
                    <a:pt x="684" y="220"/>
                  </a:lnTo>
                  <a:lnTo>
                    <a:pt x="464" y="415"/>
                  </a:lnTo>
                  <a:lnTo>
                    <a:pt x="367" y="513"/>
                  </a:lnTo>
                  <a:lnTo>
                    <a:pt x="269" y="635"/>
                  </a:lnTo>
                  <a:lnTo>
                    <a:pt x="196" y="757"/>
                  </a:lnTo>
                  <a:lnTo>
                    <a:pt x="123" y="879"/>
                  </a:lnTo>
                  <a:lnTo>
                    <a:pt x="74" y="1026"/>
                  </a:lnTo>
                  <a:lnTo>
                    <a:pt x="49" y="1172"/>
                  </a:lnTo>
                  <a:lnTo>
                    <a:pt x="25" y="1343"/>
                  </a:lnTo>
                  <a:lnTo>
                    <a:pt x="0" y="1514"/>
                  </a:lnTo>
                  <a:lnTo>
                    <a:pt x="25" y="1685"/>
                  </a:lnTo>
                  <a:lnTo>
                    <a:pt x="49" y="1856"/>
                  </a:lnTo>
                  <a:lnTo>
                    <a:pt x="123" y="2198"/>
                  </a:lnTo>
                  <a:lnTo>
                    <a:pt x="269" y="2516"/>
                  </a:lnTo>
                  <a:lnTo>
                    <a:pt x="464" y="2784"/>
                  </a:lnTo>
                  <a:lnTo>
                    <a:pt x="562" y="2906"/>
                  </a:lnTo>
                  <a:lnTo>
                    <a:pt x="684" y="3029"/>
                  </a:lnTo>
                  <a:lnTo>
                    <a:pt x="806" y="3126"/>
                  </a:lnTo>
                  <a:lnTo>
                    <a:pt x="953" y="3199"/>
                  </a:lnTo>
                  <a:lnTo>
                    <a:pt x="1075" y="3273"/>
                  </a:lnTo>
                  <a:lnTo>
                    <a:pt x="1222" y="3322"/>
                  </a:lnTo>
                  <a:lnTo>
                    <a:pt x="1393" y="3346"/>
                  </a:lnTo>
                  <a:lnTo>
                    <a:pt x="1539" y="3370"/>
                  </a:lnTo>
                  <a:lnTo>
                    <a:pt x="1686" y="3346"/>
                  </a:lnTo>
                  <a:lnTo>
                    <a:pt x="1857" y="3322"/>
                  </a:lnTo>
                  <a:lnTo>
                    <a:pt x="2003" y="3273"/>
                  </a:lnTo>
                  <a:lnTo>
                    <a:pt x="2125" y="3199"/>
                  </a:lnTo>
                  <a:lnTo>
                    <a:pt x="2272" y="3126"/>
                  </a:lnTo>
                  <a:lnTo>
                    <a:pt x="2394" y="3029"/>
                  </a:lnTo>
                  <a:lnTo>
                    <a:pt x="2516" y="2906"/>
                  </a:lnTo>
                  <a:lnTo>
                    <a:pt x="2614" y="2784"/>
                  </a:lnTo>
                  <a:lnTo>
                    <a:pt x="2809" y="2516"/>
                  </a:lnTo>
                  <a:lnTo>
                    <a:pt x="2956" y="2198"/>
                  </a:lnTo>
                  <a:lnTo>
                    <a:pt x="3029" y="1856"/>
                  </a:lnTo>
                  <a:lnTo>
                    <a:pt x="3053" y="1685"/>
                  </a:lnTo>
                  <a:lnTo>
                    <a:pt x="3078" y="1514"/>
                  </a:lnTo>
                  <a:lnTo>
                    <a:pt x="3053" y="1343"/>
                  </a:lnTo>
                  <a:lnTo>
                    <a:pt x="3029" y="1172"/>
                  </a:lnTo>
                  <a:lnTo>
                    <a:pt x="3004" y="1026"/>
                  </a:lnTo>
                  <a:lnTo>
                    <a:pt x="2956" y="879"/>
                  </a:lnTo>
                  <a:lnTo>
                    <a:pt x="2882" y="757"/>
                  </a:lnTo>
                  <a:lnTo>
                    <a:pt x="2809" y="635"/>
                  </a:lnTo>
                  <a:lnTo>
                    <a:pt x="2711" y="513"/>
                  </a:lnTo>
                  <a:lnTo>
                    <a:pt x="2614" y="415"/>
                  </a:lnTo>
                  <a:lnTo>
                    <a:pt x="2394" y="220"/>
                  </a:lnTo>
                  <a:lnTo>
                    <a:pt x="2125" y="98"/>
                  </a:lnTo>
                  <a:lnTo>
                    <a:pt x="1857" y="24"/>
                  </a:lnTo>
                  <a:lnTo>
                    <a:pt x="15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1" name="Google Shape;671;p42"/>
          <p:cNvGrpSpPr/>
          <p:nvPr/>
        </p:nvGrpSpPr>
        <p:grpSpPr>
          <a:xfrm>
            <a:off x="3277654" y="2038519"/>
            <a:ext cx="145004" cy="421658"/>
            <a:chOff x="4076175" y="2267050"/>
            <a:chExt cx="173450" cy="504375"/>
          </a:xfrm>
        </p:grpSpPr>
        <p:sp>
          <p:nvSpPr>
            <p:cNvPr id="672" name="Google Shape;672;p42"/>
            <p:cNvSpPr/>
            <p:nvPr/>
          </p:nvSpPr>
          <p:spPr>
            <a:xfrm>
              <a:off x="4122600" y="2267050"/>
              <a:ext cx="80600" cy="91625"/>
            </a:xfrm>
            <a:custGeom>
              <a:avLst/>
              <a:gdLst/>
              <a:ahLst/>
              <a:cxnLst/>
              <a:rect l="l" t="t" r="r" b="b"/>
              <a:pathLst>
                <a:path w="3224" h="3665" extrusionOk="0">
                  <a:moveTo>
                    <a:pt x="1441" y="1"/>
                  </a:moveTo>
                  <a:lnTo>
                    <a:pt x="1295" y="25"/>
                  </a:lnTo>
                  <a:lnTo>
                    <a:pt x="1124" y="74"/>
                  </a:lnTo>
                  <a:lnTo>
                    <a:pt x="977" y="123"/>
                  </a:lnTo>
                  <a:lnTo>
                    <a:pt x="855" y="172"/>
                  </a:lnTo>
                  <a:lnTo>
                    <a:pt x="708" y="245"/>
                  </a:lnTo>
                  <a:lnTo>
                    <a:pt x="586" y="343"/>
                  </a:lnTo>
                  <a:lnTo>
                    <a:pt x="464" y="441"/>
                  </a:lnTo>
                  <a:lnTo>
                    <a:pt x="366" y="563"/>
                  </a:lnTo>
                  <a:lnTo>
                    <a:pt x="269" y="685"/>
                  </a:lnTo>
                  <a:lnTo>
                    <a:pt x="195" y="831"/>
                  </a:lnTo>
                  <a:lnTo>
                    <a:pt x="122" y="978"/>
                  </a:lnTo>
                  <a:lnTo>
                    <a:pt x="73" y="1124"/>
                  </a:lnTo>
                  <a:lnTo>
                    <a:pt x="25" y="1295"/>
                  </a:lnTo>
                  <a:lnTo>
                    <a:pt x="0" y="1466"/>
                  </a:lnTo>
                  <a:lnTo>
                    <a:pt x="0" y="1662"/>
                  </a:lnTo>
                  <a:lnTo>
                    <a:pt x="0" y="1833"/>
                  </a:lnTo>
                  <a:lnTo>
                    <a:pt x="25" y="2028"/>
                  </a:lnTo>
                  <a:lnTo>
                    <a:pt x="73" y="2223"/>
                  </a:lnTo>
                  <a:lnTo>
                    <a:pt x="122" y="2394"/>
                  </a:lnTo>
                  <a:lnTo>
                    <a:pt x="195" y="2565"/>
                  </a:lnTo>
                  <a:lnTo>
                    <a:pt x="269" y="2736"/>
                  </a:lnTo>
                  <a:lnTo>
                    <a:pt x="366" y="2883"/>
                  </a:lnTo>
                  <a:lnTo>
                    <a:pt x="464" y="3029"/>
                  </a:lnTo>
                  <a:lnTo>
                    <a:pt x="586" y="3176"/>
                  </a:lnTo>
                  <a:lnTo>
                    <a:pt x="708" y="3298"/>
                  </a:lnTo>
                  <a:lnTo>
                    <a:pt x="855" y="3396"/>
                  </a:lnTo>
                  <a:lnTo>
                    <a:pt x="977" y="3493"/>
                  </a:lnTo>
                  <a:lnTo>
                    <a:pt x="1124" y="3567"/>
                  </a:lnTo>
                  <a:lnTo>
                    <a:pt x="1295" y="3616"/>
                  </a:lnTo>
                  <a:lnTo>
                    <a:pt x="1441" y="3640"/>
                  </a:lnTo>
                  <a:lnTo>
                    <a:pt x="1612" y="3664"/>
                  </a:lnTo>
                  <a:lnTo>
                    <a:pt x="1783" y="3640"/>
                  </a:lnTo>
                  <a:lnTo>
                    <a:pt x="1930" y="3616"/>
                  </a:lnTo>
                  <a:lnTo>
                    <a:pt x="2100" y="3567"/>
                  </a:lnTo>
                  <a:lnTo>
                    <a:pt x="2247" y="3493"/>
                  </a:lnTo>
                  <a:lnTo>
                    <a:pt x="2369" y="3396"/>
                  </a:lnTo>
                  <a:lnTo>
                    <a:pt x="2516" y="3298"/>
                  </a:lnTo>
                  <a:lnTo>
                    <a:pt x="2638" y="3176"/>
                  </a:lnTo>
                  <a:lnTo>
                    <a:pt x="2760" y="3029"/>
                  </a:lnTo>
                  <a:lnTo>
                    <a:pt x="2858" y="2883"/>
                  </a:lnTo>
                  <a:lnTo>
                    <a:pt x="2955" y="2736"/>
                  </a:lnTo>
                  <a:lnTo>
                    <a:pt x="3029" y="2565"/>
                  </a:lnTo>
                  <a:lnTo>
                    <a:pt x="3102" y="2394"/>
                  </a:lnTo>
                  <a:lnTo>
                    <a:pt x="3151" y="2223"/>
                  </a:lnTo>
                  <a:lnTo>
                    <a:pt x="3200" y="2028"/>
                  </a:lnTo>
                  <a:lnTo>
                    <a:pt x="3224" y="1833"/>
                  </a:lnTo>
                  <a:lnTo>
                    <a:pt x="3224" y="1662"/>
                  </a:lnTo>
                  <a:lnTo>
                    <a:pt x="3224" y="1466"/>
                  </a:lnTo>
                  <a:lnTo>
                    <a:pt x="3200" y="1295"/>
                  </a:lnTo>
                  <a:lnTo>
                    <a:pt x="3151" y="1124"/>
                  </a:lnTo>
                  <a:lnTo>
                    <a:pt x="3102" y="978"/>
                  </a:lnTo>
                  <a:lnTo>
                    <a:pt x="3029" y="831"/>
                  </a:lnTo>
                  <a:lnTo>
                    <a:pt x="2955" y="685"/>
                  </a:lnTo>
                  <a:lnTo>
                    <a:pt x="2858" y="563"/>
                  </a:lnTo>
                  <a:lnTo>
                    <a:pt x="2760" y="441"/>
                  </a:lnTo>
                  <a:lnTo>
                    <a:pt x="2638" y="343"/>
                  </a:lnTo>
                  <a:lnTo>
                    <a:pt x="2516" y="245"/>
                  </a:lnTo>
                  <a:lnTo>
                    <a:pt x="2369" y="172"/>
                  </a:lnTo>
                  <a:lnTo>
                    <a:pt x="2247" y="123"/>
                  </a:lnTo>
                  <a:lnTo>
                    <a:pt x="2100" y="74"/>
                  </a:lnTo>
                  <a:lnTo>
                    <a:pt x="1930" y="25"/>
                  </a:lnTo>
                  <a:lnTo>
                    <a:pt x="178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2"/>
            <p:cNvSpPr/>
            <p:nvPr/>
          </p:nvSpPr>
          <p:spPr>
            <a:xfrm>
              <a:off x="4076175" y="2370250"/>
              <a:ext cx="173450" cy="401175"/>
            </a:xfrm>
            <a:custGeom>
              <a:avLst/>
              <a:gdLst/>
              <a:ahLst/>
              <a:cxnLst/>
              <a:rect l="l" t="t" r="r" b="b"/>
              <a:pathLst>
                <a:path w="6938" h="16047" extrusionOk="0">
                  <a:moveTo>
                    <a:pt x="2736" y="0"/>
                  </a:moveTo>
                  <a:lnTo>
                    <a:pt x="2541" y="49"/>
                  </a:lnTo>
                  <a:lnTo>
                    <a:pt x="2346" y="123"/>
                  </a:lnTo>
                  <a:lnTo>
                    <a:pt x="2175" y="196"/>
                  </a:lnTo>
                  <a:lnTo>
                    <a:pt x="2028" y="293"/>
                  </a:lnTo>
                  <a:lnTo>
                    <a:pt x="1711" y="489"/>
                  </a:lnTo>
                  <a:lnTo>
                    <a:pt x="1442" y="758"/>
                  </a:lnTo>
                  <a:lnTo>
                    <a:pt x="1173" y="1075"/>
                  </a:lnTo>
                  <a:lnTo>
                    <a:pt x="953" y="1417"/>
                  </a:lnTo>
                  <a:lnTo>
                    <a:pt x="758" y="1808"/>
                  </a:lnTo>
                  <a:lnTo>
                    <a:pt x="587" y="2223"/>
                  </a:lnTo>
                  <a:lnTo>
                    <a:pt x="441" y="2711"/>
                  </a:lnTo>
                  <a:lnTo>
                    <a:pt x="318" y="3200"/>
                  </a:lnTo>
                  <a:lnTo>
                    <a:pt x="221" y="3737"/>
                  </a:lnTo>
                  <a:lnTo>
                    <a:pt x="147" y="4323"/>
                  </a:lnTo>
                  <a:lnTo>
                    <a:pt x="74" y="4909"/>
                  </a:lnTo>
                  <a:lnTo>
                    <a:pt x="25" y="5544"/>
                  </a:lnTo>
                  <a:lnTo>
                    <a:pt x="1" y="6204"/>
                  </a:lnTo>
                  <a:lnTo>
                    <a:pt x="1" y="6888"/>
                  </a:lnTo>
                  <a:lnTo>
                    <a:pt x="25" y="7034"/>
                  </a:lnTo>
                  <a:lnTo>
                    <a:pt x="50" y="7181"/>
                  </a:lnTo>
                  <a:lnTo>
                    <a:pt x="99" y="7327"/>
                  </a:lnTo>
                  <a:lnTo>
                    <a:pt x="172" y="7425"/>
                  </a:lnTo>
                  <a:lnTo>
                    <a:pt x="245" y="7523"/>
                  </a:lnTo>
                  <a:lnTo>
                    <a:pt x="318" y="7596"/>
                  </a:lnTo>
                  <a:lnTo>
                    <a:pt x="416" y="7645"/>
                  </a:lnTo>
                  <a:lnTo>
                    <a:pt x="636" y="7645"/>
                  </a:lnTo>
                  <a:lnTo>
                    <a:pt x="734" y="7596"/>
                  </a:lnTo>
                  <a:lnTo>
                    <a:pt x="807" y="7523"/>
                  </a:lnTo>
                  <a:lnTo>
                    <a:pt x="880" y="7425"/>
                  </a:lnTo>
                  <a:lnTo>
                    <a:pt x="929" y="7327"/>
                  </a:lnTo>
                  <a:lnTo>
                    <a:pt x="953" y="7181"/>
                  </a:lnTo>
                  <a:lnTo>
                    <a:pt x="978" y="6888"/>
                  </a:lnTo>
                  <a:lnTo>
                    <a:pt x="1002" y="6521"/>
                  </a:lnTo>
                  <a:lnTo>
                    <a:pt x="1027" y="6106"/>
                  </a:lnTo>
                  <a:lnTo>
                    <a:pt x="1149" y="5105"/>
                  </a:lnTo>
                  <a:lnTo>
                    <a:pt x="1295" y="4103"/>
                  </a:lnTo>
                  <a:lnTo>
                    <a:pt x="1369" y="3664"/>
                  </a:lnTo>
                  <a:lnTo>
                    <a:pt x="1466" y="3298"/>
                  </a:lnTo>
                  <a:lnTo>
                    <a:pt x="1417" y="3102"/>
                  </a:lnTo>
                  <a:lnTo>
                    <a:pt x="1393" y="2907"/>
                  </a:lnTo>
                  <a:lnTo>
                    <a:pt x="1393" y="2711"/>
                  </a:lnTo>
                  <a:lnTo>
                    <a:pt x="1417" y="2540"/>
                  </a:lnTo>
                  <a:lnTo>
                    <a:pt x="1442" y="2394"/>
                  </a:lnTo>
                  <a:lnTo>
                    <a:pt x="1515" y="2247"/>
                  </a:lnTo>
                  <a:lnTo>
                    <a:pt x="1588" y="2125"/>
                  </a:lnTo>
                  <a:lnTo>
                    <a:pt x="1662" y="2052"/>
                  </a:lnTo>
                  <a:lnTo>
                    <a:pt x="1588" y="2150"/>
                  </a:lnTo>
                  <a:lnTo>
                    <a:pt x="1540" y="2296"/>
                  </a:lnTo>
                  <a:lnTo>
                    <a:pt x="1491" y="2492"/>
                  </a:lnTo>
                  <a:lnTo>
                    <a:pt x="1491" y="2687"/>
                  </a:lnTo>
                  <a:lnTo>
                    <a:pt x="1515" y="2882"/>
                  </a:lnTo>
                  <a:lnTo>
                    <a:pt x="1564" y="3078"/>
                  </a:lnTo>
                  <a:lnTo>
                    <a:pt x="1613" y="3175"/>
                  </a:lnTo>
                  <a:lnTo>
                    <a:pt x="1686" y="3273"/>
                  </a:lnTo>
                  <a:lnTo>
                    <a:pt x="1759" y="3346"/>
                  </a:lnTo>
                  <a:lnTo>
                    <a:pt x="1857" y="3420"/>
                  </a:lnTo>
                  <a:lnTo>
                    <a:pt x="1906" y="3786"/>
                  </a:lnTo>
                  <a:lnTo>
                    <a:pt x="1930" y="3981"/>
                  </a:lnTo>
                  <a:lnTo>
                    <a:pt x="1955" y="4201"/>
                  </a:lnTo>
                  <a:lnTo>
                    <a:pt x="1930" y="4445"/>
                  </a:lnTo>
                  <a:lnTo>
                    <a:pt x="1906" y="4738"/>
                  </a:lnTo>
                  <a:lnTo>
                    <a:pt x="1833" y="5032"/>
                  </a:lnTo>
                  <a:lnTo>
                    <a:pt x="1711" y="5398"/>
                  </a:lnTo>
                  <a:lnTo>
                    <a:pt x="1515" y="5911"/>
                  </a:lnTo>
                  <a:lnTo>
                    <a:pt x="1369" y="6399"/>
                  </a:lnTo>
                  <a:lnTo>
                    <a:pt x="1271" y="6839"/>
                  </a:lnTo>
                  <a:lnTo>
                    <a:pt x="1222" y="7230"/>
                  </a:lnTo>
                  <a:lnTo>
                    <a:pt x="1173" y="7620"/>
                  </a:lnTo>
                  <a:lnTo>
                    <a:pt x="1173" y="8011"/>
                  </a:lnTo>
                  <a:lnTo>
                    <a:pt x="1198" y="8817"/>
                  </a:lnTo>
                  <a:lnTo>
                    <a:pt x="1247" y="9989"/>
                  </a:lnTo>
                  <a:lnTo>
                    <a:pt x="1295" y="11162"/>
                  </a:lnTo>
                  <a:lnTo>
                    <a:pt x="1320" y="13238"/>
                  </a:lnTo>
                  <a:lnTo>
                    <a:pt x="1344" y="14728"/>
                  </a:lnTo>
                  <a:lnTo>
                    <a:pt x="1344" y="15314"/>
                  </a:lnTo>
                  <a:lnTo>
                    <a:pt x="1369" y="15533"/>
                  </a:lnTo>
                  <a:lnTo>
                    <a:pt x="1417" y="15704"/>
                  </a:lnTo>
                  <a:lnTo>
                    <a:pt x="1491" y="15827"/>
                  </a:lnTo>
                  <a:lnTo>
                    <a:pt x="1588" y="15924"/>
                  </a:lnTo>
                  <a:lnTo>
                    <a:pt x="1662" y="15998"/>
                  </a:lnTo>
                  <a:lnTo>
                    <a:pt x="1735" y="16022"/>
                  </a:lnTo>
                  <a:lnTo>
                    <a:pt x="1833" y="16046"/>
                  </a:lnTo>
                  <a:lnTo>
                    <a:pt x="1955" y="16046"/>
                  </a:lnTo>
                  <a:lnTo>
                    <a:pt x="2077" y="15998"/>
                  </a:lnTo>
                  <a:lnTo>
                    <a:pt x="2175" y="15949"/>
                  </a:lnTo>
                  <a:lnTo>
                    <a:pt x="2248" y="15875"/>
                  </a:lnTo>
                  <a:lnTo>
                    <a:pt x="2321" y="15802"/>
                  </a:lnTo>
                  <a:lnTo>
                    <a:pt x="2394" y="15680"/>
                  </a:lnTo>
                  <a:lnTo>
                    <a:pt x="2419" y="15533"/>
                  </a:lnTo>
                  <a:lnTo>
                    <a:pt x="2468" y="15387"/>
                  </a:lnTo>
                  <a:lnTo>
                    <a:pt x="3152" y="8548"/>
                  </a:lnTo>
                  <a:lnTo>
                    <a:pt x="3152" y="8451"/>
                  </a:lnTo>
                  <a:lnTo>
                    <a:pt x="3200" y="8280"/>
                  </a:lnTo>
                  <a:lnTo>
                    <a:pt x="3249" y="8182"/>
                  </a:lnTo>
                  <a:lnTo>
                    <a:pt x="3298" y="8084"/>
                  </a:lnTo>
                  <a:lnTo>
                    <a:pt x="3371" y="8011"/>
                  </a:lnTo>
                  <a:lnTo>
                    <a:pt x="3469" y="7987"/>
                  </a:lnTo>
                  <a:lnTo>
                    <a:pt x="3567" y="8011"/>
                  </a:lnTo>
                  <a:lnTo>
                    <a:pt x="3640" y="8084"/>
                  </a:lnTo>
                  <a:lnTo>
                    <a:pt x="3689" y="8182"/>
                  </a:lnTo>
                  <a:lnTo>
                    <a:pt x="3738" y="8280"/>
                  </a:lnTo>
                  <a:lnTo>
                    <a:pt x="3787" y="8451"/>
                  </a:lnTo>
                  <a:lnTo>
                    <a:pt x="3787" y="8548"/>
                  </a:lnTo>
                  <a:lnTo>
                    <a:pt x="4470" y="15387"/>
                  </a:lnTo>
                  <a:lnTo>
                    <a:pt x="4519" y="15533"/>
                  </a:lnTo>
                  <a:lnTo>
                    <a:pt x="4544" y="15680"/>
                  </a:lnTo>
                  <a:lnTo>
                    <a:pt x="4617" y="15802"/>
                  </a:lnTo>
                  <a:lnTo>
                    <a:pt x="4690" y="15875"/>
                  </a:lnTo>
                  <a:lnTo>
                    <a:pt x="4763" y="15949"/>
                  </a:lnTo>
                  <a:lnTo>
                    <a:pt x="4861" y="15998"/>
                  </a:lnTo>
                  <a:lnTo>
                    <a:pt x="4983" y="16046"/>
                  </a:lnTo>
                  <a:lnTo>
                    <a:pt x="5105" y="16046"/>
                  </a:lnTo>
                  <a:lnTo>
                    <a:pt x="5203" y="16022"/>
                  </a:lnTo>
                  <a:lnTo>
                    <a:pt x="5276" y="15998"/>
                  </a:lnTo>
                  <a:lnTo>
                    <a:pt x="5350" y="15924"/>
                  </a:lnTo>
                  <a:lnTo>
                    <a:pt x="5447" y="15827"/>
                  </a:lnTo>
                  <a:lnTo>
                    <a:pt x="5521" y="15704"/>
                  </a:lnTo>
                  <a:lnTo>
                    <a:pt x="5569" y="15533"/>
                  </a:lnTo>
                  <a:lnTo>
                    <a:pt x="5594" y="15314"/>
                  </a:lnTo>
                  <a:lnTo>
                    <a:pt x="5594" y="14728"/>
                  </a:lnTo>
                  <a:lnTo>
                    <a:pt x="5618" y="13238"/>
                  </a:lnTo>
                  <a:lnTo>
                    <a:pt x="5643" y="11162"/>
                  </a:lnTo>
                  <a:lnTo>
                    <a:pt x="5692" y="9989"/>
                  </a:lnTo>
                  <a:lnTo>
                    <a:pt x="5740" y="8817"/>
                  </a:lnTo>
                  <a:lnTo>
                    <a:pt x="5765" y="8011"/>
                  </a:lnTo>
                  <a:lnTo>
                    <a:pt x="5765" y="7620"/>
                  </a:lnTo>
                  <a:lnTo>
                    <a:pt x="5716" y="7230"/>
                  </a:lnTo>
                  <a:lnTo>
                    <a:pt x="5667" y="6839"/>
                  </a:lnTo>
                  <a:lnTo>
                    <a:pt x="5569" y="6399"/>
                  </a:lnTo>
                  <a:lnTo>
                    <a:pt x="5423" y="5911"/>
                  </a:lnTo>
                  <a:lnTo>
                    <a:pt x="5227" y="5398"/>
                  </a:lnTo>
                  <a:lnTo>
                    <a:pt x="5105" y="5032"/>
                  </a:lnTo>
                  <a:lnTo>
                    <a:pt x="5032" y="4738"/>
                  </a:lnTo>
                  <a:lnTo>
                    <a:pt x="5008" y="4445"/>
                  </a:lnTo>
                  <a:lnTo>
                    <a:pt x="4983" y="4201"/>
                  </a:lnTo>
                  <a:lnTo>
                    <a:pt x="5008" y="3981"/>
                  </a:lnTo>
                  <a:lnTo>
                    <a:pt x="5032" y="3786"/>
                  </a:lnTo>
                  <a:lnTo>
                    <a:pt x="5081" y="3420"/>
                  </a:lnTo>
                  <a:lnTo>
                    <a:pt x="5179" y="3346"/>
                  </a:lnTo>
                  <a:lnTo>
                    <a:pt x="5252" y="3273"/>
                  </a:lnTo>
                  <a:lnTo>
                    <a:pt x="5325" y="3175"/>
                  </a:lnTo>
                  <a:lnTo>
                    <a:pt x="5374" y="3078"/>
                  </a:lnTo>
                  <a:lnTo>
                    <a:pt x="5423" y="2882"/>
                  </a:lnTo>
                  <a:lnTo>
                    <a:pt x="5447" y="2687"/>
                  </a:lnTo>
                  <a:lnTo>
                    <a:pt x="5447" y="2492"/>
                  </a:lnTo>
                  <a:lnTo>
                    <a:pt x="5398" y="2296"/>
                  </a:lnTo>
                  <a:lnTo>
                    <a:pt x="5350" y="2150"/>
                  </a:lnTo>
                  <a:lnTo>
                    <a:pt x="5276" y="2052"/>
                  </a:lnTo>
                  <a:lnTo>
                    <a:pt x="5350" y="2125"/>
                  </a:lnTo>
                  <a:lnTo>
                    <a:pt x="5423" y="2247"/>
                  </a:lnTo>
                  <a:lnTo>
                    <a:pt x="5496" y="2394"/>
                  </a:lnTo>
                  <a:lnTo>
                    <a:pt x="5521" y="2540"/>
                  </a:lnTo>
                  <a:lnTo>
                    <a:pt x="5545" y="2711"/>
                  </a:lnTo>
                  <a:lnTo>
                    <a:pt x="5545" y="2907"/>
                  </a:lnTo>
                  <a:lnTo>
                    <a:pt x="5521" y="3102"/>
                  </a:lnTo>
                  <a:lnTo>
                    <a:pt x="5472" y="3298"/>
                  </a:lnTo>
                  <a:lnTo>
                    <a:pt x="5569" y="3664"/>
                  </a:lnTo>
                  <a:lnTo>
                    <a:pt x="5643" y="4103"/>
                  </a:lnTo>
                  <a:lnTo>
                    <a:pt x="5789" y="5105"/>
                  </a:lnTo>
                  <a:lnTo>
                    <a:pt x="5911" y="6106"/>
                  </a:lnTo>
                  <a:lnTo>
                    <a:pt x="5936" y="6521"/>
                  </a:lnTo>
                  <a:lnTo>
                    <a:pt x="5960" y="6888"/>
                  </a:lnTo>
                  <a:lnTo>
                    <a:pt x="5985" y="7181"/>
                  </a:lnTo>
                  <a:lnTo>
                    <a:pt x="6009" y="7327"/>
                  </a:lnTo>
                  <a:lnTo>
                    <a:pt x="6058" y="7425"/>
                  </a:lnTo>
                  <a:lnTo>
                    <a:pt x="6131" y="7523"/>
                  </a:lnTo>
                  <a:lnTo>
                    <a:pt x="6204" y="7596"/>
                  </a:lnTo>
                  <a:lnTo>
                    <a:pt x="6302" y="7645"/>
                  </a:lnTo>
                  <a:lnTo>
                    <a:pt x="6522" y="7645"/>
                  </a:lnTo>
                  <a:lnTo>
                    <a:pt x="6620" y="7596"/>
                  </a:lnTo>
                  <a:lnTo>
                    <a:pt x="6693" y="7523"/>
                  </a:lnTo>
                  <a:lnTo>
                    <a:pt x="6766" y="7425"/>
                  </a:lnTo>
                  <a:lnTo>
                    <a:pt x="6839" y="7327"/>
                  </a:lnTo>
                  <a:lnTo>
                    <a:pt x="6888" y="7181"/>
                  </a:lnTo>
                  <a:lnTo>
                    <a:pt x="6913" y="7034"/>
                  </a:lnTo>
                  <a:lnTo>
                    <a:pt x="6937" y="6888"/>
                  </a:lnTo>
                  <a:lnTo>
                    <a:pt x="6937" y="6204"/>
                  </a:lnTo>
                  <a:lnTo>
                    <a:pt x="6913" y="5544"/>
                  </a:lnTo>
                  <a:lnTo>
                    <a:pt x="6864" y="4909"/>
                  </a:lnTo>
                  <a:lnTo>
                    <a:pt x="6791" y="4323"/>
                  </a:lnTo>
                  <a:lnTo>
                    <a:pt x="6717" y="3737"/>
                  </a:lnTo>
                  <a:lnTo>
                    <a:pt x="6620" y="3200"/>
                  </a:lnTo>
                  <a:lnTo>
                    <a:pt x="6497" y="2711"/>
                  </a:lnTo>
                  <a:lnTo>
                    <a:pt x="6351" y="2223"/>
                  </a:lnTo>
                  <a:lnTo>
                    <a:pt x="6180" y="1808"/>
                  </a:lnTo>
                  <a:lnTo>
                    <a:pt x="5985" y="1417"/>
                  </a:lnTo>
                  <a:lnTo>
                    <a:pt x="5765" y="1075"/>
                  </a:lnTo>
                  <a:lnTo>
                    <a:pt x="5496" y="758"/>
                  </a:lnTo>
                  <a:lnTo>
                    <a:pt x="5227" y="489"/>
                  </a:lnTo>
                  <a:lnTo>
                    <a:pt x="4910" y="293"/>
                  </a:lnTo>
                  <a:lnTo>
                    <a:pt x="4763" y="196"/>
                  </a:lnTo>
                  <a:lnTo>
                    <a:pt x="4592" y="123"/>
                  </a:lnTo>
                  <a:lnTo>
                    <a:pt x="4397" y="49"/>
                  </a:lnTo>
                  <a:lnTo>
                    <a:pt x="4202" y="0"/>
                  </a:lnTo>
                  <a:lnTo>
                    <a:pt x="4031" y="98"/>
                  </a:lnTo>
                  <a:lnTo>
                    <a:pt x="3860" y="147"/>
                  </a:lnTo>
                  <a:lnTo>
                    <a:pt x="3664" y="196"/>
                  </a:lnTo>
                  <a:lnTo>
                    <a:pt x="3469" y="220"/>
                  </a:lnTo>
                  <a:lnTo>
                    <a:pt x="3274" y="196"/>
                  </a:lnTo>
                  <a:lnTo>
                    <a:pt x="3078" y="147"/>
                  </a:lnTo>
                  <a:lnTo>
                    <a:pt x="2907" y="98"/>
                  </a:lnTo>
                  <a:lnTo>
                    <a:pt x="2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4" name="Google Shape;674;p42"/>
          <p:cNvSpPr/>
          <p:nvPr/>
        </p:nvSpPr>
        <p:spPr>
          <a:xfrm>
            <a:off x="4317599" y="2083007"/>
            <a:ext cx="319561" cy="336908"/>
          </a:xfrm>
          <a:custGeom>
            <a:avLst/>
            <a:gdLst/>
            <a:ahLst/>
            <a:cxnLst/>
            <a:rect l="l" t="t" r="r" b="b"/>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5" name="Google Shape;675;p42"/>
          <p:cNvGrpSpPr/>
          <p:nvPr/>
        </p:nvGrpSpPr>
        <p:grpSpPr>
          <a:xfrm>
            <a:off x="4865134" y="2089056"/>
            <a:ext cx="351204" cy="324661"/>
            <a:chOff x="5975075" y="2327500"/>
            <a:chExt cx="420100" cy="388350"/>
          </a:xfrm>
        </p:grpSpPr>
        <p:sp>
          <p:nvSpPr>
            <p:cNvPr id="676" name="Google Shape;676;p42"/>
            <p:cNvSpPr/>
            <p:nvPr/>
          </p:nvSpPr>
          <p:spPr>
            <a:xfrm>
              <a:off x="5975075" y="2474650"/>
              <a:ext cx="98325" cy="220450"/>
            </a:xfrm>
            <a:custGeom>
              <a:avLst/>
              <a:gdLst/>
              <a:ahLst/>
              <a:cxnLst/>
              <a:rect l="l" t="t" r="r" b="b"/>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2"/>
            <p:cNvSpPr/>
            <p:nvPr/>
          </p:nvSpPr>
          <p:spPr>
            <a:xfrm>
              <a:off x="6088025" y="2327500"/>
              <a:ext cx="307150" cy="388350"/>
            </a:xfrm>
            <a:custGeom>
              <a:avLst/>
              <a:gdLst/>
              <a:ahLst/>
              <a:cxnLst/>
              <a:rect l="l" t="t" r="r" b="b"/>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8" name="Google Shape;678;p42"/>
          <p:cNvGrpSpPr/>
          <p:nvPr/>
        </p:nvGrpSpPr>
        <p:grpSpPr>
          <a:xfrm>
            <a:off x="5496544" y="2079358"/>
            <a:ext cx="215437" cy="351204"/>
            <a:chOff x="6730350" y="2315900"/>
            <a:chExt cx="257700" cy="420100"/>
          </a:xfrm>
        </p:grpSpPr>
        <p:sp>
          <p:nvSpPr>
            <p:cNvPr id="679" name="Google Shape;679;p42"/>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2"/>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2"/>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2"/>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2"/>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4" name="Google Shape;684;p42"/>
          <p:cNvGrpSpPr/>
          <p:nvPr/>
        </p:nvGrpSpPr>
        <p:grpSpPr>
          <a:xfrm>
            <a:off x="477889" y="2615840"/>
            <a:ext cx="109265" cy="398166"/>
            <a:chOff x="727175" y="2957625"/>
            <a:chExt cx="130700" cy="476275"/>
          </a:xfrm>
        </p:grpSpPr>
        <p:sp>
          <p:nvSpPr>
            <p:cNvPr id="685" name="Google Shape;685;p42"/>
            <p:cNvSpPr/>
            <p:nvPr/>
          </p:nvSpPr>
          <p:spPr>
            <a:xfrm>
              <a:off x="727175" y="2957625"/>
              <a:ext cx="130700" cy="476275"/>
            </a:xfrm>
            <a:custGeom>
              <a:avLst/>
              <a:gdLst/>
              <a:ahLst/>
              <a:cxnLst/>
              <a:rect l="l" t="t" r="r" b="b"/>
              <a:pathLst>
                <a:path w="5228" h="19051" extrusionOk="0">
                  <a:moveTo>
                    <a:pt x="2614" y="489"/>
                  </a:moveTo>
                  <a:lnTo>
                    <a:pt x="2858" y="538"/>
                  </a:lnTo>
                  <a:lnTo>
                    <a:pt x="3102" y="611"/>
                  </a:lnTo>
                  <a:lnTo>
                    <a:pt x="3322" y="709"/>
                  </a:lnTo>
                  <a:lnTo>
                    <a:pt x="3493" y="880"/>
                  </a:lnTo>
                  <a:lnTo>
                    <a:pt x="3664" y="1051"/>
                  </a:lnTo>
                  <a:lnTo>
                    <a:pt x="3762" y="1270"/>
                  </a:lnTo>
                  <a:lnTo>
                    <a:pt x="3835" y="1490"/>
                  </a:lnTo>
                  <a:lnTo>
                    <a:pt x="3859" y="1759"/>
                  </a:lnTo>
                  <a:lnTo>
                    <a:pt x="3859" y="14483"/>
                  </a:lnTo>
                  <a:lnTo>
                    <a:pt x="3884" y="14581"/>
                  </a:lnTo>
                  <a:lnTo>
                    <a:pt x="3908" y="14679"/>
                  </a:lnTo>
                  <a:lnTo>
                    <a:pt x="3957" y="14776"/>
                  </a:lnTo>
                  <a:lnTo>
                    <a:pt x="4030" y="14850"/>
                  </a:lnTo>
                  <a:lnTo>
                    <a:pt x="4177" y="14996"/>
                  </a:lnTo>
                  <a:lnTo>
                    <a:pt x="4324" y="15167"/>
                  </a:lnTo>
                  <a:lnTo>
                    <a:pt x="4446" y="15363"/>
                  </a:lnTo>
                  <a:lnTo>
                    <a:pt x="4543" y="15558"/>
                  </a:lnTo>
                  <a:lnTo>
                    <a:pt x="4641" y="15778"/>
                  </a:lnTo>
                  <a:lnTo>
                    <a:pt x="4690" y="15973"/>
                  </a:lnTo>
                  <a:lnTo>
                    <a:pt x="4714" y="16193"/>
                  </a:lnTo>
                  <a:lnTo>
                    <a:pt x="4739" y="16437"/>
                  </a:lnTo>
                  <a:lnTo>
                    <a:pt x="4714" y="16633"/>
                  </a:lnTo>
                  <a:lnTo>
                    <a:pt x="4690" y="16852"/>
                  </a:lnTo>
                  <a:lnTo>
                    <a:pt x="4641" y="17048"/>
                  </a:lnTo>
                  <a:lnTo>
                    <a:pt x="4568" y="17243"/>
                  </a:lnTo>
                  <a:lnTo>
                    <a:pt x="4470" y="17438"/>
                  </a:lnTo>
                  <a:lnTo>
                    <a:pt x="4372" y="17609"/>
                  </a:lnTo>
                  <a:lnTo>
                    <a:pt x="4250" y="17780"/>
                  </a:lnTo>
                  <a:lnTo>
                    <a:pt x="4104" y="17927"/>
                  </a:lnTo>
                  <a:lnTo>
                    <a:pt x="3957" y="18073"/>
                  </a:lnTo>
                  <a:lnTo>
                    <a:pt x="3811" y="18196"/>
                  </a:lnTo>
                  <a:lnTo>
                    <a:pt x="3615" y="18293"/>
                  </a:lnTo>
                  <a:lnTo>
                    <a:pt x="3444" y="18391"/>
                  </a:lnTo>
                  <a:lnTo>
                    <a:pt x="3249" y="18464"/>
                  </a:lnTo>
                  <a:lnTo>
                    <a:pt x="3029" y="18513"/>
                  </a:lnTo>
                  <a:lnTo>
                    <a:pt x="2834" y="18538"/>
                  </a:lnTo>
                  <a:lnTo>
                    <a:pt x="2614" y="18562"/>
                  </a:lnTo>
                  <a:lnTo>
                    <a:pt x="2394" y="18538"/>
                  </a:lnTo>
                  <a:lnTo>
                    <a:pt x="2174" y="18513"/>
                  </a:lnTo>
                  <a:lnTo>
                    <a:pt x="1979" y="18464"/>
                  </a:lnTo>
                  <a:lnTo>
                    <a:pt x="1784" y="18391"/>
                  </a:lnTo>
                  <a:lnTo>
                    <a:pt x="1613" y="18293"/>
                  </a:lnTo>
                  <a:lnTo>
                    <a:pt x="1417" y="18196"/>
                  </a:lnTo>
                  <a:lnTo>
                    <a:pt x="1271" y="18073"/>
                  </a:lnTo>
                  <a:lnTo>
                    <a:pt x="1124" y="17927"/>
                  </a:lnTo>
                  <a:lnTo>
                    <a:pt x="978" y="17780"/>
                  </a:lnTo>
                  <a:lnTo>
                    <a:pt x="855" y="17609"/>
                  </a:lnTo>
                  <a:lnTo>
                    <a:pt x="758" y="17438"/>
                  </a:lnTo>
                  <a:lnTo>
                    <a:pt x="660" y="17243"/>
                  </a:lnTo>
                  <a:lnTo>
                    <a:pt x="587" y="17048"/>
                  </a:lnTo>
                  <a:lnTo>
                    <a:pt x="538" y="16852"/>
                  </a:lnTo>
                  <a:lnTo>
                    <a:pt x="514" y="16633"/>
                  </a:lnTo>
                  <a:lnTo>
                    <a:pt x="489" y="16437"/>
                  </a:lnTo>
                  <a:lnTo>
                    <a:pt x="514" y="16193"/>
                  </a:lnTo>
                  <a:lnTo>
                    <a:pt x="538" y="15973"/>
                  </a:lnTo>
                  <a:lnTo>
                    <a:pt x="587" y="15778"/>
                  </a:lnTo>
                  <a:lnTo>
                    <a:pt x="684" y="15558"/>
                  </a:lnTo>
                  <a:lnTo>
                    <a:pt x="782" y="15363"/>
                  </a:lnTo>
                  <a:lnTo>
                    <a:pt x="904" y="15167"/>
                  </a:lnTo>
                  <a:lnTo>
                    <a:pt x="1051" y="14996"/>
                  </a:lnTo>
                  <a:lnTo>
                    <a:pt x="1197" y="14850"/>
                  </a:lnTo>
                  <a:lnTo>
                    <a:pt x="1271" y="14776"/>
                  </a:lnTo>
                  <a:lnTo>
                    <a:pt x="1319" y="14679"/>
                  </a:lnTo>
                  <a:lnTo>
                    <a:pt x="1344" y="14581"/>
                  </a:lnTo>
                  <a:lnTo>
                    <a:pt x="1368" y="14483"/>
                  </a:lnTo>
                  <a:lnTo>
                    <a:pt x="1368" y="1759"/>
                  </a:lnTo>
                  <a:lnTo>
                    <a:pt x="1393" y="1490"/>
                  </a:lnTo>
                  <a:lnTo>
                    <a:pt x="1466" y="1270"/>
                  </a:lnTo>
                  <a:lnTo>
                    <a:pt x="1564" y="1051"/>
                  </a:lnTo>
                  <a:lnTo>
                    <a:pt x="1735" y="880"/>
                  </a:lnTo>
                  <a:lnTo>
                    <a:pt x="1906" y="709"/>
                  </a:lnTo>
                  <a:lnTo>
                    <a:pt x="2125" y="611"/>
                  </a:lnTo>
                  <a:lnTo>
                    <a:pt x="2370" y="538"/>
                  </a:lnTo>
                  <a:lnTo>
                    <a:pt x="2614" y="489"/>
                  </a:lnTo>
                  <a:close/>
                  <a:moveTo>
                    <a:pt x="2614" y="0"/>
                  </a:moveTo>
                  <a:lnTo>
                    <a:pt x="2443" y="25"/>
                  </a:lnTo>
                  <a:lnTo>
                    <a:pt x="2272" y="49"/>
                  </a:lnTo>
                  <a:lnTo>
                    <a:pt x="2101" y="98"/>
                  </a:lnTo>
                  <a:lnTo>
                    <a:pt x="1930" y="147"/>
                  </a:lnTo>
                  <a:lnTo>
                    <a:pt x="1784" y="220"/>
                  </a:lnTo>
                  <a:lnTo>
                    <a:pt x="1637" y="318"/>
                  </a:lnTo>
                  <a:lnTo>
                    <a:pt x="1515" y="416"/>
                  </a:lnTo>
                  <a:lnTo>
                    <a:pt x="1393" y="513"/>
                  </a:lnTo>
                  <a:lnTo>
                    <a:pt x="1271" y="635"/>
                  </a:lnTo>
                  <a:lnTo>
                    <a:pt x="1173" y="782"/>
                  </a:lnTo>
                  <a:lnTo>
                    <a:pt x="1075" y="928"/>
                  </a:lnTo>
                  <a:lnTo>
                    <a:pt x="1002" y="1075"/>
                  </a:lnTo>
                  <a:lnTo>
                    <a:pt x="953" y="1246"/>
                  </a:lnTo>
                  <a:lnTo>
                    <a:pt x="904" y="1393"/>
                  </a:lnTo>
                  <a:lnTo>
                    <a:pt x="880" y="1588"/>
                  </a:lnTo>
                  <a:lnTo>
                    <a:pt x="880" y="1759"/>
                  </a:lnTo>
                  <a:lnTo>
                    <a:pt x="880" y="14483"/>
                  </a:lnTo>
                  <a:lnTo>
                    <a:pt x="684" y="14679"/>
                  </a:lnTo>
                  <a:lnTo>
                    <a:pt x="514" y="14874"/>
                  </a:lnTo>
                  <a:lnTo>
                    <a:pt x="367" y="15094"/>
                  </a:lnTo>
                  <a:lnTo>
                    <a:pt x="245" y="15338"/>
                  </a:lnTo>
                  <a:lnTo>
                    <a:pt x="147" y="15607"/>
                  </a:lnTo>
                  <a:lnTo>
                    <a:pt x="74" y="15875"/>
                  </a:lnTo>
                  <a:lnTo>
                    <a:pt x="25" y="16144"/>
                  </a:lnTo>
                  <a:lnTo>
                    <a:pt x="1" y="16437"/>
                  </a:lnTo>
                  <a:lnTo>
                    <a:pt x="25" y="16681"/>
                  </a:lnTo>
                  <a:lnTo>
                    <a:pt x="49" y="16950"/>
                  </a:lnTo>
                  <a:lnTo>
                    <a:pt x="123" y="17194"/>
                  </a:lnTo>
                  <a:lnTo>
                    <a:pt x="196" y="17438"/>
                  </a:lnTo>
                  <a:lnTo>
                    <a:pt x="318" y="17683"/>
                  </a:lnTo>
                  <a:lnTo>
                    <a:pt x="440" y="17878"/>
                  </a:lnTo>
                  <a:lnTo>
                    <a:pt x="611" y="18098"/>
                  </a:lnTo>
                  <a:lnTo>
                    <a:pt x="758" y="18269"/>
                  </a:lnTo>
                  <a:lnTo>
                    <a:pt x="953" y="18440"/>
                  </a:lnTo>
                  <a:lnTo>
                    <a:pt x="1149" y="18586"/>
                  </a:lnTo>
                  <a:lnTo>
                    <a:pt x="1368" y="18733"/>
                  </a:lnTo>
                  <a:lnTo>
                    <a:pt x="1588" y="18831"/>
                  </a:lnTo>
                  <a:lnTo>
                    <a:pt x="1832" y="18928"/>
                  </a:lnTo>
                  <a:lnTo>
                    <a:pt x="2077" y="18977"/>
                  </a:lnTo>
                  <a:lnTo>
                    <a:pt x="2345" y="19026"/>
                  </a:lnTo>
                  <a:lnTo>
                    <a:pt x="2614" y="19050"/>
                  </a:lnTo>
                  <a:lnTo>
                    <a:pt x="2883" y="19026"/>
                  </a:lnTo>
                  <a:lnTo>
                    <a:pt x="3151" y="18977"/>
                  </a:lnTo>
                  <a:lnTo>
                    <a:pt x="3395" y="18928"/>
                  </a:lnTo>
                  <a:lnTo>
                    <a:pt x="3640" y="18831"/>
                  </a:lnTo>
                  <a:lnTo>
                    <a:pt x="3859" y="18733"/>
                  </a:lnTo>
                  <a:lnTo>
                    <a:pt x="4079" y="18586"/>
                  </a:lnTo>
                  <a:lnTo>
                    <a:pt x="4275" y="18440"/>
                  </a:lnTo>
                  <a:lnTo>
                    <a:pt x="4470" y="18269"/>
                  </a:lnTo>
                  <a:lnTo>
                    <a:pt x="4617" y="18098"/>
                  </a:lnTo>
                  <a:lnTo>
                    <a:pt x="4788" y="17878"/>
                  </a:lnTo>
                  <a:lnTo>
                    <a:pt x="4910" y="17683"/>
                  </a:lnTo>
                  <a:lnTo>
                    <a:pt x="5032" y="17438"/>
                  </a:lnTo>
                  <a:lnTo>
                    <a:pt x="5105" y="17194"/>
                  </a:lnTo>
                  <a:lnTo>
                    <a:pt x="5178" y="16950"/>
                  </a:lnTo>
                  <a:lnTo>
                    <a:pt x="5203" y="16681"/>
                  </a:lnTo>
                  <a:lnTo>
                    <a:pt x="5227" y="16437"/>
                  </a:lnTo>
                  <a:lnTo>
                    <a:pt x="5203" y="16144"/>
                  </a:lnTo>
                  <a:lnTo>
                    <a:pt x="5154" y="15875"/>
                  </a:lnTo>
                  <a:lnTo>
                    <a:pt x="5081" y="15607"/>
                  </a:lnTo>
                  <a:lnTo>
                    <a:pt x="4983" y="15338"/>
                  </a:lnTo>
                  <a:lnTo>
                    <a:pt x="4861" y="15094"/>
                  </a:lnTo>
                  <a:lnTo>
                    <a:pt x="4714" y="14874"/>
                  </a:lnTo>
                  <a:lnTo>
                    <a:pt x="4543" y="14679"/>
                  </a:lnTo>
                  <a:lnTo>
                    <a:pt x="4348" y="14483"/>
                  </a:lnTo>
                  <a:lnTo>
                    <a:pt x="4348" y="1759"/>
                  </a:lnTo>
                  <a:lnTo>
                    <a:pt x="4348" y="1588"/>
                  </a:lnTo>
                  <a:lnTo>
                    <a:pt x="4324" y="1393"/>
                  </a:lnTo>
                  <a:lnTo>
                    <a:pt x="4275" y="1246"/>
                  </a:lnTo>
                  <a:lnTo>
                    <a:pt x="4226" y="1075"/>
                  </a:lnTo>
                  <a:lnTo>
                    <a:pt x="4153" y="928"/>
                  </a:lnTo>
                  <a:lnTo>
                    <a:pt x="4055" y="782"/>
                  </a:lnTo>
                  <a:lnTo>
                    <a:pt x="3957" y="635"/>
                  </a:lnTo>
                  <a:lnTo>
                    <a:pt x="3835" y="513"/>
                  </a:lnTo>
                  <a:lnTo>
                    <a:pt x="3713" y="416"/>
                  </a:lnTo>
                  <a:lnTo>
                    <a:pt x="3591" y="318"/>
                  </a:lnTo>
                  <a:lnTo>
                    <a:pt x="3444" y="220"/>
                  </a:lnTo>
                  <a:lnTo>
                    <a:pt x="3298" y="147"/>
                  </a:lnTo>
                  <a:lnTo>
                    <a:pt x="3127" y="98"/>
                  </a:lnTo>
                  <a:lnTo>
                    <a:pt x="2956" y="49"/>
                  </a:lnTo>
                  <a:lnTo>
                    <a:pt x="2785" y="25"/>
                  </a:lnTo>
                  <a:lnTo>
                    <a:pt x="26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2"/>
            <p:cNvSpPr/>
            <p:nvPr/>
          </p:nvSpPr>
          <p:spPr>
            <a:xfrm>
              <a:off x="751600" y="3090125"/>
              <a:ext cx="81850" cy="319350"/>
            </a:xfrm>
            <a:custGeom>
              <a:avLst/>
              <a:gdLst/>
              <a:ahLst/>
              <a:cxnLst/>
              <a:rect l="l" t="t" r="r" b="b"/>
              <a:pathLst>
                <a:path w="3274" h="12774" extrusionOk="0">
                  <a:moveTo>
                    <a:pt x="880" y="0"/>
                  </a:moveTo>
                  <a:lnTo>
                    <a:pt x="880" y="9183"/>
                  </a:lnTo>
                  <a:lnTo>
                    <a:pt x="855" y="9379"/>
                  </a:lnTo>
                  <a:lnTo>
                    <a:pt x="782" y="9574"/>
                  </a:lnTo>
                  <a:lnTo>
                    <a:pt x="684" y="9745"/>
                  </a:lnTo>
                  <a:lnTo>
                    <a:pt x="538" y="9916"/>
                  </a:lnTo>
                  <a:lnTo>
                    <a:pt x="416" y="10038"/>
                  </a:lnTo>
                  <a:lnTo>
                    <a:pt x="318" y="10160"/>
                  </a:lnTo>
                  <a:lnTo>
                    <a:pt x="220" y="10307"/>
                  </a:lnTo>
                  <a:lnTo>
                    <a:pt x="147" y="10453"/>
                  </a:lnTo>
                  <a:lnTo>
                    <a:pt x="74" y="10624"/>
                  </a:lnTo>
                  <a:lnTo>
                    <a:pt x="49" y="10795"/>
                  </a:lnTo>
                  <a:lnTo>
                    <a:pt x="1" y="10966"/>
                  </a:lnTo>
                  <a:lnTo>
                    <a:pt x="1" y="11137"/>
                  </a:lnTo>
                  <a:lnTo>
                    <a:pt x="1" y="11284"/>
                  </a:lnTo>
                  <a:lnTo>
                    <a:pt x="25" y="11455"/>
                  </a:lnTo>
                  <a:lnTo>
                    <a:pt x="74" y="11601"/>
                  </a:lnTo>
                  <a:lnTo>
                    <a:pt x="123" y="11772"/>
                  </a:lnTo>
                  <a:lnTo>
                    <a:pt x="196" y="11894"/>
                  </a:lnTo>
                  <a:lnTo>
                    <a:pt x="294" y="12041"/>
                  </a:lnTo>
                  <a:lnTo>
                    <a:pt x="367" y="12163"/>
                  </a:lnTo>
                  <a:lnTo>
                    <a:pt x="489" y="12285"/>
                  </a:lnTo>
                  <a:lnTo>
                    <a:pt x="587" y="12383"/>
                  </a:lnTo>
                  <a:lnTo>
                    <a:pt x="733" y="12480"/>
                  </a:lnTo>
                  <a:lnTo>
                    <a:pt x="855" y="12554"/>
                  </a:lnTo>
                  <a:lnTo>
                    <a:pt x="1002" y="12627"/>
                  </a:lnTo>
                  <a:lnTo>
                    <a:pt x="1148" y="12700"/>
                  </a:lnTo>
                  <a:lnTo>
                    <a:pt x="1319" y="12725"/>
                  </a:lnTo>
                  <a:lnTo>
                    <a:pt x="1466" y="12749"/>
                  </a:lnTo>
                  <a:lnTo>
                    <a:pt x="1637" y="12773"/>
                  </a:lnTo>
                  <a:lnTo>
                    <a:pt x="1808" y="12749"/>
                  </a:lnTo>
                  <a:lnTo>
                    <a:pt x="1954" y="12725"/>
                  </a:lnTo>
                  <a:lnTo>
                    <a:pt x="2125" y="12700"/>
                  </a:lnTo>
                  <a:lnTo>
                    <a:pt x="2272" y="12627"/>
                  </a:lnTo>
                  <a:lnTo>
                    <a:pt x="2418" y="12554"/>
                  </a:lnTo>
                  <a:lnTo>
                    <a:pt x="2541" y="12480"/>
                  </a:lnTo>
                  <a:lnTo>
                    <a:pt x="2687" y="12383"/>
                  </a:lnTo>
                  <a:lnTo>
                    <a:pt x="2785" y="12285"/>
                  </a:lnTo>
                  <a:lnTo>
                    <a:pt x="2907" y="12163"/>
                  </a:lnTo>
                  <a:lnTo>
                    <a:pt x="2980" y="12041"/>
                  </a:lnTo>
                  <a:lnTo>
                    <a:pt x="3078" y="11894"/>
                  </a:lnTo>
                  <a:lnTo>
                    <a:pt x="3151" y="11772"/>
                  </a:lnTo>
                  <a:lnTo>
                    <a:pt x="3200" y="11601"/>
                  </a:lnTo>
                  <a:lnTo>
                    <a:pt x="3249" y="11455"/>
                  </a:lnTo>
                  <a:lnTo>
                    <a:pt x="3273" y="11284"/>
                  </a:lnTo>
                  <a:lnTo>
                    <a:pt x="3273" y="11137"/>
                  </a:lnTo>
                  <a:lnTo>
                    <a:pt x="3273" y="10966"/>
                  </a:lnTo>
                  <a:lnTo>
                    <a:pt x="3224" y="10795"/>
                  </a:lnTo>
                  <a:lnTo>
                    <a:pt x="3200" y="10624"/>
                  </a:lnTo>
                  <a:lnTo>
                    <a:pt x="3127" y="10453"/>
                  </a:lnTo>
                  <a:lnTo>
                    <a:pt x="3053" y="10307"/>
                  </a:lnTo>
                  <a:lnTo>
                    <a:pt x="2956" y="10160"/>
                  </a:lnTo>
                  <a:lnTo>
                    <a:pt x="2858" y="10038"/>
                  </a:lnTo>
                  <a:lnTo>
                    <a:pt x="2736" y="9916"/>
                  </a:lnTo>
                  <a:lnTo>
                    <a:pt x="2589" y="9745"/>
                  </a:lnTo>
                  <a:lnTo>
                    <a:pt x="2492" y="9574"/>
                  </a:lnTo>
                  <a:lnTo>
                    <a:pt x="2418" y="9379"/>
                  </a:lnTo>
                  <a:lnTo>
                    <a:pt x="2394" y="9183"/>
                  </a:lnTo>
                  <a:lnTo>
                    <a:pt x="2394" y="8255"/>
                  </a:lnTo>
                  <a:lnTo>
                    <a:pt x="2052" y="8255"/>
                  </a:lnTo>
                  <a:lnTo>
                    <a:pt x="1954" y="8231"/>
                  </a:lnTo>
                  <a:lnTo>
                    <a:pt x="1881" y="8182"/>
                  </a:lnTo>
                  <a:lnTo>
                    <a:pt x="1832" y="8109"/>
                  </a:lnTo>
                  <a:lnTo>
                    <a:pt x="1808" y="8011"/>
                  </a:lnTo>
                  <a:lnTo>
                    <a:pt x="1832" y="7913"/>
                  </a:lnTo>
                  <a:lnTo>
                    <a:pt x="1881" y="7840"/>
                  </a:lnTo>
                  <a:lnTo>
                    <a:pt x="1954" y="7791"/>
                  </a:lnTo>
                  <a:lnTo>
                    <a:pt x="2052" y="7767"/>
                  </a:lnTo>
                  <a:lnTo>
                    <a:pt x="2394" y="7767"/>
                  </a:lnTo>
                  <a:lnTo>
                    <a:pt x="2394" y="6912"/>
                  </a:lnTo>
                  <a:lnTo>
                    <a:pt x="2052" y="6912"/>
                  </a:lnTo>
                  <a:lnTo>
                    <a:pt x="1954" y="6888"/>
                  </a:lnTo>
                  <a:lnTo>
                    <a:pt x="1881" y="6839"/>
                  </a:lnTo>
                  <a:lnTo>
                    <a:pt x="1832" y="6765"/>
                  </a:lnTo>
                  <a:lnTo>
                    <a:pt x="1808" y="6668"/>
                  </a:lnTo>
                  <a:lnTo>
                    <a:pt x="1832" y="6570"/>
                  </a:lnTo>
                  <a:lnTo>
                    <a:pt x="1881" y="6497"/>
                  </a:lnTo>
                  <a:lnTo>
                    <a:pt x="1954" y="6448"/>
                  </a:lnTo>
                  <a:lnTo>
                    <a:pt x="2052" y="6423"/>
                  </a:lnTo>
                  <a:lnTo>
                    <a:pt x="2394" y="6423"/>
                  </a:lnTo>
                  <a:lnTo>
                    <a:pt x="2394" y="5569"/>
                  </a:lnTo>
                  <a:lnTo>
                    <a:pt x="2052" y="5569"/>
                  </a:lnTo>
                  <a:lnTo>
                    <a:pt x="1954" y="5544"/>
                  </a:lnTo>
                  <a:lnTo>
                    <a:pt x="1881" y="5495"/>
                  </a:lnTo>
                  <a:lnTo>
                    <a:pt x="1832" y="5422"/>
                  </a:lnTo>
                  <a:lnTo>
                    <a:pt x="1808" y="5324"/>
                  </a:lnTo>
                  <a:lnTo>
                    <a:pt x="1832" y="5227"/>
                  </a:lnTo>
                  <a:lnTo>
                    <a:pt x="1881" y="5153"/>
                  </a:lnTo>
                  <a:lnTo>
                    <a:pt x="1954" y="5105"/>
                  </a:lnTo>
                  <a:lnTo>
                    <a:pt x="2052" y="5080"/>
                  </a:lnTo>
                  <a:lnTo>
                    <a:pt x="2394" y="5080"/>
                  </a:lnTo>
                  <a:lnTo>
                    <a:pt x="2394" y="4225"/>
                  </a:lnTo>
                  <a:lnTo>
                    <a:pt x="2052" y="4225"/>
                  </a:lnTo>
                  <a:lnTo>
                    <a:pt x="1954" y="4201"/>
                  </a:lnTo>
                  <a:lnTo>
                    <a:pt x="1881" y="4152"/>
                  </a:lnTo>
                  <a:lnTo>
                    <a:pt x="1832" y="4079"/>
                  </a:lnTo>
                  <a:lnTo>
                    <a:pt x="1808" y="3981"/>
                  </a:lnTo>
                  <a:lnTo>
                    <a:pt x="1832" y="3883"/>
                  </a:lnTo>
                  <a:lnTo>
                    <a:pt x="1881" y="3810"/>
                  </a:lnTo>
                  <a:lnTo>
                    <a:pt x="1954" y="3761"/>
                  </a:lnTo>
                  <a:lnTo>
                    <a:pt x="2052" y="3737"/>
                  </a:lnTo>
                  <a:lnTo>
                    <a:pt x="2394" y="3737"/>
                  </a:lnTo>
                  <a:lnTo>
                    <a:pt x="2394" y="2882"/>
                  </a:lnTo>
                  <a:lnTo>
                    <a:pt x="2052" y="2882"/>
                  </a:lnTo>
                  <a:lnTo>
                    <a:pt x="1954" y="2858"/>
                  </a:lnTo>
                  <a:lnTo>
                    <a:pt x="1881" y="2809"/>
                  </a:lnTo>
                  <a:lnTo>
                    <a:pt x="1832" y="2736"/>
                  </a:lnTo>
                  <a:lnTo>
                    <a:pt x="1808" y="2638"/>
                  </a:lnTo>
                  <a:lnTo>
                    <a:pt x="1832" y="2540"/>
                  </a:lnTo>
                  <a:lnTo>
                    <a:pt x="1881" y="2467"/>
                  </a:lnTo>
                  <a:lnTo>
                    <a:pt x="1954" y="2418"/>
                  </a:lnTo>
                  <a:lnTo>
                    <a:pt x="2052" y="2394"/>
                  </a:lnTo>
                  <a:lnTo>
                    <a:pt x="2394" y="2394"/>
                  </a:lnTo>
                  <a:lnTo>
                    <a:pt x="2394" y="1539"/>
                  </a:lnTo>
                  <a:lnTo>
                    <a:pt x="2052" y="1539"/>
                  </a:lnTo>
                  <a:lnTo>
                    <a:pt x="1954" y="1514"/>
                  </a:lnTo>
                  <a:lnTo>
                    <a:pt x="1881" y="1466"/>
                  </a:lnTo>
                  <a:lnTo>
                    <a:pt x="1832" y="1392"/>
                  </a:lnTo>
                  <a:lnTo>
                    <a:pt x="1808" y="1295"/>
                  </a:lnTo>
                  <a:lnTo>
                    <a:pt x="1832" y="1197"/>
                  </a:lnTo>
                  <a:lnTo>
                    <a:pt x="1881" y="1124"/>
                  </a:lnTo>
                  <a:lnTo>
                    <a:pt x="1954" y="1075"/>
                  </a:lnTo>
                  <a:lnTo>
                    <a:pt x="2052" y="1050"/>
                  </a:lnTo>
                  <a:lnTo>
                    <a:pt x="2394" y="1050"/>
                  </a:lnTo>
                  <a:lnTo>
                    <a:pt x="23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7" name="Google Shape;687;p42"/>
          <p:cNvSpPr/>
          <p:nvPr/>
        </p:nvSpPr>
        <p:spPr>
          <a:xfrm>
            <a:off x="1492208" y="2600114"/>
            <a:ext cx="334860" cy="429809"/>
          </a:xfrm>
          <a:custGeom>
            <a:avLst/>
            <a:gdLst/>
            <a:ahLst/>
            <a:cxnLst/>
            <a:rect l="l" t="t" r="r" b="b"/>
            <a:pathLst>
              <a:path w="16022" h="20565" extrusionOk="0">
                <a:moveTo>
                  <a:pt x="14434" y="1588"/>
                </a:moveTo>
                <a:lnTo>
                  <a:pt x="14434" y="17683"/>
                </a:lnTo>
                <a:lnTo>
                  <a:pt x="1588" y="17683"/>
                </a:lnTo>
                <a:lnTo>
                  <a:pt x="1588" y="1588"/>
                </a:lnTo>
                <a:close/>
                <a:moveTo>
                  <a:pt x="8011" y="18293"/>
                </a:moveTo>
                <a:lnTo>
                  <a:pt x="8182" y="18318"/>
                </a:lnTo>
                <a:lnTo>
                  <a:pt x="8328" y="18366"/>
                </a:lnTo>
                <a:lnTo>
                  <a:pt x="8475" y="18440"/>
                </a:lnTo>
                <a:lnTo>
                  <a:pt x="8597" y="18537"/>
                </a:lnTo>
                <a:lnTo>
                  <a:pt x="8695" y="18660"/>
                </a:lnTo>
                <a:lnTo>
                  <a:pt x="8768" y="18806"/>
                </a:lnTo>
                <a:lnTo>
                  <a:pt x="8817" y="18953"/>
                </a:lnTo>
                <a:lnTo>
                  <a:pt x="8841" y="19124"/>
                </a:lnTo>
                <a:lnTo>
                  <a:pt x="8817" y="19295"/>
                </a:lnTo>
                <a:lnTo>
                  <a:pt x="8768" y="19441"/>
                </a:lnTo>
                <a:lnTo>
                  <a:pt x="8695" y="19588"/>
                </a:lnTo>
                <a:lnTo>
                  <a:pt x="8597" y="19710"/>
                </a:lnTo>
                <a:lnTo>
                  <a:pt x="8475" y="19807"/>
                </a:lnTo>
                <a:lnTo>
                  <a:pt x="8328" y="19881"/>
                </a:lnTo>
                <a:lnTo>
                  <a:pt x="8182" y="19930"/>
                </a:lnTo>
                <a:lnTo>
                  <a:pt x="8011" y="19954"/>
                </a:lnTo>
                <a:lnTo>
                  <a:pt x="7840" y="19930"/>
                </a:lnTo>
                <a:lnTo>
                  <a:pt x="7693" y="19881"/>
                </a:lnTo>
                <a:lnTo>
                  <a:pt x="7547" y="19807"/>
                </a:lnTo>
                <a:lnTo>
                  <a:pt x="7425" y="19710"/>
                </a:lnTo>
                <a:lnTo>
                  <a:pt x="7327" y="19588"/>
                </a:lnTo>
                <a:lnTo>
                  <a:pt x="7254" y="19441"/>
                </a:lnTo>
                <a:lnTo>
                  <a:pt x="7205" y="19295"/>
                </a:lnTo>
                <a:lnTo>
                  <a:pt x="7181" y="19124"/>
                </a:lnTo>
                <a:lnTo>
                  <a:pt x="7205" y="18953"/>
                </a:lnTo>
                <a:lnTo>
                  <a:pt x="7254" y="18806"/>
                </a:lnTo>
                <a:lnTo>
                  <a:pt x="7327" y="18660"/>
                </a:lnTo>
                <a:lnTo>
                  <a:pt x="7425" y="18537"/>
                </a:lnTo>
                <a:lnTo>
                  <a:pt x="7547" y="18440"/>
                </a:lnTo>
                <a:lnTo>
                  <a:pt x="7693" y="18366"/>
                </a:lnTo>
                <a:lnTo>
                  <a:pt x="7840" y="18318"/>
                </a:lnTo>
                <a:lnTo>
                  <a:pt x="8011" y="18293"/>
                </a:lnTo>
                <a:close/>
                <a:moveTo>
                  <a:pt x="1270" y="0"/>
                </a:moveTo>
                <a:lnTo>
                  <a:pt x="1026" y="25"/>
                </a:lnTo>
                <a:lnTo>
                  <a:pt x="782" y="98"/>
                </a:lnTo>
                <a:lnTo>
                  <a:pt x="562" y="220"/>
                </a:lnTo>
                <a:lnTo>
                  <a:pt x="367" y="367"/>
                </a:lnTo>
                <a:lnTo>
                  <a:pt x="220" y="562"/>
                </a:lnTo>
                <a:lnTo>
                  <a:pt x="98" y="782"/>
                </a:lnTo>
                <a:lnTo>
                  <a:pt x="25" y="1026"/>
                </a:lnTo>
                <a:lnTo>
                  <a:pt x="0" y="1295"/>
                </a:lnTo>
                <a:lnTo>
                  <a:pt x="0" y="19270"/>
                </a:lnTo>
                <a:lnTo>
                  <a:pt x="25" y="19539"/>
                </a:lnTo>
                <a:lnTo>
                  <a:pt x="98" y="19783"/>
                </a:lnTo>
                <a:lnTo>
                  <a:pt x="220" y="20003"/>
                </a:lnTo>
                <a:lnTo>
                  <a:pt x="367" y="20198"/>
                </a:lnTo>
                <a:lnTo>
                  <a:pt x="562" y="20345"/>
                </a:lnTo>
                <a:lnTo>
                  <a:pt x="782" y="20467"/>
                </a:lnTo>
                <a:lnTo>
                  <a:pt x="1026" y="20540"/>
                </a:lnTo>
                <a:lnTo>
                  <a:pt x="1270" y="20565"/>
                </a:lnTo>
                <a:lnTo>
                  <a:pt x="14752" y="20565"/>
                </a:lnTo>
                <a:lnTo>
                  <a:pt x="14996" y="20540"/>
                </a:lnTo>
                <a:lnTo>
                  <a:pt x="15240" y="20467"/>
                </a:lnTo>
                <a:lnTo>
                  <a:pt x="15460" y="20345"/>
                </a:lnTo>
                <a:lnTo>
                  <a:pt x="15655" y="20198"/>
                </a:lnTo>
                <a:lnTo>
                  <a:pt x="15802" y="20003"/>
                </a:lnTo>
                <a:lnTo>
                  <a:pt x="15924" y="19783"/>
                </a:lnTo>
                <a:lnTo>
                  <a:pt x="15997" y="19539"/>
                </a:lnTo>
                <a:lnTo>
                  <a:pt x="16022" y="19270"/>
                </a:lnTo>
                <a:lnTo>
                  <a:pt x="16022" y="1295"/>
                </a:lnTo>
                <a:lnTo>
                  <a:pt x="15997" y="1026"/>
                </a:lnTo>
                <a:lnTo>
                  <a:pt x="15924" y="782"/>
                </a:lnTo>
                <a:lnTo>
                  <a:pt x="15802" y="562"/>
                </a:lnTo>
                <a:lnTo>
                  <a:pt x="15655" y="367"/>
                </a:lnTo>
                <a:lnTo>
                  <a:pt x="15460" y="220"/>
                </a:lnTo>
                <a:lnTo>
                  <a:pt x="15240" y="98"/>
                </a:lnTo>
                <a:lnTo>
                  <a:pt x="14996" y="25"/>
                </a:lnTo>
                <a:lnTo>
                  <a:pt x="147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2"/>
          <p:cNvSpPr/>
          <p:nvPr/>
        </p:nvSpPr>
        <p:spPr>
          <a:xfrm>
            <a:off x="972049" y="2600114"/>
            <a:ext cx="248083" cy="429809"/>
          </a:xfrm>
          <a:custGeom>
            <a:avLst/>
            <a:gdLst/>
            <a:ahLst/>
            <a:cxnLst/>
            <a:rect l="l" t="t" r="r" b="b"/>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9" name="Google Shape;689;p42"/>
          <p:cNvGrpSpPr/>
          <p:nvPr/>
        </p:nvGrpSpPr>
        <p:grpSpPr>
          <a:xfrm>
            <a:off x="2029631" y="2628589"/>
            <a:ext cx="386943" cy="372647"/>
            <a:chOff x="2583325" y="2972875"/>
            <a:chExt cx="462850" cy="445750"/>
          </a:xfrm>
        </p:grpSpPr>
        <p:sp>
          <p:nvSpPr>
            <p:cNvPr id="690" name="Google Shape;690;p42"/>
            <p:cNvSpPr/>
            <p:nvPr/>
          </p:nvSpPr>
          <p:spPr>
            <a:xfrm>
              <a:off x="2701775" y="3323350"/>
              <a:ext cx="225950" cy="95275"/>
            </a:xfrm>
            <a:custGeom>
              <a:avLst/>
              <a:gdLst/>
              <a:ahLst/>
              <a:cxnLst/>
              <a:rect l="l" t="t" r="r" b="b"/>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2"/>
            <p:cNvSpPr/>
            <p:nvPr/>
          </p:nvSpPr>
          <p:spPr>
            <a:xfrm>
              <a:off x="2583325" y="2972875"/>
              <a:ext cx="462850" cy="337075"/>
            </a:xfrm>
            <a:custGeom>
              <a:avLst/>
              <a:gdLst/>
              <a:ahLst/>
              <a:cxnLst/>
              <a:rect l="l" t="t" r="r" b="b"/>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2" name="Google Shape;692;p42"/>
          <p:cNvGrpSpPr/>
          <p:nvPr/>
        </p:nvGrpSpPr>
        <p:grpSpPr>
          <a:xfrm>
            <a:off x="2579886" y="2684246"/>
            <a:ext cx="413486" cy="261355"/>
            <a:chOff x="3241525" y="3039450"/>
            <a:chExt cx="494600" cy="312625"/>
          </a:xfrm>
        </p:grpSpPr>
        <p:sp>
          <p:nvSpPr>
            <p:cNvPr id="693" name="Google Shape;693;p42"/>
            <p:cNvSpPr/>
            <p:nvPr/>
          </p:nvSpPr>
          <p:spPr>
            <a:xfrm>
              <a:off x="3241525" y="3039450"/>
              <a:ext cx="494600" cy="312625"/>
            </a:xfrm>
            <a:custGeom>
              <a:avLst/>
              <a:gdLst/>
              <a:ahLst/>
              <a:cxnLst/>
              <a:rect l="l" t="t" r="r" b="b"/>
              <a:pathLst>
                <a:path w="19784" h="12505" extrusionOk="0">
                  <a:moveTo>
                    <a:pt x="9892" y="977"/>
                  </a:moveTo>
                  <a:lnTo>
                    <a:pt x="10356" y="1001"/>
                  </a:lnTo>
                  <a:lnTo>
                    <a:pt x="10796" y="1050"/>
                  </a:lnTo>
                  <a:lnTo>
                    <a:pt x="11235" y="1124"/>
                  </a:lnTo>
                  <a:lnTo>
                    <a:pt x="11675" y="1221"/>
                  </a:lnTo>
                  <a:lnTo>
                    <a:pt x="12090" y="1343"/>
                  </a:lnTo>
                  <a:lnTo>
                    <a:pt x="12505" y="1490"/>
                  </a:lnTo>
                  <a:lnTo>
                    <a:pt x="12920" y="1661"/>
                  </a:lnTo>
                  <a:lnTo>
                    <a:pt x="13311" y="1832"/>
                  </a:lnTo>
                  <a:lnTo>
                    <a:pt x="13702" y="2027"/>
                  </a:lnTo>
                  <a:lnTo>
                    <a:pt x="14068" y="2223"/>
                  </a:lnTo>
                  <a:lnTo>
                    <a:pt x="14752" y="2662"/>
                  </a:lnTo>
                  <a:lnTo>
                    <a:pt x="15412" y="3126"/>
                  </a:lnTo>
                  <a:lnTo>
                    <a:pt x="15973" y="3590"/>
                  </a:lnTo>
                  <a:lnTo>
                    <a:pt x="16462" y="4005"/>
                  </a:lnTo>
                  <a:lnTo>
                    <a:pt x="16901" y="4421"/>
                  </a:lnTo>
                  <a:lnTo>
                    <a:pt x="17292" y="4811"/>
                  </a:lnTo>
                  <a:lnTo>
                    <a:pt x="17634" y="5178"/>
                  </a:lnTo>
                  <a:lnTo>
                    <a:pt x="18196" y="5813"/>
                  </a:lnTo>
                  <a:lnTo>
                    <a:pt x="18562" y="6252"/>
                  </a:lnTo>
                  <a:lnTo>
                    <a:pt x="18196" y="6692"/>
                  </a:lnTo>
                  <a:lnTo>
                    <a:pt x="17634" y="7327"/>
                  </a:lnTo>
                  <a:lnTo>
                    <a:pt x="17292" y="7693"/>
                  </a:lnTo>
                  <a:lnTo>
                    <a:pt x="16901" y="8084"/>
                  </a:lnTo>
                  <a:lnTo>
                    <a:pt x="16462" y="8499"/>
                  </a:lnTo>
                  <a:lnTo>
                    <a:pt x="15973" y="8915"/>
                  </a:lnTo>
                  <a:lnTo>
                    <a:pt x="15412" y="9379"/>
                  </a:lnTo>
                  <a:lnTo>
                    <a:pt x="14752" y="9843"/>
                  </a:lnTo>
                  <a:lnTo>
                    <a:pt x="14068" y="10282"/>
                  </a:lnTo>
                  <a:lnTo>
                    <a:pt x="13702" y="10478"/>
                  </a:lnTo>
                  <a:lnTo>
                    <a:pt x="13311" y="10673"/>
                  </a:lnTo>
                  <a:lnTo>
                    <a:pt x="12920" y="10844"/>
                  </a:lnTo>
                  <a:lnTo>
                    <a:pt x="12505" y="11015"/>
                  </a:lnTo>
                  <a:lnTo>
                    <a:pt x="12090" y="11161"/>
                  </a:lnTo>
                  <a:lnTo>
                    <a:pt x="11675" y="11284"/>
                  </a:lnTo>
                  <a:lnTo>
                    <a:pt x="11235" y="11381"/>
                  </a:lnTo>
                  <a:lnTo>
                    <a:pt x="10796" y="11455"/>
                  </a:lnTo>
                  <a:lnTo>
                    <a:pt x="10356" y="11503"/>
                  </a:lnTo>
                  <a:lnTo>
                    <a:pt x="9892" y="11528"/>
                  </a:lnTo>
                  <a:lnTo>
                    <a:pt x="9477" y="11528"/>
                  </a:lnTo>
                  <a:lnTo>
                    <a:pt x="9086" y="11479"/>
                  </a:lnTo>
                  <a:lnTo>
                    <a:pt x="8695" y="11430"/>
                  </a:lnTo>
                  <a:lnTo>
                    <a:pt x="8304" y="11332"/>
                  </a:lnTo>
                  <a:lnTo>
                    <a:pt x="7914" y="11235"/>
                  </a:lnTo>
                  <a:lnTo>
                    <a:pt x="7523" y="11113"/>
                  </a:lnTo>
                  <a:lnTo>
                    <a:pt x="7157" y="10990"/>
                  </a:lnTo>
                  <a:lnTo>
                    <a:pt x="6790" y="10844"/>
                  </a:lnTo>
                  <a:lnTo>
                    <a:pt x="6448" y="10673"/>
                  </a:lnTo>
                  <a:lnTo>
                    <a:pt x="6082" y="10502"/>
                  </a:lnTo>
                  <a:lnTo>
                    <a:pt x="5423" y="10111"/>
                  </a:lnTo>
                  <a:lnTo>
                    <a:pt x="4788" y="9696"/>
                  </a:lnTo>
                  <a:lnTo>
                    <a:pt x="4201" y="9232"/>
                  </a:lnTo>
                  <a:lnTo>
                    <a:pt x="3640" y="8792"/>
                  </a:lnTo>
                  <a:lnTo>
                    <a:pt x="3127" y="8328"/>
                  </a:lnTo>
                  <a:lnTo>
                    <a:pt x="2663" y="7889"/>
                  </a:lnTo>
                  <a:lnTo>
                    <a:pt x="2272" y="7474"/>
                  </a:lnTo>
                  <a:lnTo>
                    <a:pt x="1613" y="6741"/>
                  </a:lnTo>
                  <a:lnTo>
                    <a:pt x="1222" y="6252"/>
                  </a:lnTo>
                  <a:lnTo>
                    <a:pt x="1613" y="5764"/>
                  </a:lnTo>
                  <a:lnTo>
                    <a:pt x="2272" y="5031"/>
                  </a:lnTo>
                  <a:lnTo>
                    <a:pt x="2663" y="4616"/>
                  </a:lnTo>
                  <a:lnTo>
                    <a:pt x="3127" y="4176"/>
                  </a:lnTo>
                  <a:lnTo>
                    <a:pt x="3640" y="3712"/>
                  </a:lnTo>
                  <a:lnTo>
                    <a:pt x="4201" y="3273"/>
                  </a:lnTo>
                  <a:lnTo>
                    <a:pt x="4788" y="2833"/>
                  </a:lnTo>
                  <a:lnTo>
                    <a:pt x="5423" y="2394"/>
                  </a:lnTo>
                  <a:lnTo>
                    <a:pt x="6082" y="2003"/>
                  </a:lnTo>
                  <a:lnTo>
                    <a:pt x="6448" y="1832"/>
                  </a:lnTo>
                  <a:lnTo>
                    <a:pt x="6790" y="1661"/>
                  </a:lnTo>
                  <a:lnTo>
                    <a:pt x="7157" y="1514"/>
                  </a:lnTo>
                  <a:lnTo>
                    <a:pt x="7523" y="1392"/>
                  </a:lnTo>
                  <a:lnTo>
                    <a:pt x="7914" y="1270"/>
                  </a:lnTo>
                  <a:lnTo>
                    <a:pt x="8304" y="1172"/>
                  </a:lnTo>
                  <a:lnTo>
                    <a:pt x="8695" y="1075"/>
                  </a:lnTo>
                  <a:lnTo>
                    <a:pt x="9086" y="1026"/>
                  </a:lnTo>
                  <a:lnTo>
                    <a:pt x="9477" y="977"/>
                  </a:lnTo>
                  <a:close/>
                  <a:moveTo>
                    <a:pt x="9892" y="0"/>
                  </a:moveTo>
                  <a:lnTo>
                    <a:pt x="9404" y="25"/>
                  </a:lnTo>
                  <a:lnTo>
                    <a:pt x="8915" y="73"/>
                  </a:lnTo>
                  <a:lnTo>
                    <a:pt x="8451" y="147"/>
                  </a:lnTo>
                  <a:lnTo>
                    <a:pt x="7963" y="244"/>
                  </a:lnTo>
                  <a:lnTo>
                    <a:pt x="7523" y="366"/>
                  </a:lnTo>
                  <a:lnTo>
                    <a:pt x="7059" y="513"/>
                  </a:lnTo>
                  <a:lnTo>
                    <a:pt x="6619" y="684"/>
                  </a:lnTo>
                  <a:lnTo>
                    <a:pt x="6204" y="879"/>
                  </a:lnTo>
                  <a:lnTo>
                    <a:pt x="5765" y="1075"/>
                  </a:lnTo>
                  <a:lnTo>
                    <a:pt x="5374" y="1295"/>
                  </a:lnTo>
                  <a:lnTo>
                    <a:pt x="4959" y="1539"/>
                  </a:lnTo>
                  <a:lnTo>
                    <a:pt x="4592" y="1783"/>
                  </a:lnTo>
                  <a:lnTo>
                    <a:pt x="3860" y="2296"/>
                  </a:lnTo>
                  <a:lnTo>
                    <a:pt x="3176" y="2833"/>
                  </a:lnTo>
                  <a:lnTo>
                    <a:pt x="2565" y="3370"/>
                  </a:lnTo>
                  <a:lnTo>
                    <a:pt x="2028" y="3883"/>
                  </a:lnTo>
                  <a:lnTo>
                    <a:pt x="1539" y="4372"/>
                  </a:lnTo>
                  <a:lnTo>
                    <a:pt x="1149" y="4836"/>
                  </a:lnTo>
                  <a:lnTo>
                    <a:pt x="562" y="5520"/>
                  </a:lnTo>
                  <a:lnTo>
                    <a:pt x="318" y="5837"/>
                  </a:lnTo>
                  <a:lnTo>
                    <a:pt x="1" y="6252"/>
                  </a:lnTo>
                  <a:lnTo>
                    <a:pt x="318" y="6668"/>
                  </a:lnTo>
                  <a:lnTo>
                    <a:pt x="562" y="6985"/>
                  </a:lnTo>
                  <a:lnTo>
                    <a:pt x="1149" y="7669"/>
                  </a:lnTo>
                  <a:lnTo>
                    <a:pt x="1539" y="8133"/>
                  </a:lnTo>
                  <a:lnTo>
                    <a:pt x="2028" y="8621"/>
                  </a:lnTo>
                  <a:lnTo>
                    <a:pt x="2565" y="9134"/>
                  </a:lnTo>
                  <a:lnTo>
                    <a:pt x="3176" y="9672"/>
                  </a:lnTo>
                  <a:lnTo>
                    <a:pt x="3860" y="10209"/>
                  </a:lnTo>
                  <a:lnTo>
                    <a:pt x="4592" y="10722"/>
                  </a:lnTo>
                  <a:lnTo>
                    <a:pt x="4959" y="10966"/>
                  </a:lnTo>
                  <a:lnTo>
                    <a:pt x="5374" y="11210"/>
                  </a:lnTo>
                  <a:lnTo>
                    <a:pt x="5765" y="11430"/>
                  </a:lnTo>
                  <a:lnTo>
                    <a:pt x="6204" y="11625"/>
                  </a:lnTo>
                  <a:lnTo>
                    <a:pt x="6619" y="11821"/>
                  </a:lnTo>
                  <a:lnTo>
                    <a:pt x="7059" y="11992"/>
                  </a:lnTo>
                  <a:lnTo>
                    <a:pt x="7523" y="12138"/>
                  </a:lnTo>
                  <a:lnTo>
                    <a:pt x="7963" y="12260"/>
                  </a:lnTo>
                  <a:lnTo>
                    <a:pt x="8451" y="12358"/>
                  </a:lnTo>
                  <a:lnTo>
                    <a:pt x="8915" y="12431"/>
                  </a:lnTo>
                  <a:lnTo>
                    <a:pt x="9404" y="12480"/>
                  </a:lnTo>
                  <a:lnTo>
                    <a:pt x="9892" y="12505"/>
                  </a:lnTo>
                  <a:lnTo>
                    <a:pt x="10380" y="12480"/>
                  </a:lnTo>
                  <a:lnTo>
                    <a:pt x="10869" y="12431"/>
                  </a:lnTo>
                  <a:lnTo>
                    <a:pt x="11333" y="12358"/>
                  </a:lnTo>
                  <a:lnTo>
                    <a:pt x="11821" y="12260"/>
                  </a:lnTo>
                  <a:lnTo>
                    <a:pt x="12261" y="12138"/>
                  </a:lnTo>
                  <a:lnTo>
                    <a:pt x="12725" y="11992"/>
                  </a:lnTo>
                  <a:lnTo>
                    <a:pt x="13165" y="11821"/>
                  </a:lnTo>
                  <a:lnTo>
                    <a:pt x="13580" y="11625"/>
                  </a:lnTo>
                  <a:lnTo>
                    <a:pt x="14019" y="11430"/>
                  </a:lnTo>
                  <a:lnTo>
                    <a:pt x="14410" y="11210"/>
                  </a:lnTo>
                  <a:lnTo>
                    <a:pt x="14825" y="10966"/>
                  </a:lnTo>
                  <a:lnTo>
                    <a:pt x="15192" y="10722"/>
                  </a:lnTo>
                  <a:lnTo>
                    <a:pt x="15924" y="10209"/>
                  </a:lnTo>
                  <a:lnTo>
                    <a:pt x="16608" y="9672"/>
                  </a:lnTo>
                  <a:lnTo>
                    <a:pt x="17219" y="9134"/>
                  </a:lnTo>
                  <a:lnTo>
                    <a:pt x="17756" y="8621"/>
                  </a:lnTo>
                  <a:lnTo>
                    <a:pt x="18245" y="8133"/>
                  </a:lnTo>
                  <a:lnTo>
                    <a:pt x="18635" y="7669"/>
                  </a:lnTo>
                  <a:lnTo>
                    <a:pt x="19222" y="6985"/>
                  </a:lnTo>
                  <a:lnTo>
                    <a:pt x="19466" y="6668"/>
                  </a:lnTo>
                  <a:lnTo>
                    <a:pt x="19783" y="6252"/>
                  </a:lnTo>
                  <a:lnTo>
                    <a:pt x="19466" y="5837"/>
                  </a:lnTo>
                  <a:lnTo>
                    <a:pt x="19222" y="5520"/>
                  </a:lnTo>
                  <a:lnTo>
                    <a:pt x="18635" y="4836"/>
                  </a:lnTo>
                  <a:lnTo>
                    <a:pt x="18245" y="4372"/>
                  </a:lnTo>
                  <a:lnTo>
                    <a:pt x="17756" y="3883"/>
                  </a:lnTo>
                  <a:lnTo>
                    <a:pt x="17219" y="3370"/>
                  </a:lnTo>
                  <a:lnTo>
                    <a:pt x="16608" y="2833"/>
                  </a:lnTo>
                  <a:lnTo>
                    <a:pt x="15924" y="2296"/>
                  </a:lnTo>
                  <a:lnTo>
                    <a:pt x="15192" y="1783"/>
                  </a:lnTo>
                  <a:lnTo>
                    <a:pt x="14825" y="1539"/>
                  </a:lnTo>
                  <a:lnTo>
                    <a:pt x="14410" y="1295"/>
                  </a:lnTo>
                  <a:lnTo>
                    <a:pt x="14019" y="1075"/>
                  </a:lnTo>
                  <a:lnTo>
                    <a:pt x="13580" y="879"/>
                  </a:lnTo>
                  <a:lnTo>
                    <a:pt x="13165" y="684"/>
                  </a:lnTo>
                  <a:lnTo>
                    <a:pt x="12725" y="513"/>
                  </a:lnTo>
                  <a:lnTo>
                    <a:pt x="12261" y="366"/>
                  </a:lnTo>
                  <a:lnTo>
                    <a:pt x="11821" y="244"/>
                  </a:lnTo>
                  <a:lnTo>
                    <a:pt x="11333" y="147"/>
                  </a:lnTo>
                  <a:lnTo>
                    <a:pt x="10869" y="73"/>
                  </a:lnTo>
                  <a:lnTo>
                    <a:pt x="10380" y="25"/>
                  </a:lnTo>
                  <a:lnTo>
                    <a:pt x="98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2"/>
            <p:cNvSpPr/>
            <p:nvPr/>
          </p:nvSpPr>
          <p:spPr>
            <a:xfrm>
              <a:off x="3384400" y="3091350"/>
              <a:ext cx="208850" cy="208825"/>
            </a:xfrm>
            <a:custGeom>
              <a:avLst/>
              <a:gdLst/>
              <a:ahLst/>
              <a:cxnLst/>
              <a:rect l="l" t="t" r="r" b="b"/>
              <a:pathLst>
                <a:path w="8354" h="8353" extrusionOk="0">
                  <a:moveTo>
                    <a:pt x="4177" y="0"/>
                  </a:moveTo>
                  <a:lnTo>
                    <a:pt x="3762" y="24"/>
                  </a:lnTo>
                  <a:lnTo>
                    <a:pt x="3347" y="73"/>
                  </a:lnTo>
                  <a:lnTo>
                    <a:pt x="2931" y="195"/>
                  </a:lnTo>
                  <a:lnTo>
                    <a:pt x="2541" y="318"/>
                  </a:lnTo>
                  <a:lnTo>
                    <a:pt x="2174" y="513"/>
                  </a:lnTo>
                  <a:lnTo>
                    <a:pt x="1832" y="708"/>
                  </a:lnTo>
                  <a:lnTo>
                    <a:pt x="1515" y="953"/>
                  </a:lnTo>
                  <a:lnTo>
                    <a:pt x="1222" y="1221"/>
                  </a:lnTo>
                  <a:lnTo>
                    <a:pt x="953" y="1514"/>
                  </a:lnTo>
                  <a:lnTo>
                    <a:pt x="709" y="1832"/>
                  </a:lnTo>
                  <a:lnTo>
                    <a:pt x="514" y="2174"/>
                  </a:lnTo>
                  <a:lnTo>
                    <a:pt x="318" y="2540"/>
                  </a:lnTo>
                  <a:lnTo>
                    <a:pt x="196" y="2931"/>
                  </a:lnTo>
                  <a:lnTo>
                    <a:pt x="74" y="3346"/>
                  </a:lnTo>
                  <a:lnTo>
                    <a:pt x="25" y="3761"/>
                  </a:lnTo>
                  <a:lnTo>
                    <a:pt x="1" y="4176"/>
                  </a:lnTo>
                  <a:lnTo>
                    <a:pt x="25" y="4592"/>
                  </a:lnTo>
                  <a:lnTo>
                    <a:pt x="74" y="5007"/>
                  </a:lnTo>
                  <a:lnTo>
                    <a:pt x="196" y="5422"/>
                  </a:lnTo>
                  <a:lnTo>
                    <a:pt x="318" y="5813"/>
                  </a:lnTo>
                  <a:lnTo>
                    <a:pt x="514" y="6179"/>
                  </a:lnTo>
                  <a:lnTo>
                    <a:pt x="709" y="6521"/>
                  </a:lnTo>
                  <a:lnTo>
                    <a:pt x="953" y="6839"/>
                  </a:lnTo>
                  <a:lnTo>
                    <a:pt x="1222" y="7132"/>
                  </a:lnTo>
                  <a:lnTo>
                    <a:pt x="1515" y="7400"/>
                  </a:lnTo>
                  <a:lnTo>
                    <a:pt x="1832" y="7644"/>
                  </a:lnTo>
                  <a:lnTo>
                    <a:pt x="2174" y="7840"/>
                  </a:lnTo>
                  <a:lnTo>
                    <a:pt x="2541" y="8035"/>
                  </a:lnTo>
                  <a:lnTo>
                    <a:pt x="2931" y="8157"/>
                  </a:lnTo>
                  <a:lnTo>
                    <a:pt x="3347" y="8279"/>
                  </a:lnTo>
                  <a:lnTo>
                    <a:pt x="3762" y="8328"/>
                  </a:lnTo>
                  <a:lnTo>
                    <a:pt x="4177" y="8353"/>
                  </a:lnTo>
                  <a:lnTo>
                    <a:pt x="4592" y="8328"/>
                  </a:lnTo>
                  <a:lnTo>
                    <a:pt x="5007" y="8279"/>
                  </a:lnTo>
                  <a:lnTo>
                    <a:pt x="5423" y="8157"/>
                  </a:lnTo>
                  <a:lnTo>
                    <a:pt x="5813" y="8035"/>
                  </a:lnTo>
                  <a:lnTo>
                    <a:pt x="6180" y="7840"/>
                  </a:lnTo>
                  <a:lnTo>
                    <a:pt x="6522" y="7644"/>
                  </a:lnTo>
                  <a:lnTo>
                    <a:pt x="6839" y="7400"/>
                  </a:lnTo>
                  <a:lnTo>
                    <a:pt x="7132" y="7132"/>
                  </a:lnTo>
                  <a:lnTo>
                    <a:pt x="7401" y="6839"/>
                  </a:lnTo>
                  <a:lnTo>
                    <a:pt x="7645" y="6521"/>
                  </a:lnTo>
                  <a:lnTo>
                    <a:pt x="7840" y="6179"/>
                  </a:lnTo>
                  <a:lnTo>
                    <a:pt x="8036" y="5813"/>
                  </a:lnTo>
                  <a:lnTo>
                    <a:pt x="8158" y="5422"/>
                  </a:lnTo>
                  <a:lnTo>
                    <a:pt x="8280" y="5007"/>
                  </a:lnTo>
                  <a:lnTo>
                    <a:pt x="8329" y="4592"/>
                  </a:lnTo>
                  <a:lnTo>
                    <a:pt x="8353" y="4176"/>
                  </a:lnTo>
                  <a:lnTo>
                    <a:pt x="8329" y="3737"/>
                  </a:lnTo>
                  <a:lnTo>
                    <a:pt x="8256" y="3297"/>
                  </a:lnTo>
                  <a:lnTo>
                    <a:pt x="8134" y="3517"/>
                  </a:lnTo>
                  <a:lnTo>
                    <a:pt x="8011" y="3688"/>
                  </a:lnTo>
                  <a:lnTo>
                    <a:pt x="7840" y="3859"/>
                  </a:lnTo>
                  <a:lnTo>
                    <a:pt x="7645" y="4005"/>
                  </a:lnTo>
                  <a:lnTo>
                    <a:pt x="7425" y="4128"/>
                  </a:lnTo>
                  <a:lnTo>
                    <a:pt x="7205" y="4201"/>
                  </a:lnTo>
                  <a:lnTo>
                    <a:pt x="6961" y="4250"/>
                  </a:lnTo>
                  <a:lnTo>
                    <a:pt x="6717" y="4274"/>
                  </a:lnTo>
                  <a:lnTo>
                    <a:pt x="6546" y="4274"/>
                  </a:lnTo>
                  <a:lnTo>
                    <a:pt x="6375" y="4250"/>
                  </a:lnTo>
                  <a:lnTo>
                    <a:pt x="6204" y="4201"/>
                  </a:lnTo>
                  <a:lnTo>
                    <a:pt x="6058" y="4152"/>
                  </a:lnTo>
                  <a:lnTo>
                    <a:pt x="5887" y="4079"/>
                  </a:lnTo>
                  <a:lnTo>
                    <a:pt x="5764" y="3981"/>
                  </a:lnTo>
                  <a:lnTo>
                    <a:pt x="5618" y="3883"/>
                  </a:lnTo>
                  <a:lnTo>
                    <a:pt x="5496" y="3786"/>
                  </a:lnTo>
                  <a:lnTo>
                    <a:pt x="5398" y="3664"/>
                  </a:lnTo>
                  <a:lnTo>
                    <a:pt x="5300" y="3517"/>
                  </a:lnTo>
                  <a:lnTo>
                    <a:pt x="5203" y="3395"/>
                  </a:lnTo>
                  <a:lnTo>
                    <a:pt x="5129" y="3224"/>
                  </a:lnTo>
                  <a:lnTo>
                    <a:pt x="5081" y="3077"/>
                  </a:lnTo>
                  <a:lnTo>
                    <a:pt x="5032" y="2906"/>
                  </a:lnTo>
                  <a:lnTo>
                    <a:pt x="5007" y="2735"/>
                  </a:lnTo>
                  <a:lnTo>
                    <a:pt x="5007" y="2564"/>
                  </a:lnTo>
                  <a:lnTo>
                    <a:pt x="5007" y="2394"/>
                  </a:lnTo>
                  <a:lnTo>
                    <a:pt x="5032" y="2223"/>
                  </a:lnTo>
                  <a:lnTo>
                    <a:pt x="5081" y="2052"/>
                  </a:lnTo>
                  <a:lnTo>
                    <a:pt x="5129" y="1905"/>
                  </a:lnTo>
                  <a:lnTo>
                    <a:pt x="5203" y="1759"/>
                  </a:lnTo>
                  <a:lnTo>
                    <a:pt x="5300" y="1612"/>
                  </a:lnTo>
                  <a:lnTo>
                    <a:pt x="5398" y="1490"/>
                  </a:lnTo>
                  <a:lnTo>
                    <a:pt x="5496" y="1368"/>
                  </a:lnTo>
                  <a:lnTo>
                    <a:pt x="5618" y="1246"/>
                  </a:lnTo>
                  <a:lnTo>
                    <a:pt x="5764" y="1148"/>
                  </a:lnTo>
                  <a:lnTo>
                    <a:pt x="5887" y="1075"/>
                  </a:lnTo>
                  <a:lnTo>
                    <a:pt x="6033" y="1001"/>
                  </a:lnTo>
                  <a:lnTo>
                    <a:pt x="6204" y="928"/>
                  </a:lnTo>
                  <a:lnTo>
                    <a:pt x="6375" y="879"/>
                  </a:lnTo>
                  <a:lnTo>
                    <a:pt x="6522" y="855"/>
                  </a:lnTo>
                  <a:lnTo>
                    <a:pt x="6717" y="855"/>
                  </a:lnTo>
                  <a:lnTo>
                    <a:pt x="6448" y="659"/>
                  </a:lnTo>
                  <a:lnTo>
                    <a:pt x="6155" y="489"/>
                  </a:lnTo>
                  <a:lnTo>
                    <a:pt x="5838" y="342"/>
                  </a:lnTo>
                  <a:lnTo>
                    <a:pt x="5545" y="220"/>
                  </a:lnTo>
                  <a:lnTo>
                    <a:pt x="5203" y="122"/>
                  </a:lnTo>
                  <a:lnTo>
                    <a:pt x="4885" y="49"/>
                  </a:lnTo>
                  <a:lnTo>
                    <a:pt x="4519" y="24"/>
                  </a:lnTo>
                  <a:lnTo>
                    <a:pt x="41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5" name="Google Shape;695;p42"/>
          <p:cNvSpPr/>
          <p:nvPr/>
        </p:nvSpPr>
        <p:spPr>
          <a:xfrm>
            <a:off x="3736180" y="2637380"/>
            <a:ext cx="355300" cy="355279"/>
          </a:xfrm>
          <a:custGeom>
            <a:avLst/>
            <a:gdLst/>
            <a:ahLst/>
            <a:cxnLst/>
            <a:rect l="l" t="t" r="r" b="b"/>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6" name="Google Shape;696;p42"/>
          <p:cNvGrpSpPr/>
          <p:nvPr/>
        </p:nvGrpSpPr>
        <p:grpSpPr>
          <a:xfrm>
            <a:off x="4263318" y="2656679"/>
            <a:ext cx="427781" cy="316489"/>
            <a:chOff x="5255200" y="3006475"/>
            <a:chExt cx="511700" cy="378575"/>
          </a:xfrm>
        </p:grpSpPr>
        <p:sp>
          <p:nvSpPr>
            <p:cNvPr id="697" name="Google Shape;697;p42"/>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2"/>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9" name="Google Shape;699;p42"/>
          <p:cNvGrpSpPr/>
          <p:nvPr/>
        </p:nvGrpSpPr>
        <p:grpSpPr>
          <a:xfrm>
            <a:off x="3177104" y="2638308"/>
            <a:ext cx="346104" cy="353231"/>
            <a:chOff x="3955900" y="2984500"/>
            <a:chExt cx="414000" cy="422525"/>
          </a:xfrm>
        </p:grpSpPr>
        <p:sp>
          <p:nvSpPr>
            <p:cNvPr id="700" name="Google Shape;700;p42"/>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2"/>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2"/>
            <p:cNvSpPr/>
            <p:nvPr/>
          </p:nvSpPr>
          <p:spPr>
            <a:xfrm>
              <a:off x="4215400" y="3253150"/>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3" name="Google Shape;703;p42"/>
          <p:cNvSpPr/>
          <p:nvPr/>
        </p:nvSpPr>
        <p:spPr>
          <a:xfrm>
            <a:off x="341117" y="3226449"/>
            <a:ext cx="386922" cy="304241"/>
          </a:xfrm>
          <a:custGeom>
            <a:avLst/>
            <a:gdLst/>
            <a:ahLst/>
            <a:cxnLst/>
            <a:rect l="l" t="t" r="r" b="b"/>
            <a:pathLst>
              <a:path w="18513" h="14557" extrusionOk="0">
                <a:moveTo>
                  <a:pt x="9159" y="2125"/>
                </a:moveTo>
                <a:lnTo>
                  <a:pt x="9403" y="2150"/>
                </a:lnTo>
                <a:lnTo>
                  <a:pt x="9672" y="2198"/>
                </a:lnTo>
                <a:lnTo>
                  <a:pt x="9916" y="2272"/>
                </a:lnTo>
                <a:lnTo>
                  <a:pt x="10160" y="2345"/>
                </a:lnTo>
                <a:lnTo>
                  <a:pt x="10404" y="2443"/>
                </a:lnTo>
                <a:lnTo>
                  <a:pt x="10624" y="2565"/>
                </a:lnTo>
                <a:lnTo>
                  <a:pt x="10820" y="2687"/>
                </a:lnTo>
                <a:lnTo>
                  <a:pt x="10893" y="2760"/>
                </a:lnTo>
                <a:lnTo>
                  <a:pt x="10942" y="2858"/>
                </a:lnTo>
                <a:lnTo>
                  <a:pt x="10942" y="2956"/>
                </a:lnTo>
                <a:lnTo>
                  <a:pt x="10917" y="3078"/>
                </a:lnTo>
                <a:lnTo>
                  <a:pt x="10844" y="3151"/>
                </a:lnTo>
                <a:lnTo>
                  <a:pt x="10771" y="3200"/>
                </a:lnTo>
                <a:lnTo>
                  <a:pt x="10698" y="3224"/>
                </a:lnTo>
                <a:lnTo>
                  <a:pt x="10600" y="3175"/>
                </a:lnTo>
                <a:lnTo>
                  <a:pt x="10404" y="3053"/>
                </a:lnTo>
                <a:lnTo>
                  <a:pt x="10209" y="2956"/>
                </a:lnTo>
                <a:lnTo>
                  <a:pt x="10014" y="2882"/>
                </a:lnTo>
                <a:lnTo>
                  <a:pt x="9794" y="2809"/>
                </a:lnTo>
                <a:lnTo>
                  <a:pt x="9574" y="2760"/>
                </a:lnTo>
                <a:lnTo>
                  <a:pt x="9354" y="2711"/>
                </a:lnTo>
                <a:lnTo>
                  <a:pt x="9110" y="2687"/>
                </a:lnTo>
                <a:lnTo>
                  <a:pt x="8646" y="2687"/>
                </a:lnTo>
                <a:lnTo>
                  <a:pt x="8426" y="2711"/>
                </a:lnTo>
                <a:lnTo>
                  <a:pt x="8206" y="2760"/>
                </a:lnTo>
                <a:lnTo>
                  <a:pt x="7987" y="2809"/>
                </a:lnTo>
                <a:lnTo>
                  <a:pt x="7767" y="2882"/>
                </a:lnTo>
                <a:lnTo>
                  <a:pt x="7547" y="2956"/>
                </a:lnTo>
                <a:lnTo>
                  <a:pt x="7352" y="3053"/>
                </a:lnTo>
                <a:lnTo>
                  <a:pt x="7181" y="3175"/>
                </a:lnTo>
                <a:lnTo>
                  <a:pt x="7107" y="3200"/>
                </a:lnTo>
                <a:lnTo>
                  <a:pt x="7059" y="3224"/>
                </a:lnTo>
                <a:lnTo>
                  <a:pt x="7010" y="3200"/>
                </a:lnTo>
                <a:lnTo>
                  <a:pt x="6936" y="3175"/>
                </a:lnTo>
                <a:lnTo>
                  <a:pt x="6888" y="3127"/>
                </a:lnTo>
                <a:lnTo>
                  <a:pt x="6863" y="3078"/>
                </a:lnTo>
                <a:lnTo>
                  <a:pt x="6839" y="2956"/>
                </a:lnTo>
                <a:lnTo>
                  <a:pt x="6839" y="2858"/>
                </a:lnTo>
                <a:lnTo>
                  <a:pt x="6888" y="2760"/>
                </a:lnTo>
                <a:lnTo>
                  <a:pt x="6936" y="2687"/>
                </a:lnTo>
                <a:lnTo>
                  <a:pt x="7156" y="2565"/>
                </a:lnTo>
                <a:lnTo>
                  <a:pt x="7376" y="2443"/>
                </a:lnTo>
                <a:lnTo>
                  <a:pt x="7620" y="2345"/>
                </a:lnTo>
                <a:lnTo>
                  <a:pt x="7864" y="2272"/>
                </a:lnTo>
                <a:lnTo>
                  <a:pt x="8109" y="2198"/>
                </a:lnTo>
                <a:lnTo>
                  <a:pt x="8377" y="2150"/>
                </a:lnTo>
                <a:lnTo>
                  <a:pt x="8622" y="2125"/>
                </a:lnTo>
                <a:close/>
                <a:moveTo>
                  <a:pt x="3761" y="5373"/>
                </a:moveTo>
                <a:lnTo>
                  <a:pt x="3884" y="5398"/>
                </a:lnTo>
                <a:lnTo>
                  <a:pt x="4030" y="5447"/>
                </a:lnTo>
                <a:lnTo>
                  <a:pt x="4128" y="5496"/>
                </a:lnTo>
                <a:lnTo>
                  <a:pt x="4250" y="5569"/>
                </a:lnTo>
                <a:lnTo>
                  <a:pt x="4323" y="5691"/>
                </a:lnTo>
                <a:lnTo>
                  <a:pt x="4372" y="5789"/>
                </a:lnTo>
                <a:lnTo>
                  <a:pt x="4421" y="5911"/>
                </a:lnTo>
                <a:lnTo>
                  <a:pt x="4445" y="6057"/>
                </a:lnTo>
                <a:lnTo>
                  <a:pt x="4421" y="6204"/>
                </a:lnTo>
                <a:lnTo>
                  <a:pt x="4372" y="6326"/>
                </a:lnTo>
                <a:lnTo>
                  <a:pt x="4323" y="6448"/>
                </a:lnTo>
                <a:lnTo>
                  <a:pt x="4250" y="6546"/>
                </a:lnTo>
                <a:lnTo>
                  <a:pt x="4128" y="6619"/>
                </a:lnTo>
                <a:lnTo>
                  <a:pt x="4030" y="6692"/>
                </a:lnTo>
                <a:lnTo>
                  <a:pt x="3884" y="6717"/>
                </a:lnTo>
                <a:lnTo>
                  <a:pt x="3761" y="6741"/>
                </a:lnTo>
                <a:lnTo>
                  <a:pt x="3615" y="6717"/>
                </a:lnTo>
                <a:lnTo>
                  <a:pt x="3493" y="6692"/>
                </a:lnTo>
                <a:lnTo>
                  <a:pt x="3371" y="6619"/>
                </a:lnTo>
                <a:lnTo>
                  <a:pt x="3273" y="6546"/>
                </a:lnTo>
                <a:lnTo>
                  <a:pt x="3200" y="6448"/>
                </a:lnTo>
                <a:lnTo>
                  <a:pt x="3126" y="6326"/>
                </a:lnTo>
                <a:lnTo>
                  <a:pt x="3102" y="6204"/>
                </a:lnTo>
                <a:lnTo>
                  <a:pt x="3078" y="6057"/>
                </a:lnTo>
                <a:lnTo>
                  <a:pt x="3102" y="5911"/>
                </a:lnTo>
                <a:lnTo>
                  <a:pt x="3126" y="5789"/>
                </a:lnTo>
                <a:lnTo>
                  <a:pt x="3200" y="5691"/>
                </a:lnTo>
                <a:lnTo>
                  <a:pt x="3273" y="5569"/>
                </a:lnTo>
                <a:lnTo>
                  <a:pt x="3371" y="5496"/>
                </a:lnTo>
                <a:lnTo>
                  <a:pt x="3493" y="5447"/>
                </a:lnTo>
                <a:lnTo>
                  <a:pt x="3615" y="5398"/>
                </a:lnTo>
                <a:lnTo>
                  <a:pt x="3761" y="5373"/>
                </a:lnTo>
                <a:close/>
                <a:moveTo>
                  <a:pt x="17609" y="6741"/>
                </a:moveTo>
                <a:lnTo>
                  <a:pt x="17609" y="6790"/>
                </a:lnTo>
                <a:lnTo>
                  <a:pt x="17585" y="6888"/>
                </a:lnTo>
                <a:lnTo>
                  <a:pt x="17560" y="6937"/>
                </a:lnTo>
                <a:lnTo>
                  <a:pt x="17512" y="7010"/>
                </a:lnTo>
                <a:lnTo>
                  <a:pt x="17365" y="7132"/>
                </a:lnTo>
                <a:lnTo>
                  <a:pt x="17365" y="7132"/>
                </a:lnTo>
                <a:lnTo>
                  <a:pt x="17389" y="7010"/>
                </a:lnTo>
                <a:lnTo>
                  <a:pt x="17414" y="6863"/>
                </a:lnTo>
                <a:lnTo>
                  <a:pt x="17463" y="6790"/>
                </a:lnTo>
                <a:lnTo>
                  <a:pt x="17512" y="6766"/>
                </a:lnTo>
                <a:lnTo>
                  <a:pt x="17560" y="6741"/>
                </a:lnTo>
                <a:close/>
                <a:moveTo>
                  <a:pt x="4836" y="0"/>
                </a:moveTo>
                <a:lnTo>
                  <a:pt x="4738" y="196"/>
                </a:lnTo>
                <a:lnTo>
                  <a:pt x="4641" y="391"/>
                </a:lnTo>
                <a:lnTo>
                  <a:pt x="4543" y="684"/>
                </a:lnTo>
                <a:lnTo>
                  <a:pt x="4445" y="1002"/>
                </a:lnTo>
                <a:lnTo>
                  <a:pt x="4396" y="1393"/>
                </a:lnTo>
                <a:lnTo>
                  <a:pt x="4372" y="1783"/>
                </a:lnTo>
                <a:lnTo>
                  <a:pt x="4372" y="2003"/>
                </a:lnTo>
                <a:lnTo>
                  <a:pt x="4421" y="2223"/>
                </a:lnTo>
                <a:lnTo>
                  <a:pt x="4079" y="2443"/>
                </a:lnTo>
                <a:lnTo>
                  <a:pt x="3688" y="2736"/>
                </a:lnTo>
                <a:lnTo>
                  <a:pt x="3273" y="3151"/>
                </a:lnTo>
                <a:lnTo>
                  <a:pt x="2833" y="3615"/>
                </a:lnTo>
                <a:lnTo>
                  <a:pt x="2418" y="4128"/>
                </a:lnTo>
                <a:lnTo>
                  <a:pt x="2027" y="4665"/>
                </a:lnTo>
                <a:lnTo>
                  <a:pt x="1856" y="4958"/>
                </a:lnTo>
                <a:lnTo>
                  <a:pt x="1710" y="5251"/>
                </a:lnTo>
                <a:lnTo>
                  <a:pt x="1563" y="5544"/>
                </a:lnTo>
                <a:lnTo>
                  <a:pt x="1466" y="5813"/>
                </a:lnTo>
                <a:lnTo>
                  <a:pt x="562" y="5813"/>
                </a:lnTo>
                <a:lnTo>
                  <a:pt x="464" y="5838"/>
                </a:lnTo>
                <a:lnTo>
                  <a:pt x="342" y="5862"/>
                </a:lnTo>
                <a:lnTo>
                  <a:pt x="244" y="5911"/>
                </a:lnTo>
                <a:lnTo>
                  <a:pt x="171" y="5984"/>
                </a:lnTo>
                <a:lnTo>
                  <a:pt x="98" y="6057"/>
                </a:lnTo>
                <a:lnTo>
                  <a:pt x="49" y="6155"/>
                </a:lnTo>
                <a:lnTo>
                  <a:pt x="25" y="6277"/>
                </a:lnTo>
                <a:lnTo>
                  <a:pt x="0" y="6375"/>
                </a:lnTo>
                <a:lnTo>
                  <a:pt x="0" y="8622"/>
                </a:lnTo>
                <a:lnTo>
                  <a:pt x="25" y="8744"/>
                </a:lnTo>
                <a:lnTo>
                  <a:pt x="49" y="8842"/>
                </a:lnTo>
                <a:lnTo>
                  <a:pt x="98" y="8939"/>
                </a:lnTo>
                <a:lnTo>
                  <a:pt x="171" y="9013"/>
                </a:lnTo>
                <a:lnTo>
                  <a:pt x="244" y="9086"/>
                </a:lnTo>
                <a:lnTo>
                  <a:pt x="342" y="9135"/>
                </a:lnTo>
                <a:lnTo>
                  <a:pt x="464" y="9183"/>
                </a:lnTo>
                <a:lnTo>
                  <a:pt x="1514" y="9183"/>
                </a:lnTo>
                <a:lnTo>
                  <a:pt x="1588" y="9379"/>
                </a:lnTo>
                <a:lnTo>
                  <a:pt x="1685" y="9599"/>
                </a:lnTo>
                <a:lnTo>
                  <a:pt x="1930" y="10014"/>
                </a:lnTo>
                <a:lnTo>
                  <a:pt x="2223" y="10405"/>
                </a:lnTo>
                <a:lnTo>
                  <a:pt x="2589" y="10795"/>
                </a:lnTo>
                <a:lnTo>
                  <a:pt x="2980" y="11162"/>
                </a:lnTo>
                <a:lnTo>
                  <a:pt x="3419" y="11504"/>
                </a:lnTo>
                <a:lnTo>
                  <a:pt x="3908" y="11821"/>
                </a:lnTo>
                <a:lnTo>
                  <a:pt x="4421" y="12065"/>
                </a:lnTo>
                <a:lnTo>
                  <a:pt x="4421" y="14557"/>
                </a:lnTo>
                <a:lnTo>
                  <a:pt x="5105" y="14557"/>
                </a:lnTo>
                <a:lnTo>
                  <a:pt x="6326" y="12896"/>
                </a:lnTo>
                <a:lnTo>
                  <a:pt x="6936" y="13067"/>
                </a:lnTo>
                <a:lnTo>
                  <a:pt x="7571" y="13164"/>
                </a:lnTo>
                <a:lnTo>
                  <a:pt x="8231" y="13238"/>
                </a:lnTo>
                <a:lnTo>
                  <a:pt x="8890" y="13262"/>
                </a:lnTo>
                <a:lnTo>
                  <a:pt x="9550" y="13238"/>
                </a:lnTo>
                <a:lnTo>
                  <a:pt x="10209" y="13164"/>
                </a:lnTo>
                <a:lnTo>
                  <a:pt x="10844" y="13067"/>
                </a:lnTo>
                <a:lnTo>
                  <a:pt x="11455" y="12896"/>
                </a:lnTo>
                <a:lnTo>
                  <a:pt x="12627" y="14557"/>
                </a:lnTo>
                <a:lnTo>
                  <a:pt x="13384" y="14557"/>
                </a:lnTo>
                <a:lnTo>
                  <a:pt x="13384" y="12065"/>
                </a:lnTo>
                <a:lnTo>
                  <a:pt x="13726" y="11919"/>
                </a:lnTo>
                <a:lnTo>
                  <a:pt x="14044" y="11748"/>
                </a:lnTo>
                <a:lnTo>
                  <a:pt x="14337" y="11577"/>
                </a:lnTo>
                <a:lnTo>
                  <a:pt x="14630" y="11382"/>
                </a:lnTo>
                <a:lnTo>
                  <a:pt x="14898" y="11162"/>
                </a:lnTo>
                <a:lnTo>
                  <a:pt x="15143" y="10942"/>
                </a:lnTo>
                <a:lnTo>
                  <a:pt x="15387" y="10698"/>
                </a:lnTo>
                <a:lnTo>
                  <a:pt x="15607" y="10429"/>
                </a:lnTo>
                <a:lnTo>
                  <a:pt x="15778" y="10160"/>
                </a:lnTo>
                <a:lnTo>
                  <a:pt x="15949" y="9892"/>
                </a:lnTo>
                <a:lnTo>
                  <a:pt x="16119" y="9599"/>
                </a:lnTo>
                <a:lnTo>
                  <a:pt x="16242" y="9281"/>
                </a:lnTo>
                <a:lnTo>
                  <a:pt x="16364" y="8964"/>
                </a:lnTo>
                <a:lnTo>
                  <a:pt x="16437" y="8622"/>
                </a:lnTo>
                <a:lnTo>
                  <a:pt x="16510" y="8280"/>
                </a:lnTo>
                <a:lnTo>
                  <a:pt x="16559" y="7938"/>
                </a:lnTo>
                <a:lnTo>
                  <a:pt x="16974" y="7938"/>
                </a:lnTo>
                <a:lnTo>
                  <a:pt x="17096" y="7913"/>
                </a:lnTo>
                <a:lnTo>
                  <a:pt x="17316" y="8109"/>
                </a:lnTo>
                <a:lnTo>
                  <a:pt x="17536" y="8231"/>
                </a:lnTo>
                <a:lnTo>
                  <a:pt x="17780" y="8329"/>
                </a:lnTo>
                <a:lnTo>
                  <a:pt x="18024" y="8353"/>
                </a:lnTo>
                <a:lnTo>
                  <a:pt x="18171" y="8353"/>
                </a:lnTo>
                <a:lnTo>
                  <a:pt x="18318" y="8304"/>
                </a:lnTo>
                <a:lnTo>
                  <a:pt x="18415" y="8255"/>
                </a:lnTo>
                <a:lnTo>
                  <a:pt x="18464" y="8158"/>
                </a:lnTo>
                <a:lnTo>
                  <a:pt x="18513" y="8060"/>
                </a:lnTo>
                <a:lnTo>
                  <a:pt x="18488" y="7962"/>
                </a:lnTo>
                <a:lnTo>
                  <a:pt x="18440" y="7865"/>
                </a:lnTo>
                <a:lnTo>
                  <a:pt x="18342" y="7791"/>
                </a:lnTo>
                <a:lnTo>
                  <a:pt x="18244" y="7767"/>
                </a:lnTo>
                <a:lnTo>
                  <a:pt x="18147" y="7767"/>
                </a:lnTo>
                <a:lnTo>
                  <a:pt x="18024" y="7791"/>
                </a:lnTo>
                <a:lnTo>
                  <a:pt x="17902" y="7767"/>
                </a:lnTo>
                <a:lnTo>
                  <a:pt x="17756" y="7718"/>
                </a:lnTo>
                <a:lnTo>
                  <a:pt x="17634" y="7645"/>
                </a:lnTo>
                <a:lnTo>
                  <a:pt x="17780" y="7523"/>
                </a:lnTo>
                <a:lnTo>
                  <a:pt x="17927" y="7376"/>
                </a:lnTo>
                <a:lnTo>
                  <a:pt x="18049" y="7230"/>
                </a:lnTo>
                <a:lnTo>
                  <a:pt x="18122" y="7059"/>
                </a:lnTo>
                <a:lnTo>
                  <a:pt x="18171" y="6888"/>
                </a:lnTo>
                <a:lnTo>
                  <a:pt x="18171" y="6717"/>
                </a:lnTo>
                <a:lnTo>
                  <a:pt x="18147" y="6546"/>
                </a:lnTo>
                <a:lnTo>
                  <a:pt x="18073" y="6424"/>
                </a:lnTo>
                <a:lnTo>
                  <a:pt x="18000" y="6326"/>
                </a:lnTo>
                <a:lnTo>
                  <a:pt x="17902" y="6253"/>
                </a:lnTo>
                <a:lnTo>
                  <a:pt x="17805" y="6204"/>
                </a:lnTo>
                <a:lnTo>
                  <a:pt x="17683" y="6179"/>
                </a:lnTo>
                <a:lnTo>
                  <a:pt x="17560" y="6179"/>
                </a:lnTo>
                <a:lnTo>
                  <a:pt x="17438" y="6204"/>
                </a:lnTo>
                <a:lnTo>
                  <a:pt x="17341" y="6228"/>
                </a:lnTo>
                <a:lnTo>
                  <a:pt x="17243" y="6277"/>
                </a:lnTo>
                <a:lnTo>
                  <a:pt x="17145" y="6326"/>
                </a:lnTo>
                <a:lnTo>
                  <a:pt x="17048" y="6424"/>
                </a:lnTo>
                <a:lnTo>
                  <a:pt x="16974" y="6497"/>
                </a:lnTo>
                <a:lnTo>
                  <a:pt x="16925" y="6619"/>
                </a:lnTo>
                <a:lnTo>
                  <a:pt x="16852" y="6790"/>
                </a:lnTo>
                <a:lnTo>
                  <a:pt x="16803" y="6985"/>
                </a:lnTo>
                <a:lnTo>
                  <a:pt x="16803" y="7181"/>
                </a:lnTo>
                <a:lnTo>
                  <a:pt x="16828" y="7376"/>
                </a:lnTo>
                <a:lnTo>
                  <a:pt x="16706" y="7376"/>
                </a:lnTo>
                <a:lnTo>
                  <a:pt x="16584" y="7352"/>
                </a:lnTo>
                <a:lnTo>
                  <a:pt x="16559" y="7034"/>
                </a:lnTo>
                <a:lnTo>
                  <a:pt x="16535" y="6717"/>
                </a:lnTo>
                <a:lnTo>
                  <a:pt x="16486" y="6399"/>
                </a:lnTo>
                <a:lnTo>
                  <a:pt x="16413" y="6082"/>
                </a:lnTo>
                <a:lnTo>
                  <a:pt x="16315" y="5764"/>
                </a:lnTo>
                <a:lnTo>
                  <a:pt x="16217" y="5471"/>
                </a:lnTo>
                <a:lnTo>
                  <a:pt x="16095" y="5178"/>
                </a:lnTo>
                <a:lnTo>
                  <a:pt x="15949" y="4885"/>
                </a:lnTo>
                <a:lnTo>
                  <a:pt x="15802" y="4616"/>
                </a:lnTo>
                <a:lnTo>
                  <a:pt x="15631" y="4323"/>
                </a:lnTo>
                <a:lnTo>
                  <a:pt x="15436" y="4079"/>
                </a:lnTo>
                <a:lnTo>
                  <a:pt x="15240" y="3810"/>
                </a:lnTo>
                <a:lnTo>
                  <a:pt x="15020" y="3566"/>
                </a:lnTo>
                <a:lnTo>
                  <a:pt x="14801" y="3322"/>
                </a:lnTo>
                <a:lnTo>
                  <a:pt x="14556" y="3102"/>
                </a:lnTo>
                <a:lnTo>
                  <a:pt x="14312" y="2882"/>
                </a:lnTo>
                <a:lnTo>
                  <a:pt x="14044" y="2663"/>
                </a:lnTo>
                <a:lnTo>
                  <a:pt x="13750" y="2467"/>
                </a:lnTo>
                <a:lnTo>
                  <a:pt x="13457" y="2272"/>
                </a:lnTo>
                <a:lnTo>
                  <a:pt x="13164" y="2101"/>
                </a:lnTo>
                <a:lnTo>
                  <a:pt x="12847" y="1930"/>
                </a:lnTo>
                <a:lnTo>
                  <a:pt x="12529" y="1783"/>
                </a:lnTo>
                <a:lnTo>
                  <a:pt x="12212" y="1637"/>
                </a:lnTo>
                <a:lnTo>
                  <a:pt x="11870" y="1515"/>
                </a:lnTo>
                <a:lnTo>
                  <a:pt x="11528" y="1393"/>
                </a:lnTo>
                <a:lnTo>
                  <a:pt x="11162" y="1295"/>
                </a:lnTo>
                <a:lnTo>
                  <a:pt x="10795" y="1222"/>
                </a:lnTo>
                <a:lnTo>
                  <a:pt x="10429" y="1148"/>
                </a:lnTo>
                <a:lnTo>
                  <a:pt x="10063" y="1099"/>
                </a:lnTo>
                <a:lnTo>
                  <a:pt x="9672" y="1051"/>
                </a:lnTo>
                <a:lnTo>
                  <a:pt x="9281" y="1026"/>
                </a:lnTo>
                <a:lnTo>
                  <a:pt x="8353" y="1026"/>
                </a:lnTo>
                <a:lnTo>
                  <a:pt x="7816" y="1075"/>
                </a:lnTo>
                <a:lnTo>
                  <a:pt x="7278" y="1148"/>
                </a:lnTo>
                <a:lnTo>
                  <a:pt x="6765" y="1270"/>
                </a:lnTo>
                <a:lnTo>
                  <a:pt x="6619" y="1051"/>
                </a:lnTo>
                <a:lnTo>
                  <a:pt x="6472" y="880"/>
                </a:lnTo>
                <a:lnTo>
                  <a:pt x="6301" y="709"/>
                </a:lnTo>
                <a:lnTo>
                  <a:pt x="6155" y="562"/>
                </a:lnTo>
                <a:lnTo>
                  <a:pt x="5984" y="440"/>
                </a:lnTo>
                <a:lnTo>
                  <a:pt x="5837" y="342"/>
                </a:lnTo>
                <a:lnTo>
                  <a:pt x="5520" y="196"/>
                </a:lnTo>
                <a:lnTo>
                  <a:pt x="5251" y="98"/>
                </a:lnTo>
                <a:lnTo>
                  <a:pt x="5031" y="49"/>
                </a:lnTo>
                <a:lnTo>
                  <a:pt x="48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2"/>
          <p:cNvSpPr/>
          <p:nvPr/>
        </p:nvSpPr>
        <p:spPr>
          <a:xfrm>
            <a:off x="4906165" y="2621036"/>
            <a:ext cx="269526" cy="387967"/>
          </a:xfrm>
          <a:custGeom>
            <a:avLst/>
            <a:gdLst/>
            <a:ahLst/>
            <a:cxnLst/>
            <a:rect l="l" t="t" r="r" b="b"/>
            <a:pathLst>
              <a:path w="12896" h="18563" extrusionOk="0">
                <a:moveTo>
                  <a:pt x="6448" y="1564"/>
                </a:moveTo>
                <a:lnTo>
                  <a:pt x="6814" y="1588"/>
                </a:lnTo>
                <a:lnTo>
                  <a:pt x="7181" y="1637"/>
                </a:lnTo>
                <a:lnTo>
                  <a:pt x="7523" y="1735"/>
                </a:lnTo>
                <a:lnTo>
                  <a:pt x="7865" y="1857"/>
                </a:lnTo>
                <a:lnTo>
                  <a:pt x="8182" y="2003"/>
                </a:lnTo>
                <a:lnTo>
                  <a:pt x="8475" y="2199"/>
                </a:lnTo>
                <a:lnTo>
                  <a:pt x="8768" y="2394"/>
                </a:lnTo>
                <a:lnTo>
                  <a:pt x="9013" y="2638"/>
                </a:lnTo>
                <a:lnTo>
                  <a:pt x="9257" y="2883"/>
                </a:lnTo>
                <a:lnTo>
                  <a:pt x="9477" y="3176"/>
                </a:lnTo>
                <a:lnTo>
                  <a:pt x="9647" y="3469"/>
                </a:lnTo>
                <a:lnTo>
                  <a:pt x="9794" y="3786"/>
                </a:lnTo>
                <a:lnTo>
                  <a:pt x="9916" y="4128"/>
                </a:lnTo>
                <a:lnTo>
                  <a:pt x="10014" y="4470"/>
                </a:lnTo>
                <a:lnTo>
                  <a:pt x="10063" y="4836"/>
                </a:lnTo>
                <a:lnTo>
                  <a:pt x="10087" y="5203"/>
                </a:lnTo>
                <a:lnTo>
                  <a:pt x="10087" y="7547"/>
                </a:lnTo>
                <a:lnTo>
                  <a:pt x="2809" y="7547"/>
                </a:lnTo>
                <a:lnTo>
                  <a:pt x="2809" y="5203"/>
                </a:lnTo>
                <a:lnTo>
                  <a:pt x="2833" y="4836"/>
                </a:lnTo>
                <a:lnTo>
                  <a:pt x="2882" y="4470"/>
                </a:lnTo>
                <a:lnTo>
                  <a:pt x="2980" y="4128"/>
                </a:lnTo>
                <a:lnTo>
                  <a:pt x="3102" y="3786"/>
                </a:lnTo>
                <a:lnTo>
                  <a:pt x="3249" y="3469"/>
                </a:lnTo>
                <a:lnTo>
                  <a:pt x="3420" y="3176"/>
                </a:lnTo>
                <a:lnTo>
                  <a:pt x="3639" y="2883"/>
                </a:lnTo>
                <a:lnTo>
                  <a:pt x="3884" y="2638"/>
                </a:lnTo>
                <a:lnTo>
                  <a:pt x="4128" y="2394"/>
                </a:lnTo>
                <a:lnTo>
                  <a:pt x="4421" y="2199"/>
                </a:lnTo>
                <a:lnTo>
                  <a:pt x="4714" y="2003"/>
                </a:lnTo>
                <a:lnTo>
                  <a:pt x="5032" y="1857"/>
                </a:lnTo>
                <a:lnTo>
                  <a:pt x="5373" y="1735"/>
                </a:lnTo>
                <a:lnTo>
                  <a:pt x="5715" y="1637"/>
                </a:lnTo>
                <a:lnTo>
                  <a:pt x="6082" y="1588"/>
                </a:lnTo>
                <a:lnTo>
                  <a:pt x="6448" y="1564"/>
                </a:lnTo>
                <a:close/>
                <a:moveTo>
                  <a:pt x="6448" y="10991"/>
                </a:moveTo>
                <a:lnTo>
                  <a:pt x="6692" y="11015"/>
                </a:lnTo>
                <a:lnTo>
                  <a:pt x="6937" y="11089"/>
                </a:lnTo>
                <a:lnTo>
                  <a:pt x="7132" y="11211"/>
                </a:lnTo>
                <a:lnTo>
                  <a:pt x="7327" y="11357"/>
                </a:lnTo>
                <a:lnTo>
                  <a:pt x="7474" y="11528"/>
                </a:lnTo>
                <a:lnTo>
                  <a:pt x="7572" y="11748"/>
                </a:lnTo>
                <a:lnTo>
                  <a:pt x="7645" y="11968"/>
                </a:lnTo>
                <a:lnTo>
                  <a:pt x="7669" y="12212"/>
                </a:lnTo>
                <a:lnTo>
                  <a:pt x="7669" y="12383"/>
                </a:lnTo>
                <a:lnTo>
                  <a:pt x="7645" y="12530"/>
                </a:lnTo>
                <a:lnTo>
                  <a:pt x="7596" y="12701"/>
                </a:lnTo>
                <a:lnTo>
                  <a:pt x="7523" y="12823"/>
                </a:lnTo>
                <a:lnTo>
                  <a:pt x="7425" y="12969"/>
                </a:lnTo>
                <a:lnTo>
                  <a:pt x="7327" y="13067"/>
                </a:lnTo>
                <a:lnTo>
                  <a:pt x="7205" y="13189"/>
                </a:lnTo>
                <a:lnTo>
                  <a:pt x="7083" y="13262"/>
                </a:lnTo>
                <a:lnTo>
                  <a:pt x="7230" y="15094"/>
                </a:lnTo>
                <a:lnTo>
                  <a:pt x="5667" y="15094"/>
                </a:lnTo>
                <a:lnTo>
                  <a:pt x="5813" y="13262"/>
                </a:lnTo>
                <a:lnTo>
                  <a:pt x="5691" y="13189"/>
                </a:lnTo>
                <a:lnTo>
                  <a:pt x="5569" y="13067"/>
                </a:lnTo>
                <a:lnTo>
                  <a:pt x="5471" y="12969"/>
                </a:lnTo>
                <a:lnTo>
                  <a:pt x="5373" y="12823"/>
                </a:lnTo>
                <a:lnTo>
                  <a:pt x="5300" y="12701"/>
                </a:lnTo>
                <a:lnTo>
                  <a:pt x="5251" y="12530"/>
                </a:lnTo>
                <a:lnTo>
                  <a:pt x="5227" y="12383"/>
                </a:lnTo>
                <a:lnTo>
                  <a:pt x="5227" y="12212"/>
                </a:lnTo>
                <a:lnTo>
                  <a:pt x="5251" y="11968"/>
                </a:lnTo>
                <a:lnTo>
                  <a:pt x="5325" y="11748"/>
                </a:lnTo>
                <a:lnTo>
                  <a:pt x="5422" y="11528"/>
                </a:lnTo>
                <a:lnTo>
                  <a:pt x="5569" y="11357"/>
                </a:lnTo>
                <a:lnTo>
                  <a:pt x="5764" y="11211"/>
                </a:lnTo>
                <a:lnTo>
                  <a:pt x="5960" y="11089"/>
                </a:lnTo>
                <a:lnTo>
                  <a:pt x="6204" y="11015"/>
                </a:lnTo>
                <a:lnTo>
                  <a:pt x="6448" y="10991"/>
                </a:lnTo>
                <a:close/>
                <a:moveTo>
                  <a:pt x="6448" y="1"/>
                </a:moveTo>
                <a:lnTo>
                  <a:pt x="5911" y="25"/>
                </a:lnTo>
                <a:lnTo>
                  <a:pt x="5398" y="123"/>
                </a:lnTo>
                <a:lnTo>
                  <a:pt x="4909" y="245"/>
                </a:lnTo>
                <a:lnTo>
                  <a:pt x="4421" y="416"/>
                </a:lnTo>
                <a:lnTo>
                  <a:pt x="3981" y="636"/>
                </a:lnTo>
                <a:lnTo>
                  <a:pt x="3542" y="904"/>
                </a:lnTo>
                <a:lnTo>
                  <a:pt x="3151" y="1197"/>
                </a:lnTo>
                <a:lnTo>
                  <a:pt x="2760" y="1539"/>
                </a:lnTo>
                <a:lnTo>
                  <a:pt x="2443" y="1906"/>
                </a:lnTo>
                <a:lnTo>
                  <a:pt x="2125" y="2296"/>
                </a:lnTo>
                <a:lnTo>
                  <a:pt x="1881" y="2736"/>
                </a:lnTo>
                <a:lnTo>
                  <a:pt x="1661" y="3176"/>
                </a:lnTo>
                <a:lnTo>
                  <a:pt x="1466" y="3664"/>
                </a:lnTo>
                <a:lnTo>
                  <a:pt x="1344" y="4153"/>
                </a:lnTo>
                <a:lnTo>
                  <a:pt x="1270" y="4690"/>
                </a:lnTo>
                <a:lnTo>
                  <a:pt x="1246" y="5203"/>
                </a:lnTo>
                <a:lnTo>
                  <a:pt x="1246" y="7547"/>
                </a:lnTo>
                <a:lnTo>
                  <a:pt x="391" y="7547"/>
                </a:lnTo>
                <a:lnTo>
                  <a:pt x="293" y="7572"/>
                </a:lnTo>
                <a:lnTo>
                  <a:pt x="220" y="7621"/>
                </a:lnTo>
                <a:lnTo>
                  <a:pt x="147" y="7669"/>
                </a:lnTo>
                <a:lnTo>
                  <a:pt x="74" y="7743"/>
                </a:lnTo>
                <a:lnTo>
                  <a:pt x="49" y="7840"/>
                </a:lnTo>
                <a:lnTo>
                  <a:pt x="0" y="7914"/>
                </a:lnTo>
                <a:lnTo>
                  <a:pt x="0" y="8036"/>
                </a:lnTo>
                <a:lnTo>
                  <a:pt x="0" y="18074"/>
                </a:lnTo>
                <a:lnTo>
                  <a:pt x="0" y="18171"/>
                </a:lnTo>
                <a:lnTo>
                  <a:pt x="49" y="18269"/>
                </a:lnTo>
                <a:lnTo>
                  <a:pt x="74" y="18342"/>
                </a:lnTo>
                <a:lnTo>
                  <a:pt x="147" y="18416"/>
                </a:lnTo>
                <a:lnTo>
                  <a:pt x="220" y="18464"/>
                </a:lnTo>
                <a:lnTo>
                  <a:pt x="293" y="18513"/>
                </a:lnTo>
                <a:lnTo>
                  <a:pt x="391" y="18538"/>
                </a:lnTo>
                <a:lnTo>
                  <a:pt x="489" y="18562"/>
                </a:lnTo>
                <a:lnTo>
                  <a:pt x="12407" y="18562"/>
                </a:lnTo>
                <a:lnTo>
                  <a:pt x="12505" y="18538"/>
                </a:lnTo>
                <a:lnTo>
                  <a:pt x="12603" y="18513"/>
                </a:lnTo>
                <a:lnTo>
                  <a:pt x="12676" y="18464"/>
                </a:lnTo>
                <a:lnTo>
                  <a:pt x="12749" y="18416"/>
                </a:lnTo>
                <a:lnTo>
                  <a:pt x="12822" y="18342"/>
                </a:lnTo>
                <a:lnTo>
                  <a:pt x="12847" y="18269"/>
                </a:lnTo>
                <a:lnTo>
                  <a:pt x="12896" y="18171"/>
                </a:lnTo>
                <a:lnTo>
                  <a:pt x="12896" y="18074"/>
                </a:lnTo>
                <a:lnTo>
                  <a:pt x="12896" y="8036"/>
                </a:lnTo>
                <a:lnTo>
                  <a:pt x="12896" y="7914"/>
                </a:lnTo>
                <a:lnTo>
                  <a:pt x="12847" y="7840"/>
                </a:lnTo>
                <a:lnTo>
                  <a:pt x="12822" y="7743"/>
                </a:lnTo>
                <a:lnTo>
                  <a:pt x="12749" y="7669"/>
                </a:lnTo>
                <a:lnTo>
                  <a:pt x="12676" y="7621"/>
                </a:lnTo>
                <a:lnTo>
                  <a:pt x="12603" y="7572"/>
                </a:lnTo>
                <a:lnTo>
                  <a:pt x="12505" y="7547"/>
                </a:lnTo>
                <a:lnTo>
                  <a:pt x="11650" y="7547"/>
                </a:lnTo>
                <a:lnTo>
                  <a:pt x="11650" y="5203"/>
                </a:lnTo>
                <a:lnTo>
                  <a:pt x="11626" y="4690"/>
                </a:lnTo>
                <a:lnTo>
                  <a:pt x="11552" y="4153"/>
                </a:lnTo>
                <a:lnTo>
                  <a:pt x="11430" y="3664"/>
                </a:lnTo>
                <a:lnTo>
                  <a:pt x="11235" y="3176"/>
                </a:lnTo>
                <a:lnTo>
                  <a:pt x="11015" y="2736"/>
                </a:lnTo>
                <a:lnTo>
                  <a:pt x="10771" y="2296"/>
                </a:lnTo>
                <a:lnTo>
                  <a:pt x="10453" y="1906"/>
                </a:lnTo>
                <a:lnTo>
                  <a:pt x="10136" y="1539"/>
                </a:lnTo>
                <a:lnTo>
                  <a:pt x="9745" y="1197"/>
                </a:lnTo>
                <a:lnTo>
                  <a:pt x="9354" y="904"/>
                </a:lnTo>
                <a:lnTo>
                  <a:pt x="8939" y="636"/>
                </a:lnTo>
                <a:lnTo>
                  <a:pt x="8475" y="416"/>
                </a:lnTo>
                <a:lnTo>
                  <a:pt x="7987" y="245"/>
                </a:lnTo>
                <a:lnTo>
                  <a:pt x="7498" y="123"/>
                </a:lnTo>
                <a:lnTo>
                  <a:pt x="6985" y="25"/>
                </a:lnTo>
                <a:lnTo>
                  <a:pt x="64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5" name="Google Shape;705;p42"/>
          <p:cNvGrpSpPr/>
          <p:nvPr/>
        </p:nvGrpSpPr>
        <p:grpSpPr>
          <a:xfrm>
            <a:off x="5472049" y="2633187"/>
            <a:ext cx="264427" cy="375719"/>
            <a:chOff x="6701050" y="2978375"/>
            <a:chExt cx="316300" cy="449425"/>
          </a:xfrm>
        </p:grpSpPr>
        <p:sp>
          <p:nvSpPr>
            <p:cNvPr id="706" name="Google Shape;706;p42"/>
            <p:cNvSpPr/>
            <p:nvPr/>
          </p:nvSpPr>
          <p:spPr>
            <a:xfrm>
              <a:off x="6701050" y="2978375"/>
              <a:ext cx="316300" cy="78175"/>
            </a:xfrm>
            <a:custGeom>
              <a:avLst/>
              <a:gdLst/>
              <a:ahLst/>
              <a:cxnLst/>
              <a:rect l="l" t="t" r="r" b="b"/>
              <a:pathLst>
                <a:path w="12652" h="3127" extrusionOk="0">
                  <a:moveTo>
                    <a:pt x="7840" y="782"/>
                  </a:moveTo>
                  <a:lnTo>
                    <a:pt x="7865" y="807"/>
                  </a:lnTo>
                  <a:lnTo>
                    <a:pt x="7889" y="831"/>
                  </a:lnTo>
                  <a:lnTo>
                    <a:pt x="7889" y="880"/>
                  </a:lnTo>
                  <a:lnTo>
                    <a:pt x="7889" y="1417"/>
                  </a:lnTo>
                  <a:lnTo>
                    <a:pt x="4763" y="1417"/>
                  </a:lnTo>
                  <a:lnTo>
                    <a:pt x="4763" y="880"/>
                  </a:lnTo>
                  <a:lnTo>
                    <a:pt x="4763" y="831"/>
                  </a:lnTo>
                  <a:lnTo>
                    <a:pt x="4787" y="807"/>
                  </a:lnTo>
                  <a:lnTo>
                    <a:pt x="4812" y="782"/>
                  </a:lnTo>
                  <a:close/>
                  <a:moveTo>
                    <a:pt x="4861" y="1"/>
                  </a:moveTo>
                  <a:lnTo>
                    <a:pt x="4690" y="25"/>
                  </a:lnTo>
                  <a:lnTo>
                    <a:pt x="4519" y="74"/>
                  </a:lnTo>
                  <a:lnTo>
                    <a:pt x="4372" y="147"/>
                  </a:lnTo>
                  <a:lnTo>
                    <a:pt x="4250" y="269"/>
                  </a:lnTo>
                  <a:lnTo>
                    <a:pt x="4128" y="392"/>
                  </a:lnTo>
                  <a:lnTo>
                    <a:pt x="4055" y="538"/>
                  </a:lnTo>
                  <a:lnTo>
                    <a:pt x="4006" y="709"/>
                  </a:lnTo>
                  <a:lnTo>
                    <a:pt x="3982" y="880"/>
                  </a:lnTo>
                  <a:lnTo>
                    <a:pt x="3982" y="1417"/>
                  </a:lnTo>
                  <a:lnTo>
                    <a:pt x="391" y="1417"/>
                  </a:lnTo>
                  <a:lnTo>
                    <a:pt x="294" y="1466"/>
                  </a:lnTo>
                  <a:lnTo>
                    <a:pt x="220" y="1491"/>
                  </a:lnTo>
                  <a:lnTo>
                    <a:pt x="147" y="1564"/>
                  </a:lnTo>
                  <a:lnTo>
                    <a:pt x="74" y="1637"/>
                  </a:lnTo>
                  <a:lnTo>
                    <a:pt x="49" y="1710"/>
                  </a:lnTo>
                  <a:lnTo>
                    <a:pt x="1" y="1808"/>
                  </a:lnTo>
                  <a:lnTo>
                    <a:pt x="1" y="1906"/>
                  </a:lnTo>
                  <a:lnTo>
                    <a:pt x="1" y="3127"/>
                  </a:lnTo>
                  <a:lnTo>
                    <a:pt x="12652" y="3127"/>
                  </a:lnTo>
                  <a:lnTo>
                    <a:pt x="12652" y="1906"/>
                  </a:lnTo>
                  <a:lnTo>
                    <a:pt x="12652" y="1808"/>
                  </a:lnTo>
                  <a:lnTo>
                    <a:pt x="12603" y="1710"/>
                  </a:lnTo>
                  <a:lnTo>
                    <a:pt x="12578" y="1637"/>
                  </a:lnTo>
                  <a:lnTo>
                    <a:pt x="12505" y="1564"/>
                  </a:lnTo>
                  <a:lnTo>
                    <a:pt x="12432" y="1491"/>
                  </a:lnTo>
                  <a:lnTo>
                    <a:pt x="12359" y="1466"/>
                  </a:lnTo>
                  <a:lnTo>
                    <a:pt x="12261" y="1417"/>
                  </a:lnTo>
                  <a:lnTo>
                    <a:pt x="8671" y="1417"/>
                  </a:lnTo>
                  <a:lnTo>
                    <a:pt x="8671" y="880"/>
                  </a:lnTo>
                  <a:lnTo>
                    <a:pt x="8646" y="709"/>
                  </a:lnTo>
                  <a:lnTo>
                    <a:pt x="8597" y="538"/>
                  </a:lnTo>
                  <a:lnTo>
                    <a:pt x="8524" y="392"/>
                  </a:lnTo>
                  <a:lnTo>
                    <a:pt x="8402" y="269"/>
                  </a:lnTo>
                  <a:lnTo>
                    <a:pt x="8280" y="147"/>
                  </a:lnTo>
                  <a:lnTo>
                    <a:pt x="8133" y="74"/>
                  </a:lnTo>
                  <a:lnTo>
                    <a:pt x="7962" y="25"/>
                  </a:lnTo>
                  <a:lnTo>
                    <a:pt x="77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2"/>
            <p:cNvSpPr/>
            <p:nvPr/>
          </p:nvSpPr>
          <p:spPr>
            <a:xfrm>
              <a:off x="6713875" y="3068750"/>
              <a:ext cx="290650" cy="359050"/>
            </a:xfrm>
            <a:custGeom>
              <a:avLst/>
              <a:gdLst/>
              <a:ahLst/>
              <a:cxnLst/>
              <a:rect l="l" t="t" r="r" b="b"/>
              <a:pathLst>
                <a:path w="11626" h="14362" extrusionOk="0">
                  <a:moveTo>
                    <a:pt x="2614" y="1686"/>
                  </a:moveTo>
                  <a:lnTo>
                    <a:pt x="2711" y="1710"/>
                  </a:lnTo>
                  <a:lnTo>
                    <a:pt x="2785" y="1759"/>
                  </a:lnTo>
                  <a:lnTo>
                    <a:pt x="2834" y="1857"/>
                  </a:lnTo>
                  <a:lnTo>
                    <a:pt x="2858" y="1930"/>
                  </a:lnTo>
                  <a:lnTo>
                    <a:pt x="2858" y="12432"/>
                  </a:lnTo>
                  <a:lnTo>
                    <a:pt x="2834" y="12529"/>
                  </a:lnTo>
                  <a:lnTo>
                    <a:pt x="2785" y="12603"/>
                  </a:lnTo>
                  <a:lnTo>
                    <a:pt x="2711" y="12652"/>
                  </a:lnTo>
                  <a:lnTo>
                    <a:pt x="2614" y="12676"/>
                  </a:lnTo>
                  <a:lnTo>
                    <a:pt x="2516" y="12652"/>
                  </a:lnTo>
                  <a:lnTo>
                    <a:pt x="2443" y="12603"/>
                  </a:lnTo>
                  <a:lnTo>
                    <a:pt x="2394" y="12529"/>
                  </a:lnTo>
                  <a:lnTo>
                    <a:pt x="2369" y="12432"/>
                  </a:lnTo>
                  <a:lnTo>
                    <a:pt x="2369" y="1930"/>
                  </a:lnTo>
                  <a:lnTo>
                    <a:pt x="2394" y="1857"/>
                  </a:lnTo>
                  <a:lnTo>
                    <a:pt x="2443" y="1759"/>
                  </a:lnTo>
                  <a:lnTo>
                    <a:pt x="2516" y="1710"/>
                  </a:lnTo>
                  <a:lnTo>
                    <a:pt x="2614" y="1686"/>
                  </a:lnTo>
                  <a:close/>
                  <a:moveTo>
                    <a:pt x="5813" y="1686"/>
                  </a:moveTo>
                  <a:lnTo>
                    <a:pt x="5911" y="1710"/>
                  </a:lnTo>
                  <a:lnTo>
                    <a:pt x="5984" y="1759"/>
                  </a:lnTo>
                  <a:lnTo>
                    <a:pt x="6033" y="1857"/>
                  </a:lnTo>
                  <a:lnTo>
                    <a:pt x="6057" y="1930"/>
                  </a:lnTo>
                  <a:lnTo>
                    <a:pt x="6057" y="12432"/>
                  </a:lnTo>
                  <a:lnTo>
                    <a:pt x="6033" y="12529"/>
                  </a:lnTo>
                  <a:lnTo>
                    <a:pt x="5984" y="12603"/>
                  </a:lnTo>
                  <a:lnTo>
                    <a:pt x="5911" y="12652"/>
                  </a:lnTo>
                  <a:lnTo>
                    <a:pt x="5813" y="12676"/>
                  </a:lnTo>
                  <a:lnTo>
                    <a:pt x="5715" y="12652"/>
                  </a:lnTo>
                  <a:lnTo>
                    <a:pt x="5642" y="12603"/>
                  </a:lnTo>
                  <a:lnTo>
                    <a:pt x="5593" y="12529"/>
                  </a:lnTo>
                  <a:lnTo>
                    <a:pt x="5569" y="12432"/>
                  </a:lnTo>
                  <a:lnTo>
                    <a:pt x="5569" y="1930"/>
                  </a:lnTo>
                  <a:lnTo>
                    <a:pt x="5593" y="1857"/>
                  </a:lnTo>
                  <a:lnTo>
                    <a:pt x="5642" y="1759"/>
                  </a:lnTo>
                  <a:lnTo>
                    <a:pt x="5715" y="1710"/>
                  </a:lnTo>
                  <a:lnTo>
                    <a:pt x="5813" y="1686"/>
                  </a:lnTo>
                  <a:close/>
                  <a:moveTo>
                    <a:pt x="9013" y="1686"/>
                  </a:moveTo>
                  <a:lnTo>
                    <a:pt x="9110" y="1710"/>
                  </a:lnTo>
                  <a:lnTo>
                    <a:pt x="9183" y="1759"/>
                  </a:lnTo>
                  <a:lnTo>
                    <a:pt x="9232" y="1857"/>
                  </a:lnTo>
                  <a:lnTo>
                    <a:pt x="9257" y="1930"/>
                  </a:lnTo>
                  <a:lnTo>
                    <a:pt x="9257" y="12432"/>
                  </a:lnTo>
                  <a:lnTo>
                    <a:pt x="9232" y="12529"/>
                  </a:lnTo>
                  <a:lnTo>
                    <a:pt x="9183" y="12603"/>
                  </a:lnTo>
                  <a:lnTo>
                    <a:pt x="9110" y="12652"/>
                  </a:lnTo>
                  <a:lnTo>
                    <a:pt x="9013" y="12676"/>
                  </a:lnTo>
                  <a:lnTo>
                    <a:pt x="8915" y="12652"/>
                  </a:lnTo>
                  <a:lnTo>
                    <a:pt x="8842" y="12603"/>
                  </a:lnTo>
                  <a:lnTo>
                    <a:pt x="8793" y="12529"/>
                  </a:lnTo>
                  <a:lnTo>
                    <a:pt x="8768" y="12432"/>
                  </a:lnTo>
                  <a:lnTo>
                    <a:pt x="8768" y="1930"/>
                  </a:lnTo>
                  <a:lnTo>
                    <a:pt x="8793" y="1857"/>
                  </a:lnTo>
                  <a:lnTo>
                    <a:pt x="8842" y="1759"/>
                  </a:lnTo>
                  <a:lnTo>
                    <a:pt x="8915" y="1710"/>
                  </a:lnTo>
                  <a:lnTo>
                    <a:pt x="9013" y="1686"/>
                  </a:lnTo>
                  <a:close/>
                  <a:moveTo>
                    <a:pt x="0" y="0"/>
                  </a:moveTo>
                  <a:lnTo>
                    <a:pt x="0" y="13873"/>
                  </a:lnTo>
                  <a:lnTo>
                    <a:pt x="0" y="13970"/>
                  </a:lnTo>
                  <a:lnTo>
                    <a:pt x="49" y="14068"/>
                  </a:lnTo>
                  <a:lnTo>
                    <a:pt x="74" y="14141"/>
                  </a:lnTo>
                  <a:lnTo>
                    <a:pt x="147" y="14215"/>
                  </a:lnTo>
                  <a:lnTo>
                    <a:pt x="220" y="14263"/>
                  </a:lnTo>
                  <a:lnTo>
                    <a:pt x="294" y="14312"/>
                  </a:lnTo>
                  <a:lnTo>
                    <a:pt x="391" y="14337"/>
                  </a:lnTo>
                  <a:lnTo>
                    <a:pt x="489" y="14361"/>
                  </a:lnTo>
                  <a:lnTo>
                    <a:pt x="11137" y="14361"/>
                  </a:lnTo>
                  <a:lnTo>
                    <a:pt x="11235" y="14337"/>
                  </a:lnTo>
                  <a:lnTo>
                    <a:pt x="11333" y="14312"/>
                  </a:lnTo>
                  <a:lnTo>
                    <a:pt x="11406" y="14263"/>
                  </a:lnTo>
                  <a:lnTo>
                    <a:pt x="11479" y="14215"/>
                  </a:lnTo>
                  <a:lnTo>
                    <a:pt x="11553" y="14141"/>
                  </a:lnTo>
                  <a:lnTo>
                    <a:pt x="11577" y="14068"/>
                  </a:lnTo>
                  <a:lnTo>
                    <a:pt x="11626" y="13970"/>
                  </a:lnTo>
                  <a:lnTo>
                    <a:pt x="11626" y="13873"/>
                  </a:lnTo>
                  <a:lnTo>
                    <a:pt x="116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8" name="Google Shape;708;p42"/>
          <p:cNvGrpSpPr/>
          <p:nvPr/>
        </p:nvGrpSpPr>
        <p:grpSpPr>
          <a:xfrm>
            <a:off x="907677" y="3251848"/>
            <a:ext cx="376743" cy="253204"/>
            <a:chOff x="1241275" y="3718400"/>
            <a:chExt cx="450650" cy="302875"/>
          </a:xfrm>
        </p:grpSpPr>
        <p:sp>
          <p:nvSpPr>
            <p:cNvPr id="709" name="Google Shape;709;p42"/>
            <p:cNvSpPr/>
            <p:nvPr/>
          </p:nvSpPr>
          <p:spPr>
            <a:xfrm>
              <a:off x="1241275" y="3718400"/>
              <a:ext cx="450650" cy="302875"/>
            </a:xfrm>
            <a:custGeom>
              <a:avLst/>
              <a:gdLst/>
              <a:ahLst/>
              <a:cxnLst/>
              <a:rect l="l" t="t" r="r" b="b"/>
              <a:pathLst>
                <a:path w="18026" h="12115" extrusionOk="0">
                  <a:moveTo>
                    <a:pt x="17048" y="977"/>
                  </a:moveTo>
                  <a:lnTo>
                    <a:pt x="17048" y="3127"/>
                  </a:lnTo>
                  <a:lnTo>
                    <a:pt x="978" y="3127"/>
                  </a:lnTo>
                  <a:lnTo>
                    <a:pt x="978" y="977"/>
                  </a:lnTo>
                  <a:close/>
                  <a:moveTo>
                    <a:pt x="17048" y="5447"/>
                  </a:moveTo>
                  <a:lnTo>
                    <a:pt x="17048" y="11137"/>
                  </a:lnTo>
                  <a:lnTo>
                    <a:pt x="978" y="11137"/>
                  </a:lnTo>
                  <a:lnTo>
                    <a:pt x="978" y="5447"/>
                  </a:lnTo>
                  <a:close/>
                  <a:moveTo>
                    <a:pt x="978" y="1"/>
                  </a:moveTo>
                  <a:lnTo>
                    <a:pt x="782" y="25"/>
                  </a:lnTo>
                  <a:lnTo>
                    <a:pt x="587" y="74"/>
                  </a:lnTo>
                  <a:lnTo>
                    <a:pt x="416" y="172"/>
                  </a:lnTo>
                  <a:lnTo>
                    <a:pt x="294" y="294"/>
                  </a:lnTo>
                  <a:lnTo>
                    <a:pt x="172" y="440"/>
                  </a:lnTo>
                  <a:lnTo>
                    <a:pt x="74" y="611"/>
                  </a:lnTo>
                  <a:lnTo>
                    <a:pt x="25" y="782"/>
                  </a:lnTo>
                  <a:lnTo>
                    <a:pt x="1" y="977"/>
                  </a:lnTo>
                  <a:lnTo>
                    <a:pt x="1" y="11137"/>
                  </a:lnTo>
                  <a:lnTo>
                    <a:pt x="25" y="11333"/>
                  </a:lnTo>
                  <a:lnTo>
                    <a:pt x="74" y="11504"/>
                  </a:lnTo>
                  <a:lnTo>
                    <a:pt x="172" y="11675"/>
                  </a:lnTo>
                  <a:lnTo>
                    <a:pt x="294" y="11821"/>
                  </a:lnTo>
                  <a:lnTo>
                    <a:pt x="416" y="11943"/>
                  </a:lnTo>
                  <a:lnTo>
                    <a:pt x="587" y="12041"/>
                  </a:lnTo>
                  <a:lnTo>
                    <a:pt x="782" y="12090"/>
                  </a:lnTo>
                  <a:lnTo>
                    <a:pt x="978" y="12114"/>
                  </a:lnTo>
                  <a:lnTo>
                    <a:pt x="17048" y="12114"/>
                  </a:lnTo>
                  <a:lnTo>
                    <a:pt x="17243" y="12090"/>
                  </a:lnTo>
                  <a:lnTo>
                    <a:pt x="17439" y="12041"/>
                  </a:lnTo>
                  <a:lnTo>
                    <a:pt x="17610" y="11943"/>
                  </a:lnTo>
                  <a:lnTo>
                    <a:pt x="17732" y="11821"/>
                  </a:lnTo>
                  <a:lnTo>
                    <a:pt x="17854" y="11675"/>
                  </a:lnTo>
                  <a:lnTo>
                    <a:pt x="17952" y="11504"/>
                  </a:lnTo>
                  <a:lnTo>
                    <a:pt x="18001" y="11333"/>
                  </a:lnTo>
                  <a:lnTo>
                    <a:pt x="18025" y="11137"/>
                  </a:lnTo>
                  <a:lnTo>
                    <a:pt x="18025" y="977"/>
                  </a:lnTo>
                  <a:lnTo>
                    <a:pt x="18001" y="782"/>
                  </a:lnTo>
                  <a:lnTo>
                    <a:pt x="17952" y="611"/>
                  </a:lnTo>
                  <a:lnTo>
                    <a:pt x="17854" y="440"/>
                  </a:lnTo>
                  <a:lnTo>
                    <a:pt x="17732" y="294"/>
                  </a:lnTo>
                  <a:lnTo>
                    <a:pt x="17610" y="172"/>
                  </a:lnTo>
                  <a:lnTo>
                    <a:pt x="17439" y="74"/>
                  </a:lnTo>
                  <a:lnTo>
                    <a:pt x="17243" y="25"/>
                  </a:lnTo>
                  <a:lnTo>
                    <a:pt x="170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2"/>
            <p:cNvSpPr/>
            <p:nvPr/>
          </p:nvSpPr>
          <p:spPr>
            <a:xfrm>
              <a:off x="1293175" y="3895475"/>
              <a:ext cx="174050" cy="12225"/>
            </a:xfrm>
            <a:custGeom>
              <a:avLst/>
              <a:gdLst/>
              <a:ahLst/>
              <a:cxnLst/>
              <a:rect l="l" t="t" r="r" b="b"/>
              <a:pathLst>
                <a:path w="6962" h="489" extrusionOk="0">
                  <a:moveTo>
                    <a:pt x="245" y="0"/>
                  </a:moveTo>
                  <a:lnTo>
                    <a:pt x="147" y="25"/>
                  </a:lnTo>
                  <a:lnTo>
                    <a:pt x="74" y="74"/>
                  </a:lnTo>
                  <a:lnTo>
                    <a:pt x="25" y="147"/>
                  </a:lnTo>
                  <a:lnTo>
                    <a:pt x="1" y="244"/>
                  </a:lnTo>
                  <a:lnTo>
                    <a:pt x="25" y="342"/>
                  </a:lnTo>
                  <a:lnTo>
                    <a:pt x="74" y="415"/>
                  </a:lnTo>
                  <a:lnTo>
                    <a:pt x="147" y="464"/>
                  </a:lnTo>
                  <a:lnTo>
                    <a:pt x="245" y="489"/>
                  </a:lnTo>
                  <a:lnTo>
                    <a:pt x="6717" y="489"/>
                  </a:lnTo>
                  <a:lnTo>
                    <a:pt x="6815" y="464"/>
                  </a:lnTo>
                  <a:lnTo>
                    <a:pt x="6888" y="415"/>
                  </a:lnTo>
                  <a:lnTo>
                    <a:pt x="6961" y="342"/>
                  </a:lnTo>
                  <a:lnTo>
                    <a:pt x="6961" y="244"/>
                  </a:lnTo>
                  <a:lnTo>
                    <a:pt x="6961" y="147"/>
                  </a:lnTo>
                  <a:lnTo>
                    <a:pt x="6888" y="74"/>
                  </a:lnTo>
                  <a:lnTo>
                    <a:pt x="6815" y="25"/>
                  </a:lnTo>
                  <a:lnTo>
                    <a:pt x="67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2"/>
            <p:cNvSpPr/>
            <p:nvPr/>
          </p:nvSpPr>
          <p:spPr>
            <a:xfrm>
              <a:off x="1293175" y="3935775"/>
              <a:ext cx="122750" cy="12225"/>
            </a:xfrm>
            <a:custGeom>
              <a:avLst/>
              <a:gdLst/>
              <a:ahLst/>
              <a:cxnLst/>
              <a:rect l="l" t="t" r="r" b="b"/>
              <a:pathLst>
                <a:path w="4910" h="489" extrusionOk="0">
                  <a:moveTo>
                    <a:pt x="245" y="0"/>
                  </a:moveTo>
                  <a:lnTo>
                    <a:pt x="147" y="25"/>
                  </a:lnTo>
                  <a:lnTo>
                    <a:pt x="74" y="73"/>
                  </a:lnTo>
                  <a:lnTo>
                    <a:pt x="25" y="147"/>
                  </a:lnTo>
                  <a:lnTo>
                    <a:pt x="1" y="244"/>
                  </a:lnTo>
                  <a:lnTo>
                    <a:pt x="25" y="342"/>
                  </a:lnTo>
                  <a:lnTo>
                    <a:pt x="74" y="415"/>
                  </a:lnTo>
                  <a:lnTo>
                    <a:pt x="147" y="464"/>
                  </a:lnTo>
                  <a:lnTo>
                    <a:pt x="245" y="489"/>
                  </a:lnTo>
                  <a:lnTo>
                    <a:pt x="4666" y="489"/>
                  </a:lnTo>
                  <a:lnTo>
                    <a:pt x="4763" y="464"/>
                  </a:lnTo>
                  <a:lnTo>
                    <a:pt x="4837" y="415"/>
                  </a:lnTo>
                  <a:lnTo>
                    <a:pt x="4885" y="342"/>
                  </a:lnTo>
                  <a:lnTo>
                    <a:pt x="4910" y="244"/>
                  </a:lnTo>
                  <a:lnTo>
                    <a:pt x="4885" y="147"/>
                  </a:lnTo>
                  <a:lnTo>
                    <a:pt x="4837" y="73"/>
                  </a:lnTo>
                  <a:lnTo>
                    <a:pt x="4763" y="25"/>
                  </a:lnTo>
                  <a:lnTo>
                    <a:pt x="466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2"/>
            <p:cNvSpPr/>
            <p:nvPr/>
          </p:nvSpPr>
          <p:spPr>
            <a:xfrm>
              <a:off x="1570375" y="3901575"/>
              <a:ext cx="62300" cy="40325"/>
            </a:xfrm>
            <a:custGeom>
              <a:avLst/>
              <a:gdLst/>
              <a:ahLst/>
              <a:cxnLst/>
              <a:rect l="l" t="t" r="r" b="b"/>
              <a:pathLst>
                <a:path w="2492" h="1613" extrusionOk="0">
                  <a:moveTo>
                    <a:pt x="392" y="0"/>
                  </a:moveTo>
                  <a:lnTo>
                    <a:pt x="294" y="25"/>
                  </a:lnTo>
                  <a:lnTo>
                    <a:pt x="221" y="74"/>
                  </a:lnTo>
                  <a:lnTo>
                    <a:pt x="147" y="147"/>
                  </a:lnTo>
                  <a:lnTo>
                    <a:pt x="99" y="220"/>
                  </a:lnTo>
                  <a:lnTo>
                    <a:pt x="50" y="294"/>
                  </a:lnTo>
                  <a:lnTo>
                    <a:pt x="25" y="391"/>
                  </a:lnTo>
                  <a:lnTo>
                    <a:pt x="1" y="489"/>
                  </a:lnTo>
                  <a:lnTo>
                    <a:pt x="1" y="1124"/>
                  </a:lnTo>
                  <a:lnTo>
                    <a:pt x="25" y="1222"/>
                  </a:lnTo>
                  <a:lnTo>
                    <a:pt x="50" y="1319"/>
                  </a:lnTo>
                  <a:lnTo>
                    <a:pt x="99" y="1393"/>
                  </a:lnTo>
                  <a:lnTo>
                    <a:pt x="147" y="1466"/>
                  </a:lnTo>
                  <a:lnTo>
                    <a:pt x="221" y="1515"/>
                  </a:lnTo>
                  <a:lnTo>
                    <a:pt x="294" y="1564"/>
                  </a:lnTo>
                  <a:lnTo>
                    <a:pt x="392" y="1588"/>
                  </a:lnTo>
                  <a:lnTo>
                    <a:pt x="489" y="1612"/>
                  </a:lnTo>
                  <a:lnTo>
                    <a:pt x="2004" y="1612"/>
                  </a:lnTo>
                  <a:lnTo>
                    <a:pt x="2101" y="1588"/>
                  </a:lnTo>
                  <a:lnTo>
                    <a:pt x="2199" y="1564"/>
                  </a:lnTo>
                  <a:lnTo>
                    <a:pt x="2272" y="1515"/>
                  </a:lnTo>
                  <a:lnTo>
                    <a:pt x="2345" y="1466"/>
                  </a:lnTo>
                  <a:lnTo>
                    <a:pt x="2394" y="1393"/>
                  </a:lnTo>
                  <a:lnTo>
                    <a:pt x="2443" y="1319"/>
                  </a:lnTo>
                  <a:lnTo>
                    <a:pt x="2492" y="1222"/>
                  </a:lnTo>
                  <a:lnTo>
                    <a:pt x="2492" y="1124"/>
                  </a:lnTo>
                  <a:lnTo>
                    <a:pt x="2492" y="489"/>
                  </a:lnTo>
                  <a:lnTo>
                    <a:pt x="2492" y="391"/>
                  </a:lnTo>
                  <a:lnTo>
                    <a:pt x="2443" y="294"/>
                  </a:lnTo>
                  <a:lnTo>
                    <a:pt x="2394" y="220"/>
                  </a:lnTo>
                  <a:lnTo>
                    <a:pt x="2345" y="147"/>
                  </a:lnTo>
                  <a:lnTo>
                    <a:pt x="2272" y="74"/>
                  </a:lnTo>
                  <a:lnTo>
                    <a:pt x="2199" y="25"/>
                  </a:lnTo>
                  <a:lnTo>
                    <a:pt x="21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3" name="Google Shape;713;p42"/>
          <p:cNvGrpSpPr/>
          <p:nvPr/>
        </p:nvGrpSpPr>
        <p:grpSpPr>
          <a:xfrm>
            <a:off x="1476324" y="3232453"/>
            <a:ext cx="366502" cy="292496"/>
            <a:chOff x="1921475" y="3695200"/>
            <a:chExt cx="438400" cy="349875"/>
          </a:xfrm>
        </p:grpSpPr>
        <p:sp>
          <p:nvSpPr>
            <p:cNvPr id="714" name="Google Shape;714;p42"/>
            <p:cNvSpPr/>
            <p:nvPr/>
          </p:nvSpPr>
          <p:spPr>
            <a:xfrm>
              <a:off x="2246900" y="3992550"/>
              <a:ext cx="52525" cy="52525"/>
            </a:xfrm>
            <a:custGeom>
              <a:avLst/>
              <a:gdLst/>
              <a:ahLst/>
              <a:cxnLst/>
              <a:rect l="l" t="t" r="r" b="b"/>
              <a:pathLst>
                <a:path w="2101"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3" y="1783"/>
                  </a:lnTo>
                  <a:lnTo>
                    <a:pt x="1930" y="1637"/>
                  </a:lnTo>
                  <a:lnTo>
                    <a:pt x="2028" y="1441"/>
                  </a:lnTo>
                  <a:lnTo>
                    <a:pt x="2077" y="1246"/>
                  </a:lnTo>
                  <a:lnTo>
                    <a:pt x="2101" y="1051"/>
                  </a:lnTo>
                  <a:lnTo>
                    <a:pt x="2077" y="831"/>
                  </a:lnTo>
                  <a:lnTo>
                    <a:pt x="2028" y="636"/>
                  </a:lnTo>
                  <a:lnTo>
                    <a:pt x="1930" y="440"/>
                  </a:lnTo>
                  <a:lnTo>
                    <a:pt x="1783" y="294"/>
                  </a:lnTo>
                  <a:lnTo>
                    <a:pt x="1637" y="171"/>
                  </a:lnTo>
                  <a:lnTo>
                    <a:pt x="1466" y="74"/>
                  </a:lnTo>
                  <a:lnTo>
                    <a:pt x="12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2"/>
            <p:cNvSpPr/>
            <p:nvPr/>
          </p:nvSpPr>
          <p:spPr>
            <a:xfrm>
              <a:off x="2033800" y="3992550"/>
              <a:ext cx="52550" cy="52525"/>
            </a:xfrm>
            <a:custGeom>
              <a:avLst/>
              <a:gdLst/>
              <a:ahLst/>
              <a:cxnLst/>
              <a:rect l="l" t="t" r="r" b="b"/>
              <a:pathLst>
                <a:path w="2102"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4" y="1783"/>
                  </a:lnTo>
                  <a:lnTo>
                    <a:pt x="1930" y="1637"/>
                  </a:lnTo>
                  <a:lnTo>
                    <a:pt x="2028" y="1441"/>
                  </a:lnTo>
                  <a:lnTo>
                    <a:pt x="2077" y="1246"/>
                  </a:lnTo>
                  <a:lnTo>
                    <a:pt x="2101" y="1051"/>
                  </a:lnTo>
                  <a:lnTo>
                    <a:pt x="2077" y="831"/>
                  </a:lnTo>
                  <a:lnTo>
                    <a:pt x="2028" y="636"/>
                  </a:lnTo>
                  <a:lnTo>
                    <a:pt x="1930" y="440"/>
                  </a:lnTo>
                  <a:lnTo>
                    <a:pt x="1784" y="294"/>
                  </a:lnTo>
                  <a:lnTo>
                    <a:pt x="1637" y="171"/>
                  </a:lnTo>
                  <a:lnTo>
                    <a:pt x="1466" y="74"/>
                  </a:lnTo>
                  <a:lnTo>
                    <a:pt x="12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2"/>
            <p:cNvSpPr/>
            <p:nvPr/>
          </p:nvSpPr>
          <p:spPr>
            <a:xfrm>
              <a:off x="1921475" y="3695200"/>
              <a:ext cx="438400" cy="297975"/>
            </a:xfrm>
            <a:custGeom>
              <a:avLst/>
              <a:gdLst/>
              <a:ahLst/>
              <a:cxnLst/>
              <a:rect l="l" t="t" r="r" b="b"/>
              <a:pathLst>
                <a:path w="17536" h="11919" extrusionOk="0">
                  <a:moveTo>
                    <a:pt x="15729" y="3371"/>
                  </a:moveTo>
                  <a:lnTo>
                    <a:pt x="15826" y="3395"/>
                  </a:lnTo>
                  <a:lnTo>
                    <a:pt x="15899" y="3444"/>
                  </a:lnTo>
                  <a:lnTo>
                    <a:pt x="15948" y="3517"/>
                  </a:lnTo>
                  <a:lnTo>
                    <a:pt x="15973" y="3615"/>
                  </a:lnTo>
                  <a:lnTo>
                    <a:pt x="15948" y="3713"/>
                  </a:lnTo>
                  <a:lnTo>
                    <a:pt x="13994" y="8060"/>
                  </a:lnTo>
                  <a:lnTo>
                    <a:pt x="13946" y="8133"/>
                  </a:lnTo>
                  <a:lnTo>
                    <a:pt x="13897" y="8158"/>
                  </a:lnTo>
                  <a:lnTo>
                    <a:pt x="13848" y="8207"/>
                  </a:lnTo>
                  <a:lnTo>
                    <a:pt x="13775" y="8207"/>
                  </a:lnTo>
                  <a:lnTo>
                    <a:pt x="13677" y="8182"/>
                  </a:lnTo>
                  <a:lnTo>
                    <a:pt x="13604" y="8133"/>
                  </a:lnTo>
                  <a:lnTo>
                    <a:pt x="13555" y="8036"/>
                  </a:lnTo>
                  <a:lnTo>
                    <a:pt x="13530" y="7962"/>
                  </a:lnTo>
                  <a:lnTo>
                    <a:pt x="13555" y="7865"/>
                  </a:lnTo>
                  <a:lnTo>
                    <a:pt x="15509" y="3517"/>
                  </a:lnTo>
                  <a:lnTo>
                    <a:pt x="15558" y="3420"/>
                  </a:lnTo>
                  <a:lnTo>
                    <a:pt x="15631" y="3371"/>
                  </a:lnTo>
                  <a:close/>
                  <a:moveTo>
                    <a:pt x="13628" y="3273"/>
                  </a:moveTo>
                  <a:lnTo>
                    <a:pt x="13726" y="3298"/>
                  </a:lnTo>
                  <a:lnTo>
                    <a:pt x="13824" y="3322"/>
                  </a:lnTo>
                  <a:lnTo>
                    <a:pt x="13872" y="3395"/>
                  </a:lnTo>
                  <a:lnTo>
                    <a:pt x="13897" y="3493"/>
                  </a:lnTo>
                  <a:lnTo>
                    <a:pt x="13897" y="3591"/>
                  </a:lnTo>
                  <a:lnTo>
                    <a:pt x="12602" y="8158"/>
                  </a:lnTo>
                  <a:lnTo>
                    <a:pt x="12578" y="8231"/>
                  </a:lnTo>
                  <a:lnTo>
                    <a:pt x="12505" y="8304"/>
                  </a:lnTo>
                  <a:lnTo>
                    <a:pt x="12456" y="8329"/>
                  </a:lnTo>
                  <a:lnTo>
                    <a:pt x="12358" y="8353"/>
                  </a:lnTo>
                  <a:lnTo>
                    <a:pt x="12309" y="8329"/>
                  </a:lnTo>
                  <a:lnTo>
                    <a:pt x="12212" y="8304"/>
                  </a:lnTo>
                  <a:lnTo>
                    <a:pt x="12163" y="8231"/>
                  </a:lnTo>
                  <a:lnTo>
                    <a:pt x="12138" y="8133"/>
                  </a:lnTo>
                  <a:lnTo>
                    <a:pt x="12138" y="8036"/>
                  </a:lnTo>
                  <a:lnTo>
                    <a:pt x="13433" y="3469"/>
                  </a:lnTo>
                  <a:lnTo>
                    <a:pt x="13482" y="3371"/>
                  </a:lnTo>
                  <a:lnTo>
                    <a:pt x="13530" y="3298"/>
                  </a:lnTo>
                  <a:lnTo>
                    <a:pt x="13628" y="3273"/>
                  </a:lnTo>
                  <a:close/>
                  <a:moveTo>
                    <a:pt x="11625" y="3200"/>
                  </a:moveTo>
                  <a:lnTo>
                    <a:pt x="11723" y="3224"/>
                  </a:lnTo>
                  <a:lnTo>
                    <a:pt x="11796" y="3298"/>
                  </a:lnTo>
                  <a:lnTo>
                    <a:pt x="11821" y="3371"/>
                  </a:lnTo>
                  <a:lnTo>
                    <a:pt x="11845" y="3469"/>
                  </a:lnTo>
                  <a:lnTo>
                    <a:pt x="11210" y="8280"/>
                  </a:lnTo>
                  <a:lnTo>
                    <a:pt x="11186" y="8353"/>
                  </a:lnTo>
                  <a:lnTo>
                    <a:pt x="11137" y="8426"/>
                  </a:lnTo>
                  <a:lnTo>
                    <a:pt x="11064" y="8475"/>
                  </a:lnTo>
                  <a:lnTo>
                    <a:pt x="10966" y="8500"/>
                  </a:lnTo>
                  <a:lnTo>
                    <a:pt x="10942" y="8500"/>
                  </a:lnTo>
                  <a:lnTo>
                    <a:pt x="10844" y="8451"/>
                  </a:lnTo>
                  <a:lnTo>
                    <a:pt x="10771" y="8402"/>
                  </a:lnTo>
                  <a:lnTo>
                    <a:pt x="10722" y="8304"/>
                  </a:lnTo>
                  <a:lnTo>
                    <a:pt x="10722" y="8207"/>
                  </a:lnTo>
                  <a:lnTo>
                    <a:pt x="11357" y="3420"/>
                  </a:lnTo>
                  <a:lnTo>
                    <a:pt x="11381" y="3322"/>
                  </a:lnTo>
                  <a:lnTo>
                    <a:pt x="11454" y="3249"/>
                  </a:lnTo>
                  <a:lnTo>
                    <a:pt x="11528" y="3200"/>
                  </a:lnTo>
                  <a:close/>
                  <a:moveTo>
                    <a:pt x="9525" y="3102"/>
                  </a:moveTo>
                  <a:lnTo>
                    <a:pt x="9623" y="3127"/>
                  </a:lnTo>
                  <a:lnTo>
                    <a:pt x="9696" y="3175"/>
                  </a:lnTo>
                  <a:lnTo>
                    <a:pt x="9745" y="3249"/>
                  </a:lnTo>
                  <a:lnTo>
                    <a:pt x="9769" y="3346"/>
                  </a:lnTo>
                  <a:lnTo>
                    <a:pt x="9818" y="8378"/>
                  </a:lnTo>
                  <a:lnTo>
                    <a:pt x="9794" y="8475"/>
                  </a:lnTo>
                  <a:lnTo>
                    <a:pt x="9745" y="8573"/>
                  </a:lnTo>
                  <a:lnTo>
                    <a:pt x="9672" y="8622"/>
                  </a:lnTo>
                  <a:lnTo>
                    <a:pt x="9574" y="8646"/>
                  </a:lnTo>
                  <a:lnTo>
                    <a:pt x="9476" y="8622"/>
                  </a:lnTo>
                  <a:lnTo>
                    <a:pt x="9403" y="8573"/>
                  </a:lnTo>
                  <a:lnTo>
                    <a:pt x="9354" y="8475"/>
                  </a:lnTo>
                  <a:lnTo>
                    <a:pt x="9330" y="8402"/>
                  </a:lnTo>
                  <a:lnTo>
                    <a:pt x="9281" y="3346"/>
                  </a:lnTo>
                  <a:lnTo>
                    <a:pt x="9305" y="3273"/>
                  </a:lnTo>
                  <a:lnTo>
                    <a:pt x="9354" y="3175"/>
                  </a:lnTo>
                  <a:lnTo>
                    <a:pt x="9427" y="3127"/>
                  </a:lnTo>
                  <a:lnTo>
                    <a:pt x="9525" y="3102"/>
                  </a:lnTo>
                  <a:close/>
                  <a:moveTo>
                    <a:pt x="7522" y="3029"/>
                  </a:moveTo>
                  <a:lnTo>
                    <a:pt x="7620" y="3078"/>
                  </a:lnTo>
                  <a:lnTo>
                    <a:pt x="7669" y="3151"/>
                  </a:lnTo>
                  <a:lnTo>
                    <a:pt x="7693" y="3249"/>
                  </a:lnTo>
                  <a:lnTo>
                    <a:pt x="8402" y="8500"/>
                  </a:lnTo>
                  <a:lnTo>
                    <a:pt x="8402" y="8597"/>
                  </a:lnTo>
                  <a:lnTo>
                    <a:pt x="8353" y="8671"/>
                  </a:lnTo>
                  <a:lnTo>
                    <a:pt x="8279" y="8744"/>
                  </a:lnTo>
                  <a:lnTo>
                    <a:pt x="8206" y="8768"/>
                  </a:lnTo>
                  <a:lnTo>
                    <a:pt x="8084" y="8768"/>
                  </a:lnTo>
                  <a:lnTo>
                    <a:pt x="8011" y="8720"/>
                  </a:lnTo>
                  <a:lnTo>
                    <a:pt x="7962" y="8646"/>
                  </a:lnTo>
                  <a:lnTo>
                    <a:pt x="7913" y="8573"/>
                  </a:lnTo>
                  <a:lnTo>
                    <a:pt x="7229" y="3298"/>
                  </a:lnTo>
                  <a:lnTo>
                    <a:pt x="7229" y="3200"/>
                  </a:lnTo>
                  <a:lnTo>
                    <a:pt x="7278" y="3127"/>
                  </a:lnTo>
                  <a:lnTo>
                    <a:pt x="7327" y="3053"/>
                  </a:lnTo>
                  <a:lnTo>
                    <a:pt x="7425" y="3029"/>
                  </a:lnTo>
                  <a:close/>
                  <a:moveTo>
                    <a:pt x="5446" y="2956"/>
                  </a:moveTo>
                  <a:lnTo>
                    <a:pt x="5520" y="2980"/>
                  </a:lnTo>
                  <a:lnTo>
                    <a:pt x="5593" y="3053"/>
                  </a:lnTo>
                  <a:lnTo>
                    <a:pt x="5642" y="3127"/>
                  </a:lnTo>
                  <a:lnTo>
                    <a:pt x="7009" y="8622"/>
                  </a:lnTo>
                  <a:lnTo>
                    <a:pt x="7009" y="8720"/>
                  </a:lnTo>
                  <a:lnTo>
                    <a:pt x="6985" y="8793"/>
                  </a:lnTo>
                  <a:lnTo>
                    <a:pt x="6912" y="8866"/>
                  </a:lnTo>
                  <a:lnTo>
                    <a:pt x="6814" y="8915"/>
                  </a:lnTo>
                  <a:lnTo>
                    <a:pt x="6692" y="8915"/>
                  </a:lnTo>
                  <a:lnTo>
                    <a:pt x="6619" y="8866"/>
                  </a:lnTo>
                  <a:lnTo>
                    <a:pt x="6570" y="8817"/>
                  </a:lnTo>
                  <a:lnTo>
                    <a:pt x="6521" y="8744"/>
                  </a:lnTo>
                  <a:lnTo>
                    <a:pt x="5153" y="3249"/>
                  </a:lnTo>
                  <a:lnTo>
                    <a:pt x="5153" y="3151"/>
                  </a:lnTo>
                  <a:lnTo>
                    <a:pt x="5178" y="3053"/>
                  </a:lnTo>
                  <a:lnTo>
                    <a:pt x="5251" y="3005"/>
                  </a:lnTo>
                  <a:lnTo>
                    <a:pt x="5349" y="2956"/>
                  </a:lnTo>
                  <a:close/>
                  <a:moveTo>
                    <a:pt x="391" y="0"/>
                  </a:moveTo>
                  <a:lnTo>
                    <a:pt x="293" y="25"/>
                  </a:lnTo>
                  <a:lnTo>
                    <a:pt x="220" y="74"/>
                  </a:lnTo>
                  <a:lnTo>
                    <a:pt x="147" y="123"/>
                  </a:lnTo>
                  <a:lnTo>
                    <a:pt x="73" y="196"/>
                  </a:lnTo>
                  <a:lnTo>
                    <a:pt x="25" y="294"/>
                  </a:lnTo>
                  <a:lnTo>
                    <a:pt x="0" y="367"/>
                  </a:lnTo>
                  <a:lnTo>
                    <a:pt x="0" y="489"/>
                  </a:lnTo>
                  <a:lnTo>
                    <a:pt x="0" y="587"/>
                  </a:lnTo>
                  <a:lnTo>
                    <a:pt x="25" y="660"/>
                  </a:lnTo>
                  <a:lnTo>
                    <a:pt x="73" y="758"/>
                  </a:lnTo>
                  <a:lnTo>
                    <a:pt x="147" y="831"/>
                  </a:lnTo>
                  <a:lnTo>
                    <a:pt x="220" y="880"/>
                  </a:lnTo>
                  <a:lnTo>
                    <a:pt x="293" y="929"/>
                  </a:lnTo>
                  <a:lnTo>
                    <a:pt x="391" y="953"/>
                  </a:lnTo>
                  <a:lnTo>
                    <a:pt x="489" y="977"/>
                  </a:lnTo>
                  <a:lnTo>
                    <a:pt x="3346" y="977"/>
                  </a:lnTo>
                  <a:lnTo>
                    <a:pt x="5300" y="9281"/>
                  </a:lnTo>
                  <a:lnTo>
                    <a:pt x="4518" y="11235"/>
                  </a:lnTo>
                  <a:lnTo>
                    <a:pt x="4494" y="11357"/>
                  </a:lnTo>
                  <a:lnTo>
                    <a:pt x="4494" y="11479"/>
                  </a:lnTo>
                  <a:lnTo>
                    <a:pt x="4518" y="11577"/>
                  </a:lnTo>
                  <a:lnTo>
                    <a:pt x="4567" y="11699"/>
                  </a:lnTo>
                  <a:lnTo>
                    <a:pt x="4592" y="11724"/>
                  </a:lnTo>
                  <a:lnTo>
                    <a:pt x="4811" y="11577"/>
                  </a:lnTo>
                  <a:lnTo>
                    <a:pt x="5031" y="11479"/>
                  </a:lnTo>
                  <a:lnTo>
                    <a:pt x="5275" y="11406"/>
                  </a:lnTo>
                  <a:lnTo>
                    <a:pt x="5715" y="11406"/>
                  </a:lnTo>
                  <a:lnTo>
                    <a:pt x="5886" y="11430"/>
                  </a:lnTo>
                  <a:lnTo>
                    <a:pt x="6033" y="11479"/>
                  </a:lnTo>
                  <a:lnTo>
                    <a:pt x="6179" y="11528"/>
                  </a:lnTo>
                  <a:lnTo>
                    <a:pt x="6326" y="11601"/>
                  </a:lnTo>
                  <a:lnTo>
                    <a:pt x="6448" y="11699"/>
                  </a:lnTo>
                  <a:lnTo>
                    <a:pt x="6570" y="11797"/>
                  </a:lnTo>
                  <a:lnTo>
                    <a:pt x="6692" y="11919"/>
                  </a:lnTo>
                  <a:lnTo>
                    <a:pt x="12920" y="11919"/>
                  </a:lnTo>
                  <a:lnTo>
                    <a:pt x="13042" y="11797"/>
                  </a:lnTo>
                  <a:lnTo>
                    <a:pt x="13164" y="11699"/>
                  </a:lnTo>
                  <a:lnTo>
                    <a:pt x="13286" y="11601"/>
                  </a:lnTo>
                  <a:lnTo>
                    <a:pt x="13433" y="11528"/>
                  </a:lnTo>
                  <a:lnTo>
                    <a:pt x="13579" y="11479"/>
                  </a:lnTo>
                  <a:lnTo>
                    <a:pt x="13726" y="11430"/>
                  </a:lnTo>
                  <a:lnTo>
                    <a:pt x="13897" y="11406"/>
                  </a:lnTo>
                  <a:lnTo>
                    <a:pt x="14312" y="11406"/>
                  </a:lnTo>
                  <a:lnTo>
                    <a:pt x="14556" y="11479"/>
                  </a:lnTo>
                  <a:lnTo>
                    <a:pt x="14776" y="11553"/>
                  </a:lnTo>
                  <a:lnTo>
                    <a:pt x="14971" y="11699"/>
                  </a:lnTo>
                  <a:lnTo>
                    <a:pt x="15020" y="11553"/>
                  </a:lnTo>
                  <a:lnTo>
                    <a:pt x="15045" y="11430"/>
                  </a:lnTo>
                  <a:lnTo>
                    <a:pt x="15045" y="11308"/>
                  </a:lnTo>
                  <a:lnTo>
                    <a:pt x="15020" y="11235"/>
                  </a:lnTo>
                  <a:lnTo>
                    <a:pt x="14971" y="11137"/>
                  </a:lnTo>
                  <a:lnTo>
                    <a:pt x="14898" y="11064"/>
                  </a:lnTo>
                  <a:lnTo>
                    <a:pt x="14825" y="11015"/>
                  </a:lnTo>
                  <a:lnTo>
                    <a:pt x="14752" y="10966"/>
                  </a:lnTo>
                  <a:lnTo>
                    <a:pt x="14654" y="10942"/>
                  </a:lnTo>
                  <a:lnTo>
                    <a:pt x="5691" y="10942"/>
                  </a:lnTo>
                  <a:lnTo>
                    <a:pt x="6106" y="9916"/>
                  </a:lnTo>
                  <a:lnTo>
                    <a:pt x="6252" y="9941"/>
                  </a:lnTo>
                  <a:lnTo>
                    <a:pt x="6423" y="9941"/>
                  </a:lnTo>
                  <a:lnTo>
                    <a:pt x="13848" y="9257"/>
                  </a:lnTo>
                  <a:lnTo>
                    <a:pt x="14019" y="9232"/>
                  </a:lnTo>
                  <a:lnTo>
                    <a:pt x="14190" y="9159"/>
                  </a:lnTo>
                  <a:lnTo>
                    <a:pt x="14336" y="9086"/>
                  </a:lnTo>
                  <a:lnTo>
                    <a:pt x="14507" y="8988"/>
                  </a:lnTo>
                  <a:lnTo>
                    <a:pt x="14654" y="8890"/>
                  </a:lnTo>
                  <a:lnTo>
                    <a:pt x="14776" y="8768"/>
                  </a:lnTo>
                  <a:lnTo>
                    <a:pt x="14874" y="8622"/>
                  </a:lnTo>
                  <a:lnTo>
                    <a:pt x="14971" y="8475"/>
                  </a:lnTo>
                  <a:lnTo>
                    <a:pt x="17463" y="3151"/>
                  </a:lnTo>
                  <a:lnTo>
                    <a:pt x="17511" y="3005"/>
                  </a:lnTo>
                  <a:lnTo>
                    <a:pt x="17536" y="2882"/>
                  </a:lnTo>
                  <a:lnTo>
                    <a:pt x="17511" y="2760"/>
                  </a:lnTo>
                  <a:lnTo>
                    <a:pt x="17487" y="2638"/>
                  </a:lnTo>
                  <a:lnTo>
                    <a:pt x="17414" y="2565"/>
                  </a:lnTo>
                  <a:lnTo>
                    <a:pt x="17292" y="2492"/>
                  </a:lnTo>
                  <a:lnTo>
                    <a:pt x="17169" y="2443"/>
                  </a:lnTo>
                  <a:lnTo>
                    <a:pt x="17023" y="2418"/>
                  </a:lnTo>
                  <a:lnTo>
                    <a:pt x="4592" y="2003"/>
                  </a:lnTo>
                  <a:lnTo>
                    <a:pt x="4225" y="367"/>
                  </a:lnTo>
                  <a:lnTo>
                    <a:pt x="4152" y="220"/>
                  </a:lnTo>
                  <a:lnTo>
                    <a:pt x="4054" y="98"/>
                  </a:lnTo>
                  <a:lnTo>
                    <a:pt x="3908" y="25"/>
                  </a:lnTo>
                  <a:lnTo>
                    <a:pt x="37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7" name="Google Shape;717;p42"/>
          <p:cNvGrpSpPr/>
          <p:nvPr/>
        </p:nvGrpSpPr>
        <p:grpSpPr>
          <a:xfrm>
            <a:off x="2043425" y="3227855"/>
            <a:ext cx="359355" cy="301190"/>
            <a:chOff x="2599825" y="3689700"/>
            <a:chExt cx="429850" cy="360275"/>
          </a:xfrm>
        </p:grpSpPr>
        <p:sp>
          <p:nvSpPr>
            <p:cNvPr id="718" name="Google Shape;718;p42"/>
            <p:cNvSpPr/>
            <p:nvPr/>
          </p:nvSpPr>
          <p:spPr>
            <a:xfrm>
              <a:off x="2599825" y="3689700"/>
              <a:ext cx="429850" cy="169150"/>
            </a:xfrm>
            <a:custGeom>
              <a:avLst/>
              <a:gdLst/>
              <a:ahLst/>
              <a:cxnLst/>
              <a:rect l="l" t="t" r="r" b="b"/>
              <a:pathLst>
                <a:path w="17194" h="6766" extrusionOk="0">
                  <a:moveTo>
                    <a:pt x="10160" y="978"/>
                  </a:moveTo>
                  <a:lnTo>
                    <a:pt x="10258" y="1002"/>
                  </a:lnTo>
                  <a:lnTo>
                    <a:pt x="10355" y="1026"/>
                  </a:lnTo>
                  <a:lnTo>
                    <a:pt x="10429" y="1075"/>
                  </a:lnTo>
                  <a:lnTo>
                    <a:pt x="10502" y="1124"/>
                  </a:lnTo>
                  <a:lnTo>
                    <a:pt x="10575" y="1197"/>
                  </a:lnTo>
                  <a:lnTo>
                    <a:pt x="10600" y="1295"/>
                  </a:lnTo>
                  <a:lnTo>
                    <a:pt x="10649" y="1368"/>
                  </a:lnTo>
                  <a:lnTo>
                    <a:pt x="10649" y="1466"/>
                  </a:lnTo>
                  <a:lnTo>
                    <a:pt x="10649" y="1881"/>
                  </a:lnTo>
                  <a:lnTo>
                    <a:pt x="6545" y="1881"/>
                  </a:lnTo>
                  <a:lnTo>
                    <a:pt x="6545" y="1466"/>
                  </a:lnTo>
                  <a:lnTo>
                    <a:pt x="6545" y="1368"/>
                  </a:lnTo>
                  <a:lnTo>
                    <a:pt x="6594" y="1295"/>
                  </a:lnTo>
                  <a:lnTo>
                    <a:pt x="6619" y="1197"/>
                  </a:lnTo>
                  <a:lnTo>
                    <a:pt x="6692" y="1124"/>
                  </a:lnTo>
                  <a:lnTo>
                    <a:pt x="6765" y="1075"/>
                  </a:lnTo>
                  <a:lnTo>
                    <a:pt x="6839" y="1026"/>
                  </a:lnTo>
                  <a:lnTo>
                    <a:pt x="6936" y="1002"/>
                  </a:lnTo>
                  <a:lnTo>
                    <a:pt x="7034" y="978"/>
                  </a:lnTo>
                  <a:close/>
                  <a:moveTo>
                    <a:pt x="7034" y="1"/>
                  </a:moveTo>
                  <a:lnTo>
                    <a:pt x="6887" y="25"/>
                  </a:lnTo>
                  <a:lnTo>
                    <a:pt x="6741" y="50"/>
                  </a:lnTo>
                  <a:lnTo>
                    <a:pt x="6472" y="123"/>
                  </a:lnTo>
                  <a:lnTo>
                    <a:pt x="6204" y="269"/>
                  </a:lnTo>
                  <a:lnTo>
                    <a:pt x="6008" y="440"/>
                  </a:lnTo>
                  <a:lnTo>
                    <a:pt x="5813" y="660"/>
                  </a:lnTo>
                  <a:lnTo>
                    <a:pt x="5691" y="904"/>
                  </a:lnTo>
                  <a:lnTo>
                    <a:pt x="5593" y="1173"/>
                  </a:lnTo>
                  <a:lnTo>
                    <a:pt x="5569" y="1320"/>
                  </a:lnTo>
                  <a:lnTo>
                    <a:pt x="5569" y="1466"/>
                  </a:lnTo>
                  <a:lnTo>
                    <a:pt x="5569" y="1881"/>
                  </a:lnTo>
                  <a:lnTo>
                    <a:pt x="391" y="1881"/>
                  </a:lnTo>
                  <a:lnTo>
                    <a:pt x="293" y="1906"/>
                  </a:lnTo>
                  <a:lnTo>
                    <a:pt x="220" y="1955"/>
                  </a:lnTo>
                  <a:lnTo>
                    <a:pt x="147" y="2028"/>
                  </a:lnTo>
                  <a:lnTo>
                    <a:pt x="73" y="2077"/>
                  </a:lnTo>
                  <a:lnTo>
                    <a:pt x="49" y="2174"/>
                  </a:lnTo>
                  <a:lnTo>
                    <a:pt x="0" y="2272"/>
                  </a:lnTo>
                  <a:lnTo>
                    <a:pt x="0" y="2370"/>
                  </a:lnTo>
                  <a:lnTo>
                    <a:pt x="0" y="5789"/>
                  </a:lnTo>
                  <a:lnTo>
                    <a:pt x="24" y="5984"/>
                  </a:lnTo>
                  <a:lnTo>
                    <a:pt x="73" y="6155"/>
                  </a:lnTo>
                  <a:lnTo>
                    <a:pt x="171" y="6326"/>
                  </a:lnTo>
                  <a:lnTo>
                    <a:pt x="293" y="6473"/>
                  </a:lnTo>
                  <a:lnTo>
                    <a:pt x="440" y="6595"/>
                  </a:lnTo>
                  <a:lnTo>
                    <a:pt x="586" y="6693"/>
                  </a:lnTo>
                  <a:lnTo>
                    <a:pt x="782" y="6741"/>
                  </a:lnTo>
                  <a:lnTo>
                    <a:pt x="977" y="6766"/>
                  </a:lnTo>
                  <a:lnTo>
                    <a:pt x="7742" y="6766"/>
                  </a:lnTo>
                  <a:lnTo>
                    <a:pt x="7742" y="6155"/>
                  </a:lnTo>
                  <a:lnTo>
                    <a:pt x="7767" y="6058"/>
                  </a:lnTo>
                  <a:lnTo>
                    <a:pt x="7791" y="5984"/>
                  </a:lnTo>
                  <a:lnTo>
                    <a:pt x="7840" y="5887"/>
                  </a:lnTo>
                  <a:lnTo>
                    <a:pt x="7889" y="5813"/>
                  </a:lnTo>
                  <a:lnTo>
                    <a:pt x="7962" y="5765"/>
                  </a:lnTo>
                  <a:lnTo>
                    <a:pt x="8060" y="5716"/>
                  </a:lnTo>
                  <a:lnTo>
                    <a:pt x="8133" y="5691"/>
                  </a:lnTo>
                  <a:lnTo>
                    <a:pt x="8231" y="5667"/>
                  </a:lnTo>
                  <a:lnTo>
                    <a:pt x="8963" y="5667"/>
                  </a:lnTo>
                  <a:lnTo>
                    <a:pt x="9061" y="5691"/>
                  </a:lnTo>
                  <a:lnTo>
                    <a:pt x="9134" y="5716"/>
                  </a:lnTo>
                  <a:lnTo>
                    <a:pt x="9232" y="5765"/>
                  </a:lnTo>
                  <a:lnTo>
                    <a:pt x="9305" y="5813"/>
                  </a:lnTo>
                  <a:lnTo>
                    <a:pt x="9354" y="5887"/>
                  </a:lnTo>
                  <a:lnTo>
                    <a:pt x="9403" y="5984"/>
                  </a:lnTo>
                  <a:lnTo>
                    <a:pt x="9427" y="6058"/>
                  </a:lnTo>
                  <a:lnTo>
                    <a:pt x="9452" y="6155"/>
                  </a:lnTo>
                  <a:lnTo>
                    <a:pt x="9452" y="6766"/>
                  </a:lnTo>
                  <a:lnTo>
                    <a:pt x="16217" y="6766"/>
                  </a:lnTo>
                  <a:lnTo>
                    <a:pt x="16412" y="6741"/>
                  </a:lnTo>
                  <a:lnTo>
                    <a:pt x="16608" y="6693"/>
                  </a:lnTo>
                  <a:lnTo>
                    <a:pt x="16754" y="6595"/>
                  </a:lnTo>
                  <a:lnTo>
                    <a:pt x="16901" y="6473"/>
                  </a:lnTo>
                  <a:lnTo>
                    <a:pt x="17023" y="6326"/>
                  </a:lnTo>
                  <a:lnTo>
                    <a:pt x="17121" y="6155"/>
                  </a:lnTo>
                  <a:lnTo>
                    <a:pt x="17169" y="5984"/>
                  </a:lnTo>
                  <a:lnTo>
                    <a:pt x="17194" y="5789"/>
                  </a:lnTo>
                  <a:lnTo>
                    <a:pt x="17194" y="2370"/>
                  </a:lnTo>
                  <a:lnTo>
                    <a:pt x="17194" y="2272"/>
                  </a:lnTo>
                  <a:lnTo>
                    <a:pt x="17145" y="2174"/>
                  </a:lnTo>
                  <a:lnTo>
                    <a:pt x="17121" y="2077"/>
                  </a:lnTo>
                  <a:lnTo>
                    <a:pt x="17047" y="2028"/>
                  </a:lnTo>
                  <a:lnTo>
                    <a:pt x="16974" y="1955"/>
                  </a:lnTo>
                  <a:lnTo>
                    <a:pt x="16901" y="1906"/>
                  </a:lnTo>
                  <a:lnTo>
                    <a:pt x="16803" y="1881"/>
                  </a:lnTo>
                  <a:lnTo>
                    <a:pt x="11625" y="1881"/>
                  </a:lnTo>
                  <a:lnTo>
                    <a:pt x="11625" y="1466"/>
                  </a:lnTo>
                  <a:lnTo>
                    <a:pt x="11625" y="1320"/>
                  </a:lnTo>
                  <a:lnTo>
                    <a:pt x="11601" y="1173"/>
                  </a:lnTo>
                  <a:lnTo>
                    <a:pt x="11503" y="904"/>
                  </a:lnTo>
                  <a:lnTo>
                    <a:pt x="11381" y="660"/>
                  </a:lnTo>
                  <a:lnTo>
                    <a:pt x="11186" y="440"/>
                  </a:lnTo>
                  <a:lnTo>
                    <a:pt x="10990" y="269"/>
                  </a:lnTo>
                  <a:lnTo>
                    <a:pt x="10722" y="123"/>
                  </a:lnTo>
                  <a:lnTo>
                    <a:pt x="10453" y="50"/>
                  </a:lnTo>
                  <a:lnTo>
                    <a:pt x="10307" y="25"/>
                  </a:lnTo>
                  <a:lnTo>
                    <a:pt x="101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2"/>
            <p:cNvSpPr/>
            <p:nvPr/>
          </p:nvSpPr>
          <p:spPr>
            <a:xfrm>
              <a:off x="2599825" y="3861275"/>
              <a:ext cx="429850" cy="188700"/>
            </a:xfrm>
            <a:custGeom>
              <a:avLst/>
              <a:gdLst/>
              <a:ahLst/>
              <a:cxnLst/>
              <a:rect l="l" t="t" r="r" b="b"/>
              <a:pathLst>
                <a:path w="17194" h="7548" extrusionOk="0">
                  <a:moveTo>
                    <a:pt x="0" y="1"/>
                  </a:moveTo>
                  <a:lnTo>
                    <a:pt x="0" y="7059"/>
                  </a:lnTo>
                  <a:lnTo>
                    <a:pt x="0" y="7157"/>
                  </a:lnTo>
                  <a:lnTo>
                    <a:pt x="49" y="7230"/>
                  </a:lnTo>
                  <a:lnTo>
                    <a:pt x="73" y="7327"/>
                  </a:lnTo>
                  <a:lnTo>
                    <a:pt x="147" y="7401"/>
                  </a:lnTo>
                  <a:lnTo>
                    <a:pt x="220" y="7450"/>
                  </a:lnTo>
                  <a:lnTo>
                    <a:pt x="293" y="7498"/>
                  </a:lnTo>
                  <a:lnTo>
                    <a:pt x="391" y="7523"/>
                  </a:lnTo>
                  <a:lnTo>
                    <a:pt x="489" y="7547"/>
                  </a:lnTo>
                  <a:lnTo>
                    <a:pt x="16705" y="7547"/>
                  </a:lnTo>
                  <a:lnTo>
                    <a:pt x="16803" y="7523"/>
                  </a:lnTo>
                  <a:lnTo>
                    <a:pt x="16901" y="7498"/>
                  </a:lnTo>
                  <a:lnTo>
                    <a:pt x="16974" y="7450"/>
                  </a:lnTo>
                  <a:lnTo>
                    <a:pt x="17047" y="7401"/>
                  </a:lnTo>
                  <a:lnTo>
                    <a:pt x="17121" y="7327"/>
                  </a:lnTo>
                  <a:lnTo>
                    <a:pt x="17145" y="7230"/>
                  </a:lnTo>
                  <a:lnTo>
                    <a:pt x="17194" y="7157"/>
                  </a:lnTo>
                  <a:lnTo>
                    <a:pt x="17194" y="7059"/>
                  </a:lnTo>
                  <a:lnTo>
                    <a:pt x="17194" y="1"/>
                  </a:lnTo>
                  <a:lnTo>
                    <a:pt x="16974" y="172"/>
                  </a:lnTo>
                  <a:lnTo>
                    <a:pt x="16754" y="294"/>
                  </a:lnTo>
                  <a:lnTo>
                    <a:pt x="16486" y="367"/>
                  </a:lnTo>
                  <a:lnTo>
                    <a:pt x="16217" y="391"/>
                  </a:lnTo>
                  <a:lnTo>
                    <a:pt x="9452" y="391"/>
                  </a:lnTo>
                  <a:lnTo>
                    <a:pt x="9452" y="855"/>
                  </a:lnTo>
                  <a:lnTo>
                    <a:pt x="9427" y="953"/>
                  </a:lnTo>
                  <a:lnTo>
                    <a:pt x="9403" y="1051"/>
                  </a:lnTo>
                  <a:lnTo>
                    <a:pt x="9354" y="1148"/>
                  </a:lnTo>
                  <a:lnTo>
                    <a:pt x="9305" y="1197"/>
                  </a:lnTo>
                  <a:lnTo>
                    <a:pt x="9232" y="1271"/>
                  </a:lnTo>
                  <a:lnTo>
                    <a:pt x="9134" y="1319"/>
                  </a:lnTo>
                  <a:lnTo>
                    <a:pt x="9061" y="1344"/>
                  </a:lnTo>
                  <a:lnTo>
                    <a:pt x="8133" y="1344"/>
                  </a:lnTo>
                  <a:lnTo>
                    <a:pt x="8060" y="1319"/>
                  </a:lnTo>
                  <a:lnTo>
                    <a:pt x="7962" y="1271"/>
                  </a:lnTo>
                  <a:lnTo>
                    <a:pt x="7889" y="1197"/>
                  </a:lnTo>
                  <a:lnTo>
                    <a:pt x="7840" y="1148"/>
                  </a:lnTo>
                  <a:lnTo>
                    <a:pt x="7791" y="1051"/>
                  </a:lnTo>
                  <a:lnTo>
                    <a:pt x="7767" y="953"/>
                  </a:lnTo>
                  <a:lnTo>
                    <a:pt x="7742" y="855"/>
                  </a:lnTo>
                  <a:lnTo>
                    <a:pt x="7742" y="391"/>
                  </a:lnTo>
                  <a:lnTo>
                    <a:pt x="977" y="391"/>
                  </a:lnTo>
                  <a:lnTo>
                    <a:pt x="708" y="367"/>
                  </a:lnTo>
                  <a:lnTo>
                    <a:pt x="440" y="294"/>
                  </a:lnTo>
                  <a:lnTo>
                    <a:pt x="220" y="172"/>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0" name="Google Shape;720;p42"/>
          <p:cNvGrpSpPr/>
          <p:nvPr/>
        </p:nvGrpSpPr>
        <p:grpSpPr>
          <a:xfrm>
            <a:off x="2624299" y="3196714"/>
            <a:ext cx="324661" cy="338956"/>
            <a:chOff x="3294650" y="3652450"/>
            <a:chExt cx="388350" cy="405450"/>
          </a:xfrm>
        </p:grpSpPr>
        <p:sp>
          <p:nvSpPr>
            <p:cNvPr id="721" name="Google Shape;721;p42"/>
            <p:cNvSpPr/>
            <p:nvPr/>
          </p:nvSpPr>
          <p:spPr>
            <a:xfrm>
              <a:off x="3294650" y="3681775"/>
              <a:ext cx="376150" cy="376125"/>
            </a:xfrm>
            <a:custGeom>
              <a:avLst/>
              <a:gdLst/>
              <a:ahLst/>
              <a:cxnLst/>
              <a:rect l="l" t="t" r="r" b="b"/>
              <a:pathLst>
                <a:path w="15046" h="15045" extrusionOk="0">
                  <a:moveTo>
                    <a:pt x="7132" y="0"/>
                  </a:moveTo>
                  <a:lnTo>
                    <a:pt x="6766" y="49"/>
                  </a:lnTo>
                  <a:lnTo>
                    <a:pt x="6375" y="98"/>
                  </a:lnTo>
                  <a:lnTo>
                    <a:pt x="6009" y="147"/>
                  </a:lnTo>
                  <a:lnTo>
                    <a:pt x="5642" y="244"/>
                  </a:lnTo>
                  <a:lnTo>
                    <a:pt x="5276" y="342"/>
                  </a:lnTo>
                  <a:lnTo>
                    <a:pt x="4934" y="464"/>
                  </a:lnTo>
                  <a:lnTo>
                    <a:pt x="4592" y="586"/>
                  </a:lnTo>
                  <a:lnTo>
                    <a:pt x="4250" y="733"/>
                  </a:lnTo>
                  <a:lnTo>
                    <a:pt x="3933" y="904"/>
                  </a:lnTo>
                  <a:lnTo>
                    <a:pt x="3615" y="1099"/>
                  </a:lnTo>
                  <a:lnTo>
                    <a:pt x="3322" y="1295"/>
                  </a:lnTo>
                  <a:lnTo>
                    <a:pt x="3029" y="1490"/>
                  </a:lnTo>
                  <a:lnTo>
                    <a:pt x="2736" y="1710"/>
                  </a:lnTo>
                  <a:lnTo>
                    <a:pt x="2467" y="1954"/>
                  </a:lnTo>
                  <a:lnTo>
                    <a:pt x="2199" y="2198"/>
                  </a:lnTo>
                  <a:lnTo>
                    <a:pt x="1954" y="2467"/>
                  </a:lnTo>
                  <a:lnTo>
                    <a:pt x="1710" y="2736"/>
                  </a:lnTo>
                  <a:lnTo>
                    <a:pt x="1490" y="3029"/>
                  </a:lnTo>
                  <a:lnTo>
                    <a:pt x="1295" y="3322"/>
                  </a:lnTo>
                  <a:lnTo>
                    <a:pt x="1100" y="3615"/>
                  </a:lnTo>
                  <a:lnTo>
                    <a:pt x="904" y="3932"/>
                  </a:lnTo>
                  <a:lnTo>
                    <a:pt x="733" y="4250"/>
                  </a:lnTo>
                  <a:lnTo>
                    <a:pt x="587" y="4592"/>
                  </a:lnTo>
                  <a:lnTo>
                    <a:pt x="465" y="4934"/>
                  </a:lnTo>
                  <a:lnTo>
                    <a:pt x="342" y="5276"/>
                  </a:lnTo>
                  <a:lnTo>
                    <a:pt x="245" y="5642"/>
                  </a:lnTo>
                  <a:lnTo>
                    <a:pt x="147" y="6008"/>
                  </a:lnTo>
                  <a:lnTo>
                    <a:pt x="98" y="6375"/>
                  </a:lnTo>
                  <a:lnTo>
                    <a:pt x="49" y="6765"/>
                  </a:lnTo>
                  <a:lnTo>
                    <a:pt x="0" y="7132"/>
                  </a:lnTo>
                  <a:lnTo>
                    <a:pt x="0" y="7522"/>
                  </a:lnTo>
                  <a:lnTo>
                    <a:pt x="0" y="7913"/>
                  </a:lnTo>
                  <a:lnTo>
                    <a:pt x="49" y="8280"/>
                  </a:lnTo>
                  <a:lnTo>
                    <a:pt x="98" y="8670"/>
                  </a:lnTo>
                  <a:lnTo>
                    <a:pt x="147" y="9037"/>
                  </a:lnTo>
                  <a:lnTo>
                    <a:pt x="245" y="9403"/>
                  </a:lnTo>
                  <a:lnTo>
                    <a:pt x="342" y="9769"/>
                  </a:lnTo>
                  <a:lnTo>
                    <a:pt x="465" y="10111"/>
                  </a:lnTo>
                  <a:lnTo>
                    <a:pt x="587" y="10453"/>
                  </a:lnTo>
                  <a:lnTo>
                    <a:pt x="733" y="10795"/>
                  </a:lnTo>
                  <a:lnTo>
                    <a:pt x="904" y="11113"/>
                  </a:lnTo>
                  <a:lnTo>
                    <a:pt x="1100" y="11430"/>
                  </a:lnTo>
                  <a:lnTo>
                    <a:pt x="1295" y="11723"/>
                  </a:lnTo>
                  <a:lnTo>
                    <a:pt x="1490" y="12016"/>
                  </a:lnTo>
                  <a:lnTo>
                    <a:pt x="1710" y="12309"/>
                  </a:lnTo>
                  <a:lnTo>
                    <a:pt x="1954" y="12578"/>
                  </a:lnTo>
                  <a:lnTo>
                    <a:pt x="2199" y="12847"/>
                  </a:lnTo>
                  <a:lnTo>
                    <a:pt x="2467" y="13091"/>
                  </a:lnTo>
                  <a:lnTo>
                    <a:pt x="2736" y="13335"/>
                  </a:lnTo>
                  <a:lnTo>
                    <a:pt x="3029" y="13555"/>
                  </a:lnTo>
                  <a:lnTo>
                    <a:pt x="3322" y="13750"/>
                  </a:lnTo>
                  <a:lnTo>
                    <a:pt x="3615" y="13946"/>
                  </a:lnTo>
                  <a:lnTo>
                    <a:pt x="3933" y="14141"/>
                  </a:lnTo>
                  <a:lnTo>
                    <a:pt x="4250" y="14312"/>
                  </a:lnTo>
                  <a:lnTo>
                    <a:pt x="4592" y="14459"/>
                  </a:lnTo>
                  <a:lnTo>
                    <a:pt x="4934" y="14581"/>
                  </a:lnTo>
                  <a:lnTo>
                    <a:pt x="5276" y="14703"/>
                  </a:lnTo>
                  <a:lnTo>
                    <a:pt x="5642" y="14801"/>
                  </a:lnTo>
                  <a:lnTo>
                    <a:pt x="6009" y="14898"/>
                  </a:lnTo>
                  <a:lnTo>
                    <a:pt x="6375" y="14947"/>
                  </a:lnTo>
                  <a:lnTo>
                    <a:pt x="6766" y="14996"/>
                  </a:lnTo>
                  <a:lnTo>
                    <a:pt x="7132" y="15045"/>
                  </a:lnTo>
                  <a:lnTo>
                    <a:pt x="7914" y="15045"/>
                  </a:lnTo>
                  <a:lnTo>
                    <a:pt x="8280" y="14996"/>
                  </a:lnTo>
                  <a:lnTo>
                    <a:pt x="8671" y="14947"/>
                  </a:lnTo>
                  <a:lnTo>
                    <a:pt x="9037" y="14898"/>
                  </a:lnTo>
                  <a:lnTo>
                    <a:pt x="9403" y="14801"/>
                  </a:lnTo>
                  <a:lnTo>
                    <a:pt x="9770" y="14703"/>
                  </a:lnTo>
                  <a:lnTo>
                    <a:pt x="10112" y="14581"/>
                  </a:lnTo>
                  <a:lnTo>
                    <a:pt x="10454" y="14459"/>
                  </a:lnTo>
                  <a:lnTo>
                    <a:pt x="10795" y="14312"/>
                  </a:lnTo>
                  <a:lnTo>
                    <a:pt x="11113" y="14141"/>
                  </a:lnTo>
                  <a:lnTo>
                    <a:pt x="11430" y="13946"/>
                  </a:lnTo>
                  <a:lnTo>
                    <a:pt x="11724" y="13750"/>
                  </a:lnTo>
                  <a:lnTo>
                    <a:pt x="12017" y="13555"/>
                  </a:lnTo>
                  <a:lnTo>
                    <a:pt x="12310" y="13335"/>
                  </a:lnTo>
                  <a:lnTo>
                    <a:pt x="12578" y="13091"/>
                  </a:lnTo>
                  <a:lnTo>
                    <a:pt x="12847" y="12847"/>
                  </a:lnTo>
                  <a:lnTo>
                    <a:pt x="13091" y="12578"/>
                  </a:lnTo>
                  <a:lnTo>
                    <a:pt x="13335" y="12309"/>
                  </a:lnTo>
                  <a:lnTo>
                    <a:pt x="13555" y="12016"/>
                  </a:lnTo>
                  <a:lnTo>
                    <a:pt x="13751" y="11723"/>
                  </a:lnTo>
                  <a:lnTo>
                    <a:pt x="13946" y="11430"/>
                  </a:lnTo>
                  <a:lnTo>
                    <a:pt x="14141" y="11113"/>
                  </a:lnTo>
                  <a:lnTo>
                    <a:pt x="14312" y="10795"/>
                  </a:lnTo>
                  <a:lnTo>
                    <a:pt x="14459" y="10453"/>
                  </a:lnTo>
                  <a:lnTo>
                    <a:pt x="14581" y="10111"/>
                  </a:lnTo>
                  <a:lnTo>
                    <a:pt x="14703" y="9769"/>
                  </a:lnTo>
                  <a:lnTo>
                    <a:pt x="14801" y="9403"/>
                  </a:lnTo>
                  <a:lnTo>
                    <a:pt x="14899" y="9037"/>
                  </a:lnTo>
                  <a:lnTo>
                    <a:pt x="14947" y="8670"/>
                  </a:lnTo>
                  <a:lnTo>
                    <a:pt x="14996" y="8280"/>
                  </a:lnTo>
                  <a:lnTo>
                    <a:pt x="15045" y="7913"/>
                  </a:lnTo>
                  <a:lnTo>
                    <a:pt x="15045" y="7522"/>
                  </a:lnTo>
                  <a:lnTo>
                    <a:pt x="7523" y="7522"/>
                  </a:lnTo>
                  <a:lnTo>
                    <a:pt x="75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2"/>
            <p:cNvSpPr/>
            <p:nvPr/>
          </p:nvSpPr>
          <p:spPr>
            <a:xfrm>
              <a:off x="3494925" y="3760525"/>
              <a:ext cx="188075" cy="97100"/>
            </a:xfrm>
            <a:custGeom>
              <a:avLst/>
              <a:gdLst/>
              <a:ahLst/>
              <a:cxnLst/>
              <a:rect l="l" t="t" r="r" b="b"/>
              <a:pathLst>
                <a:path w="7523" h="3884" extrusionOk="0">
                  <a:moveTo>
                    <a:pt x="2491" y="2956"/>
                  </a:moveTo>
                  <a:lnTo>
                    <a:pt x="2491" y="3396"/>
                  </a:lnTo>
                  <a:lnTo>
                    <a:pt x="1759" y="3396"/>
                  </a:lnTo>
                  <a:lnTo>
                    <a:pt x="2491" y="2956"/>
                  </a:lnTo>
                  <a:close/>
                  <a:moveTo>
                    <a:pt x="3346" y="2443"/>
                  </a:moveTo>
                  <a:lnTo>
                    <a:pt x="3346" y="3396"/>
                  </a:lnTo>
                  <a:lnTo>
                    <a:pt x="2980" y="3396"/>
                  </a:lnTo>
                  <a:lnTo>
                    <a:pt x="2980" y="2663"/>
                  </a:lnTo>
                  <a:lnTo>
                    <a:pt x="3346" y="2443"/>
                  </a:lnTo>
                  <a:close/>
                  <a:moveTo>
                    <a:pt x="4201" y="1930"/>
                  </a:moveTo>
                  <a:lnTo>
                    <a:pt x="4201" y="3396"/>
                  </a:lnTo>
                  <a:lnTo>
                    <a:pt x="3835" y="3396"/>
                  </a:lnTo>
                  <a:lnTo>
                    <a:pt x="3835" y="2150"/>
                  </a:lnTo>
                  <a:lnTo>
                    <a:pt x="3835" y="2150"/>
                  </a:lnTo>
                  <a:lnTo>
                    <a:pt x="4201" y="1930"/>
                  </a:lnTo>
                  <a:close/>
                  <a:moveTo>
                    <a:pt x="5056" y="1393"/>
                  </a:moveTo>
                  <a:lnTo>
                    <a:pt x="5056" y="3396"/>
                  </a:lnTo>
                  <a:lnTo>
                    <a:pt x="4689" y="3396"/>
                  </a:lnTo>
                  <a:lnTo>
                    <a:pt x="4689" y="1637"/>
                  </a:lnTo>
                  <a:lnTo>
                    <a:pt x="5056" y="1393"/>
                  </a:lnTo>
                  <a:close/>
                  <a:moveTo>
                    <a:pt x="5911" y="885"/>
                  </a:moveTo>
                  <a:lnTo>
                    <a:pt x="5911" y="3396"/>
                  </a:lnTo>
                  <a:lnTo>
                    <a:pt x="5544" y="3396"/>
                  </a:lnTo>
                  <a:lnTo>
                    <a:pt x="5544" y="1100"/>
                  </a:lnTo>
                  <a:lnTo>
                    <a:pt x="5911" y="885"/>
                  </a:lnTo>
                  <a:close/>
                  <a:moveTo>
                    <a:pt x="6399" y="978"/>
                  </a:moveTo>
                  <a:lnTo>
                    <a:pt x="6619" y="1539"/>
                  </a:lnTo>
                  <a:lnTo>
                    <a:pt x="6790" y="2031"/>
                  </a:lnTo>
                  <a:lnTo>
                    <a:pt x="6790" y="3396"/>
                  </a:lnTo>
                  <a:lnTo>
                    <a:pt x="6399" y="3396"/>
                  </a:lnTo>
                  <a:lnTo>
                    <a:pt x="6399" y="978"/>
                  </a:lnTo>
                  <a:close/>
                  <a:moveTo>
                    <a:pt x="6448" y="1"/>
                  </a:moveTo>
                  <a:lnTo>
                    <a:pt x="0" y="3884"/>
                  </a:lnTo>
                  <a:lnTo>
                    <a:pt x="7523" y="3884"/>
                  </a:lnTo>
                  <a:lnTo>
                    <a:pt x="7498" y="3347"/>
                  </a:lnTo>
                  <a:lnTo>
                    <a:pt x="7449" y="2834"/>
                  </a:lnTo>
                  <a:lnTo>
                    <a:pt x="7352" y="2321"/>
                  </a:lnTo>
                  <a:lnTo>
                    <a:pt x="7229" y="1832"/>
                  </a:lnTo>
                  <a:lnTo>
                    <a:pt x="7083" y="1344"/>
                  </a:lnTo>
                  <a:lnTo>
                    <a:pt x="6912" y="880"/>
                  </a:lnTo>
                  <a:lnTo>
                    <a:pt x="6692" y="440"/>
                  </a:lnTo>
                  <a:lnTo>
                    <a:pt x="64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2"/>
            <p:cNvSpPr/>
            <p:nvPr/>
          </p:nvSpPr>
          <p:spPr>
            <a:xfrm>
              <a:off x="3494925" y="3652450"/>
              <a:ext cx="161200" cy="188100"/>
            </a:xfrm>
            <a:custGeom>
              <a:avLst/>
              <a:gdLst/>
              <a:ahLst/>
              <a:cxnLst/>
              <a:rect l="l" t="t" r="r" b="b"/>
              <a:pathLst>
                <a:path w="6448" h="7524" extrusionOk="0">
                  <a:moveTo>
                    <a:pt x="489" y="514"/>
                  </a:moveTo>
                  <a:lnTo>
                    <a:pt x="879" y="538"/>
                  </a:lnTo>
                  <a:lnTo>
                    <a:pt x="1270" y="611"/>
                  </a:lnTo>
                  <a:lnTo>
                    <a:pt x="1661" y="685"/>
                  </a:lnTo>
                  <a:lnTo>
                    <a:pt x="2052" y="782"/>
                  </a:lnTo>
                  <a:lnTo>
                    <a:pt x="2418" y="929"/>
                  </a:lnTo>
                  <a:lnTo>
                    <a:pt x="2809" y="1075"/>
                  </a:lnTo>
                  <a:lnTo>
                    <a:pt x="3151" y="1246"/>
                  </a:lnTo>
                  <a:lnTo>
                    <a:pt x="3517" y="1417"/>
                  </a:lnTo>
                  <a:lnTo>
                    <a:pt x="3835" y="1637"/>
                  </a:lnTo>
                  <a:lnTo>
                    <a:pt x="4152" y="1857"/>
                  </a:lnTo>
                  <a:lnTo>
                    <a:pt x="4445" y="2077"/>
                  </a:lnTo>
                  <a:lnTo>
                    <a:pt x="4738" y="2321"/>
                  </a:lnTo>
                  <a:lnTo>
                    <a:pt x="5031" y="2590"/>
                  </a:lnTo>
                  <a:lnTo>
                    <a:pt x="5276" y="2883"/>
                  </a:lnTo>
                  <a:lnTo>
                    <a:pt x="5520" y="3176"/>
                  </a:lnTo>
                  <a:lnTo>
                    <a:pt x="5764" y="3493"/>
                  </a:lnTo>
                  <a:lnTo>
                    <a:pt x="489" y="6668"/>
                  </a:lnTo>
                  <a:lnTo>
                    <a:pt x="489" y="514"/>
                  </a:lnTo>
                  <a:close/>
                  <a:moveTo>
                    <a:pt x="0" y="1"/>
                  </a:moveTo>
                  <a:lnTo>
                    <a:pt x="0" y="7523"/>
                  </a:lnTo>
                  <a:lnTo>
                    <a:pt x="6448" y="3640"/>
                  </a:lnTo>
                  <a:lnTo>
                    <a:pt x="6179" y="3249"/>
                  </a:lnTo>
                  <a:lnTo>
                    <a:pt x="5911" y="2858"/>
                  </a:lnTo>
                  <a:lnTo>
                    <a:pt x="5593" y="2492"/>
                  </a:lnTo>
                  <a:lnTo>
                    <a:pt x="5276" y="2150"/>
                  </a:lnTo>
                  <a:lnTo>
                    <a:pt x="4909" y="1833"/>
                  </a:lnTo>
                  <a:lnTo>
                    <a:pt x="4543" y="1540"/>
                  </a:lnTo>
                  <a:lnTo>
                    <a:pt x="4152" y="1246"/>
                  </a:lnTo>
                  <a:lnTo>
                    <a:pt x="3761" y="1002"/>
                  </a:lnTo>
                  <a:lnTo>
                    <a:pt x="3322" y="782"/>
                  </a:lnTo>
                  <a:lnTo>
                    <a:pt x="2882" y="587"/>
                  </a:lnTo>
                  <a:lnTo>
                    <a:pt x="2443" y="416"/>
                  </a:lnTo>
                  <a:lnTo>
                    <a:pt x="1978" y="270"/>
                  </a:lnTo>
                  <a:lnTo>
                    <a:pt x="1490" y="147"/>
                  </a:lnTo>
                  <a:lnTo>
                    <a:pt x="1002" y="74"/>
                  </a:lnTo>
                  <a:lnTo>
                    <a:pt x="513" y="25"/>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4" name="Google Shape;724;p42"/>
          <p:cNvGrpSpPr/>
          <p:nvPr/>
        </p:nvGrpSpPr>
        <p:grpSpPr>
          <a:xfrm>
            <a:off x="3160781" y="3239601"/>
            <a:ext cx="378750" cy="277698"/>
            <a:chOff x="3936375" y="3703750"/>
            <a:chExt cx="453050" cy="332175"/>
          </a:xfrm>
        </p:grpSpPr>
        <p:sp>
          <p:nvSpPr>
            <p:cNvPr id="725" name="Google Shape;725;p42"/>
            <p:cNvSpPr/>
            <p:nvPr/>
          </p:nvSpPr>
          <p:spPr>
            <a:xfrm>
              <a:off x="3936375" y="3703750"/>
              <a:ext cx="453050" cy="332175"/>
            </a:xfrm>
            <a:custGeom>
              <a:avLst/>
              <a:gdLst/>
              <a:ahLst/>
              <a:cxnLst/>
              <a:rect l="l" t="t" r="r" b="b"/>
              <a:pathLst>
                <a:path w="18122" h="13287" extrusionOk="0">
                  <a:moveTo>
                    <a:pt x="366" y="0"/>
                  </a:moveTo>
                  <a:lnTo>
                    <a:pt x="293" y="49"/>
                  </a:lnTo>
                  <a:lnTo>
                    <a:pt x="195" y="74"/>
                  </a:lnTo>
                  <a:lnTo>
                    <a:pt x="122" y="147"/>
                  </a:lnTo>
                  <a:lnTo>
                    <a:pt x="73" y="220"/>
                  </a:lnTo>
                  <a:lnTo>
                    <a:pt x="24" y="293"/>
                  </a:lnTo>
                  <a:lnTo>
                    <a:pt x="0" y="391"/>
                  </a:lnTo>
                  <a:lnTo>
                    <a:pt x="0" y="489"/>
                  </a:lnTo>
                  <a:lnTo>
                    <a:pt x="0" y="12798"/>
                  </a:lnTo>
                  <a:lnTo>
                    <a:pt x="0" y="12896"/>
                  </a:lnTo>
                  <a:lnTo>
                    <a:pt x="24"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59" y="49"/>
                  </a:lnTo>
                  <a:lnTo>
                    <a:pt x="5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2"/>
            <p:cNvSpPr/>
            <p:nvPr/>
          </p:nvSpPr>
          <p:spPr>
            <a:xfrm>
              <a:off x="3988875" y="3864325"/>
              <a:ext cx="77575" cy="133125"/>
            </a:xfrm>
            <a:custGeom>
              <a:avLst/>
              <a:gdLst/>
              <a:ahLst/>
              <a:cxnLst/>
              <a:rect l="l" t="t" r="r" b="b"/>
              <a:pathLst>
                <a:path w="3103" h="5325" extrusionOk="0">
                  <a:moveTo>
                    <a:pt x="489" y="1"/>
                  </a:moveTo>
                  <a:lnTo>
                    <a:pt x="391" y="25"/>
                  </a:lnTo>
                  <a:lnTo>
                    <a:pt x="294" y="50"/>
                  </a:lnTo>
                  <a:lnTo>
                    <a:pt x="196" y="98"/>
                  </a:lnTo>
                  <a:lnTo>
                    <a:pt x="147" y="147"/>
                  </a:lnTo>
                  <a:lnTo>
                    <a:pt x="74" y="220"/>
                  </a:lnTo>
                  <a:lnTo>
                    <a:pt x="25" y="294"/>
                  </a:lnTo>
                  <a:lnTo>
                    <a:pt x="0" y="391"/>
                  </a:lnTo>
                  <a:lnTo>
                    <a:pt x="0" y="489"/>
                  </a:lnTo>
                  <a:lnTo>
                    <a:pt x="0" y="5325"/>
                  </a:lnTo>
                  <a:lnTo>
                    <a:pt x="3102" y="5325"/>
                  </a:lnTo>
                  <a:lnTo>
                    <a:pt x="3102" y="489"/>
                  </a:lnTo>
                  <a:lnTo>
                    <a:pt x="3102" y="391"/>
                  </a:lnTo>
                  <a:lnTo>
                    <a:pt x="3053" y="294"/>
                  </a:lnTo>
                  <a:lnTo>
                    <a:pt x="3029" y="220"/>
                  </a:lnTo>
                  <a:lnTo>
                    <a:pt x="2956" y="147"/>
                  </a:lnTo>
                  <a:lnTo>
                    <a:pt x="2882" y="98"/>
                  </a:lnTo>
                  <a:lnTo>
                    <a:pt x="2809" y="50"/>
                  </a:lnTo>
                  <a:lnTo>
                    <a:pt x="2711" y="25"/>
                  </a:lnTo>
                  <a:lnTo>
                    <a:pt x="26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2"/>
            <p:cNvSpPr/>
            <p:nvPr/>
          </p:nvSpPr>
          <p:spPr>
            <a:xfrm>
              <a:off x="4259350" y="3864325"/>
              <a:ext cx="77575" cy="133125"/>
            </a:xfrm>
            <a:custGeom>
              <a:avLst/>
              <a:gdLst/>
              <a:ahLst/>
              <a:cxnLst/>
              <a:rect l="l" t="t" r="r" b="b"/>
              <a:pathLst>
                <a:path w="3103" h="5325" extrusionOk="0">
                  <a:moveTo>
                    <a:pt x="489" y="1"/>
                  </a:moveTo>
                  <a:lnTo>
                    <a:pt x="392" y="25"/>
                  </a:lnTo>
                  <a:lnTo>
                    <a:pt x="294" y="50"/>
                  </a:lnTo>
                  <a:lnTo>
                    <a:pt x="221" y="98"/>
                  </a:lnTo>
                  <a:lnTo>
                    <a:pt x="147" y="147"/>
                  </a:lnTo>
                  <a:lnTo>
                    <a:pt x="74" y="220"/>
                  </a:lnTo>
                  <a:lnTo>
                    <a:pt x="50" y="294"/>
                  </a:lnTo>
                  <a:lnTo>
                    <a:pt x="1" y="391"/>
                  </a:lnTo>
                  <a:lnTo>
                    <a:pt x="1" y="489"/>
                  </a:lnTo>
                  <a:lnTo>
                    <a:pt x="1" y="5325"/>
                  </a:lnTo>
                  <a:lnTo>
                    <a:pt x="3103" y="5325"/>
                  </a:lnTo>
                  <a:lnTo>
                    <a:pt x="3103" y="489"/>
                  </a:lnTo>
                  <a:lnTo>
                    <a:pt x="3103" y="391"/>
                  </a:lnTo>
                  <a:lnTo>
                    <a:pt x="3078" y="294"/>
                  </a:lnTo>
                  <a:lnTo>
                    <a:pt x="3029" y="220"/>
                  </a:lnTo>
                  <a:lnTo>
                    <a:pt x="2956" y="147"/>
                  </a:lnTo>
                  <a:lnTo>
                    <a:pt x="2907" y="98"/>
                  </a:lnTo>
                  <a:lnTo>
                    <a:pt x="2810" y="50"/>
                  </a:lnTo>
                  <a:lnTo>
                    <a:pt x="2712" y="25"/>
                  </a:lnTo>
                  <a:lnTo>
                    <a:pt x="26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2"/>
            <p:cNvSpPr/>
            <p:nvPr/>
          </p:nvSpPr>
          <p:spPr>
            <a:xfrm>
              <a:off x="4078625" y="3717800"/>
              <a:ext cx="77575" cy="279650"/>
            </a:xfrm>
            <a:custGeom>
              <a:avLst/>
              <a:gdLst/>
              <a:ahLst/>
              <a:cxnLst/>
              <a:rect l="l" t="t" r="r" b="b"/>
              <a:pathLst>
                <a:path w="3103" h="11186" extrusionOk="0">
                  <a:moveTo>
                    <a:pt x="489" y="0"/>
                  </a:moveTo>
                  <a:lnTo>
                    <a:pt x="391" y="25"/>
                  </a:lnTo>
                  <a:lnTo>
                    <a:pt x="294" y="49"/>
                  </a:lnTo>
                  <a:lnTo>
                    <a:pt x="220" y="98"/>
                  </a:lnTo>
                  <a:lnTo>
                    <a:pt x="147" y="147"/>
                  </a:lnTo>
                  <a:lnTo>
                    <a:pt x="74" y="220"/>
                  </a:lnTo>
                  <a:lnTo>
                    <a:pt x="49" y="293"/>
                  </a:lnTo>
                  <a:lnTo>
                    <a:pt x="1" y="391"/>
                  </a:lnTo>
                  <a:lnTo>
                    <a:pt x="1" y="489"/>
                  </a:lnTo>
                  <a:lnTo>
                    <a:pt x="1" y="11186"/>
                  </a:lnTo>
                  <a:lnTo>
                    <a:pt x="3102" y="11186"/>
                  </a:lnTo>
                  <a:lnTo>
                    <a:pt x="3102" y="489"/>
                  </a:lnTo>
                  <a:lnTo>
                    <a:pt x="3102" y="391"/>
                  </a:lnTo>
                  <a:lnTo>
                    <a:pt x="3078" y="293"/>
                  </a:lnTo>
                  <a:lnTo>
                    <a:pt x="3029" y="220"/>
                  </a:lnTo>
                  <a:lnTo>
                    <a:pt x="2956" y="147"/>
                  </a:lnTo>
                  <a:lnTo>
                    <a:pt x="2907" y="98"/>
                  </a:lnTo>
                  <a:lnTo>
                    <a:pt x="2809" y="49"/>
                  </a:lnTo>
                  <a:lnTo>
                    <a:pt x="2712" y="25"/>
                  </a:lnTo>
                  <a:lnTo>
                    <a:pt x="26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2"/>
            <p:cNvSpPr/>
            <p:nvPr/>
          </p:nvSpPr>
          <p:spPr>
            <a:xfrm>
              <a:off x="4168375" y="3788625"/>
              <a:ext cx="78175" cy="208825"/>
            </a:xfrm>
            <a:custGeom>
              <a:avLst/>
              <a:gdLst/>
              <a:ahLst/>
              <a:cxnLst/>
              <a:rect l="l" t="t" r="r" b="b"/>
              <a:pathLst>
                <a:path w="3127" h="8353" extrusionOk="0">
                  <a:moveTo>
                    <a:pt x="489" y="0"/>
                  </a:moveTo>
                  <a:lnTo>
                    <a:pt x="392" y="25"/>
                  </a:lnTo>
                  <a:lnTo>
                    <a:pt x="318" y="49"/>
                  </a:lnTo>
                  <a:lnTo>
                    <a:pt x="221" y="98"/>
                  </a:lnTo>
                  <a:lnTo>
                    <a:pt x="147" y="147"/>
                  </a:lnTo>
                  <a:lnTo>
                    <a:pt x="99" y="220"/>
                  </a:lnTo>
                  <a:lnTo>
                    <a:pt x="50" y="293"/>
                  </a:lnTo>
                  <a:lnTo>
                    <a:pt x="25" y="391"/>
                  </a:lnTo>
                  <a:lnTo>
                    <a:pt x="1" y="489"/>
                  </a:lnTo>
                  <a:lnTo>
                    <a:pt x="1" y="8353"/>
                  </a:lnTo>
                  <a:lnTo>
                    <a:pt x="3127" y="8353"/>
                  </a:lnTo>
                  <a:lnTo>
                    <a:pt x="3127" y="489"/>
                  </a:lnTo>
                  <a:lnTo>
                    <a:pt x="3103" y="391"/>
                  </a:lnTo>
                  <a:lnTo>
                    <a:pt x="3078" y="293"/>
                  </a:lnTo>
                  <a:lnTo>
                    <a:pt x="3029" y="220"/>
                  </a:lnTo>
                  <a:lnTo>
                    <a:pt x="2980" y="147"/>
                  </a:lnTo>
                  <a:lnTo>
                    <a:pt x="2907" y="98"/>
                  </a:lnTo>
                  <a:lnTo>
                    <a:pt x="2809" y="49"/>
                  </a:lnTo>
                  <a:lnTo>
                    <a:pt x="2736" y="25"/>
                  </a:lnTo>
                  <a:lnTo>
                    <a:pt x="26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0" name="Google Shape;730;p42"/>
          <p:cNvGrpSpPr/>
          <p:nvPr/>
        </p:nvGrpSpPr>
        <p:grpSpPr>
          <a:xfrm>
            <a:off x="3724307" y="3239601"/>
            <a:ext cx="378750" cy="277698"/>
            <a:chOff x="4610450" y="3703750"/>
            <a:chExt cx="453050" cy="332175"/>
          </a:xfrm>
        </p:grpSpPr>
        <p:sp>
          <p:nvSpPr>
            <p:cNvPr id="731" name="Google Shape;731;p42"/>
            <p:cNvSpPr/>
            <p:nvPr/>
          </p:nvSpPr>
          <p:spPr>
            <a:xfrm>
              <a:off x="4610450" y="3703750"/>
              <a:ext cx="453050" cy="332175"/>
            </a:xfrm>
            <a:custGeom>
              <a:avLst/>
              <a:gdLst/>
              <a:ahLst/>
              <a:cxnLst/>
              <a:rect l="l" t="t" r="r" b="b"/>
              <a:pathLst>
                <a:path w="18122" h="13287" extrusionOk="0">
                  <a:moveTo>
                    <a:pt x="366" y="0"/>
                  </a:moveTo>
                  <a:lnTo>
                    <a:pt x="293" y="49"/>
                  </a:lnTo>
                  <a:lnTo>
                    <a:pt x="195" y="74"/>
                  </a:lnTo>
                  <a:lnTo>
                    <a:pt x="122" y="147"/>
                  </a:lnTo>
                  <a:lnTo>
                    <a:pt x="73" y="220"/>
                  </a:lnTo>
                  <a:lnTo>
                    <a:pt x="25" y="293"/>
                  </a:lnTo>
                  <a:lnTo>
                    <a:pt x="0" y="391"/>
                  </a:lnTo>
                  <a:lnTo>
                    <a:pt x="0" y="489"/>
                  </a:lnTo>
                  <a:lnTo>
                    <a:pt x="0" y="12798"/>
                  </a:lnTo>
                  <a:lnTo>
                    <a:pt x="0" y="12896"/>
                  </a:lnTo>
                  <a:lnTo>
                    <a:pt x="25"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60" y="49"/>
                  </a:lnTo>
                  <a:lnTo>
                    <a:pt x="5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2"/>
            <p:cNvSpPr/>
            <p:nvPr/>
          </p:nvSpPr>
          <p:spPr>
            <a:xfrm>
              <a:off x="4642200" y="3730000"/>
              <a:ext cx="389550" cy="249150"/>
            </a:xfrm>
            <a:custGeom>
              <a:avLst/>
              <a:gdLst/>
              <a:ahLst/>
              <a:cxnLst/>
              <a:rect l="l" t="t" r="r" b="b"/>
              <a:pathLst>
                <a:path w="15582" h="9966" extrusionOk="0">
                  <a:moveTo>
                    <a:pt x="14752" y="1"/>
                  </a:moveTo>
                  <a:lnTo>
                    <a:pt x="14629" y="49"/>
                  </a:lnTo>
                  <a:lnTo>
                    <a:pt x="14507" y="98"/>
                  </a:lnTo>
                  <a:lnTo>
                    <a:pt x="14410" y="196"/>
                  </a:lnTo>
                  <a:lnTo>
                    <a:pt x="14336" y="294"/>
                  </a:lnTo>
                  <a:lnTo>
                    <a:pt x="14263" y="416"/>
                  </a:lnTo>
                  <a:lnTo>
                    <a:pt x="14239" y="538"/>
                  </a:lnTo>
                  <a:lnTo>
                    <a:pt x="14214" y="684"/>
                  </a:lnTo>
                  <a:lnTo>
                    <a:pt x="14239" y="831"/>
                  </a:lnTo>
                  <a:lnTo>
                    <a:pt x="14288" y="1002"/>
                  </a:lnTo>
                  <a:lnTo>
                    <a:pt x="11308" y="4372"/>
                  </a:lnTo>
                  <a:lnTo>
                    <a:pt x="11161" y="4323"/>
                  </a:lnTo>
                  <a:lnTo>
                    <a:pt x="11015" y="4299"/>
                  </a:lnTo>
                  <a:lnTo>
                    <a:pt x="10844" y="4323"/>
                  </a:lnTo>
                  <a:lnTo>
                    <a:pt x="10087" y="3005"/>
                  </a:lnTo>
                  <a:lnTo>
                    <a:pt x="10160" y="2907"/>
                  </a:lnTo>
                  <a:lnTo>
                    <a:pt x="10209" y="2809"/>
                  </a:lnTo>
                  <a:lnTo>
                    <a:pt x="10233" y="2687"/>
                  </a:lnTo>
                  <a:lnTo>
                    <a:pt x="10233" y="2565"/>
                  </a:lnTo>
                  <a:lnTo>
                    <a:pt x="10233" y="2418"/>
                  </a:lnTo>
                  <a:lnTo>
                    <a:pt x="10184" y="2296"/>
                  </a:lnTo>
                  <a:lnTo>
                    <a:pt x="10136" y="2174"/>
                  </a:lnTo>
                  <a:lnTo>
                    <a:pt x="10038" y="2077"/>
                  </a:lnTo>
                  <a:lnTo>
                    <a:pt x="9940" y="2003"/>
                  </a:lnTo>
                  <a:lnTo>
                    <a:pt x="9818" y="1930"/>
                  </a:lnTo>
                  <a:lnTo>
                    <a:pt x="9696" y="1906"/>
                  </a:lnTo>
                  <a:lnTo>
                    <a:pt x="9549" y="1881"/>
                  </a:lnTo>
                  <a:lnTo>
                    <a:pt x="9427" y="1906"/>
                  </a:lnTo>
                  <a:lnTo>
                    <a:pt x="9281" y="1930"/>
                  </a:lnTo>
                  <a:lnTo>
                    <a:pt x="9183" y="2003"/>
                  </a:lnTo>
                  <a:lnTo>
                    <a:pt x="9085" y="2077"/>
                  </a:lnTo>
                  <a:lnTo>
                    <a:pt x="8988" y="2174"/>
                  </a:lnTo>
                  <a:lnTo>
                    <a:pt x="8939" y="2296"/>
                  </a:lnTo>
                  <a:lnTo>
                    <a:pt x="8890" y="2418"/>
                  </a:lnTo>
                  <a:lnTo>
                    <a:pt x="8866" y="2565"/>
                  </a:lnTo>
                  <a:lnTo>
                    <a:pt x="8890" y="2663"/>
                  </a:lnTo>
                  <a:lnTo>
                    <a:pt x="8914" y="2785"/>
                  </a:lnTo>
                  <a:lnTo>
                    <a:pt x="8939" y="2883"/>
                  </a:lnTo>
                  <a:lnTo>
                    <a:pt x="8988" y="2956"/>
                  </a:lnTo>
                  <a:lnTo>
                    <a:pt x="6521" y="6668"/>
                  </a:lnTo>
                  <a:lnTo>
                    <a:pt x="6399" y="6644"/>
                  </a:lnTo>
                  <a:lnTo>
                    <a:pt x="6130" y="6644"/>
                  </a:lnTo>
                  <a:lnTo>
                    <a:pt x="5959" y="6717"/>
                  </a:lnTo>
                  <a:lnTo>
                    <a:pt x="4714" y="5398"/>
                  </a:lnTo>
                  <a:lnTo>
                    <a:pt x="4763" y="5252"/>
                  </a:lnTo>
                  <a:lnTo>
                    <a:pt x="4763" y="5105"/>
                  </a:lnTo>
                  <a:lnTo>
                    <a:pt x="4763" y="4958"/>
                  </a:lnTo>
                  <a:lnTo>
                    <a:pt x="4714" y="4836"/>
                  </a:lnTo>
                  <a:lnTo>
                    <a:pt x="4665" y="4714"/>
                  </a:lnTo>
                  <a:lnTo>
                    <a:pt x="4567" y="4617"/>
                  </a:lnTo>
                  <a:lnTo>
                    <a:pt x="4470" y="4543"/>
                  </a:lnTo>
                  <a:lnTo>
                    <a:pt x="4347" y="4470"/>
                  </a:lnTo>
                  <a:lnTo>
                    <a:pt x="4225" y="4446"/>
                  </a:lnTo>
                  <a:lnTo>
                    <a:pt x="4079" y="4421"/>
                  </a:lnTo>
                  <a:lnTo>
                    <a:pt x="3957" y="4446"/>
                  </a:lnTo>
                  <a:lnTo>
                    <a:pt x="3810" y="4470"/>
                  </a:lnTo>
                  <a:lnTo>
                    <a:pt x="3712" y="4543"/>
                  </a:lnTo>
                  <a:lnTo>
                    <a:pt x="3615" y="4617"/>
                  </a:lnTo>
                  <a:lnTo>
                    <a:pt x="3517" y="4714"/>
                  </a:lnTo>
                  <a:lnTo>
                    <a:pt x="3468" y="4836"/>
                  </a:lnTo>
                  <a:lnTo>
                    <a:pt x="3419" y="4958"/>
                  </a:lnTo>
                  <a:lnTo>
                    <a:pt x="3395" y="5105"/>
                  </a:lnTo>
                  <a:lnTo>
                    <a:pt x="3419" y="5276"/>
                  </a:lnTo>
                  <a:lnTo>
                    <a:pt x="3493" y="5447"/>
                  </a:lnTo>
                  <a:lnTo>
                    <a:pt x="49" y="9574"/>
                  </a:lnTo>
                  <a:lnTo>
                    <a:pt x="0" y="9648"/>
                  </a:lnTo>
                  <a:lnTo>
                    <a:pt x="0" y="9745"/>
                  </a:lnTo>
                  <a:lnTo>
                    <a:pt x="25" y="9843"/>
                  </a:lnTo>
                  <a:lnTo>
                    <a:pt x="98" y="9916"/>
                  </a:lnTo>
                  <a:lnTo>
                    <a:pt x="171" y="9965"/>
                  </a:lnTo>
                  <a:lnTo>
                    <a:pt x="244" y="9965"/>
                  </a:lnTo>
                  <a:lnTo>
                    <a:pt x="342" y="9941"/>
                  </a:lnTo>
                  <a:lnTo>
                    <a:pt x="440" y="9892"/>
                  </a:lnTo>
                  <a:lnTo>
                    <a:pt x="3859" y="5740"/>
                  </a:lnTo>
                  <a:lnTo>
                    <a:pt x="3981" y="5789"/>
                  </a:lnTo>
                  <a:lnTo>
                    <a:pt x="4079" y="5789"/>
                  </a:lnTo>
                  <a:lnTo>
                    <a:pt x="4225" y="5764"/>
                  </a:lnTo>
                  <a:lnTo>
                    <a:pt x="4347" y="5740"/>
                  </a:lnTo>
                  <a:lnTo>
                    <a:pt x="5642" y="7083"/>
                  </a:lnTo>
                  <a:lnTo>
                    <a:pt x="5617" y="7205"/>
                  </a:lnTo>
                  <a:lnTo>
                    <a:pt x="5617" y="7328"/>
                  </a:lnTo>
                  <a:lnTo>
                    <a:pt x="5617" y="7450"/>
                  </a:lnTo>
                  <a:lnTo>
                    <a:pt x="5666" y="7572"/>
                  </a:lnTo>
                  <a:lnTo>
                    <a:pt x="5740" y="7694"/>
                  </a:lnTo>
                  <a:lnTo>
                    <a:pt x="5813" y="7792"/>
                  </a:lnTo>
                  <a:lnTo>
                    <a:pt x="5910" y="7889"/>
                  </a:lnTo>
                  <a:lnTo>
                    <a:pt x="6033" y="7938"/>
                  </a:lnTo>
                  <a:lnTo>
                    <a:pt x="6155" y="7987"/>
                  </a:lnTo>
                  <a:lnTo>
                    <a:pt x="6301" y="8011"/>
                  </a:lnTo>
                  <a:lnTo>
                    <a:pt x="6448" y="7987"/>
                  </a:lnTo>
                  <a:lnTo>
                    <a:pt x="6570" y="7938"/>
                  </a:lnTo>
                  <a:lnTo>
                    <a:pt x="6692" y="7889"/>
                  </a:lnTo>
                  <a:lnTo>
                    <a:pt x="6790" y="7792"/>
                  </a:lnTo>
                  <a:lnTo>
                    <a:pt x="6863" y="7694"/>
                  </a:lnTo>
                  <a:lnTo>
                    <a:pt x="6936" y="7572"/>
                  </a:lnTo>
                  <a:lnTo>
                    <a:pt x="6961" y="7450"/>
                  </a:lnTo>
                  <a:lnTo>
                    <a:pt x="6985" y="7328"/>
                  </a:lnTo>
                  <a:lnTo>
                    <a:pt x="6961" y="7132"/>
                  </a:lnTo>
                  <a:lnTo>
                    <a:pt x="6887" y="6986"/>
                  </a:lnTo>
                  <a:lnTo>
                    <a:pt x="9403" y="3224"/>
                  </a:lnTo>
                  <a:lnTo>
                    <a:pt x="9549" y="3249"/>
                  </a:lnTo>
                  <a:lnTo>
                    <a:pt x="9647" y="3249"/>
                  </a:lnTo>
                  <a:lnTo>
                    <a:pt x="10429" y="4617"/>
                  </a:lnTo>
                  <a:lnTo>
                    <a:pt x="10355" y="4788"/>
                  </a:lnTo>
                  <a:lnTo>
                    <a:pt x="10331" y="4885"/>
                  </a:lnTo>
                  <a:lnTo>
                    <a:pt x="10331" y="4983"/>
                  </a:lnTo>
                  <a:lnTo>
                    <a:pt x="10331" y="5129"/>
                  </a:lnTo>
                  <a:lnTo>
                    <a:pt x="10380" y="5252"/>
                  </a:lnTo>
                  <a:lnTo>
                    <a:pt x="10429" y="5374"/>
                  </a:lnTo>
                  <a:lnTo>
                    <a:pt x="10526" y="5471"/>
                  </a:lnTo>
                  <a:lnTo>
                    <a:pt x="10624" y="5569"/>
                  </a:lnTo>
                  <a:lnTo>
                    <a:pt x="10746" y="5618"/>
                  </a:lnTo>
                  <a:lnTo>
                    <a:pt x="10868" y="5667"/>
                  </a:lnTo>
                  <a:lnTo>
                    <a:pt x="11137" y="5667"/>
                  </a:lnTo>
                  <a:lnTo>
                    <a:pt x="11284" y="5618"/>
                  </a:lnTo>
                  <a:lnTo>
                    <a:pt x="11381" y="5569"/>
                  </a:lnTo>
                  <a:lnTo>
                    <a:pt x="11479" y="5471"/>
                  </a:lnTo>
                  <a:lnTo>
                    <a:pt x="11577" y="5374"/>
                  </a:lnTo>
                  <a:lnTo>
                    <a:pt x="11625" y="5252"/>
                  </a:lnTo>
                  <a:lnTo>
                    <a:pt x="11674" y="5129"/>
                  </a:lnTo>
                  <a:lnTo>
                    <a:pt x="11699" y="4983"/>
                  </a:lnTo>
                  <a:lnTo>
                    <a:pt x="11674" y="4861"/>
                  </a:lnTo>
                  <a:lnTo>
                    <a:pt x="11650" y="4739"/>
                  </a:lnTo>
                  <a:lnTo>
                    <a:pt x="14654" y="1319"/>
                  </a:lnTo>
                  <a:lnTo>
                    <a:pt x="14776" y="1344"/>
                  </a:lnTo>
                  <a:lnTo>
                    <a:pt x="14898" y="1368"/>
                  </a:lnTo>
                  <a:lnTo>
                    <a:pt x="15045" y="1344"/>
                  </a:lnTo>
                  <a:lnTo>
                    <a:pt x="15167" y="1295"/>
                  </a:lnTo>
                  <a:lnTo>
                    <a:pt x="15289" y="1246"/>
                  </a:lnTo>
                  <a:lnTo>
                    <a:pt x="15387" y="1148"/>
                  </a:lnTo>
                  <a:lnTo>
                    <a:pt x="15460" y="1051"/>
                  </a:lnTo>
                  <a:lnTo>
                    <a:pt x="15533" y="953"/>
                  </a:lnTo>
                  <a:lnTo>
                    <a:pt x="15558" y="807"/>
                  </a:lnTo>
                  <a:lnTo>
                    <a:pt x="15582" y="684"/>
                  </a:lnTo>
                  <a:lnTo>
                    <a:pt x="15558" y="538"/>
                  </a:lnTo>
                  <a:lnTo>
                    <a:pt x="15533" y="416"/>
                  </a:lnTo>
                  <a:lnTo>
                    <a:pt x="15460" y="294"/>
                  </a:lnTo>
                  <a:lnTo>
                    <a:pt x="15387" y="196"/>
                  </a:lnTo>
                  <a:lnTo>
                    <a:pt x="15289" y="98"/>
                  </a:lnTo>
                  <a:lnTo>
                    <a:pt x="15167" y="49"/>
                  </a:lnTo>
                  <a:lnTo>
                    <a:pt x="150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3" name="Google Shape;733;p42"/>
          <p:cNvGrpSpPr/>
          <p:nvPr/>
        </p:nvGrpSpPr>
        <p:grpSpPr>
          <a:xfrm>
            <a:off x="4301106" y="3211532"/>
            <a:ext cx="352207" cy="333836"/>
            <a:chOff x="5300400" y="3670175"/>
            <a:chExt cx="421300" cy="399325"/>
          </a:xfrm>
        </p:grpSpPr>
        <p:sp>
          <p:nvSpPr>
            <p:cNvPr id="734" name="Google Shape;734;p42"/>
            <p:cNvSpPr/>
            <p:nvPr/>
          </p:nvSpPr>
          <p:spPr>
            <a:xfrm>
              <a:off x="5300400" y="3708025"/>
              <a:ext cx="421300" cy="267450"/>
            </a:xfrm>
            <a:custGeom>
              <a:avLst/>
              <a:gdLst/>
              <a:ahLst/>
              <a:cxnLst/>
              <a:rect l="l" t="t" r="r" b="b"/>
              <a:pathLst>
                <a:path w="16852" h="10698" extrusionOk="0">
                  <a:moveTo>
                    <a:pt x="16364" y="489"/>
                  </a:moveTo>
                  <a:lnTo>
                    <a:pt x="16364" y="10209"/>
                  </a:lnTo>
                  <a:lnTo>
                    <a:pt x="489" y="10209"/>
                  </a:lnTo>
                  <a:lnTo>
                    <a:pt x="489" y="489"/>
                  </a:lnTo>
                  <a:close/>
                  <a:moveTo>
                    <a:pt x="391" y="0"/>
                  </a:moveTo>
                  <a:lnTo>
                    <a:pt x="293" y="25"/>
                  </a:lnTo>
                  <a:lnTo>
                    <a:pt x="196" y="74"/>
                  </a:lnTo>
                  <a:lnTo>
                    <a:pt x="122" y="147"/>
                  </a:lnTo>
                  <a:lnTo>
                    <a:pt x="73" y="220"/>
                  </a:lnTo>
                  <a:lnTo>
                    <a:pt x="25" y="293"/>
                  </a:lnTo>
                  <a:lnTo>
                    <a:pt x="0" y="391"/>
                  </a:lnTo>
                  <a:lnTo>
                    <a:pt x="0" y="489"/>
                  </a:lnTo>
                  <a:lnTo>
                    <a:pt x="0" y="10209"/>
                  </a:lnTo>
                  <a:lnTo>
                    <a:pt x="0" y="10307"/>
                  </a:lnTo>
                  <a:lnTo>
                    <a:pt x="25" y="10405"/>
                  </a:lnTo>
                  <a:lnTo>
                    <a:pt x="73" y="10478"/>
                  </a:lnTo>
                  <a:lnTo>
                    <a:pt x="122" y="10551"/>
                  </a:lnTo>
                  <a:lnTo>
                    <a:pt x="196" y="10600"/>
                  </a:lnTo>
                  <a:lnTo>
                    <a:pt x="293" y="10649"/>
                  </a:lnTo>
                  <a:lnTo>
                    <a:pt x="391" y="10673"/>
                  </a:lnTo>
                  <a:lnTo>
                    <a:pt x="489" y="10698"/>
                  </a:lnTo>
                  <a:lnTo>
                    <a:pt x="16364" y="10698"/>
                  </a:lnTo>
                  <a:lnTo>
                    <a:pt x="16461" y="10673"/>
                  </a:lnTo>
                  <a:lnTo>
                    <a:pt x="16559" y="10649"/>
                  </a:lnTo>
                  <a:lnTo>
                    <a:pt x="16657" y="10600"/>
                  </a:lnTo>
                  <a:lnTo>
                    <a:pt x="16730" y="10551"/>
                  </a:lnTo>
                  <a:lnTo>
                    <a:pt x="16779" y="10478"/>
                  </a:lnTo>
                  <a:lnTo>
                    <a:pt x="16828" y="10405"/>
                  </a:lnTo>
                  <a:lnTo>
                    <a:pt x="16852" y="10307"/>
                  </a:lnTo>
                  <a:lnTo>
                    <a:pt x="16852" y="10209"/>
                  </a:lnTo>
                  <a:lnTo>
                    <a:pt x="16852" y="489"/>
                  </a:lnTo>
                  <a:lnTo>
                    <a:pt x="16852" y="391"/>
                  </a:lnTo>
                  <a:lnTo>
                    <a:pt x="16828" y="293"/>
                  </a:lnTo>
                  <a:lnTo>
                    <a:pt x="16779" y="220"/>
                  </a:lnTo>
                  <a:lnTo>
                    <a:pt x="16730" y="147"/>
                  </a:lnTo>
                  <a:lnTo>
                    <a:pt x="16657" y="74"/>
                  </a:lnTo>
                  <a:lnTo>
                    <a:pt x="16559" y="25"/>
                  </a:lnTo>
                  <a:lnTo>
                    <a:pt x="164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2"/>
            <p:cNvSpPr/>
            <p:nvPr/>
          </p:nvSpPr>
          <p:spPr>
            <a:xfrm>
              <a:off x="5498825" y="3670175"/>
              <a:ext cx="24450" cy="25650"/>
            </a:xfrm>
            <a:custGeom>
              <a:avLst/>
              <a:gdLst/>
              <a:ahLst/>
              <a:cxnLst/>
              <a:rect l="l" t="t" r="r" b="b"/>
              <a:pathLst>
                <a:path w="978" h="1026" extrusionOk="0">
                  <a:moveTo>
                    <a:pt x="489" y="0"/>
                  </a:moveTo>
                  <a:lnTo>
                    <a:pt x="391" y="25"/>
                  </a:lnTo>
                  <a:lnTo>
                    <a:pt x="294" y="49"/>
                  </a:lnTo>
                  <a:lnTo>
                    <a:pt x="220" y="98"/>
                  </a:lnTo>
                  <a:lnTo>
                    <a:pt x="147" y="147"/>
                  </a:lnTo>
                  <a:lnTo>
                    <a:pt x="74" y="220"/>
                  </a:lnTo>
                  <a:lnTo>
                    <a:pt x="49" y="318"/>
                  </a:lnTo>
                  <a:lnTo>
                    <a:pt x="1" y="391"/>
                  </a:lnTo>
                  <a:lnTo>
                    <a:pt x="1" y="489"/>
                  </a:lnTo>
                  <a:lnTo>
                    <a:pt x="1" y="1026"/>
                  </a:lnTo>
                  <a:lnTo>
                    <a:pt x="978" y="1026"/>
                  </a:lnTo>
                  <a:lnTo>
                    <a:pt x="978" y="489"/>
                  </a:lnTo>
                  <a:lnTo>
                    <a:pt x="978" y="391"/>
                  </a:lnTo>
                  <a:lnTo>
                    <a:pt x="929" y="318"/>
                  </a:lnTo>
                  <a:lnTo>
                    <a:pt x="904" y="220"/>
                  </a:lnTo>
                  <a:lnTo>
                    <a:pt x="831" y="147"/>
                  </a:lnTo>
                  <a:lnTo>
                    <a:pt x="758" y="98"/>
                  </a:lnTo>
                  <a:lnTo>
                    <a:pt x="684" y="49"/>
                  </a:lnTo>
                  <a:lnTo>
                    <a:pt x="587" y="25"/>
                  </a:lnTo>
                  <a:lnTo>
                    <a:pt x="4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2"/>
            <p:cNvSpPr/>
            <p:nvPr/>
          </p:nvSpPr>
          <p:spPr>
            <a:xfrm>
              <a:off x="5366325" y="3987675"/>
              <a:ext cx="61100" cy="81825"/>
            </a:xfrm>
            <a:custGeom>
              <a:avLst/>
              <a:gdLst/>
              <a:ahLst/>
              <a:cxnLst/>
              <a:rect l="l" t="t" r="r" b="b"/>
              <a:pathLst>
                <a:path w="2444" h="3273" extrusionOk="0">
                  <a:moveTo>
                    <a:pt x="1344" y="0"/>
                  </a:moveTo>
                  <a:lnTo>
                    <a:pt x="50" y="2565"/>
                  </a:lnTo>
                  <a:lnTo>
                    <a:pt x="25" y="2638"/>
                  </a:lnTo>
                  <a:lnTo>
                    <a:pt x="1" y="2736"/>
                  </a:lnTo>
                  <a:lnTo>
                    <a:pt x="1" y="2833"/>
                  </a:lnTo>
                  <a:lnTo>
                    <a:pt x="25" y="2931"/>
                  </a:lnTo>
                  <a:lnTo>
                    <a:pt x="74" y="3004"/>
                  </a:lnTo>
                  <a:lnTo>
                    <a:pt x="123" y="3102"/>
                  </a:lnTo>
                  <a:lnTo>
                    <a:pt x="196" y="3151"/>
                  </a:lnTo>
                  <a:lnTo>
                    <a:pt x="269" y="3224"/>
                  </a:lnTo>
                  <a:lnTo>
                    <a:pt x="392" y="3248"/>
                  </a:lnTo>
                  <a:lnTo>
                    <a:pt x="489" y="3273"/>
                  </a:lnTo>
                  <a:lnTo>
                    <a:pt x="636" y="3248"/>
                  </a:lnTo>
                  <a:lnTo>
                    <a:pt x="758" y="3200"/>
                  </a:lnTo>
                  <a:lnTo>
                    <a:pt x="856" y="3102"/>
                  </a:lnTo>
                  <a:lnTo>
                    <a:pt x="929" y="3004"/>
                  </a:lnTo>
                  <a:lnTo>
                    <a:pt x="24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2"/>
            <p:cNvSpPr/>
            <p:nvPr/>
          </p:nvSpPr>
          <p:spPr>
            <a:xfrm>
              <a:off x="5594700" y="3987675"/>
              <a:ext cx="61075" cy="81825"/>
            </a:xfrm>
            <a:custGeom>
              <a:avLst/>
              <a:gdLst/>
              <a:ahLst/>
              <a:cxnLst/>
              <a:rect l="l" t="t" r="r" b="b"/>
              <a:pathLst>
                <a:path w="2443" h="3273" extrusionOk="0">
                  <a:moveTo>
                    <a:pt x="0" y="0"/>
                  </a:moveTo>
                  <a:lnTo>
                    <a:pt x="1514" y="3004"/>
                  </a:lnTo>
                  <a:lnTo>
                    <a:pt x="1588" y="3102"/>
                  </a:lnTo>
                  <a:lnTo>
                    <a:pt x="1685" y="3200"/>
                  </a:lnTo>
                  <a:lnTo>
                    <a:pt x="1807" y="3248"/>
                  </a:lnTo>
                  <a:lnTo>
                    <a:pt x="1954" y="3273"/>
                  </a:lnTo>
                  <a:lnTo>
                    <a:pt x="2052" y="3248"/>
                  </a:lnTo>
                  <a:lnTo>
                    <a:pt x="2174" y="3224"/>
                  </a:lnTo>
                  <a:lnTo>
                    <a:pt x="2247" y="3151"/>
                  </a:lnTo>
                  <a:lnTo>
                    <a:pt x="2320" y="3102"/>
                  </a:lnTo>
                  <a:lnTo>
                    <a:pt x="2369" y="3004"/>
                  </a:lnTo>
                  <a:lnTo>
                    <a:pt x="2418" y="2931"/>
                  </a:lnTo>
                  <a:lnTo>
                    <a:pt x="2442" y="2833"/>
                  </a:lnTo>
                  <a:lnTo>
                    <a:pt x="2442" y="2736"/>
                  </a:lnTo>
                  <a:lnTo>
                    <a:pt x="2418" y="2638"/>
                  </a:lnTo>
                  <a:lnTo>
                    <a:pt x="2393" y="2565"/>
                  </a:lnTo>
                  <a:lnTo>
                    <a:pt x="109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2"/>
            <p:cNvSpPr/>
            <p:nvPr/>
          </p:nvSpPr>
          <p:spPr>
            <a:xfrm>
              <a:off x="5324825" y="3732450"/>
              <a:ext cx="372475" cy="218600"/>
            </a:xfrm>
            <a:custGeom>
              <a:avLst/>
              <a:gdLst/>
              <a:ahLst/>
              <a:cxnLst/>
              <a:rect l="l" t="t" r="r" b="b"/>
              <a:pathLst>
                <a:path w="14899" h="8744" extrusionOk="0">
                  <a:moveTo>
                    <a:pt x="12578" y="1319"/>
                  </a:moveTo>
                  <a:lnTo>
                    <a:pt x="12676" y="1344"/>
                  </a:lnTo>
                  <a:lnTo>
                    <a:pt x="12749" y="1392"/>
                  </a:lnTo>
                  <a:lnTo>
                    <a:pt x="12822" y="1441"/>
                  </a:lnTo>
                  <a:lnTo>
                    <a:pt x="12895" y="1515"/>
                  </a:lnTo>
                  <a:lnTo>
                    <a:pt x="12920" y="1612"/>
                  </a:lnTo>
                  <a:lnTo>
                    <a:pt x="12969" y="1710"/>
                  </a:lnTo>
                  <a:lnTo>
                    <a:pt x="12969" y="1808"/>
                  </a:lnTo>
                  <a:lnTo>
                    <a:pt x="12969" y="4079"/>
                  </a:lnTo>
                  <a:lnTo>
                    <a:pt x="12969" y="4177"/>
                  </a:lnTo>
                  <a:lnTo>
                    <a:pt x="12920" y="4274"/>
                  </a:lnTo>
                  <a:lnTo>
                    <a:pt x="12895" y="4348"/>
                  </a:lnTo>
                  <a:lnTo>
                    <a:pt x="12822" y="4421"/>
                  </a:lnTo>
                  <a:lnTo>
                    <a:pt x="12749" y="4470"/>
                  </a:lnTo>
                  <a:lnTo>
                    <a:pt x="12676" y="4519"/>
                  </a:lnTo>
                  <a:lnTo>
                    <a:pt x="12578" y="4543"/>
                  </a:lnTo>
                  <a:lnTo>
                    <a:pt x="12480" y="4567"/>
                  </a:lnTo>
                  <a:lnTo>
                    <a:pt x="12383" y="4543"/>
                  </a:lnTo>
                  <a:lnTo>
                    <a:pt x="12285" y="4519"/>
                  </a:lnTo>
                  <a:lnTo>
                    <a:pt x="12212" y="4470"/>
                  </a:lnTo>
                  <a:lnTo>
                    <a:pt x="12138" y="4421"/>
                  </a:lnTo>
                  <a:lnTo>
                    <a:pt x="12065" y="4348"/>
                  </a:lnTo>
                  <a:lnTo>
                    <a:pt x="12041" y="4274"/>
                  </a:lnTo>
                  <a:lnTo>
                    <a:pt x="11992" y="4177"/>
                  </a:lnTo>
                  <a:lnTo>
                    <a:pt x="11992" y="4079"/>
                  </a:lnTo>
                  <a:lnTo>
                    <a:pt x="11992" y="3004"/>
                  </a:lnTo>
                  <a:lnTo>
                    <a:pt x="7986" y="7010"/>
                  </a:lnTo>
                  <a:lnTo>
                    <a:pt x="7913" y="7059"/>
                  </a:lnTo>
                  <a:lnTo>
                    <a:pt x="7815" y="7107"/>
                  </a:lnTo>
                  <a:lnTo>
                    <a:pt x="7742" y="7132"/>
                  </a:lnTo>
                  <a:lnTo>
                    <a:pt x="7644" y="7156"/>
                  </a:lnTo>
                  <a:lnTo>
                    <a:pt x="7547" y="7132"/>
                  </a:lnTo>
                  <a:lnTo>
                    <a:pt x="7449" y="7107"/>
                  </a:lnTo>
                  <a:lnTo>
                    <a:pt x="7376" y="7059"/>
                  </a:lnTo>
                  <a:lnTo>
                    <a:pt x="7303" y="7010"/>
                  </a:lnTo>
                  <a:lnTo>
                    <a:pt x="5349" y="5056"/>
                  </a:lnTo>
                  <a:lnTo>
                    <a:pt x="2760" y="7620"/>
                  </a:lnTo>
                  <a:lnTo>
                    <a:pt x="2687" y="7694"/>
                  </a:lnTo>
                  <a:lnTo>
                    <a:pt x="2613" y="7742"/>
                  </a:lnTo>
                  <a:lnTo>
                    <a:pt x="2516" y="7767"/>
                  </a:lnTo>
                  <a:lnTo>
                    <a:pt x="2320" y="7767"/>
                  </a:lnTo>
                  <a:lnTo>
                    <a:pt x="2247" y="7742"/>
                  </a:lnTo>
                  <a:lnTo>
                    <a:pt x="2149" y="7694"/>
                  </a:lnTo>
                  <a:lnTo>
                    <a:pt x="2076" y="7620"/>
                  </a:lnTo>
                  <a:lnTo>
                    <a:pt x="2003" y="7547"/>
                  </a:lnTo>
                  <a:lnTo>
                    <a:pt x="1978" y="7474"/>
                  </a:lnTo>
                  <a:lnTo>
                    <a:pt x="1929" y="7376"/>
                  </a:lnTo>
                  <a:lnTo>
                    <a:pt x="1929" y="7278"/>
                  </a:lnTo>
                  <a:lnTo>
                    <a:pt x="1929" y="7205"/>
                  </a:lnTo>
                  <a:lnTo>
                    <a:pt x="1978" y="7107"/>
                  </a:lnTo>
                  <a:lnTo>
                    <a:pt x="2003" y="7010"/>
                  </a:lnTo>
                  <a:lnTo>
                    <a:pt x="2076" y="6936"/>
                  </a:lnTo>
                  <a:lnTo>
                    <a:pt x="5007" y="4006"/>
                  </a:lnTo>
                  <a:lnTo>
                    <a:pt x="5080" y="3957"/>
                  </a:lnTo>
                  <a:lnTo>
                    <a:pt x="5153" y="3908"/>
                  </a:lnTo>
                  <a:lnTo>
                    <a:pt x="5251" y="3884"/>
                  </a:lnTo>
                  <a:lnTo>
                    <a:pt x="5446" y="3884"/>
                  </a:lnTo>
                  <a:lnTo>
                    <a:pt x="5520" y="3908"/>
                  </a:lnTo>
                  <a:lnTo>
                    <a:pt x="5617" y="3957"/>
                  </a:lnTo>
                  <a:lnTo>
                    <a:pt x="5691" y="4006"/>
                  </a:lnTo>
                  <a:lnTo>
                    <a:pt x="7644" y="5960"/>
                  </a:lnTo>
                  <a:lnTo>
                    <a:pt x="11332" y="2296"/>
                  </a:lnTo>
                  <a:lnTo>
                    <a:pt x="10209" y="2296"/>
                  </a:lnTo>
                  <a:lnTo>
                    <a:pt x="10111" y="2272"/>
                  </a:lnTo>
                  <a:lnTo>
                    <a:pt x="10013" y="2247"/>
                  </a:lnTo>
                  <a:lnTo>
                    <a:pt x="9916" y="2198"/>
                  </a:lnTo>
                  <a:lnTo>
                    <a:pt x="9843" y="2150"/>
                  </a:lnTo>
                  <a:lnTo>
                    <a:pt x="9794" y="2076"/>
                  </a:lnTo>
                  <a:lnTo>
                    <a:pt x="9745" y="1979"/>
                  </a:lnTo>
                  <a:lnTo>
                    <a:pt x="9720" y="1905"/>
                  </a:lnTo>
                  <a:lnTo>
                    <a:pt x="9720" y="1808"/>
                  </a:lnTo>
                  <a:lnTo>
                    <a:pt x="9720" y="1710"/>
                  </a:lnTo>
                  <a:lnTo>
                    <a:pt x="9745" y="1612"/>
                  </a:lnTo>
                  <a:lnTo>
                    <a:pt x="9794" y="1515"/>
                  </a:lnTo>
                  <a:lnTo>
                    <a:pt x="9843" y="1441"/>
                  </a:lnTo>
                  <a:lnTo>
                    <a:pt x="9916" y="1392"/>
                  </a:lnTo>
                  <a:lnTo>
                    <a:pt x="10013" y="1344"/>
                  </a:lnTo>
                  <a:lnTo>
                    <a:pt x="10111" y="1319"/>
                  </a:lnTo>
                  <a:close/>
                  <a:moveTo>
                    <a:pt x="0" y="0"/>
                  </a:moveTo>
                  <a:lnTo>
                    <a:pt x="0" y="8744"/>
                  </a:lnTo>
                  <a:lnTo>
                    <a:pt x="14898" y="8744"/>
                  </a:lnTo>
                  <a:lnTo>
                    <a:pt x="148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9" name="Google Shape;739;p42"/>
          <p:cNvSpPr/>
          <p:nvPr/>
        </p:nvSpPr>
        <p:spPr>
          <a:xfrm>
            <a:off x="4844905" y="3182557"/>
            <a:ext cx="392042" cy="392021"/>
          </a:xfrm>
          <a:custGeom>
            <a:avLst/>
            <a:gdLst/>
            <a:ahLst/>
            <a:cxnLst/>
            <a:rect l="l" t="t" r="r" b="b"/>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0" name="Google Shape;740;p42"/>
          <p:cNvGrpSpPr/>
          <p:nvPr/>
        </p:nvGrpSpPr>
        <p:grpSpPr>
          <a:xfrm>
            <a:off x="5433259" y="3207435"/>
            <a:ext cx="342008" cy="342029"/>
            <a:chOff x="6654650" y="3665275"/>
            <a:chExt cx="409100" cy="409125"/>
          </a:xfrm>
        </p:grpSpPr>
        <p:sp>
          <p:nvSpPr>
            <p:cNvPr id="741" name="Google Shape;741;p42"/>
            <p:cNvSpPr/>
            <p:nvPr/>
          </p:nvSpPr>
          <p:spPr>
            <a:xfrm>
              <a:off x="6808525" y="3819150"/>
              <a:ext cx="211875" cy="211900"/>
            </a:xfrm>
            <a:custGeom>
              <a:avLst/>
              <a:gdLst/>
              <a:ahLst/>
              <a:cxnLst/>
              <a:rect l="l" t="t" r="r" b="b"/>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2"/>
            <p:cNvSpPr/>
            <p:nvPr/>
          </p:nvSpPr>
          <p:spPr>
            <a:xfrm>
              <a:off x="6654650" y="3665275"/>
              <a:ext cx="409100" cy="409125"/>
            </a:xfrm>
            <a:custGeom>
              <a:avLst/>
              <a:gdLst/>
              <a:ahLst/>
              <a:cxnLst/>
              <a:rect l="l" t="t" r="r" b="b"/>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3" name="Google Shape;743;p42"/>
          <p:cNvGrpSpPr/>
          <p:nvPr/>
        </p:nvGrpSpPr>
        <p:grpSpPr>
          <a:xfrm>
            <a:off x="347223" y="3756667"/>
            <a:ext cx="370599" cy="370620"/>
            <a:chOff x="570875" y="4322250"/>
            <a:chExt cx="443300" cy="443325"/>
          </a:xfrm>
        </p:grpSpPr>
        <p:sp>
          <p:nvSpPr>
            <p:cNvPr id="744" name="Google Shape;744;p42"/>
            <p:cNvSpPr/>
            <p:nvPr/>
          </p:nvSpPr>
          <p:spPr>
            <a:xfrm>
              <a:off x="570875" y="4322250"/>
              <a:ext cx="443300" cy="443325"/>
            </a:xfrm>
            <a:custGeom>
              <a:avLst/>
              <a:gdLst/>
              <a:ahLst/>
              <a:cxnLst/>
              <a:rect l="l" t="t" r="r" b="b"/>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2"/>
            <p:cNvSpPr/>
            <p:nvPr/>
          </p:nvSpPr>
          <p:spPr>
            <a:xfrm>
              <a:off x="597725" y="4665400"/>
              <a:ext cx="73300" cy="73300"/>
            </a:xfrm>
            <a:custGeom>
              <a:avLst/>
              <a:gdLst/>
              <a:ahLst/>
              <a:cxnLst/>
              <a:rect l="l" t="t" r="r" b="b"/>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2"/>
            <p:cNvSpPr/>
            <p:nvPr/>
          </p:nvSpPr>
          <p:spPr>
            <a:xfrm>
              <a:off x="654525" y="4708150"/>
              <a:ext cx="47025" cy="47025"/>
            </a:xfrm>
            <a:custGeom>
              <a:avLst/>
              <a:gdLst/>
              <a:ahLst/>
              <a:cxnLst/>
              <a:rect l="l" t="t" r="r" b="b"/>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2"/>
            <p:cNvSpPr/>
            <p:nvPr/>
          </p:nvSpPr>
          <p:spPr>
            <a:xfrm>
              <a:off x="581250" y="4634875"/>
              <a:ext cx="47050" cy="47050"/>
            </a:xfrm>
            <a:custGeom>
              <a:avLst/>
              <a:gdLst/>
              <a:ahLst/>
              <a:cxnLst/>
              <a:rect l="l" t="t" r="r" b="b"/>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42"/>
          <p:cNvSpPr/>
          <p:nvPr/>
        </p:nvSpPr>
        <p:spPr>
          <a:xfrm>
            <a:off x="895469" y="3828789"/>
            <a:ext cx="401238" cy="226661"/>
          </a:xfrm>
          <a:custGeom>
            <a:avLst/>
            <a:gdLst/>
            <a:ahLst/>
            <a:cxnLst/>
            <a:rect l="l" t="t" r="r" b="b"/>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9" name="Google Shape;749;p42"/>
          <p:cNvGrpSpPr/>
          <p:nvPr/>
        </p:nvGrpSpPr>
        <p:grpSpPr>
          <a:xfrm>
            <a:off x="1524812" y="3729120"/>
            <a:ext cx="269526" cy="425712"/>
            <a:chOff x="1979475" y="4289300"/>
            <a:chExt cx="322400" cy="509225"/>
          </a:xfrm>
        </p:grpSpPr>
        <p:sp>
          <p:nvSpPr>
            <p:cNvPr id="750" name="Google Shape;750;p42"/>
            <p:cNvSpPr/>
            <p:nvPr/>
          </p:nvSpPr>
          <p:spPr>
            <a:xfrm>
              <a:off x="2187075" y="4509100"/>
              <a:ext cx="114800" cy="114800"/>
            </a:xfrm>
            <a:custGeom>
              <a:avLst/>
              <a:gdLst/>
              <a:ahLst/>
              <a:cxnLst/>
              <a:rect l="l" t="t" r="r" b="b"/>
              <a:pathLst>
                <a:path w="4592" h="4592" extrusionOk="0">
                  <a:moveTo>
                    <a:pt x="4396" y="0"/>
                  </a:moveTo>
                  <a:lnTo>
                    <a:pt x="3981" y="49"/>
                  </a:lnTo>
                  <a:lnTo>
                    <a:pt x="3419" y="171"/>
                  </a:lnTo>
                  <a:lnTo>
                    <a:pt x="2784" y="367"/>
                  </a:lnTo>
                  <a:lnTo>
                    <a:pt x="2100" y="587"/>
                  </a:lnTo>
                  <a:lnTo>
                    <a:pt x="1465" y="831"/>
                  </a:lnTo>
                  <a:lnTo>
                    <a:pt x="1172" y="953"/>
                  </a:lnTo>
                  <a:lnTo>
                    <a:pt x="928" y="1099"/>
                  </a:lnTo>
                  <a:lnTo>
                    <a:pt x="708" y="1246"/>
                  </a:lnTo>
                  <a:lnTo>
                    <a:pt x="562" y="1368"/>
                  </a:lnTo>
                  <a:lnTo>
                    <a:pt x="440" y="1515"/>
                  </a:lnTo>
                  <a:lnTo>
                    <a:pt x="318" y="1637"/>
                  </a:lnTo>
                  <a:lnTo>
                    <a:pt x="244" y="1808"/>
                  </a:lnTo>
                  <a:lnTo>
                    <a:pt x="171" y="1954"/>
                  </a:lnTo>
                  <a:lnTo>
                    <a:pt x="98" y="2101"/>
                  </a:lnTo>
                  <a:lnTo>
                    <a:pt x="49" y="2272"/>
                  </a:lnTo>
                  <a:lnTo>
                    <a:pt x="25" y="2443"/>
                  </a:lnTo>
                  <a:lnTo>
                    <a:pt x="0" y="2589"/>
                  </a:lnTo>
                  <a:lnTo>
                    <a:pt x="0" y="2760"/>
                  </a:lnTo>
                  <a:lnTo>
                    <a:pt x="25" y="2931"/>
                  </a:lnTo>
                  <a:lnTo>
                    <a:pt x="49" y="3102"/>
                  </a:lnTo>
                  <a:lnTo>
                    <a:pt x="98" y="3273"/>
                  </a:lnTo>
                  <a:lnTo>
                    <a:pt x="147" y="3420"/>
                  </a:lnTo>
                  <a:lnTo>
                    <a:pt x="220" y="3566"/>
                  </a:lnTo>
                  <a:lnTo>
                    <a:pt x="318" y="3737"/>
                  </a:lnTo>
                  <a:lnTo>
                    <a:pt x="415" y="3859"/>
                  </a:lnTo>
                  <a:lnTo>
                    <a:pt x="2418" y="1857"/>
                  </a:lnTo>
                  <a:lnTo>
                    <a:pt x="2491" y="1808"/>
                  </a:lnTo>
                  <a:lnTo>
                    <a:pt x="2638" y="1808"/>
                  </a:lnTo>
                  <a:lnTo>
                    <a:pt x="2711" y="1857"/>
                  </a:lnTo>
                  <a:lnTo>
                    <a:pt x="2760" y="1930"/>
                  </a:lnTo>
                  <a:lnTo>
                    <a:pt x="2784" y="2028"/>
                  </a:lnTo>
                  <a:lnTo>
                    <a:pt x="2760" y="2101"/>
                  </a:lnTo>
                  <a:lnTo>
                    <a:pt x="2711" y="2174"/>
                  </a:lnTo>
                  <a:lnTo>
                    <a:pt x="708" y="4177"/>
                  </a:lnTo>
                  <a:lnTo>
                    <a:pt x="855" y="4274"/>
                  </a:lnTo>
                  <a:lnTo>
                    <a:pt x="1001" y="4372"/>
                  </a:lnTo>
                  <a:lnTo>
                    <a:pt x="1172" y="4445"/>
                  </a:lnTo>
                  <a:lnTo>
                    <a:pt x="1319" y="4494"/>
                  </a:lnTo>
                  <a:lnTo>
                    <a:pt x="1490" y="4543"/>
                  </a:lnTo>
                  <a:lnTo>
                    <a:pt x="1661" y="4568"/>
                  </a:lnTo>
                  <a:lnTo>
                    <a:pt x="1807" y="4592"/>
                  </a:lnTo>
                  <a:lnTo>
                    <a:pt x="1978" y="4568"/>
                  </a:lnTo>
                  <a:lnTo>
                    <a:pt x="2149" y="4568"/>
                  </a:lnTo>
                  <a:lnTo>
                    <a:pt x="2320" y="4543"/>
                  </a:lnTo>
                  <a:lnTo>
                    <a:pt x="2491" y="4494"/>
                  </a:lnTo>
                  <a:lnTo>
                    <a:pt x="2638" y="4421"/>
                  </a:lnTo>
                  <a:lnTo>
                    <a:pt x="2784" y="4348"/>
                  </a:lnTo>
                  <a:lnTo>
                    <a:pt x="2931" y="4250"/>
                  </a:lnTo>
                  <a:lnTo>
                    <a:pt x="3077" y="4152"/>
                  </a:lnTo>
                  <a:lnTo>
                    <a:pt x="3200" y="4030"/>
                  </a:lnTo>
                  <a:lnTo>
                    <a:pt x="3346" y="3859"/>
                  </a:lnTo>
                  <a:lnTo>
                    <a:pt x="3493" y="3664"/>
                  </a:lnTo>
                  <a:lnTo>
                    <a:pt x="3615" y="3395"/>
                  </a:lnTo>
                  <a:lnTo>
                    <a:pt x="3761" y="3127"/>
                  </a:lnTo>
                  <a:lnTo>
                    <a:pt x="4005" y="2467"/>
                  </a:lnTo>
                  <a:lnTo>
                    <a:pt x="4225" y="1808"/>
                  </a:lnTo>
                  <a:lnTo>
                    <a:pt x="4421" y="1148"/>
                  </a:lnTo>
                  <a:lnTo>
                    <a:pt x="4543" y="611"/>
                  </a:lnTo>
                  <a:lnTo>
                    <a:pt x="4592" y="196"/>
                  </a:lnTo>
                  <a:lnTo>
                    <a:pt x="4592" y="74"/>
                  </a:lnTo>
                  <a:lnTo>
                    <a:pt x="45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2"/>
            <p:cNvSpPr/>
            <p:nvPr/>
          </p:nvSpPr>
          <p:spPr>
            <a:xfrm>
              <a:off x="1979475" y="4542675"/>
              <a:ext cx="156925" cy="156950"/>
            </a:xfrm>
            <a:custGeom>
              <a:avLst/>
              <a:gdLst/>
              <a:ahLst/>
              <a:cxnLst/>
              <a:rect l="l" t="t" r="r" b="b"/>
              <a:pathLst>
                <a:path w="6277" h="6278" extrusionOk="0">
                  <a:moveTo>
                    <a:pt x="122" y="1"/>
                  </a:moveTo>
                  <a:lnTo>
                    <a:pt x="25" y="25"/>
                  </a:lnTo>
                  <a:lnTo>
                    <a:pt x="0" y="123"/>
                  </a:lnTo>
                  <a:lnTo>
                    <a:pt x="0" y="294"/>
                  </a:lnTo>
                  <a:lnTo>
                    <a:pt x="25" y="538"/>
                  </a:lnTo>
                  <a:lnTo>
                    <a:pt x="74" y="856"/>
                  </a:lnTo>
                  <a:lnTo>
                    <a:pt x="244" y="1613"/>
                  </a:lnTo>
                  <a:lnTo>
                    <a:pt x="489" y="2492"/>
                  </a:lnTo>
                  <a:lnTo>
                    <a:pt x="806" y="3420"/>
                  </a:lnTo>
                  <a:lnTo>
                    <a:pt x="977" y="3860"/>
                  </a:lnTo>
                  <a:lnTo>
                    <a:pt x="1148" y="4275"/>
                  </a:lnTo>
                  <a:lnTo>
                    <a:pt x="1319" y="4666"/>
                  </a:lnTo>
                  <a:lnTo>
                    <a:pt x="1514" y="5007"/>
                  </a:lnTo>
                  <a:lnTo>
                    <a:pt x="1710" y="5301"/>
                  </a:lnTo>
                  <a:lnTo>
                    <a:pt x="1905" y="5520"/>
                  </a:lnTo>
                  <a:lnTo>
                    <a:pt x="2076" y="5691"/>
                  </a:lnTo>
                  <a:lnTo>
                    <a:pt x="2272" y="5838"/>
                  </a:lnTo>
                  <a:lnTo>
                    <a:pt x="2467" y="5960"/>
                  </a:lnTo>
                  <a:lnTo>
                    <a:pt x="2687" y="6058"/>
                  </a:lnTo>
                  <a:lnTo>
                    <a:pt x="2907" y="6155"/>
                  </a:lnTo>
                  <a:lnTo>
                    <a:pt x="3126" y="6204"/>
                  </a:lnTo>
                  <a:lnTo>
                    <a:pt x="3371" y="6253"/>
                  </a:lnTo>
                  <a:lnTo>
                    <a:pt x="3590" y="6277"/>
                  </a:lnTo>
                  <a:lnTo>
                    <a:pt x="3835" y="6277"/>
                  </a:lnTo>
                  <a:lnTo>
                    <a:pt x="4054" y="6253"/>
                  </a:lnTo>
                  <a:lnTo>
                    <a:pt x="4299" y="6204"/>
                  </a:lnTo>
                  <a:lnTo>
                    <a:pt x="4519" y="6155"/>
                  </a:lnTo>
                  <a:lnTo>
                    <a:pt x="4738" y="6058"/>
                  </a:lnTo>
                  <a:lnTo>
                    <a:pt x="4958" y="5960"/>
                  </a:lnTo>
                  <a:lnTo>
                    <a:pt x="5154" y="5838"/>
                  </a:lnTo>
                  <a:lnTo>
                    <a:pt x="5349" y="5691"/>
                  </a:lnTo>
                  <a:lnTo>
                    <a:pt x="2003" y="2345"/>
                  </a:lnTo>
                  <a:lnTo>
                    <a:pt x="1954" y="2272"/>
                  </a:lnTo>
                  <a:lnTo>
                    <a:pt x="1954" y="2174"/>
                  </a:lnTo>
                  <a:lnTo>
                    <a:pt x="1954" y="2101"/>
                  </a:lnTo>
                  <a:lnTo>
                    <a:pt x="2003" y="2003"/>
                  </a:lnTo>
                  <a:lnTo>
                    <a:pt x="2101" y="1955"/>
                  </a:lnTo>
                  <a:lnTo>
                    <a:pt x="2272" y="1955"/>
                  </a:lnTo>
                  <a:lnTo>
                    <a:pt x="2345" y="2003"/>
                  </a:lnTo>
                  <a:lnTo>
                    <a:pt x="5691" y="5349"/>
                  </a:lnTo>
                  <a:lnTo>
                    <a:pt x="5837" y="5154"/>
                  </a:lnTo>
                  <a:lnTo>
                    <a:pt x="5959" y="4959"/>
                  </a:lnTo>
                  <a:lnTo>
                    <a:pt x="6057" y="4739"/>
                  </a:lnTo>
                  <a:lnTo>
                    <a:pt x="6155" y="4519"/>
                  </a:lnTo>
                  <a:lnTo>
                    <a:pt x="6204" y="4299"/>
                  </a:lnTo>
                  <a:lnTo>
                    <a:pt x="6253" y="4055"/>
                  </a:lnTo>
                  <a:lnTo>
                    <a:pt x="6277" y="3835"/>
                  </a:lnTo>
                  <a:lnTo>
                    <a:pt x="6277" y="3591"/>
                  </a:lnTo>
                  <a:lnTo>
                    <a:pt x="6253" y="3371"/>
                  </a:lnTo>
                  <a:lnTo>
                    <a:pt x="6204" y="3127"/>
                  </a:lnTo>
                  <a:lnTo>
                    <a:pt x="6155" y="2907"/>
                  </a:lnTo>
                  <a:lnTo>
                    <a:pt x="6057" y="2687"/>
                  </a:lnTo>
                  <a:lnTo>
                    <a:pt x="5959" y="2467"/>
                  </a:lnTo>
                  <a:lnTo>
                    <a:pt x="5837" y="2272"/>
                  </a:lnTo>
                  <a:lnTo>
                    <a:pt x="5691" y="2077"/>
                  </a:lnTo>
                  <a:lnTo>
                    <a:pt x="5520" y="1906"/>
                  </a:lnTo>
                  <a:lnTo>
                    <a:pt x="5300" y="1710"/>
                  </a:lnTo>
                  <a:lnTo>
                    <a:pt x="5007" y="1515"/>
                  </a:lnTo>
                  <a:lnTo>
                    <a:pt x="4665" y="1320"/>
                  </a:lnTo>
                  <a:lnTo>
                    <a:pt x="4274" y="1149"/>
                  </a:lnTo>
                  <a:lnTo>
                    <a:pt x="3859" y="978"/>
                  </a:lnTo>
                  <a:lnTo>
                    <a:pt x="3419" y="807"/>
                  </a:lnTo>
                  <a:lnTo>
                    <a:pt x="2491" y="489"/>
                  </a:lnTo>
                  <a:lnTo>
                    <a:pt x="1612" y="245"/>
                  </a:lnTo>
                  <a:lnTo>
                    <a:pt x="855" y="74"/>
                  </a:lnTo>
                  <a:lnTo>
                    <a:pt x="538" y="25"/>
                  </a:lnTo>
                  <a:lnTo>
                    <a:pt x="2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2"/>
            <p:cNvSpPr/>
            <p:nvPr/>
          </p:nvSpPr>
          <p:spPr>
            <a:xfrm>
              <a:off x="2041125" y="4289300"/>
              <a:ext cx="240000" cy="509225"/>
            </a:xfrm>
            <a:custGeom>
              <a:avLst/>
              <a:gdLst/>
              <a:ahLst/>
              <a:cxnLst/>
              <a:rect l="l" t="t" r="r" b="b"/>
              <a:pathLst>
                <a:path w="9600" h="20369" extrusionOk="0">
                  <a:moveTo>
                    <a:pt x="4788" y="3664"/>
                  </a:moveTo>
                  <a:lnTo>
                    <a:pt x="5032" y="3688"/>
                  </a:lnTo>
                  <a:lnTo>
                    <a:pt x="5228" y="3761"/>
                  </a:lnTo>
                  <a:lnTo>
                    <a:pt x="5423" y="3859"/>
                  </a:lnTo>
                  <a:lnTo>
                    <a:pt x="5594" y="3981"/>
                  </a:lnTo>
                  <a:lnTo>
                    <a:pt x="5716" y="4152"/>
                  </a:lnTo>
                  <a:lnTo>
                    <a:pt x="5838" y="4347"/>
                  </a:lnTo>
                  <a:lnTo>
                    <a:pt x="5887" y="4567"/>
                  </a:lnTo>
                  <a:lnTo>
                    <a:pt x="5911" y="4787"/>
                  </a:lnTo>
                  <a:lnTo>
                    <a:pt x="5887" y="5007"/>
                  </a:lnTo>
                  <a:lnTo>
                    <a:pt x="5838" y="5227"/>
                  </a:lnTo>
                  <a:lnTo>
                    <a:pt x="5716" y="5422"/>
                  </a:lnTo>
                  <a:lnTo>
                    <a:pt x="5594" y="5569"/>
                  </a:lnTo>
                  <a:lnTo>
                    <a:pt x="5423" y="5715"/>
                  </a:lnTo>
                  <a:lnTo>
                    <a:pt x="5228" y="5813"/>
                  </a:lnTo>
                  <a:lnTo>
                    <a:pt x="5032" y="5886"/>
                  </a:lnTo>
                  <a:lnTo>
                    <a:pt x="4788" y="5911"/>
                  </a:lnTo>
                  <a:lnTo>
                    <a:pt x="4568" y="5886"/>
                  </a:lnTo>
                  <a:lnTo>
                    <a:pt x="4348" y="5813"/>
                  </a:lnTo>
                  <a:lnTo>
                    <a:pt x="4177" y="5715"/>
                  </a:lnTo>
                  <a:lnTo>
                    <a:pt x="4006" y="5569"/>
                  </a:lnTo>
                  <a:lnTo>
                    <a:pt x="3860" y="5422"/>
                  </a:lnTo>
                  <a:lnTo>
                    <a:pt x="3762" y="5227"/>
                  </a:lnTo>
                  <a:lnTo>
                    <a:pt x="3689" y="5007"/>
                  </a:lnTo>
                  <a:lnTo>
                    <a:pt x="3664" y="4787"/>
                  </a:lnTo>
                  <a:lnTo>
                    <a:pt x="3689" y="4567"/>
                  </a:lnTo>
                  <a:lnTo>
                    <a:pt x="3762" y="4347"/>
                  </a:lnTo>
                  <a:lnTo>
                    <a:pt x="3860" y="4152"/>
                  </a:lnTo>
                  <a:lnTo>
                    <a:pt x="4006" y="3981"/>
                  </a:lnTo>
                  <a:lnTo>
                    <a:pt x="4177" y="3859"/>
                  </a:lnTo>
                  <a:lnTo>
                    <a:pt x="4348" y="3761"/>
                  </a:lnTo>
                  <a:lnTo>
                    <a:pt x="4568" y="3688"/>
                  </a:lnTo>
                  <a:lnTo>
                    <a:pt x="4788" y="3664"/>
                  </a:lnTo>
                  <a:close/>
                  <a:moveTo>
                    <a:pt x="4568" y="0"/>
                  </a:moveTo>
                  <a:lnTo>
                    <a:pt x="4348" y="49"/>
                  </a:lnTo>
                  <a:lnTo>
                    <a:pt x="4153" y="122"/>
                  </a:lnTo>
                  <a:lnTo>
                    <a:pt x="3933" y="220"/>
                  </a:lnTo>
                  <a:lnTo>
                    <a:pt x="3738" y="342"/>
                  </a:lnTo>
                  <a:lnTo>
                    <a:pt x="3542" y="489"/>
                  </a:lnTo>
                  <a:lnTo>
                    <a:pt x="3347" y="684"/>
                  </a:lnTo>
                  <a:lnTo>
                    <a:pt x="3176" y="904"/>
                  </a:lnTo>
                  <a:lnTo>
                    <a:pt x="2907" y="855"/>
                  </a:lnTo>
                  <a:lnTo>
                    <a:pt x="2663" y="855"/>
                  </a:lnTo>
                  <a:lnTo>
                    <a:pt x="2394" y="904"/>
                  </a:lnTo>
                  <a:lnTo>
                    <a:pt x="2175" y="953"/>
                  </a:lnTo>
                  <a:lnTo>
                    <a:pt x="1955" y="1026"/>
                  </a:lnTo>
                  <a:lnTo>
                    <a:pt x="1759" y="1124"/>
                  </a:lnTo>
                  <a:lnTo>
                    <a:pt x="1564" y="1246"/>
                  </a:lnTo>
                  <a:lnTo>
                    <a:pt x="1393" y="1392"/>
                  </a:lnTo>
                  <a:lnTo>
                    <a:pt x="1271" y="1563"/>
                  </a:lnTo>
                  <a:lnTo>
                    <a:pt x="1124" y="1734"/>
                  </a:lnTo>
                  <a:lnTo>
                    <a:pt x="1027" y="1930"/>
                  </a:lnTo>
                  <a:lnTo>
                    <a:pt x="953" y="2149"/>
                  </a:lnTo>
                  <a:lnTo>
                    <a:pt x="905" y="2394"/>
                  </a:lnTo>
                  <a:lnTo>
                    <a:pt x="880" y="2638"/>
                  </a:lnTo>
                  <a:lnTo>
                    <a:pt x="880" y="2906"/>
                  </a:lnTo>
                  <a:lnTo>
                    <a:pt x="905" y="3175"/>
                  </a:lnTo>
                  <a:lnTo>
                    <a:pt x="685" y="3346"/>
                  </a:lnTo>
                  <a:lnTo>
                    <a:pt x="514" y="3517"/>
                  </a:lnTo>
                  <a:lnTo>
                    <a:pt x="343" y="3712"/>
                  </a:lnTo>
                  <a:lnTo>
                    <a:pt x="221" y="3932"/>
                  </a:lnTo>
                  <a:lnTo>
                    <a:pt x="123" y="4128"/>
                  </a:lnTo>
                  <a:lnTo>
                    <a:pt x="50" y="4347"/>
                  </a:lnTo>
                  <a:lnTo>
                    <a:pt x="25" y="4567"/>
                  </a:lnTo>
                  <a:lnTo>
                    <a:pt x="1" y="4787"/>
                  </a:lnTo>
                  <a:lnTo>
                    <a:pt x="25" y="5007"/>
                  </a:lnTo>
                  <a:lnTo>
                    <a:pt x="50" y="5227"/>
                  </a:lnTo>
                  <a:lnTo>
                    <a:pt x="123" y="5422"/>
                  </a:lnTo>
                  <a:lnTo>
                    <a:pt x="221" y="5642"/>
                  </a:lnTo>
                  <a:lnTo>
                    <a:pt x="343" y="5837"/>
                  </a:lnTo>
                  <a:lnTo>
                    <a:pt x="514" y="6033"/>
                  </a:lnTo>
                  <a:lnTo>
                    <a:pt x="685" y="6228"/>
                  </a:lnTo>
                  <a:lnTo>
                    <a:pt x="905" y="6399"/>
                  </a:lnTo>
                  <a:lnTo>
                    <a:pt x="880" y="6668"/>
                  </a:lnTo>
                  <a:lnTo>
                    <a:pt x="880" y="6936"/>
                  </a:lnTo>
                  <a:lnTo>
                    <a:pt x="905" y="7181"/>
                  </a:lnTo>
                  <a:lnTo>
                    <a:pt x="953" y="7400"/>
                  </a:lnTo>
                  <a:lnTo>
                    <a:pt x="1027" y="7620"/>
                  </a:lnTo>
                  <a:lnTo>
                    <a:pt x="1124" y="7816"/>
                  </a:lnTo>
                  <a:lnTo>
                    <a:pt x="1271" y="8011"/>
                  </a:lnTo>
                  <a:lnTo>
                    <a:pt x="1393" y="8182"/>
                  </a:lnTo>
                  <a:lnTo>
                    <a:pt x="1564" y="8328"/>
                  </a:lnTo>
                  <a:lnTo>
                    <a:pt x="1759" y="8451"/>
                  </a:lnTo>
                  <a:lnTo>
                    <a:pt x="1955" y="8548"/>
                  </a:lnTo>
                  <a:lnTo>
                    <a:pt x="2175" y="8621"/>
                  </a:lnTo>
                  <a:lnTo>
                    <a:pt x="2394" y="8670"/>
                  </a:lnTo>
                  <a:lnTo>
                    <a:pt x="2663" y="8695"/>
                  </a:lnTo>
                  <a:lnTo>
                    <a:pt x="2907" y="8695"/>
                  </a:lnTo>
                  <a:lnTo>
                    <a:pt x="3176" y="8670"/>
                  </a:lnTo>
                  <a:lnTo>
                    <a:pt x="3420" y="8939"/>
                  </a:lnTo>
                  <a:lnTo>
                    <a:pt x="3664" y="9159"/>
                  </a:lnTo>
                  <a:lnTo>
                    <a:pt x="3933" y="9354"/>
                  </a:lnTo>
                  <a:lnTo>
                    <a:pt x="4202" y="9476"/>
                  </a:lnTo>
                  <a:lnTo>
                    <a:pt x="4202" y="19783"/>
                  </a:lnTo>
                  <a:lnTo>
                    <a:pt x="4226" y="19905"/>
                  </a:lnTo>
                  <a:lnTo>
                    <a:pt x="4251" y="20027"/>
                  </a:lnTo>
                  <a:lnTo>
                    <a:pt x="4299" y="20125"/>
                  </a:lnTo>
                  <a:lnTo>
                    <a:pt x="4373" y="20198"/>
                  </a:lnTo>
                  <a:lnTo>
                    <a:pt x="4470" y="20271"/>
                  </a:lnTo>
                  <a:lnTo>
                    <a:pt x="4568" y="20345"/>
                  </a:lnTo>
                  <a:lnTo>
                    <a:pt x="4666" y="20369"/>
                  </a:lnTo>
                  <a:lnTo>
                    <a:pt x="4910" y="20369"/>
                  </a:lnTo>
                  <a:lnTo>
                    <a:pt x="5032" y="20345"/>
                  </a:lnTo>
                  <a:lnTo>
                    <a:pt x="5130" y="20271"/>
                  </a:lnTo>
                  <a:lnTo>
                    <a:pt x="5203" y="20198"/>
                  </a:lnTo>
                  <a:lnTo>
                    <a:pt x="5276" y="20125"/>
                  </a:lnTo>
                  <a:lnTo>
                    <a:pt x="5350" y="20027"/>
                  </a:lnTo>
                  <a:lnTo>
                    <a:pt x="5374" y="19905"/>
                  </a:lnTo>
                  <a:lnTo>
                    <a:pt x="5374" y="19783"/>
                  </a:lnTo>
                  <a:lnTo>
                    <a:pt x="5374" y="9476"/>
                  </a:lnTo>
                  <a:lnTo>
                    <a:pt x="5667" y="9354"/>
                  </a:lnTo>
                  <a:lnTo>
                    <a:pt x="5936" y="9159"/>
                  </a:lnTo>
                  <a:lnTo>
                    <a:pt x="6180" y="8939"/>
                  </a:lnTo>
                  <a:lnTo>
                    <a:pt x="6400" y="8670"/>
                  </a:lnTo>
                  <a:lnTo>
                    <a:pt x="6668" y="8695"/>
                  </a:lnTo>
                  <a:lnTo>
                    <a:pt x="6937" y="8695"/>
                  </a:lnTo>
                  <a:lnTo>
                    <a:pt x="7181" y="8670"/>
                  </a:lnTo>
                  <a:lnTo>
                    <a:pt x="7426" y="8621"/>
                  </a:lnTo>
                  <a:lnTo>
                    <a:pt x="7645" y="8548"/>
                  </a:lnTo>
                  <a:lnTo>
                    <a:pt x="7841" y="8451"/>
                  </a:lnTo>
                  <a:lnTo>
                    <a:pt x="8012" y="8328"/>
                  </a:lnTo>
                  <a:lnTo>
                    <a:pt x="8183" y="8182"/>
                  </a:lnTo>
                  <a:lnTo>
                    <a:pt x="8329" y="8011"/>
                  </a:lnTo>
                  <a:lnTo>
                    <a:pt x="8451" y="7816"/>
                  </a:lnTo>
                  <a:lnTo>
                    <a:pt x="8549" y="7620"/>
                  </a:lnTo>
                  <a:lnTo>
                    <a:pt x="8622" y="7400"/>
                  </a:lnTo>
                  <a:lnTo>
                    <a:pt x="8696" y="7181"/>
                  </a:lnTo>
                  <a:lnTo>
                    <a:pt x="8720" y="6936"/>
                  </a:lnTo>
                  <a:lnTo>
                    <a:pt x="8720" y="6668"/>
                  </a:lnTo>
                  <a:lnTo>
                    <a:pt x="8696" y="6399"/>
                  </a:lnTo>
                  <a:lnTo>
                    <a:pt x="8891" y="6228"/>
                  </a:lnTo>
                  <a:lnTo>
                    <a:pt x="9086" y="6033"/>
                  </a:lnTo>
                  <a:lnTo>
                    <a:pt x="9233" y="5837"/>
                  </a:lnTo>
                  <a:lnTo>
                    <a:pt x="9355" y="5642"/>
                  </a:lnTo>
                  <a:lnTo>
                    <a:pt x="9453" y="5422"/>
                  </a:lnTo>
                  <a:lnTo>
                    <a:pt x="9526" y="5227"/>
                  </a:lnTo>
                  <a:lnTo>
                    <a:pt x="9575" y="5007"/>
                  </a:lnTo>
                  <a:lnTo>
                    <a:pt x="9599" y="4787"/>
                  </a:lnTo>
                  <a:lnTo>
                    <a:pt x="9575" y="4567"/>
                  </a:lnTo>
                  <a:lnTo>
                    <a:pt x="9526" y="4347"/>
                  </a:lnTo>
                  <a:lnTo>
                    <a:pt x="9453" y="4128"/>
                  </a:lnTo>
                  <a:lnTo>
                    <a:pt x="9355" y="3932"/>
                  </a:lnTo>
                  <a:lnTo>
                    <a:pt x="9233" y="3712"/>
                  </a:lnTo>
                  <a:lnTo>
                    <a:pt x="9086" y="3517"/>
                  </a:lnTo>
                  <a:lnTo>
                    <a:pt x="8891" y="3346"/>
                  </a:lnTo>
                  <a:lnTo>
                    <a:pt x="8696" y="3175"/>
                  </a:lnTo>
                  <a:lnTo>
                    <a:pt x="8720" y="2906"/>
                  </a:lnTo>
                  <a:lnTo>
                    <a:pt x="8720" y="2638"/>
                  </a:lnTo>
                  <a:lnTo>
                    <a:pt x="8696" y="2394"/>
                  </a:lnTo>
                  <a:lnTo>
                    <a:pt x="8622" y="2149"/>
                  </a:lnTo>
                  <a:lnTo>
                    <a:pt x="8549" y="1930"/>
                  </a:lnTo>
                  <a:lnTo>
                    <a:pt x="8451" y="1734"/>
                  </a:lnTo>
                  <a:lnTo>
                    <a:pt x="8329" y="1563"/>
                  </a:lnTo>
                  <a:lnTo>
                    <a:pt x="8183" y="1392"/>
                  </a:lnTo>
                  <a:lnTo>
                    <a:pt x="8012" y="1246"/>
                  </a:lnTo>
                  <a:lnTo>
                    <a:pt x="7841" y="1124"/>
                  </a:lnTo>
                  <a:lnTo>
                    <a:pt x="7645" y="1026"/>
                  </a:lnTo>
                  <a:lnTo>
                    <a:pt x="7426" y="953"/>
                  </a:lnTo>
                  <a:lnTo>
                    <a:pt x="7181" y="904"/>
                  </a:lnTo>
                  <a:lnTo>
                    <a:pt x="6937" y="855"/>
                  </a:lnTo>
                  <a:lnTo>
                    <a:pt x="6668" y="855"/>
                  </a:lnTo>
                  <a:lnTo>
                    <a:pt x="6400" y="904"/>
                  </a:lnTo>
                  <a:lnTo>
                    <a:pt x="6229" y="684"/>
                  </a:lnTo>
                  <a:lnTo>
                    <a:pt x="6058" y="489"/>
                  </a:lnTo>
                  <a:lnTo>
                    <a:pt x="5863" y="342"/>
                  </a:lnTo>
                  <a:lnTo>
                    <a:pt x="5643" y="220"/>
                  </a:lnTo>
                  <a:lnTo>
                    <a:pt x="5447" y="122"/>
                  </a:lnTo>
                  <a:lnTo>
                    <a:pt x="5228" y="49"/>
                  </a:lnTo>
                  <a:lnTo>
                    <a:pt x="500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3" name="Google Shape;753;p42"/>
          <p:cNvGrpSpPr/>
          <p:nvPr/>
        </p:nvGrpSpPr>
        <p:grpSpPr>
          <a:xfrm>
            <a:off x="2064346" y="3734722"/>
            <a:ext cx="318014" cy="414510"/>
            <a:chOff x="2624850" y="4296000"/>
            <a:chExt cx="380400" cy="495825"/>
          </a:xfrm>
        </p:grpSpPr>
        <p:sp>
          <p:nvSpPr>
            <p:cNvPr id="754" name="Google Shape;754;p42"/>
            <p:cNvSpPr/>
            <p:nvPr/>
          </p:nvSpPr>
          <p:spPr>
            <a:xfrm>
              <a:off x="2845875" y="4296000"/>
              <a:ext cx="126425" cy="125800"/>
            </a:xfrm>
            <a:custGeom>
              <a:avLst/>
              <a:gdLst/>
              <a:ahLst/>
              <a:cxnLst/>
              <a:rect l="l" t="t" r="r" b="b"/>
              <a:pathLst>
                <a:path w="5057" h="5032" extrusionOk="0">
                  <a:moveTo>
                    <a:pt x="4812" y="1"/>
                  </a:moveTo>
                  <a:lnTo>
                    <a:pt x="4372" y="74"/>
                  </a:lnTo>
                  <a:lnTo>
                    <a:pt x="3762" y="196"/>
                  </a:lnTo>
                  <a:lnTo>
                    <a:pt x="3053" y="392"/>
                  </a:lnTo>
                  <a:lnTo>
                    <a:pt x="2321" y="636"/>
                  </a:lnTo>
                  <a:lnTo>
                    <a:pt x="1612" y="929"/>
                  </a:lnTo>
                  <a:lnTo>
                    <a:pt x="1295" y="1075"/>
                  </a:lnTo>
                  <a:lnTo>
                    <a:pt x="1026" y="1222"/>
                  </a:lnTo>
                  <a:lnTo>
                    <a:pt x="782" y="1368"/>
                  </a:lnTo>
                  <a:lnTo>
                    <a:pt x="611" y="1515"/>
                  </a:lnTo>
                  <a:lnTo>
                    <a:pt x="489" y="1662"/>
                  </a:lnTo>
                  <a:lnTo>
                    <a:pt x="367" y="1808"/>
                  </a:lnTo>
                  <a:lnTo>
                    <a:pt x="269" y="1979"/>
                  </a:lnTo>
                  <a:lnTo>
                    <a:pt x="172" y="2150"/>
                  </a:lnTo>
                  <a:lnTo>
                    <a:pt x="123" y="2321"/>
                  </a:lnTo>
                  <a:lnTo>
                    <a:pt x="74" y="2492"/>
                  </a:lnTo>
                  <a:lnTo>
                    <a:pt x="25" y="2687"/>
                  </a:lnTo>
                  <a:lnTo>
                    <a:pt x="1" y="2858"/>
                  </a:lnTo>
                  <a:lnTo>
                    <a:pt x="1" y="3054"/>
                  </a:lnTo>
                  <a:lnTo>
                    <a:pt x="25" y="3225"/>
                  </a:lnTo>
                  <a:lnTo>
                    <a:pt x="49" y="3420"/>
                  </a:lnTo>
                  <a:lnTo>
                    <a:pt x="98" y="3591"/>
                  </a:lnTo>
                  <a:lnTo>
                    <a:pt x="172" y="3762"/>
                  </a:lnTo>
                  <a:lnTo>
                    <a:pt x="245" y="3933"/>
                  </a:lnTo>
                  <a:lnTo>
                    <a:pt x="342" y="4104"/>
                  </a:lnTo>
                  <a:lnTo>
                    <a:pt x="440" y="4250"/>
                  </a:lnTo>
                  <a:lnTo>
                    <a:pt x="2638" y="2052"/>
                  </a:lnTo>
                  <a:lnTo>
                    <a:pt x="2736" y="2003"/>
                  </a:lnTo>
                  <a:lnTo>
                    <a:pt x="2809" y="1979"/>
                  </a:lnTo>
                  <a:lnTo>
                    <a:pt x="2907" y="2003"/>
                  </a:lnTo>
                  <a:lnTo>
                    <a:pt x="2980" y="2052"/>
                  </a:lnTo>
                  <a:lnTo>
                    <a:pt x="3029" y="2126"/>
                  </a:lnTo>
                  <a:lnTo>
                    <a:pt x="3053" y="2223"/>
                  </a:lnTo>
                  <a:lnTo>
                    <a:pt x="3029" y="2321"/>
                  </a:lnTo>
                  <a:lnTo>
                    <a:pt x="2980" y="2394"/>
                  </a:lnTo>
                  <a:lnTo>
                    <a:pt x="782" y="4592"/>
                  </a:lnTo>
                  <a:lnTo>
                    <a:pt x="953" y="4690"/>
                  </a:lnTo>
                  <a:lnTo>
                    <a:pt x="1100" y="4788"/>
                  </a:lnTo>
                  <a:lnTo>
                    <a:pt x="1271" y="4885"/>
                  </a:lnTo>
                  <a:lnTo>
                    <a:pt x="1466" y="4934"/>
                  </a:lnTo>
                  <a:lnTo>
                    <a:pt x="1637" y="4983"/>
                  </a:lnTo>
                  <a:lnTo>
                    <a:pt x="1808" y="5008"/>
                  </a:lnTo>
                  <a:lnTo>
                    <a:pt x="2003" y="5032"/>
                  </a:lnTo>
                  <a:lnTo>
                    <a:pt x="2174" y="5032"/>
                  </a:lnTo>
                  <a:lnTo>
                    <a:pt x="2370" y="5008"/>
                  </a:lnTo>
                  <a:lnTo>
                    <a:pt x="2541" y="4983"/>
                  </a:lnTo>
                  <a:lnTo>
                    <a:pt x="2712" y="4934"/>
                  </a:lnTo>
                  <a:lnTo>
                    <a:pt x="2907" y="4861"/>
                  </a:lnTo>
                  <a:lnTo>
                    <a:pt x="3053" y="4788"/>
                  </a:lnTo>
                  <a:lnTo>
                    <a:pt x="3224" y="4690"/>
                  </a:lnTo>
                  <a:lnTo>
                    <a:pt x="3371" y="4568"/>
                  </a:lnTo>
                  <a:lnTo>
                    <a:pt x="3517" y="4421"/>
                  </a:lnTo>
                  <a:lnTo>
                    <a:pt x="3664" y="4250"/>
                  </a:lnTo>
                  <a:lnTo>
                    <a:pt x="3835" y="4006"/>
                  </a:lnTo>
                  <a:lnTo>
                    <a:pt x="3981" y="3738"/>
                  </a:lnTo>
                  <a:lnTo>
                    <a:pt x="4128" y="3420"/>
                  </a:lnTo>
                  <a:lnTo>
                    <a:pt x="4397" y="2736"/>
                  </a:lnTo>
                  <a:lnTo>
                    <a:pt x="4641" y="1979"/>
                  </a:lnTo>
                  <a:lnTo>
                    <a:pt x="4836" y="1271"/>
                  </a:lnTo>
                  <a:lnTo>
                    <a:pt x="4983" y="660"/>
                  </a:lnTo>
                  <a:lnTo>
                    <a:pt x="5032" y="221"/>
                  </a:lnTo>
                  <a:lnTo>
                    <a:pt x="5056" y="98"/>
                  </a:lnTo>
                  <a:lnTo>
                    <a:pt x="5032" y="25"/>
                  </a:lnTo>
                  <a:lnTo>
                    <a:pt x="49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2"/>
            <p:cNvSpPr/>
            <p:nvPr/>
          </p:nvSpPr>
          <p:spPr>
            <a:xfrm>
              <a:off x="2635850" y="4316150"/>
              <a:ext cx="369400" cy="475675"/>
            </a:xfrm>
            <a:custGeom>
              <a:avLst/>
              <a:gdLst/>
              <a:ahLst/>
              <a:cxnLst/>
              <a:rect l="l" t="t" r="r" b="b"/>
              <a:pathLst>
                <a:path w="14776" h="19027" extrusionOk="0">
                  <a:moveTo>
                    <a:pt x="7400" y="1"/>
                  </a:moveTo>
                  <a:lnTo>
                    <a:pt x="7254" y="25"/>
                  </a:lnTo>
                  <a:lnTo>
                    <a:pt x="7132" y="50"/>
                  </a:lnTo>
                  <a:lnTo>
                    <a:pt x="7034" y="123"/>
                  </a:lnTo>
                  <a:lnTo>
                    <a:pt x="6936" y="196"/>
                  </a:lnTo>
                  <a:lnTo>
                    <a:pt x="6863" y="294"/>
                  </a:lnTo>
                  <a:lnTo>
                    <a:pt x="6790" y="392"/>
                  </a:lnTo>
                  <a:lnTo>
                    <a:pt x="6765" y="514"/>
                  </a:lnTo>
                  <a:lnTo>
                    <a:pt x="6741" y="636"/>
                  </a:lnTo>
                  <a:lnTo>
                    <a:pt x="6741" y="4226"/>
                  </a:lnTo>
                  <a:lnTo>
                    <a:pt x="6887" y="4592"/>
                  </a:lnTo>
                  <a:lnTo>
                    <a:pt x="7009" y="4959"/>
                  </a:lnTo>
                  <a:lnTo>
                    <a:pt x="7058" y="5325"/>
                  </a:lnTo>
                  <a:lnTo>
                    <a:pt x="7083" y="5716"/>
                  </a:lnTo>
                  <a:lnTo>
                    <a:pt x="7058" y="6107"/>
                  </a:lnTo>
                  <a:lnTo>
                    <a:pt x="7009" y="6473"/>
                  </a:lnTo>
                  <a:lnTo>
                    <a:pt x="6887" y="6864"/>
                  </a:lnTo>
                  <a:lnTo>
                    <a:pt x="6741" y="7230"/>
                  </a:lnTo>
                  <a:lnTo>
                    <a:pt x="6741" y="13629"/>
                  </a:lnTo>
                  <a:lnTo>
                    <a:pt x="6203" y="13678"/>
                  </a:lnTo>
                  <a:lnTo>
                    <a:pt x="5666" y="13775"/>
                  </a:lnTo>
                  <a:lnTo>
                    <a:pt x="5153" y="13897"/>
                  </a:lnTo>
                  <a:lnTo>
                    <a:pt x="4640" y="14044"/>
                  </a:lnTo>
                  <a:lnTo>
                    <a:pt x="4152" y="14239"/>
                  </a:lnTo>
                  <a:lnTo>
                    <a:pt x="3688" y="14459"/>
                  </a:lnTo>
                  <a:lnTo>
                    <a:pt x="3224" y="14703"/>
                  </a:lnTo>
                  <a:lnTo>
                    <a:pt x="2784" y="14972"/>
                  </a:lnTo>
                  <a:lnTo>
                    <a:pt x="2369" y="15265"/>
                  </a:lnTo>
                  <a:lnTo>
                    <a:pt x="1954" y="15583"/>
                  </a:lnTo>
                  <a:lnTo>
                    <a:pt x="1588" y="15925"/>
                  </a:lnTo>
                  <a:lnTo>
                    <a:pt x="1221" y="16291"/>
                  </a:lnTo>
                  <a:lnTo>
                    <a:pt x="879" y="16682"/>
                  </a:lnTo>
                  <a:lnTo>
                    <a:pt x="562" y="17097"/>
                  </a:lnTo>
                  <a:lnTo>
                    <a:pt x="269" y="17512"/>
                  </a:lnTo>
                  <a:lnTo>
                    <a:pt x="0" y="17952"/>
                  </a:lnTo>
                  <a:lnTo>
                    <a:pt x="293" y="18074"/>
                  </a:lnTo>
                  <a:lnTo>
                    <a:pt x="611" y="18196"/>
                  </a:lnTo>
                  <a:lnTo>
                    <a:pt x="1319" y="18391"/>
                  </a:lnTo>
                  <a:lnTo>
                    <a:pt x="2125" y="18587"/>
                  </a:lnTo>
                  <a:lnTo>
                    <a:pt x="3053" y="18733"/>
                  </a:lnTo>
                  <a:lnTo>
                    <a:pt x="4030" y="18855"/>
                  </a:lnTo>
                  <a:lnTo>
                    <a:pt x="5104" y="18953"/>
                  </a:lnTo>
                  <a:lnTo>
                    <a:pt x="6228" y="19002"/>
                  </a:lnTo>
                  <a:lnTo>
                    <a:pt x="7376" y="19026"/>
                  </a:lnTo>
                  <a:lnTo>
                    <a:pt x="8548" y="19002"/>
                  </a:lnTo>
                  <a:lnTo>
                    <a:pt x="9672" y="18953"/>
                  </a:lnTo>
                  <a:lnTo>
                    <a:pt x="10746" y="18855"/>
                  </a:lnTo>
                  <a:lnTo>
                    <a:pt x="11723" y="18733"/>
                  </a:lnTo>
                  <a:lnTo>
                    <a:pt x="12651" y="18587"/>
                  </a:lnTo>
                  <a:lnTo>
                    <a:pt x="13457" y="18391"/>
                  </a:lnTo>
                  <a:lnTo>
                    <a:pt x="14165" y="18196"/>
                  </a:lnTo>
                  <a:lnTo>
                    <a:pt x="14483" y="18074"/>
                  </a:lnTo>
                  <a:lnTo>
                    <a:pt x="14776" y="17952"/>
                  </a:lnTo>
                  <a:lnTo>
                    <a:pt x="14507" y="17512"/>
                  </a:lnTo>
                  <a:lnTo>
                    <a:pt x="14214" y="17097"/>
                  </a:lnTo>
                  <a:lnTo>
                    <a:pt x="13897" y="16682"/>
                  </a:lnTo>
                  <a:lnTo>
                    <a:pt x="13555" y="16291"/>
                  </a:lnTo>
                  <a:lnTo>
                    <a:pt x="13188" y="15925"/>
                  </a:lnTo>
                  <a:lnTo>
                    <a:pt x="12822" y="15583"/>
                  </a:lnTo>
                  <a:lnTo>
                    <a:pt x="12407" y="15265"/>
                  </a:lnTo>
                  <a:lnTo>
                    <a:pt x="11992" y="14972"/>
                  </a:lnTo>
                  <a:lnTo>
                    <a:pt x="11552" y="14703"/>
                  </a:lnTo>
                  <a:lnTo>
                    <a:pt x="11088" y="14459"/>
                  </a:lnTo>
                  <a:lnTo>
                    <a:pt x="10624" y="14239"/>
                  </a:lnTo>
                  <a:lnTo>
                    <a:pt x="10136" y="14044"/>
                  </a:lnTo>
                  <a:lnTo>
                    <a:pt x="9623" y="13897"/>
                  </a:lnTo>
                  <a:lnTo>
                    <a:pt x="9110" y="13775"/>
                  </a:lnTo>
                  <a:lnTo>
                    <a:pt x="8573" y="13678"/>
                  </a:lnTo>
                  <a:lnTo>
                    <a:pt x="8035" y="13629"/>
                  </a:lnTo>
                  <a:lnTo>
                    <a:pt x="8035" y="3347"/>
                  </a:lnTo>
                  <a:lnTo>
                    <a:pt x="7913" y="3054"/>
                  </a:lnTo>
                  <a:lnTo>
                    <a:pt x="7840" y="2761"/>
                  </a:lnTo>
                  <a:lnTo>
                    <a:pt x="7791" y="2467"/>
                  </a:lnTo>
                  <a:lnTo>
                    <a:pt x="7767" y="2174"/>
                  </a:lnTo>
                  <a:lnTo>
                    <a:pt x="7791" y="1857"/>
                  </a:lnTo>
                  <a:lnTo>
                    <a:pt x="7840" y="1564"/>
                  </a:lnTo>
                  <a:lnTo>
                    <a:pt x="7913" y="1271"/>
                  </a:lnTo>
                  <a:lnTo>
                    <a:pt x="8035" y="978"/>
                  </a:lnTo>
                  <a:lnTo>
                    <a:pt x="8035" y="636"/>
                  </a:lnTo>
                  <a:lnTo>
                    <a:pt x="8011" y="514"/>
                  </a:lnTo>
                  <a:lnTo>
                    <a:pt x="7986" y="392"/>
                  </a:lnTo>
                  <a:lnTo>
                    <a:pt x="7913" y="294"/>
                  </a:lnTo>
                  <a:lnTo>
                    <a:pt x="7840" y="196"/>
                  </a:lnTo>
                  <a:lnTo>
                    <a:pt x="7742" y="123"/>
                  </a:lnTo>
                  <a:lnTo>
                    <a:pt x="7644" y="50"/>
                  </a:lnTo>
                  <a:lnTo>
                    <a:pt x="7522" y="25"/>
                  </a:lnTo>
                  <a:lnTo>
                    <a:pt x="74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2"/>
            <p:cNvSpPr/>
            <p:nvPr/>
          </p:nvSpPr>
          <p:spPr>
            <a:xfrm>
              <a:off x="2624850" y="4357675"/>
              <a:ext cx="171600" cy="171600"/>
            </a:xfrm>
            <a:custGeom>
              <a:avLst/>
              <a:gdLst/>
              <a:ahLst/>
              <a:cxnLst/>
              <a:rect l="l" t="t" r="r" b="b"/>
              <a:pathLst>
                <a:path w="6864" h="6864" extrusionOk="0">
                  <a:moveTo>
                    <a:pt x="74" y="1"/>
                  </a:moveTo>
                  <a:lnTo>
                    <a:pt x="25" y="25"/>
                  </a:lnTo>
                  <a:lnTo>
                    <a:pt x="0" y="74"/>
                  </a:lnTo>
                  <a:lnTo>
                    <a:pt x="0" y="123"/>
                  </a:lnTo>
                  <a:lnTo>
                    <a:pt x="0" y="318"/>
                  </a:lnTo>
                  <a:lnTo>
                    <a:pt x="25" y="587"/>
                  </a:lnTo>
                  <a:lnTo>
                    <a:pt x="74" y="929"/>
                  </a:lnTo>
                  <a:lnTo>
                    <a:pt x="269" y="1759"/>
                  </a:lnTo>
                  <a:lnTo>
                    <a:pt x="538" y="2736"/>
                  </a:lnTo>
                  <a:lnTo>
                    <a:pt x="880" y="3737"/>
                  </a:lnTo>
                  <a:lnTo>
                    <a:pt x="1051" y="4226"/>
                  </a:lnTo>
                  <a:lnTo>
                    <a:pt x="1246" y="4690"/>
                  </a:lnTo>
                  <a:lnTo>
                    <a:pt x="1441" y="5105"/>
                  </a:lnTo>
                  <a:lnTo>
                    <a:pt x="1661" y="5496"/>
                  </a:lnTo>
                  <a:lnTo>
                    <a:pt x="1857" y="5813"/>
                  </a:lnTo>
                  <a:lnTo>
                    <a:pt x="2076" y="6057"/>
                  </a:lnTo>
                  <a:lnTo>
                    <a:pt x="2272" y="6228"/>
                  </a:lnTo>
                  <a:lnTo>
                    <a:pt x="2492" y="6399"/>
                  </a:lnTo>
                  <a:lnTo>
                    <a:pt x="2711" y="6521"/>
                  </a:lnTo>
                  <a:lnTo>
                    <a:pt x="2956" y="6644"/>
                  </a:lnTo>
                  <a:lnTo>
                    <a:pt x="3200" y="6741"/>
                  </a:lnTo>
                  <a:lnTo>
                    <a:pt x="3444" y="6815"/>
                  </a:lnTo>
                  <a:lnTo>
                    <a:pt x="3688" y="6863"/>
                  </a:lnTo>
                  <a:lnTo>
                    <a:pt x="4201" y="6863"/>
                  </a:lnTo>
                  <a:lnTo>
                    <a:pt x="4445" y="6839"/>
                  </a:lnTo>
                  <a:lnTo>
                    <a:pt x="4690" y="6815"/>
                  </a:lnTo>
                  <a:lnTo>
                    <a:pt x="4958" y="6741"/>
                  </a:lnTo>
                  <a:lnTo>
                    <a:pt x="5178" y="6644"/>
                  </a:lnTo>
                  <a:lnTo>
                    <a:pt x="5422" y="6521"/>
                  </a:lnTo>
                  <a:lnTo>
                    <a:pt x="5642" y="6399"/>
                  </a:lnTo>
                  <a:lnTo>
                    <a:pt x="5862" y="6228"/>
                  </a:lnTo>
                  <a:lnTo>
                    <a:pt x="2198" y="2565"/>
                  </a:lnTo>
                  <a:lnTo>
                    <a:pt x="2150" y="2492"/>
                  </a:lnTo>
                  <a:lnTo>
                    <a:pt x="2125" y="2394"/>
                  </a:lnTo>
                  <a:lnTo>
                    <a:pt x="2150" y="2296"/>
                  </a:lnTo>
                  <a:lnTo>
                    <a:pt x="2198" y="2199"/>
                  </a:lnTo>
                  <a:lnTo>
                    <a:pt x="2296" y="2150"/>
                  </a:lnTo>
                  <a:lnTo>
                    <a:pt x="2394" y="2125"/>
                  </a:lnTo>
                  <a:lnTo>
                    <a:pt x="2492" y="2150"/>
                  </a:lnTo>
                  <a:lnTo>
                    <a:pt x="2565" y="2199"/>
                  </a:lnTo>
                  <a:lnTo>
                    <a:pt x="6228" y="5862"/>
                  </a:lnTo>
                  <a:lnTo>
                    <a:pt x="6375" y="5642"/>
                  </a:lnTo>
                  <a:lnTo>
                    <a:pt x="6521" y="5422"/>
                  </a:lnTo>
                  <a:lnTo>
                    <a:pt x="6643" y="5203"/>
                  </a:lnTo>
                  <a:lnTo>
                    <a:pt x="6741" y="4958"/>
                  </a:lnTo>
                  <a:lnTo>
                    <a:pt x="6814" y="4714"/>
                  </a:lnTo>
                  <a:lnTo>
                    <a:pt x="6839" y="4446"/>
                  </a:lnTo>
                  <a:lnTo>
                    <a:pt x="6863" y="4201"/>
                  </a:lnTo>
                  <a:lnTo>
                    <a:pt x="6863" y="3933"/>
                  </a:lnTo>
                  <a:lnTo>
                    <a:pt x="6839" y="3688"/>
                  </a:lnTo>
                  <a:lnTo>
                    <a:pt x="6814" y="3444"/>
                  </a:lnTo>
                  <a:lnTo>
                    <a:pt x="6741" y="3200"/>
                  </a:lnTo>
                  <a:lnTo>
                    <a:pt x="6643" y="2956"/>
                  </a:lnTo>
                  <a:lnTo>
                    <a:pt x="6521" y="2711"/>
                  </a:lnTo>
                  <a:lnTo>
                    <a:pt x="6399" y="2492"/>
                  </a:lnTo>
                  <a:lnTo>
                    <a:pt x="6228" y="2272"/>
                  </a:lnTo>
                  <a:lnTo>
                    <a:pt x="6057" y="2076"/>
                  </a:lnTo>
                  <a:lnTo>
                    <a:pt x="5813" y="1857"/>
                  </a:lnTo>
                  <a:lnTo>
                    <a:pt x="5496" y="1661"/>
                  </a:lnTo>
                  <a:lnTo>
                    <a:pt x="5105" y="1466"/>
                  </a:lnTo>
                  <a:lnTo>
                    <a:pt x="4690" y="1246"/>
                  </a:lnTo>
                  <a:lnTo>
                    <a:pt x="4226" y="1051"/>
                  </a:lnTo>
                  <a:lnTo>
                    <a:pt x="3737" y="880"/>
                  </a:lnTo>
                  <a:lnTo>
                    <a:pt x="2736" y="538"/>
                  </a:lnTo>
                  <a:lnTo>
                    <a:pt x="1759" y="269"/>
                  </a:lnTo>
                  <a:lnTo>
                    <a:pt x="928" y="74"/>
                  </a:lnTo>
                  <a:lnTo>
                    <a:pt x="587" y="25"/>
                  </a:lnTo>
                  <a:lnTo>
                    <a:pt x="3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7" name="Google Shape;757;p42"/>
          <p:cNvSpPr/>
          <p:nvPr/>
        </p:nvSpPr>
        <p:spPr>
          <a:xfrm>
            <a:off x="3180303" y="3772127"/>
            <a:ext cx="339959" cy="339980"/>
          </a:xfrm>
          <a:custGeom>
            <a:avLst/>
            <a:gdLst/>
            <a:ahLst/>
            <a:cxnLst/>
            <a:rect l="l" t="t" r="r" b="b"/>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2"/>
          <p:cNvSpPr/>
          <p:nvPr/>
        </p:nvSpPr>
        <p:spPr>
          <a:xfrm>
            <a:off x="2616754" y="3793571"/>
            <a:ext cx="339959" cy="297094"/>
          </a:xfrm>
          <a:custGeom>
            <a:avLst/>
            <a:gdLst/>
            <a:ahLst/>
            <a:cxnLst/>
            <a:rect l="l" t="t" r="r" b="b"/>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2"/>
          <p:cNvSpPr/>
          <p:nvPr/>
        </p:nvSpPr>
        <p:spPr>
          <a:xfrm>
            <a:off x="3742304" y="3770601"/>
            <a:ext cx="343053" cy="343032"/>
          </a:xfrm>
          <a:custGeom>
            <a:avLst/>
            <a:gdLst/>
            <a:ahLst/>
            <a:cxnLst/>
            <a:rect l="l" t="t" r="r" b="b"/>
            <a:pathLst>
              <a:path w="16414" h="16413" extrusionOk="0">
                <a:moveTo>
                  <a:pt x="10088" y="5080"/>
                </a:moveTo>
                <a:lnTo>
                  <a:pt x="10234" y="5105"/>
                </a:lnTo>
                <a:lnTo>
                  <a:pt x="10307" y="5129"/>
                </a:lnTo>
                <a:lnTo>
                  <a:pt x="10356" y="5178"/>
                </a:lnTo>
                <a:lnTo>
                  <a:pt x="11235" y="6057"/>
                </a:lnTo>
                <a:lnTo>
                  <a:pt x="11284" y="6106"/>
                </a:lnTo>
                <a:lnTo>
                  <a:pt x="11309" y="6179"/>
                </a:lnTo>
                <a:lnTo>
                  <a:pt x="11333" y="6326"/>
                </a:lnTo>
                <a:lnTo>
                  <a:pt x="11309" y="6473"/>
                </a:lnTo>
                <a:lnTo>
                  <a:pt x="11284" y="6546"/>
                </a:lnTo>
                <a:lnTo>
                  <a:pt x="11235" y="6595"/>
                </a:lnTo>
                <a:lnTo>
                  <a:pt x="9892" y="7938"/>
                </a:lnTo>
                <a:lnTo>
                  <a:pt x="9843" y="7987"/>
                </a:lnTo>
                <a:lnTo>
                  <a:pt x="9819" y="8060"/>
                </a:lnTo>
                <a:lnTo>
                  <a:pt x="9795" y="8207"/>
                </a:lnTo>
                <a:lnTo>
                  <a:pt x="9819" y="8353"/>
                </a:lnTo>
                <a:lnTo>
                  <a:pt x="9843" y="8426"/>
                </a:lnTo>
                <a:lnTo>
                  <a:pt x="9892" y="8475"/>
                </a:lnTo>
                <a:lnTo>
                  <a:pt x="11235" y="9818"/>
                </a:lnTo>
                <a:lnTo>
                  <a:pt x="11284" y="9867"/>
                </a:lnTo>
                <a:lnTo>
                  <a:pt x="11309" y="9941"/>
                </a:lnTo>
                <a:lnTo>
                  <a:pt x="11333" y="10087"/>
                </a:lnTo>
                <a:lnTo>
                  <a:pt x="11309" y="10234"/>
                </a:lnTo>
                <a:lnTo>
                  <a:pt x="11284" y="10307"/>
                </a:lnTo>
                <a:lnTo>
                  <a:pt x="11235" y="10356"/>
                </a:lnTo>
                <a:lnTo>
                  <a:pt x="10356" y="11235"/>
                </a:lnTo>
                <a:lnTo>
                  <a:pt x="10307" y="11284"/>
                </a:lnTo>
                <a:lnTo>
                  <a:pt x="10234" y="11308"/>
                </a:lnTo>
                <a:lnTo>
                  <a:pt x="10088" y="11333"/>
                </a:lnTo>
                <a:lnTo>
                  <a:pt x="9941" y="11308"/>
                </a:lnTo>
                <a:lnTo>
                  <a:pt x="9868" y="11284"/>
                </a:lnTo>
                <a:lnTo>
                  <a:pt x="9819" y="11235"/>
                </a:lnTo>
                <a:lnTo>
                  <a:pt x="8476" y="9892"/>
                </a:lnTo>
                <a:lnTo>
                  <a:pt x="8427" y="9843"/>
                </a:lnTo>
                <a:lnTo>
                  <a:pt x="8354" y="9818"/>
                </a:lnTo>
                <a:lnTo>
                  <a:pt x="8207" y="9794"/>
                </a:lnTo>
                <a:lnTo>
                  <a:pt x="8061" y="9818"/>
                </a:lnTo>
                <a:lnTo>
                  <a:pt x="7987" y="9843"/>
                </a:lnTo>
                <a:lnTo>
                  <a:pt x="7938" y="9892"/>
                </a:lnTo>
                <a:lnTo>
                  <a:pt x="6595" y="11235"/>
                </a:lnTo>
                <a:lnTo>
                  <a:pt x="6546" y="11284"/>
                </a:lnTo>
                <a:lnTo>
                  <a:pt x="6473" y="11308"/>
                </a:lnTo>
                <a:lnTo>
                  <a:pt x="6326" y="11333"/>
                </a:lnTo>
                <a:lnTo>
                  <a:pt x="6180" y="11308"/>
                </a:lnTo>
                <a:lnTo>
                  <a:pt x="6107" y="11284"/>
                </a:lnTo>
                <a:lnTo>
                  <a:pt x="6058" y="11235"/>
                </a:lnTo>
                <a:lnTo>
                  <a:pt x="5179" y="10356"/>
                </a:lnTo>
                <a:lnTo>
                  <a:pt x="5130" y="10307"/>
                </a:lnTo>
                <a:lnTo>
                  <a:pt x="5105" y="10234"/>
                </a:lnTo>
                <a:lnTo>
                  <a:pt x="5081" y="10087"/>
                </a:lnTo>
                <a:lnTo>
                  <a:pt x="5105" y="9941"/>
                </a:lnTo>
                <a:lnTo>
                  <a:pt x="5130" y="9867"/>
                </a:lnTo>
                <a:lnTo>
                  <a:pt x="5179" y="9818"/>
                </a:lnTo>
                <a:lnTo>
                  <a:pt x="6522" y="8475"/>
                </a:lnTo>
                <a:lnTo>
                  <a:pt x="6571" y="8426"/>
                </a:lnTo>
                <a:lnTo>
                  <a:pt x="6595" y="8353"/>
                </a:lnTo>
                <a:lnTo>
                  <a:pt x="6620" y="8207"/>
                </a:lnTo>
                <a:lnTo>
                  <a:pt x="6595" y="8060"/>
                </a:lnTo>
                <a:lnTo>
                  <a:pt x="6571" y="7987"/>
                </a:lnTo>
                <a:lnTo>
                  <a:pt x="6522" y="7938"/>
                </a:lnTo>
                <a:lnTo>
                  <a:pt x="5179" y="6595"/>
                </a:lnTo>
                <a:lnTo>
                  <a:pt x="5130" y="6546"/>
                </a:lnTo>
                <a:lnTo>
                  <a:pt x="5105" y="6473"/>
                </a:lnTo>
                <a:lnTo>
                  <a:pt x="5081" y="6326"/>
                </a:lnTo>
                <a:lnTo>
                  <a:pt x="5105" y="6179"/>
                </a:lnTo>
                <a:lnTo>
                  <a:pt x="5130" y="6106"/>
                </a:lnTo>
                <a:lnTo>
                  <a:pt x="5179" y="6057"/>
                </a:lnTo>
                <a:lnTo>
                  <a:pt x="6058" y="5178"/>
                </a:lnTo>
                <a:lnTo>
                  <a:pt x="6107" y="5129"/>
                </a:lnTo>
                <a:lnTo>
                  <a:pt x="6180" y="5105"/>
                </a:lnTo>
                <a:lnTo>
                  <a:pt x="6326" y="5080"/>
                </a:lnTo>
                <a:lnTo>
                  <a:pt x="6473" y="5105"/>
                </a:lnTo>
                <a:lnTo>
                  <a:pt x="6546" y="5129"/>
                </a:lnTo>
                <a:lnTo>
                  <a:pt x="6595" y="5178"/>
                </a:lnTo>
                <a:lnTo>
                  <a:pt x="7938" y="6521"/>
                </a:lnTo>
                <a:lnTo>
                  <a:pt x="7987" y="6570"/>
                </a:lnTo>
                <a:lnTo>
                  <a:pt x="8061" y="6595"/>
                </a:lnTo>
                <a:lnTo>
                  <a:pt x="8207" y="6619"/>
                </a:lnTo>
                <a:lnTo>
                  <a:pt x="8354" y="6595"/>
                </a:lnTo>
                <a:lnTo>
                  <a:pt x="8427" y="6570"/>
                </a:lnTo>
                <a:lnTo>
                  <a:pt x="8476" y="6521"/>
                </a:lnTo>
                <a:lnTo>
                  <a:pt x="9819" y="5178"/>
                </a:lnTo>
                <a:lnTo>
                  <a:pt x="9868" y="5129"/>
                </a:lnTo>
                <a:lnTo>
                  <a:pt x="9941" y="5105"/>
                </a:lnTo>
                <a:lnTo>
                  <a:pt x="10088" y="5080"/>
                </a:lnTo>
                <a:close/>
                <a:moveTo>
                  <a:pt x="5130" y="0"/>
                </a:moveTo>
                <a:lnTo>
                  <a:pt x="4934" y="25"/>
                </a:lnTo>
                <a:lnTo>
                  <a:pt x="4739" y="74"/>
                </a:lnTo>
                <a:lnTo>
                  <a:pt x="4568" y="171"/>
                </a:lnTo>
                <a:lnTo>
                  <a:pt x="4397" y="293"/>
                </a:lnTo>
                <a:lnTo>
                  <a:pt x="294" y="4397"/>
                </a:lnTo>
                <a:lnTo>
                  <a:pt x="172" y="4568"/>
                </a:lnTo>
                <a:lnTo>
                  <a:pt x="74" y="4738"/>
                </a:lnTo>
                <a:lnTo>
                  <a:pt x="25" y="4934"/>
                </a:lnTo>
                <a:lnTo>
                  <a:pt x="1" y="5129"/>
                </a:lnTo>
                <a:lnTo>
                  <a:pt x="1" y="11284"/>
                </a:lnTo>
                <a:lnTo>
                  <a:pt x="25" y="11479"/>
                </a:lnTo>
                <a:lnTo>
                  <a:pt x="74" y="11675"/>
                </a:lnTo>
                <a:lnTo>
                  <a:pt x="172" y="11846"/>
                </a:lnTo>
                <a:lnTo>
                  <a:pt x="294" y="12017"/>
                </a:lnTo>
                <a:lnTo>
                  <a:pt x="4397" y="16120"/>
                </a:lnTo>
                <a:lnTo>
                  <a:pt x="4568" y="16242"/>
                </a:lnTo>
                <a:lnTo>
                  <a:pt x="4739" y="16339"/>
                </a:lnTo>
                <a:lnTo>
                  <a:pt x="4934" y="16388"/>
                </a:lnTo>
                <a:lnTo>
                  <a:pt x="5130" y="16413"/>
                </a:lnTo>
                <a:lnTo>
                  <a:pt x="11284" y="16413"/>
                </a:lnTo>
                <a:lnTo>
                  <a:pt x="11480" y="16388"/>
                </a:lnTo>
                <a:lnTo>
                  <a:pt x="11675" y="16339"/>
                </a:lnTo>
                <a:lnTo>
                  <a:pt x="11846" y="16242"/>
                </a:lnTo>
                <a:lnTo>
                  <a:pt x="12017" y="16120"/>
                </a:lnTo>
                <a:lnTo>
                  <a:pt x="16120" y="12017"/>
                </a:lnTo>
                <a:lnTo>
                  <a:pt x="16242" y="11846"/>
                </a:lnTo>
                <a:lnTo>
                  <a:pt x="16340" y="11675"/>
                </a:lnTo>
                <a:lnTo>
                  <a:pt x="16389" y="11479"/>
                </a:lnTo>
                <a:lnTo>
                  <a:pt x="16413" y="11284"/>
                </a:lnTo>
                <a:lnTo>
                  <a:pt x="16413" y="5129"/>
                </a:lnTo>
                <a:lnTo>
                  <a:pt x="16389" y="4934"/>
                </a:lnTo>
                <a:lnTo>
                  <a:pt x="16340" y="4738"/>
                </a:lnTo>
                <a:lnTo>
                  <a:pt x="16242" y="4568"/>
                </a:lnTo>
                <a:lnTo>
                  <a:pt x="16120" y="4397"/>
                </a:lnTo>
                <a:lnTo>
                  <a:pt x="12017" y="293"/>
                </a:lnTo>
                <a:lnTo>
                  <a:pt x="11846" y="171"/>
                </a:lnTo>
                <a:lnTo>
                  <a:pt x="11675" y="74"/>
                </a:lnTo>
                <a:lnTo>
                  <a:pt x="11480" y="25"/>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0" name="Google Shape;760;p42"/>
          <p:cNvGrpSpPr/>
          <p:nvPr/>
        </p:nvGrpSpPr>
        <p:grpSpPr>
          <a:xfrm>
            <a:off x="4280686" y="3775560"/>
            <a:ext cx="393045" cy="332833"/>
            <a:chOff x="5275975" y="4344850"/>
            <a:chExt cx="470150" cy="398125"/>
          </a:xfrm>
        </p:grpSpPr>
        <p:sp>
          <p:nvSpPr>
            <p:cNvPr id="761" name="Google Shape;761;p42"/>
            <p:cNvSpPr/>
            <p:nvPr/>
          </p:nvSpPr>
          <p:spPr>
            <a:xfrm>
              <a:off x="5661250" y="4690450"/>
              <a:ext cx="65950" cy="52525"/>
            </a:xfrm>
            <a:custGeom>
              <a:avLst/>
              <a:gdLst/>
              <a:ahLst/>
              <a:cxnLst/>
              <a:rect l="l" t="t" r="r" b="b"/>
              <a:pathLst>
                <a:path w="2638" h="2101" extrusionOk="0">
                  <a:moveTo>
                    <a:pt x="0" y="0"/>
                  </a:moveTo>
                  <a:lnTo>
                    <a:pt x="0" y="782"/>
                  </a:lnTo>
                  <a:lnTo>
                    <a:pt x="25" y="1050"/>
                  </a:lnTo>
                  <a:lnTo>
                    <a:pt x="122" y="1295"/>
                  </a:lnTo>
                  <a:lnTo>
                    <a:pt x="244" y="1514"/>
                  </a:lnTo>
                  <a:lnTo>
                    <a:pt x="391" y="1710"/>
                  </a:lnTo>
                  <a:lnTo>
                    <a:pt x="586" y="1856"/>
                  </a:lnTo>
                  <a:lnTo>
                    <a:pt x="806" y="1978"/>
                  </a:lnTo>
                  <a:lnTo>
                    <a:pt x="1050" y="2076"/>
                  </a:lnTo>
                  <a:lnTo>
                    <a:pt x="1319" y="2100"/>
                  </a:lnTo>
                  <a:lnTo>
                    <a:pt x="1588" y="2076"/>
                  </a:lnTo>
                  <a:lnTo>
                    <a:pt x="1832" y="1978"/>
                  </a:lnTo>
                  <a:lnTo>
                    <a:pt x="2052" y="1856"/>
                  </a:lnTo>
                  <a:lnTo>
                    <a:pt x="2247" y="1710"/>
                  </a:lnTo>
                  <a:lnTo>
                    <a:pt x="2418" y="1514"/>
                  </a:lnTo>
                  <a:lnTo>
                    <a:pt x="2540" y="1295"/>
                  </a:lnTo>
                  <a:lnTo>
                    <a:pt x="2613" y="1050"/>
                  </a:lnTo>
                  <a:lnTo>
                    <a:pt x="2638" y="782"/>
                  </a:lnTo>
                  <a:lnTo>
                    <a:pt x="263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2"/>
            <p:cNvSpPr/>
            <p:nvPr/>
          </p:nvSpPr>
          <p:spPr>
            <a:xfrm>
              <a:off x="5294900" y="4690450"/>
              <a:ext cx="65950" cy="52525"/>
            </a:xfrm>
            <a:custGeom>
              <a:avLst/>
              <a:gdLst/>
              <a:ahLst/>
              <a:cxnLst/>
              <a:rect l="l" t="t" r="r" b="b"/>
              <a:pathLst>
                <a:path w="2638" h="2101" extrusionOk="0">
                  <a:moveTo>
                    <a:pt x="0" y="0"/>
                  </a:moveTo>
                  <a:lnTo>
                    <a:pt x="0" y="782"/>
                  </a:lnTo>
                  <a:lnTo>
                    <a:pt x="25" y="1050"/>
                  </a:lnTo>
                  <a:lnTo>
                    <a:pt x="98" y="1295"/>
                  </a:lnTo>
                  <a:lnTo>
                    <a:pt x="220" y="1514"/>
                  </a:lnTo>
                  <a:lnTo>
                    <a:pt x="391" y="1710"/>
                  </a:lnTo>
                  <a:lnTo>
                    <a:pt x="586" y="1856"/>
                  </a:lnTo>
                  <a:lnTo>
                    <a:pt x="806" y="1978"/>
                  </a:lnTo>
                  <a:lnTo>
                    <a:pt x="1050" y="2076"/>
                  </a:lnTo>
                  <a:lnTo>
                    <a:pt x="1319" y="2100"/>
                  </a:lnTo>
                  <a:lnTo>
                    <a:pt x="1588" y="2076"/>
                  </a:lnTo>
                  <a:lnTo>
                    <a:pt x="1832" y="1978"/>
                  </a:lnTo>
                  <a:lnTo>
                    <a:pt x="2052" y="1856"/>
                  </a:lnTo>
                  <a:lnTo>
                    <a:pt x="2247" y="1710"/>
                  </a:lnTo>
                  <a:lnTo>
                    <a:pt x="2394" y="1514"/>
                  </a:lnTo>
                  <a:lnTo>
                    <a:pt x="2516" y="1295"/>
                  </a:lnTo>
                  <a:lnTo>
                    <a:pt x="2614" y="1050"/>
                  </a:lnTo>
                  <a:lnTo>
                    <a:pt x="2638" y="782"/>
                  </a:lnTo>
                  <a:lnTo>
                    <a:pt x="263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2"/>
            <p:cNvSpPr/>
            <p:nvPr/>
          </p:nvSpPr>
          <p:spPr>
            <a:xfrm>
              <a:off x="5275975" y="4344850"/>
              <a:ext cx="470150" cy="334025"/>
            </a:xfrm>
            <a:custGeom>
              <a:avLst/>
              <a:gdLst/>
              <a:ahLst/>
              <a:cxnLst/>
              <a:rect l="l" t="t" r="r" b="b"/>
              <a:pathLst>
                <a:path w="18806" h="13361" extrusionOk="0">
                  <a:moveTo>
                    <a:pt x="10062" y="1344"/>
                  </a:moveTo>
                  <a:lnTo>
                    <a:pt x="10673" y="1368"/>
                  </a:lnTo>
                  <a:lnTo>
                    <a:pt x="11699" y="1442"/>
                  </a:lnTo>
                  <a:lnTo>
                    <a:pt x="12529" y="1564"/>
                  </a:lnTo>
                  <a:lnTo>
                    <a:pt x="13164" y="1686"/>
                  </a:lnTo>
                  <a:lnTo>
                    <a:pt x="13628" y="1808"/>
                  </a:lnTo>
                  <a:lnTo>
                    <a:pt x="13946" y="1906"/>
                  </a:lnTo>
                  <a:lnTo>
                    <a:pt x="14166" y="2003"/>
                  </a:lnTo>
                  <a:lnTo>
                    <a:pt x="14214" y="2052"/>
                  </a:lnTo>
                  <a:lnTo>
                    <a:pt x="14288" y="2174"/>
                  </a:lnTo>
                  <a:lnTo>
                    <a:pt x="14459" y="2638"/>
                  </a:lnTo>
                  <a:lnTo>
                    <a:pt x="14678" y="3273"/>
                  </a:lnTo>
                  <a:lnTo>
                    <a:pt x="14898" y="4006"/>
                  </a:lnTo>
                  <a:lnTo>
                    <a:pt x="15313" y="5374"/>
                  </a:lnTo>
                  <a:lnTo>
                    <a:pt x="15484" y="5984"/>
                  </a:lnTo>
                  <a:lnTo>
                    <a:pt x="15460" y="6033"/>
                  </a:lnTo>
                  <a:lnTo>
                    <a:pt x="15411" y="6106"/>
                  </a:lnTo>
                  <a:lnTo>
                    <a:pt x="15313" y="6180"/>
                  </a:lnTo>
                  <a:lnTo>
                    <a:pt x="15167" y="6277"/>
                  </a:lnTo>
                  <a:lnTo>
                    <a:pt x="14972" y="6399"/>
                  </a:lnTo>
                  <a:lnTo>
                    <a:pt x="14727" y="6522"/>
                  </a:lnTo>
                  <a:lnTo>
                    <a:pt x="14410" y="6619"/>
                  </a:lnTo>
                  <a:lnTo>
                    <a:pt x="14068" y="6741"/>
                  </a:lnTo>
                  <a:lnTo>
                    <a:pt x="13677" y="6864"/>
                  </a:lnTo>
                  <a:lnTo>
                    <a:pt x="13213" y="6986"/>
                  </a:lnTo>
                  <a:lnTo>
                    <a:pt x="12725" y="7083"/>
                  </a:lnTo>
                  <a:lnTo>
                    <a:pt x="12163" y="7181"/>
                  </a:lnTo>
                  <a:lnTo>
                    <a:pt x="11552" y="7254"/>
                  </a:lnTo>
                  <a:lnTo>
                    <a:pt x="10893" y="7303"/>
                  </a:lnTo>
                  <a:lnTo>
                    <a:pt x="10185" y="7352"/>
                  </a:lnTo>
                  <a:lnTo>
                    <a:pt x="8622" y="7352"/>
                  </a:lnTo>
                  <a:lnTo>
                    <a:pt x="7913" y="7303"/>
                  </a:lnTo>
                  <a:lnTo>
                    <a:pt x="7254" y="7254"/>
                  </a:lnTo>
                  <a:lnTo>
                    <a:pt x="6643" y="7181"/>
                  </a:lnTo>
                  <a:lnTo>
                    <a:pt x="6082" y="7083"/>
                  </a:lnTo>
                  <a:lnTo>
                    <a:pt x="5593" y="6986"/>
                  </a:lnTo>
                  <a:lnTo>
                    <a:pt x="5129" y="6864"/>
                  </a:lnTo>
                  <a:lnTo>
                    <a:pt x="4738" y="6741"/>
                  </a:lnTo>
                  <a:lnTo>
                    <a:pt x="4396" y="6619"/>
                  </a:lnTo>
                  <a:lnTo>
                    <a:pt x="4079" y="6522"/>
                  </a:lnTo>
                  <a:lnTo>
                    <a:pt x="3835" y="6399"/>
                  </a:lnTo>
                  <a:lnTo>
                    <a:pt x="3639" y="6277"/>
                  </a:lnTo>
                  <a:lnTo>
                    <a:pt x="3493" y="6180"/>
                  </a:lnTo>
                  <a:lnTo>
                    <a:pt x="3395" y="6106"/>
                  </a:lnTo>
                  <a:lnTo>
                    <a:pt x="3346" y="6033"/>
                  </a:lnTo>
                  <a:lnTo>
                    <a:pt x="3322" y="5984"/>
                  </a:lnTo>
                  <a:lnTo>
                    <a:pt x="3493" y="5374"/>
                  </a:lnTo>
                  <a:lnTo>
                    <a:pt x="3908" y="4006"/>
                  </a:lnTo>
                  <a:lnTo>
                    <a:pt x="4128" y="3273"/>
                  </a:lnTo>
                  <a:lnTo>
                    <a:pt x="4347" y="2638"/>
                  </a:lnTo>
                  <a:lnTo>
                    <a:pt x="4518" y="2174"/>
                  </a:lnTo>
                  <a:lnTo>
                    <a:pt x="4592" y="2052"/>
                  </a:lnTo>
                  <a:lnTo>
                    <a:pt x="4641" y="2003"/>
                  </a:lnTo>
                  <a:lnTo>
                    <a:pt x="4860" y="1906"/>
                  </a:lnTo>
                  <a:lnTo>
                    <a:pt x="5178" y="1808"/>
                  </a:lnTo>
                  <a:lnTo>
                    <a:pt x="5642" y="1686"/>
                  </a:lnTo>
                  <a:lnTo>
                    <a:pt x="6277" y="1564"/>
                  </a:lnTo>
                  <a:lnTo>
                    <a:pt x="7107" y="1442"/>
                  </a:lnTo>
                  <a:lnTo>
                    <a:pt x="8133" y="1368"/>
                  </a:lnTo>
                  <a:lnTo>
                    <a:pt x="8744" y="1344"/>
                  </a:lnTo>
                  <a:close/>
                  <a:moveTo>
                    <a:pt x="11919" y="9916"/>
                  </a:moveTo>
                  <a:lnTo>
                    <a:pt x="12016" y="9941"/>
                  </a:lnTo>
                  <a:lnTo>
                    <a:pt x="12090" y="9990"/>
                  </a:lnTo>
                  <a:lnTo>
                    <a:pt x="12138" y="10063"/>
                  </a:lnTo>
                  <a:lnTo>
                    <a:pt x="12163" y="10161"/>
                  </a:lnTo>
                  <a:lnTo>
                    <a:pt x="12138" y="10258"/>
                  </a:lnTo>
                  <a:lnTo>
                    <a:pt x="12090" y="10332"/>
                  </a:lnTo>
                  <a:lnTo>
                    <a:pt x="12016" y="10380"/>
                  </a:lnTo>
                  <a:lnTo>
                    <a:pt x="11919" y="10405"/>
                  </a:lnTo>
                  <a:lnTo>
                    <a:pt x="6887" y="10405"/>
                  </a:lnTo>
                  <a:lnTo>
                    <a:pt x="6790" y="10380"/>
                  </a:lnTo>
                  <a:lnTo>
                    <a:pt x="6717" y="10332"/>
                  </a:lnTo>
                  <a:lnTo>
                    <a:pt x="6668" y="10258"/>
                  </a:lnTo>
                  <a:lnTo>
                    <a:pt x="6643" y="10161"/>
                  </a:lnTo>
                  <a:lnTo>
                    <a:pt x="6668" y="10063"/>
                  </a:lnTo>
                  <a:lnTo>
                    <a:pt x="6717" y="9990"/>
                  </a:lnTo>
                  <a:lnTo>
                    <a:pt x="6790" y="9941"/>
                  </a:lnTo>
                  <a:lnTo>
                    <a:pt x="6887" y="9916"/>
                  </a:lnTo>
                  <a:close/>
                  <a:moveTo>
                    <a:pt x="11626" y="10991"/>
                  </a:moveTo>
                  <a:lnTo>
                    <a:pt x="11723" y="11015"/>
                  </a:lnTo>
                  <a:lnTo>
                    <a:pt x="11797" y="11064"/>
                  </a:lnTo>
                  <a:lnTo>
                    <a:pt x="11845" y="11138"/>
                  </a:lnTo>
                  <a:lnTo>
                    <a:pt x="11870" y="11235"/>
                  </a:lnTo>
                  <a:lnTo>
                    <a:pt x="11845" y="11333"/>
                  </a:lnTo>
                  <a:lnTo>
                    <a:pt x="11797" y="11406"/>
                  </a:lnTo>
                  <a:lnTo>
                    <a:pt x="11723" y="11455"/>
                  </a:lnTo>
                  <a:lnTo>
                    <a:pt x="11626" y="11479"/>
                  </a:lnTo>
                  <a:lnTo>
                    <a:pt x="7181" y="11479"/>
                  </a:lnTo>
                  <a:lnTo>
                    <a:pt x="7083" y="11455"/>
                  </a:lnTo>
                  <a:lnTo>
                    <a:pt x="7010" y="11406"/>
                  </a:lnTo>
                  <a:lnTo>
                    <a:pt x="6961" y="11333"/>
                  </a:lnTo>
                  <a:lnTo>
                    <a:pt x="6936" y="11235"/>
                  </a:lnTo>
                  <a:lnTo>
                    <a:pt x="6961" y="11138"/>
                  </a:lnTo>
                  <a:lnTo>
                    <a:pt x="7010" y="11064"/>
                  </a:lnTo>
                  <a:lnTo>
                    <a:pt x="7083" y="11015"/>
                  </a:lnTo>
                  <a:lnTo>
                    <a:pt x="7181" y="10991"/>
                  </a:lnTo>
                  <a:close/>
                  <a:moveTo>
                    <a:pt x="4152" y="9110"/>
                  </a:moveTo>
                  <a:lnTo>
                    <a:pt x="4299" y="9159"/>
                  </a:lnTo>
                  <a:lnTo>
                    <a:pt x="4470" y="9208"/>
                  </a:lnTo>
                  <a:lnTo>
                    <a:pt x="4616" y="9281"/>
                  </a:lnTo>
                  <a:lnTo>
                    <a:pt x="4763" y="9379"/>
                  </a:lnTo>
                  <a:lnTo>
                    <a:pt x="4885" y="9501"/>
                  </a:lnTo>
                  <a:lnTo>
                    <a:pt x="5129" y="9745"/>
                  </a:lnTo>
                  <a:lnTo>
                    <a:pt x="5324" y="10039"/>
                  </a:lnTo>
                  <a:lnTo>
                    <a:pt x="5471" y="10332"/>
                  </a:lnTo>
                  <a:lnTo>
                    <a:pt x="5569" y="10649"/>
                  </a:lnTo>
                  <a:lnTo>
                    <a:pt x="5593" y="10796"/>
                  </a:lnTo>
                  <a:lnTo>
                    <a:pt x="5593" y="10918"/>
                  </a:lnTo>
                  <a:lnTo>
                    <a:pt x="5593" y="11064"/>
                  </a:lnTo>
                  <a:lnTo>
                    <a:pt x="5569" y="11162"/>
                  </a:lnTo>
                  <a:lnTo>
                    <a:pt x="5520" y="11260"/>
                  </a:lnTo>
                  <a:lnTo>
                    <a:pt x="5471" y="11357"/>
                  </a:lnTo>
                  <a:lnTo>
                    <a:pt x="5398" y="11431"/>
                  </a:lnTo>
                  <a:lnTo>
                    <a:pt x="5324" y="11504"/>
                  </a:lnTo>
                  <a:lnTo>
                    <a:pt x="5129" y="11602"/>
                  </a:lnTo>
                  <a:lnTo>
                    <a:pt x="4885" y="11675"/>
                  </a:lnTo>
                  <a:lnTo>
                    <a:pt x="4616" y="11699"/>
                  </a:lnTo>
                  <a:lnTo>
                    <a:pt x="4299" y="11724"/>
                  </a:lnTo>
                  <a:lnTo>
                    <a:pt x="3981" y="11724"/>
                  </a:lnTo>
                  <a:lnTo>
                    <a:pt x="3639" y="11699"/>
                  </a:lnTo>
                  <a:lnTo>
                    <a:pt x="3346" y="11626"/>
                  </a:lnTo>
                  <a:lnTo>
                    <a:pt x="3077" y="11504"/>
                  </a:lnTo>
                  <a:lnTo>
                    <a:pt x="2833" y="11333"/>
                  </a:lnTo>
                  <a:lnTo>
                    <a:pt x="2638" y="11162"/>
                  </a:lnTo>
                  <a:lnTo>
                    <a:pt x="2467" y="10918"/>
                  </a:lnTo>
                  <a:lnTo>
                    <a:pt x="2418" y="10820"/>
                  </a:lnTo>
                  <a:lnTo>
                    <a:pt x="2394" y="10674"/>
                  </a:lnTo>
                  <a:lnTo>
                    <a:pt x="2369" y="10551"/>
                  </a:lnTo>
                  <a:lnTo>
                    <a:pt x="2345" y="10429"/>
                  </a:lnTo>
                  <a:lnTo>
                    <a:pt x="2369" y="10283"/>
                  </a:lnTo>
                  <a:lnTo>
                    <a:pt x="2394" y="10161"/>
                  </a:lnTo>
                  <a:lnTo>
                    <a:pt x="2418" y="10039"/>
                  </a:lnTo>
                  <a:lnTo>
                    <a:pt x="2467" y="9916"/>
                  </a:lnTo>
                  <a:lnTo>
                    <a:pt x="2638" y="9697"/>
                  </a:lnTo>
                  <a:lnTo>
                    <a:pt x="2833" y="9501"/>
                  </a:lnTo>
                  <a:lnTo>
                    <a:pt x="3077" y="9330"/>
                  </a:lnTo>
                  <a:lnTo>
                    <a:pt x="3346" y="9208"/>
                  </a:lnTo>
                  <a:lnTo>
                    <a:pt x="3639" y="9135"/>
                  </a:lnTo>
                  <a:lnTo>
                    <a:pt x="3981" y="9110"/>
                  </a:lnTo>
                  <a:close/>
                  <a:moveTo>
                    <a:pt x="14825" y="9110"/>
                  </a:moveTo>
                  <a:lnTo>
                    <a:pt x="15167" y="9135"/>
                  </a:lnTo>
                  <a:lnTo>
                    <a:pt x="15460" y="9208"/>
                  </a:lnTo>
                  <a:lnTo>
                    <a:pt x="15729" y="9330"/>
                  </a:lnTo>
                  <a:lnTo>
                    <a:pt x="15973" y="9501"/>
                  </a:lnTo>
                  <a:lnTo>
                    <a:pt x="16168" y="9697"/>
                  </a:lnTo>
                  <a:lnTo>
                    <a:pt x="16339" y="9916"/>
                  </a:lnTo>
                  <a:lnTo>
                    <a:pt x="16388" y="10039"/>
                  </a:lnTo>
                  <a:lnTo>
                    <a:pt x="16412" y="10161"/>
                  </a:lnTo>
                  <a:lnTo>
                    <a:pt x="16437" y="10283"/>
                  </a:lnTo>
                  <a:lnTo>
                    <a:pt x="16461" y="10429"/>
                  </a:lnTo>
                  <a:lnTo>
                    <a:pt x="16437" y="10551"/>
                  </a:lnTo>
                  <a:lnTo>
                    <a:pt x="16412" y="10674"/>
                  </a:lnTo>
                  <a:lnTo>
                    <a:pt x="16388" y="10820"/>
                  </a:lnTo>
                  <a:lnTo>
                    <a:pt x="16339" y="10918"/>
                  </a:lnTo>
                  <a:lnTo>
                    <a:pt x="16168" y="11162"/>
                  </a:lnTo>
                  <a:lnTo>
                    <a:pt x="15973" y="11333"/>
                  </a:lnTo>
                  <a:lnTo>
                    <a:pt x="15729" y="11504"/>
                  </a:lnTo>
                  <a:lnTo>
                    <a:pt x="15460" y="11626"/>
                  </a:lnTo>
                  <a:lnTo>
                    <a:pt x="15167" y="11699"/>
                  </a:lnTo>
                  <a:lnTo>
                    <a:pt x="14825" y="11724"/>
                  </a:lnTo>
                  <a:lnTo>
                    <a:pt x="14507" y="11724"/>
                  </a:lnTo>
                  <a:lnTo>
                    <a:pt x="14190" y="11699"/>
                  </a:lnTo>
                  <a:lnTo>
                    <a:pt x="13921" y="11675"/>
                  </a:lnTo>
                  <a:lnTo>
                    <a:pt x="13677" y="11602"/>
                  </a:lnTo>
                  <a:lnTo>
                    <a:pt x="13482" y="11504"/>
                  </a:lnTo>
                  <a:lnTo>
                    <a:pt x="13408" y="11431"/>
                  </a:lnTo>
                  <a:lnTo>
                    <a:pt x="13335" y="11357"/>
                  </a:lnTo>
                  <a:lnTo>
                    <a:pt x="13286" y="11260"/>
                  </a:lnTo>
                  <a:lnTo>
                    <a:pt x="13237" y="11162"/>
                  </a:lnTo>
                  <a:lnTo>
                    <a:pt x="13213" y="11064"/>
                  </a:lnTo>
                  <a:lnTo>
                    <a:pt x="13213" y="10918"/>
                  </a:lnTo>
                  <a:lnTo>
                    <a:pt x="13213" y="10796"/>
                  </a:lnTo>
                  <a:lnTo>
                    <a:pt x="13237" y="10649"/>
                  </a:lnTo>
                  <a:lnTo>
                    <a:pt x="13335" y="10332"/>
                  </a:lnTo>
                  <a:lnTo>
                    <a:pt x="13482" y="10039"/>
                  </a:lnTo>
                  <a:lnTo>
                    <a:pt x="13677" y="9745"/>
                  </a:lnTo>
                  <a:lnTo>
                    <a:pt x="13921" y="9501"/>
                  </a:lnTo>
                  <a:lnTo>
                    <a:pt x="14043" y="9379"/>
                  </a:lnTo>
                  <a:lnTo>
                    <a:pt x="14190" y="9281"/>
                  </a:lnTo>
                  <a:lnTo>
                    <a:pt x="14337" y="9208"/>
                  </a:lnTo>
                  <a:lnTo>
                    <a:pt x="14507" y="9159"/>
                  </a:lnTo>
                  <a:lnTo>
                    <a:pt x="14654" y="9110"/>
                  </a:lnTo>
                  <a:close/>
                  <a:moveTo>
                    <a:pt x="9403" y="1"/>
                  </a:moveTo>
                  <a:lnTo>
                    <a:pt x="8280" y="25"/>
                  </a:lnTo>
                  <a:lnTo>
                    <a:pt x="7303" y="74"/>
                  </a:lnTo>
                  <a:lnTo>
                    <a:pt x="6497" y="147"/>
                  </a:lnTo>
                  <a:lnTo>
                    <a:pt x="5837" y="220"/>
                  </a:lnTo>
                  <a:lnTo>
                    <a:pt x="5324" y="318"/>
                  </a:lnTo>
                  <a:lnTo>
                    <a:pt x="4958" y="391"/>
                  </a:lnTo>
                  <a:lnTo>
                    <a:pt x="4665" y="440"/>
                  </a:lnTo>
                  <a:lnTo>
                    <a:pt x="4421" y="538"/>
                  </a:lnTo>
                  <a:lnTo>
                    <a:pt x="4201" y="660"/>
                  </a:lnTo>
                  <a:lnTo>
                    <a:pt x="3981" y="807"/>
                  </a:lnTo>
                  <a:lnTo>
                    <a:pt x="3761" y="978"/>
                  </a:lnTo>
                  <a:lnTo>
                    <a:pt x="3590" y="1173"/>
                  </a:lnTo>
                  <a:lnTo>
                    <a:pt x="3419" y="1368"/>
                  </a:lnTo>
                  <a:lnTo>
                    <a:pt x="3273" y="1588"/>
                  </a:lnTo>
                  <a:lnTo>
                    <a:pt x="3175" y="1808"/>
                  </a:lnTo>
                  <a:lnTo>
                    <a:pt x="2272" y="4153"/>
                  </a:lnTo>
                  <a:lnTo>
                    <a:pt x="928" y="4153"/>
                  </a:lnTo>
                  <a:lnTo>
                    <a:pt x="831" y="4177"/>
                  </a:lnTo>
                  <a:lnTo>
                    <a:pt x="733" y="4226"/>
                  </a:lnTo>
                  <a:lnTo>
                    <a:pt x="635" y="4299"/>
                  </a:lnTo>
                  <a:lnTo>
                    <a:pt x="464" y="4446"/>
                  </a:lnTo>
                  <a:lnTo>
                    <a:pt x="293" y="4641"/>
                  </a:lnTo>
                  <a:lnTo>
                    <a:pt x="171" y="4861"/>
                  </a:lnTo>
                  <a:lnTo>
                    <a:pt x="73" y="5105"/>
                  </a:lnTo>
                  <a:lnTo>
                    <a:pt x="25" y="5349"/>
                  </a:lnTo>
                  <a:lnTo>
                    <a:pt x="0" y="5569"/>
                  </a:lnTo>
                  <a:lnTo>
                    <a:pt x="25" y="5764"/>
                  </a:lnTo>
                  <a:lnTo>
                    <a:pt x="73" y="5911"/>
                  </a:lnTo>
                  <a:lnTo>
                    <a:pt x="171" y="6033"/>
                  </a:lnTo>
                  <a:lnTo>
                    <a:pt x="293" y="6106"/>
                  </a:lnTo>
                  <a:lnTo>
                    <a:pt x="464" y="6155"/>
                  </a:lnTo>
                  <a:lnTo>
                    <a:pt x="635" y="6204"/>
                  </a:lnTo>
                  <a:lnTo>
                    <a:pt x="1466" y="6204"/>
                  </a:lnTo>
                  <a:lnTo>
                    <a:pt x="1148" y="7034"/>
                  </a:lnTo>
                  <a:lnTo>
                    <a:pt x="1002" y="7547"/>
                  </a:lnTo>
                  <a:lnTo>
                    <a:pt x="879" y="8109"/>
                  </a:lnTo>
                  <a:lnTo>
                    <a:pt x="782" y="8695"/>
                  </a:lnTo>
                  <a:lnTo>
                    <a:pt x="757" y="9233"/>
                  </a:lnTo>
                  <a:lnTo>
                    <a:pt x="757" y="13360"/>
                  </a:lnTo>
                  <a:lnTo>
                    <a:pt x="18049" y="13360"/>
                  </a:lnTo>
                  <a:lnTo>
                    <a:pt x="18049" y="9233"/>
                  </a:lnTo>
                  <a:lnTo>
                    <a:pt x="18024" y="8695"/>
                  </a:lnTo>
                  <a:lnTo>
                    <a:pt x="17927" y="8109"/>
                  </a:lnTo>
                  <a:lnTo>
                    <a:pt x="17805" y="7547"/>
                  </a:lnTo>
                  <a:lnTo>
                    <a:pt x="17658" y="7034"/>
                  </a:lnTo>
                  <a:lnTo>
                    <a:pt x="17341" y="6204"/>
                  </a:lnTo>
                  <a:lnTo>
                    <a:pt x="18171" y="6204"/>
                  </a:lnTo>
                  <a:lnTo>
                    <a:pt x="18342" y="6155"/>
                  </a:lnTo>
                  <a:lnTo>
                    <a:pt x="18513" y="6106"/>
                  </a:lnTo>
                  <a:lnTo>
                    <a:pt x="18635" y="6033"/>
                  </a:lnTo>
                  <a:lnTo>
                    <a:pt x="18733" y="5911"/>
                  </a:lnTo>
                  <a:lnTo>
                    <a:pt x="18782" y="5764"/>
                  </a:lnTo>
                  <a:lnTo>
                    <a:pt x="18806" y="5569"/>
                  </a:lnTo>
                  <a:lnTo>
                    <a:pt x="18782" y="5349"/>
                  </a:lnTo>
                  <a:lnTo>
                    <a:pt x="18733" y="5105"/>
                  </a:lnTo>
                  <a:lnTo>
                    <a:pt x="18635" y="4861"/>
                  </a:lnTo>
                  <a:lnTo>
                    <a:pt x="18513" y="4641"/>
                  </a:lnTo>
                  <a:lnTo>
                    <a:pt x="18342" y="4446"/>
                  </a:lnTo>
                  <a:lnTo>
                    <a:pt x="18171" y="4299"/>
                  </a:lnTo>
                  <a:lnTo>
                    <a:pt x="18073" y="4226"/>
                  </a:lnTo>
                  <a:lnTo>
                    <a:pt x="17976" y="4177"/>
                  </a:lnTo>
                  <a:lnTo>
                    <a:pt x="17878" y="4153"/>
                  </a:lnTo>
                  <a:lnTo>
                    <a:pt x="16535" y="4153"/>
                  </a:lnTo>
                  <a:lnTo>
                    <a:pt x="15631" y="1808"/>
                  </a:lnTo>
                  <a:lnTo>
                    <a:pt x="15533" y="1588"/>
                  </a:lnTo>
                  <a:lnTo>
                    <a:pt x="15387" y="1368"/>
                  </a:lnTo>
                  <a:lnTo>
                    <a:pt x="15216" y="1173"/>
                  </a:lnTo>
                  <a:lnTo>
                    <a:pt x="15045" y="978"/>
                  </a:lnTo>
                  <a:lnTo>
                    <a:pt x="14825" y="807"/>
                  </a:lnTo>
                  <a:lnTo>
                    <a:pt x="14605" y="660"/>
                  </a:lnTo>
                  <a:lnTo>
                    <a:pt x="14385" y="538"/>
                  </a:lnTo>
                  <a:lnTo>
                    <a:pt x="14141" y="440"/>
                  </a:lnTo>
                  <a:lnTo>
                    <a:pt x="13848" y="391"/>
                  </a:lnTo>
                  <a:lnTo>
                    <a:pt x="13482" y="318"/>
                  </a:lnTo>
                  <a:lnTo>
                    <a:pt x="12969" y="220"/>
                  </a:lnTo>
                  <a:lnTo>
                    <a:pt x="12309" y="147"/>
                  </a:lnTo>
                  <a:lnTo>
                    <a:pt x="11503" y="74"/>
                  </a:lnTo>
                  <a:lnTo>
                    <a:pt x="10527" y="25"/>
                  </a:lnTo>
                  <a:lnTo>
                    <a:pt x="94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4" name="Google Shape;764;p42"/>
          <p:cNvSpPr/>
          <p:nvPr/>
        </p:nvSpPr>
        <p:spPr>
          <a:xfrm>
            <a:off x="4864301" y="3765502"/>
            <a:ext cx="353252" cy="353231"/>
          </a:xfrm>
          <a:custGeom>
            <a:avLst/>
            <a:gdLst/>
            <a:ahLst/>
            <a:cxnLst/>
            <a:rect l="l" t="t" r="r" b="b"/>
            <a:pathLst>
              <a:path w="16902" h="16901" extrusionOk="0">
                <a:moveTo>
                  <a:pt x="14386" y="757"/>
                </a:moveTo>
                <a:lnTo>
                  <a:pt x="14557" y="782"/>
                </a:lnTo>
                <a:lnTo>
                  <a:pt x="14728" y="806"/>
                </a:lnTo>
                <a:lnTo>
                  <a:pt x="14899" y="831"/>
                </a:lnTo>
                <a:lnTo>
                  <a:pt x="15070" y="904"/>
                </a:lnTo>
                <a:lnTo>
                  <a:pt x="15216" y="977"/>
                </a:lnTo>
                <a:lnTo>
                  <a:pt x="15363" y="1050"/>
                </a:lnTo>
                <a:lnTo>
                  <a:pt x="15509" y="1148"/>
                </a:lnTo>
                <a:lnTo>
                  <a:pt x="15631" y="1270"/>
                </a:lnTo>
                <a:lnTo>
                  <a:pt x="15729" y="1392"/>
                </a:lnTo>
                <a:lnTo>
                  <a:pt x="15827" y="1539"/>
                </a:lnTo>
                <a:lnTo>
                  <a:pt x="15925" y="1661"/>
                </a:lnTo>
                <a:lnTo>
                  <a:pt x="15998" y="1807"/>
                </a:lnTo>
                <a:lnTo>
                  <a:pt x="16047" y="1978"/>
                </a:lnTo>
                <a:lnTo>
                  <a:pt x="16095" y="2125"/>
                </a:lnTo>
                <a:lnTo>
                  <a:pt x="16120" y="2296"/>
                </a:lnTo>
                <a:lnTo>
                  <a:pt x="16144" y="2467"/>
                </a:lnTo>
                <a:lnTo>
                  <a:pt x="16120" y="2565"/>
                </a:lnTo>
                <a:lnTo>
                  <a:pt x="16071" y="2638"/>
                </a:lnTo>
                <a:lnTo>
                  <a:pt x="15998" y="2687"/>
                </a:lnTo>
                <a:lnTo>
                  <a:pt x="15900" y="2711"/>
                </a:lnTo>
                <a:lnTo>
                  <a:pt x="15802" y="2687"/>
                </a:lnTo>
                <a:lnTo>
                  <a:pt x="15729" y="2638"/>
                </a:lnTo>
                <a:lnTo>
                  <a:pt x="15680" y="2565"/>
                </a:lnTo>
                <a:lnTo>
                  <a:pt x="15656" y="2467"/>
                </a:lnTo>
                <a:lnTo>
                  <a:pt x="15631" y="2247"/>
                </a:lnTo>
                <a:lnTo>
                  <a:pt x="15558" y="2003"/>
                </a:lnTo>
                <a:lnTo>
                  <a:pt x="15436" y="1807"/>
                </a:lnTo>
                <a:lnTo>
                  <a:pt x="15290" y="1612"/>
                </a:lnTo>
                <a:lnTo>
                  <a:pt x="15094" y="1466"/>
                </a:lnTo>
                <a:lnTo>
                  <a:pt x="14874" y="1343"/>
                </a:lnTo>
                <a:lnTo>
                  <a:pt x="14630" y="1270"/>
                </a:lnTo>
                <a:lnTo>
                  <a:pt x="14386" y="1246"/>
                </a:lnTo>
                <a:lnTo>
                  <a:pt x="14288" y="1246"/>
                </a:lnTo>
                <a:lnTo>
                  <a:pt x="14215" y="1172"/>
                </a:lnTo>
                <a:lnTo>
                  <a:pt x="14166" y="1099"/>
                </a:lnTo>
                <a:lnTo>
                  <a:pt x="14142" y="1002"/>
                </a:lnTo>
                <a:lnTo>
                  <a:pt x="14166" y="904"/>
                </a:lnTo>
                <a:lnTo>
                  <a:pt x="14215" y="831"/>
                </a:lnTo>
                <a:lnTo>
                  <a:pt x="14288" y="782"/>
                </a:lnTo>
                <a:lnTo>
                  <a:pt x="14386" y="757"/>
                </a:lnTo>
                <a:close/>
                <a:moveTo>
                  <a:pt x="15460" y="0"/>
                </a:moveTo>
                <a:lnTo>
                  <a:pt x="15167" y="25"/>
                </a:lnTo>
                <a:lnTo>
                  <a:pt x="14850" y="49"/>
                </a:lnTo>
                <a:lnTo>
                  <a:pt x="14557" y="122"/>
                </a:lnTo>
                <a:lnTo>
                  <a:pt x="14117" y="244"/>
                </a:lnTo>
                <a:lnTo>
                  <a:pt x="13873" y="318"/>
                </a:lnTo>
                <a:lnTo>
                  <a:pt x="13653" y="415"/>
                </a:lnTo>
                <a:lnTo>
                  <a:pt x="13458" y="537"/>
                </a:lnTo>
                <a:lnTo>
                  <a:pt x="13287" y="660"/>
                </a:lnTo>
                <a:lnTo>
                  <a:pt x="10625" y="3346"/>
                </a:lnTo>
                <a:lnTo>
                  <a:pt x="2858" y="1221"/>
                </a:lnTo>
                <a:lnTo>
                  <a:pt x="2712" y="1197"/>
                </a:lnTo>
                <a:lnTo>
                  <a:pt x="2590" y="1221"/>
                </a:lnTo>
                <a:lnTo>
                  <a:pt x="2467" y="1270"/>
                </a:lnTo>
                <a:lnTo>
                  <a:pt x="2345" y="1343"/>
                </a:lnTo>
                <a:lnTo>
                  <a:pt x="1613" y="2101"/>
                </a:lnTo>
                <a:lnTo>
                  <a:pt x="1539" y="2198"/>
                </a:lnTo>
                <a:lnTo>
                  <a:pt x="1491" y="2296"/>
                </a:lnTo>
                <a:lnTo>
                  <a:pt x="1466" y="2418"/>
                </a:lnTo>
                <a:lnTo>
                  <a:pt x="1466" y="2516"/>
                </a:lnTo>
                <a:lnTo>
                  <a:pt x="1491" y="2613"/>
                </a:lnTo>
                <a:lnTo>
                  <a:pt x="1515" y="2687"/>
                </a:lnTo>
                <a:lnTo>
                  <a:pt x="1613" y="2833"/>
                </a:lnTo>
                <a:lnTo>
                  <a:pt x="1710" y="2907"/>
                </a:lnTo>
                <a:lnTo>
                  <a:pt x="7425" y="6619"/>
                </a:lnTo>
                <a:lnTo>
                  <a:pt x="4177" y="10893"/>
                </a:lnTo>
                <a:lnTo>
                  <a:pt x="929" y="10331"/>
                </a:lnTo>
                <a:lnTo>
                  <a:pt x="831" y="10331"/>
                </a:lnTo>
                <a:lnTo>
                  <a:pt x="709" y="10356"/>
                </a:lnTo>
                <a:lnTo>
                  <a:pt x="611" y="10404"/>
                </a:lnTo>
                <a:lnTo>
                  <a:pt x="514" y="10478"/>
                </a:lnTo>
                <a:lnTo>
                  <a:pt x="147" y="10844"/>
                </a:lnTo>
                <a:lnTo>
                  <a:pt x="74" y="10942"/>
                </a:lnTo>
                <a:lnTo>
                  <a:pt x="25" y="11064"/>
                </a:lnTo>
                <a:lnTo>
                  <a:pt x="1" y="11186"/>
                </a:lnTo>
                <a:lnTo>
                  <a:pt x="1" y="11308"/>
                </a:lnTo>
                <a:lnTo>
                  <a:pt x="50" y="11455"/>
                </a:lnTo>
                <a:lnTo>
                  <a:pt x="147" y="11601"/>
                </a:lnTo>
                <a:lnTo>
                  <a:pt x="245" y="11674"/>
                </a:lnTo>
                <a:lnTo>
                  <a:pt x="3444" y="13457"/>
                </a:lnTo>
                <a:lnTo>
                  <a:pt x="5227" y="16657"/>
                </a:lnTo>
                <a:lnTo>
                  <a:pt x="5301" y="16754"/>
                </a:lnTo>
                <a:lnTo>
                  <a:pt x="5447" y="16852"/>
                </a:lnTo>
                <a:lnTo>
                  <a:pt x="5594" y="16901"/>
                </a:lnTo>
                <a:lnTo>
                  <a:pt x="5716" y="16901"/>
                </a:lnTo>
                <a:lnTo>
                  <a:pt x="5838" y="16877"/>
                </a:lnTo>
                <a:lnTo>
                  <a:pt x="5960" y="16828"/>
                </a:lnTo>
                <a:lnTo>
                  <a:pt x="6058" y="16754"/>
                </a:lnTo>
                <a:lnTo>
                  <a:pt x="6424" y="16388"/>
                </a:lnTo>
                <a:lnTo>
                  <a:pt x="6497" y="16290"/>
                </a:lnTo>
                <a:lnTo>
                  <a:pt x="6546" y="16193"/>
                </a:lnTo>
                <a:lnTo>
                  <a:pt x="6571" y="16071"/>
                </a:lnTo>
                <a:lnTo>
                  <a:pt x="6571" y="15973"/>
                </a:lnTo>
                <a:lnTo>
                  <a:pt x="6009" y="12725"/>
                </a:lnTo>
                <a:lnTo>
                  <a:pt x="10283" y="9476"/>
                </a:lnTo>
                <a:lnTo>
                  <a:pt x="13995" y="15191"/>
                </a:lnTo>
                <a:lnTo>
                  <a:pt x="14068" y="15289"/>
                </a:lnTo>
                <a:lnTo>
                  <a:pt x="14215" y="15387"/>
                </a:lnTo>
                <a:lnTo>
                  <a:pt x="14288" y="15411"/>
                </a:lnTo>
                <a:lnTo>
                  <a:pt x="14386" y="15436"/>
                </a:lnTo>
                <a:lnTo>
                  <a:pt x="14484" y="15436"/>
                </a:lnTo>
                <a:lnTo>
                  <a:pt x="14606" y="15411"/>
                </a:lnTo>
                <a:lnTo>
                  <a:pt x="14703" y="15362"/>
                </a:lnTo>
                <a:lnTo>
                  <a:pt x="14801" y="15289"/>
                </a:lnTo>
                <a:lnTo>
                  <a:pt x="15558" y="14556"/>
                </a:lnTo>
                <a:lnTo>
                  <a:pt x="15631" y="14434"/>
                </a:lnTo>
                <a:lnTo>
                  <a:pt x="15680" y="14312"/>
                </a:lnTo>
                <a:lnTo>
                  <a:pt x="15705" y="14190"/>
                </a:lnTo>
                <a:lnTo>
                  <a:pt x="15680" y="14043"/>
                </a:lnTo>
                <a:lnTo>
                  <a:pt x="13555" y="6277"/>
                </a:lnTo>
                <a:lnTo>
                  <a:pt x="16242" y="3615"/>
                </a:lnTo>
                <a:lnTo>
                  <a:pt x="16364" y="3444"/>
                </a:lnTo>
                <a:lnTo>
                  <a:pt x="16486" y="3248"/>
                </a:lnTo>
                <a:lnTo>
                  <a:pt x="16584" y="3029"/>
                </a:lnTo>
                <a:lnTo>
                  <a:pt x="16657" y="2784"/>
                </a:lnTo>
                <a:lnTo>
                  <a:pt x="16779" y="2345"/>
                </a:lnTo>
                <a:lnTo>
                  <a:pt x="16853" y="2052"/>
                </a:lnTo>
                <a:lnTo>
                  <a:pt x="16877" y="1734"/>
                </a:lnTo>
                <a:lnTo>
                  <a:pt x="16901" y="1441"/>
                </a:lnTo>
                <a:lnTo>
                  <a:pt x="16901" y="1197"/>
                </a:lnTo>
                <a:lnTo>
                  <a:pt x="16901" y="953"/>
                </a:lnTo>
                <a:lnTo>
                  <a:pt x="16853" y="757"/>
                </a:lnTo>
                <a:lnTo>
                  <a:pt x="16779" y="586"/>
                </a:lnTo>
                <a:lnTo>
                  <a:pt x="16706" y="415"/>
                </a:lnTo>
                <a:lnTo>
                  <a:pt x="16608" y="293"/>
                </a:lnTo>
                <a:lnTo>
                  <a:pt x="16486" y="196"/>
                </a:lnTo>
                <a:lnTo>
                  <a:pt x="16315" y="122"/>
                </a:lnTo>
                <a:lnTo>
                  <a:pt x="16144" y="49"/>
                </a:lnTo>
                <a:lnTo>
                  <a:pt x="159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5" name="Google Shape;765;p42"/>
          <p:cNvGrpSpPr/>
          <p:nvPr/>
        </p:nvGrpSpPr>
        <p:grpSpPr>
          <a:xfrm>
            <a:off x="5423039" y="3748516"/>
            <a:ext cx="362448" cy="386922"/>
            <a:chOff x="6642425" y="4312500"/>
            <a:chExt cx="433550" cy="462825"/>
          </a:xfrm>
        </p:grpSpPr>
        <p:sp>
          <p:nvSpPr>
            <p:cNvPr id="766" name="Google Shape;766;p42"/>
            <p:cNvSpPr/>
            <p:nvPr/>
          </p:nvSpPr>
          <p:spPr>
            <a:xfrm>
              <a:off x="6642425" y="4687375"/>
              <a:ext cx="433550" cy="39125"/>
            </a:xfrm>
            <a:custGeom>
              <a:avLst/>
              <a:gdLst/>
              <a:ahLst/>
              <a:cxnLst/>
              <a:rect l="l" t="t" r="r" b="b"/>
              <a:pathLst>
                <a:path w="17342" h="1565" extrusionOk="0">
                  <a:moveTo>
                    <a:pt x="489" y="1"/>
                  </a:moveTo>
                  <a:lnTo>
                    <a:pt x="392" y="25"/>
                  </a:lnTo>
                  <a:lnTo>
                    <a:pt x="294" y="50"/>
                  </a:lnTo>
                  <a:lnTo>
                    <a:pt x="221" y="99"/>
                  </a:lnTo>
                  <a:lnTo>
                    <a:pt x="147" y="148"/>
                  </a:lnTo>
                  <a:lnTo>
                    <a:pt x="74" y="221"/>
                  </a:lnTo>
                  <a:lnTo>
                    <a:pt x="25" y="318"/>
                  </a:lnTo>
                  <a:lnTo>
                    <a:pt x="1" y="392"/>
                  </a:lnTo>
                  <a:lnTo>
                    <a:pt x="1" y="489"/>
                  </a:lnTo>
                  <a:lnTo>
                    <a:pt x="1" y="612"/>
                  </a:lnTo>
                  <a:lnTo>
                    <a:pt x="25" y="685"/>
                  </a:lnTo>
                  <a:lnTo>
                    <a:pt x="74" y="783"/>
                  </a:lnTo>
                  <a:lnTo>
                    <a:pt x="147" y="856"/>
                  </a:lnTo>
                  <a:lnTo>
                    <a:pt x="221" y="905"/>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40"/>
                  </a:lnTo>
                  <a:lnTo>
                    <a:pt x="2297" y="1564"/>
                  </a:lnTo>
                  <a:lnTo>
                    <a:pt x="2761" y="1564"/>
                  </a:lnTo>
                  <a:lnTo>
                    <a:pt x="2956" y="1540"/>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40"/>
                  </a:lnTo>
                  <a:lnTo>
                    <a:pt x="6400" y="1564"/>
                  </a:lnTo>
                  <a:lnTo>
                    <a:pt x="6839" y="1564"/>
                  </a:lnTo>
                  <a:lnTo>
                    <a:pt x="7059" y="1540"/>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40"/>
                  </a:lnTo>
                  <a:lnTo>
                    <a:pt x="10478" y="1564"/>
                  </a:lnTo>
                  <a:lnTo>
                    <a:pt x="10942" y="1564"/>
                  </a:lnTo>
                  <a:lnTo>
                    <a:pt x="11138" y="1540"/>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40"/>
                  </a:lnTo>
                  <a:lnTo>
                    <a:pt x="14581" y="1564"/>
                  </a:lnTo>
                  <a:lnTo>
                    <a:pt x="15046" y="1564"/>
                  </a:lnTo>
                  <a:lnTo>
                    <a:pt x="15241" y="1540"/>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5"/>
                  </a:lnTo>
                  <a:lnTo>
                    <a:pt x="17195" y="856"/>
                  </a:lnTo>
                  <a:lnTo>
                    <a:pt x="17268" y="783"/>
                  </a:lnTo>
                  <a:lnTo>
                    <a:pt x="17317" y="685"/>
                  </a:lnTo>
                  <a:lnTo>
                    <a:pt x="17341" y="612"/>
                  </a:lnTo>
                  <a:lnTo>
                    <a:pt x="17341" y="489"/>
                  </a:lnTo>
                  <a:lnTo>
                    <a:pt x="17341" y="392"/>
                  </a:lnTo>
                  <a:lnTo>
                    <a:pt x="17317" y="318"/>
                  </a:lnTo>
                  <a:lnTo>
                    <a:pt x="17268" y="221"/>
                  </a:lnTo>
                  <a:lnTo>
                    <a:pt x="17195" y="148"/>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2"/>
            <p:cNvSpPr/>
            <p:nvPr/>
          </p:nvSpPr>
          <p:spPr>
            <a:xfrm>
              <a:off x="6642425" y="4736225"/>
              <a:ext cx="433550" cy="39100"/>
            </a:xfrm>
            <a:custGeom>
              <a:avLst/>
              <a:gdLst/>
              <a:ahLst/>
              <a:cxnLst/>
              <a:rect l="l" t="t" r="r" b="b"/>
              <a:pathLst>
                <a:path w="17342" h="1564" extrusionOk="0">
                  <a:moveTo>
                    <a:pt x="489" y="1"/>
                  </a:moveTo>
                  <a:lnTo>
                    <a:pt x="392" y="25"/>
                  </a:lnTo>
                  <a:lnTo>
                    <a:pt x="294" y="50"/>
                  </a:lnTo>
                  <a:lnTo>
                    <a:pt x="221" y="99"/>
                  </a:lnTo>
                  <a:lnTo>
                    <a:pt x="147" y="147"/>
                  </a:lnTo>
                  <a:lnTo>
                    <a:pt x="74" y="221"/>
                  </a:lnTo>
                  <a:lnTo>
                    <a:pt x="25" y="318"/>
                  </a:lnTo>
                  <a:lnTo>
                    <a:pt x="1" y="392"/>
                  </a:lnTo>
                  <a:lnTo>
                    <a:pt x="1" y="489"/>
                  </a:lnTo>
                  <a:lnTo>
                    <a:pt x="1" y="611"/>
                  </a:lnTo>
                  <a:lnTo>
                    <a:pt x="25" y="685"/>
                  </a:lnTo>
                  <a:lnTo>
                    <a:pt x="74" y="782"/>
                  </a:lnTo>
                  <a:lnTo>
                    <a:pt x="147" y="856"/>
                  </a:lnTo>
                  <a:lnTo>
                    <a:pt x="221" y="904"/>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39"/>
                  </a:lnTo>
                  <a:lnTo>
                    <a:pt x="2297" y="1564"/>
                  </a:lnTo>
                  <a:lnTo>
                    <a:pt x="2761" y="1564"/>
                  </a:lnTo>
                  <a:lnTo>
                    <a:pt x="2956" y="1539"/>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39"/>
                  </a:lnTo>
                  <a:lnTo>
                    <a:pt x="6400" y="1564"/>
                  </a:lnTo>
                  <a:lnTo>
                    <a:pt x="6839" y="1564"/>
                  </a:lnTo>
                  <a:lnTo>
                    <a:pt x="7059" y="1539"/>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39"/>
                  </a:lnTo>
                  <a:lnTo>
                    <a:pt x="10478" y="1564"/>
                  </a:lnTo>
                  <a:lnTo>
                    <a:pt x="10942" y="1564"/>
                  </a:lnTo>
                  <a:lnTo>
                    <a:pt x="11138" y="1539"/>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39"/>
                  </a:lnTo>
                  <a:lnTo>
                    <a:pt x="14581" y="1564"/>
                  </a:lnTo>
                  <a:lnTo>
                    <a:pt x="15046" y="1564"/>
                  </a:lnTo>
                  <a:lnTo>
                    <a:pt x="15241" y="1539"/>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4"/>
                  </a:lnTo>
                  <a:lnTo>
                    <a:pt x="17195" y="856"/>
                  </a:lnTo>
                  <a:lnTo>
                    <a:pt x="17268" y="782"/>
                  </a:lnTo>
                  <a:lnTo>
                    <a:pt x="17317" y="685"/>
                  </a:lnTo>
                  <a:lnTo>
                    <a:pt x="17341" y="611"/>
                  </a:lnTo>
                  <a:lnTo>
                    <a:pt x="17341" y="489"/>
                  </a:lnTo>
                  <a:lnTo>
                    <a:pt x="17341" y="392"/>
                  </a:lnTo>
                  <a:lnTo>
                    <a:pt x="17317" y="318"/>
                  </a:lnTo>
                  <a:lnTo>
                    <a:pt x="17268" y="221"/>
                  </a:lnTo>
                  <a:lnTo>
                    <a:pt x="17195" y="147"/>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2"/>
            <p:cNvSpPr/>
            <p:nvPr/>
          </p:nvSpPr>
          <p:spPr>
            <a:xfrm>
              <a:off x="6684575" y="4312500"/>
              <a:ext cx="349875" cy="377350"/>
            </a:xfrm>
            <a:custGeom>
              <a:avLst/>
              <a:gdLst/>
              <a:ahLst/>
              <a:cxnLst/>
              <a:rect l="l" t="t" r="r" b="b"/>
              <a:pathLst>
                <a:path w="13995" h="15094" extrusionOk="0">
                  <a:moveTo>
                    <a:pt x="5691" y="5740"/>
                  </a:moveTo>
                  <a:lnTo>
                    <a:pt x="5764" y="5764"/>
                  </a:lnTo>
                  <a:lnTo>
                    <a:pt x="5813" y="5837"/>
                  </a:lnTo>
                  <a:lnTo>
                    <a:pt x="5862" y="5886"/>
                  </a:lnTo>
                  <a:lnTo>
                    <a:pt x="5935" y="6082"/>
                  </a:lnTo>
                  <a:lnTo>
                    <a:pt x="5959" y="6301"/>
                  </a:lnTo>
                  <a:lnTo>
                    <a:pt x="5935" y="6521"/>
                  </a:lnTo>
                  <a:lnTo>
                    <a:pt x="5862" y="6692"/>
                  </a:lnTo>
                  <a:lnTo>
                    <a:pt x="5813" y="6765"/>
                  </a:lnTo>
                  <a:lnTo>
                    <a:pt x="5764" y="6814"/>
                  </a:lnTo>
                  <a:lnTo>
                    <a:pt x="5691" y="6839"/>
                  </a:lnTo>
                  <a:lnTo>
                    <a:pt x="5642" y="6863"/>
                  </a:lnTo>
                  <a:lnTo>
                    <a:pt x="5569" y="6839"/>
                  </a:lnTo>
                  <a:lnTo>
                    <a:pt x="5520" y="6814"/>
                  </a:lnTo>
                  <a:lnTo>
                    <a:pt x="5446" y="6765"/>
                  </a:lnTo>
                  <a:lnTo>
                    <a:pt x="5398" y="6692"/>
                  </a:lnTo>
                  <a:lnTo>
                    <a:pt x="5349" y="6521"/>
                  </a:lnTo>
                  <a:lnTo>
                    <a:pt x="5324" y="6301"/>
                  </a:lnTo>
                  <a:lnTo>
                    <a:pt x="5349" y="6082"/>
                  </a:lnTo>
                  <a:lnTo>
                    <a:pt x="5398" y="5886"/>
                  </a:lnTo>
                  <a:lnTo>
                    <a:pt x="5446" y="5837"/>
                  </a:lnTo>
                  <a:lnTo>
                    <a:pt x="5520" y="5764"/>
                  </a:lnTo>
                  <a:lnTo>
                    <a:pt x="5569" y="5740"/>
                  </a:lnTo>
                  <a:close/>
                  <a:moveTo>
                    <a:pt x="8402" y="5740"/>
                  </a:moveTo>
                  <a:lnTo>
                    <a:pt x="8475" y="5764"/>
                  </a:lnTo>
                  <a:lnTo>
                    <a:pt x="8524" y="5837"/>
                  </a:lnTo>
                  <a:lnTo>
                    <a:pt x="8573" y="5886"/>
                  </a:lnTo>
                  <a:lnTo>
                    <a:pt x="8621" y="6082"/>
                  </a:lnTo>
                  <a:lnTo>
                    <a:pt x="8646" y="6301"/>
                  </a:lnTo>
                  <a:lnTo>
                    <a:pt x="8621" y="6521"/>
                  </a:lnTo>
                  <a:lnTo>
                    <a:pt x="8573" y="6692"/>
                  </a:lnTo>
                  <a:lnTo>
                    <a:pt x="8524" y="6765"/>
                  </a:lnTo>
                  <a:lnTo>
                    <a:pt x="8475" y="6814"/>
                  </a:lnTo>
                  <a:lnTo>
                    <a:pt x="8402" y="6839"/>
                  </a:lnTo>
                  <a:lnTo>
                    <a:pt x="8328" y="6863"/>
                  </a:lnTo>
                  <a:lnTo>
                    <a:pt x="8280" y="6839"/>
                  </a:lnTo>
                  <a:lnTo>
                    <a:pt x="8206" y="6814"/>
                  </a:lnTo>
                  <a:lnTo>
                    <a:pt x="8157" y="6765"/>
                  </a:lnTo>
                  <a:lnTo>
                    <a:pt x="8109" y="6692"/>
                  </a:lnTo>
                  <a:lnTo>
                    <a:pt x="8035" y="6521"/>
                  </a:lnTo>
                  <a:lnTo>
                    <a:pt x="8011" y="6301"/>
                  </a:lnTo>
                  <a:lnTo>
                    <a:pt x="8035" y="6082"/>
                  </a:lnTo>
                  <a:lnTo>
                    <a:pt x="8109" y="5886"/>
                  </a:lnTo>
                  <a:lnTo>
                    <a:pt x="8157" y="5837"/>
                  </a:lnTo>
                  <a:lnTo>
                    <a:pt x="8206" y="5764"/>
                  </a:lnTo>
                  <a:lnTo>
                    <a:pt x="8280" y="5740"/>
                  </a:lnTo>
                  <a:close/>
                  <a:moveTo>
                    <a:pt x="9867" y="2931"/>
                  </a:moveTo>
                  <a:lnTo>
                    <a:pt x="9867" y="4421"/>
                  </a:lnTo>
                  <a:lnTo>
                    <a:pt x="11552" y="4421"/>
                  </a:lnTo>
                  <a:lnTo>
                    <a:pt x="11552" y="6033"/>
                  </a:lnTo>
                  <a:lnTo>
                    <a:pt x="7229" y="4225"/>
                  </a:lnTo>
                  <a:lnTo>
                    <a:pt x="7229" y="9867"/>
                  </a:lnTo>
                  <a:lnTo>
                    <a:pt x="7205" y="9965"/>
                  </a:lnTo>
                  <a:lnTo>
                    <a:pt x="7156" y="10063"/>
                  </a:lnTo>
                  <a:lnTo>
                    <a:pt x="7083" y="10111"/>
                  </a:lnTo>
                  <a:lnTo>
                    <a:pt x="6887" y="10111"/>
                  </a:lnTo>
                  <a:lnTo>
                    <a:pt x="6814" y="10063"/>
                  </a:lnTo>
                  <a:lnTo>
                    <a:pt x="6765" y="9965"/>
                  </a:lnTo>
                  <a:lnTo>
                    <a:pt x="6741" y="9867"/>
                  </a:lnTo>
                  <a:lnTo>
                    <a:pt x="6741" y="4225"/>
                  </a:lnTo>
                  <a:lnTo>
                    <a:pt x="2418" y="6033"/>
                  </a:lnTo>
                  <a:lnTo>
                    <a:pt x="2418" y="4421"/>
                  </a:lnTo>
                  <a:lnTo>
                    <a:pt x="4103" y="4421"/>
                  </a:lnTo>
                  <a:lnTo>
                    <a:pt x="4103" y="2931"/>
                  </a:lnTo>
                  <a:close/>
                  <a:moveTo>
                    <a:pt x="5520" y="0"/>
                  </a:moveTo>
                  <a:lnTo>
                    <a:pt x="5520" y="2027"/>
                  </a:lnTo>
                  <a:lnTo>
                    <a:pt x="3151" y="2027"/>
                  </a:lnTo>
                  <a:lnTo>
                    <a:pt x="3151" y="3542"/>
                  </a:lnTo>
                  <a:lnTo>
                    <a:pt x="1466" y="3542"/>
                  </a:lnTo>
                  <a:lnTo>
                    <a:pt x="1466" y="6423"/>
                  </a:lnTo>
                  <a:lnTo>
                    <a:pt x="586" y="6765"/>
                  </a:lnTo>
                  <a:lnTo>
                    <a:pt x="415" y="6863"/>
                  </a:lnTo>
                  <a:lnTo>
                    <a:pt x="269" y="6985"/>
                  </a:lnTo>
                  <a:lnTo>
                    <a:pt x="147" y="7132"/>
                  </a:lnTo>
                  <a:lnTo>
                    <a:pt x="49" y="7278"/>
                  </a:lnTo>
                  <a:lnTo>
                    <a:pt x="0" y="7425"/>
                  </a:lnTo>
                  <a:lnTo>
                    <a:pt x="0" y="7596"/>
                  </a:lnTo>
                  <a:lnTo>
                    <a:pt x="0" y="7791"/>
                  </a:lnTo>
                  <a:lnTo>
                    <a:pt x="73" y="7987"/>
                  </a:lnTo>
                  <a:lnTo>
                    <a:pt x="1514" y="11308"/>
                  </a:lnTo>
                  <a:lnTo>
                    <a:pt x="1514" y="14874"/>
                  </a:lnTo>
                  <a:lnTo>
                    <a:pt x="1759" y="14752"/>
                  </a:lnTo>
                  <a:lnTo>
                    <a:pt x="2052" y="14630"/>
                  </a:lnTo>
                  <a:lnTo>
                    <a:pt x="2247" y="14581"/>
                  </a:lnTo>
                  <a:lnTo>
                    <a:pt x="2442" y="14556"/>
                  </a:lnTo>
                  <a:lnTo>
                    <a:pt x="2662" y="14532"/>
                  </a:lnTo>
                  <a:lnTo>
                    <a:pt x="2882" y="14508"/>
                  </a:lnTo>
                  <a:lnTo>
                    <a:pt x="3175" y="14532"/>
                  </a:lnTo>
                  <a:lnTo>
                    <a:pt x="3419" y="14556"/>
                  </a:lnTo>
                  <a:lnTo>
                    <a:pt x="3639" y="14605"/>
                  </a:lnTo>
                  <a:lnTo>
                    <a:pt x="3835" y="14678"/>
                  </a:lnTo>
                  <a:lnTo>
                    <a:pt x="4152" y="14801"/>
                  </a:lnTo>
                  <a:lnTo>
                    <a:pt x="4396" y="14947"/>
                  </a:lnTo>
                  <a:lnTo>
                    <a:pt x="4543" y="15020"/>
                  </a:lnTo>
                  <a:lnTo>
                    <a:pt x="4641" y="15069"/>
                  </a:lnTo>
                  <a:lnTo>
                    <a:pt x="4787" y="15094"/>
                  </a:lnTo>
                  <a:lnTo>
                    <a:pt x="5105" y="15094"/>
                  </a:lnTo>
                  <a:lnTo>
                    <a:pt x="5227" y="15069"/>
                  </a:lnTo>
                  <a:lnTo>
                    <a:pt x="5349" y="15020"/>
                  </a:lnTo>
                  <a:lnTo>
                    <a:pt x="5471" y="14947"/>
                  </a:lnTo>
                  <a:lnTo>
                    <a:pt x="5740" y="14801"/>
                  </a:lnTo>
                  <a:lnTo>
                    <a:pt x="6057" y="14678"/>
                  </a:lnTo>
                  <a:lnTo>
                    <a:pt x="6252" y="14605"/>
                  </a:lnTo>
                  <a:lnTo>
                    <a:pt x="6472" y="14556"/>
                  </a:lnTo>
                  <a:lnTo>
                    <a:pt x="6716" y="14532"/>
                  </a:lnTo>
                  <a:lnTo>
                    <a:pt x="6985" y="14508"/>
                  </a:lnTo>
                  <a:lnTo>
                    <a:pt x="7254" y="14532"/>
                  </a:lnTo>
                  <a:lnTo>
                    <a:pt x="7498" y="14556"/>
                  </a:lnTo>
                  <a:lnTo>
                    <a:pt x="7718" y="14605"/>
                  </a:lnTo>
                  <a:lnTo>
                    <a:pt x="7913" y="14678"/>
                  </a:lnTo>
                  <a:lnTo>
                    <a:pt x="8255" y="14801"/>
                  </a:lnTo>
                  <a:lnTo>
                    <a:pt x="8499" y="14947"/>
                  </a:lnTo>
                  <a:lnTo>
                    <a:pt x="8621" y="15020"/>
                  </a:lnTo>
                  <a:lnTo>
                    <a:pt x="8744" y="15069"/>
                  </a:lnTo>
                  <a:lnTo>
                    <a:pt x="8866" y="15094"/>
                  </a:lnTo>
                  <a:lnTo>
                    <a:pt x="9183" y="15094"/>
                  </a:lnTo>
                  <a:lnTo>
                    <a:pt x="9330" y="15069"/>
                  </a:lnTo>
                  <a:lnTo>
                    <a:pt x="9427" y="15020"/>
                  </a:lnTo>
                  <a:lnTo>
                    <a:pt x="9574" y="14947"/>
                  </a:lnTo>
                  <a:lnTo>
                    <a:pt x="9818" y="14801"/>
                  </a:lnTo>
                  <a:lnTo>
                    <a:pt x="10136" y="14678"/>
                  </a:lnTo>
                  <a:lnTo>
                    <a:pt x="10331" y="14605"/>
                  </a:lnTo>
                  <a:lnTo>
                    <a:pt x="10551" y="14556"/>
                  </a:lnTo>
                  <a:lnTo>
                    <a:pt x="10795" y="14532"/>
                  </a:lnTo>
                  <a:lnTo>
                    <a:pt x="11088" y="14508"/>
                  </a:lnTo>
                  <a:lnTo>
                    <a:pt x="11308" y="14532"/>
                  </a:lnTo>
                  <a:lnTo>
                    <a:pt x="11528" y="14556"/>
                  </a:lnTo>
                  <a:lnTo>
                    <a:pt x="11723" y="14581"/>
                  </a:lnTo>
                  <a:lnTo>
                    <a:pt x="11919" y="14630"/>
                  </a:lnTo>
                  <a:lnTo>
                    <a:pt x="12212" y="14752"/>
                  </a:lnTo>
                  <a:lnTo>
                    <a:pt x="12456" y="14874"/>
                  </a:lnTo>
                  <a:lnTo>
                    <a:pt x="12456" y="11308"/>
                  </a:lnTo>
                  <a:lnTo>
                    <a:pt x="13897" y="7987"/>
                  </a:lnTo>
                  <a:lnTo>
                    <a:pt x="13970" y="7791"/>
                  </a:lnTo>
                  <a:lnTo>
                    <a:pt x="13995" y="7596"/>
                  </a:lnTo>
                  <a:lnTo>
                    <a:pt x="13970" y="7425"/>
                  </a:lnTo>
                  <a:lnTo>
                    <a:pt x="13921" y="7278"/>
                  </a:lnTo>
                  <a:lnTo>
                    <a:pt x="13824" y="7132"/>
                  </a:lnTo>
                  <a:lnTo>
                    <a:pt x="13701" y="6985"/>
                  </a:lnTo>
                  <a:lnTo>
                    <a:pt x="13555" y="6863"/>
                  </a:lnTo>
                  <a:lnTo>
                    <a:pt x="13384" y="6765"/>
                  </a:lnTo>
                  <a:lnTo>
                    <a:pt x="12505" y="6423"/>
                  </a:lnTo>
                  <a:lnTo>
                    <a:pt x="12505" y="3542"/>
                  </a:lnTo>
                  <a:lnTo>
                    <a:pt x="10820" y="3542"/>
                  </a:lnTo>
                  <a:lnTo>
                    <a:pt x="10820" y="2027"/>
                  </a:lnTo>
                  <a:lnTo>
                    <a:pt x="8450" y="2027"/>
                  </a:lnTo>
                  <a:lnTo>
                    <a:pt x="845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9" name="Google Shape;769;p42"/>
          <p:cNvSpPr/>
          <p:nvPr/>
        </p:nvSpPr>
        <p:spPr>
          <a:xfrm>
            <a:off x="299775" y="4368343"/>
            <a:ext cx="465527" cy="274647"/>
          </a:xfrm>
          <a:custGeom>
            <a:avLst/>
            <a:gdLst/>
            <a:ahLst/>
            <a:cxnLst/>
            <a:rect l="l" t="t" r="r" b="b"/>
            <a:pathLst>
              <a:path w="22274" h="13141" extrusionOk="0">
                <a:moveTo>
                  <a:pt x="14532" y="3786"/>
                </a:moveTo>
                <a:lnTo>
                  <a:pt x="11747" y="7084"/>
                </a:lnTo>
                <a:lnTo>
                  <a:pt x="11577" y="7035"/>
                </a:lnTo>
                <a:lnTo>
                  <a:pt x="11406" y="6986"/>
                </a:lnTo>
                <a:lnTo>
                  <a:pt x="11235" y="6937"/>
                </a:lnTo>
                <a:lnTo>
                  <a:pt x="10893" y="6937"/>
                </a:lnTo>
                <a:lnTo>
                  <a:pt x="10746" y="6961"/>
                </a:lnTo>
                <a:lnTo>
                  <a:pt x="9207" y="3786"/>
                </a:lnTo>
                <a:close/>
                <a:moveTo>
                  <a:pt x="7034" y="6082"/>
                </a:moveTo>
                <a:lnTo>
                  <a:pt x="7229" y="6302"/>
                </a:lnTo>
                <a:lnTo>
                  <a:pt x="7400" y="6522"/>
                </a:lnTo>
                <a:lnTo>
                  <a:pt x="7571" y="6766"/>
                </a:lnTo>
                <a:lnTo>
                  <a:pt x="7718" y="7010"/>
                </a:lnTo>
                <a:lnTo>
                  <a:pt x="7840" y="7279"/>
                </a:lnTo>
                <a:lnTo>
                  <a:pt x="7937" y="7572"/>
                </a:lnTo>
                <a:lnTo>
                  <a:pt x="8011" y="7841"/>
                </a:lnTo>
                <a:lnTo>
                  <a:pt x="8060" y="8134"/>
                </a:lnTo>
                <a:lnTo>
                  <a:pt x="5422" y="8134"/>
                </a:lnTo>
                <a:lnTo>
                  <a:pt x="7034" y="6082"/>
                </a:lnTo>
                <a:close/>
                <a:moveTo>
                  <a:pt x="8475" y="4275"/>
                </a:moveTo>
                <a:lnTo>
                  <a:pt x="9965" y="7352"/>
                </a:lnTo>
                <a:lnTo>
                  <a:pt x="9769" y="7523"/>
                </a:lnTo>
                <a:lnTo>
                  <a:pt x="9623" y="7743"/>
                </a:lnTo>
                <a:lnTo>
                  <a:pt x="9525" y="7963"/>
                </a:lnTo>
                <a:lnTo>
                  <a:pt x="9427" y="8183"/>
                </a:lnTo>
                <a:lnTo>
                  <a:pt x="9061" y="8183"/>
                </a:lnTo>
                <a:lnTo>
                  <a:pt x="8988" y="7767"/>
                </a:lnTo>
                <a:lnTo>
                  <a:pt x="8890" y="7377"/>
                </a:lnTo>
                <a:lnTo>
                  <a:pt x="8768" y="6986"/>
                </a:lnTo>
                <a:lnTo>
                  <a:pt x="8597" y="6619"/>
                </a:lnTo>
                <a:lnTo>
                  <a:pt x="8402" y="6253"/>
                </a:lnTo>
                <a:lnTo>
                  <a:pt x="8182" y="5936"/>
                </a:lnTo>
                <a:lnTo>
                  <a:pt x="7937" y="5618"/>
                </a:lnTo>
                <a:lnTo>
                  <a:pt x="7644" y="5325"/>
                </a:lnTo>
                <a:lnTo>
                  <a:pt x="8475" y="4275"/>
                </a:lnTo>
                <a:close/>
                <a:moveTo>
                  <a:pt x="11161" y="8012"/>
                </a:moveTo>
                <a:lnTo>
                  <a:pt x="11259" y="8060"/>
                </a:lnTo>
                <a:lnTo>
                  <a:pt x="11381" y="8109"/>
                </a:lnTo>
                <a:lnTo>
                  <a:pt x="11454" y="8183"/>
                </a:lnTo>
                <a:lnTo>
                  <a:pt x="11528" y="8280"/>
                </a:lnTo>
                <a:lnTo>
                  <a:pt x="11577" y="8378"/>
                </a:lnTo>
                <a:lnTo>
                  <a:pt x="11625" y="8476"/>
                </a:lnTo>
                <a:lnTo>
                  <a:pt x="11625" y="8598"/>
                </a:lnTo>
                <a:lnTo>
                  <a:pt x="11625" y="8695"/>
                </a:lnTo>
                <a:lnTo>
                  <a:pt x="11577" y="8818"/>
                </a:lnTo>
                <a:lnTo>
                  <a:pt x="11528" y="8915"/>
                </a:lnTo>
                <a:lnTo>
                  <a:pt x="11454" y="9013"/>
                </a:lnTo>
                <a:lnTo>
                  <a:pt x="11381" y="9062"/>
                </a:lnTo>
                <a:lnTo>
                  <a:pt x="11259" y="9135"/>
                </a:lnTo>
                <a:lnTo>
                  <a:pt x="11161" y="9159"/>
                </a:lnTo>
                <a:lnTo>
                  <a:pt x="11039" y="9184"/>
                </a:lnTo>
                <a:lnTo>
                  <a:pt x="10942" y="9159"/>
                </a:lnTo>
                <a:lnTo>
                  <a:pt x="10819" y="9135"/>
                </a:lnTo>
                <a:lnTo>
                  <a:pt x="10722" y="9062"/>
                </a:lnTo>
                <a:lnTo>
                  <a:pt x="10624" y="9013"/>
                </a:lnTo>
                <a:lnTo>
                  <a:pt x="10575" y="8915"/>
                </a:lnTo>
                <a:lnTo>
                  <a:pt x="10502" y="8818"/>
                </a:lnTo>
                <a:lnTo>
                  <a:pt x="10477" y="8695"/>
                </a:lnTo>
                <a:lnTo>
                  <a:pt x="10453" y="8598"/>
                </a:lnTo>
                <a:lnTo>
                  <a:pt x="10477" y="8476"/>
                </a:lnTo>
                <a:lnTo>
                  <a:pt x="10502" y="8378"/>
                </a:lnTo>
                <a:lnTo>
                  <a:pt x="10575" y="8280"/>
                </a:lnTo>
                <a:lnTo>
                  <a:pt x="10624" y="8183"/>
                </a:lnTo>
                <a:lnTo>
                  <a:pt x="10722" y="8109"/>
                </a:lnTo>
                <a:lnTo>
                  <a:pt x="10819" y="8060"/>
                </a:lnTo>
                <a:lnTo>
                  <a:pt x="10942" y="8012"/>
                </a:lnTo>
                <a:close/>
                <a:moveTo>
                  <a:pt x="4811" y="5081"/>
                </a:moveTo>
                <a:lnTo>
                  <a:pt x="5056" y="5105"/>
                </a:lnTo>
                <a:lnTo>
                  <a:pt x="5275" y="5154"/>
                </a:lnTo>
                <a:lnTo>
                  <a:pt x="5520" y="5203"/>
                </a:lnTo>
                <a:lnTo>
                  <a:pt x="5739" y="5276"/>
                </a:lnTo>
                <a:lnTo>
                  <a:pt x="5959" y="5374"/>
                </a:lnTo>
                <a:lnTo>
                  <a:pt x="6179" y="5472"/>
                </a:lnTo>
                <a:lnTo>
                  <a:pt x="6374" y="5569"/>
                </a:lnTo>
                <a:lnTo>
                  <a:pt x="4640" y="7816"/>
                </a:lnTo>
                <a:lnTo>
                  <a:pt x="4396" y="7816"/>
                </a:lnTo>
                <a:lnTo>
                  <a:pt x="4250" y="7865"/>
                </a:lnTo>
                <a:lnTo>
                  <a:pt x="4127" y="7938"/>
                </a:lnTo>
                <a:lnTo>
                  <a:pt x="4005" y="8036"/>
                </a:lnTo>
                <a:lnTo>
                  <a:pt x="3908" y="8158"/>
                </a:lnTo>
                <a:lnTo>
                  <a:pt x="3834" y="8280"/>
                </a:lnTo>
                <a:lnTo>
                  <a:pt x="3786" y="8427"/>
                </a:lnTo>
                <a:lnTo>
                  <a:pt x="3761" y="8598"/>
                </a:lnTo>
                <a:lnTo>
                  <a:pt x="3786" y="8744"/>
                </a:lnTo>
                <a:lnTo>
                  <a:pt x="3834" y="8891"/>
                </a:lnTo>
                <a:lnTo>
                  <a:pt x="3908" y="9037"/>
                </a:lnTo>
                <a:lnTo>
                  <a:pt x="4005" y="9135"/>
                </a:lnTo>
                <a:lnTo>
                  <a:pt x="4127" y="9233"/>
                </a:lnTo>
                <a:lnTo>
                  <a:pt x="4250" y="9306"/>
                </a:lnTo>
                <a:lnTo>
                  <a:pt x="4396" y="9355"/>
                </a:lnTo>
                <a:lnTo>
                  <a:pt x="4543" y="9379"/>
                </a:lnTo>
                <a:lnTo>
                  <a:pt x="4738" y="9355"/>
                </a:lnTo>
                <a:lnTo>
                  <a:pt x="4933" y="9282"/>
                </a:lnTo>
                <a:lnTo>
                  <a:pt x="5080" y="9159"/>
                </a:lnTo>
                <a:lnTo>
                  <a:pt x="5227" y="9013"/>
                </a:lnTo>
                <a:lnTo>
                  <a:pt x="8060" y="9013"/>
                </a:lnTo>
                <a:lnTo>
                  <a:pt x="8011" y="9330"/>
                </a:lnTo>
                <a:lnTo>
                  <a:pt x="7937" y="9648"/>
                </a:lnTo>
                <a:lnTo>
                  <a:pt x="7815" y="9965"/>
                </a:lnTo>
                <a:lnTo>
                  <a:pt x="7693" y="10259"/>
                </a:lnTo>
                <a:lnTo>
                  <a:pt x="7522" y="10527"/>
                </a:lnTo>
                <a:lnTo>
                  <a:pt x="7351" y="10771"/>
                </a:lnTo>
                <a:lnTo>
                  <a:pt x="7156" y="11016"/>
                </a:lnTo>
                <a:lnTo>
                  <a:pt x="6912" y="11235"/>
                </a:lnTo>
                <a:lnTo>
                  <a:pt x="6667" y="11431"/>
                </a:lnTo>
                <a:lnTo>
                  <a:pt x="6423" y="11626"/>
                </a:lnTo>
                <a:lnTo>
                  <a:pt x="6130" y="11773"/>
                </a:lnTo>
                <a:lnTo>
                  <a:pt x="5837" y="11895"/>
                </a:lnTo>
                <a:lnTo>
                  <a:pt x="5544" y="12017"/>
                </a:lnTo>
                <a:lnTo>
                  <a:pt x="5227" y="12090"/>
                </a:lnTo>
                <a:lnTo>
                  <a:pt x="4885" y="12139"/>
                </a:lnTo>
                <a:lnTo>
                  <a:pt x="4201" y="12139"/>
                </a:lnTo>
                <a:lnTo>
                  <a:pt x="3834" y="12066"/>
                </a:lnTo>
                <a:lnTo>
                  <a:pt x="3517" y="11993"/>
                </a:lnTo>
                <a:lnTo>
                  <a:pt x="3175" y="11870"/>
                </a:lnTo>
                <a:lnTo>
                  <a:pt x="2882" y="11724"/>
                </a:lnTo>
                <a:lnTo>
                  <a:pt x="2589" y="11553"/>
                </a:lnTo>
                <a:lnTo>
                  <a:pt x="2320" y="11333"/>
                </a:lnTo>
                <a:lnTo>
                  <a:pt x="2052" y="11113"/>
                </a:lnTo>
                <a:lnTo>
                  <a:pt x="1832" y="10869"/>
                </a:lnTo>
                <a:lnTo>
                  <a:pt x="1636" y="10576"/>
                </a:lnTo>
                <a:lnTo>
                  <a:pt x="1441" y="10283"/>
                </a:lnTo>
                <a:lnTo>
                  <a:pt x="1294" y="9990"/>
                </a:lnTo>
                <a:lnTo>
                  <a:pt x="1172" y="9672"/>
                </a:lnTo>
                <a:lnTo>
                  <a:pt x="1099" y="9330"/>
                </a:lnTo>
                <a:lnTo>
                  <a:pt x="1050" y="8964"/>
                </a:lnTo>
                <a:lnTo>
                  <a:pt x="1026" y="8598"/>
                </a:lnTo>
                <a:lnTo>
                  <a:pt x="1050" y="8256"/>
                </a:lnTo>
                <a:lnTo>
                  <a:pt x="1099" y="7889"/>
                </a:lnTo>
                <a:lnTo>
                  <a:pt x="1172" y="7548"/>
                </a:lnTo>
                <a:lnTo>
                  <a:pt x="1294" y="7230"/>
                </a:lnTo>
                <a:lnTo>
                  <a:pt x="1441" y="6913"/>
                </a:lnTo>
                <a:lnTo>
                  <a:pt x="1636" y="6644"/>
                </a:lnTo>
                <a:lnTo>
                  <a:pt x="1832" y="6351"/>
                </a:lnTo>
                <a:lnTo>
                  <a:pt x="2052" y="6107"/>
                </a:lnTo>
                <a:lnTo>
                  <a:pt x="2320" y="5887"/>
                </a:lnTo>
                <a:lnTo>
                  <a:pt x="2589" y="5667"/>
                </a:lnTo>
                <a:lnTo>
                  <a:pt x="2882" y="5496"/>
                </a:lnTo>
                <a:lnTo>
                  <a:pt x="3175" y="5349"/>
                </a:lnTo>
                <a:lnTo>
                  <a:pt x="3517" y="5227"/>
                </a:lnTo>
                <a:lnTo>
                  <a:pt x="3834" y="5154"/>
                </a:lnTo>
                <a:lnTo>
                  <a:pt x="4201" y="5081"/>
                </a:lnTo>
                <a:close/>
                <a:moveTo>
                  <a:pt x="18097" y="5081"/>
                </a:moveTo>
                <a:lnTo>
                  <a:pt x="18464" y="5154"/>
                </a:lnTo>
                <a:lnTo>
                  <a:pt x="18806" y="5227"/>
                </a:lnTo>
                <a:lnTo>
                  <a:pt x="19123" y="5349"/>
                </a:lnTo>
                <a:lnTo>
                  <a:pt x="19441" y="5496"/>
                </a:lnTo>
                <a:lnTo>
                  <a:pt x="19734" y="5667"/>
                </a:lnTo>
                <a:lnTo>
                  <a:pt x="20002" y="5887"/>
                </a:lnTo>
                <a:lnTo>
                  <a:pt x="20247" y="6107"/>
                </a:lnTo>
                <a:lnTo>
                  <a:pt x="20466" y="6351"/>
                </a:lnTo>
                <a:lnTo>
                  <a:pt x="20686" y="6644"/>
                </a:lnTo>
                <a:lnTo>
                  <a:pt x="20857" y="6913"/>
                </a:lnTo>
                <a:lnTo>
                  <a:pt x="21004" y="7230"/>
                </a:lnTo>
                <a:lnTo>
                  <a:pt x="21126" y="7548"/>
                </a:lnTo>
                <a:lnTo>
                  <a:pt x="21199" y="7889"/>
                </a:lnTo>
                <a:lnTo>
                  <a:pt x="21272" y="8256"/>
                </a:lnTo>
                <a:lnTo>
                  <a:pt x="21272" y="8598"/>
                </a:lnTo>
                <a:lnTo>
                  <a:pt x="21272" y="8964"/>
                </a:lnTo>
                <a:lnTo>
                  <a:pt x="21199" y="9330"/>
                </a:lnTo>
                <a:lnTo>
                  <a:pt x="21126" y="9672"/>
                </a:lnTo>
                <a:lnTo>
                  <a:pt x="21004" y="9990"/>
                </a:lnTo>
                <a:lnTo>
                  <a:pt x="20857" y="10283"/>
                </a:lnTo>
                <a:lnTo>
                  <a:pt x="20686" y="10576"/>
                </a:lnTo>
                <a:lnTo>
                  <a:pt x="20466" y="10869"/>
                </a:lnTo>
                <a:lnTo>
                  <a:pt x="20247" y="11113"/>
                </a:lnTo>
                <a:lnTo>
                  <a:pt x="20002" y="11333"/>
                </a:lnTo>
                <a:lnTo>
                  <a:pt x="19734" y="11553"/>
                </a:lnTo>
                <a:lnTo>
                  <a:pt x="19441" y="11724"/>
                </a:lnTo>
                <a:lnTo>
                  <a:pt x="19123" y="11870"/>
                </a:lnTo>
                <a:lnTo>
                  <a:pt x="18806" y="11993"/>
                </a:lnTo>
                <a:lnTo>
                  <a:pt x="18464" y="12066"/>
                </a:lnTo>
                <a:lnTo>
                  <a:pt x="18097" y="12139"/>
                </a:lnTo>
                <a:lnTo>
                  <a:pt x="17389" y="12139"/>
                </a:lnTo>
                <a:lnTo>
                  <a:pt x="17023" y="12066"/>
                </a:lnTo>
                <a:lnTo>
                  <a:pt x="16705" y="11993"/>
                </a:lnTo>
                <a:lnTo>
                  <a:pt x="16363" y="11870"/>
                </a:lnTo>
                <a:lnTo>
                  <a:pt x="16070" y="11724"/>
                </a:lnTo>
                <a:lnTo>
                  <a:pt x="15777" y="11553"/>
                </a:lnTo>
                <a:lnTo>
                  <a:pt x="15509" y="11333"/>
                </a:lnTo>
                <a:lnTo>
                  <a:pt x="15240" y="11113"/>
                </a:lnTo>
                <a:lnTo>
                  <a:pt x="15020" y="10869"/>
                </a:lnTo>
                <a:lnTo>
                  <a:pt x="14825" y="10576"/>
                </a:lnTo>
                <a:lnTo>
                  <a:pt x="14629" y="10283"/>
                </a:lnTo>
                <a:lnTo>
                  <a:pt x="14483" y="9990"/>
                </a:lnTo>
                <a:lnTo>
                  <a:pt x="14361" y="9672"/>
                </a:lnTo>
                <a:lnTo>
                  <a:pt x="14287" y="9330"/>
                </a:lnTo>
                <a:lnTo>
                  <a:pt x="14239" y="8964"/>
                </a:lnTo>
                <a:lnTo>
                  <a:pt x="14214" y="8598"/>
                </a:lnTo>
                <a:lnTo>
                  <a:pt x="14214" y="8354"/>
                </a:lnTo>
                <a:lnTo>
                  <a:pt x="14239" y="8109"/>
                </a:lnTo>
                <a:lnTo>
                  <a:pt x="14287" y="7889"/>
                </a:lnTo>
                <a:lnTo>
                  <a:pt x="14336" y="7645"/>
                </a:lnTo>
                <a:lnTo>
                  <a:pt x="14410" y="7425"/>
                </a:lnTo>
                <a:lnTo>
                  <a:pt x="14507" y="7206"/>
                </a:lnTo>
                <a:lnTo>
                  <a:pt x="14605" y="6986"/>
                </a:lnTo>
                <a:lnTo>
                  <a:pt x="14703" y="6790"/>
                </a:lnTo>
                <a:lnTo>
                  <a:pt x="14849" y="6595"/>
                </a:lnTo>
                <a:lnTo>
                  <a:pt x="14971" y="6424"/>
                </a:lnTo>
                <a:lnTo>
                  <a:pt x="15118" y="6229"/>
                </a:lnTo>
                <a:lnTo>
                  <a:pt x="15289" y="6082"/>
                </a:lnTo>
                <a:lnTo>
                  <a:pt x="15460" y="5911"/>
                </a:lnTo>
                <a:lnTo>
                  <a:pt x="15631" y="5765"/>
                </a:lnTo>
                <a:lnTo>
                  <a:pt x="15826" y="5643"/>
                </a:lnTo>
                <a:lnTo>
                  <a:pt x="16022" y="5520"/>
                </a:lnTo>
                <a:lnTo>
                  <a:pt x="17096" y="8134"/>
                </a:lnTo>
                <a:lnTo>
                  <a:pt x="17023" y="8231"/>
                </a:lnTo>
                <a:lnTo>
                  <a:pt x="16974" y="8354"/>
                </a:lnTo>
                <a:lnTo>
                  <a:pt x="16950" y="8476"/>
                </a:lnTo>
                <a:lnTo>
                  <a:pt x="16925" y="8598"/>
                </a:lnTo>
                <a:lnTo>
                  <a:pt x="16950" y="8744"/>
                </a:lnTo>
                <a:lnTo>
                  <a:pt x="16998" y="8891"/>
                </a:lnTo>
                <a:lnTo>
                  <a:pt x="17072" y="9037"/>
                </a:lnTo>
                <a:lnTo>
                  <a:pt x="17169" y="9135"/>
                </a:lnTo>
                <a:lnTo>
                  <a:pt x="17292" y="9233"/>
                </a:lnTo>
                <a:lnTo>
                  <a:pt x="17414" y="9306"/>
                </a:lnTo>
                <a:lnTo>
                  <a:pt x="17560" y="9355"/>
                </a:lnTo>
                <a:lnTo>
                  <a:pt x="17731" y="9379"/>
                </a:lnTo>
                <a:lnTo>
                  <a:pt x="17878" y="9355"/>
                </a:lnTo>
                <a:lnTo>
                  <a:pt x="18024" y="9306"/>
                </a:lnTo>
                <a:lnTo>
                  <a:pt x="18146" y="9233"/>
                </a:lnTo>
                <a:lnTo>
                  <a:pt x="18268" y="9135"/>
                </a:lnTo>
                <a:lnTo>
                  <a:pt x="18366" y="9037"/>
                </a:lnTo>
                <a:lnTo>
                  <a:pt x="18439" y="8891"/>
                </a:lnTo>
                <a:lnTo>
                  <a:pt x="18488" y="8744"/>
                </a:lnTo>
                <a:lnTo>
                  <a:pt x="18513" y="8598"/>
                </a:lnTo>
                <a:lnTo>
                  <a:pt x="18488" y="8451"/>
                </a:lnTo>
                <a:lnTo>
                  <a:pt x="18464" y="8329"/>
                </a:lnTo>
                <a:lnTo>
                  <a:pt x="18391" y="8207"/>
                </a:lnTo>
                <a:lnTo>
                  <a:pt x="18317" y="8085"/>
                </a:lnTo>
                <a:lnTo>
                  <a:pt x="18220" y="7987"/>
                </a:lnTo>
                <a:lnTo>
                  <a:pt x="18122" y="7914"/>
                </a:lnTo>
                <a:lnTo>
                  <a:pt x="18000" y="7865"/>
                </a:lnTo>
                <a:lnTo>
                  <a:pt x="17853" y="7816"/>
                </a:lnTo>
                <a:lnTo>
                  <a:pt x="16803" y="5203"/>
                </a:lnTo>
                <a:lnTo>
                  <a:pt x="17023" y="5154"/>
                </a:lnTo>
                <a:lnTo>
                  <a:pt x="17267" y="5105"/>
                </a:lnTo>
                <a:lnTo>
                  <a:pt x="17511" y="5081"/>
                </a:lnTo>
                <a:close/>
                <a:moveTo>
                  <a:pt x="6252" y="1"/>
                </a:moveTo>
                <a:lnTo>
                  <a:pt x="6179" y="25"/>
                </a:lnTo>
                <a:lnTo>
                  <a:pt x="6106" y="74"/>
                </a:lnTo>
                <a:lnTo>
                  <a:pt x="6057" y="123"/>
                </a:lnTo>
                <a:lnTo>
                  <a:pt x="6008" y="196"/>
                </a:lnTo>
                <a:lnTo>
                  <a:pt x="5959" y="245"/>
                </a:lnTo>
                <a:lnTo>
                  <a:pt x="5935" y="343"/>
                </a:lnTo>
                <a:lnTo>
                  <a:pt x="5935" y="416"/>
                </a:lnTo>
                <a:lnTo>
                  <a:pt x="5959" y="660"/>
                </a:lnTo>
                <a:lnTo>
                  <a:pt x="6057" y="978"/>
                </a:lnTo>
                <a:lnTo>
                  <a:pt x="6106" y="1124"/>
                </a:lnTo>
                <a:lnTo>
                  <a:pt x="6179" y="1222"/>
                </a:lnTo>
                <a:lnTo>
                  <a:pt x="6252" y="1320"/>
                </a:lnTo>
                <a:lnTo>
                  <a:pt x="6350" y="1344"/>
                </a:lnTo>
                <a:lnTo>
                  <a:pt x="7107" y="1344"/>
                </a:lnTo>
                <a:lnTo>
                  <a:pt x="8084" y="3396"/>
                </a:lnTo>
                <a:lnTo>
                  <a:pt x="6985" y="4788"/>
                </a:lnTo>
                <a:lnTo>
                  <a:pt x="6716" y="4617"/>
                </a:lnTo>
                <a:lnTo>
                  <a:pt x="6423" y="4470"/>
                </a:lnTo>
                <a:lnTo>
                  <a:pt x="6130" y="4348"/>
                </a:lnTo>
                <a:lnTo>
                  <a:pt x="5813" y="4250"/>
                </a:lnTo>
                <a:lnTo>
                  <a:pt x="5495" y="4177"/>
                </a:lnTo>
                <a:lnTo>
                  <a:pt x="5178" y="4104"/>
                </a:lnTo>
                <a:lnTo>
                  <a:pt x="4860" y="4079"/>
                </a:lnTo>
                <a:lnTo>
                  <a:pt x="4030" y="4079"/>
                </a:lnTo>
                <a:lnTo>
                  <a:pt x="3590" y="4153"/>
                </a:lnTo>
                <a:lnTo>
                  <a:pt x="3151" y="4275"/>
                </a:lnTo>
                <a:lnTo>
                  <a:pt x="2735" y="4421"/>
                </a:lnTo>
                <a:lnTo>
                  <a:pt x="2345" y="4617"/>
                </a:lnTo>
                <a:lnTo>
                  <a:pt x="1978" y="4837"/>
                </a:lnTo>
                <a:lnTo>
                  <a:pt x="1636" y="5105"/>
                </a:lnTo>
                <a:lnTo>
                  <a:pt x="1319" y="5398"/>
                </a:lnTo>
                <a:lnTo>
                  <a:pt x="1026" y="5716"/>
                </a:lnTo>
                <a:lnTo>
                  <a:pt x="782" y="6058"/>
                </a:lnTo>
                <a:lnTo>
                  <a:pt x="537" y="6449"/>
                </a:lnTo>
                <a:lnTo>
                  <a:pt x="366" y="6839"/>
                </a:lnTo>
                <a:lnTo>
                  <a:pt x="220" y="7254"/>
                </a:lnTo>
                <a:lnTo>
                  <a:pt x="98" y="7670"/>
                </a:lnTo>
                <a:lnTo>
                  <a:pt x="24" y="8134"/>
                </a:lnTo>
                <a:lnTo>
                  <a:pt x="0" y="8598"/>
                </a:lnTo>
                <a:lnTo>
                  <a:pt x="24" y="9062"/>
                </a:lnTo>
                <a:lnTo>
                  <a:pt x="98" y="9501"/>
                </a:lnTo>
                <a:lnTo>
                  <a:pt x="220" y="9941"/>
                </a:lnTo>
                <a:lnTo>
                  <a:pt x="366" y="10356"/>
                </a:lnTo>
                <a:lnTo>
                  <a:pt x="562" y="10747"/>
                </a:lnTo>
                <a:lnTo>
                  <a:pt x="782" y="11138"/>
                </a:lnTo>
                <a:lnTo>
                  <a:pt x="1050" y="11480"/>
                </a:lnTo>
                <a:lnTo>
                  <a:pt x="1343" y="11797"/>
                </a:lnTo>
                <a:lnTo>
                  <a:pt x="1661" y="12090"/>
                </a:lnTo>
                <a:lnTo>
                  <a:pt x="2003" y="12359"/>
                </a:lnTo>
                <a:lnTo>
                  <a:pt x="2369" y="12579"/>
                </a:lnTo>
                <a:lnTo>
                  <a:pt x="2760" y="12774"/>
                </a:lnTo>
                <a:lnTo>
                  <a:pt x="3175" y="12945"/>
                </a:lnTo>
                <a:lnTo>
                  <a:pt x="3615" y="13043"/>
                </a:lnTo>
                <a:lnTo>
                  <a:pt x="4079" y="13116"/>
                </a:lnTo>
                <a:lnTo>
                  <a:pt x="4518" y="13140"/>
                </a:lnTo>
                <a:lnTo>
                  <a:pt x="4982" y="13116"/>
                </a:lnTo>
                <a:lnTo>
                  <a:pt x="5397" y="13043"/>
                </a:lnTo>
                <a:lnTo>
                  <a:pt x="5813" y="12945"/>
                </a:lnTo>
                <a:lnTo>
                  <a:pt x="6228" y="12823"/>
                </a:lnTo>
                <a:lnTo>
                  <a:pt x="6594" y="12628"/>
                </a:lnTo>
                <a:lnTo>
                  <a:pt x="6961" y="12432"/>
                </a:lnTo>
                <a:lnTo>
                  <a:pt x="7302" y="12188"/>
                </a:lnTo>
                <a:lnTo>
                  <a:pt x="7620" y="11919"/>
                </a:lnTo>
                <a:lnTo>
                  <a:pt x="7913" y="11626"/>
                </a:lnTo>
                <a:lnTo>
                  <a:pt x="8182" y="11309"/>
                </a:lnTo>
                <a:lnTo>
                  <a:pt x="8402" y="10967"/>
                </a:lnTo>
                <a:lnTo>
                  <a:pt x="8597" y="10625"/>
                </a:lnTo>
                <a:lnTo>
                  <a:pt x="8768" y="10234"/>
                </a:lnTo>
                <a:lnTo>
                  <a:pt x="8890" y="9843"/>
                </a:lnTo>
                <a:lnTo>
                  <a:pt x="8988" y="9428"/>
                </a:lnTo>
                <a:lnTo>
                  <a:pt x="9061" y="9013"/>
                </a:lnTo>
                <a:lnTo>
                  <a:pt x="9427" y="9013"/>
                </a:lnTo>
                <a:lnTo>
                  <a:pt x="9525" y="9282"/>
                </a:lnTo>
                <a:lnTo>
                  <a:pt x="9647" y="9501"/>
                </a:lnTo>
                <a:lnTo>
                  <a:pt x="9818" y="9721"/>
                </a:lnTo>
                <a:lnTo>
                  <a:pt x="10013" y="9892"/>
                </a:lnTo>
                <a:lnTo>
                  <a:pt x="10233" y="10039"/>
                </a:lnTo>
                <a:lnTo>
                  <a:pt x="10477" y="10161"/>
                </a:lnTo>
                <a:lnTo>
                  <a:pt x="10746" y="10234"/>
                </a:lnTo>
                <a:lnTo>
                  <a:pt x="11186" y="10234"/>
                </a:lnTo>
                <a:lnTo>
                  <a:pt x="11357" y="10210"/>
                </a:lnTo>
                <a:lnTo>
                  <a:pt x="11503" y="10161"/>
                </a:lnTo>
                <a:lnTo>
                  <a:pt x="11674" y="10112"/>
                </a:lnTo>
                <a:lnTo>
                  <a:pt x="11821" y="10039"/>
                </a:lnTo>
                <a:lnTo>
                  <a:pt x="11943" y="9965"/>
                </a:lnTo>
                <a:lnTo>
                  <a:pt x="12065" y="9868"/>
                </a:lnTo>
                <a:lnTo>
                  <a:pt x="12187" y="9770"/>
                </a:lnTo>
                <a:lnTo>
                  <a:pt x="12309" y="9648"/>
                </a:lnTo>
                <a:lnTo>
                  <a:pt x="12382" y="9526"/>
                </a:lnTo>
                <a:lnTo>
                  <a:pt x="12480" y="9379"/>
                </a:lnTo>
                <a:lnTo>
                  <a:pt x="12553" y="9233"/>
                </a:lnTo>
                <a:lnTo>
                  <a:pt x="12602" y="9086"/>
                </a:lnTo>
                <a:lnTo>
                  <a:pt x="12651" y="8915"/>
                </a:lnTo>
                <a:lnTo>
                  <a:pt x="12676" y="8769"/>
                </a:lnTo>
                <a:lnTo>
                  <a:pt x="12676" y="8598"/>
                </a:lnTo>
                <a:lnTo>
                  <a:pt x="12651" y="8329"/>
                </a:lnTo>
                <a:lnTo>
                  <a:pt x="12602" y="8085"/>
                </a:lnTo>
                <a:lnTo>
                  <a:pt x="12505" y="7865"/>
                </a:lnTo>
                <a:lnTo>
                  <a:pt x="12358" y="7645"/>
                </a:lnTo>
                <a:lnTo>
                  <a:pt x="15411" y="4055"/>
                </a:lnTo>
                <a:lnTo>
                  <a:pt x="15631" y="4592"/>
                </a:lnTo>
                <a:lnTo>
                  <a:pt x="15362" y="4739"/>
                </a:lnTo>
                <a:lnTo>
                  <a:pt x="15093" y="4910"/>
                </a:lnTo>
                <a:lnTo>
                  <a:pt x="14849" y="5105"/>
                </a:lnTo>
                <a:lnTo>
                  <a:pt x="14605" y="5301"/>
                </a:lnTo>
                <a:lnTo>
                  <a:pt x="14385" y="5520"/>
                </a:lnTo>
                <a:lnTo>
                  <a:pt x="14190" y="5765"/>
                </a:lnTo>
                <a:lnTo>
                  <a:pt x="14019" y="6009"/>
                </a:lnTo>
                <a:lnTo>
                  <a:pt x="13848" y="6253"/>
                </a:lnTo>
                <a:lnTo>
                  <a:pt x="13701" y="6522"/>
                </a:lnTo>
                <a:lnTo>
                  <a:pt x="13579" y="6790"/>
                </a:lnTo>
                <a:lnTo>
                  <a:pt x="13457" y="7084"/>
                </a:lnTo>
                <a:lnTo>
                  <a:pt x="13359" y="7377"/>
                </a:lnTo>
                <a:lnTo>
                  <a:pt x="13286" y="7670"/>
                </a:lnTo>
                <a:lnTo>
                  <a:pt x="13237" y="7963"/>
                </a:lnTo>
                <a:lnTo>
                  <a:pt x="13213" y="8280"/>
                </a:lnTo>
                <a:lnTo>
                  <a:pt x="13188" y="8598"/>
                </a:lnTo>
                <a:lnTo>
                  <a:pt x="13213" y="9062"/>
                </a:lnTo>
                <a:lnTo>
                  <a:pt x="13286" y="9501"/>
                </a:lnTo>
                <a:lnTo>
                  <a:pt x="13408" y="9941"/>
                </a:lnTo>
                <a:lnTo>
                  <a:pt x="13555" y="10356"/>
                </a:lnTo>
                <a:lnTo>
                  <a:pt x="13750" y="10747"/>
                </a:lnTo>
                <a:lnTo>
                  <a:pt x="13970" y="11138"/>
                </a:lnTo>
                <a:lnTo>
                  <a:pt x="14239" y="11480"/>
                </a:lnTo>
                <a:lnTo>
                  <a:pt x="14532" y="11797"/>
                </a:lnTo>
                <a:lnTo>
                  <a:pt x="14849" y="12090"/>
                </a:lnTo>
                <a:lnTo>
                  <a:pt x="15191" y="12359"/>
                </a:lnTo>
                <a:lnTo>
                  <a:pt x="15582" y="12579"/>
                </a:lnTo>
                <a:lnTo>
                  <a:pt x="15973" y="12774"/>
                </a:lnTo>
                <a:lnTo>
                  <a:pt x="16388" y="12945"/>
                </a:lnTo>
                <a:lnTo>
                  <a:pt x="16827" y="13043"/>
                </a:lnTo>
                <a:lnTo>
                  <a:pt x="17267" y="13116"/>
                </a:lnTo>
                <a:lnTo>
                  <a:pt x="17756" y="13140"/>
                </a:lnTo>
                <a:lnTo>
                  <a:pt x="18195" y="13116"/>
                </a:lnTo>
                <a:lnTo>
                  <a:pt x="18659" y="13043"/>
                </a:lnTo>
                <a:lnTo>
                  <a:pt x="19099" y="12945"/>
                </a:lnTo>
                <a:lnTo>
                  <a:pt x="19514" y="12774"/>
                </a:lnTo>
                <a:lnTo>
                  <a:pt x="19905" y="12579"/>
                </a:lnTo>
                <a:lnTo>
                  <a:pt x="20271" y="12359"/>
                </a:lnTo>
                <a:lnTo>
                  <a:pt x="20613" y="12090"/>
                </a:lnTo>
                <a:lnTo>
                  <a:pt x="20931" y="11797"/>
                </a:lnTo>
                <a:lnTo>
                  <a:pt x="21224" y="11480"/>
                </a:lnTo>
                <a:lnTo>
                  <a:pt x="21492" y="11138"/>
                </a:lnTo>
                <a:lnTo>
                  <a:pt x="21712" y="10747"/>
                </a:lnTo>
                <a:lnTo>
                  <a:pt x="21907" y="10356"/>
                </a:lnTo>
                <a:lnTo>
                  <a:pt x="22054" y="9941"/>
                </a:lnTo>
                <a:lnTo>
                  <a:pt x="22176" y="9501"/>
                </a:lnTo>
                <a:lnTo>
                  <a:pt x="22249" y="9062"/>
                </a:lnTo>
                <a:lnTo>
                  <a:pt x="22274" y="8598"/>
                </a:lnTo>
                <a:lnTo>
                  <a:pt x="22249" y="8134"/>
                </a:lnTo>
                <a:lnTo>
                  <a:pt x="22176" y="7670"/>
                </a:lnTo>
                <a:lnTo>
                  <a:pt x="22054" y="7230"/>
                </a:lnTo>
                <a:lnTo>
                  <a:pt x="21907" y="6815"/>
                </a:lnTo>
                <a:lnTo>
                  <a:pt x="21712" y="6424"/>
                </a:lnTo>
                <a:lnTo>
                  <a:pt x="21492" y="6058"/>
                </a:lnTo>
                <a:lnTo>
                  <a:pt x="21224" y="5691"/>
                </a:lnTo>
                <a:lnTo>
                  <a:pt x="20931" y="5374"/>
                </a:lnTo>
                <a:lnTo>
                  <a:pt x="20613" y="5081"/>
                </a:lnTo>
                <a:lnTo>
                  <a:pt x="20271" y="4812"/>
                </a:lnTo>
                <a:lnTo>
                  <a:pt x="19905" y="4592"/>
                </a:lnTo>
                <a:lnTo>
                  <a:pt x="19514" y="4397"/>
                </a:lnTo>
                <a:lnTo>
                  <a:pt x="19099" y="4250"/>
                </a:lnTo>
                <a:lnTo>
                  <a:pt x="18659" y="4128"/>
                </a:lnTo>
                <a:lnTo>
                  <a:pt x="18195" y="4079"/>
                </a:lnTo>
                <a:lnTo>
                  <a:pt x="17756" y="4055"/>
                </a:lnTo>
                <a:lnTo>
                  <a:pt x="17414" y="4055"/>
                </a:lnTo>
                <a:lnTo>
                  <a:pt x="17072" y="4104"/>
                </a:lnTo>
                <a:lnTo>
                  <a:pt x="16754" y="4153"/>
                </a:lnTo>
                <a:lnTo>
                  <a:pt x="16412" y="4250"/>
                </a:lnTo>
                <a:lnTo>
                  <a:pt x="15240" y="1344"/>
                </a:lnTo>
                <a:lnTo>
                  <a:pt x="16144" y="1344"/>
                </a:lnTo>
                <a:lnTo>
                  <a:pt x="15997" y="1515"/>
                </a:lnTo>
                <a:lnTo>
                  <a:pt x="15924" y="1564"/>
                </a:lnTo>
                <a:lnTo>
                  <a:pt x="15899" y="1637"/>
                </a:lnTo>
                <a:lnTo>
                  <a:pt x="15875" y="1735"/>
                </a:lnTo>
                <a:lnTo>
                  <a:pt x="15875" y="1808"/>
                </a:lnTo>
                <a:lnTo>
                  <a:pt x="15875" y="1881"/>
                </a:lnTo>
                <a:lnTo>
                  <a:pt x="15899" y="1955"/>
                </a:lnTo>
                <a:lnTo>
                  <a:pt x="15924" y="2028"/>
                </a:lnTo>
                <a:lnTo>
                  <a:pt x="15997" y="2101"/>
                </a:lnTo>
                <a:lnTo>
                  <a:pt x="16046" y="2150"/>
                </a:lnTo>
                <a:lnTo>
                  <a:pt x="16119" y="2199"/>
                </a:lnTo>
                <a:lnTo>
                  <a:pt x="16192" y="2223"/>
                </a:lnTo>
                <a:lnTo>
                  <a:pt x="16363" y="2223"/>
                </a:lnTo>
                <a:lnTo>
                  <a:pt x="16437" y="2199"/>
                </a:lnTo>
                <a:lnTo>
                  <a:pt x="16510" y="2150"/>
                </a:lnTo>
                <a:lnTo>
                  <a:pt x="16583" y="2101"/>
                </a:lnTo>
                <a:lnTo>
                  <a:pt x="16754" y="1930"/>
                </a:lnTo>
                <a:lnTo>
                  <a:pt x="16852" y="1808"/>
                </a:lnTo>
                <a:lnTo>
                  <a:pt x="16925" y="1662"/>
                </a:lnTo>
                <a:lnTo>
                  <a:pt x="16998" y="1491"/>
                </a:lnTo>
                <a:lnTo>
                  <a:pt x="17047" y="1320"/>
                </a:lnTo>
                <a:lnTo>
                  <a:pt x="17047" y="1124"/>
                </a:lnTo>
                <a:lnTo>
                  <a:pt x="16998" y="953"/>
                </a:lnTo>
                <a:lnTo>
                  <a:pt x="16901" y="807"/>
                </a:lnTo>
                <a:lnTo>
                  <a:pt x="16779" y="685"/>
                </a:lnTo>
                <a:lnTo>
                  <a:pt x="16657" y="587"/>
                </a:lnTo>
                <a:lnTo>
                  <a:pt x="16486" y="538"/>
                </a:lnTo>
                <a:lnTo>
                  <a:pt x="16339" y="489"/>
                </a:lnTo>
                <a:lnTo>
                  <a:pt x="16192" y="465"/>
                </a:lnTo>
                <a:lnTo>
                  <a:pt x="14629" y="465"/>
                </a:lnTo>
                <a:lnTo>
                  <a:pt x="14507" y="489"/>
                </a:lnTo>
                <a:lnTo>
                  <a:pt x="14434" y="514"/>
                </a:lnTo>
                <a:lnTo>
                  <a:pt x="14312" y="611"/>
                </a:lnTo>
                <a:lnTo>
                  <a:pt x="14239" y="709"/>
                </a:lnTo>
                <a:lnTo>
                  <a:pt x="14214" y="807"/>
                </a:lnTo>
                <a:lnTo>
                  <a:pt x="14214" y="929"/>
                </a:lnTo>
                <a:lnTo>
                  <a:pt x="14239" y="1027"/>
                </a:lnTo>
                <a:lnTo>
                  <a:pt x="14996" y="2883"/>
                </a:lnTo>
                <a:lnTo>
                  <a:pt x="8792" y="2883"/>
                </a:lnTo>
                <a:lnTo>
                  <a:pt x="8035" y="1344"/>
                </a:lnTo>
                <a:lnTo>
                  <a:pt x="9427" y="1344"/>
                </a:lnTo>
                <a:lnTo>
                  <a:pt x="9525" y="1320"/>
                </a:lnTo>
                <a:lnTo>
                  <a:pt x="9598" y="1295"/>
                </a:lnTo>
                <a:lnTo>
                  <a:pt x="9672" y="1271"/>
                </a:lnTo>
                <a:lnTo>
                  <a:pt x="9720" y="1222"/>
                </a:lnTo>
                <a:lnTo>
                  <a:pt x="9794" y="1149"/>
                </a:lnTo>
                <a:lnTo>
                  <a:pt x="9818" y="1075"/>
                </a:lnTo>
                <a:lnTo>
                  <a:pt x="9842" y="1002"/>
                </a:lnTo>
                <a:lnTo>
                  <a:pt x="9842" y="904"/>
                </a:lnTo>
                <a:lnTo>
                  <a:pt x="9842" y="831"/>
                </a:lnTo>
                <a:lnTo>
                  <a:pt x="9818" y="734"/>
                </a:lnTo>
                <a:lnTo>
                  <a:pt x="9794" y="685"/>
                </a:lnTo>
                <a:lnTo>
                  <a:pt x="9720" y="611"/>
                </a:lnTo>
                <a:lnTo>
                  <a:pt x="9672" y="563"/>
                </a:lnTo>
                <a:lnTo>
                  <a:pt x="9598" y="514"/>
                </a:lnTo>
                <a:lnTo>
                  <a:pt x="9525" y="489"/>
                </a:lnTo>
                <a:lnTo>
                  <a:pt x="9427" y="489"/>
                </a:lnTo>
                <a:lnTo>
                  <a:pt x="63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0" name="Google Shape;770;p42"/>
          <p:cNvGrpSpPr/>
          <p:nvPr/>
        </p:nvGrpSpPr>
        <p:grpSpPr>
          <a:xfrm>
            <a:off x="910227" y="4322764"/>
            <a:ext cx="371623" cy="365499"/>
            <a:chOff x="1244325" y="4999400"/>
            <a:chExt cx="444525" cy="437200"/>
          </a:xfrm>
        </p:grpSpPr>
        <p:sp>
          <p:nvSpPr>
            <p:cNvPr id="771" name="Google Shape;771;p42"/>
            <p:cNvSpPr/>
            <p:nvPr/>
          </p:nvSpPr>
          <p:spPr>
            <a:xfrm>
              <a:off x="1244325" y="5161200"/>
              <a:ext cx="374925" cy="222275"/>
            </a:xfrm>
            <a:custGeom>
              <a:avLst/>
              <a:gdLst/>
              <a:ahLst/>
              <a:cxnLst/>
              <a:rect l="l" t="t" r="r" b="b"/>
              <a:pathLst>
                <a:path w="14997" h="8891" extrusionOk="0">
                  <a:moveTo>
                    <a:pt x="2077" y="1661"/>
                  </a:moveTo>
                  <a:lnTo>
                    <a:pt x="2199" y="1685"/>
                  </a:lnTo>
                  <a:lnTo>
                    <a:pt x="2468" y="1783"/>
                  </a:lnTo>
                  <a:lnTo>
                    <a:pt x="2687" y="1930"/>
                  </a:lnTo>
                  <a:lnTo>
                    <a:pt x="2883" y="2076"/>
                  </a:lnTo>
                  <a:lnTo>
                    <a:pt x="2932" y="2443"/>
                  </a:lnTo>
                  <a:lnTo>
                    <a:pt x="3005" y="2833"/>
                  </a:lnTo>
                  <a:lnTo>
                    <a:pt x="3176" y="3664"/>
                  </a:lnTo>
                  <a:lnTo>
                    <a:pt x="3396" y="4470"/>
                  </a:lnTo>
                  <a:lnTo>
                    <a:pt x="3567" y="5154"/>
                  </a:lnTo>
                  <a:lnTo>
                    <a:pt x="3371" y="5105"/>
                  </a:lnTo>
                  <a:lnTo>
                    <a:pt x="3152" y="5031"/>
                  </a:lnTo>
                  <a:lnTo>
                    <a:pt x="2956" y="4934"/>
                  </a:lnTo>
                  <a:lnTo>
                    <a:pt x="2736" y="4812"/>
                  </a:lnTo>
                  <a:lnTo>
                    <a:pt x="2541" y="4690"/>
                  </a:lnTo>
                  <a:lnTo>
                    <a:pt x="2321" y="4543"/>
                  </a:lnTo>
                  <a:lnTo>
                    <a:pt x="2126" y="4372"/>
                  </a:lnTo>
                  <a:lnTo>
                    <a:pt x="1930" y="4201"/>
                  </a:lnTo>
                  <a:lnTo>
                    <a:pt x="1759" y="4006"/>
                  </a:lnTo>
                  <a:lnTo>
                    <a:pt x="1613" y="3810"/>
                  </a:lnTo>
                  <a:lnTo>
                    <a:pt x="1466" y="3590"/>
                  </a:lnTo>
                  <a:lnTo>
                    <a:pt x="1344" y="3395"/>
                  </a:lnTo>
                  <a:lnTo>
                    <a:pt x="1247" y="3175"/>
                  </a:lnTo>
                  <a:lnTo>
                    <a:pt x="1173" y="2931"/>
                  </a:lnTo>
                  <a:lnTo>
                    <a:pt x="1124" y="2711"/>
                  </a:lnTo>
                  <a:lnTo>
                    <a:pt x="1124" y="2491"/>
                  </a:lnTo>
                  <a:lnTo>
                    <a:pt x="1124" y="2320"/>
                  </a:lnTo>
                  <a:lnTo>
                    <a:pt x="1173" y="2174"/>
                  </a:lnTo>
                  <a:lnTo>
                    <a:pt x="1247" y="2027"/>
                  </a:lnTo>
                  <a:lnTo>
                    <a:pt x="1369" y="1905"/>
                  </a:lnTo>
                  <a:lnTo>
                    <a:pt x="1491" y="1808"/>
                  </a:lnTo>
                  <a:lnTo>
                    <a:pt x="1613" y="1734"/>
                  </a:lnTo>
                  <a:lnTo>
                    <a:pt x="1784" y="1685"/>
                  </a:lnTo>
                  <a:lnTo>
                    <a:pt x="1955" y="1661"/>
                  </a:lnTo>
                  <a:close/>
                  <a:moveTo>
                    <a:pt x="3225" y="0"/>
                  </a:moveTo>
                  <a:lnTo>
                    <a:pt x="3127" y="25"/>
                  </a:lnTo>
                  <a:lnTo>
                    <a:pt x="3029" y="98"/>
                  </a:lnTo>
                  <a:lnTo>
                    <a:pt x="2932" y="147"/>
                  </a:lnTo>
                  <a:lnTo>
                    <a:pt x="2883" y="245"/>
                  </a:lnTo>
                  <a:lnTo>
                    <a:pt x="2834" y="342"/>
                  </a:lnTo>
                  <a:lnTo>
                    <a:pt x="2785" y="440"/>
                  </a:lnTo>
                  <a:lnTo>
                    <a:pt x="2785" y="538"/>
                  </a:lnTo>
                  <a:lnTo>
                    <a:pt x="2785" y="709"/>
                  </a:lnTo>
                  <a:lnTo>
                    <a:pt x="2565" y="635"/>
                  </a:lnTo>
                  <a:lnTo>
                    <a:pt x="2370" y="586"/>
                  </a:lnTo>
                  <a:lnTo>
                    <a:pt x="2150" y="562"/>
                  </a:lnTo>
                  <a:lnTo>
                    <a:pt x="1955" y="538"/>
                  </a:lnTo>
                  <a:lnTo>
                    <a:pt x="1759" y="562"/>
                  </a:lnTo>
                  <a:lnTo>
                    <a:pt x="1564" y="586"/>
                  </a:lnTo>
                  <a:lnTo>
                    <a:pt x="1369" y="635"/>
                  </a:lnTo>
                  <a:lnTo>
                    <a:pt x="1198" y="709"/>
                  </a:lnTo>
                  <a:lnTo>
                    <a:pt x="1027" y="782"/>
                  </a:lnTo>
                  <a:lnTo>
                    <a:pt x="856" y="880"/>
                  </a:lnTo>
                  <a:lnTo>
                    <a:pt x="709" y="1002"/>
                  </a:lnTo>
                  <a:lnTo>
                    <a:pt x="563" y="1124"/>
                  </a:lnTo>
                  <a:lnTo>
                    <a:pt x="441" y="1246"/>
                  </a:lnTo>
                  <a:lnTo>
                    <a:pt x="343" y="1417"/>
                  </a:lnTo>
                  <a:lnTo>
                    <a:pt x="245" y="1563"/>
                  </a:lnTo>
                  <a:lnTo>
                    <a:pt x="147" y="1734"/>
                  </a:lnTo>
                  <a:lnTo>
                    <a:pt x="99" y="1905"/>
                  </a:lnTo>
                  <a:lnTo>
                    <a:pt x="50" y="2101"/>
                  </a:lnTo>
                  <a:lnTo>
                    <a:pt x="1" y="2296"/>
                  </a:lnTo>
                  <a:lnTo>
                    <a:pt x="1" y="2491"/>
                  </a:lnTo>
                  <a:lnTo>
                    <a:pt x="25" y="2858"/>
                  </a:lnTo>
                  <a:lnTo>
                    <a:pt x="99" y="3200"/>
                  </a:lnTo>
                  <a:lnTo>
                    <a:pt x="221" y="3566"/>
                  </a:lnTo>
                  <a:lnTo>
                    <a:pt x="367" y="3884"/>
                  </a:lnTo>
                  <a:lnTo>
                    <a:pt x="563" y="4225"/>
                  </a:lnTo>
                  <a:lnTo>
                    <a:pt x="782" y="4543"/>
                  </a:lnTo>
                  <a:lnTo>
                    <a:pt x="1027" y="4836"/>
                  </a:lnTo>
                  <a:lnTo>
                    <a:pt x="1295" y="5105"/>
                  </a:lnTo>
                  <a:lnTo>
                    <a:pt x="1588" y="5349"/>
                  </a:lnTo>
                  <a:lnTo>
                    <a:pt x="1906" y="5593"/>
                  </a:lnTo>
                  <a:lnTo>
                    <a:pt x="2248" y="5789"/>
                  </a:lnTo>
                  <a:lnTo>
                    <a:pt x="2590" y="5960"/>
                  </a:lnTo>
                  <a:lnTo>
                    <a:pt x="2932" y="6106"/>
                  </a:lnTo>
                  <a:lnTo>
                    <a:pt x="3274" y="6204"/>
                  </a:lnTo>
                  <a:lnTo>
                    <a:pt x="3616" y="6277"/>
                  </a:lnTo>
                  <a:lnTo>
                    <a:pt x="3957" y="6301"/>
                  </a:lnTo>
                  <a:lnTo>
                    <a:pt x="4080" y="6643"/>
                  </a:lnTo>
                  <a:lnTo>
                    <a:pt x="4226" y="6961"/>
                  </a:lnTo>
                  <a:lnTo>
                    <a:pt x="4519" y="7596"/>
                  </a:lnTo>
                  <a:lnTo>
                    <a:pt x="4812" y="8133"/>
                  </a:lnTo>
                  <a:lnTo>
                    <a:pt x="5081" y="8597"/>
                  </a:lnTo>
                  <a:lnTo>
                    <a:pt x="5154" y="8719"/>
                  </a:lnTo>
                  <a:lnTo>
                    <a:pt x="5276" y="8817"/>
                  </a:lnTo>
                  <a:lnTo>
                    <a:pt x="5423" y="8866"/>
                  </a:lnTo>
                  <a:lnTo>
                    <a:pt x="5569" y="8890"/>
                  </a:lnTo>
                  <a:lnTo>
                    <a:pt x="12212" y="8890"/>
                  </a:lnTo>
                  <a:lnTo>
                    <a:pt x="12359" y="8866"/>
                  </a:lnTo>
                  <a:lnTo>
                    <a:pt x="12506" y="8817"/>
                  </a:lnTo>
                  <a:lnTo>
                    <a:pt x="12628" y="8719"/>
                  </a:lnTo>
                  <a:lnTo>
                    <a:pt x="12701" y="8597"/>
                  </a:lnTo>
                  <a:lnTo>
                    <a:pt x="12994" y="8060"/>
                  </a:lnTo>
                  <a:lnTo>
                    <a:pt x="13360" y="7352"/>
                  </a:lnTo>
                  <a:lnTo>
                    <a:pt x="13727" y="6472"/>
                  </a:lnTo>
                  <a:lnTo>
                    <a:pt x="13922" y="6008"/>
                  </a:lnTo>
                  <a:lnTo>
                    <a:pt x="14117" y="5495"/>
                  </a:lnTo>
                  <a:lnTo>
                    <a:pt x="14288" y="4958"/>
                  </a:lnTo>
                  <a:lnTo>
                    <a:pt x="14459" y="4372"/>
                  </a:lnTo>
                  <a:lnTo>
                    <a:pt x="14606" y="3786"/>
                  </a:lnTo>
                  <a:lnTo>
                    <a:pt x="14752" y="3175"/>
                  </a:lnTo>
                  <a:lnTo>
                    <a:pt x="14850" y="2540"/>
                  </a:lnTo>
                  <a:lnTo>
                    <a:pt x="14923" y="1881"/>
                  </a:lnTo>
                  <a:lnTo>
                    <a:pt x="14972" y="1221"/>
                  </a:lnTo>
                  <a:lnTo>
                    <a:pt x="14997" y="538"/>
                  </a:lnTo>
                  <a:lnTo>
                    <a:pt x="14997" y="440"/>
                  </a:lnTo>
                  <a:lnTo>
                    <a:pt x="14948" y="342"/>
                  </a:lnTo>
                  <a:lnTo>
                    <a:pt x="14899" y="245"/>
                  </a:lnTo>
                  <a:lnTo>
                    <a:pt x="14850" y="147"/>
                  </a:lnTo>
                  <a:lnTo>
                    <a:pt x="14752" y="98"/>
                  </a:lnTo>
                  <a:lnTo>
                    <a:pt x="14655" y="25"/>
                  </a:lnTo>
                  <a:lnTo>
                    <a:pt x="145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2"/>
            <p:cNvSpPr/>
            <p:nvPr/>
          </p:nvSpPr>
          <p:spPr>
            <a:xfrm>
              <a:off x="1244325" y="5397500"/>
              <a:ext cx="444525" cy="39100"/>
            </a:xfrm>
            <a:custGeom>
              <a:avLst/>
              <a:gdLst/>
              <a:ahLst/>
              <a:cxnLst/>
              <a:rect l="l" t="t" r="r" b="b"/>
              <a:pathLst>
                <a:path w="17781" h="1564" extrusionOk="0">
                  <a:moveTo>
                    <a:pt x="1" y="0"/>
                  </a:moveTo>
                  <a:lnTo>
                    <a:pt x="25" y="244"/>
                  </a:lnTo>
                  <a:lnTo>
                    <a:pt x="99" y="488"/>
                  </a:lnTo>
                  <a:lnTo>
                    <a:pt x="196" y="757"/>
                  </a:lnTo>
                  <a:lnTo>
                    <a:pt x="318" y="1001"/>
                  </a:lnTo>
                  <a:lnTo>
                    <a:pt x="489" y="1221"/>
                  </a:lnTo>
                  <a:lnTo>
                    <a:pt x="685" y="1392"/>
                  </a:lnTo>
                  <a:lnTo>
                    <a:pt x="782" y="1465"/>
                  </a:lnTo>
                  <a:lnTo>
                    <a:pt x="880" y="1514"/>
                  </a:lnTo>
                  <a:lnTo>
                    <a:pt x="1002" y="1539"/>
                  </a:lnTo>
                  <a:lnTo>
                    <a:pt x="1124" y="1563"/>
                  </a:lnTo>
                  <a:lnTo>
                    <a:pt x="16657" y="1563"/>
                  </a:lnTo>
                  <a:lnTo>
                    <a:pt x="16780" y="1539"/>
                  </a:lnTo>
                  <a:lnTo>
                    <a:pt x="16902" y="1514"/>
                  </a:lnTo>
                  <a:lnTo>
                    <a:pt x="16999" y="1465"/>
                  </a:lnTo>
                  <a:lnTo>
                    <a:pt x="17097" y="1392"/>
                  </a:lnTo>
                  <a:lnTo>
                    <a:pt x="17292" y="1221"/>
                  </a:lnTo>
                  <a:lnTo>
                    <a:pt x="17463" y="1001"/>
                  </a:lnTo>
                  <a:lnTo>
                    <a:pt x="17586" y="757"/>
                  </a:lnTo>
                  <a:lnTo>
                    <a:pt x="17683" y="488"/>
                  </a:lnTo>
                  <a:lnTo>
                    <a:pt x="17756" y="244"/>
                  </a:lnTo>
                  <a:lnTo>
                    <a:pt x="177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2"/>
            <p:cNvSpPr/>
            <p:nvPr/>
          </p:nvSpPr>
          <p:spPr>
            <a:xfrm>
              <a:off x="1451925" y="4999400"/>
              <a:ext cx="31175" cy="129450"/>
            </a:xfrm>
            <a:custGeom>
              <a:avLst/>
              <a:gdLst/>
              <a:ahLst/>
              <a:cxnLst/>
              <a:rect l="l" t="t" r="r" b="b"/>
              <a:pathLst>
                <a:path w="1247" h="5178" extrusionOk="0">
                  <a:moveTo>
                    <a:pt x="953" y="0"/>
                  </a:moveTo>
                  <a:lnTo>
                    <a:pt x="856" y="25"/>
                  </a:lnTo>
                  <a:lnTo>
                    <a:pt x="758" y="98"/>
                  </a:lnTo>
                  <a:lnTo>
                    <a:pt x="709" y="171"/>
                  </a:lnTo>
                  <a:lnTo>
                    <a:pt x="685" y="293"/>
                  </a:lnTo>
                  <a:lnTo>
                    <a:pt x="660" y="464"/>
                  </a:lnTo>
                  <a:lnTo>
                    <a:pt x="611" y="611"/>
                  </a:lnTo>
                  <a:lnTo>
                    <a:pt x="514" y="733"/>
                  </a:lnTo>
                  <a:lnTo>
                    <a:pt x="416" y="879"/>
                  </a:lnTo>
                  <a:lnTo>
                    <a:pt x="269" y="1026"/>
                  </a:lnTo>
                  <a:lnTo>
                    <a:pt x="147" y="1246"/>
                  </a:lnTo>
                  <a:lnTo>
                    <a:pt x="74" y="1368"/>
                  </a:lnTo>
                  <a:lnTo>
                    <a:pt x="50" y="1490"/>
                  </a:lnTo>
                  <a:lnTo>
                    <a:pt x="1" y="1661"/>
                  </a:lnTo>
                  <a:lnTo>
                    <a:pt x="1" y="1832"/>
                  </a:lnTo>
                  <a:lnTo>
                    <a:pt x="1" y="2003"/>
                  </a:lnTo>
                  <a:lnTo>
                    <a:pt x="50" y="2149"/>
                  </a:lnTo>
                  <a:lnTo>
                    <a:pt x="74" y="2296"/>
                  </a:lnTo>
                  <a:lnTo>
                    <a:pt x="147" y="2394"/>
                  </a:lnTo>
                  <a:lnTo>
                    <a:pt x="269" y="2613"/>
                  </a:lnTo>
                  <a:lnTo>
                    <a:pt x="416" y="2784"/>
                  </a:lnTo>
                  <a:lnTo>
                    <a:pt x="514" y="2907"/>
                  </a:lnTo>
                  <a:lnTo>
                    <a:pt x="611" y="3029"/>
                  </a:lnTo>
                  <a:lnTo>
                    <a:pt x="660" y="3175"/>
                  </a:lnTo>
                  <a:lnTo>
                    <a:pt x="685" y="3346"/>
                  </a:lnTo>
                  <a:lnTo>
                    <a:pt x="660" y="3542"/>
                  </a:lnTo>
                  <a:lnTo>
                    <a:pt x="611" y="3688"/>
                  </a:lnTo>
                  <a:lnTo>
                    <a:pt x="514" y="3810"/>
                  </a:lnTo>
                  <a:lnTo>
                    <a:pt x="416" y="3932"/>
                  </a:lnTo>
                  <a:lnTo>
                    <a:pt x="269" y="4103"/>
                  </a:lnTo>
                  <a:lnTo>
                    <a:pt x="147"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3" y="4445"/>
                  </a:lnTo>
                  <a:lnTo>
                    <a:pt x="831" y="4299"/>
                  </a:lnTo>
                  <a:lnTo>
                    <a:pt x="978" y="4152"/>
                  </a:lnTo>
                  <a:lnTo>
                    <a:pt x="1100" y="3932"/>
                  </a:lnTo>
                  <a:lnTo>
                    <a:pt x="1149" y="3810"/>
                  </a:lnTo>
                  <a:lnTo>
                    <a:pt x="1197" y="3688"/>
                  </a:lnTo>
                  <a:lnTo>
                    <a:pt x="1222" y="3542"/>
                  </a:lnTo>
                  <a:lnTo>
                    <a:pt x="1246" y="3346"/>
                  </a:lnTo>
                  <a:lnTo>
                    <a:pt x="1222" y="3175"/>
                  </a:lnTo>
                  <a:lnTo>
                    <a:pt x="1197" y="3029"/>
                  </a:lnTo>
                  <a:lnTo>
                    <a:pt x="1149" y="2882"/>
                  </a:lnTo>
                  <a:lnTo>
                    <a:pt x="1100" y="2784"/>
                  </a:lnTo>
                  <a:lnTo>
                    <a:pt x="978" y="2565"/>
                  </a:lnTo>
                  <a:lnTo>
                    <a:pt x="831" y="2394"/>
                  </a:lnTo>
                  <a:lnTo>
                    <a:pt x="733" y="2272"/>
                  </a:lnTo>
                  <a:lnTo>
                    <a:pt x="636" y="2149"/>
                  </a:lnTo>
                  <a:lnTo>
                    <a:pt x="587" y="2003"/>
                  </a:lnTo>
                  <a:lnTo>
                    <a:pt x="563" y="1832"/>
                  </a:lnTo>
                  <a:lnTo>
                    <a:pt x="587" y="1637"/>
                  </a:lnTo>
                  <a:lnTo>
                    <a:pt x="636" y="1490"/>
                  </a:lnTo>
                  <a:lnTo>
                    <a:pt x="733" y="1368"/>
                  </a:lnTo>
                  <a:lnTo>
                    <a:pt x="831" y="1246"/>
                  </a:lnTo>
                  <a:lnTo>
                    <a:pt x="978" y="1075"/>
                  </a:lnTo>
                  <a:lnTo>
                    <a:pt x="1100" y="879"/>
                  </a:lnTo>
                  <a:lnTo>
                    <a:pt x="1149" y="757"/>
                  </a:lnTo>
                  <a:lnTo>
                    <a:pt x="1197" y="611"/>
                  </a:lnTo>
                  <a:lnTo>
                    <a:pt x="1222" y="464"/>
                  </a:lnTo>
                  <a:lnTo>
                    <a:pt x="1246" y="293"/>
                  </a:lnTo>
                  <a:lnTo>
                    <a:pt x="1222" y="171"/>
                  </a:lnTo>
                  <a:lnTo>
                    <a:pt x="1149" y="98"/>
                  </a:lnTo>
                  <a:lnTo>
                    <a:pt x="1075" y="25"/>
                  </a:lnTo>
                  <a:lnTo>
                    <a:pt x="9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2"/>
            <p:cNvSpPr/>
            <p:nvPr/>
          </p:nvSpPr>
          <p:spPr>
            <a:xfrm>
              <a:off x="1407975" y="4999400"/>
              <a:ext cx="31150" cy="129450"/>
            </a:xfrm>
            <a:custGeom>
              <a:avLst/>
              <a:gdLst/>
              <a:ahLst/>
              <a:cxnLst/>
              <a:rect l="l" t="t" r="r" b="b"/>
              <a:pathLst>
                <a:path w="1246" h="5178" extrusionOk="0">
                  <a:moveTo>
                    <a:pt x="977" y="0"/>
                  </a:moveTo>
                  <a:lnTo>
                    <a:pt x="855" y="25"/>
                  </a:lnTo>
                  <a:lnTo>
                    <a:pt x="782" y="98"/>
                  </a:lnTo>
                  <a:lnTo>
                    <a:pt x="709" y="171"/>
                  </a:lnTo>
                  <a:lnTo>
                    <a:pt x="684" y="293"/>
                  </a:lnTo>
                  <a:lnTo>
                    <a:pt x="660" y="464"/>
                  </a:lnTo>
                  <a:lnTo>
                    <a:pt x="611" y="611"/>
                  </a:lnTo>
                  <a:lnTo>
                    <a:pt x="538" y="733"/>
                  </a:lnTo>
                  <a:lnTo>
                    <a:pt x="416" y="879"/>
                  </a:lnTo>
                  <a:lnTo>
                    <a:pt x="269" y="1026"/>
                  </a:lnTo>
                  <a:lnTo>
                    <a:pt x="147" y="1246"/>
                  </a:lnTo>
                  <a:lnTo>
                    <a:pt x="98" y="1368"/>
                  </a:lnTo>
                  <a:lnTo>
                    <a:pt x="49" y="1490"/>
                  </a:lnTo>
                  <a:lnTo>
                    <a:pt x="25" y="1661"/>
                  </a:lnTo>
                  <a:lnTo>
                    <a:pt x="0" y="1832"/>
                  </a:lnTo>
                  <a:lnTo>
                    <a:pt x="25" y="2003"/>
                  </a:lnTo>
                  <a:lnTo>
                    <a:pt x="49" y="2149"/>
                  </a:lnTo>
                  <a:lnTo>
                    <a:pt x="98" y="2296"/>
                  </a:lnTo>
                  <a:lnTo>
                    <a:pt x="147" y="2394"/>
                  </a:lnTo>
                  <a:lnTo>
                    <a:pt x="269" y="2613"/>
                  </a:lnTo>
                  <a:lnTo>
                    <a:pt x="416" y="2784"/>
                  </a:lnTo>
                  <a:lnTo>
                    <a:pt x="538" y="2907"/>
                  </a:lnTo>
                  <a:lnTo>
                    <a:pt x="611" y="3029"/>
                  </a:lnTo>
                  <a:lnTo>
                    <a:pt x="660" y="3175"/>
                  </a:lnTo>
                  <a:lnTo>
                    <a:pt x="684" y="3346"/>
                  </a:lnTo>
                  <a:lnTo>
                    <a:pt x="660" y="3542"/>
                  </a:lnTo>
                  <a:lnTo>
                    <a:pt x="611" y="3688"/>
                  </a:lnTo>
                  <a:lnTo>
                    <a:pt x="538"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3" y="5178"/>
                  </a:lnTo>
                  <a:lnTo>
                    <a:pt x="391" y="5153"/>
                  </a:lnTo>
                  <a:lnTo>
                    <a:pt x="489" y="5080"/>
                  </a:lnTo>
                  <a:lnTo>
                    <a:pt x="562" y="5007"/>
                  </a:lnTo>
                  <a:lnTo>
                    <a:pt x="586" y="4885"/>
                  </a:lnTo>
                  <a:lnTo>
                    <a:pt x="586" y="4714"/>
                  </a:lnTo>
                  <a:lnTo>
                    <a:pt x="660" y="4567"/>
                  </a:lnTo>
                  <a:lnTo>
                    <a:pt x="733" y="4445"/>
                  </a:lnTo>
                  <a:lnTo>
                    <a:pt x="831" y="4299"/>
                  </a:lnTo>
                  <a:lnTo>
                    <a:pt x="977" y="4152"/>
                  </a:lnTo>
                  <a:lnTo>
                    <a:pt x="1124" y="3932"/>
                  </a:lnTo>
                  <a:lnTo>
                    <a:pt x="1173" y="3810"/>
                  </a:lnTo>
                  <a:lnTo>
                    <a:pt x="1221" y="3688"/>
                  </a:lnTo>
                  <a:lnTo>
                    <a:pt x="1246" y="3542"/>
                  </a:lnTo>
                  <a:lnTo>
                    <a:pt x="1246" y="3346"/>
                  </a:lnTo>
                  <a:lnTo>
                    <a:pt x="1246" y="3175"/>
                  </a:lnTo>
                  <a:lnTo>
                    <a:pt x="1221" y="3029"/>
                  </a:lnTo>
                  <a:lnTo>
                    <a:pt x="1173" y="2882"/>
                  </a:lnTo>
                  <a:lnTo>
                    <a:pt x="1124" y="2784"/>
                  </a:lnTo>
                  <a:lnTo>
                    <a:pt x="977" y="2565"/>
                  </a:lnTo>
                  <a:lnTo>
                    <a:pt x="831" y="2394"/>
                  </a:lnTo>
                  <a:lnTo>
                    <a:pt x="733" y="2272"/>
                  </a:lnTo>
                  <a:lnTo>
                    <a:pt x="660" y="2149"/>
                  </a:lnTo>
                  <a:lnTo>
                    <a:pt x="586" y="2003"/>
                  </a:lnTo>
                  <a:lnTo>
                    <a:pt x="586" y="1832"/>
                  </a:lnTo>
                  <a:lnTo>
                    <a:pt x="586" y="1637"/>
                  </a:lnTo>
                  <a:lnTo>
                    <a:pt x="660" y="1490"/>
                  </a:lnTo>
                  <a:lnTo>
                    <a:pt x="733" y="1368"/>
                  </a:lnTo>
                  <a:lnTo>
                    <a:pt x="831" y="1246"/>
                  </a:lnTo>
                  <a:lnTo>
                    <a:pt x="977" y="1075"/>
                  </a:lnTo>
                  <a:lnTo>
                    <a:pt x="1124" y="879"/>
                  </a:lnTo>
                  <a:lnTo>
                    <a:pt x="1173" y="757"/>
                  </a:lnTo>
                  <a:lnTo>
                    <a:pt x="1221" y="611"/>
                  </a:lnTo>
                  <a:lnTo>
                    <a:pt x="1246" y="464"/>
                  </a:lnTo>
                  <a:lnTo>
                    <a:pt x="1246" y="293"/>
                  </a:lnTo>
                  <a:lnTo>
                    <a:pt x="1221" y="171"/>
                  </a:lnTo>
                  <a:lnTo>
                    <a:pt x="1173" y="98"/>
                  </a:lnTo>
                  <a:lnTo>
                    <a:pt x="1075" y="25"/>
                  </a:lnTo>
                  <a:lnTo>
                    <a:pt x="9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2"/>
            <p:cNvSpPr/>
            <p:nvPr/>
          </p:nvSpPr>
          <p:spPr>
            <a:xfrm>
              <a:off x="1495900" y="4999400"/>
              <a:ext cx="30550" cy="129450"/>
            </a:xfrm>
            <a:custGeom>
              <a:avLst/>
              <a:gdLst/>
              <a:ahLst/>
              <a:cxnLst/>
              <a:rect l="l" t="t" r="r" b="b"/>
              <a:pathLst>
                <a:path w="1222" h="5178" extrusionOk="0">
                  <a:moveTo>
                    <a:pt x="953" y="0"/>
                  </a:moveTo>
                  <a:lnTo>
                    <a:pt x="831" y="25"/>
                  </a:lnTo>
                  <a:lnTo>
                    <a:pt x="757" y="98"/>
                  </a:lnTo>
                  <a:lnTo>
                    <a:pt x="684" y="171"/>
                  </a:lnTo>
                  <a:lnTo>
                    <a:pt x="660" y="293"/>
                  </a:lnTo>
                  <a:lnTo>
                    <a:pt x="660" y="464"/>
                  </a:lnTo>
                  <a:lnTo>
                    <a:pt x="586" y="611"/>
                  </a:lnTo>
                  <a:lnTo>
                    <a:pt x="513" y="733"/>
                  </a:lnTo>
                  <a:lnTo>
                    <a:pt x="391" y="879"/>
                  </a:lnTo>
                  <a:lnTo>
                    <a:pt x="269" y="1026"/>
                  </a:lnTo>
                  <a:lnTo>
                    <a:pt x="122" y="1246"/>
                  </a:lnTo>
                  <a:lnTo>
                    <a:pt x="73" y="1368"/>
                  </a:lnTo>
                  <a:lnTo>
                    <a:pt x="25" y="1490"/>
                  </a:lnTo>
                  <a:lnTo>
                    <a:pt x="0" y="1661"/>
                  </a:lnTo>
                  <a:lnTo>
                    <a:pt x="0" y="1832"/>
                  </a:lnTo>
                  <a:lnTo>
                    <a:pt x="0" y="2003"/>
                  </a:lnTo>
                  <a:lnTo>
                    <a:pt x="25" y="2149"/>
                  </a:lnTo>
                  <a:lnTo>
                    <a:pt x="73" y="2296"/>
                  </a:lnTo>
                  <a:lnTo>
                    <a:pt x="122" y="2394"/>
                  </a:lnTo>
                  <a:lnTo>
                    <a:pt x="269" y="2613"/>
                  </a:lnTo>
                  <a:lnTo>
                    <a:pt x="391" y="2784"/>
                  </a:lnTo>
                  <a:lnTo>
                    <a:pt x="513" y="2907"/>
                  </a:lnTo>
                  <a:lnTo>
                    <a:pt x="586" y="3029"/>
                  </a:lnTo>
                  <a:lnTo>
                    <a:pt x="660" y="3175"/>
                  </a:lnTo>
                  <a:lnTo>
                    <a:pt x="660" y="3346"/>
                  </a:lnTo>
                  <a:lnTo>
                    <a:pt x="660" y="3542"/>
                  </a:lnTo>
                  <a:lnTo>
                    <a:pt x="586" y="3688"/>
                  </a:lnTo>
                  <a:lnTo>
                    <a:pt x="513" y="3810"/>
                  </a:lnTo>
                  <a:lnTo>
                    <a:pt x="391" y="3932"/>
                  </a:lnTo>
                  <a:lnTo>
                    <a:pt x="269" y="4103"/>
                  </a:lnTo>
                  <a:lnTo>
                    <a:pt x="122" y="4299"/>
                  </a:lnTo>
                  <a:lnTo>
                    <a:pt x="73" y="4421"/>
                  </a:lnTo>
                  <a:lnTo>
                    <a:pt x="25" y="4567"/>
                  </a:lnTo>
                  <a:lnTo>
                    <a:pt x="0" y="4714"/>
                  </a:lnTo>
                  <a:lnTo>
                    <a:pt x="0" y="4885"/>
                  </a:lnTo>
                  <a:lnTo>
                    <a:pt x="25" y="5007"/>
                  </a:lnTo>
                  <a:lnTo>
                    <a:pt x="73" y="5080"/>
                  </a:lnTo>
                  <a:lnTo>
                    <a:pt x="171" y="5153"/>
                  </a:lnTo>
                  <a:lnTo>
                    <a:pt x="269" y="5178"/>
                  </a:lnTo>
                  <a:lnTo>
                    <a:pt x="391" y="5153"/>
                  </a:lnTo>
                  <a:lnTo>
                    <a:pt x="464" y="5080"/>
                  </a:lnTo>
                  <a:lnTo>
                    <a:pt x="538" y="5007"/>
                  </a:lnTo>
                  <a:lnTo>
                    <a:pt x="562" y="4885"/>
                  </a:lnTo>
                  <a:lnTo>
                    <a:pt x="586" y="4714"/>
                  </a:lnTo>
                  <a:lnTo>
                    <a:pt x="635" y="4567"/>
                  </a:lnTo>
                  <a:lnTo>
                    <a:pt x="708" y="4445"/>
                  </a:lnTo>
                  <a:lnTo>
                    <a:pt x="831" y="4299"/>
                  </a:lnTo>
                  <a:lnTo>
                    <a:pt x="953" y="4152"/>
                  </a:lnTo>
                  <a:lnTo>
                    <a:pt x="1099" y="3932"/>
                  </a:lnTo>
                  <a:lnTo>
                    <a:pt x="1148" y="3810"/>
                  </a:lnTo>
                  <a:lnTo>
                    <a:pt x="1197" y="3688"/>
                  </a:lnTo>
                  <a:lnTo>
                    <a:pt x="1221" y="3542"/>
                  </a:lnTo>
                  <a:lnTo>
                    <a:pt x="1221" y="3346"/>
                  </a:lnTo>
                  <a:lnTo>
                    <a:pt x="1221" y="3175"/>
                  </a:lnTo>
                  <a:lnTo>
                    <a:pt x="1197" y="3029"/>
                  </a:lnTo>
                  <a:lnTo>
                    <a:pt x="1148" y="2882"/>
                  </a:lnTo>
                  <a:lnTo>
                    <a:pt x="1099" y="2784"/>
                  </a:lnTo>
                  <a:lnTo>
                    <a:pt x="953" y="2565"/>
                  </a:lnTo>
                  <a:lnTo>
                    <a:pt x="831" y="2394"/>
                  </a:lnTo>
                  <a:lnTo>
                    <a:pt x="708" y="2272"/>
                  </a:lnTo>
                  <a:lnTo>
                    <a:pt x="635" y="2149"/>
                  </a:lnTo>
                  <a:lnTo>
                    <a:pt x="586" y="2003"/>
                  </a:lnTo>
                  <a:lnTo>
                    <a:pt x="562" y="1832"/>
                  </a:lnTo>
                  <a:lnTo>
                    <a:pt x="586" y="1637"/>
                  </a:lnTo>
                  <a:lnTo>
                    <a:pt x="635" y="1490"/>
                  </a:lnTo>
                  <a:lnTo>
                    <a:pt x="708" y="1368"/>
                  </a:lnTo>
                  <a:lnTo>
                    <a:pt x="831" y="1246"/>
                  </a:lnTo>
                  <a:lnTo>
                    <a:pt x="953" y="1075"/>
                  </a:lnTo>
                  <a:lnTo>
                    <a:pt x="1099" y="879"/>
                  </a:lnTo>
                  <a:lnTo>
                    <a:pt x="1148" y="757"/>
                  </a:lnTo>
                  <a:lnTo>
                    <a:pt x="1197" y="611"/>
                  </a:lnTo>
                  <a:lnTo>
                    <a:pt x="1221" y="464"/>
                  </a:lnTo>
                  <a:lnTo>
                    <a:pt x="1221" y="293"/>
                  </a:lnTo>
                  <a:lnTo>
                    <a:pt x="1221" y="171"/>
                  </a:lnTo>
                  <a:lnTo>
                    <a:pt x="1148" y="98"/>
                  </a:lnTo>
                  <a:lnTo>
                    <a:pt x="1050" y="25"/>
                  </a:lnTo>
                  <a:lnTo>
                    <a:pt x="9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6" name="Google Shape;776;p42"/>
          <p:cNvGrpSpPr/>
          <p:nvPr/>
        </p:nvGrpSpPr>
        <p:grpSpPr>
          <a:xfrm>
            <a:off x="1506943" y="4311018"/>
            <a:ext cx="305265" cy="388970"/>
            <a:chOff x="1958100" y="4985350"/>
            <a:chExt cx="365150" cy="465275"/>
          </a:xfrm>
        </p:grpSpPr>
        <p:sp>
          <p:nvSpPr>
            <p:cNvPr id="777" name="Google Shape;777;p42"/>
            <p:cNvSpPr/>
            <p:nvPr/>
          </p:nvSpPr>
          <p:spPr>
            <a:xfrm>
              <a:off x="1958100" y="4985350"/>
              <a:ext cx="365150" cy="465275"/>
            </a:xfrm>
            <a:custGeom>
              <a:avLst/>
              <a:gdLst/>
              <a:ahLst/>
              <a:cxnLst/>
              <a:rect l="l" t="t" r="r" b="b"/>
              <a:pathLst>
                <a:path w="14606" h="18611" extrusionOk="0">
                  <a:moveTo>
                    <a:pt x="4152" y="1734"/>
                  </a:moveTo>
                  <a:lnTo>
                    <a:pt x="4274" y="1759"/>
                  </a:lnTo>
                  <a:lnTo>
                    <a:pt x="4397" y="1783"/>
                  </a:lnTo>
                  <a:lnTo>
                    <a:pt x="4543" y="1808"/>
                  </a:lnTo>
                  <a:lnTo>
                    <a:pt x="4812" y="1930"/>
                  </a:lnTo>
                  <a:lnTo>
                    <a:pt x="5105" y="2125"/>
                  </a:lnTo>
                  <a:lnTo>
                    <a:pt x="5398" y="2394"/>
                  </a:lnTo>
                  <a:lnTo>
                    <a:pt x="5496" y="2516"/>
                  </a:lnTo>
                  <a:lnTo>
                    <a:pt x="5593" y="2638"/>
                  </a:lnTo>
                  <a:lnTo>
                    <a:pt x="5789" y="2956"/>
                  </a:lnTo>
                  <a:lnTo>
                    <a:pt x="5935" y="3322"/>
                  </a:lnTo>
                  <a:lnTo>
                    <a:pt x="6057" y="3688"/>
                  </a:lnTo>
                  <a:lnTo>
                    <a:pt x="6155" y="4079"/>
                  </a:lnTo>
                  <a:lnTo>
                    <a:pt x="6204" y="4470"/>
                  </a:lnTo>
                  <a:lnTo>
                    <a:pt x="6277" y="4836"/>
                  </a:lnTo>
                  <a:lnTo>
                    <a:pt x="6302" y="5154"/>
                  </a:lnTo>
                  <a:lnTo>
                    <a:pt x="5984" y="5129"/>
                  </a:lnTo>
                  <a:lnTo>
                    <a:pt x="5618" y="5080"/>
                  </a:lnTo>
                  <a:lnTo>
                    <a:pt x="5227" y="5007"/>
                  </a:lnTo>
                  <a:lnTo>
                    <a:pt x="4836" y="4909"/>
                  </a:lnTo>
                  <a:lnTo>
                    <a:pt x="4470" y="4787"/>
                  </a:lnTo>
                  <a:lnTo>
                    <a:pt x="4104" y="4641"/>
                  </a:lnTo>
                  <a:lnTo>
                    <a:pt x="3786" y="4445"/>
                  </a:lnTo>
                  <a:lnTo>
                    <a:pt x="3664" y="4348"/>
                  </a:lnTo>
                  <a:lnTo>
                    <a:pt x="3542" y="4250"/>
                  </a:lnTo>
                  <a:lnTo>
                    <a:pt x="3273" y="3957"/>
                  </a:lnTo>
                  <a:lnTo>
                    <a:pt x="3078" y="3664"/>
                  </a:lnTo>
                  <a:lnTo>
                    <a:pt x="2956" y="3395"/>
                  </a:lnTo>
                  <a:lnTo>
                    <a:pt x="2931" y="3273"/>
                  </a:lnTo>
                  <a:lnTo>
                    <a:pt x="2907" y="3127"/>
                  </a:lnTo>
                  <a:lnTo>
                    <a:pt x="2882" y="3004"/>
                  </a:lnTo>
                  <a:lnTo>
                    <a:pt x="2907" y="2858"/>
                  </a:lnTo>
                  <a:lnTo>
                    <a:pt x="2931" y="2736"/>
                  </a:lnTo>
                  <a:lnTo>
                    <a:pt x="2956" y="2614"/>
                  </a:lnTo>
                  <a:lnTo>
                    <a:pt x="3004" y="2492"/>
                  </a:lnTo>
                  <a:lnTo>
                    <a:pt x="3078" y="2369"/>
                  </a:lnTo>
                  <a:lnTo>
                    <a:pt x="3273" y="2125"/>
                  </a:lnTo>
                  <a:lnTo>
                    <a:pt x="3517" y="1930"/>
                  </a:lnTo>
                  <a:lnTo>
                    <a:pt x="3639" y="1857"/>
                  </a:lnTo>
                  <a:lnTo>
                    <a:pt x="3762" y="1808"/>
                  </a:lnTo>
                  <a:lnTo>
                    <a:pt x="3884" y="1783"/>
                  </a:lnTo>
                  <a:lnTo>
                    <a:pt x="4006" y="1759"/>
                  </a:lnTo>
                  <a:lnTo>
                    <a:pt x="4152" y="1734"/>
                  </a:lnTo>
                  <a:close/>
                  <a:moveTo>
                    <a:pt x="10454" y="1734"/>
                  </a:moveTo>
                  <a:lnTo>
                    <a:pt x="10600" y="1759"/>
                  </a:lnTo>
                  <a:lnTo>
                    <a:pt x="10722" y="1783"/>
                  </a:lnTo>
                  <a:lnTo>
                    <a:pt x="10844" y="1808"/>
                  </a:lnTo>
                  <a:lnTo>
                    <a:pt x="10966" y="1857"/>
                  </a:lnTo>
                  <a:lnTo>
                    <a:pt x="11089" y="1930"/>
                  </a:lnTo>
                  <a:lnTo>
                    <a:pt x="11333" y="2125"/>
                  </a:lnTo>
                  <a:lnTo>
                    <a:pt x="11528" y="2369"/>
                  </a:lnTo>
                  <a:lnTo>
                    <a:pt x="11601" y="2492"/>
                  </a:lnTo>
                  <a:lnTo>
                    <a:pt x="11650" y="2614"/>
                  </a:lnTo>
                  <a:lnTo>
                    <a:pt x="11675" y="2736"/>
                  </a:lnTo>
                  <a:lnTo>
                    <a:pt x="11699" y="2858"/>
                  </a:lnTo>
                  <a:lnTo>
                    <a:pt x="11724" y="3004"/>
                  </a:lnTo>
                  <a:lnTo>
                    <a:pt x="11699" y="3127"/>
                  </a:lnTo>
                  <a:lnTo>
                    <a:pt x="11675" y="3273"/>
                  </a:lnTo>
                  <a:lnTo>
                    <a:pt x="11650" y="3395"/>
                  </a:lnTo>
                  <a:lnTo>
                    <a:pt x="11528" y="3664"/>
                  </a:lnTo>
                  <a:lnTo>
                    <a:pt x="11333" y="3957"/>
                  </a:lnTo>
                  <a:lnTo>
                    <a:pt x="11064" y="4250"/>
                  </a:lnTo>
                  <a:lnTo>
                    <a:pt x="10942" y="4348"/>
                  </a:lnTo>
                  <a:lnTo>
                    <a:pt x="10820" y="4445"/>
                  </a:lnTo>
                  <a:lnTo>
                    <a:pt x="10502" y="4641"/>
                  </a:lnTo>
                  <a:lnTo>
                    <a:pt x="10136" y="4787"/>
                  </a:lnTo>
                  <a:lnTo>
                    <a:pt x="9770" y="4909"/>
                  </a:lnTo>
                  <a:lnTo>
                    <a:pt x="9379" y="5007"/>
                  </a:lnTo>
                  <a:lnTo>
                    <a:pt x="8988" y="5080"/>
                  </a:lnTo>
                  <a:lnTo>
                    <a:pt x="8622" y="5129"/>
                  </a:lnTo>
                  <a:lnTo>
                    <a:pt x="8304" y="5154"/>
                  </a:lnTo>
                  <a:lnTo>
                    <a:pt x="8329" y="4836"/>
                  </a:lnTo>
                  <a:lnTo>
                    <a:pt x="8402" y="4470"/>
                  </a:lnTo>
                  <a:lnTo>
                    <a:pt x="8451" y="4079"/>
                  </a:lnTo>
                  <a:lnTo>
                    <a:pt x="8549" y="3688"/>
                  </a:lnTo>
                  <a:lnTo>
                    <a:pt x="8671" y="3322"/>
                  </a:lnTo>
                  <a:lnTo>
                    <a:pt x="8817" y="2956"/>
                  </a:lnTo>
                  <a:lnTo>
                    <a:pt x="9013" y="2638"/>
                  </a:lnTo>
                  <a:lnTo>
                    <a:pt x="9110" y="2516"/>
                  </a:lnTo>
                  <a:lnTo>
                    <a:pt x="9208" y="2394"/>
                  </a:lnTo>
                  <a:lnTo>
                    <a:pt x="9501" y="2125"/>
                  </a:lnTo>
                  <a:lnTo>
                    <a:pt x="9794" y="1930"/>
                  </a:lnTo>
                  <a:lnTo>
                    <a:pt x="10063" y="1808"/>
                  </a:lnTo>
                  <a:lnTo>
                    <a:pt x="10209" y="1783"/>
                  </a:lnTo>
                  <a:lnTo>
                    <a:pt x="10331" y="1759"/>
                  </a:lnTo>
                  <a:lnTo>
                    <a:pt x="10454" y="1734"/>
                  </a:lnTo>
                  <a:close/>
                  <a:moveTo>
                    <a:pt x="3639" y="0"/>
                  </a:moveTo>
                  <a:lnTo>
                    <a:pt x="3395" y="25"/>
                  </a:lnTo>
                  <a:lnTo>
                    <a:pt x="3151" y="74"/>
                  </a:lnTo>
                  <a:lnTo>
                    <a:pt x="2907" y="147"/>
                  </a:lnTo>
                  <a:lnTo>
                    <a:pt x="2687" y="220"/>
                  </a:lnTo>
                  <a:lnTo>
                    <a:pt x="2467" y="342"/>
                  </a:lnTo>
                  <a:lnTo>
                    <a:pt x="2272" y="464"/>
                  </a:lnTo>
                  <a:lnTo>
                    <a:pt x="2101" y="611"/>
                  </a:lnTo>
                  <a:lnTo>
                    <a:pt x="1930" y="782"/>
                  </a:lnTo>
                  <a:lnTo>
                    <a:pt x="1759" y="953"/>
                  </a:lnTo>
                  <a:lnTo>
                    <a:pt x="1612" y="1124"/>
                  </a:lnTo>
                  <a:lnTo>
                    <a:pt x="1490" y="1344"/>
                  </a:lnTo>
                  <a:lnTo>
                    <a:pt x="1368" y="1539"/>
                  </a:lnTo>
                  <a:lnTo>
                    <a:pt x="1295" y="1759"/>
                  </a:lnTo>
                  <a:lnTo>
                    <a:pt x="1222" y="2003"/>
                  </a:lnTo>
                  <a:lnTo>
                    <a:pt x="1173" y="2247"/>
                  </a:lnTo>
                  <a:lnTo>
                    <a:pt x="1148" y="2492"/>
                  </a:lnTo>
                  <a:lnTo>
                    <a:pt x="1173" y="2760"/>
                  </a:lnTo>
                  <a:lnTo>
                    <a:pt x="1197" y="3029"/>
                  </a:lnTo>
                  <a:lnTo>
                    <a:pt x="1295" y="3298"/>
                  </a:lnTo>
                  <a:lnTo>
                    <a:pt x="1393" y="3566"/>
                  </a:lnTo>
                  <a:lnTo>
                    <a:pt x="1539" y="3859"/>
                  </a:lnTo>
                  <a:lnTo>
                    <a:pt x="1734" y="4152"/>
                  </a:lnTo>
                  <a:lnTo>
                    <a:pt x="1954" y="4445"/>
                  </a:lnTo>
                  <a:lnTo>
                    <a:pt x="2223" y="4739"/>
                  </a:lnTo>
                  <a:lnTo>
                    <a:pt x="2394" y="4885"/>
                  </a:lnTo>
                  <a:lnTo>
                    <a:pt x="2565" y="5007"/>
                  </a:lnTo>
                  <a:lnTo>
                    <a:pt x="2931" y="5251"/>
                  </a:lnTo>
                  <a:lnTo>
                    <a:pt x="3346" y="5471"/>
                  </a:lnTo>
                  <a:lnTo>
                    <a:pt x="3762" y="5642"/>
                  </a:lnTo>
                  <a:lnTo>
                    <a:pt x="391" y="5642"/>
                  </a:lnTo>
                  <a:lnTo>
                    <a:pt x="318" y="5667"/>
                  </a:lnTo>
                  <a:lnTo>
                    <a:pt x="220" y="5715"/>
                  </a:lnTo>
                  <a:lnTo>
                    <a:pt x="147" y="5789"/>
                  </a:lnTo>
                  <a:lnTo>
                    <a:pt x="98" y="5838"/>
                  </a:lnTo>
                  <a:lnTo>
                    <a:pt x="49" y="5935"/>
                  </a:lnTo>
                  <a:lnTo>
                    <a:pt x="25" y="6033"/>
                  </a:lnTo>
                  <a:lnTo>
                    <a:pt x="0" y="6131"/>
                  </a:lnTo>
                  <a:lnTo>
                    <a:pt x="0" y="9599"/>
                  </a:lnTo>
                  <a:lnTo>
                    <a:pt x="5325" y="9599"/>
                  </a:lnTo>
                  <a:lnTo>
                    <a:pt x="5325" y="6009"/>
                  </a:lnTo>
                  <a:lnTo>
                    <a:pt x="5813" y="6082"/>
                  </a:lnTo>
                  <a:lnTo>
                    <a:pt x="5813" y="18611"/>
                  </a:lnTo>
                  <a:lnTo>
                    <a:pt x="8793" y="18611"/>
                  </a:lnTo>
                  <a:lnTo>
                    <a:pt x="8793" y="6082"/>
                  </a:lnTo>
                  <a:lnTo>
                    <a:pt x="9281" y="6009"/>
                  </a:lnTo>
                  <a:lnTo>
                    <a:pt x="9281" y="9599"/>
                  </a:lnTo>
                  <a:lnTo>
                    <a:pt x="14605" y="9599"/>
                  </a:lnTo>
                  <a:lnTo>
                    <a:pt x="14605" y="6131"/>
                  </a:lnTo>
                  <a:lnTo>
                    <a:pt x="14581" y="6033"/>
                  </a:lnTo>
                  <a:lnTo>
                    <a:pt x="14557" y="5935"/>
                  </a:lnTo>
                  <a:lnTo>
                    <a:pt x="14508" y="5838"/>
                  </a:lnTo>
                  <a:lnTo>
                    <a:pt x="14459" y="5789"/>
                  </a:lnTo>
                  <a:lnTo>
                    <a:pt x="14386" y="5715"/>
                  </a:lnTo>
                  <a:lnTo>
                    <a:pt x="14288" y="5667"/>
                  </a:lnTo>
                  <a:lnTo>
                    <a:pt x="14215" y="5642"/>
                  </a:lnTo>
                  <a:lnTo>
                    <a:pt x="10844" y="5642"/>
                  </a:lnTo>
                  <a:lnTo>
                    <a:pt x="11259" y="5471"/>
                  </a:lnTo>
                  <a:lnTo>
                    <a:pt x="11675" y="5251"/>
                  </a:lnTo>
                  <a:lnTo>
                    <a:pt x="12041" y="5007"/>
                  </a:lnTo>
                  <a:lnTo>
                    <a:pt x="12212" y="4885"/>
                  </a:lnTo>
                  <a:lnTo>
                    <a:pt x="12383" y="4739"/>
                  </a:lnTo>
                  <a:lnTo>
                    <a:pt x="12652" y="4445"/>
                  </a:lnTo>
                  <a:lnTo>
                    <a:pt x="12871" y="4152"/>
                  </a:lnTo>
                  <a:lnTo>
                    <a:pt x="13067" y="3859"/>
                  </a:lnTo>
                  <a:lnTo>
                    <a:pt x="13213" y="3566"/>
                  </a:lnTo>
                  <a:lnTo>
                    <a:pt x="13311" y="3298"/>
                  </a:lnTo>
                  <a:lnTo>
                    <a:pt x="13409" y="3029"/>
                  </a:lnTo>
                  <a:lnTo>
                    <a:pt x="13433" y="2760"/>
                  </a:lnTo>
                  <a:lnTo>
                    <a:pt x="13458" y="2492"/>
                  </a:lnTo>
                  <a:lnTo>
                    <a:pt x="13433" y="2247"/>
                  </a:lnTo>
                  <a:lnTo>
                    <a:pt x="13384" y="2003"/>
                  </a:lnTo>
                  <a:lnTo>
                    <a:pt x="13311" y="1759"/>
                  </a:lnTo>
                  <a:lnTo>
                    <a:pt x="13238" y="1539"/>
                  </a:lnTo>
                  <a:lnTo>
                    <a:pt x="13116" y="1344"/>
                  </a:lnTo>
                  <a:lnTo>
                    <a:pt x="12994" y="1124"/>
                  </a:lnTo>
                  <a:lnTo>
                    <a:pt x="12847" y="953"/>
                  </a:lnTo>
                  <a:lnTo>
                    <a:pt x="12676" y="782"/>
                  </a:lnTo>
                  <a:lnTo>
                    <a:pt x="12505" y="611"/>
                  </a:lnTo>
                  <a:lnTo>
                    <a:pt x="12334" y="464"/>
                  </a:lnTo>
                  <a:lnTo>
                    <a:pt x="12139" y="342"/>
                  </a:lnTo>
                  <a:lnTo>
                    <a:pt x="11919" y="220"/>
                  </a:lnTo>
                  <a:lnTo>
                    <a:pt x="11699" y="147"/>
                  </a:lnTo>
                  <a:lnTo>
                    <a:pt x="11455" y="74"/>
                  </a:lnTo>
                  <a:lnTo>
                    <a:pt x="11211" y="25"/>
                  </a:lnTo>
                  <a:lnTo>
                    <a:pt x="10966" y="0"/>
                  </a:lnTo>
                  <a:lnTo>
                    <a:pt x="10698" y="25"/>
                  </a:lnTo>
                  <a:lnTo>
                    <a:pt x="10429" y="49"/>
                  </a:lnTo>
                  <a:lnTo>
                    <a:pt x="10160" y="147"/>
                  </a:lnTo>
                  <a:lnTo>
                    <a:pt x="9892" y="245"/>
                  </a:lnTo>
                  <a:lnTo>
                    <a:pt x="9599" y="391"/>
                  </a:lnTo>
                  <a:lnTo>
                    <a:pt x="9306" y="587"/>
                  </a:lnTo>
                  <a:lnTo>
                    <a:pt x="9013" y="806"/>
                  </a:lnTo>
                  <a:lnTo>
                    <a:pt x="8719" y="1075"/>
                  </a:lnTo>
                  <a:lnTo>
                    <a:pt x="8475" y="1368"/>
                  </a:lnTo>
                  <a:lnTo>
                    <a:pt x="8280" y="1661"/>
                  </a:lnTo>
                  <a:lnTo>
                    <a:pt x="8084" y="2003"/>
                  </a:lnTo>
                  <a:lnTo>
                    <a:pt x="7914" y="2369"/>
                  </a:lnTo>
                  <a:lnTo>
                    <a:pt x="7791" y="2736"/>
                  </a:lnTo>
                  <a:lnTo>
                    <a:pt x="7669" y="3102"/>
                  </a:lnTo>
                  <a:lnTo>
                    <a:pt x="7572" y="3469"/>
                  </a:lnTo>
                  <a:lnTo>
                    <a:pt x="7498" y="3835"/>
                  </a:lnTo>
                  <a:lnTo>
                    <a:pt x="7401" y="4519"/>
                  </a:lnTo>
                  <a:lnTo>
                    <a:pt x="7327" y="5080"/>
                  </a:lnTo>
                  <a:lnTo>
                    <a:pt x="7303" y="5667"/>
                  </a:lnTo>
                  <a:lnTo>
                    <a:pt x="7279" y="5080"/>
                  </a:lnTo>
                  <a:lnTo>
                    <a:pt x="7205" y="4519"/>
                  </a:lnTo>
                  <a:lnTo>
                    <a:pt x="7108" y="3835"/>
                  </a:lnTo>
                  <a:lnTo>
                    <a:pt x="7034" y="3469"/>
                  </a:lnTo>
                  <a:lnTo>
                    <a:pt x="6937" y="3102"/>
                  </a:lnTo>
                  <a:lnTo>
                    <a:pt x="6814" y="2736"/>
                  </a:lnTo>
                  <a:lnTo>
                    <a:pt x="6692" y="2369"/>
                  </a:lnTo>
                  <a:lnTo>
                    <a:pt x="6521" y="2003"/>
                  </a:lnTo>
                  <a:lnTo>
                    <a:pt x="6326" y="1661"/>
                  </a:lnTo>
                  <a:lnTo>
                    <a:pt x="6131" y="1368"/>
                  </a:lnTo>
                  <a:lnTo>
                    <a:pt x="5886" y="1075"/>
                  </a:lnTo>
                  <a:lnTo>
                    <a:pt x="5593" y="806"/>
                  </a:lnTo>
                  <a:lnTo>
                    <a:pt x="5300" y="587"/>
                  </a:lnTo>
                  <a:lnTo>
                    <a:pt x="5007" y="391"/>
                  </a:lnTo>
                  <a:lnTo>
                    <a:pt x="4714" y="245"/>
                  </a:lnTo>
                  <a:lnTo>
                    <a:pt x="4445" y="147"/>
                  </a:lnTo>
                  <a:lnTo>
                    <a:pt x="4177" y="49"/>
                  </a:lnTo>
                  <a:lnTo>
                    <a:pt x="3908" y="25"/>
                  </a:lnTo>
                  <a:lnTo>
                    <a:pt x="36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2"/>
            <p:cNvSpPr/>
            <p:nvPr/>
          </p:nvSpPr>
          <p:spPr>
            <a:xfrm>
              <a:off x="1977625" y="5237525"/>
              <a:ext cx="113600" cy="213100"/>
            </a:xfrm>
            <a:custGeom>
              <a:avLst/>
              <a:gdLst/>
              <a:ahLst/>
              <a:cxnLst/>
              <a:rect l="l" t="t" r="r" b="b"/>
              <a:pathLst>
                <a:path w="4544" h="8524" extrusionOk="0">
                  <a:moveTo>
                    <a:pt x="1" y="0"/>
                  </a:moveTo>
                  <a:lnTo>
                    <a:pt x="1" y="8035"/>
                  </a:lnTo>
                  <a:lnTo>
                    <a:pt x="25" y="8133"/>
                  </a:lnTo>
                  <a:lnTo>
                    <a:pt x="50" y="8231"/>
                  </a:lnTo>
                  <a:lnTo>
                    <a:pt x="99" y="8304"/>
                  </a:lnTo>
                  <a:lnTo>
                    <a:pt x="148" y="8377"/>
                  </a:lnTo>
                  <a:lnTo>
                    <a:pt x="221" y="8426"/>
                  </a:lnTo>
                  <a:lnTo>
                    <a:pt x="318" y="8475"/>
                  </a:lnTo>
                  <a:lnTo>
                    <a:pt x="392" y="8499"/>
                  </a:lnTo>
                  <a:lnTo>
                    <a:pt x="489" y="8524"/>
                  </a:lnTo>
                  <a:lnTo>
                    <a:pt x="4544" y="8524"/>
                  </a:lnTo>
                  <a:lnTo>
                    <a:pt x="45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2"/>
            <p:cNvSpPr/>
            <p:nvPr/>
          </p:nvSpPr>
          <p:spPr>
            <a:xfrm>
              <a:off x="2190125" y="5237525"/>
              <a:ext cx="113575" cy="213100"/>
            </a:xfrm>
            <a:custGeom>
              <a:avLst/>
              <a:gdLst/>
              <a:ahLst/>
              <a:cxnLst/>
              <a:rect l="l" t="t" r="r" b="b"/>
              <a:pathLst>
                <a:path w="4543" h="8524" extrusionOk="0">
                  <a:moveTo>
                    <a:pt x="0" y="0"/>
                  </a:moveTo>
                  <a:lnTo>
                    <a:pt x="0" y="8524"/>
                  </a:lnTo>
                  <a:lnTo>
                    <a:pt x="4054" y="8524"/>
                  </a:lnTo>
                  <a:lnTo>
                    <a:pt x="4152" y="8499"/>
                  </a:lnTo>
                  <a:lnTo>
                    <a:pt x="4225" y="8475"/>
                  </a:lnTo>
                  <a:lnTo>
                    <a:pt x="4323" y="8426"/>
                  </a:lnTo>
                  <a:lnTo>
                    <a:pt x="4396" y="8377"/>
                  </a:lnTo>
                  <a:lnTo>
                    <a:pt x="4445" y="8304"/>
                  </a:lnTo>
                  <a:lnTo>
                    <a:pt x="4494" y="8231"/>
                  </a:lnTo>
                  <a:lnTo>
                    <a:pt x="4518" y="8133"/>
                  </a:lnTo>
                  <a:lnTo>
                    <a:pt x="4543" y="8035"/>
                  </a:lnTo>
                  <a:lnTo>
                    <a:pt x="45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0" name="Google Shape;780;p42"/>
          <p:cNvGrpSpPr/>
          <p:nvPr/>
        </p:nvGrpSpPr>
        <p:grpSpPr>
          <a:xfrm>
            <a:off x="2048002" y="4325815"/>
            <a:ext cx="350200" cy="359877"/>
            <a:chOff x="2605300" y="5003050"/>
            <a:chExt cx="418900" cy="430475"/>
          </a:xfrm>
        </p:grpSpPr>
        <p:sp>
          <p:nvSpPr>
            <p:cNvPr id="781" name="Google Shape;781;p42"/>
            <p:cNvSpPr/>
            <p:nvPr/>
          </p:nvSpPr>
          <p:spPr>
            <a:xfrm>
              <a:off x="2820225" y="5222250"/>
              <a:ext cx="202750" cy="211275"/>
            </a:xfrm>
            <a:custGeom>
              <a:avLst/>
              <a:gdLst/>
              <a:ahLst/>
              <a:cxnLst/>
              <a:rect l="l" t="t" r="r" b="b"/>
              <a:pathLst>
                <a:path w="8110" h="8451" extrusionOk="0">
                  <a:moveTo>
                    <a:pt x="1710" y="1"/>
                  </a:moveTo>
                  <a:lnTo>
                    <a:pt x="1" y="1857"/>
                  </a:lnTo>
                  <a:lnTo>
                    <a:pt x="5813" y="8158"/>
                  </a:lnTo>
                  <a:lnTo>
                    <a:pt x="5960" y="8280"/>
                  </a:lnTo>
                  <a:lnTo>
                    <a:pt x="6131" y="8378"/>
                  </a:lnTo>
                  <a:lnTo>
                    <a:pt x="6302" y="8427"/>
                  </a:lnTo>
                  <a:lnTo>
                    <a:pt x="6497" y="8451"/>
                  </a:lnTo>
                  <a:lnTo>
                    <a:pt x="6668" y="8427"/>
                  </a:lnTo>
                  <a:lnTo>
                    <a:pt x="6839" y="8378"/>
                  </a:lnTo>
                  <a:lnTo>
                    <a:pt x="7010" y="8280"/>
                  </a:lnTo>
                  <a:lnTo>
                    <a:pt x="7157" y="8158"/>
                  </a:lnTo>
                  <a:lnTo>
                    <a:pt x="7841" y="7474"/>
                  </a:lnTo>
                  <a:lnTo>
                    <a:pt x="7963" y="7328"/>
                  </a:lnTo>
                  <a:lnTo>
                    <a:pt x="8060" y="7157"/>
                  </a:lnTo>
                  <a:lnTo>
                    <a:pt x="8109" y="6986"/>
                  </a:lnTo>
                  <a:lnTo>
                    <a:pt x="8109" y="6815"/>
                  </a:lnTo>
                  <a:lnTo>
                    <a:pt x="8109" y="6619"/>
                  </a:lnTo>
                  <a:lnTo>
                    <a:pt x="8060" y="6448"/>
                  </a:lnTo>
                  <a:lnTo>
                    <a:pt x="7963" y="6277"/>
                  </a:lnTo>
                  <a:lnTo>
                    <a:pt x="7841" y="6131"/>
                  </a:lnTo>
                  <a:lnTo>
                    <a:pt x="17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2"/>
            <p:cNvSpPr/>
            <p:nvPr/>
          </p:nvSpPr>
          <p:spPr>
            <a:xfrm>
              <a:off x="2606525" y="5003050"/>
              <a:ext cx="203975" cy="208225"/>
            </a:xfrm>
            <a:custGeom>
              <a:avLst/>
              <a:gdLst/>
              <a:ahLst/>
              <a:cxnLst/>
              <a:rect l="l" t="t" r="r" b="b"/>
              <a:pathLst>
                <a:path w="8159" h="8329" extrusionOk="0">
                  <a:moveTo>
                    <a:pt x="880" y="1"/>
                  </a:moveTo>
                  <a:lnTo>
                    <a:pt x="685" y="50"/>
                  </a:lnTo>
                  <a:lnTo>
                    <a:pt x="514" y="123"/>
                  </a:lnTo>
                  <a:lnTo>
                    <a:pt x="391" y="245"/>
                  </a:lnTo>
                  <a:lnTo>
                    <a:pt x="269" y="367"/>
                  </a:lnTo>
                  <a:lnTo>
                    <a:pt x="172" y="514"/>
                  </a:lnTo>
                  <a:lnTo>
                    <a:pt x="98" y="685"/>
                  </a:lnTo>
                  <a:lnTo>
                    <a:pt x="50" y="856"/>
                  </a:lnTo>
                  <a:lnTo>
                    <a:pt x="1" y="1026"/>
                  </a:lnTo>
                  <a:lnTo>
                    <a:pt x="1" y="1222"/>
                  </a:lnTo>
                  <a:lnTo>
                    <a:pt x="1" y="1417"/>
                  </a:lnTo>
                  <a:lnTo>
                    <a:pt x="1" y="1613"/>
                  </a:lnTo>
                  <a:lnTo>
                    <a:pt x="74" y="2028"/>
                  </a:lnTo>
                  <a:lnTo>
                    <a:pt x="221" y="2492"/>
                  </a:lnTo>
                  <a:lnTo>
                    <a:pt x="391" y="2931"/>
                  </a:lnTo>
                  <a:lnTo>
                    <a:pt x="611" y="3396"/>
                  </a:lnTo>
                  <a:lnTo>
                    <a:pt x="856" y="3884"/>
                  </a:lnTo>
                  <a:lnTo>
                    <a:pt x="1124" y="4324"/>
                  </a:lnTo>
                  <a:lnTo>
                    <a:pt x="1417" y="4788"/>
                  </a:lnTo>
                  <a:lnTo>
                    <a:pt x="1710" y="5203"/>
                  </a:lnTo>
                  <a:lnTo>
                    <a:pt x="2003" y="5594"/>
                  </a:lnTo>
                  <a:lnTo>
                    <a:pt x="2296" y="5960"/>
                  </a:lnTo>
                  <a:lnTo>
                    <a:pt x="2590" y="6302"/>
                  </a:lnTo>
                  <a:lnTo>
                    <a:pt x="2858" y="6571"/>
                  </a:lnTo>
                  <a:lnTo>
                    <a:pt x="3078" y="6790"/>
                  </a:lnTo>
                  <a:lnTo>
                    <a:pt x="3322" y="6986"/>
                  </a:lnTo>
                  <a:lnTo>
                    <a:pt x="3566" y="7157"/>
                  </a:lnTo>
                  <a:lnTo>
                    <a:pt x="3811" y="7328"/>
                  </a:lnTo>
                  <a:lnTo>
                    <a:pt x="4324" y="7621"/>
                  </a:lnTo>
                  <a:lnTo>
                    <a:pt x="4836" y="7841"/>
                  </a:lnTo>
                  <a:lnTo>
                    <a:pt x="5325" y="8036"/>
                  </a:lnTo>
                  <a:lnTo>
                    <a:pt x="5740" y="8182"/>
                  </a:lnTo>
                  <a:lnTo>
                    <a:pt x="6351" y="8329"/>
                  </a:lnTo>
                  <a:lnTo>
                    <a:pt x="8158" y="6668"/>
                  </a:lnTo>
                  <a:lnTo>
                    <a:pt x="4446" y="2956"/>
                  </a:lnTo>
                  <a:lnTo>
                    <a:pt x="1735" y="245"/>
                  </a:lnTo>
                  <a:lnTo>
                    <a:pt x="1588" y="123"/>
                  </a:lnTo>
                  <a:lnTo>
                    <a:pt x="1417" y="50"/>
                  </a:lnTo>
                  <a:lnTo>
                    <a:pt x="12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2"/>
            <p:cNvSpPr/>
            <p:nvPr/>
          </p:nvSpPr>
          <p:spPr>
            <a:xfrm>
              <a:off x="2605300" y="5008550"/>
              <a:ext cx="418900" cy="418875"/>
            </a:xfrm>
            <a:custGeom>
              <a:avLst/>
              <a:gdLst/>
              <a:ahLst/>
              <a:cxnLst/>
              <a:rect l="l" t="t" r="r" b="b"/>
              <a:pathLst>
                <a:path w="16756" h="16755" extrusionOk="0">
                  <a:moveTo>
                    <a:pt x="13922" y="1"/>
                  </a:moveTo>
                  <a:lnTo>
                    <a:pt x="13824" y="49"/>
                  </a:lnTo>
                  <a:lnTo>
                    <a:pt x="13360" y="342"/>
                  </a:lnTo>
                  <a:lnTo>
                    <a:pt x="12261" y="1026"/>
                  </a:lnTo>
                  <a:lnTo>
                    <a:pt x="11602" y="1466"/>
                  </a:lnTo>
                  <a:lnTo>
                    <a:pt x="10942" y="1930"/>
                  </a:lnTo>
                  <a:lnTo>
                    <a:pt x="10381" y="2370"/>
                  </a:lnTo>
                  <a:lnTo>
                    <a:pt x="10112" y="2589"/>
                  </a:lnTo>
                  <a:lnTo>
                    <a:pt x="9917" y="2785"/>
                  </a:lnTo>
                  <a:lnTo>
                    <a:pt x="9795" y="2907"/>
                  </a:lnTo>
                  <a:lnTo>
                    <a:pt x="9697" y="3053"/>
                  </a:lnTo>
                  <a:lnTo>
                    <a:pt x="9599" y="3224"/>
                  </a:lnTo>
                  <a:lnTo>
                    <a:pt x="9526" y="3420"/>
                  </a:lnTo>
                  <a:lnTo>
                    <a:pt x="9404" y="3835"/>
                  </a:lnTo>
                  <a:lnTo>
                    <a:pt x="9330" y="4275"/>
                  </a:lnTo>
                  <a:lnTo>
                    <a:pt x="9282" y="4714"/>
                  </a:lnTo>
                  <a:lnTo>
                    <a:pt x="9306" y="5178"/>
                  </a:lnTo>
                  <a:lnTo>
                    <a:pt x="9355" y="5593"/>
                  </a:lnTo>
                  <a:lnTo>
                    <a:pt x="9379" y="5789"/>
                  </a:lnTo>
                  <a:lnTo>
                    <a:pt x="9453" y="5960"/>
                  </a:lnTo>
                  <a:lnTo>
                    <a:pt x="270" y="14459"/>
                  </a:lnTo>
                  <a:lnTo>
                    <a:pt x="147" y="14606"/>
                  </a:lnTo>
                  <a:lnTo>
                    <a:pt x="74" y="14776"/>
                  </a:lnTo>
                  <a:lnTo>
                    <a:pt x="1" y="14947"/>
                  </a:lnTo>
                  <a:lnTo>
                    <a:pt x="1" y="15118"/>
                  </a:lnTo>
                  <a:lnTo>
                    <a:pt x="1" y="15314"/>
                  </a:lnTo>
                  <a:lnTo>
                    <a:pt x="74" y="15485"/>
                  </a:lnTo>
                  <a:lnTo>
                    <a:pt x="147" y="15656"/>
                  </a:lnTo>
                  <a:lnTo>
                    <a:pt x="270" y="15802"/>
                  </a:lnTo>
                  <a:lnTo>
                    <a:pt x="953" y="16486"/>
                  </a:lnTo>
                  <a:lnTo>
                    <a:pt x="1100" y="16608"/>
                  </a:lnTo>
                  <a:lnTo>
                    <a:pt x="1271" y="16681"/>
                  </a:lnTo>
                  <a:lnTo>
                    <a:pt x="1442" y="16755"/>
                  </a:lnTo>
                  <a:lnTo>
                    <a:pt x="1808" y="16755"/>
                  </a:lnTo>
                  <a:lnTo>
                    <a:pt x="1979" y="16681"/>
                  </a:lnTo>
                  <a:lnTo>
                    <a:pt x="2150" y="16608"/>
                  </a:lnTo>
                  <a:lnTo>
                    <a:pt x="2297" y="16486"/>
                  </a:lnTo>
                  <a:lnTo>
                    <a:pt x="10796" y="7303"/>
                  </a:lnTo>
                  <a:lnTo>
                    <a:pt x="11162" y="7401"/>
                  </a:lnTo>
                  <a:lnTo>
                    <a:pt x="11577" y="7450"/>
                  </a:lnTo>
                  <a:lnTo>
                    <a:pt x="12041" y="7474"/>
                  </a:lnTo>
                  <a:lnTo>
                    <a:pt x="12481" y="7425"/>
                  </a:lnTo>
                  <a:lnTo>
                    <a:pt x="12921" y="7352"/>
                  </a:lnTo>
                  <a:lnTo>
                    <a:pt x="13336" y="7230"/>
                  </a:lnTo>
                  <a:lnTo>
                    <a:pt x="13531" y="7156"/>
                  </a:lnTo>
                  <a:lnTo>
                    <a:pt x="13702" y="7059"/>
                  </a:lnTo>
                  <a:lnTo>
                    <a:pt x="13849" y="6961"/>
                  </a:lnTo>
                  <a:lnTo>
                    <a:pt x="13971" y="6839"/>
                  </a:lnTo>
                  <a:lnTo>
                    <a:pt x="14166" y="6644"/>
                  </a:lnTo>
                  <a:lnTo>
                    <a:pt x="14386" y="6375"/>
                  </a:lnTo>
                  <a:lnTo>
                    <a:pt x="14826" y="5813"/>
                  </a:lnTo>
                  <a:lnTo>
                    <a:pt x="15290" y="5154"/>
                  </a:lnTo>
                  <a:lnTo>
                    <a:pt x="15729" y="4494"/>
                  </a:lnTo>
                  <a:lnTo>
                    <a:pt x="16413" y="3395"/>
                  </a:lnTo>
                  <a:lnTo>
                    <a:pt x="16706" y="2931"/>
                  </a:lnTo>
                  <a:lnTo>
                    <a:pt x="16755" y="2834"/>
                  </a:lnTo>
                  <a:lnTo>
                    <a:pt x="16755" y="2736"/>
                  </a:lnTo>
                  <a:lnTo>
                    <a:pt x="16755" y="2663"/>
                  </a:lnTo>
                  <a:lnTo>
                    <a:pt x="16706" y="2589"/>
                  </a:lnTo>
                  <a:lnTo>
                    <a:pt x="16633" y="2541"/>
                  </a:lnTo>
                  <a:lnTo>
                    <a:pt x="16462" y="2541"/>
                  </a:lnTo>
                  <a:lnTo>
                    <a:pt x="16364" y="2589"/>
                  </a:lnTo>
                  <a:lnTo>
                    <a:pt x="13653" y="4958"/>
                  </a:lnTo>
                  <a:lnTo>
                    <a:pt x="13580" y="5007"/>
                  </a:lnTo>
                  <a:lnTo>
                    <a:pt x="13458" y="5007"/>
                  </a:lnTo>
                  <a:lnTo>
                    <a:pt x="13360" y="4983"/>
                  </a:lnTo>
                  <a:lnTo>
                    <a:pt x="13238" y="4885"/>
                  </a:lnTo>
                  <a:lnTo>
                    <a:pt x="13140" y="4763"/>
                  </a:lnTo>
                  <a:lnTo>
                    <a:pt x="13092" y="4641"/>
                  </a:lnTo>
                  <a:lnTo>
                    <a:pt x="13092" y="4543"/>
                  </a:lnTo>
                  <a:lnTo>
                    <a:pt x="13140" y="4446"/>
                  </a:lnTo>
                  <a:lnTo>
                    <a:pt x="15607" y="1490"/>
                  </a:lnTo>
                  <a:lnTo>
                    <a:pt x="15656" y="1393"/>
                  </a:lnTo>
                  <a:lnTo>
                    <a:pt x="15656" y="1319"/>
                  </a:lnTo>
                  <a:lnTo>
                    <a:pt x="15656" y="1222"/>
                  </a:lnTo>
                  <a:lnTo>
                    <a:pt x="15607" y="1148"/>
                  </a:lnTo>
                  <a:lnTo>
                    <a:pt x="15534" y="1100"/>
                  </a:lnTo>
                  <a:lnTo>
                    <a:pt x="15363" y="1100"/>
                  </a:lnTo>
                  <a:lnTo>
                    <a:pt x="15265" y="1148"/>
                  </a:lnTo>
                  <a:lnTo>
                    <a:pt x="12310" y="3615"/>
                  </a:lnTo>
                  <a:lnTo>
                    <a:pt x="12212" y="3664"/>
                  </a:lnTo>
                  <a:lnTo>
                    <a:pt x="12115" y="3664"/>
                  </a:lnTo>
                  <a:lnTo>
                    <a:pt x="11993" y="3615"/>
                  </a:lnTo>
                  <a:lnTo>
                    <a:pt x="11895" y="3517"/>
                  </a:lnTo>
                  <a:lnTo>
                    <a:pt x="11797" y="3395"/>
                  </a:lnTo>
                  <a:lnTo>
                    <a:pt x="11748" y="3298"/>
                  </a:lnTo>
                  <a:lnTo>
                    <a:pt x="11748" y="3176"/>
                  </a:lnTo>
                  <a:lnTo>
                    <a:pt x="11797" y="3102"/>
                  </a:lnTo>
                  <a:lnTo>
                    <a:pt x="14166" y="391"/>
                  </a:lnTo>
                  <a:lnTo>
                    <a:pt x="14215" y="294"/>
                  </a:lnTo>
                  <a:lnTo>
                    <a:pt x="14215" y="220"/>
                  </a:lnTo>
                  <a:lnTo>
                    <a:pt x="14215" y="123"/>
                  </a:lnTo>
                  <a:lnTo>
                    <a:pt x="14166" y="49"/>
                  </a:lnTo>
                  <a:lnTo>
                    <a:pt x="140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4" name="Google Shape;784;p42"/>
          <p:cNvGrpSpPr/>
          <p:nvPr/>
        </p:nvGrpSpPr>
        <p:grpSpPr>
          <a:xfrm>
            <a:off x="2577336" y="4333486"/>
            <a:ext cx="418585" cy="344056"/>
            <a:chOff x="3238475" y="5012225"/>
            <a:chExt cx="500700" cy="411550"/>
          </a:xfrm>
        </p:grpSpPr>
        <p:sp>
          <p:nvSpPr>
            <p:cNvPr id="785" name="Google Shape;785;p42"/>
            <p:cNvSpPr/>
            <p:nvPr/>
          </p:nvSpPr>
          <p:spPr>
            <a:xfrm>
              <a:off x="3238475" y="5315050"/>
              <a:ext cx="500700" cy="108725"/>
            </a:xfrm>
            <a:custGeom>
              <a:avLst/>
              <a:gdLst/>
              <a:ahLst/>
              <a:cxnLst/>
              <a:rect l="l" t="t" r="r" b="b"/>
              <a:pathLst>
                <a:path w="20028" h="4349" extrusionOk="0">
                  <a:moveTo>
                    <a:pt x="17683" y="856"/>
                  </a:moveTo>
                  <a:lnTo>
                    <a:pt x="17781" y="880"/>
                  </a:lnTo>
                  <a:lnTo>
                    <a:pt x="17854" y="929"/>
                  </a:lnTo>
                  <a:lnTo>
                    <a:pt x="17903" y="1002"/>
                  </a:lnTo>
                  <a:lnTo>
                    <a:pt x="17927" y="1100"/>
                  </a:lnTo>
                  <a:lnTo>
                    <a:pt x="17903" y="1198"/>
                  </a:lnTo>
                  <a:lnTo>
                    <a:pt x="17854" y="1271"/>
                  </a:lnTo>
                  <a:lnTo>
                    <a:pt x="17781" y="1320"/>
                  </a:lnTo>
                  <a:lnTo>
                    <a:pt x="17683" y="1344"/>
                  </a:lnTo>
                  <a:lnTo>
                    <a:pt x="2345" y="1344"/>
                  </a:lnTo>
                  <a:lnTo>
                    <a:pt x="2247" y="1320"/>
                  </a:lnTo>
                  <a:lnTo>
                    <a:pt x="2174" y="1271"/>
                  </a:lnTo>
                  <a:lnTo>
                    <a:pt x="2125" y="1198"/>
                  </a:lnTo>
                  <a:lnTo>
                    <a:pt x="2101" y="1100"/>
                  </a:lnTo>
                  <a:lnTo>
                    <a:pt x="2125" y="1002"/>
                  </a:lnTo>
                  <a:lnTo>
                    <a:pt x="2174" y="929"/>
                  </a:lnTo>
                  <a:lnTo>
                    <a:pt x="2247" y="880"/>
                  </a:lnTo>
                  <a:lnTo>
                    <a:pt x="2345" y="856"/>
                  </a:lnTo>
                  <a:close/>
                  <a:moveTo>
                    <a:pt x="367" y="1"/>
                  </a:moveTo>
                  <a:lnTo>
                    <a:pt x="269" y="25"/>
                  </a:lnTo>
                  <a:lnTo>
                    <a:pt x="196" y="74"/>
                  </a:lnTo>
                  <a:lnTo>
                    <a:pt x="123" y="123"/>
                  </a:lnTo>
                  <a:lnTo>
                    <a:pt x="74" y="196"/>
                  </a:lnTo>
                  <a:lnTo>
                    <a:pt x="49" y="270"/>
                  </a:lnTo>
                  <a:lnTo>
                    <a:pt x="25" y="343"/>
                  </a:lnTo>
                  <a:lnTo>
                    <a:pt x="1" y="441"/>
                  </a:lnTo>
                  <a:lnTo>
                    <a:pt x="25" y="514"/>
                  </a:lnTo>
                  <a:lnTo>
                    <a:pt x="49" y="587"/>
                  </a:lnTo>
                  <a:lnTo>
                    <a:pt x="74" y="660"/>
                  </a:lnTo>
                  <a:lnTo>
                    <a:pt x="123" y="734"/>
                  </a:lnTo>
                  <a:lnTo>
                    <a:pt x="196" y="782"/>
                  </a:lnTo>
                  <a:lnTo>
                    <a:pt x="269" y="831"/>
                  </a:lnTo>
                  <a:lnTo>
                    <a:pt x="367" y="856"/>
                  </a:lnTo>
                  <a:lnTo>
                    <a:pt x="440" y="856"/>
                  </a:lnTo>
                  <a:lnTo>
                    <a:pt x="489" y="880"/>
                  </a:lnTo>
                  <a:lnTo>
                    <a:pt x="562" y="905"/>
                  </a:lnTo>
                  <a:lnTo>
                    <a:pt x="709" y="1051"/>
                  </a:lnTo>
                  <a:lnTo>
                    <a:pt x="855" y="1246"/>
                  </a:lnTo>
                  <a:lnTo>
                    <a:pt x="1026" y="1491"/>
                  </a:lnTo>
                  <a:lnTo>
                    <a:pt x="1344" y="2028"/>
                  </a:lnTo>
                  <a:lnTo>
                    <a:pt x="1637" y="2516"/>
                  </a:lnTo>
                  <a:lnTo>
                    <a:pt x="1906" y="3005"/>
                  </a:lnTo>
                  <a:lnTo>
                    <a:pt x="2174" y="3469"/>
                  </a:lnTo>
                  <a:lnTo>
                    <a:pt x="2467" y="3884"/>
                  </a:lnTo>
                  <a:lnTo>
                    <a:pt x="2589" y="4055"/>
                  </a:lnTo>
                  <a:lnTo>
                    <a:pt x="2736" y="4226"/>
                  </a:lnTo>
                  <a:lnTo>
                    <a:pt x="2809" y="4275"/>
                  </a:lnTo>
                  <a:lnTo>
                    <a:pt x="2882" y="4299"/>
                  </a:lnTo>
                  <a:lnTo>
                    <a:pt x="2980" y="4324"/>
                  </a:lnTo>
                  <a:lnTo>
                    <a:pt x="3053" y="4348"/>
                  </a:lnTo>
                  <a:lnTo>
                    <a:pt x="16975" y="4348"/>
                  </a:lnTo>
                  <a:lnTo>
                    <a:pt x="17048" y="4324"/>
                  </a:lnTo>
                  <a:lnTo>
                    <a:pt x="17146" y="4299"/>
                  </a:lnTo>
                  <a:lnTo>
                    <a:pt x="17219" y="4275"/>
                  </a:lnTo>
                  <a:lnTo>
                    <a:pt x="17292" y="4226"/>
                  </a:lnTo>
                  <a:lnTo>
                    <a:pt x="17439" y="4055"/>
                  </a:lnTo>
                  <a:lnTo>
                    <a:pt x="17561" y="3884"/>
                  </a:lnTo>
                  <a:lnTo>
                    <a:pt x="17854" y="3469"/>
                  </a:lnTo>
                  <a:lnTo>
                    <a:pt x="18122" y="3005"/>
                  </a:lnTo>
                  <a:lnTo>
                    <a:pt x="18391" y="2516"/>
                  </a:lnTo>
                  <a:lnTo>
                    <a:pt x="18684" y="2028"/>
                  </a:lnTo>
                  <a:lnTo>
                    <a:pt x="19002" y="1491"/>
                  </a:lnTo>
                  <a:lnTo>
                    <a:pt x="19173" y="1246"/>
                  </a:lnTo>
                  <a:lnTo>
                    <a:pt x="19319" y="1051"/>
                  </a:lnTo>
                  <a:lnTo>
                    <a:pt x="19466" y="905"/>
                  </a:lnTo>
                  <a:lnTo>
                    <a:pt x="19539" y="880"/>
                  </a:lnTo>
                  <a:lnTo>
                    <a:pt x="19588" y="856"/>
                  </a:lnTo>
                  <a:lnTo>
                    <a:pt x="19661" y="856"/>
                  </a:lnTo>
                  <a:lnTo>
                    <a:pt x="19759" y="831"/>
                  </a:lnTo>
                  <a:lnTo>
                    <a:pt x="19832" y="782"/>
                  </a:lnTo>
                  <a:lnTo>
                    <a:pt x="19905" y="734"/>
                  </a:lnTo>
                  <a:lnTo>
                    <a:pt x="19954" y="660"/>
                  </a:lnTo>
                  <a:lnTo>
                    <a:pt x="19979" y="587"/>
                  </a:lnTo>
                  <a:lnTo>
                    <a:pt x="20003" y="514"/>
                  </a:lnTo>
                  <a:lnTo>
                    <a:pt x="20027" y="441"/>
                  </a:lnTo>
                  <a:lnTo>
                    <a:pt x="20003" y="343"/>
                  </a:lnTo>
                  <a:lnTo>
                    <a:pt x="19979" y="270"/>
                  </a:lnTo>
                  <a:lnTo>
                    <a:pt x="19954" y="196"/>
                  </a:lnTo>
                  <a:lnTo>
                    <a:pt x="19881" y="123"/>
                  </a:lnTo>
                  <a:lnTo>
                    <a:pt x="19832" y="74"/>
                  </a:lnTo>
                  <a:lnTo>
                    <a:pt x="19759" y="25"/>
                  </a:lnTo>
                  <a:lnTo>
                    <a:pt x="196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2"/>
            <p:cNvSpPr/>
            <p:nvPr/>
          </p:nvSpPr>
          <p:spPr>
            <a:xfrm>
              <a:off x="3282450" y="5160575"/>
              <a:ext cx="412750" cy="140475"/>
            </a:xfrm>
            <a:custGeom>
              <a:avLst/>
              <a:gdLst/>
              <a:ahLst/>
              <a:cxnLst/>
              <a:rect l="l" t="t" r="r" b="b"/>
              <a:pathLst>
                <a:path w="16510" h="5619" extrusionOk="0">
                  <a:moveTo>
                    <a:pt x="8475" y="1"/>
                  </a:moveTo>
                  <a:lnTo>
                    <a:pt x="8157" y="50"/>
                  </a:lnTo>
                  <a:lnTo>
                    <a:pt x="7840" y="99"/>
                  </a:lnTo>
                  <a:lnTo>
                    <a:pt x="7522" y="172"/>
                  </a:lnTo>
                  <a:lnTo>
                    <a:pt x="7229" y="270"/>
                  </a:lnTo>
                  <a:lnTo>
                    <a:pt x="6936" y="367"/>
                  </a:lnTo>
                  <a:lnTo>
                    <a:pt x="6643" y="514"/>
                  </a:lnTo>
                  <a:lnTo>
                    <a:pt x="6374" y="660"/>
                  </a:lnTo>
                  <a:lnTo>
                    <a:pt x="6106" y="807"/>
                  </a:lnTo>
                  <a:lnTo>
                    <a:pt x="5862" y="1002"/>
                  </a:lnTo>
                  <a:lnTo>
                    <a:pt x="5617" y="1173"/>
                  </a:lnTo>
                  <a:lnTo>
                    <a:pt x="5398" y="1393"/>
                  </a:lnTo>
                  <a:lnTo>
                    <a:pt x="5202" y="1613"/>
                  </a:lnTo>
                  <a:lnTo>
                    <a:pt x="5007" y="1857"/>
                  </a:lnTo>
                  <a:lnTo>
                    <a:pt x="4811" y="2101"/>
                  </a:lnTo>
                  <a:lnTo>
                    <a:pt x="4640" y="2370"/>
                  </a:lnTo>
                  <a:lnTo>
                    <a:pt x="4372" y="2272"/>
                  </a:lnTo>
                  <a:lnTo>
                    <a:pt x="4103" y="2223"/>
                  </a:lnTo>
                  <a:lnTo>
                    <a:pt x="3834" y="2199"/>
                  </a:lnTo>
                  <a:lnTo>
                    <a:pt x="3541" y="2175"/>
                  </a:lnTo>
                  <a:lnTo>
                    <a:pt x="3199" y="2199"/>
                  </a:lnTo>
                  <a:lnTo>
                    <a:pt x="2858" y="2248"/>
                  </a:lnTo>
                  <a:lnTo>
                    <a:pt x="2516" y="2345"/>
                  </a:lnTo>
                  <a:lnTo>
                    <a:pt x="2198" y="2443"/>
                  </a:lnTo>
                  <a:lnTo>
                    <a:pt x="1881" y="2590"/>
                  </a:lnTo>
                  <a:lnTo>
                    <a:pt x="1588" y="2761"/>
                  </a:lnTo>
                  <a:lnTo>
                    <a:pt x="1319" y="2956"/>
                  </a:lnTo>
                  <a:lnTo>
                    <a:pt x="1075" y="3176"/>
                  </a:lnTo>
                  <a:lnTo>
                    <a:pt x="855" y="3420"/>
                  </a:lnTo>
                  <a:lnTo>
                    <a:pt x="635" y="3689"/>
                  </a:lnTo>
                  <a:lnTo>
                    <a:pt x="464" y="3982"/>
                  </a:lnTo>
                  <a:lnTo>
                    <a:pt x="318" y="4275"/>
                  </a:lnTo>
                  <a:lnTo>
                    <a:pt x="195" y="4592"/>
                  </a:lnTo>
                  <a:lnTo>
                    <a:pt x="98" y="4910"/>
                  </a:lnTo>
                  <a:lnTo>
                    <a:pt x="24" y="5252"/>
                  </a:lnTo>
                  <a:lnTo>
                    <a:pt x="0" y="5618"/>
                  </a:lnTo>
                  <a:lnTo>
                    <a:pt x="16510" y="5618"/>
                  </a:lnTo>
                  <a:lnTo>
                    <a:pt x="16437" y="5423"/>
                  </a:lnTo>
                  <a:lnTo>
                    <a:pt x="16339" y="5252"/>
                  </a:lnTo>
                  <a:lnTo>
                    <a:pt x="16119" y="4934"/>
                  </a:lnTo>
                  <a:lnTo>
                    <a:pt x="15851" y="4641"/>
                  </a:lnTo>
                  <a:lnTo>
                    <a:pt x="15533" y="4397"/>
                  </a:lnTo>
                  <a:lnTo>
                    <a:pt x="15362" y="4299"/>
                  </a:lnTo>
                  <a:lnTo>
                    <a:pt x="15191" y="4202"/>
                  </a:lnTo>
                  <a:lnTo>
                    <a:pt x="15020" y="4104"/>
                  </a:lnTo>
                  <a:lnTo>
                    <a:pt x="14825" y="4055"/>
                  </a:lnTo>
                  <a:lnTo>
                    <a:pt x="14629" y="3982"/>
                  </a:lnTo>
                  <a:lnTo>
                    <a:pt x="14434" y="3957"/>
                  </a:lnTo>
                  <a:lnTo>
                    <a:pt x="14214" y="3933"/>
                  </a:lnTo>
                  <a:lnTo>
                    <a:pt x="14019" y="3909"/>
                  </a:lnTo>
                  <a:lnTo>
                    <a:pt x="13775" y="3933"/>
                  </a:lnTo>
                  <a:lnTo>
                    <a:pt x="13555" y="3957"/>
                  </a:lnTo>
                  <a:lnTo>
                    <a:pt x="13457" y="3542"/>
                  </a:lnTo>
                  <a:lnTo>
                    <a:pt x="13335" y="3151"/>
                  </a:lnTo>
                  <a:lnTo>
                    <a:pt x="13164" y="2761"/>
                  </a:lnTo>
                  <a:lnTo>
                    <a:pt x="12969" y="2394"/>
                  </a:lnTo>
                  <a:lnTo>
                    <a:pt x="12749" y="2052"/>
                  </a:lnTo>
                  <a:lnTo>
                    <a:pt x="12505" y="1710"/>
                  </a:lnTo>
                  <a:lnTo>
                    <a:pt x="12212" y="1417"/>
                  </a:lnTo>
                  <a:lnTo>
                    <a:pt x="11918" y="1124"/>
                  </a:lnTo>
                  <a:lnTo>
                    <a:pt x="11577" y="880"/>
                  </a:lnTo>
                  <a:lnTo>
                    <a:pt x="11235" y="660"/>
                  </a:lnTo>
                  <a:lnTo>
                    <a:pt x="10868" y="465"/>
                  </a:lnTo>
                  <a:lnTo>
                    <a:pt x="10477" y="294"/>
                  </a:lnTo>
                  <a:lnTo>
                    <a:pt x="10087" y="172"/>
                  </a:lnTo>
                  <a:lnTo>
                    <a:pt x="9672" y="74"/>
                  </a:lnTo>
                  <a:lnTo>
                    <a:pt x="9232" y="25"/>
                  </a:lnTo>
                  <a:lnTo>
                    <a:pt x="87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2"/>
            <p:cNvSpPr/>
            <p:nvPr/>
          </p:nvSpPr>
          <p:spPr>
            <a:xfrm>
              <a:off x="3473550" y="5012225"/>
              <a:ext cx="30550" cy="129450"/>
            </a:xfrm>
            <a:custGeom>
              <a:avLst/>
              <a:gdLst/>
              <a:ahLst/>
              <a:cxnLst/>
              <a:rect l="l" t="t" r="r" b="b"/>
              <a:pathLst>
                <a:path w="1222" h="5178" extrusionOk="0">
                  <a:moveTo>
                    <a:pt x="953" y="0"/>
                  </a:moveTo>
                  <a:lnTo>
                    <a:pt x="831" y="24"/>
                  </a:lnTo>
                  <a:lnTo>
                    <a:pt x="758" y="98"/>
                  </a:lnTo>
                  <a:lnTo>
                    <a:pt x="684" y="171"/>
                  </a:lnTo>
                  <a:lnTo>
                    <a:pt x="660" y="293"/>
                  </a:lnTo>
                  <a:lnTo>
                    <a:pt x="635" y="464"/>
                  </a:lnTo>
                  <a:lnTo>
                    <a:pt x="587" y="611"/>
                  </a:lnTo>
                  <a:lnTo>
                    <a:pt x="513" y="733"/>
                  </a:lnTo>
                  <a:lnTo>
                    <a:pt x="391" y="879"/>
                  </a:lnTo>
                  <a:lnTo>
                    <a:pt x="269" y="1026"/>
                  </a:lnTo>
                  <a:lnTo>
                    <a:pt x="123" y="1246"/>
                  </a:lnTo>
                  <a:lnTo>
                    <a:pt x="74" y="1368"/>
                  </a:lnTo>
                  <a:lnTo>
                    <a:pt x="25" y="1490"/>
                  </a:lnTo>
                  <a:lnTo>
                    <a:pt x="0" y="1636"/>
                  </a:lnTo>
                  <a:lnTo>
                    <a:pt x="0" y="1832"/>
                  </a:lnTo>
                  <a:lnTo>
                    <a:pt x="0" y="2003"/>
                  </a:lnTo>
                  <a:lnTo>
                    <a:pt x="25" y="2149"/>
                  </a:lnTo>
                  <a:lnTo>
                    <a:pt x="74" y="2271"/>
                  </a:lnTo>
                  <a:lnTo>
                    <a:pt x="123" y="2394"/>
                  </a:lnTo>
                  <a:lnTo>
                    <a:pt x="269" y="2613"/>
                  </a:lnTo>
                  <a:lnTo>
                    <a:pt x="391" y="2784"/>
                  </a:lnTo>
                  <a:lnTo>
                    <a:pt x="513" y="2906"/>
                  </a:lnTo>
                  <a:lnTo>
                    <a:pt x="587" y="3029"/>
                  </a:lnTo>
                  <a:lnTo>
                    <a:pt x="635" y="3175"/>
                  </a:lnTo>
                  <a:lnTo>
                    <a:pt x="660" y="3346"/>
                  </a:lnTo>
                  <a:lnTo>
                    <a:pt x="635" y="3541"/>
                  </a:lnTo>
                  <a:lnTo>
                    <a:pt x="587" y="3688"/>
                  </a:lnTo>
                  <a:lnTo>
                    <a:pt x="513" y="3810"/>
                  </a:lnTo>
                  <a:lnTo>
                    <a:pt x="391" y="3932"/>
                  </a:lnTo>
                  <a:lnTo>
                    <a:pt x="269" y="4103"/>
                  </a:lnTo>
                  <a:lnTo>
                    <a:pt x="123" y="4299"/>
                  </a:lnTo>
                  <a:lnTo>
                    <a:pt x="74" y="4421"/>
                  </a:lnTo>
                  <a:lnTo>
                    <a:pt x="25" y="4567"/>
                  </a:lnTo>
                  <a:lnTo>
                    <a:pt x="0" y="4714"/>
                  </a:lnTo>
                  <a:lnTo>
                    <a:pt x="0" y="4885"/>
                  </a:lnTo>
                  <a:lnTo>
                    <a:pt x="0" y="5007"/>
                  </a:lnTo>
                  <a:lnTo>
                    <a:pt x="74" y="5080"/>
                  </a:lnTo>
                  <a:lnTo>
                    <a:pt x="171" y="5153"/>
                  </a:lnTo>
                  <a:lnTo>
                    <a:pt x="269" y="5178"/>
                  </a:lnTo>
                  <a:lnTo>
                    <a:pt x="391" y="5153"/>
                  </a:lnTo>
                  <a:lnTo>
                    <a:pt x="464" y="5080"/>
                  </a:lnTo>
                  <a:lnTo>
                    <a:pt x="538" y="5007"/>
                  </a:lnTo>
                  <a:lnTo>
                    <a:pt x="562" y="4885"/>
                  </a:lnTo>
                  <a:lnTo>
                    <a:pt x="587" y="4714"/>
                  </a:lnTo>
                  <a:lnTo>
                    <a:pt x="635" y="4567"/>
                  </a:lnTo>
                  <a:lnTo>
                    <a:pt x="709" y="4445"/>
                  </a:lnTo>
                  <a:lnTo>
                    <a:pt x="831" y="4299"/>
                  </a:lnTo>
                  <a:lnTo>
                    <a:pt x="953" y="4152"/>
                  </a:lnTo>
                  <a:lnTo>
                    <a:pt x="1099" y="3932"/>
                  </a:lnTo>
                  <a:lnTo>
                    <a:pt x="1148" y="3810"/>
                  </a:lnTo>
                  <a:lnTo>
                    <a:pt x="1197" y="3688"/>
                  </a:lnTo>
                  <a:lnTo>
                    <a:pt x="1222" y="3517"/>
                  </a:lnTo>
                  <a:lnTo>
                    <a:pt x="1222" y="3346"/>
                  </a:lnTo>
                  <a:lnTo>
                    <a:pt x="1222" y="3175"/>
                  </a:lnTo>
                  <a:lnTo>
                    <a:pt x="1197" y="3029"/>
                  </a:lnTo>
                  <a:lnTo>
                    <a:pt x="1148" y="2882"/>
                  </a:lnTo>
                  <a:lnTo>
                    <a:pt x="1099" y="2760"/>
                  </a:lnTo>
                  <a:lnTo>
                    <a:pt x="953" y="2564"/>
                  </a:lnTo>
                  <a:lnTo>
                    <a:pt x="831" y="2394"/>
                  </a:lnTo>
                  <a:lnTo>
                    <a:pt x="709" y="2271"/>
                  </a:lnTo>
                  <a:lnTo>
                    <a:pt x="635" y="2149"/>
                  </a:lnTo>
                  <a:lnTo>
                    <a:pt x="587" y="2003"/>
                  </a:lnTo>
                  <a:lnTo>
                    <a:pt x="562" y="1832"/>
                  </a:lnTo>
                  <a:lnTo>
                    <a:pt x="587" y="1636"/>
                  </a:lnTo>
                  <a:lnTo>
                    <a:pt x="635" y="1490"/>
                  </a:lnTo>
                  <a:lnTo>
                    <a:pt x="709" y="1368"/>
                  </a:lnTo>
                  <a:lnTo>
                    <a:pt x="831" y="1246"/>
                  </a:lnTo>
                  <a:lnTo>
                    <a:pt x="953" y="1075"/>
                  </a:lnTo>
                  <a:lnTo>
                    <a:pt x="1099" y="879"/>
                  </a:lnTo>
                  <a:lnTo>
                    <a:pt x="1148" y="757"/>
                  </a:lnTo>
                  <a:lnTo>
                    <a:pt x="1197" y="611"/>
                  </a:lnTo>
                  <a:lnTo>
                    <a:pt x="1222" y="464"/>
                  </a:lnTo>
                  <a:lnTo>
                    <a:pt x="1222" y="293"/>
                  </a:lnTo>
                  <a:lnTo>
                    <a:pt x="1222" y="171"/>
                  </a:lnTo>
                  <a:lnTo>
                    <a:pt x="1148" y="98"/>
                  </a:lnTo>
                  <a:lnTo>
                    <a:pt x="1051" y="24"/>
                  </a:lnTo>
                  <a:lnTo>
                    <a:pt x="9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2"/>
            <p:cNvSpPr/>
            <p:nvPr/>
          </p:nvSpPr>
          <p:spPr>
            <a:xfrm>
              <a:off x="3429575" y="5012225"/>
              <a:ext cx="31175" cy="129450"/>
            </a:xfrm>
            <a:custGeom>
              <a:avLst/>
              <a:gdLst/>
              <a:ahLst/>
              <a:cxnLst/>
              <a:rect l="l" t="t" r="r" b="b"/>
              <a:pathLst>
                <a:path w="1247" h="5178" extrusionOk="0">
                  <a:moveTo>
                    <a:pt x="953" y="0"/>
                  </a:moveTo>
                  <a:lnTo>
                    <a:pt x="856" y="24"/>
                  </a:lnTo>
                  <a:lnTo>
                    <a:pt x="758" y="98"/>
                  </a:lnTo>
                  <a:lnTo>
                    <a:pt x="709" y="171"/>
                  </a:lnTo>
                  <a:lnTo>
                    <a:pt x="685" y="293"/>
                  </a:lnTo>
                  <a:lnTo>
                    <a:pt x="660" y="464"/>
                  </a:lnTo>
                  <a:lnTo>
                    <a:pt x="612" y="611"/>
                  </a:lnTo>
                  <a:lnTo>
                    <a:pt x="514" y="733"/>
                  </a:lnTo>
                  <a:lnTo>
                    <a:pt x="416" y="879"/>
                  </a:lnTo>
                  <a:lnTo>
                    <a:pt x="270" y="1026"/>
                  </a:lnTo>
                  <a:lnTo>
                    <a:pt x="148" y="1246"/>
                  </a:lnTo>
                  <a:lnTo>
                    <a:pt x="74" y="1368"/>
                  </a:lnTo>
                  <a:lnTo>
                    <a:pt x="50" y="1490"/>
                  </a:lnTo>
                  <a:lnTo>
                    <a:pt x="1" y="1636"/>
                  </a:lnTo>
                  <a:lnTo>
                    <a:pt x="1" y="1832"/>
                  </a:lnTo>
                  <a:lnTo>
                    <a:pt x="1" y="2003"/>
                  </a:lnTo>
                  <a:lnTo>
                    <a:pt x="50" y="2149"/>
                  </a:lnTo>
                  <a:lnTo>
                    <a:pt x="74" y="2271"/>
                  </a:lnTo>
                  <a:lnTo>
                    <a:pt x="148" y="2394"/>
                  </a:lnTo>
                  <a:lnTo>
                    <a:pt x="270" y="2613"/>
                  </a:lnTo>
                  <a:lnTo>
                    <a:pt x="416" y="2784"/>
                  </a:lnTo>
                  <a:lnTo>
                    <a:pt x="514" y="2906"/>
                  </a:lnTo>
                  <a:lnTo>
                    <a:pt x="612" y="3029"/>
                  </a:lnTo>
                  <a:lnTo>
                    <a:pt x="660" y="3175"/>
                  </a:lnTo>
                  <a:lnTo>
                    <a:pt x="685" y="3346"/>
                  </a:lnTo>
                  <a:lnTo>
                    <a:pt x="660" y="3541"/>
                  </a:lnTo>
                  <a:lnTo>
                    <a:pt x="612" y="3688"/>
                  </a:lnTo>
                  <a:lnTo>
                    <a:pt x="514" y="3810"/>
                  </a:lnTo>
                  <a:lnTo>
                    <a:pt x="416" y="3932"/>
                  </a:lnTo>
                  <a:lnTo>
                    <a:pt x="270" y="4103"/>
                  </a:lnTo>
                  <a:lnTo>
                    <a:pt x="148"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4" y="4445"/>
                  </a:lnTo>
                  <a:lnTo>
                    <a:pt x="831" y="4299"/>
                  </a:lnTo>
                  <a:lnTo>
                    <a:pt x="978" y="4152"/>
                  </a:lnTo>
                  <a:lnTo>
                    <a:pt x="1100" y="3932"/>
                  </a:lnTo>
                  <a:lnTo>
                    <a:pt x="1149" y="3810"/>
                  </a:lnTo>
                  <a:lnTo>
                    <a:pt x="1198" y="3688"/>
                  </a:lnTo>
                  <a:lnTo>
                    <a:pt x="1222" y="3517"/>
                  </a:lnTo>
                  <a:lnTo>
                    <a:pt x="1247" y="3346"/>
                  </a:lnTo>
                  <a:lnTo>
                    <a:pt x="1222" y="3175"/>
                  </a:lnTo>
                  <a:lnTo>
                    <a:pt x="1198" y="3029"/>
                  </a:lnTo>
                  <a:lnTo>
                    <a:pt x="1149" y="2882"/>
                  </a:lnTo>
                  <a:lnTo>
                    <a:pt x="1100" y="2760"/>
                  </a:lnTo>
                  <a:lnTo>
                    <a:pt x="978" y="2564"/>
                  </a:lnTo>
                  <a:lnTo>
                    <a:pt x="831" y="2394"/>
                  </a:lnTo>
                  <a:lnTo>
                    <a:pt x="734" y="2271"/>
                  </a:lnTo>
                  <a:lnTo>
                    <a:pt x="636" y="2149"/>
                  </a:lnTo>
                  <a:lnTo>
                    <a:pt x="587" y="2003"/>
                  </a:lnTo>
                  <a:lnTo>
                    <a:pt x="563" y="1832"/>
                  </a:lnTo>
                  <a:lnTo>
                    <a:pt x="587" y="1636"/>
                  </a:lnTo>
                  <a:lnTo>
                    <a:pt x="636" y="1490"/>
                  </a:lnTo>
                  <a:lnTo>
                    <a:pt x="734" y="1368"/>
                  </a:lnTo>
                  <a:lnTo>
                    <a:pt x="831" y="1246"/>
                  </a:lnTo>
                  <a:lnTo>
                    <a:pt x="978" y="1075"/>
                  </a:lnTo>
                  <a:lnTo>
                    <a:pt x="1100" y="879"/>
                  </a:lnTo>
                  <a:lnTo>
                    <a:pt x="1149" y="757"/>
                  </a:lnTo>
                  <a:lnTo>
                    <a:pt x="1198" y="611"/>
                  </a:lnTo>
                  <a:lnTo>
                    <a:pt x="1222" y="464"/>
                  </a:lnTo>
                  <a:lnTo>
                    <a:pt x="1247" y="293"/>
                  </a:lnTo>
                  <a:lnTo>
                    <a:pt x="1222" y="171"/>
                  </a:lnTo>
                  <a:lnTo>
                    <a:pt x="1149" y="98"/>
                  </a:lnTo>
                  <a:lnTo>
                    <a:pt x="1076" y="24"/>
                  </a:lnTo>
                  <a:lnTo>
                    <a:pt x="9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2"/>
            <p:cNvSpPr/>
            <p:nvPr/>
          </p:nvSpPr>
          <p:spPr>
            <a:xfrm>
              <a:off x="3516900" y="5012225"/>
              <a:ext cx="31175" cy="129450"/>
            </a:xfrm>
            <a:custGeom>
              <a:avLst/>
              <a:gdLst/>
              <a:ahLst/>
              <a:cxnLst/>
              <a:rect l="l" t="t" r="r" b="b"/>
              <a:pathLst>
                <a:path w="1247" h="5178" extrusionOk="0">
                  <a:moveTo>
                    <a:pt x="953" y="0"/>
                  </a:moveTo>
                  <a:lnTo>
                    <a:pt x="855" y="24"/>
                  </a:lnTo>
                  <a:lnTo>
                    <a:pt x="758" y="98"/>
                  </a:lnTo>
                  <a:lnTo>
                    <a:pt x="709" y="171"/>
                  </a:lnTo>
                  <a:lnTo>
                    <a:pt x="684" y="293"/>
                  </a:lnTo>
                  <a:lnTo>
                    <a:pt x="660" y="464"/>
                  </a:lnTo>
                  <a:lnTo>
                    <a:pt x="611" y="611"/>
                  </a:lnTo>
                  <a:lnTo>
                    <a:pt x="513" y="733"/>
                  </a:lnTo>
                  <a:lnTo>
                    <a:pt x="416" y="879"/>
                  </a:lnTo>
                  <a:lnTo>
                    <a:pt x="269" y="1026"/>
                  </a:lnTo>
                  <a:lnTo>
                    <a:pt x="147" y="1246"/>
                  </a:lnTo>
                  <a:lnTo>
                    <a:pt x="98" y="1368"/>
                  </a:lnTo>
                  <a:lnTo>
                    <a:pt x="49" y="1490"/>
                  </a:lnTo>
                  <a:lnTo>
                    <a:pt x="25" y="1636"/>
                  </a:lnTo>
                  <a:lnTo>
                    <a:pt x="0" y="1832"/>
                  </a:lnTo>
                  <a:lnTo>
                    <a:pt x="25" y="2003"/>
                  </a:lnTo>
                  <a:lnTo>
                    <a:pt x="49" y="2149"/>
                  </a:lnTo>
                  <a:lnTo>
                    <a:pt x="98" y="2271"/>
                  </a:lnTo>
                  <a:lnTo>
                    <a:pt x="147" y="2394"/>
                  </a:lnTo>
                  <a:lnTo>
                    <a:pt x="269" y="2613"/>
                  </a:lnTo>
                  <a:lnTo>
                    <a:pt x="416" y="2784"/>
                  </a:lnTo>
                  <a:lnTo>
                    <a:pt x="513" y="2906"/>
                  </a:lnTo>
                  <a:lnTo>
                    <a:pt x="611" y="3029"/>
                  </a:lnTo>
                  <a:lnTo>
                    <a:pt x="660" y="3175"/>
                  </a:lnTo>
                  <a:lnTo>
                    <a:pt x="684" y="3346"/>
                  </a:lnTo>
                  <a:lnTo>
                    <a:pt x="660" y="3541"/>
                  </a:lnTo>
                  <a:lnTo>
                    <a:pt x="611" y="3688"/>
                  </a:lnTo>
                  <a:lnTo>
                    <a:pt x="513"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4" y="5178"/>
                  </a:lnTo>
                  <a:lnTo>
                    <a:pt x="391" y="5153"/>
                  </a:lnTo>
                  <a:lnTo>
                    <a:pt x="489" y="5080"/>
                  </a:lnTo>
                  <a:lnTo>
                    <a:pt x="538" y="5007"/>
                  </a:lnTo>
                  <a:lnTo>
                    <a:pt x="562" y="4885"/>
                  </a:lnTo>
                  <a:lnTo>
                    <a:pt x="587" y="4714"/>
                  </a:lnTo>
                  <a:lnTo>
                    <a:pt x="635" y="4567"/>
                  </a:lnTo>
                  <a:lnTo>
                    <a:pt x="733" y="4445"/>
                  </a:lnTo>
                  <a:lnTo>
                    <a:pt x="831" y="4299"/>
                  </a:lnTo>
                  <a:lnTo>
                    <a:pt x="977" y="4152"/>
                  </a:lnTo>
                  <a:lnTo>
                    <a:pt x="1099" y="3932"/>
                  </a:lnTo>
                  <a:lnTo>
                    <a:pt x="1173" y="3810"/>
                  </a:lnTo>
                  <a:lnTo>
                    <a:pt x="1197" y="3688"/>
                  </a:lnTo>
                  <a:lnTo>
                    <a:pt x="1246" y="3517"/>
                  </a:lnTo>
                  <a:lnTo>
                    <a:pt x="1246" y="3346"/>
                  </a:lnTo>
                  <a:lnTo>
                    <a:pt x="1246" y="3175"/>
                  </a:lnTo>
                  <a:lnTo>
                    <a:pt x="1197" y="3029"/>
                  </a:lnTo>
                  <a:lnTo>
                    <a:pt x="1173" y="2882"/>
                  </a:lnTo>
                  <a:lnTo>
                    <a:pt x="1099" y="2760"/>
                  </a:lnTo>
                  <a:lnTo>
                    <a:pt x="977" y="2564"/>
                  </a:lnTo>
                  <a:lnTo>
                    <a:pt x="831" y="2394"/>
                  </a:lnTo>
                  <a:lnTo>
                    <a:pt x="733" y="2271"/>
                  </a:lnTo>
                  <a:lnTo>
                    <a:pt x="635" y="2149"/>
                  </a:lnTo>
                  <a:lnTo>
                    <a:pt x="587" y="2003"/>
                  </a:lnTo>
                  <a:lnTo>
                    <a:pt x="562" y="1832"/>
                  </a:lnTo>
                  <a:lnTo>
                    <a:pt x="587" y="1636"/>
                  </a:lnTo>
                  <a:lnTo>
                    <a:pt x="635" y="1490"/>
                  </a:lnTo>
                  <a:lnTo>
                    <a:pt x="733" y="1368"/>
                  </a:lnTo>
                  <a:lnTo>
                    <a:pt x="831" y="1246"/>
                  </a:lnTo>
                  <a:lnTo>
                    <a:pt x="977" y="1075"/>
                  </a:lnTo>
                  <a:lnTo>
                    <a:pt x="1099" y="879"/>
                  </a:lnTo>
                  <a:lnTo>
                    <a:pt x="1173" y="757"/>
                  </a:lnTo>
                  <a:lnTo>
                    <a:pt x="1197" y="611"/>
                  </a:lnTo>
                  <a:lnTo>
                    <a:pt x="1246" y="464"/>
                  </a:lnTo>
                  <a:lnTo>
                    <a:pt x="1246" y="293"/>
                  </a:lnTo>
                  <a:lnTo>
                    <a:pt x="1222" y="171"/>
                  </a:lnTo>
                  <a:lnTo>
                    <a:pt x="1173" y="98"/>
                  </a:lnTo>
                  <a:lnTo>
                    <a:pt x="1075" y="24"/>
                  </a:lnTo>
                  <a:lnTo>
                    <a:pt x="9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2"/>
          <p:cNvGrpSpPr/>
          <p:nvPr/>
        </p:nvGrpSpPr>
        <p:grpSpPr>
          <a:xfrm>
            <a:off x="3683970" y="4296723"/>
            <a:ext cx="459424" cy="417561"/>
            <a:chOff x="4562200" y="4968250"/>
            <a:chExt cx="549550" cy="499475"/>
          </a:xfrm>
        </p:grpSpPr>
        <p:sp>
          <p:nvSpPr>
            <p:cNvPr id="791" name="Google Shape;791;p42"/>
            <p:cNvSpPr/>
            <p:nvPr/>
          </p:nvSpPr>
          <p:spPr>
            <a:xfrm>
              <a:off x="4842450" y="5242400"/>
              <a:ext cx="213125" cy="225325"/>
            </a:xfrm>
            <a:custGeom>
              <a:avLst/>
              <a:gdLst/>
              <a:ahLst/>
              <a:cxnLst/>
              <a:rect l="l" t="t" r="r" b="b"/>
              <a:pathLst>
                <a:path w="8525" h="9013" extrusionOk="0">
                  <a:moveTo>
                    <a:pt x="8524" y="1"/>
                  </a:moveTo>
                  <a:lnTo>
                    <a:pt x="2272" y="3542"/>
                  </a:lnTo>
                  <a:lnTo>
                    <a:pt x="2150" y="3591"/>
                  </a:lnTo>
                  <a:lnTo>
                    <a:pt x="2028" y="3615"/>
                  </a:lnTo>
                  <a:lnTo>
                    <a:pt x="1906" y="3591"/>
                  </a:lnTo>
                  <a:lnTo>
                    <a:pt x="1808" y="3566"/>
                  </a:lnTo>
                  <a:lnTo>
                    <a:pt x="1735" y="3517"/>
                  </a:lnTo>
                  <a:lnTo>
                    <a:pt x="1662" y="3444"/>
                  </a:lnTo>
                  <a:lnTo>
                    <a:pt x="1588" y="3371"/>
                  </a:lnTo>
                  <a:lnTo>
                    <a:pt x="1" y="440"/>
                  </a:lnTo>
                  <a:lnTo>
                    <a:pt x="1" y="9013"/>
                  </a:lnTo>
                  <a:lnTo>
                    <a:pt x="8524" y="4104"/>
                  </a:lnTo>
                  <a:lnTo>
                    <a:pt x="85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2"/>
            <p:cNvSpPr/>
            <p:nvPr/>
          </p:nvSpPr>
          <p:spPr>
            <a:xfrm>
              <a:off x="4617775" y="5241800"/>
              <a:ext cx="212500" cy="225925"/>
            </a:xfrm>
            <a:custGeom>
              <a:avLst/>
              <a:gdLst/>
              <a:ahLst/>
              <a:cxnLst/>
              <a:rect l="l" t="t" r="r" b="b"/>
              <a:pathLst>
                <a:path w="8500" h="9037" extrusionOk="0">
                  <a:moveTo>
                    <a:pt x="0" y="0"/>
                  </a:moveTo>
                  <a:lnTo>
                    <a:pt x="0" y="4128"/>
                  </a:lnTo>
                  <a:lnTo>
                    <a:pt x="8499" y="9037"/>
                  </a:lnTo>
                  <a:lnTo>
                    <a:pt x="8499" y="586"/>
                  </a:lnTo>
                  <a:lnTo>
                    <a:pt x="6961" y="3395"/>
                  </a:lnTo>
                  <a:lnTo>
                    <a:pt x="6887" y="3468"/>
                  </a:lnTo>
                  <a:lnTo>
                    <a:pt x="6814" y="3541"/>
                  </a:lnTo>
                  <a:lnTo>
                    <a:pt x="6741" y="3590"/>
                  </a:lnTo>
                  <a:lnTo>
                    <a:pt x="6643" y="3615"/>
                  </a:lnTo>
                  <a:lnTo>
                    <a:pt x="6521" y="3639"/>
                  </a:lnTo>
                  <a:lnTo>
                    <a:pt x="6399" y="3615"/>
                  </a:lnTo>
                  <a:lnTo>
                    <a:pt x="6277" y="3566"/>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2"/>
            <p:cNvSpPr/>
            <p:nvPr/>
          </p:nvSpPr>
          <p:spPr>
            <a:xfrm>
              <a:off x="4631200" y="4968250"/>
              <a:ext cx="411550" cy="236325"/>
            </a:xfrm>
            <a:custGeom>
              <a:avLst/>
              <a:gdLst/>
              <a:ahLst/>
              <a:cxnLst/>
              <a:rect l="l" t="t" r="r" b="b"/>
              <a:pathLst>
                <a:path w="16462" h="9453" extrusionOk="0">
                  <a:moveTo>
                    <a:pt x="8182" y="1"/>
                  </a:moveTo>
                  <a:lnTo>
                    <a:pt x="0" y="4763"/>
                  </a:lnTo>
                  <a:lnTo>
                    <a:pt x="8231" y="9452"/>
                  </a:lnTo>
                  <a:lnTo>
                    <a:pt x="16462" y="4763"/>
                  </a:lnTo>
                  <a:lnTo>
                    <a:pt x="81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2"/>
            <p:cNvSpPr/>
            <p:nvPr/>
          </p:nvSpPr>
          <p:spPr>
            <a:xfrm>
              <a:off x="4562200" y="5094025"/>
              <a:ext cx="274800" cy="226550"/>
            </a:xfrm>
            <a:custGeom>
              <a:avLst/>
              <a:gdLst/>
              <a:ahLst/>
              <a:cxnLst/>
              <a:rect l="l" t="t" r="r" b="b"/>
              <a:pathLst>
                <a:path w="10992" h="9062" extrusionOk="0">
                  <a:moveTo>
                    <a:pt x="2248" y="1"/>
                  </a:moveTo>
                  <a:lnTo>
                    <a:pt x="1" y="4079"/>
                  </a:lnTo>
                  <a:lnTo>
                    <a:pt x="8744" y="9062"/>
                  </a:lnTo>
                  <a:lnTo>
                    <a:pt x="10991" y="4983"/>
                  </a:lnTo>
                  <a:lnTo>
                    <a:pt x="22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2"/>
            <p:cNvSpPr/>
            <p:nvPr/>
          </p:nvSpPr>
          <p:spPr>
            <a:xfrm>
              <a:off x="4836975" y="5094025"/>
              <a:ext cx="274775" cy="226550"/>
            </a:xfrm>
            <a:custGeom>
              <a:avLst/>
              <a:gdLst/>
              <a:ahLst/>
              <a:cxnLst/>
              <a:rect l="l" t="t" r="r" b="b"/>
              <a:pathLst>
                <a:path w="10991" h="9062" extrusionOk="0">
                  <a:moveTo>
                    <a:pt x="8743" y="1"/>
                  </a:moveTo>
                  <a:lnTo>
                    <a:pt x="0" y="4983"/>
                  </a:lnTo>
                  <a:lnTo>
                    <a:pt x="2247" y="9062"/>
                  </a:lnTo>
                  <a:lnTo>
                    <a:pt x="10990" y="4079"/>
                  </a:lnTo>
                  <a:lnTo>
                    <a:pt x="87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6" name="Google Shape;796;p42"/>
          <p:cNvGrpSpPr/>
          <p:nvPr/>
        </p:nvGrpSpPr>
        <p:grpSpPr>
          <a:xfrm>
            <a:off x="3190898" y="4320214"/>
            <a:ext cx="318516" cy="370076"/>
            <a:chOff x="3972400" y="4996350"/>
            <a:chExt cx="381000" cy="442675"/>
          </a:xfrm>
        </p:grpSpPr>
        <p:sp>
          <p:nvSpPr>
            <p:cNvPr id="797" name="Google Shape;797;p42"/>
            <p:cNvSpPr/>
            <p:nvPr/>
          </p:nvSpPr>
          <p:spPr>
            <a:xfrm>
              <a:off x="4157400" y="4996350"/>
              <a:ext cx="86725" cy="103200"/>
            </a:xfrm>
            <a:custGeom>
              <a:avLst/>
              <a:gdLst/>
              <a:ahLst/>
              <a:cxnLst/>
              <a:rect l="l" t="t" r="r" b="b"/>
              <a:pathLst>
                <a:path w="3469" h="4128" extrusionOk="0">
                  <a:moveTo>
                    <a:pt x="3395" y="0"/>
                  </a:moveTo>
                  <a:lnTo>
                    <a:pt x="3029" y="98"/>
                  </a:lnTo>
                  <a:lnTo>
                    <a:pt x="2638" y="195"/>
                  </a:lnTo>
                  <a:lnTo>
                    <a:pt x="2149" y="342"/>
                  </a:lnTo>
                  <a:lnTo>
                    <a:pt x="1661" y="537"/>
                  </a:lnTo>
                  <a:lnTo>
                    <a:pt x="1392" y="659"/>
                  </a:lnTo>
                  <a:lnTo>
                    <a:pt x="1148" y="806"/>
                  </a:lnTo>
                  <a:lnTo>
                    <a:pt x="904" y="953"/>
                  </a:lnTo>
                  <a:lnTo>
                    <a:pt x="684" y="1124"/>
                  </a:lnTo>
                  <a:lnTo>
                    <a:pt x="489" y="1319"/>
                  </a:lnTo>
                  <a:lnTo>
                    <a:pt x="318" y="1514"/>
                  </a:lnTo>
                  <a:lnTo>
                    <a:pt x="196" y="1710"/>
                  </a:lnTo>
                  <a:lnTo>
                    <a:pt x="98" y="1929"/>
                  </a:lnTo>
                  <a:lnTo>
                    <a:pt x="49" y="2149"/>
                  </a:lnTo>
                  <a:lnTo>
                    <a:pt x="0" y="2369"/>
                  </a:lnTo>
                  <a:lnTo>
                    <a:pt x="0" y="2589"/>
                  </a:lnTo>
                  <a:lnTo>
                    <a:pt x="25" y="2784"/>
                  </a:lnTo>
                  <a:lnTo>
                    <a:pt x="49" y="2980"/>
                  </a:lnTo>
                  <a:lnTo>
                    <a:pt x="98" y="3175"/>
                  </a:lnTo>
                  <a:lnTo>
                    <a:pt x="220" y="3517"/>
                  </a:lnTo>
                  <a:lnTo>
                    <a:pt x="342" y="3786"/>
                  </a:lnTo>
                  <a:lnTo>
                    <a:pt x="489" y="4030"/>
                  </a:lnTo>
                  <a:lnTo>
                    <a:pt x="757" y="4079"/>
                  </a:lnTo>
                  <a:lnTo>
                    <a:pt x="1050" y="4103"/>
                  </a:lnTo>
                  <a:lnTo>
                    <a:pt x="1392" y="4128"/>
                  </a:lnTo>
                  <a:lnTo>
                    <a:pt x="1588" y="4103"/>
                  </a:lnTo>
                  <a:lnTo>
                    <a:pt x="1808" y="4079"/>
                  </a:lnTo>
                  <a:lnTo>
                    <a:pt x="2003" y="4030"/>
                  </a:lnTo>
                  <a:lnTo>
                    <a:pt x="2198" y="3957"/>
                  </a:lnTo>
                  <a:lnTo>
                    <a:pt x="2394" y="3859"/>
                  </a:lnTo>
                  <a:lnTo>
                    <a:pt x="2589" y="3737"/>
                  </a:lnTo>
                  <a:lnTo>
                    <a:pt x="2760" y="3590"/>
                  </a:lnTo>
                  <a:lnTo>
                    <a:pt x="2931" y="3395"/>
                  </a:lnTo>
                  <a:lnTo>
                    <a:pt x="3053" y="3175"/>
                  </a:lnTo>
                  <a:lnTo>
                    <a:pt x="3175" y="2931"/>
                  </a:lnTo>
                  <a:lnTo>
                    <a:pt x="3273" y="2662"/>
                  </a:lnTo>
                  <a:lnTo>
                    <a:pt x="3346" y="2394"/>
                  </a:lnTo>
                  <a:lnTo>
                    <a:pt x="3395" y="2125"/>
                  </a:lnTo>
                  <a:lnTo>
                    <a:pt x="3419" y="1832"/>
                  </a:lnTo>
                  <a:lnTo>
                    <a:pt x="3468" y="1294"/>
                  </a:lnTo>
                  <a:lnTo>
                    <a:pt x="3468" y="782"/>
                  </a:lnTo>
                  <a:lnTo>
                    <a:pt x="3444" y="391"/>
                  </a:lnTo>
                  <a:lnTo>
                    <a:pt x="33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2"/>
            <p:cNvSpPr/>
            <p:nvPr/>
          </p:nvSpPr>
          <p:spPr>
            <a:xfrm>
              <a:off x="3972400" y="5048250"/>
              <a:ext cx="381000" cy="390775"/>
            </a:xfrm>
            <a:custGeom>
              <a:avLst/>
              <a:gdLst/>
              <a:ahLst/>
              <a:cxnLst/>
              <a:rect l="l" t="t" r="r" b="b"/>
              <a:pathLst>
                <a:path w="15240" h="15631" extrusionOk="0">
                  <a:moveTo>
                    <a:pt x="4689" y="3810"/>
                  </a:moveTo>
                  <a:lnTo>
                    <a:pt x="4787" y="3834"/>
                  </a:lnTo>
                  <a:lnTo>
                    <a:pt x="4860" y="3908"/>
                  </a:lnTo>
                  <a:lnTo>
                    <a:pt x="4885" y="4005"/>
                  </a:lnTo>
                  <a:lnTo>
                    <a:pt x="4885" y="4103"/>
                  </a:lnTo>
                  <a:lnTo>
                    <a:pt x="4836" y="4176"/>
                  </a:lnTo>
                  <a:lnTo>
                    <a:pt x="4787" y="4250"/>
                  </a:lnTo>
                  <a:lnTo>
                    <a:pt x="4689" y="4298"/>
                  </a:lnTo>
                  <a:lnTo>
                    <a:pt x="4421" y="4347"/>
                  </a:lnTo>
                  <a:lnTo>
                    <a:pt x="4176" y="4421"/>
                  </a:lnTo>
                  <a:lnTo>
                    <a:pt x="3957" y="4518"/>
                  </a:lnTo>
                  <a:lnTo>
                    <a:pt x="3737" y="4640"/>
                  </a:lnTo>
                  <a:lnTo>
                    <a:pt x="3566" y="4787"/>
                  </a:lnTo>
                  <a:lnTo>
                    <a:pt x="3395" y="4933"/>
                  </a:lnTo>
                  <a:lnTo>
                    <a:pt x="3248" y="5080"/>
                  </a:lnTo>
                  <a:lnTo>
                    <a:pt x="3102" y="5251"/>
                  </a:lnTo>
                  <a:lnTo>
                    <a:pt x="3004" y="5422"/>
                  </a:lnTo>
                  <a:lnTo>
                    <a:pt x="2882" y="5617"/>
                  </a:lnTo>
                  <a:lnTo>
                    <a:pt x="2735" y="5984"/>
                  </a:lnTo>
                  <a:lnTo>
                    <a:pt x="2613" y="6374"/>
                  </a:lnTo>
                  <a:lnTo>
                    <a:pt x="2516" y="6765"/>
                  </a:lnTo>
                  <a:lnTo>
                    <a:pt x="2491" y="6838"/>
                  </a:lnTo>
                  <a:lnTo>
                    <a:pt x="2442" y="6912"/>
                  </a:lnTo>
                  <a:lnTo>
                    <a:pt x="2369" y="6936"/>
                  </a:lnTo>
                  <a:lnTo>
                    <a:pt x="2296" y="6961"/>
                  </a:lnTo>
                  <a:lnTo>
                    <a:pt x="2247" y="6961"/>
                  </a:lnTo>
                  <a:lnTo>
                    <a:pt x="2149" y="6912"/>
                  </a:lnTo>
                  <a:lnTo>
                    <a:pt x="2076" y="6863"/>
                  </a:lnTo>
                  <a:lnTo>
                    <a:pt x="2052" y="6765"/>
                  </a:lnTo>
                  <a:lnTo>
                    <a:pt x="2052" y="6668"/>
                  </a:lnTo>
                  <a:lnTo>
                    <a:pt x="2100" y="6374"/>
                  </a:lnTo>
                  <a:lnTo>
                    <a:pt x="2174" y="6106"/>
                  </a:lnTo>
                  <a:lnTo>
                    <a:pt x="2271" y="5837"/>
                  </a:lnTo>
                  <a:lnTo>
                    <a:pt x="2369" y="5593"/>
                  </a:lnTo>
                  <a:lnTo>
                    <a:pt x="2491" y="5349"/>
                  </a:lnTo>
                  <a:lnTo>
                    <a:pt x="2613" y="5129"/>
                  </a:lnTo>
                  <a:lnTo>
                    <a:pt x="2760" y="4933"/>
                  </a:lnTo>
                  <a:lnTo>
                    <a:pt x="2906" y="4738"/>
                  </a:lnTo>
                  <a:lnTo>
                    <a:pt x="3077" y="4567"/>
                  </a:lnTo>
                  <a:lnTo>
                    <a:pt x="3248" y="4396"/>
                  </a:lnTo>
                  <a:lnTo>
                    <a:pt x="3444" y="4250"/>
                  </a:lnTo>
                  <a:lnTo>
                    <a:pt x="3663" y="4128"/>
                  </a:lnTo>
                  <a:lnTo>
                    <a:pt x="3883" y="4030"/>
                  </a:lnTo>
                  <a:lnTo>
                    <a:pt x="4103" y="3932"/>
                  </a:lnTo>
                  <a:lnTo>
                    <a:pt x="4347" y="3859"/>
                  </a:lnTo>
                  <a:lnTo>
                    <a:pt x="4616" y="3810"/>
                  </a:lnTo>
                  <a:close/>
                  <a:moveTo>
                    <a:pt x="6374" y="0"/>
                  </a:moveTo>
                  <a:lnTo>
                    <a:pt x="6008" y="293"/>
                  </a:lnTo>
                  <a:lnTo>
                    <a:pt x="6301" y="953"/>
                  </a:lnTo>
                  <a:lnTo>
                    <a:pt x="7083" y="2687"/>
                  </a:lnTo>
                  <a:lnTo>
                    <a:pt x="6619" y="2662"/>
                  </a:lnTo>
                  <a:lnTo>
                    <a:pt x="6179" y="2638"/>
                  </a:lnTo>
                  <a:lnTo>
                    <a:pt x="5373" y="2516"/>
                  </a:lnTo>
                  <a:lnTo>
                    <a:pt x="4592" y="2516"/>
                  </a:lnTo>
                  <a:lnTo>
                    <a:pt x="4421" y="2540"/>
                  </a:lnTo>
                  <a:lnTo>
                    <a:pt x="4225" y="2589"/>
                  </a:lnTo>
                  <a:lnTo>
                    <a:pt x="4030" y="2662"/>
                  </a:lnTo>
                  <a:lnTo>
                    <a:pt x="3834" y="2735"/>
                  </a:lnTo>
                  <a:lnTo>
                    <a:pt x="3419" y="2955"/>
                  </a:lnTo>
                  <a:lnTo>
                    <a:pt x="3004" y="3175"/>
                  </a:lnTo>
                  <a:lnTo>
                    <a:pt x="2638" y="3444"/>
                  </a:lnTo>
                  <a:lnTo>
                    <a:pt x="2271" y="3712"/>
                  </a:lnTo>
                  <a:lnTo>
                    <a:pt x="1929" y="4030"/>
                  </a:lnTo>
                  <a:lnTo>
                    <a:pt x="1612" y="4347"/>
                  </a:lnTo>
                  <a:lnTo>
                    <a:pt x="1319" y="4689"/>
                  </a:lnTo>
                  <a:lnTo>
                    <a:pt x="1075" y="5056"/>
                  </a:lnTo>
                  <a:lnTo>
                    <a:pt x="830" y="5446"/>
                  </a:lnTo>
                  <a:lnTo>
                    <a:pt x="611" y="5862"/>
                  </a:lnTo>
                  <a:lnTo>
                    <a:pt x="440" y="6301"/>
                  </a:lnTo>
                  <a:lnTo>
                    <a:pt x="293" y="6741"/>
                  </a:lnTo>
                  <a:lnTo>
                    <a:pt x="171" y="7205"/>
                  </a:lnTo>
                  <a:lnTo>
                    <a:pt x="73" y="7693"/>
                  </a:lnTo>
                  <a:lnTo>
                    <a:pt x="24" y="8206"/>
                  </a:lnTo>
                  <a:lnTo>
                    <a:pt x="0" y="8719"/>
                  </a:lnTo>
                  <a:lnTo>
                    <a:pt x="24" y="9256"/>
                  </a:lnTo>
                  <a:lnTo>
                    <a:pt x="73" y="9794"/>
                  </a:lnTo>
                  <a:lnTo>
                    <a:pt x="171" y="10307"/>
                  </a:lnTo>
                  <a:lnTo>
                    <a:pt x="293" y="10795"/>
                  </a:lnTo>
                  <a:lnTo>
                    <a:pt x="464" y="11308"/>
                  </a:lnTo>
                  <a:lnTo>
                    <a:pt x="659" y="11772"/>
                  </a:lnTo>
                  <a:lnTo>
                    <a:pt x="879" y="12236"/>
                  </a:lnTo>
                  <a:lnTo>
                    <a:pt x="1123" y="12676"/>
                  </a:lnTo>
                  <a:lnTo>
                    <a:pt x="1392" y="13091"/>
                  </a:lnTo>
                  <a:lnTo>
                    <a:pt x="1710" y="13506"/>
                  </a:lnTo>
                  <a:lnTo>
                    <a:pt x="2027" y="13872"/>
                  </a:lnTo>
                  <a:lnTo>
                    <a:pt x="2393" y="14239"/>
                  </a:lnTo>
                  <a:lnTo>
                    <a:pt x="2760" y="14581"/>
                  </a:lnTo>
                  <a:lnTo>
                    <a:pt x="3151" y="14874"/>
                  </a:lnTo>
                  <a:lnTo>
                    <a:pt x="3590" y="15167"/>
                  </a:lnTo>
                  <a:lnTo>
                    <a:pt x="4030" y="15411"/>
                  </a:lnTo>
                  <a:lnTo>
                    <a:pt x="4225" y="15509"/>
                  </a:lnTo>
                  <a:lnTo>
                    <a:pt x="4421" y="15582"/>
                  </a:lnTo>
                  <a:lnTo>
                    <a:pt x="4640" y="15631"/>
                  </a:lnTo>
                  <a:lnTo>
                    <a:pt x="5275" y="15631"/>
                  </a:lnTo>
                  <a:lnTo>
                    <a:pt x="5739" y="15558"/>
                  </a:lnTo>
                  <a:lnTo>
                    <a:pt x="6668" y="15362"/>
                  </a:lnTo>
                  <a:lnTo>
                    <a:pt x="7132" y="15289"/>
                  </a:lnTo>
                  <a:lnTo>
                    <a:pt x="7376" y="15264"/>
                  </a:lnTo>
                  <a:lnTo>
                    <a:pt x="7864" y="15264"/>
                  </a:lnTo>
                  <a:lnTo>
                    <a:pt x="8108" y="15289"/>
                  </a:lnTo>
                  <a:lnTo>
                    <a:pt x="8597" y="15362"/>
                  </a:lnTo>
                  <a:lnTo>
                    <a:pt x="9549" y="15558"/>
                  </a:lnTo>
                  <a:lnTo>
                    <a:pt x="9989" y="15606"/>
                  </a:lnTo>
                  <a:lnTo>
                    <a:pt x="10209" y="15631"/>
                  </a:lnTo>
                  <a:lnTo>
                    <a:pt x="10429" y="15631"/>
                  </a:lnTo>
                  <a:lnTo>
                    <a:pt x="10648" y="15606"/>
                  </a:lnTo>
                  <a:lnTo>
                    <a:pt x="10868" y="15558"/>
                  </a:lnTo>
                  <a:lnTo>
                    <a:pt x="11064" y="15484"/>
                  </a:lnTo>
                  <a:lnTo>
                    <a:pt x="11283" y="15387"/>
                  </a:lnTo>
                  <a:lnTo>
                    <a:pt x="11723" y="15142"/>
                  </a:lnTo>
                  <a:lnTo>
                    <a:pt x="12114" y="14849"/>
                  </a:lnTo>
                  <a:lnTo>
                    <a:pt x="12529" y="14532"/>
                  </a:lnTo>
                  <a:lnTo>
                    <a:pt x="12895" y="14214"/>
                  </a:lnTo>
                  <a:lnTo>
                    <a:pt x="13237" y="13848"/>
                  </a:lnTo>
                  <a:lnTo>
                    <a:pt x="13555" y="13457"/>
                  </a:lnTo>
                  <a:lnTo>
                    <a:pt x="13872" y="13066"/>
                  </a:lnTo>
                  <a:lnTo>
                    <a:pt x="14141" y="12651"/>
                  </a:lnTo>
                  <a:lnTo>
                    <a:pt x="14385" y="12212"/>
                  </a:lnTo>
                  <a:lnTo>
                    <a:pt x="14605" y="11748"/>
                  </a:lnTo>
                  <a:lnTo>
                    <a:pt x="14800" y="11283"/>
                  </a:lnTo>
                  <a:lnTo>
                    <a:pt x="14947" y="10795"/>
                  </a:lnTo>
                  <a:lnTo>
                    <a:pt x="15069" y="10282"/>
                  </a:lnTo>
                  <a:lnTo>
                    <a:pt x="15167" y="9769"/>
                  </a:lnTo>
                  <a:lnTo>
                    <a:pt x="15216" y="9256"/>
                  </a:lnTo>
                  <a:lnTo>
                    <a:pt x="15240" y="8719"/>
                  </a:lnTo>
                  <a:lnTo>
                    <a:pt x="15216" y="8182"/>
                  </a:lnTo>
                  <a:lnTo>
                    <a:pt x="15167" y="7669"/>
                  </a:lnTo>
                  <a:lnTo>
                    <a:pt x="15069" y="7180"/>
                  </a:lnTo>
                  <a:lnTo>
                    <a:pt x="14947" y="6692"/>
                  </a:lnTo>
                  <a:lnTo>
                    <a:pt x="14776" y="6252"/>
                  </a:lnTo>
                  <a:lnTo>
                    <a:pt x="14605" y="5813"/>
                  </a:lnTo>
                  <a:lnTo>
                    <a:pt x="14385" y="5398"/>
                  </a:lnTo>
                  <a:lnTo>
                    <a:pt x="14141" y="5007"/>
                  </a:lnTo>
                  <a:lnTo>
                    <a:pt x="13848" y="4616"/>
                  </a:lnTo>
                  <a:lnTo>
                    <a:pt x="13555" y="4274"/>
                  </a:lnTo>
                  <a:lnTo>
                    <a:pt x="13213" y="3957"/>
                  </a:lnTo>
                  <a:lnTo>
                    <a:pt x="12871" y="3639"/>
                  </a:lnTo>
                  <a:lnTo>
                    <a:pt x="12505" y="3370"/>
                  </a:lnTo>
                  <a:lnTo>
                    <a:pt x="12089" y="3102"/>
                  </a:lnTo>
                  <a:lnTo>
                    <a:pt x="11674" y="2858"/>
                  </a:lnTo>
                  <a:lnTo>
                    <a:pt x="11259" y="2662"/>
                  </a:lnTo>
                  <a:lnTo>
                    <a:pt x="11064" y="2589"/>
                  </a:lnTo>
                  <a:lnTo>
                    <a:pt x="10893" y="2540"/>
                  </a:lnTo>
                  <a:lnTo>
                    <a:pt x="10697" y="2516"/>
                  </a:lnTo>
                  <a:lnTo>
                    <a:pt x="10526" y="2491"/>
                  </a:lnTo>
                  <a:lnTo>
                    <a:pt x="10111" y="2491"/>
                  </a:lnTo>
                  <a:lnTo>
                    <a:pt x="9696" y="2516"/>
                  </a:lnTo>
                  <a:lnTo>
                    <a:pt x="8841" y="2613"/>
                  </a:lnTo>
                  <a:lnTo>
                    <a:pt x="8426" y="2662"/>
                  </a:lnTo>
                  <a:lnTo>
                    <a:pt x="7986" y="2687"/>
                  </a:lnTo>
                  <a:lnTo>
                    <a:pt x="63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9" name="Google Shape;799;p42"/>
          <p:cNvGrpSpPr/>
          <p:nvPr/>
        </p:nvGrpSpPr>
        <p:grpSpPr>
          <a:xfrm>
            <a:off x="4251594" y="4289073"/>
            <a:ext cx="451252" cy="432860"/>
            <a:chOff x="5241175" y="4959100"/>
            <a:chExt cx="539775" cy="517775"/>
          </a:xfrm>
        </p:grpSpPr>
        <p:sp>
          <p:nvSpPr>
            <p:cNvPr id="800" name="Google Shape;800;p42"/>
            <p:cNvSpPr/>
            <p:nvPr/>
          </p:nvSpPr>
          <p:spPr>
            <a:xfrm>
              <a:off x="5575150" y="4959100"/>
              <a:ext cx="161225" cy="178300"/>
            </a:xfrm>
            <a:custGeom>
              <a:avLst/>
              <a:gdLst/>
              <a:ahLst/>
              <a:cxnLst/>
              <a:rect l="l" t="t" r="r" b="b"/>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2"/>
            <p:cNvSpPr/>
            <p:nvPr/>
          </p:nvSpPr>
          <p:spPr>
            <a:xfrm>
              <a:off x="5330925" y="4985350"/>
              <a:ext cx="128250" cy="148400"/>
            </a:xfrm>
            <a:custGeom>
              <a:avLst/>
              <a:gdLst/>
              <a:ahLst/>
              <a:cxnLst/>
              <a:rect l="l" t="t" r="r" b="b"/>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2"/>
            <p:cNvSpPr/>
            <p:nvPr/>
          </p:nvSpPr>
          <p:spPr>
            <a:xfrm>
              <a:off x="5241175" y="5241175"/>
              <a:ext cx="180125" cy="109325"/>
            </a:xfrm>
            <a:custGeom>
              <a:avLst/>
              <a:gdLst/>
              <a:ahLst/>
              <a:cxnLst/>
              <a:rect l="l" t="t" r="r" b="b"/>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2"/>
            <p:cNvSpPr/>
            <p:nvPr/>
          </p:nvSpPr>
          <p:spPr>
            <a:xfrm>
              <a:off x="5461575" y="5316900"/>
              <a:ext cx="89175" cy="159975"/>
            </a:xfrm>
            <a:custGeom>
              <a:avLst/>
              <a:gdLst/>
              <a:ahLst/>
              <a:cxnLst/>
              <a:rect l="l" t="t" r="r" b="b"/>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2"/>
            <p:cNvSpPr/>
            <p:nvPr/>
          </p:nvSpPr>
          <p:spPr>
            <a:xfrm>
              <a:off x="5619100" y="5194175"/>
              <a:ext cx="161850" cy="89775"/>
            </a:xfrm>
            <a:custGeom>
              <a:avLst/>
              <a:gdLst/>
              <a:ahLst/>
              <a:cxnLst/>
              <a:rect l="l" t="t" r="r" b="b"/>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2"/>
            <p:cNvSpPr/>
            <p:nvPr/>
          </p:nvSpPr>
          <p:spPr>
            <a:xfrm>
              <a:off x="5420075" y="5116000"/>
              <a:ext cx="189300" cy="189925"/>
            </a:xfrm>
            <a:custGeom>
              <a:avLst/>
              <a:gdLst/>
              <a:ahLst/>
              <a:cxnLst/>
              <a:rect l="l" t="t" r="r" b="b"/>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6" name="Google Shape;806;p42"/>
          <p:cNvSpPr/>
          <p:nvPr/>
        </p:nvSpPr>
        <p:spPr>
          <a:xfrm>
            <a:off x="4842355" y="4395912"/>
            <a:ext cx="397142" cy="219513"/>
          </a:xfrm>
          <a:custGeom>
            <a:avLst/>
            <a:gdLst/>
            <a:ahLst/>
            <a:cxnLst/>
            <a:rect l="l" t="t" r="r" b="b"/>
            <a:pathLst>
              <a:path w="19002" h="10503" extrusionOk="0">
                <a:moveTo>
                  <a:pt x="17072" y="1100"/>
                </a:moveTo>
                <a:lnTo>
                  <a:pt x="17145" y="1124"/>
                </a:lnTo>
                <a:lnTo>
                  <a:pt x="17268" y="1197"/>
                </a:lnTo>
                <a:lnTo>
                  <a:pt x="17365" y="1320"/>
                </a:lnTo>
                <a:lnTo>
                  <a:pt x="17390" y="1393"/>
                </a:lnTo>
                <a:lnTo>
                  <a:pt x="17390" y="1490"/>
                </a:lnTo>
                <a:lnTo>
                  <a:pt x="17390" y="1564"/>
                </a:lnTo>
                <a:lnTo>
                  <a:pt x="17365" y="1637"/>
                </a:lnTo>
                <a:lnTo>
                  <a:pt x="17268" y="1759"/>
                </a:lnTo>
                <a:lnTo>
                  <a:pt x="17145" y="1832"/>
                </a:lnTo>
                <a:lnTo>
                  <a:pt x="17072" y="1857"/>
                </a:lnTo>
                <a:lnTo>
                  <a:pt x="16926" y="1857"/>
                </a:lnTo>
                <a:lnTo>
                  <a:pt x="16852" y="1832"/>
                </a:lnTo>
                <a:lnTo>
                  <a:pt x="16730" y="1759"/>
                </a:lnTo>
                <a:lnTo>
                  <a:pt x="16657" y="1637"/>
                </a:lnTo>
                <a:lnTo>
                  <a:pt x="16633" y="1564"/>
                </a:lnTo>
                <a:lnTo>
                  <a:pt x="16608" y="1490"/>
                </a:lnTo>
                <a:lnTo>
                  <a:pt x="16633" y="1393"/>
                </a:lnTo>
                <a:lnTo>
                  <a:pt x="16657" y="1320"/>
                </a:lnTo>
                <a:lnTo>
                  <a:pt x="16730" y="1197"/>
                </a:lnTo>
                <a:lnTo>
                  <a:pt x="16852" y="1124"/>
                </a:lnTo>
                <a:lnTo>
                  <a:pt x="16926" y="1100"/>
                </a:lnTo>
                <a:close/>
                <a:moveTo>
                  <a:pt x="15924" y="1"/>
                </a:moveTo>
                <a:lnTo>
                  <a:pt x="15656" y="25"/>
                </a:lnTo>
                <a:lnTo>
                  <a:pt x="15387" y="74"/>
                </a:lnTo>
                <a:lnTo>
                  <a:pt x="15192" y="123"/>
                </a:lnTo>
                <a:lnTo>
                  <a:pt x="14996" y="172"/>
                </a:lnTo>
                <a:lnTo>
                  <a:pt x="14801" y="269"/>
                </a:lnTo>
                <a:lnTo>
                  <a:pt x="14605" y="367"/>
                </a:lnTo>
                <a:lnTo>
                  <a:pt x="14435" y="489"/>
                </a:lnTo>
                <a:lnTo>
                  <a:pt x="14264" y="611"/>
                </a:lnTo>
                <a:lnTo>
                  <a:pt x="14093" y="758"/>
                </a:lnTo>
                <a:lnTo>
                  <a:pt x="13970" y="929"/>
                </a:lnTo>
                <a:lnTo>
                  <a:pt x="13824" y="1100"/>
                </a:lnTo>
                <a:lnTo>
                  <a:pt x="13726" y="1271"/>
                </a:lnTo>
                <a:lnTo>
                  <a:pt x="13629" y="1466"/>
                </a:lnTo>
                <a:lnTo>
                  <a:pt x="13531" y="1661"/>
                </a:lnTo>
                <a:lnTo>
                  <a:pt x="13482" y="1881"/>
                </a:lnTo>
                <a:lnTo>
                  <a:pt x="13433" y="2101"/>
                </a:lnTo>
                <a:lnTo>
                  <a:pt x="13409" y="2345"/>
                </a:lnTo>
                <a:lnTo>
                  <a:pt x="13409" y="2565"/>
                </a:lnTo>
                <a:lnTo>
                  <a:pt x="6668" y="4372"/>
                </a:lnTo>
                <a:lnTo>
                  <a:pt x="6986" y="4592"/>
                </a:lnTo>
                <a:lnTo>
                  <a:pt x="7303" y="4812"/>
                </a:lnTo>
                <a:lnTo>
                  <a:pt x="7621" y="5032"/>
                </a:lnTo>
                <a:lnTo>
                  <a:pt x="7938" y="5203"/>
                </a:lnTo>
                <a:lnTo>
                  <a:pt x="8280" y="5374"/>
                </a:lnTo>
                <a:lnTo>
                  <a:pt x="8597" y="5496"/>
                </a:lnTo>
                <a:lnTo>
                  <a:pt x="8939" y="5618"/>
                </a:lnTo>
                <a:lnTo>
                  <a:pt x="9257" y="5740"/>
                </a:lnTo>
                <a:lnTo>
                  <a:pt x="9599" y="5813"/>
                </a:lnTo>
                <a:lnTo>
                  <a:pt x="9941" y="5862"/>
                </a:lnTo>
                <a:lnTo>
                  <a:pt x="10258" y="5911"/>
                </a:lnTo>
                <a:lnTo>
                  <a:pt x="10600" y="5935"/>
                </a:lnTo>
                <a:lnTo>
                  <a:pt x="10942" y="5935"/>
                </a:lnTo>
                <a:lnTo>
                  <a:pt x="11284" y="5911"/>
                </a:lnTo>
                <a:lnTo>
                  <a:pt x="11626" y="5862"/>
                </a:lnTo>
                <a:lnTo>
                  <a:pt x="11968" y="5813"/>
                </a:lnTo>
                <a:lnTo>
                  <a:pt x="12285" y="5716"/>
                </a:lnTo>
                <a:lnTo>
                  <a:pt x="12603" y="5642"/>
                </a:lnTo>
                <a:lnTo>
                  <a:pt x="13140" y="5423"/>
                </a:lnTo>
                <a:lnTo>
                  <a:pt x="13629" y="5203"/>
                </a:lnTo>
                <a:lnTo>
                  <a:pt x="14044" y="4983"/>
                </a:lnTo>
                <a:lnTo>
                  <a:pt x="14386" y="4763"/>
                </a:lnTo>
                <a:lnTo>
                  <a:pt x="14630" y="4592"/>
                </a:lnTo>
                <a:lnTo>
                  <a:pt x="14850" y="4421"/>
                </a:lnTo>
                <a:lnTo>
                  <a:pt x="14923" y="4372"/>
                </a:lnTo>
                <a:lnTo>
                  <a:pt x="15021" y="4348"/>
                </a:lnTo>
                <a:lnTo>
                  <a:pt x="15118" y="4372"/>
                </a:lnTo>
                <a:lnTo>
                  <a:pt x="15192" y="4421"/>
                </a:lnTo>
                <a:lnTo>
                  <a:pt x="15240" y="4519"/>
                </a:lnTo>
                <a:lnTo>
                  <a:pt x="15240" y="4592"/>
                </a:lnTo>
                <a:lnTo>
                  <a:pt x="15240" y="4690"/>
                </a:lnTo>
                <a:lnTo>
                  <a:pt x="15167" y="4763"/>
                </a:lnTo>
                <a:lnTo>
                  <a:pt x="15045" y="4861"/>
                </a:lnTo>
                <a:lnTo>
                  <a:pt x="14752" y="5105"/>
                </a:lnTo>
                <a:lnTo>
                  <a:pt x="14312" y="5398"/>
                </a:lnTo>
                <a:lnTo>
                  <a:pt x="14019" y="5569"/>
                </a:lnTo>
                <a:lnTo>
                  <a:pt x="13702" y="5716"/>
                </a:lnTo>
                <a:lnTo>
                  <a:pt x="13213" y="5935"/>
                </a:lnTo>
                <a:lnTo>
                  <a:pt x="12969" y="6033"/>
                </a:lnTo>
                <a:lnTo>
                  <a:pt x="12676" y="6131"/>
                </a:lnTo>
                <a:lnTo>
                  <a:pt x="12090" y="6277"/>
                </a:lnTo>
                <a:lnTo>
                  <a:pt x="11797" y="6326"/>
                </a:lnTo>
                <a:lnTo>
                  <a:pt x="11479" y="6375"/>
                </a:lnTo>
                <a:lnTo>
                  <a:pt x="11137" y="6400"/>
                </a:lnTo>
                <a:lnTo>
                  <a:pt x="10796" y="6424"/>
                </a:lnTo>
                <a:lnTo>
                  <a:pt x="10429" y="6400"/>
                </a:lnTo>
                <a:lnTo>
                  <a:pt x="10063" y="6375"/>
                </a:lnTo>
                <a:lnTo>
                  <a:pt x="9696" y="6326"/>
                </a:lnTo>
                <a:lnTo>
                  <a:pt x="9306" y="6229"/>
                </a:lnTo>
                <a:lnTo>
                  <a:pt x="8915" y="6131"/>
                </a:lnTo>
                <a:lnTo>
                  <a:pt x="8500" y="5984"/>
                </a:lnTo>
                <a:lnTo>
                  <a:pt x="8085" y="5813"/>
                </a:lnTo>
                <a:lnTo>
                  <a:pt x="7669" y="5594"/>
                </a:lnTo>
                <a:lnTo>
                  <a:pt x="7572" y="5569"/>
                </a:lnTo>
                <a:lnTo>
                  <a:pt x="7376" y="5471"/>
                </a:lnTo>
                <a:lnTo>
                  <a:pt x="7254" y="5471"/>
                </a:lnTo>
                <a:lnTo>
                  <a:pt x="7132" y="5496"/>
                </a:lnTo>
                <a:lnTo>
                  <a:pt x="318" y="7694"/>
                </a:lnTo>
                <a:lnTo>
                  <a:pt x="245" y="7743"/>
                </a:lnTo>
                <a:lnTo>
                  <a:pt x="147" y="7792"/>
                </a:lnTo>
                <a:lnTo>
                  <a:pt x="98" y="7865"/>
                </a:lnTo>
                <a:lnTo>
                  <a:pt x="49" y="7938"/>
                </a:lnTo>
                <a:lnTo>
                  <a:pt x="1" y="8036"/>
                </a:lnTo>
                <a:lnTo>
                  <a:pt x="1" y="8134"/>
                </a:lnTo>
                <a:lnTo>
                  <a:pt x="1" y="8207"/>
                </a:lnTo>
                <a:lnTo>
                  <a:pt x="25" y="8305"/>
                </a:lnTo>
                <a:lnTo>
                  <a:pt x="98" y="8451"/>
                </a:lnTo>
                <a:lnTo>
                  <a:pt x="196" y="8549"/>
                </a:lnTo>
                <a:lnTo>
                  <a:pt x="318" y="8622"/>
                </a:lnTo>
                <a:lnTo>
                  <a:pt x="489" y="8646"/>
                </a:lnTo>
                <a:lnTo>
                  <a:pt x="611" y="8622"/>
                </a:lnTo>
                <a:lnTo>
                  <a:pt x="269" y="8793"/>
                </a:lnTo>
                <a:lnTo>
                  <a:pt x="171" y="8842"/>
                </a:lnTo>
                <a:lnTo>
                  <a:pt x="123" y="8915"/>
                </a:lnTo>
                <a:lnTo>
                  <a:pt x="49" y="8988"/>
                </a:lnTo>
                <a:lnTo>
                  <a:pt x="25" y="9086"/>
                </a:lnTo>
                <a:lnTo>
                  <a:pt x="1" y="9159"/>
                </a:lnTo>
                <a:lnTo>
                  <a:pt x="1" y="9257"/>
                </a:lnTo>
                <a:lnTo>
                  <a:pt x="1" y="9355"/>
                </a:lnTo>
                <a:lnTo>
                  <a:pt x="49" y="9452"/>
                </a:lnTo>
                <a:lnTo>
                  <a:pt x="123" y="9575"/>
                </a:lnTo>
                <a:lnTo>
                  <a:pt x="220" y="9648"/>
                </a:lnTo>
                <a:lnTo>
                  <a:pt x="342" y="9697"/>
                </a:lnTo>
                <a:lnTo>
                  <a:pt x="489" y="9721"/>
                </a:lnTo>
                <a:lnTo>
                  <a:pt x="587" y="9721"/>
                </a:lnTo>
                <a:lnTo>
                  <a:pt x="684" y="9672"/>
                </a:lnTo>
                <a:lnTo>
                  <a:pt x="855" y="9599"/>
                </a:lnTo>
                <a:lnTo>
                  <a:pt x="782" y="9721"/>
                </a:lnTo>
                <a:lnTo>
                  <a:pt x="758" y="9868"/>
                </a:lnTo>
                <a:lnTo>
                  <a:pt x="782" y="10014"/>
                </a:lnTo>
                <a:lnTo>
                  <a:pt x="831" y="10161"/>
                </a:lnTo>
                <a:lnTo>
                  <a:pt x="929" y="10258"/>
                </a:lnTo>
                <a:lnTo>
                  <a:pt x="1026" y="10307"/>
                </a:lnTo>
                <a:lnTo>
                  <a:pt x="1124" y="10356"/>
                </a:lnTo>
                <a:lnTo>
                  <a:pt x="1246" y="10380"/>
                </a:lnTo>
                <a:lnTo>
                  <a:pt x="1393" y="10356"/>
                </a:lnTo>
                <a:lnTo>
                  <a:pt x="1515" y="10283"/>
                </a:lnTo>
                <a:lnTo>
                  <a:pt x="6082" y="7303"/>
                </a:lnTo>
                <a:lnTo>
                  <a:pt x="6546" y="7523"/>
                </a:lnTo>
                <a:lnTo>
                  <a:pt x="7108" y="7743"/>
                </a:lnTo>
                <a:lnTo>
                  <a:pt x="7791" y="7987"/>
                </a:lnTo>
                <a:lnTo>
                  <a:pt x="8524" y="8207"/>
                </a:lnTo>
                <a:lnTo>
                  <a:pt x="9306" y="8402"/>
                </a:lnTo>
                <a:lnTo>
                  <a:pt x="10087" y="8549"/>
                </a:lnTo>
                <a:lnTo>
                  <a:pt x="10454" y="8598"/>
                </a:lnTo>
                <a:lnTo>
                  <a:pt x="10820" y="8646"/>
                </a:lnTo>
                <a:lnTo>
                  <a:pt x="11528" y="8646"/>
                </a:lnTo>
                <a:lnTo>
                  <a:pt x="12212" y="10356"/>
                </a:lnTo>
                <a:lnTo>
                  <a:pt x="12261" y="10405"/>
                </a:lnTo>
                <a:lnTo>
                  <a:pt x="12310" y="10454"/>
                </a:lnTo>
                <a:lnTo>
                  <a:pt x="12383" y="10478"/>
                </a:lnTo>
                <a:lnTo>
                  <a:pt x="12456" y="10503"/>
                </a:lnTo>
                <a:lnTo>
                  <a:pt x="13384" y="10503"/>
                </a:lnTo>
                <a:lnTo>
                  <a:pt x="13482" y="10478"/>
                </a:lnTo>
                <a:lnTo>
                  <a:pt x="13555" y="10454"/>
                </a:lnTo>
                <a:lnTo>
                  <a:pt x="13604" y="10405"/>
                </a:lnTo>
                <a:lnTo>
                  <a:pt x="13629" y="10332"/>
                </a:lnTo>
                <a:lnTo>
                  <a:pt x="13629" y="10234"/>
                </a:lnTo>
                <a:lnTo>
                  <a:pt x="13580" y="10161"/>
                </a:lnTo>
                <a:lnTo>
                  <a:pt x="13506" y="10087"/>
                </a:lnTo>
                <a:lnTo>
                  <a:pt x="13409" y="10087"/>
                </a:lnTo>
                <a:lnTo>
                  <a:pt x="12603" y="10014"/>
                </a:lnTo>
                <a:lnTo>
                  <a:pt x="12163" y="8646"/>
                </a:lnTo>
                <a:lnTo>
                  <a:pt x="12700" y="8598"/>
                </a:lnTo>
                <a:lnTo>
                  <a:pt x="13067" y="8549"/>
                </a:lnTo>
                <a:lnTo>
                  <a:pt x="13482" y="8475"/>
                </a:lnTo>
                <a:lnTo>
                  <a:pt x="13922" y="8378"/>
                </a:lnTo>
                <a:lnTo>
                  <a:pt x="14386" y="8280"/>
                </a:lnTo>
                <a:lnTo>
                  <a:pt x="14874" y="8109"/>
                </a:lnTo>
                <a:lnTo>
                  <a:pt x="15363" y="7914"/>
                </a:lnTo>
                <a:lnTo>
                  <a:pt x="15827" y="7670"/>
                </a:lnTo>
                <a:lnTo>
                  <a:pt x="16046" y="7547"/>
                </a:lnTo>
                <a:lnTo>
                  <a:pt x="16291" y="7376"/>
                </a:lnTo>
                <a:lnTo>
                  <a:pt x="16486" y="7205"/>
                </a:lnTo>
                <a:lnTo>
                  <a:pt x="16681" y="7035"/>
                </a:lnTo>
                <a:lnTo>
                  <a:pt x="16877" y="6839"/>
                </a:lnTo>
                <a:lnTo>
                  <a:pt x="17072" y="6619"/>
                </a:lnTo>
                <a:lnTo>
                  <a:pt x="17219" y="6375"/>
                </a:lnTo>
                <a:lnTo>
                  <a:pt x="17365" y="6131"/>
                </a:lnTo>
                <a:lnTo>
                  <a:pt x="17512" y="5862"/>
                </a:lnTo>
                <a:lnTo>
                  <a:pt x="17610" y="5569"/>
                </a:lnTo>
                <a:lnTo>
                  <a:pt x="17707" y="5276"/>
                </a:lnTo>
                <a:lnTo>
                  <a:pt x="17780" y="4959"/>
                </a:lnTo>
                <a:lnTo>
                  <a:pt x="17829" y="4592"/>
                </a:lnTo>
                <a:lnTo>
                  <a:pt x="17854" y="4226"/>
                </a:lnTo>
                <a:lnTo>
                  <a:pt x="17854" y="3884"/>
                </a:lnTo>
                <a:lnTo>
                  <a:pt x="17829" y="3444"/>
                </a:lnTo>
                <a:lnTo>
                  <a:pt x="17829" y="2980"/>
                </a:lnTo>
                <a:lnTo>
                  <a:pt x="17829" y="2760"/>
                </a:lnTo>
                <a:lnTo>
                  <a:pt x="17878" y="2590"/>
                </a:lnTo>
                <a:lnTo>
                  <a:pt x="18440" y="2370"/>
                </a:lnTo>
                <a:lnTo>
                  <a:pt x="18733" y="2272"/>
                </a:lnTo>
                <a:lnTo>
                  <a:pt x="18293" y="2125"/>
                </a:lnTo>
                <a:lnTo>
                  <a:pt x="18586" y="1979"/>
                </a:lnTo>
                <a:lnTo>
                  <a:pt x="18855" y="1857"/>
                </a:lnTo>
                <a:lnTo>
                  <a:pt x="18953" y="1808"/>
                </a:lnTo>
                <a:lnTo>
                  <a:pt x="19002" y="1759"/>
                </a:lnTo>
                <a:lnTo>
                  <a:pt x="19002" y="1710"/>
                </a:lnTo>
                <a:lnTo>
                  <a:pt x="18953" y="1686"/>
                </a:lnTo>
                <a:lnTo>
                  <a:pt x="18000" y="1271"/>
                </a:lnTo>
                <a:lnTo>
                  <a:pt x="17780" y="1026"/>
                </a:lnTo>
                <a:lnTo>
                  <a:pt x="17561" y="782"/>
                </a:lnTo>
                <a:lnTo>
                  <a:pt x="17243" y="514"/>
                </a:lnTo>
                <a:lnTo>
                  <a:pt x="17048" y="391"/>
                </a:lnTo>
                <a:lnTo>
                  <a:pt x="16852" y="269"/>
                </a:lnTo>
                <a:lnTo>
                  <a:pt x="16633" y="172"/>
                </a:lnTo>
                <a:lnTo>
                  <a:pt x="16413" y="98"/>
                </a:lnTo>
                <a:lnTo>
                  <a:pt x="16169" y="25"/>
                </a:lnTo>
                <a:lnTo>
                  <a:pt x="159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7" name="Google Shape;807;p42"/>
          <p:cNvGrpSpPr/>
          <p:nvPr/>
        </p:nvGrpSpPr>
        <p:grpSpPr>
          <a:xfrm>
            <a:off x="5458778" y="4353382"/>
            <a:ext cx="289444" cy="332833"/>
            <a:chOff x="6685175" y="5036025"/>
            <a:chExt cx="346225" cy="398125"/>
          </a:xfrm>
        </p:grpSpPr>
        <p:sp>
          <p:nvSpPr>
            <p:cNvPr id="808" name="Google Shape;808;p42"/>
            <p:cNvSpPr/>
            <p:nvPr/>
          </p:nvSpPr>
          <p:spPr>
            <a:xfrm>
              <a:off x="6743800" y="5036025"/>
              <a:ext cx="105650" cy="147775"/>
            </a:xfrm>
            <a:custGeom>
              <a:avLst/>
              <a:gdLst/>
              <a:ahLst/>
              <a:cxnLst/>
              <a:rect l="l" t="t" r="r" b="b"/>
              <a:pathLst>
                <a:path w="4226" h="5911" extrusionOk="0">
                  <a:moveTo>
                    <a:pt x="2931" y="1"/>
                  </a:moveTo>
                  <a:lnTo>
                    <a:pt x="2736" y="25"/>
                  </a:lnTo>
                  <a:lnTo>
                    <a:pt x="2516" y="74"/>
                  </a:lnTo>
                  <a:lnTo>
                    <a:pt x="2272" y="147"/>
                  </a:lnTo>
                  <a:lnTo>
                    <a:pt x="2027" y="269"/>
                  </a:lnTo>
                  <a:lnTo>
                    <a:pt x="1783" y="416"/>
                  </a:lnTo>
                  <a:lnTo>
                    <a:pt x="1539" y="611"/>
                  </a:lnTo>
                  <a:lnTo>
                    <a:pt x="1319" y="807"/>
                  </a:lnTo>
                  <a:lnTo>
                    <a:pt x="1075" y="1026"/>
                  </a:lnTo>
                  <a:lnTo>
                    <a:pt x="855" y="1271"/>
                  </a:lnTo>
                  <a:lnTo>
                    <a:pt x="660" y="1539"/>
                  </a:lnTo>
                  <a:lnTo>
                    <a:pt x="489" y="1808"/>
                  </a:lnTo>
                  <a:lnTo>
                    <a:pt x="318" y="2101"/>
                  </a:lnTo>
                  <a:lnTo>
                    <a:pt x="196" y="2370"/>
                  </a:lnTo>
                  <a:lnTo>
                    <a:pt x="98" y="2663"/>
                  </a:lnTo>
                  <a:lnTo>
                    <a:pt x="25" y="2956"/>
                  </a:lnTo>
                  <a:lnTo>
                    <a:pt x="0" y="3249"/>
                  </a:lnTo>
                  <a:lnTo>
                    <a:pt x="0" y="3517"/>
                  </a:lnTo>
                  <a:lnTo>
                    <a:pt x="49" y="3786"/>
                  </a:lnTo>
                  <a:lnTo>
                    <a:pt x="122" y="4055"/>
                  </a:lnTo>
                  <a:lnTo>
                    <a:pt x="196" y="4299"/>
                  </a:lnTo>
                  <a:lnTo>
                    <a:pt x="293" y="4543"/>
                  </a:lnTo>
                  <a:lnTo>
                    <a:pt x="415" y="4763"/>
                  </a:lnTo>
                  <a:lnTo>
                    <a:pt x="562" y="4958"/>
                  </a:lnTo>
                  <a:lnTo>
                    <a:pt x="708" y="5154"/>
                  </a:lnTo>
                  <a:lnTo>
                    <a:pt x="855" y="5325"/>
                  </a:lnTo>
                  <a:lnTo>
                    <a:pt x="1026" y="5471"/>
                  </a:lnTo>
                  <a:lnTo>
                    <a:pt x="1221" y="5618"/>
                  </a:lnTo>
                  <a:lnTo>
                    <a:pt x="1392" y="5716"/>
                  </a:lnTo>
                  <a:lnTo>
                    <a:pt x="1588" y="5813"/>
                  </a:lnTo>
                  <a:lnTo>
                    <a:pt x="1807" y="5862"/>
                  </a:lnTo>
                  <a:lnTo>
                    <a:pt x="2003" y="5911"/>
                  </a:lnTo>
                  <a:lnTo>
                    <a:pt x="2442" y="5911"/>
                  </a:lnTo>
                  <a:lnTo>
                    <a:pt x="2662" y="5862"/>
                  </a:lnTo>
                  <a:lnTo>
                    <a:pt x="2858" y="5789"/>
                  </a:lnTo>
                  <a:lnTo>
                    <a:pt x="3053" y="5716"/>
                  </a:lnTo>
                  <a:lnTo>
                    <a:pt x="3224" y="5593"/>
                  </a:lnTo>
                  <a:lnTo>
                    <a:pt x="3395" y="5471"/>
                  </a:lnTo>
                  <a:lnTo>
                    <a:pt x="3541" y="5300"/>
                  </a:lnTo>
                  <a:lnTo>
                    <a:pt x="3688" y="5129"/>
                  </a:lnTo>
                  <a:lnTo>
                    <a:pt x="3810" y="4934"/>
                  </a:lnTo>
                  <a:lnTo>
                    <a:pt x="3932" y="4739"/>
                  </a:lnTo>
                  <a:lnTo>
                    <a:pt x="4030" y="4519"/>
                  </a:lnTo>
                  <a:lnTo>
                    <a:pt x="4103" y="4275"/>
                  </a:lnTo>
                  <a:lnTo>
                    <a:pt x="4152" y="4030"/>
                  </a:lnTo>
                  <a:lnTo>
                    <a:pt x="4201" y="3786"/>
                  </a:lnTo>
                  <a:lnTo>
                    <a:pt x="4225" y="3517"/>
                  </a:lnTo>
                  <a:lnTo>
                    <a:pt x="4201" y="3249"/>
                  </a:lnTo>
                  <a:lnTo>
                    <a:pt x="4176" y="2980"/>
                  </a:lnTo>
                  <a:lnTo>
                    <a:pt x="4054" y="1881"/>
                  </a:lnTo>
                  <a:lnTo>
                    <a:pt x="3957" y="1368"/>
                  </a:lnTo>
                  <a:lnTo>
                    <a:pt x="3835" y="904"/>
                  </a:lnTo>
                  <a:lnTo>
                    <a:pt x="3737" y="684"/>
                  </a:lnTo>
                  <a:lnTo>
                    <a:pt x="3664" y="513"/>
                  </a:lnTo>
                  <a:lnTo>
                    <a:pt x="3541" y="342"/>
                  </a:lnTo>
                  <a:lnTo>
                    <a:pt x="3419" y="220"/>
                  </a:lnTo>
                  <a:lnTo>
                    <a:pt x="3273" y="123"/>
                  </a:lnTo>
                  <a:lnTo>
                    <a:pt x="3126" y="49"/>
                  </a:lnTo>
                  <a:lnTo>
                    <a:pt x="29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2"/>
            <p:cNvSpPr/>
            <p:nvPr/>
          </p:nvSpPr>
          <p:spPr>
            <a:xfrm>
              <a:off x="6685175" y="5152025"/>
              <a:ext cx="84275" cy="117275"/>
            </a:xfrm>
            <a:custGeom>
              <a:avLst/>
              <a:gdLst/>
              <a:ahLst/>
              <a:cxnLst/>
              <a:rect l="l" t="t" r="r" b="b"/>
              <a:pathLst>
                <a:path w="3371" h="4691" extrusionOk="0">
                  <a:moveTo>
                    <a:pt x="1368" y="1"/>
                  </a:moveTo>
                  <a:lnTo>
                    <a:pt x="1197" y="25"/>
                  </a:lnTo>
                  <a:lnTo>
                    <a:pt x="1026" y="99"/>
                  </a:lnTo>
                  <a:lnTo>
                    <a:pt x="855" y="172"/>
                  </a:lnTo>
                  <a:lnTo>
                    <a:pt x="709" y="270"/>
                  </a:lnTo>
                  <a:lnTo>
                    <a:pt x="562" y="392"/>
                  </a:lnTo>
                  <a:lnTo>
                    <a:pt x="440" y="538"/>
                  </a:lnTo>
                  <a:lnTo>
                    <a:pt x="318" y="685"/>
                  </a:lnTo>
                  <a:lnTo>
                    <a:pt x="220" y="856"/>
                  </a:lnTo>
                  <a:lnTo>
                    <a:pt x="147" y="1051"/>
                  </a:lnTo>
                  <a:lnTo>
                    <a:pt x="74" y="1247"/>
                  </a:lnTo>
                  <a:lnTo>
                    <a:pt x="49" y="1442"/>
                  </a:lnTo>
                  <a:lnTo>
                    <a:pt x="1" y="1662"/>
                  </a:lnTo>
                  <a:lnTo>
                    <a:pt x="1" y="1882"/>
                  </a:lnTo>
                  <a:lnTo>
                    <a:pt x="1" y="2101"/>
                  </a:lnTo>
                  <a:lnTo>
                    <a:pt x="25" y="2346"/>
                  </a:lnTo>
                  <a:lnTo>
                    <a:pt x="74" y="2565"/>
                  </a:lnTo>
                  <a:lnTo>
                    <a:pt x="147" y="2810"/>
                  </a:lnTo>
                  <a:lnTo>
                    <a:pt x="220" y="3054"/>
                  </a:lnTo>
                  <a:lnTo>
                    <a:pt x="342" y="3274"/>
                  </a:lnTo>
                  <a:lnTo>
                    <a:pt x="440" y="3493"/>
                  </a:lnTo>
                  <a:lnTo>
                    <a:pt x="587" y="3689"/>
                  </a:lnTo>
                  <a:lnTo>
                    <a:pt x="733" y="3860"/>
                  </a:lnTo>
                  <a:lnTo>
                    <a:pt x="880" y="4031"/>
                  </a:lnTo>
                  <a:lnTo>
                    <a:pt x="1051" y="4177"/>
                  </a:lnTo>
                  <a:lnTo>
                    <a:pt x="1222" y="4324"/>
                  </a:lnTo>
                  <a:lnTo>
                    <a:pt x="1393" y="4422"/>
                  </a:lnTo>
                  <a:lnTo>
                    <a:pt x="1564" y="4519"/>
                  </a:lnTo>
                  <a:lnTo>
                    <a:pt x="1759" y="4592"/>
                  </a:lnTo>
                  <a:lnTo>
                    <a:pt x="1954" y="4641"/>
                  </a:lnTo>
                  <a:lnTo>
                    <a:pt x="2125" y="4690"/>
                  </a:lnTo>
                  <a:lnTo>
                    <a:pt x="2516" y="4690"/>
                  </a:lnTo>
                  <a:lnTo>
                    <a:pt x="2687" y="4641"/>
                  </a:lnTo>
                  <a:lnTo>
                    <a:pt x="2882" y="4592"/>
                  </a:lnTo>
                  <a:lnTo>
                    <a:pt x="3029" y="4495"/>
                  </a:lnTo>
                  <a:lnTo>
                    <a:pt x="3151" y="4397"/>
                  </a:lnTo>
                  <a:lnTo>
                    <a:pt x="3249" y="4299"/>
                  </a:lnTo>
                  <a:lnTo>
                    <a:pt x="3322" y="4153"/>
                  </a:lnTo>
                  <a:lnTo>
                    <a:pt x="3371" y="4006"/>
                  </a:lnTo>
                  <a:lnTo>
                    <a:pt x="3371" y="3860"/>
                  </a:lnTo>
                  <a:lnTo>
                    <a:pt x="3371" y="3689"/>
                  </a:lnTo>
                  <a:lnTo>
                    <a:pt x="3347" y="3518"/>
                  </a:lnTo>
                  <a:lnTo>
                    <a:pt x="3249" y="3127"/>
                  </a:lnTo>
                  <a:lnTo>
                    <a:pt x="3078" y="2712"/>
                  </a:lnTo>
                  <a:lnTo>
                    <a:pt x="2712" y="1808"/>
                  </a:lnTo>
                  <a:lnTo>
                    <a:pt x="2370" y="953"/>
                  </a:lnTo>
                  <a:lnTo>
                    <a:pt x="2199" y="612"/>
                  </a:lnTo>
                  <a:lnTo>
                    <a:pt x="2028" y="343"/>
                  </a:lnTo>
                  <a:lnTo>
                    <a:pt x="1954" y="221"/>
                  </a:lnTo>
                  <a:lnTo>
                    <a:pt x="1857" y="123"/>
                  </a:lnTo>
                  <a:lnTo>
                    <a:pt x="1735" y="74"/>
                  </a:lnTo>
                  <a:lnTo>
                    <a:pt x="1637" y="25"/>
                  </a:lnTo>
                  <a:lnTo>
                    <a:pt x="14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2"/>
            <p:cNvSpPr/>
            <p:nvPr/>
          </p:nvSpPr>
          <p:spPr>
            <a:xfrm>
              <a:off x="6871400" y="5038475"/>
              <a:ext cx="105650" cy="145325"/>
            </a:xfrm>
            <a:custGeom>
              <a:avLst/>
              <a:gdLst/>
              <a:ahLst/>
              <a:cxnLst/>
              <a:rect l="l" t="t" r="r" b="b"/>
              <a:pathLst>
                <a:path w="4226" h="5813" extrusionOk="0">
                  <a:moveTo>
                    <a:pt x="1295" y="0"/>
                  </a:moveTo>
                  <a:lnTo>
                    <a:pt x="1100" y="49"/>
                  </a:lnTo>
                  <a:lnTo>
                    <a:pt x="953" y="98"/>
                  </a:lnTo>
                  <a:lnTo>
                    <a:pt x="807" y="196"/>
                  </a:lnTo>
                  <a:lnTo>
                    <a:pt x="684" y="318"/>
                  </a:lnTo>
                  <a:lnTo>
                    <a:pt x="587" y="464"/>
                  </a:lnTo>
                  <a:lnTo>
                    <a:pt x="489" y="660"/>
                  </a:lnTo>
                  <a:lnTo>
                    <a:pt x="391" y="855"/>
                  </a:lnTo>
                  <a:lnTo>
                    <a:pt x="269" y="1295"/>
                  </a:lnTo>
                  <a:lnTo>
                    <a:pt x="172" y="1808"/>
                  </a:lnTo>
                  <a:lnTo>
                    <a:pt x="49" y="2882"/>
                  </a:lnTo>
                  <a:lnTo>
                    <a:pt x="1" y="3151"/>
                  </a:lnTo>
                  <a:lnTo>
                    <a:pt x="1" y="3419"/>
                  </a:lnTo>
                  <a:lnTo>
                    <a:pt x="25" y="3688"/>
                  </a:lnTo>
                  <a:lnTo>
                    <a:pt x="74" y="3932"/>
                  </a:lnTo>
                  <a:lnTo>
                    <a:pt x="123" y="4177"/>
                  </a:lnTo>
                  <a:lnTo>
                    <a:pt x="196" y="4421"/>
                  </a:lnTo>
                  <a:lnTo>
                    <a:pt x="294" y="4641"/>
                  </a:lnTo>
                  <a:lnTo>
                    <a:pt x="416" y="4836"/>
                  </a:lnTo>
                  <a:lnTo>
                    <a:pt x="538" y="5031"/>
                  </a:lnTo>
                  <a:lnTo>
                    <a:pt x="684" y="5202"/>
                  </a:lnTo>
                  <a:lnTo>
                    <a:pt x="831" y="5373"/>
                  </a:lnTo>
                  <a:lnTo>
                    <a:pt x="1002" y="5495"/>
                  </a:lnTo>
                  <a:lnTo>
                    <a:pt x="1173" y="5618"/>
                  </a:lnTo>
                  <a:lnTo>
                    <a:pt x="1368" y="5691"/>
                  </a:lnTo>
                  <a:lnTo>
                    <a:pt x="1588" y="5764"/>
                  </a:lnTo>
                  <a:lnTo>
                    <a:pt x="1783" y="5813"/>
                  </a:lnTo>
                  <a:lnTo>
                    <a:pt x="2223" y="5813"/>
                  </a:lnTo>
                  <a:lnTo>
                    <a:pt x="2418" y="5764"/>
                  </a:lnTo>
                  <a:lnTo>
                    <a:pt x="2638" y="5715"/>
                  </a:lnTo>
                  <a:lnTo>
                    <a:pt x="2834" y="5618"/>
                  </a:lnTo>
                  <a:lnTo>
                    <a:pt x="3005" y="5520"/>
                  </a:lnTo>
                  <a:lnTo>
                    <a:pt x="3200" y="5373"/>
                  </a:lnTo>
                  <a:lnTo>
                    <a:pt x="3371" y="5227"/>
                  </a:lnTo>
                  <a:lnTo>
                    <a:pt x="3517" y="5056"/>
                  </a:lnTo>
                  <a:lnTo>
                    <a:pt x="3664" y="4860"/>
                  </a:lnTo>
                  <a:lnTo>
                    <a:pt x="3811" y="4665"/>
                  </a:lnTo>
                  <a:lnTo>
                    <a:pt x="3933" y="4445"/>
                  </a:lnTo>
                  <a:lnTo>
                    <a:pt x="4030" y="4201"/>
                  </a:lnTo>
                  <a:lnTo>
                    <a:pt x="4104" y="3957"/>
                  </a:lnTo>
                  <a:lnTo>
                    <a:pt x="4177" y="3688"/>
                  </a:lnTo>
                  <a:lnTo>
                    <a:pt x="4226" y="3419"/>
                  </a:lnTo>
                  <a:lnTo>
                    <a:pt x="4226" y="3151"/>
                  </a:lnTo>
                  <a:lnTo>
                    <a:pt x="4201" y="2858"/>
                  </a:lnTo>
                  <a:lnTo>
                    <a:pt x="4128" y="2589"/>
                  </a:lnTo>
                  <a:lnTo>
                    <a:pt x="4030" y="2296"/>
                  </a:lnTo>
                  <a:lnTo>
                    <a:pt x="3908" y="2027"/>
                  </a:lnTo>
                  <a:lnTo>
                    <a:pt x="3737" y="1734"/>
                  </a:lnTo>
                  <a:lnTo>
                    <a:pt x="3566" y="1490"/>
                  </a:lnTo>
                  <a:lnTo>
                    <a:pt x="3371" y="1221"/>
                  </a:lnTo>
                  <a:lnTo>
                    <a:pt x="3151" y="1002"/>
                  </a:lnTo>
                  <a:lnTo>
                    <a:pt x="2907" y="782"/>
                  </a:lnTo>
                  <a:lnTo>
                    <a:pt x="2687" y="586"/>
                  </a:lnTo>
                  <a:lnTo>
                    <a:pt x="2443" y="415"/>
                  </a:lnTo>
                  <a:lnTo>
                    <a:pt x="2199" y="269"/>
                  </a:lnTo>
                  <a:lnTo>
                    <a:pt x="1954" y="147"/>
                  </a:lnTo>
                  <a:lnTo>
                    <a:pt x="1710" y="74"/>
                  </a:lnTo>
                  <a:lnTo>
                    <a:pt x="1490" y="25"/>
                  </a:lnTo>
                  <a:lnTo>
                    <a:pt x="12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2"/>
            <p:cNvSpPr/>
            <p:nvPr/>
          </p:nvSpPr>
          <p:spPr>
            <a:xfrm>
              <a:off x="6944050" y="5155700"/>
              <a:ext cx="87350" cy="116025"/>
            </a:xfrm>
            <a:custGeom>
              <a:avLst/>
              <a:gdLst/>
              <a:ahLst/>
              <a:cxnLst/>
              <a:rect l="l" t="t" r="r" b="b"/>
              <a:pathLst>
                <a:path w="3494" h="4641" extrusionOk="0">
                  <a:moveTo>
                    <a:pt x="1979" y="0"/>
                  </a:moveTo>
                  <a:lnTo>
                    <a:pt x="1857" y="49"/>
                  </a:lnTo>
                  <a:lnTo>
                    <a:pt x="1735" y="98"/>
                  </a:lnTo>
                  <a:lnTo>
                    <a:pt x="1637" y="196"/>
                  </a:lnTo>
                  <a:lnTo>
                    <a:pt x="1540" y="294"/>
                  </a:lnTo>
                  <a:lnTo>
                    <a:pt x="1369" y="562"/>
                  </a:lnTo>
                  <a:lnTo>
                    <a:pt x="1173" y="904"/>
                  </a:lnTo>
                  <a:lnTo>
                    <a:pt x="782" y="1735"/>
                  </a:lnTo>
                  <a:lnTo>
                    <a:pt x="367" y="2614"/>
                  </a:lnTo>
                  <a:lnTo>
                    <a:pt x="196" y="3005"/>
                  </a:lnTo>
                  <a:lnTo>
                    <a:pt x="74" y="3395"/>
                  </a:lnTo>
                  <a:lnTo>
                    <a:pt x="25" y="3566"/>
                  </a:lnTo>
                  <a:lnTo>
                    <a:pt x="1" y="3737"/>
                  </a:lnTo>
                  <a:lnTo>
                    <a:pt x="25" y="3908"/>
                  </a:lnTo>
                  <a:lnTo>
                    <a:pt x="50" y="4055"/>
                  </a:lnTo>
                  <a:lnTo>
                    <a:pt x="99" y="4177"/>
                  </a:lnTo>
                  <a:lnTo>
                    <a:pt x="196" y="4299"/>
                  </a:lnTo>
                  <a:lnTo>
                    <a:pt x="318" y="4397"/>
                  </a:lnTo>
                  <a:lnTo>
                    <a:pt x="465" y="4494"/>
                  </a:lnTo>
                  <a:lnTo>
                    <a:pt x="636" y="4568"/>
                  </a:lnTo>
                  <a:lnTo>
                    <a:pt x="831" y="4616"/>
                  </a:lnTo>
                  <a:lnTo>
                    <a:pt x="1027" y="4641"/>
                  </a:lnTo>
                  <a:lnTo>
                    <a:pt x="1198" y="4641"/>
                  </a:lnTo>
                  <a:lnTo>
                    <a:pt x="1393" y="4616"/>
                  </a:lnTo>
                  <a:lnTo>
                    <a:pt x="1588" y="4568"/>
                  </a:lnTo>
                  <a:lnTo>
                    <a:pt x="1784" y="4494"/>
                  </a:lnTo>
                  <a:lnTo>
                    <a:pt x="1955" y="4421"/>
                  </a:lnTo>
                  <a:lnTo>
                    <a:pt x="2150" y="4323"/>
                  </a:lnTo>
                  <a:lnTo>
                    <a:pt x="2321" y="4201"/>
                  </a:lnTo>
                  <a:lnTo>
                    <a:pt x="2492" y="4055"/>
                  </a:lnTo>
                  <a:lnTo>
                    <a:pt x="2663" y="3884"/>
                  </a:lnTo>
                  <a:lnTo>
                    <a:pt x="2810" y="3713"/>
                  </a:lnTo>
                  <a:lnTo>
                    <a:pt x="2956" y="3517"/>
                  </a:lnTo>
                  <a:lnTo>
                    <a:pt x="3078" y="3322"/>
                  </a:lnTo>
                  <a:lnTo>
                    <a:pt x="3200" y="3102"/>
                  </a:lnTo>
                  <a:lnTo>
                    <a:pt x="3298" y="2882"/>
                  </a:lnTo>
                  <a:lnTo>
                    <a:pt x="3371" y="2638"/>
                  </a:lnTo>
                  <a:lnTo>
                    <a:pt x="3420" y="2418"/>
                  </a:lnTo>
                  <a:lnTo>
                    <a:pt x="3469" y="2174"/>
                  </a:lnTo>
                  <a:lnTo>
                    <a:pt x="3493" y="1954"/>
                  </a:lnTo>
                  <a:lnTo>
                    <a:pt x="3493" y="1735"/>
                  </a:lnTo>
                  <a:lnTo>
                    <a:pt x="3469" y="1515"/>
                  </a:lnTo>
                  <a:lnTo>
                    <a:pt x="3445" y="1319"/>
                  </a:lnTo>
                  <a:lnTo>
                    <a:pt x="3396" y="1124"/>
                  </a:lnTo>
                  <a:lnTo>
                    <a:pt x="3322" y="929"/>
                  </a:lnTo>
                  <a:lnTo>
                    <a:pt x="3249" y="758"/>
                  </a:lnTo>
                  <a:lnTo>
                    <a:pt x="3127" y="587"/>
                  </a:lnTo>
                  <a:lnTo>
                    <a:pt x="3005" y="440"/>
                  </a:lnTo>
                  <a:lnTo>
                    <a:pt x="2883" y="318"/>
                  </a:lnTo>
                  <a:lnTo>
                    <a:pt x="2736" y="196"/>
                  </a:lnTo>
                  <a:lnTo>
                    <a:pt x="2565" y="98"/>
                  </a:lnTo>
                  <a:lnTo>
                    <a:pt x="2394" y="49"/>
                  </a:lnTo>
                  <a:lnTo>
                    <a:pt x="22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a:off x="6727300" y="5185625"/>
              <a:ext cx="263800" cy="248525"/>
            </a:xfrm>
            <a:custGeom>
              <a:avLst/>
              <a:gdLst/>
              <a:ahLst/>
              <a:cxnLst/>
              <a:rect l="l" t="t" r="r" b="b"/>
              <a:pathLst>
                <a:path w="10552" h="9941" extrusionOk="0">
                  <a:moveTo>
                    <a:pt x="5252" y="0"/>
                  </a:moveTo>
                  <a:lnTo>
                    <a:pt x="4959" y="25"/>
                  </a:lnTo>
                  <a:lnTo>
                    <a:pt x="4666" y="73"/>
                  </a:lnTo>
                  <a:lnTo>
                    <a:pt x="4372" y="171"/>
                  </a:lnTo>
                  <a:lnTo>
                    <a:pt x="4104" y="293"/>
                  </a:lnTo>
                  <a:lnTo>
                    <a:pt x="3835" y="464"/>
                  </a:lnTo>
                  <a:lnTo>
                    <a:pt x="3591" y="635"/>
                  </a:lnTo>
                  <a:lnTo>
                    <a:pt x="3371" y="855"/>
                  </a:lnTo>
                  <a:lnTo>
                    <a:pt x="3176" y="1124"/>
                  </a:lnTo>
                  <a:lnTo>
                    <a:pt x="3029" y="1343"/>
                  </a:lnTo>
                  <a:lnTo>
                    <a:pt x="2907" y="1612"/>
                  </a:lnTo>
                  <a:lnTo>
                    <a:pt x="2809" y="1856"/>
                  </a:lnTo>
                  <a:lnTo>
                    <a:pt x="2736" y="2125"/>
                  </a:lnTo>
                  <a:lnTo>
                    <a:pt x="2565" y="2662"/>
                  </a:lnTo>
                  <a:lnTo>
                    <a:pt x="2492" y="2931"/>
                  </a:lnTo>
                  <a:lnTo>
                    <a:pt x="2394" y="3200"/>
                  </a:lnTo>
                  <a:lnTo>
                    <a:pt x="2248" y="3444"/>
                  </a:lnTo>
                  <a:lnTo>
                    <a:pt x="2101" y="3688"/>
                  </a:lnTo>
                  <a:lnTo>
                    <a:pt x="1906" y="3908"/>
                  </a:lnTo>
                  <a:lnTo>
                    <a:pt x="1735" y="4103"/>
                  </a:lnTo>
                  <a:lnTo>
                    <a:pt x="1320" y="4470"/>
                  </a:lnTo>
                  <a:lnTo>
                    <a:pt x="904" y="4860"/>
                  </a:lnTo>
                  <a:lnTo>
                    <a:pt x="709" y="5080"/>
                  </a:lnTo>
                  <a:lnTo>
                    <a:pt x="514" y="5324"/>
                  </a:lnTo>
                  <a:lnTo>
                    <a:pt x="367" y="5569"/>
                  </a:lnTo>
                  <a:lnTo>
                    <a:pt x="245" y="5837"/>
                  </a:lnTo>
                  <a:lnTo>
                    <a:pt x="147" y="6130"/>
                  </a:lnTo>
                  <a:lnTo>
                    <a:pt x="74" y="6423"/>
                  </a:lnTo>
                  <a:lnTo>
                    <a:pt x="25" y="6741"/>
                  </a:lnTo>
                  <a:lnTo>
                    <a:pt x="1" y="7034"/>
                  </a:lnTo>
                  <a:lnTo>
                    <a:pt x="25" y="7327"/>
                  </a:lnTo>
                  <a:lnTo>
                    <a:pt x="50" y="7620"/>
                  </a:lnTo>
                  <a:lnTo>
                    <a:pt x="123" y="7889"/>
                  </a:lnTo>
                  <a:lnTo>
                    <a:pt x="221" y="8158"/>
                  </a:lnTo>
                  <a:lnTo>
                    <a:pt x="318" y="8426"/>
                  </a:lnTo>
                  <a:lnTo>
                    <a:pt x="440" y="8646"/>
                  </a:lnTo>
                  <a:lnTo>
                    <a:pt x="611" y="8890"/>
                  </a:lnTo>
                  <a:lnTo>
                    <a:pt x="782" y="9086"/>
                  </a:lnTo>
                  <a:lnTo>
                    <a:pt x="953" y="9281"/>
                  </a:lnTo>
                  <a:lnTo>
                    <a:pt x="1149" y="9428"/>
                  </a:lnTo>
                  <a:lnTo>
                    <a:pt x="1368" y="9574"/>
                  </a:lnTo>
                  <a:lnTo>
                    <a:pt x="1613" y="9696"/>
                  </a:lnTo>
                  <a:lnTo>
                    <a:pt x="1857" y="9794"/>
                  </a:lnTo>
                  <a:lnTo>
                    <a:pt x="2101" y="9867"/>
                  </a:lnTo>
                  <a:lnTo>
                    <a:pt x="2370" y="9916"/>
                  </a:lnTo>
                  <a:lnTo>
                    <a:pt x="2614" y="9940"/>
                  </a:lnTo>
                  <a:lnTo>
                    <a:pt x="2980" y="9916"/>
                  </a:lnTo>
                  <a:lnTo>
                    <a:pt x="3347" y="9818"/>
                  </a:lnTo>
                  <a:lnTo>
                    <a:pt x="3689" y="9696"/>
                  </a:lnTo>
                  <a:lnTo>
                    <a:pt x="4006" y="9501"/>
                  </a:lnTo>
                  <a:lnTo>
                    <a:pt x="4153" y="9403"/>
                  </a:lnTo>
                  <a:lnTo>
                    <a:pt x="4299" y="9330"/>
                  </a:lnTo>
                  <a:lnTo>
                    <a:pt x="4446" y="9305"/>
                  </a:lnTo>
                  <a:lnTo>
                    <a:pt x="4592" y="9257"/>
                  </a:lnTo>
                  <a:lnTo>
                    <a:pt x="4910" y="9232"/>
                  </a:lnTo>
                  <a:lnTo>
                    <a:pt x="5642" y="9232"/>
                  </a:lnTo>
                  <a:lnTo>
                    <a:pt x="5960" y="9257"/>
                  </a:lnTo>
                  <a:lnTo>
                    <a:pt x="6106" y="9305"/>
                  </a:lnTo>
                  <a:lnTo>
                    <a:pt x="6253" y="9330"/>
                  </a:lnTo>
                  <a:lnTo>
                    <a:pt x="6400" y="9403"/>
                  </a:lnTo>
                  <a:lnTo>
                    <a:pt x="6546" y="9501"/>
                  </a:lnTo>
                  <a:lnTo>
                    <a:pt x="6864" y="9696"/>
                  </a:lnTo>
                  <a:lnTo>
                    <a:pt x="7206" y="9818"/>
                  </a:lnTo>
                  <a:lnTo>
                    <a:pt x="7572" y="9916"/>
                  </a:lnTo>
                  <a:lnTo>
                    <a:pt x="7938" y="9940"/>
                  </a:lnTo>
                  <a:lnTo>
                    <a:pt x="8207" y="9916"/>
                  </a:lnTo>
                  <a:lnTo>
                    <a:pt x="8451" y="9867"/>
                  </a:lnTo>
                  <a:lnTo>
                    <a:pt x="8695" y="9794"/>
                  </a:lnTo>
                  <a:lnTo>
                    <a:pt x="8940" y="9696"/>
                  </a:lnTo>
                  <a:lnTo>
                    <a:pt x="9184" y="9574"/>
                  </a:lnTo>
                  <a:lnTo>
                    <a:pt x="9404" y="9428"/>
                  </a:lnTo>
                  <a:lnTo>
                    <a:pt x="9599" y="9281"/>
                  </a:lnTo>
                  <a:lnTo>
                    <a:pt x="9770" y="9086"/>
                  </a:lnTo>
                  <a:lnTo>
                    <a:pt x="9941" y="8890"/>
                  </a:lnTo>
                  <a:lnTo>
                    <a:pt x="10112" y="8646"/>
                  </a:lnTo>
                  <a:lnTo>
                    <a:pt x="10234" y="8426"/>
                  </a:lnTo>
                  <a:lnTo>
                    <a:pt x="10332" y="8158"/>
                  </a:lnTo>
                  <a:lnTo>
                    <a:pt x="10429" y="7889"/>
                  </a:lnTo>
                  <a:lnTo>
                    <a:pt x="10503" y="7620"/>
                  </a:lnTo>
                  <a:lnTo>
                    <a:pt x="10527" y="7327"/>
                  </a:lnTo>
                  <a:lnTo>
                    <a:pt x="10551" y="7034"/>
                  </a:lnTo>
                  <a:lnTo>
                    <a:pt x="10527" y="6741"/>
                  </a:lnTo>
                  <a:lnTo>
                    <a:pt x="10478" y="6423"/>
                  </a:lnTo>
                  <a:lnTo>
                    <a:pt x="10405" y="6130"/>
                  </a:lnTo>
                  <a:lnTo>
                    <a:pt x="10307" y="5837"/>
                  </a:lnTo>
                  <a:lnTo>
                    <a:pt x="10185" y="5569"/>
                  </a:lnTo>
                  <a:lnTo>
                    <a:pt x="10039" y="5324"/>
                  </a:lnTo>
                  <a:lnTo>
                    <a:pt x="9843" y="5080"/>
                  </a:lnTo>
                  <a:lnTo>
                    <a:pt x="9648" y="4860"/>
                  </a:lnTo>
                  <a:lnTo>
                    <a:pt x="9233" y="4470"/>
                  </a:lnTo>
                  <a:lnTo>
                    <a:pt x="8817" y="4103"/>
                  </a:lnTo>
                  <a:lnTo>
                    <a:pt x="8646" y="3908"/>
                  </a:lnTo>
                  <a:lnTo>
                    <a:pt x="8451" y="3688"/>
                  </a:lnTo>
                  <a:lnTo>
                    <a:pt x="8305" y="3444"/>
                  </a:lnTo>
                  <a:lnTo>
                    <a:pt x="8158" y="3200"/>
                  </a:lnTo>
                  <a:lnTo>
                    <a:pt x="8060" y="2931"/>
                  </a:lnTo>
                  <a:lnTo>
                    <a:pt x="7963" y="2662"/>
                  </a:lnTo>
                  <a:lnTo>
                    <a:pt x="7816" y="2125"/>
                  </a:lnTo>
                  <a:lnTo>
                    <a:pt x="7743" y="1856"/>
                  </a:lnTo>
                  <a:lnTo>
                    <a:pt x="7645" y="1612"/>
                  </a:lnTo>
                  <a:lnTo>
                    <a:pt x="7523" y="1343"/>
                  </a:lnTo>
                  <a:lnTo>
                    <a:pt x="7376" y="1124"/>
                  </a:lnTo>
                  <a:lnTo>
                    <a:pt x="7181" y="855"/>
                  </a:lnTo>
                  <a:lnTo>
                    <a:pt x="6961" y="635"/>
                  </a:lnTo>
                  <a:lnTo>
                    <a:pt x="6717" y="464"/>
                  </a:lnTo>
                  <a:lnTo>
                    <a:pt x="6448" y="293"/>
                  </a:lnTo>
                  <a:lnTo>
                    <a:pt x="6180" y="171"/>
                  </a:lnTo>
                  <a:lnTo>
                    <a:pt x="5887" y="73"/>
                  </a:lnTo>
                  <a:lnTo>
                    <a:pt x="5594" y="25"/>
                  </a:lnTo>
                  <a:lnTo>
                    <a:pt x="53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3" name="Google Shape;813;p42"/>
          <p:cNvGrpSpPr/>
          <p:nvPr/>
        </p:nvGrpSpPr>
        <p:grpSpPr>
          <a:xfrm>
            <a:off x="6283570" y="3666191"/>
            <a:ext cx="291521" cy="283949"/>
            <a:chOff x="5926225" y="921350"/>
            <a:chExt cx="517800" cy="504350"/>
          </a:xfrm>
        </p:grpSpPr>
        <p:sp>
          <p:nvSpPr>
            <p:cNvPr id="814" name="Google Shape;814;p42"/>
            <p:cNvSpPr/>
            <p:nvPr/>
          </p:nvSpPr>
          <p:spPr>
            <a:xfrm>
              <a:off x="5926225" y="921350"/>
              <a:ext cx="517800" cy="504350"/>
            </a:xfrm>
            <a:custGeom>
              <a:avLst/>
              <a:gdLst/>
              <a:ahLst/>
              <a:cxnLst/>
              <a:rect l="l" t="t" r="r" b="b"/>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1C232"/>
                </a:solidFill>
              </a:endParaRPr>
            </a:p>
          </p:txBody>
        </p:sp>
        <p:sp>
          <p:nvSpPr>
            <p:cNvPr id="815" name="Google Shape;815;p42"/>
            <p:cNvSpPr/>
            <p:nvPr/>
          </p:nvSpPr>
          <p:spPr>
            <a:xfrm>
              <a:off x="6016600" y="1005000"/>
              <a:ext cx="337050" cy="337050"/>
            </a:xfrm>
            <a:custGeom>
              <a:avLst/>
              <a:gdLst/>
              <a:ahLst/>
              <a:cxnLst/>
              <a:rect l="l" t="t" r="r" b="b"/>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1C232"/>
                </a:solidFill>
              </a:endParaRPr>
            </a:p>
          </p:txBody>
        </p:sp>
      </p:grpSp>
      <p:sp>
        <p:nvSpPr>
          <p:cNvPr id="816" name="Google Shape;816;p42"/>
          <p:cNvSpPr/>
          <p:nvPr/>
        </p:nvSpPr>
        <p:spPr>
          <a:xfrm>
            <a:off x="6414105" y="3825252"/>
            <a:ext cx="270212" cy="152643"/>
          </a:xfrm>
          <a:custGeom>
            <a:avLst/>
            <a:gdLst/>
            <a:ahLst/>
            <a:cxnLst/>
            <a:rect l="l" t="t" r="r" b="b"/>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7" name="Google Shape;817;p42"/>
          <p:cNvGrpSpPr/>
          <p:nvPr/>
        </p:nvGrpSpPr>
        <p:grpSpPr>
          <a:xfrm>
            <a:off x="6879962" y="3652296"/>
            <a:ext cx="291521" cy="283949"/>
            <a:chOff x="5926225" y="921350"/>
            <a:chExt cx="517800" cy="504350"/>
          </a:xfrm>
        </p:grpSpPr>
        <p:sp>
          <p:nvSpPr>
            <p:cNvPr id="818" name="Google Shape;818;p42"/>
            <p:cNvSpPr/>
            <p:nvPr/>
          </p:nvSpPr>
          <p:spPr>
            <a:xfrm>
              <a:off x="5926225" y="921350"/>
              <a:ext cx="517800" cy="504350"/>
            </a:xfrm>
            <a:custGeom>
              <a:avLst/>
              <a:gdLst/>
              <a:ahLst/>
              <a:cxnLst/>
              <a:rect l="l" t="t" r="r" b="b"/>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noFill/>
            <a:ln w="9525" cap="flat" cmpd="sng">
              <a:solidFill>
                <a:schemeClr val="accent5"/>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6016600" y="1005000"/>
              <a:ext cx="337050" cy="337050"/>
            </a:xfrm>
            <a:custGeom>
              <a:avLst/>
              <a:gdLst/>
              <a:ahLst/>
              <a:cxnLst/>
              <a:rect l="l" t="t" r="r" b="b"/>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noFill/>
            <a:ln w="9525" cap="flat" cmpd="sng">
              <a:solidFill>
                <a:schemeClr val="accent5"/>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0" name="Google Shape;820;p42"/>
          <p:cNvSpPr/>
          <p:nvPr/>
        </p:nvSpPr>
        <p:spPr>
          <a:xfrm>
            <a:off x="7010498" y="3811356"/>
            <a:ext cx="270212" cy="152643"/>
          </a:xfrm>
          <a:custGeom>
            <a:avLst/>
            <a:gdLst/>
            <a:ahLst/>
            <a:cxnLst/>
            <a:rect l="l" t="t" r="r" b="b"/>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1" name="Google Shape;821;p42"/>
          <p:cNvGrpSpPr/>
          <p:nvPr/>
        </p:nvGrpSpPr>
        <p:grpSpPr>
          <a:xfrm>
            <a:off x="7476336" y="3666211"/>
            <a:ext cx="805593" cy="784668"/>
            <a:chOff x="5926225" y="921350"/>
            <a:chExt cx="517800" cy="504350"/>
          </a:xfrm>
        </p:grpSpPr>
        <p:sp>
          <p:nvSpPr>
            <p:cNvPr id="822" name="Google Shape;822;p42"/>
            <p:cNvSpPr/>
            <p:nvPr/>
          </p:nvSpPr>
          <p:spPr>
            <a:xfrm>
              <a:off x="5926225" y="921350"/>
              <a:ext cx="517800" cy="504350"/>
            </a:xfrm>
            <a:custGeom>
              <a:avLst/>
              <a:gdLst/>
              <a:ahLst/>
              <a:cxnLst/>
              <a:rect l="l" t="t" r="r" b="b"/>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solidFill>
              <a:schemeClr val="accent5"/>
            </a:solidFill>
            <a:ln w="28575" cap="flat" cmpd="sng">
              <a:solidFill>
                <a:srgbClr val="FFF2CC"/>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2"/>
            <p:cNvSpPr/>
            <p:nvPr/>
          </p:nvSpPr>
          <p:spPr>
            <a:xfrm>
              <a:off x="6016600" y="1005000"/>
              <a:ext cx="337050" cy="337050"/>
            </a:xfrm>
            <a:custGeom>
              <a:avLst/>
              <a:gdLst/>
              <a:ahLst/>
              <a:cxnLst/>
              <a:rect l="l" t="t" r="r" b="b"/>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solidFill>
              <a:schemeClr val="accent5"/>
            </a:solidFill>
            <a:ln w="28575" cap="flat" cmpd="sng">
              <a:solidFill>
                <a:srgbClr val="FFF2CC"/>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4" name="Google Shape;824;p42"/>
          <p:cNvSpPr/>
          <p:nvPr/>
        </p:nvSpPr>
        <p:spPr>
          <a:xfrm>
            <a:off x="7837401" y="4105744"/>
            <a:ext cx="746706" cy="421816"/>
          </a:xfrm>
          <a:custGeom>
            <a:avLst/>
            <a:gdLst/>
            <a:ahLst/>
            <a:cxnLst/>
            <a:rect l="l" t="t" r="r" b="b"/>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noFill/>
          <a:ln w="9525" cap="flat" cmpd="sng">
            <a:solidFill>
              <a:schemeClr val="accent2"/>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2"/>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29"/>
        <p:cNvGrpSpPr/>
        <p:nvPr/>
      </p:nvGrpSpPr>
      <p:grpSpPr>
        <a:xfrm>
          <a:off x="0" y="0"/>
          <a:ext cx="0" cy="0"/>
          <a:chOff x="0" y="0"/>
          <a:chExt cx="0" cy="0"/>
        </a:xfrm>
      </p:grpSpPr>
      <p:grpSp>
        <p:nvGrpSpPr>
          <p:cNvPr id="830" name="Google Shape;830;p43"/>
          <p:cNvGrpSpPr/>
          <p:nvPr/>
        </p:nvGrpSpPr>
        <p:grpSpPr>
          <a:xfrm>
            <a:off x="3058888" y="1550127"/>
            <a:ext cx="445718" cy="445753"/>
            <a:chOff x="3706812" y="1035050"/>
            <a:chExt cx="4792662" cy="4787899"/>
          </a:xfrm>
        </p:grpSpPr>
        <p:sp>
          <p:nvSpPr>
            <p:cNvPr id="831" name="Google Shape;831;p43"/>
            <p:cNvSpPr/>
            <p:nvPr/>
          </p:nvSpPr>
          <p:spPr>
            <a:xfrm>
              <a:off x="5913437" y="4054475"/>
              <a:ext cx="2273299" cy="1746250"/>
            </a:xfrm>
            <a:custGeom>
              <a:avLst/>
              <a:gdLst/>
              <a:ahLst/>
              <a:cxnLst/>
              <a:rect l="l" t="t" r="r" b="b"/>
              <a:pathLst>
                <a:path w="517" h="397" extrusionOk="0">
                  <a:moveTo>
                    <a:pt x="517" y="117"/>
                  </a:moveTo>
                  <a:cubicBezTo>
                    <a:pt x="368" y="128"/>
                    <a:pt x="368" y="128"/>
                    <a:pt x="368" y="128"/>
                  </a:cubicBezTo>
                  <a:cubicBezTo>
                    <a:pt x="284" y="0"/>
                    <a:pt x="284" y="0"/>
                    <a:pt x="284" y="0"/>
                  </a:cubicBezTo>
                  <a:cubicBezTo>
                    <a:pt x="239" y="77"/>
                    <a:pt x="158" y="129"/>
                    <a:pt x="68" y="137"/>
                  </a:cubicBezTo>
                  <a:cubicBezTo>
                    <a:pt x="0" y="273"/>
                    <a:pt x="0" y="273"/>
                    <a:pt x="0" y="273"/>
                  </a:cubicBezTo>
                  <a:cubicBezTo>
                    <a:pt x="83" y="397"/>
                    <a:pt x="83" y="397"/>
                    <a:pt x="83" y="397"/>
                  </a:cubicBezTo>
                  <a:cubicBezTo>
                    <a:pt x="265" y="383"/>
                    <a:pt x="429" y="277"/>
                    <a:pt x="517" y="11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2" name="Google Shape;832;p43"/>
            <p:cNvSpPr/>
            <p:nvPr/>
          </p:nvSpPr>
          <p:spPr>
            <a:xfrm>
              <a:off x="4137025" y="4141787"/>
              <a:ext cx="2019301" cy="1681162"/>
            </a:xfrm>
            <a:custGeom>
              <a:avLst/>
              <a:gdLst/>
              <a:ahLst/>
              <a:cxnLst/>
              <a:rect l="l" t="t" r="r" b="b"/>
              <a:pathLst>
                <a:path w="459" h="382" extrusionOk="0">
                  <a:moveTo>
                    <a:pt x="459" y="378"/>
                  </a:moveTo>
                  <a:cubicBezTo>
                    <a:pt x="376" y="254"/>
                    <a:pt x="376" y="254"/>
                    <a:pt x="376" y="254"/>
                  </a:cubicBezTo>
                  <a:cubicBezTo>
                    <a:pt x="445" y="118"/>
                    <a:pt x="445" y="118"/>
                    <a:pt x="445" y="118"/>
                  </a:cubicBezTo>
                  <a:cubicBezTo>
                    <a:pt x="355" y="117"/>
                    <a:pt x="270" y="73"/>
                    <a:pt x="218" y="0"/>
                  </a:cubicBezTo>
                  <a:cubicBezTo>
                    <a:pt x="66" y="8"/>
                    <a:pt x="66" y="8"/>
                    <a:pt x="66" y="8"/>
                  </a:cubicBezTo>
                  <a:cubicBezTo>
                    <a:pt x="0" y="143"/>
                    <a:pt x="0" y="143"/>
                    <a:pt x="0" y="143"/>
                  </a:cubicBezTo>
                  <a:cubicBezTo>
                    <a:pt x="104" y="294"/>
                    <a:pt x="277" y="382"/>
                    <a:pt x="459" y="37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3" name="Google Shape;833;p43"/>
            <p:cNvSpPr/>
            <p:nvPr/>
          </p:nvSpPr>
          <p:spPr>
            <a:xfrm>
              <a:off x="4014787" y="1057275"/>
              <a:ext cx="2276475" cy="1747837"/>
            </a:xfrm>
            <a:custGeom>
              <a:avLst/>
              <a:gdLst/>
              <a:ahLst/>
              <a:cxnLst/>
              <a:rect l="l" t="t" r="r" b="b"/>
              <a:pathLst>
                <a:path w="518" h="397" extrusionOk="0">
                  <a:moveTo>
                    <a:pt x="233" y="397"/>
                  </a:moveTo>
                  <a:cubicBezTo>
                    <a:pt x="279" y="320"/>
                    <a:pt x="359" y="268"/>
                    <a:pt x="449" y="260"/>
                  </a:cubicBezTo>
                  <a:cubicBezTo>
                    <a:pt x="518" y="125"/>
                    <a:pt x="518" y="125"/>
                    <a:pt x="518" y="125"/>
                  </a:cubicBezTo>
                  <a:cubicBezTo>
                    <a:pt x="434" y="0"/>
                    <a:pt x="434" y="0"/>
                    <a:pt x="434" y="0"/>
                  </a:cubicBezTo>
                  <a:cubicBezTo>
                    <a:pt x="252" y="14"/>
                    <a:pt x="88" y="120"/>
                    <a:pt x="0" y="280"/>
                  </a:cubicBezTo>
                  <a:cubicBezTo>
                    <a:pt x="149" y="270"/>
                    <a:pt x="149" y="270"/>
                    <a:pt x="149" y="270"/>
                  </a:cubicBezTo>
                  <a:lnTo>
                    <a:pt x="233" y="397"/>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4" name="Google Shape;834;p43"/>
            <p:cNvSpPr/>
            <p:nvPr/>
          </p:nvSpPr>
          <p:spPr>
            <a:xfrm>
              <a:off x="3706812" y="2355850"/>
              <a:ext cx="1323975" cy="2309812"/>
            </a:xfrm>
            <a:custGeom>
              <a:avLst/>
              <a:gdLst/>
              <a:ahLst/>
              <a:cxnLst/>
              <a:rect l="l" t="t" r="r" b="b"/>
              <a:pathLst>
                <a:path w="301" h="525" extrusionOk="0">
                  <a:moveTo>
                    <a:pt x="58" y="10"/>
                  </a:moveTo>
                  <a:cubicBezTo>
                    <a:pt x="18" y="93"/>
                    <a:pt x="0" y="186"/>
                    <a:pt x="5" y="278"/>
                  </a:cubicBezTo>
                  <a:cubicBezTo>
                    <a:pt x="11" y="366"/>
                    <a:pt x="38" y="451"/>
                    <a:pt x="83" y="525"/>
                  </a:cubicBezTo>
                  <a:cubicBezTo>
                    <a:pt x="149" y="391"/>
                    <a:pt x="149" y="391"/>
                    <a:pt x="149" y="391"/>
                  </a:cubicBezTo>
                  <a:cubicBezTo>
                    <a:pt x="301" y="382"/>
                    <a:pt x="301" y="382"/>
                    <a:pt x="301" y="382"/>
                  </a:cubicBezTo>
                  <a:cubicBezTo>
                    <a:pt x="280" y="346"/>
                    <a:pt x="268" y="304"/>
                    <a:pt x="265" y="262"/>
                  </a:cubicBezTo>
                  <a:cubicBezTo>
                    <a:pt x="262" y="215"/>
                    <a:pt x="271" y="169"/>
                    <a:pt x="290" y="127"/>
                  </a:cubicBezTo>
                  <a:cubicBezTo>
                    <a:pt x="207" y="0"/>
                    <a:pt x="207" y="0"/>
                    <a:pt x="207" y="0"/>
                  </a:cubicBezTo>
                  <a:lnTo>
                    <a:pt x="58" y="1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5" name="Google Shape;835;p43"/>
            <p:cNvSpPr/>
            <p:nvPr/>
          </p:nvSpPr>
          <p:spPr>
            <a:xfrm>
              <a:off x="7170737" y="2192337"/>
              <a:ext cx="1328737" cy="2314575"/>
            </a:xfrm>
            <a:custGeom>
              <a:avLst/>
              <a:gdLst/>
              <a:ahLst/>
              <a:cxnLst/>
              <a:rect l="l" t="t" r="r" b="b"/>
              <a:pathLst>
                <a:path w="302" h="526" extrusionOk="0">
                  <a:moveTo>
                    <a:pt x="244" y="515"/>
                  </a:moveTo>
                  <a:cubicBezTo>
                    <a:pt x="284" y="432"/>
                    <a:pt x="302" y="340"/>
                    <a:pt x="296" y="247"/>
                  </a:cubicBezTo>
                  <a:cubicBezTo>
                    <a:pt x="290" y="159"/>
                    <a:pt x="263" y="74"/>
                    <a:pt x="218" y="0"/>
                  </a:cubicBezTo>
                  <a:cubicBezTo>
                    <a:pt x="153" y="134"/>
                    <a:pt x="153" y="134"/>
                    <a:pt x="153" y="134"/>
                  </a:cubicBezTo>
                  <a:cubicBezTo>
                    <a:pt x="0" y="143"/>
                    <a:pt x="0" y="143"/>
                    <a:pt x="0" y="143"/>
                  </a:cubicBezTo>
                  <a:cubicBezTo>
                    <a:pt x="21" y="180"/>
                    <a:pt x="33" y="221"/>
                    <a:pt x="36" y="264"/>
                  </a:cubicBezTo>
                  <a:cubicBezTo>
                    <a:pt x="39" y="310"/>
                    <a:pt x="30" y="357"/>
                    <a:pt x="11" y="399"/>
                  </a:cubicBezTo>
                  <a:cubicBezTo>
                    <a:pt x="94" y="526"/>
                    <a:pt x="94" y="526"/>
                    <a:pt x="94" y="526"/>
                  </a:cubicBezTo>
                  <a:lnTo>
                    <a:pt x="244" y="51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6" name="Google Shape;836;p43"/>
            <p:cNvSpPr/>
            <p:nvPr/>
          </p:nvSpPr>
          <p:spPr>
            <a:xfrm>
              <a:off x="6045200" y="1035050"/>
              <a:ext cx="2019301" cy="1685925"/>
            </a:xfrm>
            <a:custGeom>
              <a:avLst/>
              <a:gdLst/>
              <a:ahLst/>
              <a:cxnLst/>
              <a:rect l="l" t="t" r="r" b="b"/>
              <a:pathLst>
                <a:path w="459" h="383" extrusionOk="0">
                  <a:moveTo>
                    <a:pt x="0" y="4"/>
                  </a:moveTo>
                  <a:cubicBezTo>
                    <a:pt x="83" y="128"/>
                    <a:pt x="83" y="128"/>
                    <a:pt x="83" y="128"/>
                  </a:cubicBezTo>
                  <a:cubicBezTo>
                    <a:pt x="15" y="264"/>
                    <a:pt x="15" y="264"/>
                    <a:pt x="15" y="264"/>
                  </a:cubicBezTo>
                  <a:cubicBezTo>
                    <a:pt x="104" y="265"/>
                    <a:pt x="189" y="309"/>
                    <a:pt x="241" y="383"/>
                  </a:cubicBezTo>
                  <a:cubicBezTo>
                    <a:pt x="393" y="374"/>
                    <a:pt x="393" y="374"/>
                    <a:pt x="393" y="374"/>
                  </a:cubicBezTo>
                  <a:cubicBezTo>
                    <a:pt x="459" y="239"/>
                    <a:pt x="459" y="239"/>
                    <a:pt x="459" y="239"/>
                  </a:cubicBezTo>
                  <a:cubicBezTo>
                    <a:pt x="356" y="89"/>
                    <a:pt x="182" y="0"/>
                    <a:pt x="0" y="4"/>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37" name="Google Shape;837;p43"/>
          <p:cNvGrpSpPr/>
          <p:nvPr/>
        </p:nvGrpSpPr>
        <p:grpSpPr>
          <a:xfrm>
            <a:off x="1779393" y="1550157"/>
            <a:ext cx="443331" cy="445437"/>
            <a:chOff x="1400175" y="1220787"/>
            <a:chExt cx="4473575" cy="4476750"/>
          </a:xfrm>
        </p:grpSpPr>
        <p:sp>
          <p:nvSpPr>
            <p:cNvPr id="838" name="Google Shape;838;p43"/>
            <p:cNvSpPr/>
            <p:nvPr/>
          </p:nvSpPr>
          <p:spPr>
            <a:xfrm>
              <a:off x="1400175" y="3135312"/>
              <a:ext cx="2132011" cy="2562226"/>
            </a:xfrm>
            <a:custGeom>
              <a:avLst/>
              <a:gdLst/>
              <a:ahLst/>
              <a:cxnLst/>
              <a:rect l="l" t="t" r="r" b="b"/>
              <a:pathLst>
                <a:path w="478" h="574" extrusionOk="0">
                  <a:moveTo>
                    <a:pt x="477" y="574"/>
                  </a:moveTo>
                  <a:cubicBezTo>
                    <a:pt x="395" y="435"/>
                    <a:pt x="395" y="435"/>
                    <a:pt x="395" y="435"/>
                  </a:cubicBezTo>
                  <a:cubicBezTo>
                    <a:pt x="478" y="294"/>
                    <a:pt x="478" y="294"/>
                    <a:pt x="478" y="294"/>
                  </a:cubicBezTo>
                  <a:cubicBezTo>
                    <a:pt x="370" y="282"/>
                    <a:pt x="284" y="193"/>
                    <a:pt x="279" y="82"/>
                  </a:cubicBezTo>
                  <a:cubicBezTo>
                    <a:pt x="139" y="0"/>
                    <a:pt x="139" y="0"/>
                    <a:pt x="139" y="0"/>
                  </a:cubicBezTo>
                  <a:cubicBezTo>
                    <a:pt x="0" y="82"/>
                    <a:pt x="0" y="82"/>
                    <a:pt x="0" y="82"/>
                  </a:cubicBezTo>
                  <a:cubicBezTo>
                    <a:pt x="5" y="346"/>
                    <a:pt x="215" y="561"/>
                    <a:pt x="477" y="57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9" name="Google Shape;839;p43"/>
            <p:cNvSpPr/>
            <p:nvPr/>
          </p:nvSpPr>
          <p:spPr>
            <a:xfrm>
              <a:off x="3314700" y="3563937"/>
              <a:ext cx="2559050" cy="2133600"/>
            </a:xfrm>
            <a:custGeom>
              <a:avLst/>
              <a:gdLst/>
              <a:ahLst/>
              <a:cxnLst/>
              <a:rect l="l" t="t" r="r" b="b"/>
              <a:pathLst>
                <a:path w="574" h="478" extrusionOk="0">
                  <a:moveTo>
                    <a:pt x="0" y="339"/>
                  </a:moveTo>
                  <a:cubicBezTo>
                    <a:pt x="82" y="478"/>
                    <a:pt x="82" y="478"/>
                    <a:pt x="82" y="478"/>
                  </a:cubicBezTo>
                  <a:cubicBezTo>
                    <a:pt x="346" y="474"/>
                    <a:pt x="561" y="263"/>
                    <a:pt x="574" y="1"/>
                  </a:cubicBezTo>
                  <a:cubicBezTo>
                    <a:pt x="435" y="83"/>
                    <a:pt x="435" y="83"/>
                    <a:pt x="435" y="83"/>
                  </a:cubicBezTo>
                  <a:cubicBezTo>
                    <a:pt x="294" y="0"/>
                    <a:pt x="294" y="0"/>
                    <a:pt x="294" y="0"/>
                  </a:cubicBezTo>
                  <a:cubicBezTo>
                    <a:pt x="282" y="109"/>
                    <a:pt x="192" y="194"/>
                    <a:pt x="82" y="199"/>
                  </a:cubicBezTo>
                  <a:lnTo>
                    <a:pt x="0" y="339"/>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0" name="Google Shape;840;p43"/>
            <p:cNvSpPr/>
            <p:nvPr/>
          </p:nvSpPr>
          <p:spPr>
            <a:xfrm>
              <a:off x="3741737" y="1223962"/>
              <a:ext cx="2132011" cy="2559050"/>
            </a:xfrm>
            <a:custGeom>
              <a:avLst/>
              <a:gdLst/>
              <a:ahLst/>
              <a:cxnLst/>
              <a:rect l="l" t="t" r="r" b="b"/>
              <a:pathLst>
                <a:path w="478" h="573" extrusionOk="0">
                  <a:moveTo>
                    <a:pt x="478" y="491"/>
                  </a:moveTo>
                  <a:cubicBezTo>
                    <a:pt x="473" y="227"/>
                    <a:pt x="263" y="12"/>
                    <a:pt x="1" y="0"/>
                  </a:cubicBezTo>
                  <a:cubicBezTo>
                    <a:pt x="83" y="138"/>
                    <a:pt x="83" y="138"/>
                    <a:pt x="83" y="138"/>
                  </a:cubicBezTo>
                  <a:cubicBezTo>
                    <a:pt x="0" y="279"/>
                    <a:pt x="0" y="279"/>
                    <a:pt x="0" y="279"/>
                  </a:cubicBezTo>
                  <a:cubicBezTo>
                    <a:pt x="108" y="291"/>
                    <a:pt x="194" y="381"/>
                    <a:pt x="199" y="491"/>
                  </a:cubicBezTo>
                  <a:cubicBezTo>
                    <a:pt x="339" y="573"/>
                    <a:pt x="339" y="573"/>
                    <a:pt x="339" y="573"/>
                  </a:cubicBezTo>
                  <a:lnTo>
                    <a:pt x="478" y="491"/>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1" name="Google Shape;841;p43"/>
            <p:cNvSpPr/>
            <p:nvPr/>
          </p:nvSpPr>
          <p:spPr>
            <a:xfrm>
              <a:off x="1400175" y="1220787"/>
              <a:ext cx="2560637" cy="2133600"/>
            </a:xfrm>
            <a:custGeom>
              <a:avLst/>
              <a:gdLst/>
              <a:ahLst/>
              <a:cxnLst/>
              <a:rect l="l" t="t" r="r" b="b"/>
              <a:pathLst>
                <a:path w="574" h="478" extrusionOk="0">
                  <a:moveTo>
                    <a:pt x="574" y="139"/>
                  </a:moveTo>
                  <a:cubicBezTo>
                    <a:pt x="492" y="0"/>
                    <a:pt x="492" y="0"/>
                    <a:pt x="492" y="0"/>
                  </a:cubicBezTo>
                  <a:cubicBezTo>
                    <a:pt x="228" y="5"/>
                    <a:pt x="13" y="215"/>
                    <a:pt x="0" y="477"/>
                  </a:cubicBezTo>
                  <a:cubicBezTo>
                    <a:pt x="139" y="395"/>
                    <a:pt x="139" y="395"/>
                    <a:pt x="139" y="395"/>
                  </a:cubicBezTo>
                  <a:cubicBezTo>
                    <a:pt x="280" y="478"/>
                    <a:pt x="280" y="478"/>
                    <a:pt x="280" y="478"/>
                  </a:cubicBezTo>
                  <a:cubicBezTo>
                    <a:pt x="292" y="370"/>
                    <a:pt x="382" y="284"/>
                    <a:pt x="492" y="279"/>
                  </a:cubicBezTo>
                  <a:lnTo>
                    <a:pt x="574" y="139"/>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42" name="Google Shape;842;p43"/>
          <p:cNvGrpSpPr/>
          <p:nvPr/>
        </p:nvGrpSpPr>
        <p:grpSpPr>
          <a:xfrm>
            <a:off x="1138046" y="1550171"/>
            <a:ext cx="446045" cy="445465"/>
            <a:chOff x="1649412" y="927100"/>
            <a:chExt cx="5011737" cy="5016500"/>
          </a:xfrm>
        </p:grpSpPr>
        <p:sp>
          <p:nvSpPr>
            <p:cNvPr id="843" name="Google Shape;843;p43"/>
            <p:cNvSpPr/>
            <p:nvPr/>
          </p:nvSpPr>
          <p:spPr>
            <a:xfrm>
              <a:off x="2008187" y="4025900"/>
              <a:ext cx="4252913" cy="1917700"/>
            </a:xfrm>
            <a:custGeom>
              <a:avLst/>
              <a:gdLst/>
              <a:ahLst/>
              <a:cxnLst/>
              <a:rect l="l" t="t" r="r" b="b"/>
              <a:pathLst>
                <a:path w="999" h="450" extrusionOk="0">
                  <a:moveTo>
                    <a:pt x="715" y="15"/>
                  </a:moveTo>
                  <a:cubicBezTo>
                    <a:pt x="667" y="82"/>
                    <a:pt x="588" y="123"/>
                    <a:pt x="505" y="123"/>
                  </a:cubicBezTo>
                  <a:cubicBezTo>
                    <a:pt x="416" y="123"/>
                    <a:pt x="332" y="76"/>
                    <a:pt x="284" y="2"/>
                  </a:cubicBezTo>
                  <a:cubicBezTo>
                    <a:pt x="94" y="0"/>
                    <a:pt x="94" y="0"/>
                    <a:pt x="94" y="0"/>
                  </a:cubicBezTo>
                  <a:cubicBezTo>
                    <a:pt x="0" y="165"/>
                    <a:pt x="0" y="165"/>
                    <a:pt x="0" y="165"/>
                  </a:cubicBezTo>
                  <a:cubicBezTo>
                    <a:pt x="107" y="341"/>
                    <a:pt x="299" y="450"/>
                    <a:pt x="505" y="450"/>
                  </a:cubicBezTo>
                  <a:cubicBezTo>
                    <a:pt x="704" y="450"/>
                    <a:pt x="891" y="347"/>
                    <a:pt x="999" y="181"/>
                  </a:cubicBezTo>
                  <a:cubicBezTo>
                    <a:pt x="810" y="182"/>
                    <a:pt x="810" y="182"/>
                    <a:pt x="810" y="182"/>
                  </a:cubicBezTo>
                  <a:lnTo>
                    <a:pt x="715" y="1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4" name="Google Shape;844;p43"/>
            <p:cNvSpPr/>
            <p:nvPr/>
          </p:nvSpPr>
          <p:spPr>
            <a:xfrm>
              <a:off x="4271962" y="931862"/>
              <a:ext cx="2389187" cy="3724276"/>
            </a:xfrm>
            <a:custGeom>
              <a:avLst/>
              <a:gdLst/>
              <a:ahLst/>
              <a:cxnLst/>
              <a:rect l="l" t="t" r="r" b="b"/>
              <a:pathLst>
                <a:path w="561" h="874" extrusionOk="0">
                  <a:moveTo>
                    <a:pt x="488" y="872"/>
                  </a:moveTo>
                  <a:cubicBezTo>
                    <a:pt x="536" y="786"/>
                    <a:pt x="561" y="687"/>
                    <a:pt x="561" y="588"/>
                  </a:cubicBezTo>
                  <a:cubicBezTo>
                    <a:pt x="561" y="273"/>
                    <a:pt x="313" y="15"/>
                    <a:pt x="1" y="0"/>
                  </a:cubicBezTo>
                  <a:cubicBezTo>
                    <a:pt x="97" y="163"/>
                    <a:pt x="97" y="163"/>
                    <a:pt x="97" y="163"/>
                  </a:cubicBezTo>
                  <a:cubicBezTo>
                    <a:pt x="0" y="328"/>
                    <a:pt x="0" y="328"/>
                    <a:pt x="0" y="328"/>
                  </a:cubicBezTo>
                  <a:cubicBezTo>
                    <a:pt x="131" y="342"/>
                    <a:pt x="233" y="453"/>
                    <a:pt x="233" y="588"/>
                  </a:cubicBezTo>
                  <a:cubicBezTo>
                    <a:pt x="233" y="630"/>
                    <a:pt x="223" y="671"/>
                    <a:pt x="204" y="708"/>
                  </a:cubicBezTo>
                  <a:cubicBezTo>
                    <a:pt x="298" y="874"/>
                    <a:pt x="298" y="874"/>
                    <a:pt x="298" y="874"/>
                  </a:cubicBezTo>
                  <a:lnTo>
                    <a:pt x="488" y="872"/>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5" name="Google Shape;845;p43"/>
            <p:cNvSpPr/>
            <p:nvPr/>
          </p:nvSpPr>
          <p:spPr>
            <a:xfrm>
              <a:off x="1649412" y="927100"/>
              <a:ext cx="2870200" cy="3652836"/>
            </a:xfrm>
            <a:custGeom>
              <a:avLst/>
              <a:gdLst/>
              <a:ahLst/>
              <a:cxnLst/>
              <a:rect l="l" t="t" r="r" b="b"/>
              <a:pathLst>
                <a:path w="674" h="857" extrusionOk="0">
                  <a:moveTo>
                    <a:pt x="674" y="164"/>
                  </a:moveTo>
                  <a:cubicBezTo>
                    <a:pt x="578" y="0"/>
                    <a:pt x="578" y="0"/>
                    <a:pt x="578" y="0"/>
                  </a:cubicBezTo>
                  <a:cubicBezTo>
                    <a:pt x="258" y="6"/>
                    <a:pt x="0" y="268"/>
                    <a:pt x="0" y="589"/>
                  </a:cubicBezTo>
                  <a:cubicBezTo>
                    <a:pt x="0" y="682"/>
                    <a:pt x="22" y="775"/>
                    <a:pt x="65" y="857"/>
                  </a:cubicBezTo>
                  <a:cubicBezTo>
                    <a:pt x="158" y="693"/>
                    <a:pt x="158" y="693"/>
                    <a:pt x="158" y="693"/>
                  </a:cubicBezTo>
                  <a:cubicBezTo>
                    <a:pt x="350" y="695"/>
                    <a:pt x="350" y="695"/>
                    <a:pt x="350" y="695"/>
                  </a:cubicBezTo>
                  <a:cubicBezTo>
                    <a:pt x="335" y="661"/>
                    <a:pt x="328" y="625"/>
                    <a:pt x="328" y="589"/>
                  </a:cubicBezTo>
                  <a:cubicBezTo>
                    <a:pt x="328" y="449"/>
                    <a:pt x="439" y="334"/>
                    <a:pt x="577" y="328"/>
                  </a:cubicBezTo>
                  <a:lnTo>
                    <a:pt x="674" y="164"/>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46" name="Google Shape;846;p43"/>
          <p:cNvGrpSpPr/>
          <p:nvPr/>
        </p:nvGrpSpPr>
        <p:grpSpPr>
          <a:xfrm>
            <a:off x="2418397" y="1550424"/>
            <a:ext cx="444870" cy="445286"/>
            <a:chOff x="1301750" y="920750"/>
            <a:chExt cx="5095875" cy="5100637"/>
          </a:xfrm>
        </p:grpSpPr>
        <p:sp>
          <p:nvSpPr>
            <p:cNvPr id="847" name="Google Shape;847;p43"/>
            <p:cNvSpPr/>
            <p:nvPr/>
          </p:nvSpPr>
          <p:spPr>
            <a:xfrm>
              <a:off x="1301750" y="2546350"/>
              <a:ext cx="1801812" cy="2917825"/>
            </a:xfrm>
            <a:custGeom>
              <a:avLst/>
              <a:gdLst/>
              <a:ahLst/>
              <a:cxnLst/>
              <a:rect l="l" t="t" r="r" b="b"/>
              <a:pathLst>
                <a:path w="405" h="655" extrusionOk="0">
                  <a:moveTo>
                    <a:pt x="321" y="207"/>
                  </a:moveTo>
                  <a:cubicBezTo>
                    <a:pt x="321" y="184"/>
                    <a:pt x="324" y="161"/>
                    <a:pt x="330" y="139"/>
                  </a:cubicBezTo>
                  <a:cubicBezTo>
                    <a:pt x="207" y="0"/>
                    <a:pt x="207" y="0"/>
                    <a:pt x="207" y="0"/>
                  </a:cubicBezTo>
                  <a:cubicBezTo>
                    <a:pt x="25" y="40"/>
                    <a:pt x="25" y="40"/>
                    <a:pt x="25" y="40"/>
                  </a:cubicBezTo>
                  <a:cubicBezTo>
                    <a:pt x="9" y="94"/>
                    <a:pt x="0" y="150"/>
                    <a:pt x="0" y="207"/>
                  </a:cubicBezTo>
                  <a:cubicBezTo>
                    <a:pt x="0" y="381"/>
                    <a:pt x="80" y="546"/>
                    <a:pt x="216" y="655"/>
                  </a:cubicBezTo>
                  <a:cubicBezTo>
                    <a:pt x="234" y="471"/>
                    <a:pt x="234" y="471"/>
                    <a:pt x="234" y="471"/>
                  </a:cubicBezTo>
                  <a:cubicBezTo>
                    <a:pt x="405" y="396"/>
                    <a:pt x="405" y="396"/>
                    <a:pt x="405" y="396"/>
                  </a:cubicBezTo>
                  <a:cubicBezTo>
                    <a:pt x="352" y="348"/>
                    <a:pt x="321" y="279"/>
                    <a:pt x="321" y="207"/>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8" name="Google Shape;848;p43"/>
            <p:cNvSpPr/>
            <p:nvPr/>
          </p:nvSpPr>
          <p:spPr>
            <a:xfrm>
              <a:off x="2387600" y="4403725"/>
              <a:ext cx="2865436" cy="1617662"/>
            </a:xfrm>
            <a:custGeom>
              <a:avLst/>
              <a:gdLst/>
              <a:ahLst/>
              <a:cxnLst/>
              <a:rect l="l" t="t" r="r" b="b"/>
              <a:pathLst>
                <a:path w="644" h="363" extrusionOk="0">
                  <a:moveTo>
                    <a:pt x="644" y="268"/>
                  </a:moveTo>
                  <a:cubicBezTo>
                    <a:pt x="475" y="194"/>
                    <a:pt x="475" y="194"/>
                    <a:pt x="475" y="194"/>
                  </a:cubicBezTo>
                  <a:cubicBezTo>
                    <a:pt x="456" y="8"/>
                    <a:pt x="456" y="8"/>
                    <a:pt x="456" y="8"/>
                  </a:cubicBezTo>
                  <a:cubicBezTo>
                    <a:pt x="418" y="31"/>
                    <a:pt x="374" y="42"/>
                    <a:pt x="329" y="42"/>
                  </a:cubicBezTo>
                  <a:cubicBezTo>
                    <a:pt x="279" y="42"/>
                    <a:pt x="231" y="28"/>
                    <a:pt x="189" y="0"/>
                  </a:cubicBezTo>
                  <a:cubicBezTo>
                    <a:pt x="18" y="75"/>
                    <a:pt x="18" y="75"/>
                    <a:pt x="18" y="75"/>
                  </a:cubicBezTo>
                  <a:cubicBezTo>
                    <a:pt x="0" y="259"/>
                    <a:pt x="0" y="259"/>
                    <a:pt x="0" y="259"/>
                  </a:cubicBezTo>
                  <a:cubicBezTo>
                    <a:pt x="97" y="327"/>
                    <a:pt x="210" y="363"/>
                    <a:pt x="329" y="363"/>
                  </a:cubicBezTo>
                  <a:cubicBezTo>
                    <a:pt x="442" y="363"/>
                    <a:pt x="550" y="330"/>
                    <a:pt x="644" y="26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9" name="Google Shape;849;p43"/>
            <p:cNvSpPr/>
            <p:nvPr/>
          </p:nvSpPr>
          <p:spPr>
            <a:xfrm>
              <a:off x="4546600" y="2790825"/>
              <a:ext cx="1851025" cy="2717800"/>
            </a:xfrm>
            <a:custGeom>
              <a:avLst/>
              <a:gdLst/>
              <a:ahLst/>
              <a:cxnLst/>
              <a:rect l="l" t="t" r="r" b="b"/>
              <a:pathLst>
                <a:path w="416" h="610" extrusionOk="0">
                  <a:moveTo>
                    <a:pt x="416" y="152"/>
                  </a:moveTo>
                  <a:cubicBezTo>
                    <a:pt x="416" y="101"/>
                    <a:pt x="409" y="50"/>
                    <a:pt x="396" y="0"/>
                  </a:cubicBezTo>
                  <a:cubicBezTo>
                    <a:pt x="273" y="139"/>
                    <a:pt x="273" y="139"/>
                    <a:pt x="273" y="139"/>
                  </a:cubicBezTo>
                  <a:cubicBezTo>
                    <a:pt x="90" y="98"/>
                    <a:pt x="90" y="98"/>
                    <a:pt x="90" y="98"/>
                  </a:cubicBezTo>
                  <a:cubicBezTo>
                    <a:pt x="94" y="116"/>
                    <a:pt x="96" y="134"/>
                    <a:pt x="96" y="152"/>
                  </a:cubicBezTo>
                  <a:cubicBezTo>
                    <a:pt x="96" y="229"/>
                    <a:pt x="60" y="302"/>
                    <a:pt x="0" y="350"/>
                  </a:cubicBezTo>
                  <a:cubicBezTo>
                    <a:pt x="18" y="535"/>
                    <a:pt x="18" y="535"/>
                    <a:pt x="18" y="535"/>
                  </a:cubicBezTo>
                  <a:cubicBezTo>
                    <a:pt x="188" y="610"/>
                    <a:pt x="188" y="610"/>
                    <a:pt x="188" y="610"/>
                  </a:cubicBezTo>
                  <a:cubicBezTo>
                    <a:pt x="331" y="502"/>
                    <a:pt x="416" y="331"/>
                    <a:pt x="416" y="15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0" name="Google Shape;850;p43"/>
            <p:cNvSpPr/>
            <p:nvPr/>
          </p:nvSpPr>
          <p:spPr>
            <a:xfrm>
              <a:off x="3962400" y="925512"/>
              <a:ext cx="2297112" cy="2333625"/>
            </a:xfrm>
            <a:custGeom>
              <a:avLst/>
              <a:gdLst/>
              <a:ahLst/>
              <a:cxnLst/>
              <a:rect l="l" t="t" r="r" b="b"/>
              <a:pathLst>
                <a:path w="516" h="524" extrusionOk="0">
                  <a:moveTo>
                    <a:pt x="1" y="0"/>
                  </a:moveTo>
                  <a:cubicBezTo>
                    <a:pt x="94" y="159"/>
                    <a:pt x="94" y="159"/>
                    <a:pt x="94" y="159"/>
                  </a:cubicBezTo>
                  <a:cubicBezTo>
                    <a:pt x="0" y="320"/>
                    <a:pt x="0" y="320"/>
                    <a:pt x="0" y="320"/>
                  </a:cubicBezTo>
                  <a:cubicBezTo>
                    <a:pt x="95" y="330"/>
                    <a:pt x="178" y="393"/>
                    <a:pt x="211" y="484"/>
                  </a:cubicBezTo>
                  <a:cubicBezTo>
                    <a:pt x="393" y="524"/>
                    <a:pt x="393" y="524"/>
                    <a:pt x="393" y="524"/>
                  </a:cubicBezTo>
                  <a:cubicBezTo>
                    <a:pt x="516" y="385"/>
                    <a:pt x="516" y="385"/>
                    <a:pt x="516" y="385"/>
                  </a:cubicBezTo>
                  <a:cubicBezTo>
                    <a:pt x="439" y="162"/>
                    <a:pt x="235" y="10"/>
                    <a:pt x="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1" name="Google Shape;851;p43"/>
            <p:cNvSpPr/>
            <p:nvPr/>
          </p:nvSpPr>
          <p:spPr>
            <a:xfrm>
              <a:off x="1466850" y="920750"/>
              <a:ext cx="2759074" cy="2097087"/>
            </a:xfrm>
            <a:custGeom>
              <a:avLst/>
              <a:gdLst/>
              <a:ahLst/>
              <a:cxnLst/>
              <a:rect l="l" t="t" r="r" b="b"/>
              <a:pathLst>
                <a:path w="620" h="471" extrusionOk="0">
                  <a:moveTo>
                    <a:pt x="526" y="320"/>
                  </a:moveTo>
                  <a:cubicBezTo>
                    <a:pt x="620" y="160"/>
                    <a:pt x="620" y="160"/>
                    <a:pt x="620" y="160"/>
                  </a:cubicBezTo>
                  <a:cubicBezTo>
                    <a:pt x="526" y="0"/>
                    <a:pt x="526" y="0"/>
                    <a:pt x="526" y="0"/>
                  </a:cubicBezTo>
                  <a:cubicBezTo>
                    <a:pt x="290" y="4"/>
                    <a:pt x="82" y="151"/>
                    <a:pt x="0" y="371"/>
                  </a:cubicBezTo>
                  <a:cubicBezTo>
                    <a:pt x="180" y="331"/>
                    <a:pt x="180" y="331"/>
                    <a:pt x="180" y="331"/>
                  </a:cubicBezTo>
                  <a:cubicBezTo>
                    <a:pt x="305" y="471"/>
                    <a:pt x="305" y="471"/>
                    <a:pt x="305" y="471"/>
                  </a:cubicBezTo>
                  <a:cubicBezTo>
                    <a:pt x="343" y="383"/>
                    <a:pt x="428" y="324"/>
                    <a:pt x="526" y="32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52" name="Google Shape;852;p43"/>
          <p:cNvGrpSpPr/>
          <p:nvPr/>
        </p:nvGrpSpPr>
        <p:grpSpPr>
          <a:xfrm>
            <a:off x="4341570" y="1550333"/>
            <a:ext cx="445621" cy="445591"/>
            <a:chOff x="5732756" y="2682276"/>
            <a:chExt cx="719905" cy="719856"/>
          </a:xfrm>
        </p:grpSpPr>
        <p:sp>
          <p:nvSpPr>
            <p:cNvPr id="853" name="Google Shape;853;p43"/>
            <p:cNvSpPr/>
            <p:nvPr/>
          </p:nvSpPr>
          <p:spPr>
            <a:xfrm>
              <a:off x="5732756" y="2682276"/>
              <a:ext cx="400276" cy="538927"/>
            </a:xfrm>
            <a:custGeom>
              <a:avLst/>
              <a:gdLst/>
              <a:ahLst/>
              <a:cxnLst/>
              <a:rect l="l" t="t" r="r" b="b"/>
              <a:pathLst>
                <a:path w="670" h="902" extrusionOk="0">
                  <a:moveTo>
                    <a:pt x="145" y="824"/>
                  </a:moveTo>
                  <a:cubicBezTo>
                    <a:pt x="138" y="813"/>
                    <a:pt x="137" y="799"/>
                    <a:pt x="142" y="786"/>
                  </a:cubicBezTo>
                  <a:cubicBezTo>
                    <a:pt x="149" y="767"/>
                    <a:pt x="164" y="751"/>
                    <a:pt x="185" y="739"/>
                  </a:cubicBezTo>
                  <a:cubicBezTo>
                    <a:pt x="205" y="727"/>
                    <a:pt x="227" y="722"/>
                    <a:pt x="247" y="725"/>
                  </a:cubicBezTo>
                  <a:cubicBezTo>
                    <a:pt x="260" y="727"/>
                    <a:pt x="272" y="735"/>
                    <a:pt x="278" y="747"/>
                  </a:cubicBezTo>
                  <a:cubicBezTo>
                    <a:pt x="285" y="758"/>
                    <a:pt x="286" y="773"/>
                    <a:pt x="281" y="786"/>
                  </a:cubicBezTo>
                  <a:cubicBezTo>
                    <a:pt x="365" y="737"/>
                    <a:pt x="365" y="737"/>
                    <a:pt x="365" y="737"/>
                  </a:cubicBezTo>
                  <a:cubicBezTo>
                    <a:pt x="342" y="697"/>
                    <a:pt x="329" y="651"/>
                    <a:pt x="329" y="602"/>
                  </a:cubicBezTo>
                  <a:cubicBezTo>
                    <a:pt x="329" y="459"/>
                    <a:pt x="440" y="342"/>
                    <a:pt x="580" y="330"/>
                  </a:cubicBezTo>
                  <a:cubicBezTo>
                    <a:pt x="580" y="202"/>
                    <a:pt x="580" y="202"/>
                    <a:pt x="580" y="202"/>
                  </a:cubicBezTo>
                  <a:cubicBezTo>
                    <a:pt x="581" y="199"/>
                    <a:pt x="584" y="195"/>
                    <a:pt x="589" y="195"/>
                  </a:cubicBezTo>
                  <a:cubicBezTo>
                    <a:pt x="598" y="194"/>
                    <a:pt x="606" y="195"/>
                    <a:pt x="611" y="202"/>
                  </a:cubicBezTo>
                  <a:cubicBezTo>
                    <a:pt x="614" y="207"/>
                    <a:pt x="616" y="212"/>
                    <a:pt x="619" y="216"/>
                  </a:cubicBezTo>
                  <a:cubicBezTo>
                    <a:pt x="628" y="230"/>
                    <a:pt x="645" y="232"/>
                    <a:pt x="656" y="219"/>
                  </a:cubicBezTo>
                  <a:cubicBezTo>
                    <a:pt x="666" y="207"/>
                    <a:pt x="670" y="189"/>
                    <a:pt x="669" y="172"/>
                  </a:cubicBezTo>
                  <a:cubicBezTo>
                    <a:pt x="670" y="156"/>
                    <a:pt x="666" y="138"/>
                    <a:pt x="656" y="126"/>
                  </a:cubicBezTo>
                  <a:cubicBezTo>
                    <a:pt x="645" y="113"/>
                    <a:pt x="628" y="115"/>
                    <a:pt x="619" y="129"/>
                  </a:cubicBezTo>
                  <a:cubicBezTo>
                    <a:pt x="616" y="133"/>
                    <a:pt x="614" y="138"/>
                    <a:pt x="611" y="143"/>
                  </a:cubicBezTo>
                  <a:cubicBezTo>
                    <a:pt x="606" y="150"/>
                    <a:pt x="598" y="151"/>
                    <a:pt x="589" y="150"/>
                  </a:cubicBezTo>
                  <a:cubicBezTo>
                    <a:pt x="584" y="150"/>
                    <a:pt x="581" y="146"/>
                    <a:pt x="580" y="142"/>
                  </a:cubicBezTo>
                  <a:cubicBezTo>
                    <a:pt x="580" y="0"/>
                    <a:pt x="580" y="0"/>
                    <a:pt x="580" y="0"/>
                  </a:cubicBezTo>
                  <a:cubicBezTo>
                    <a:pt x="258" y="12"/>
                    <a:pt x="0" y="277"/>
                    <a:pt x="0" y="602"/>
                  </a:cubicBezTo>
                  <a:cubicBezTo>
                    <a:pt x="0" y="711"/>
                    <a:pt x="29" y="814"/>
                    <a:pt x="79" y="902"/>
                  </a:cubicBezTo>
                  <a:cubicBezTo>
                    <a:pt x="177" y="845"/>
                    <a:pt x="177" y="845"/>
                    <a:pt x="177" y="845"/>
                  </a:cubicBezTo>
                  <a:cubicBezTo>
                    <a:pt x="163" y="843"/>
                    <a:pt x="151" y="836"/>
                    <a:pt x="145" y="82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4" name="Google Shape;854;p43"/>
            <p:cNvSpPr/>
            <p:nvPr/>
          </p:nvSpPr>
          <p:spPr>
            <a:xfrm>
              <a:off x="6094186" y="2682276"/>
              <a:ext cx="358476" cy="531209"/>
            </a:xfrm>
            <a:custGeom>
              <a:avLst/>
              <a:gdLst/>
              <a:ahLst/>
              <a:cxnLst/>
              <a:rect l="l" t="t" r="r" b="b"/>
              <a:pathLst>
                <a:path w="600" h="889" extrusionOk="0">
                  <a:moveTo>
                    <a:pt x="35" y="95"/>
                  </a:moveTo>
                  <a:cubicBezTo>
                    <a:pt x="48" y="95"/>
                    <a:pt x="60" y="101"/>
                    <a:pt x="69" y="112"/>
                  </a:cubicBezTo>
                  <a:cubicBezTo>
                    <a:pt x="82" y="127"/>
                    <a:pt x="88" y="149"/>
                    <a:pt x="88" y="172"/>
                  </a:cubicBezTo>
                  <a:cubicBezTo>
                    <a:pt x="88" y="196"/>
                    <a:pt x="82" y="218"/>
                    <a:pt x="69" y="233"/>
                  </a:cubicBezTo>
                  <a:cubicBezTo>
                    <a:pt x="60" y="244"/>
                    <a:pt x="48" y="250"/>
                    <a:pt x="35" y="250"/>
                  </a:cubicBezTo>
                  <a:cubicBezTo>
                    <a:pt x="21" y="250"/>
                    <a:pt x="8" y="243"/>
                    <a:pt x="0" y="232"/>
                  </a:cubicBezTo>
                  <a:cubicBezTo>
                    <a:pt x="0" y="329"/>
                    <a:pt x="0" y="329"/>
                    <a:pt x="0" y="329"/>
                  </a:cubicBezTo>
                  <a:cubicBezTo>
                    <a:pt x="150" y="331"/>
                    <a:pt x="271" y="452"/>
                    <a:pt x="271" y="602"/>
                  </a:cubicBezTo>
                  <a:cubicBezTo>
                    <a:pt x="271" y="644"/>
                    <a:pt x="261" y="684"/>
                    <a:pt x="245" y="719"/>
                  </a:cubicBezTo>
                  <a:cubicBezTo>
                    <a:pt x="355" y="783"/>
                    <a:pt x="355" y="783"/>
                    <a:pt x="355" y="783"/>
                  </a:cubicBezTo>
                  <a:cubicBezTo>
                    <a:pt x="358" y="786"/>
                    <a:pt x="359" y="791"/>
                    <a:pt x="357" y="795"/>
                  </a:cubicBezTo>
                  <a:cubicBezTo>
                    <a:pt x="353" y="802"/>
                    <a:pt x="349" y="809"/>
                    <a:pt x="340" y="810"/>
                  </a:cubicBezTo>
                  <a:cubicBezTo>
                    <a:pt x="334" y="810"/>
                    <a:pt x="329" y="810"/>
                    <a:pt x="324" y="810"/>
                  </a:cubicBezTo>
                  <a:cubicBezTo>
                    <a:pt x="307" y="810"/>
                    <a:pt x="297" y="825"/>
                    <a:pt x="303" y="840"/>
                  </a:cubicBezTo>
                  <a:cubicBezTo>
                    <a:pt x="309" y="855"/>
                    <a:pt x="322" y="868"/>
                    <a:pt x="336" y="875"/>
                  </a:cubicBezTo>
                  <a:cubicBezTo>
                    <a:pt x="350" y="884"/>
                    <a:pt x="368" y="889"/>
                    <a:pt x="384" y="887"/>
                  </a:cubicBezTo>
                  <a:cubicBezTo>
                    <a:pt x="400" y="884"/>
                    <a:pt x="407" y="868"/>
                    <a:pt x="399" y="854"/>
                  </a:cubicBezTo>
                  <a:cubicBezTo>
                    <a:pt x="397" y="849"/>
                    <a:pt x="394" y="845"/>
                    <a:pt x="391" y="840"/>
                  </a:cubicBezTo>
                  <a:cubicBezTo>
                    <a:pt x="387" y="831"/>
                    <a:pt x="391" y="824"/>
                    <a:pt x="396" y="817"/>
                  </a:cubicBezTo>
                  <a:cubicBezTo>
                    <a:pt x="398" y="813"/>
                    <a:pt x="403" y="812"/>
                    <a:pt x="407" y="813"/>
                  </a:cubicBezTo>
                  <a:cubicBezTo>
                    <a:pt x="530" y="884"/>
                    <a:pt x="530" y="884"/>
                    <a:pt x="530" y="884"/>
                  </a:cubicBezTo>
                  <a:cubicBezTo>
                    <a:pt x="575" y="800"/>
                    <a:pt x="600" y="704"/>
                    <a:pt x="600" y="602"/>
                  </a:cubicBezTo>
                  <a:cubicBezTo>
                    <a:pt x="600" y="271"/>
                    <a:pt x="331" y="1"/>
                    <a:pt x="0" y="0"/>
                  </a:cubicBezTo>
                  <a:cubicBezTo>
                    <a:pt x="0" y="113"/>
                    <a:pt x="0" y="113"/>
                    <a:pt x="0" y="113"/>
                  </a:cubicBezTo>
                  <a:cubicBezTo>
                    <a:pt x="8" y="102"/>
                    <a:pt x="21" y="95"/>
                    <a:pt x="35" y="9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5" name="Google Shape;855;p43"/>
            <p:cNvSpPr/>
            <p:nvPr/>
          </p:nvSpPr>
          <p:spPr>
            <a:xfrm>
              <a:off x="5787732" y="3124950"/>
              <a:ext cx="616090" cy="277182"/>
            </a:xfrm>
            <a:custGeom>
              <a:avLst/>
              <a:gdLst/>
              <a:ahLst/>
              <a:cxnLst/>
              <a:rect l="l" t="t" r="r" b="b"/>
              <a:pathLst>
                <a:path w="1031" h="464" extrusionOk="0">
                  <a:moveTo>
                    <a:pt x="931" y="147"/>
                  </a:moveTo>
                  <a:cubicBezTo>
                    <a:pt x="925" y="159"/>
                    <a:pt x="913" y="166"/>
                    <a:pt x="900" y="169"/>
                  </a:cubicBezTo>
                  <a:cubicBezTo>
                    <a:pt x="880" y="172"/>
                    <a:pt x="858" y="167"/>
                    <a:pt x="838" y="155"/>
                  </a:cubicBezTo>
                  <a:cubicBezTo>
                    <a:pt x="817" y="143"/>
                    <a:pt x="801" y="127"/>
                    <a:pt x="795" y="108"/>
                  </a:cubicBezTo>
                  <a:cubicBezTo>
                    <a:pt x="790" y="95"/>
                    <a:pt x="791" y="81"/>
                    <a:pt x="797" y="70"/>
                  </a:cubicBezTo>
                  <a:cubicBezTo>
                    <a:pt x="804" y="58"/>
                    <a:pt x="816" y="50"/>
                    <a:pt x="830" y="48"/>
                  </a:cubicBezTo>
                  <a:cubicBezTo>
                    <a:pt x="746" y="0"/>
                    <a:pt x="746" y="0"/>
                    <a:pt x="746" y="0"/>
                  </a:cubicBezTo>
                  <a:cubicBezTo>
                    <a:pt x="698" y="81"/>
                    <a:pt x="611" y="135"/>
                    <a:pt x="510" y="135"/>
                  </a:cubicBezTo>
                  <a:cubicBezTo>
                    <a:pt x="417" y="135"/>
                    <a:pt x="335" y="88"/>
                    <a:pt x="286" y="17"/>
                  </a:cubicBezTo>
                  <a:cubicBezTo>
                    <a:pt x="175" y="81"/>
                    <a:pt x="175" y="81"/>
                    <a:pt x="175" y="81"/>
                  </a:cubicBezTo>
                  <a:cubicBezTo>
                    <a:pt x="171" y="82"/>
                    <a:pt x="167" y="81"/>
                    <a:pt x="164" y="77"/>
                  </a:cubicBezTo>
                  <a:cubicBezTo>
                    <a:pt x="159" y="70"/>
                    <a:pt x="156" y="63"/>
                    <a:pt x="160" y="54"/>
                  </a:cubicBezTo>
                  <a:cubicBezTo>
                    <a:pt x="162" y="49"/>
                    <a:pt x="165" y="45"/>
                    <a:pt x="168" y="40"/>
                  </a:cubicBezTo>
                  <a:cubicBezTo>
                    <a:pt x="175" y="26"/>
                    <a:pt x="168" y="10"/>
                    <a:pt x="152" y="7"/>
                  </a:cubicBezTo>
                  <a:cubicBezTo>
                    <a:pt x="136" y="5"/>
                    <a:pt x="119" y="10"/>
                    <a:pt x="105" y="18"/>
                  </a:cubicBezTo>
                  <a:cubicBezTo>
                    <a:pt x="90" y="26"/>
                    <a:pt x="77" y="39"/>
                    <a:pt x="71" y="54"/>
                  </a:cubicBezTo>
                  <a:cubicBezTo>
                    <a:pt x="66" y="69"/>
                    <a:pt x="76" y="83"/>
                    <a:pt x="92" y="84"/>
                  </a:cubicBezTo>
                  <a:cubicBezTo>
                    <a:pt x="97" y="84"/>
                    <a:pt x="103" y="83"/>
                    <a:pt x="108" y="84"/>
                  </a:cubicBezTo>
                  <a:cubicBezTo>
                    <a:pt x="117" y="85"/>
                    <a:pt x="121" y="92"/>
                    <a:pt x="126" y="99"/>
                  </a:cubicBezTo>
                  <a:cubicBezTo>
                    <a:pt x="128" y="103"/>
                    <a:pt x="126" y="108"/>
                    <a:pt x="123" y="111"/>
                  </a:cubicBezTo>
                  <a:cubicBezTo>
                    <a:pt x="0" y="182"/>
                    <a:pt x="0" y="182"/>
                    <a:pt x="0" y="182"/>
                  </a:cubicBezTo>
                  <a:cubicBezTo>
                    <a:pt x="107" y="351"/>
                    <a:pt x="296" y="464"/>
                    <a:pt x="510" y="464"/>
                  </a:cubicBezTo>
                  <a:cubicBezTo>
                    <a:pt x="733" y="464"/>
                    <a:pt x="927" y="344"/>
                    <a:pt x="1031" y="165"/>
                  </a:cubicBezTo>
                  <a:cubicBezTo>
                    <a:pt x="934" y="108"/>
                    <a:pt x="934" y="108"/>
                    <a:pt x="934" y="108"/>
                  </a:cubicBezTo>
                  <a:cubicBezTo>
                    <a:pt x="939" y="121"/>
                    <a:pt x="938" y="136"/>
                    <a:pt x="931" y="14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56" name="Google Shape;856;p43"/>
          <p:cNvGrpSpPr/>
          <p:nvPr/>
        </p:nvGrpSpPr>
        <p:grpSpPr>
          <a:xfrm>
            <a:off x="4982887" y="1550327"/>
            <a:ext cx="445627" cy="445604"/>
            <a:chOff x="6768809" y="2682265"/>
            <a:chExt cx="719915" cy="719877"/>
          </a:xfrm>
        </p:grpSpPr>
        <p:sp>
          <p:nvSpPr>
            <p:cNvPr id="857" name="Google Shape;857;p43"/>
            <p:cNvSpPr/>
            <p:nvPr/>
          </p:nvSpPr>
          <p:spPr>
            <a:xfrm>
              <a:off x="6768809" y="2682954"/>
              <a:ext cx="400157" cy="358101"/>
            </a:xfrm>
            <a:custGeom>
              <a:avLst/>
              <a:gdLst/>
              <a:ahLst/>
              <a:cxnLst/>
              <a:rect l="l" t="t" r="r" b="b"/>
              <a:pathLst>
                <a:path w="638" h="571" extrusionOk="0">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8" name="Google Shape;858;p43"/>
            <p:cNvSpPr/>
            <p:nvPr/>
          </p:nvSpPr>
          <p:spPr>
            <a:xfrm>
              <a:off x="6768809" y="3002032"/>
              <a:ext cx="358808" cy="400111"/>
            </a:xfrm>
            <a:custGeom>
              <a:avLst/>
              <a:gdLst/>
              <a:ahLst/>
              <a:cxnLst/>
              <a:rect l="l" t="t" r="r" b="b"/>
              <a:pathLst>
                <a:path w="572" h="638" extrusionOk="0">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9" name="Google Shape;859;p43"/>
            <p:cNvSpPr/>
            <p:nvPr/>
          </p:nvSpPr>
          <p:spPr>
            <a:xfrm>
              <a:off x="7129915" y="2682265"/>
              <a:ext cx="358808" cy="400111"/>
            </a:xfrm>
            <a:custGeom>
              <a:avLst/>
              <a:gdLst/>
              <a:ahLst/>
              <a:cxnLst/>
              <a:rect l="l" t="t" r="r" b="b"/>
              <a:pathLst>
                <a:path w="572" h="638" extrusionOk="0">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0" name="Google Shape;860;p43"/>
            <p:cNvSpPr/>
            <p:nvPr/>
          </p:nvSpPr>
          <p:spPr>
            <a:xfrm>
              <a:off x="7088567" y="3043581"/>
              <a:ext cx="400157" cy="358561"/>
            </a:xfrm>
            <a:custGeom>
              <a:avLst/>
              <a:gdLst/>
              <a:ahLst/>
              <a:cxnLst/>
              <a:rect l="l" t="t" r="r" b="b"/>
              <a:pathLst>
                <a:path w="638" h="572" extrusionOk="0">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61" name="Google Shape;861;p43"/>
          <p:cNvGrpSpPr/>
          <p:nvPr/>
        </p:nvGrpSpPr>
        <p:grpSpPr>
          <a:xfrm>
            <a:off x="5624209" y="1550356"/>
            <a:ext cx="445753" cy="445545"/>
            <a:chOff x="7804870" y="2682313"/>
            <a:chExt cx="720118" cy="719782"/>
          </a:xfrm>
        </p:grpSpPr>
        <p:sp>
          <p:nvSpPr>
            <p:cNvPr id="862" name="Google Shape;862;p43"/>
            <p:cNvSpPr/>
            <p:nvPr/>
          </p:nvSpPr>
          <p:spPr>
            <a:xfrm>
              <a:off x="7804870" y="2922841"/>
              <a:ext cx="256443" cy="407568"/>
            </a:xfrm>
            <a:custGeom>
              <a:avLst/>
              <a:gdLst/>
              <a:ahLst/>
              <a:cxnLst/>
              <a:rect l="l" t="t" r="r" b="b"/>
              <a:pathLst>
                <a:path w="376" h="598" extrusionOk="0">
                  <a:moveTo>
                    <a:pt x="242" y="519"/>
                  </a:moveTo>
                  <a:cubicBezTo>
                    <a:pt x="234" y="513"/>
                    <a:pt x="229" y="503"/>
                    <a:pt x="228" y="493"/>
                  </a:cubicBezTo>
                  <a:cubicBezTo>
                    <a:pt x="227" y="477"/>
                    <a:pt x="233" y="460"/>
                    <a:pt x="244" y="445"/>
                  </a:cubicBezTo>
                  <a:cubicBezTo>
                    <a:pt x="255" y="430"/>
                    <a:pt x="269" y="420"/>
                    <a:pt x="284" y="416"/>
                  </a:cubicBezTo>
                  <a:cubicBezTo>
                    <a:pt x="294" y="413"/>
                    <a:pt x="305" y="415"/>
                    <a:pt x="313" y="421"/>
                  </a:cubicBezTo>
                  <a:cubicBezTo>
                    <a:pt x="316" y="424"/>
                    <a:pt x="319" y="427"/>
                    <a:pt x="321" y="430"/>
                  </a:cubicBezTo>
                  <a:cubicBezTo>
                    <a:pt x="326" y="437"/>
                    <a:pt x="335" y="437"/>
                    <a:pt x="340" y="430"/>
                  </a:cubicBezTo>
                  <a:cubicBezTo>
                    <a:pt x="372" y="386"/>
                    <a:pt x="372" y="386"/>
                    <a:pt x="372" y="386"/>
                  </a:cubicBezTo>
                  <a:cubicBezTo>
                    <a:pt x="376" y="381"/>
                    <a:pt x="375" y="374"/>
                    <a:pt x="370" y="371"/>
                  </a:cubicBezTo>
                  <a:cubicBezTo>
                    <a:pt x="313" y="325"/>
                    <a:pt x="276" y="254"/>
                    <a:pt x="276" y="175"/>
                  </a:cubicBezTo>
                  <a:cubicBezTo>
                    <a:pt x="276" y="157"/>
                    <a:pt x="278" y="140"/>
                    <a:pt x="281" y="124"/>
                  </a:cubicBezTo>
                  <a:cubicBezTo>
                    <a:pt x="283" y="118"/>
                    <a:pt x="279" y="112"/>
                    <a:pt x="274" y="111"/>
                  </a:cubicBezTo>
                  <a:cubicBezTo>
                    <a:pt x="177" y="79"/>
                    <a:pt x="177" y="79"/>
                    <a:pt x="177" y="79"/>
                  </a:cubicBezTo>
                  <a:cubicBezTo>
                    <a:pt x="175" y="77"/>
                    <a:pt x="173" y="74"/>
                    <a:pt x="174" y="71"/>
                  </a:cubicBezTo>
                  <a:cubicBezTo>
                    <a:pt x="176" y="64"/>
                    <a:pt x="178" y="58"/>
                    <a:pt x="185" y="56"/>
                  </a:cubicBezTo>
                  <a:cubicBezTo>
                    <a:pt x="189" y="55"/>
                    <a:pt x="193" y="55"/>
                    <a:pt x="197" y="54"/>
                  </a:cubicBezTo>
                  <a:cubicBezTo>
                    <a:pt x="209" y="50"/>
                    <a:pt x="215" y="38"/>
                    <a:pt x="208" y="27"/>
                  </a:cubicBezTo>
                  <a:cubicBezTo>
                    <a:pt x="201" y="16"/>
                    <a:pt x="189" y="9"/>
                    <a:pt x="177" y="5"/>
                  </a:cubicBezTo>
                  <a:cubicBezTo>
                    <a:pt x="165" y="1"/>
                    <a:pt x="151" y="0"/>
                    <a:pt x="139" y="5"/>
                  </a:cubicBezTo>
                  <a:cubicBezTo>
                    <a:pt x="127" y="9"/>
                    <a:pt x="124" y="23"/>
                    <a:pt x="132" y="32"/>
                  </a:cubicBezTo>
                  <a:cubicBezTo>
                    <a:pt x="135" y="36"/>
                    <a:pt x="138" y="38"/>
                    <a:pt x="140" y="42"/>
                  </a:cubicBezTo>
                  <a:cubicBezTo>
                    <a:pt x="145" y="48"/>
                    <a:pt x="143" y="54"/>
                    <a:pt x="141" y="60"/>
                  </a:cubicBezTo>
                  <a:cubicBezTo>
                    <a:pt x="140" y="63"/>
                    <a:pt x="136" y="65"/>
                    <a:pt x="133" y="65"/>
                  </a:cubicBezTo>
                  <a:cubicBezTo>
                    <a:pt x="32" y="32"/>
                    <a:pt x="32" y="32"/>
                    <a:pt x="32" y="32"/>
                  </a:cubicBezTo>
                  <a:cubicBezTo>
                    <a:pt x="26" y="30"/>
                    <a:pt x="19" y="34"/>
                    <a:pt x="17" y="40"/>
                  </a:cubicBezTo>
                  <a:cubicBezTo>
                    <a:pt x="6" y="83"/>
                    <a:pt x="0" y="128"/>
                    <a:pt x="0" y="175"/>
                  </a:cubicBezTo>
                  <a:cubicBezTo>
                    <a:pt x="0" y="345"/>
                    <a:pt x="81" y="497"/>
                    <a:pt x="207" y="594"/>
                  </a:cubicBezTo>
                  <a:cubicBezTo>
                    <a:pt x="212" y="598"/>
                    <a:pt x="219" y="597"/>
                    <a:pt x="223" y="591"/>
                  </a:cubicBezTo>
                  <a:cubicBezTo>
                    <a:pt x="259" y="542"/>
                    <a:pt x="259" y="542"/>
                    <a:pt x="259" y="542"/>
                  </a:cubicBezTo>
                  <a:cubicBezTo>
                    <a:pt x="264" y="535"/>
                    <a:pt x="260" y="526"/>
                    <a:pt x="253" y="524"/>
                  </a:cubicBezTo>
                  <a:cubicBezTo>
                    <a:pt x="249" y="523"/>
                    <a:pt x="245" y="521"/>
                    <a:pt x="242" y="519"/>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3" name="Google Shape;863;p43"/>
            <p:cNvSpPr/>
            <p:nvPr/>
          </p:nvSpPr>
          <p:spPr>
            <a:xfrm>
              <a:off x="7823833" y="2682313"/>
              <a:ext cx="377215" cy="304549"/>
            </a:xfrm>
            <a:custGeom>
              <a:avLst/>
              <a:gdLst/>
              <a:ahLst/>
              <a:cxnLst/>
              <a:rect l="l" t="t" r="r" b="b"/>
              <a:pathLst>
                <a:path w="553" h="447" extrusionOk="0">
                  <a:moveTo>
                    <a:pt x="84" y="362"/>
                  </a:moveTo>
                  <a:cubicBezTo>
                    <a:pt x="87" y="352"/>
                    <a:pt x="95" y="344"/>
                    <a:pt x="105" y="340"/>
                  </a:cubicBezTo>
                  <a:cubicBezTo>
                    <a:pt x="119" y="335"/>
                    <a:pt x="137" y="335"/>
                    <a:pt x="154" y="341"/>
                  </a:cubicBezTo>
                  <a:cubicBezTo>
                    <a:pt x="172" y="346"/>
                    <a:pt x="187" y="357"/>
                    <a:pt x="195" y="370"/>
                  </a:cubicBezTo>
                  <a:cubicBezTo>
                    <a:pt x="201" y="379"/>
                    <a:pt x="202" y="390"/>
                    <a:pt x="199" y="399"/>
                  </a:cubicBezTo>
                  <a:cubicBezTo>
                    <a:pt x="198" y="403"/>
                    <a:pt x="196" y="407"/>
                    <a:pt x="193" y="410"/>
                  </a:cubicBezTo>
                  <a:cubicBezTo>
                    <a:pt x="188" y="416"/>
                    <a:pt x="191" y="425"/>
                    <a:pt x="199" y="428"/>
                  </a:cubicBezTo>
                  <a:cubicBezTo>
                    <a:pt x="250" y="445"/>
                    <a:pt x="250" y="445"/>
                    <a:pt x="250" y="445"/>
                  </a:cubicBezTo>
                  <a:cubicBezTo>
                    <a:pt x="256" y="447"/>
                    <a:pt x="263" y="444"/>
                    <a:pt x="265" y="438"/>
                  </a:cubicBezTo>
                  <a:cubicBezTo>
                    <a:pt x="298" y="352"/>
                    <a:pt x="377" y="288"/>
                    <a:pt x="472" y="277"/>
                  </a:cubicBezTo>
                  <a:cubicBezTo>
                    <a:pt x="478" y="277"/>
                    <a:pt x="482" y="272"/>
                    <a:pt x="482" y="266"/>
                  </a:cubicBezTo>
                  <a:cubicBezTo>
                    <a:pt x="482" y="165"/>
                    <a:pt x="482" y="165"/>
                    <a:pt x="482" y="165"/>
                  </a:cubicBezTo>
                  <a:cubicBezTo>
                    <a:pt x="483" y="162"/>
                    <a:pt x="486" y="159"/>
                    <a:pt x="489" y="159"/>
                  </a:cubicBezTo>
                  <a:cubicBezTo>
                    <a:pt x="496" y="158"/>
                    <a:pt x="502" y="159"/>
                    <a:pt x="507" y="165"/>
                  </a:cubicBezTo>
                  <a:cubicBezTo>
                    <a:pt x="509" y="168"/>
                    <a:pt x="511" y="172"/>
                    <a:pt x="513" y="176"/>
                  </a:cubicBezTo>
                  <a:cubicBezTo>
                    <a:pt x="520" y="186"/>
                    <a:pt x="533" y="187"/>
                    <a:pt x="541" y="178"/>
                  </a:cubicBezTo>
                  <a:cubicBezTo>
                    <a:pt x="549" y="168"/>
                    <a:pt x="553" y="154"/>
                    <a:pt x="552" y="141"/>
                  </a:cubicBezTo>
                  <a:cubicBezTo>
                    <a:pt x="553" y="128"/>
                    <a:pt x="549" y="115"/>
                    <a:pt x="541" y="105"/>
                  </a:cubicBezTo>
                  <a:cubicBezTo>
                    <a:pt x="533" y="95"/>
                    <a:pt x="520" y="96"/>
                    <a:pt x="513" y="107"/>
                  </a:cubicBezTo>
                  <a:cubicBezTo>
                    <a:pt x="511" y="111"/>
                    <a:pt x="509" y="114"/>
                    <a:pt x="507" y="118"/>
                  </a:cubicBezTo>
                  <a:cubicBezTo>
                    <a:pt x="502" y="124"/>
                    <a:pt x="496" y="124"/>
                    <a:pt x="489" y="124"/>
                  </a:cubicBezTo>
                  <a:cubicBezTo>
                    <a:pt x="486" y="124"/>
                    <a:pt x="483" y="121"/>
                    <a:pt x="482" y="118"/>
                  </a:cubicBezTo>
                  <a:cubicBezTo>
                    <a:pt x="482" y="12"/>
                    <a:pt x="482" y="12"/>
                    <a:pt x="482" y="12"/>
                  </a:cubicBezTo>
                  <a:cubicBezTo>
                    <a:pt x="482" y="5"/>
                    <a:pt x="477" y="0"/>
                    <a:pt x="470" y="0"/>
                  </a:cubicBezTo>
                  <a:cubicBezTo>
                    <a:pt x="253" y="12"/>
                    <a:pt x="71" y="155"/>
                    <a:pt x="2" y="352"/>
                  </a:cubicBezTo>
                  <a:cubicBezTo>
                    <a:pt x="0" y="358"/>
                    <a:pt x="3" y="364"/>
                    <a:pt x="9" y="366"/>
                  </a:cubicBezTo>
                  <a:cubicBezTo>
                    <a:pt x="68" y="385"/>
                    <a:pt x="68" y="385"/>
                    <a:pt x="68" y="385"/>
                  </a:cubicBezTo>
                  <a:cubicBezTo>
                    <a:pt x="75" y="388"/>
                    <a:pt x="83" y="382"/>
                    <a:pt x="82" y="374"/>
                  </a:cubicBezTo>
                  <a:cubicBezTo>
                    <a:pt x="82" y="370"/>
                    <a:pt x="83" y="366"/>
                    <a:pt x="84" y="36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4" name="Google Shape;864;p43"/>
            <p:cNvSpPr/>
            <p:nvPr/>
          </p:nvSpPr>
          <p:spPr>
            <a:xfrm>
              <a:off x="8277575" y="2932985"/>
              <a:ext cx="247414" cy="390661"/>
            </a:xfrm>
            <a:custGeom>
              <a:avLst/>
              <a:gdLst/>
              <a:ahLst/>
              <a:cxnLst/>
              <a:rect l="l" t="t" r="r" b="b"/>
              <a:pathLst>
                <a:path w="363" h="573" extrusionOk="0">
                  <a:moveTo>
                    <a:pt x="268" y="20"/>
                  </a:moveTo>
                  <a:cubicBezTo>
                    <a:pt x="261" y="23"/>
                    <a:pt x="258" y="32"/>
                    <a:pt x="263" y="38"/>
                  </a:cubicBezTo>
                  <a:cubicBezTo>
                    <a:pt x="266" y="42"/>
                    <a:pt x="268" y="45"/>
                    <a:pt x="269" y="49"/>
                  </a:cubicBezTo>
                  <a:cubicBezTo>
                    <a:pt x="272" y="59"/>
                    <a:pt x="270" y="70"/>
                    <a:pt x="265" y="79"/>
                  </a:cubicBezTo>
                  <a:cubicBezTo>
                    <a:pt x="256" y="92"/>
                    <a:pt x="242" y="102"/>
                    <a:pt x="224" y="107"/>
                  </a:cubicBezTo>
                  <a:cubicBezTo>
                    <a:pt x="207" y="113"/>
                    <a:pt x="189" y="114"/>
                    <a:pt x="174" y="108"/>
                  </a:cubicBezTo>
                  <a:cubicBezTo>
                    <a:pt x="165" y="104"/>
                    <a:pt x="157" y="96"/>
                    <a:pt x="154" y="86"/>
                  </a:cubicBezTo>
                  <a:cubicBezTo>
                    <a:pt x="153" y="83"/>
                    <a:pt x="152" y="79"/>
                    <a:pt x="152" y="75"/>
                  </a:cubicBezTo>
                  <a:cubicBezTo>
                    <a:pt x="152" y="67"/>
                    <a:pt x="145" y="60"/>
                    <a:pt x="137" y="63"/>
                  </a:cubicBezTo>
                  <a:cubicBezTo>
                    <a:pt x="85" y="80"/>
                    <a:pt x="85" y="80"/>
                    <a:pt x="85" y="80"/>
                  </a:cubicBezTo>
                  <a:cubicBezTo>
                    <a:pt x="80" y="82"/>
                    <a:pt x="76" y="88"/>
                    <a:pt x="78" y="94"/>
                  </a:cubicBezTo>
                  <a:cubicBezTo>
                    <a:pt x="84" y="115"/>
                    <a:pt x="87" y="137"/>
                    <a:pt x="87" y="160"/>
                  </a:cubicBezTo>
                  <a:cubicBezTo>
                    <a:pt x="87" y="233"/>
                    <a:pt x="55" y="299"/>
                    <a:pt x="5" y="345"/>
                  </a:cubicBezTo>
                  <a:cubicBezTo>
                    <a:pt x="0" y="349"/>
                    <a:pt x="0" y="356"/>
                    <a:pt x="3" y="361"/>
                  </a:cubicBezTo>
                  <a:cubicBezTo>
                    <a:pt x="63" y="443"/>
                    <a:pt x="63" y="443"/>
                    <a:pt x="63" y="443"/>
                  </a:cubicBezTo>
                  <a:cubicBezTo>
                    <a:pt x="63" y="446"/>
                    <a:pt x="63" y="449"/>
                    <a:pt x="61" y="452"/>
                  </a:cubicBezTo>
                  <a:cubicBezTo>
                    <a:pt x="55" y="456"/>
                    <a:pt x="50" y="459"/>
                    <a:pt x="43" y="457"/>
                  </a:cubicBezTo>
                  <a:cubicBezTo>
                    <a:pt x="39" y="456"/>
                    <a:pt x="35" y="453"/>
                    <a:pt x="32" y="452"/>
                  </a:cubicBezTo>
                  <a:cubicBezTo>
                    <a:pt x="20" y="447"/>
                    <a:pt x="8" y="454"/>
                    <a:pt x="7" y="467"/>
                  </a:cubicBezTo>
                  <a:cubicBezTo>
                    <a:pt x="6" y="479"/>
                    <a:pt x="12" y="493"/>
                    <a:pt x="20" y="503"/>
                  </a:cubicBezTo>
                  <a:cubicBezTo>
                    <a:pt x="27" y="513"/>
                    <a:pt x="38" y="523"/>
                    <a:pt x="50" y="526"/>
                  </a:cubicBezTo>
                  <a:cubicBezTo>
                    <a:pt x="62" y="529"/>
                    <a:pt x="73" y="520"/>
                    <a:pt x="72" y="507"/>
                  </a:cubicBezTo>
                  <a:cubicBezTo>
                    <a:pt x="72" y="503"/>
                    <a:pt x="71" y="499"/>
                    <a:pt x="70" y="495"/>
                  </a:cubicBezTo>
                  <a:cubicBezTo>
                    <a:pt x="70" y="487"/>
                    <a:pt x="75" y="484"/>
                    <a:pt x="81" y="480"/>
                  </a:cubicBezTo>
                  <a:cubicBezTo>
                    <a:pt x="84" y="478"/>
                    <a:pt x="88" y="479"/>
                    <a:pt x="90" y="481"/>
                  </a:cubicBezTo>
                  <a:cubicBezTo>
                    <a:pt x="153" y="566"/>
                    <a:pt x="153" y="566"/>
                    <a:pt x="153" y="566"/>
                  </a:cubicBezTo>
                  <a:cubicBezTo>
                    <a:pt x="156" y="572"/>
                    <a:pt x="164" y="573"/>
                    <a:pt x="169" y="569"/>
                  </a:cubicBezTo>
                  <a:cubicBezTo>
                    <a:pt x="287" y="472"/>
                    <a:pt x="363" y="324"/>
                    <a:pt x="363" y="160"/>
                  </a:cubicBezTo>
                  <a:cubicBezTo>
                    <a:pt x="363" y="107"/>
                    <a:pt x="355" y="57"/>
                    <a:pt x="341" y="9"/>
                  </a:cubicBezTo>
                  <a:cubicBezTo>
                    <a:pt x="339" y="3"/>
                    <a:pt x="333" y="0"/>
                    <a:pt x="327" y="1"/>
                  </a:cubicBezTo>
                  <a:lnTo>
                    <a:pt x="268" y="2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5" name="Google Shape;865;p43"/>
            <p:cNvSpPr/>
            <p:nvPr/>
          </p:nvSpPr>
          <p:spPr>
            <a:xfrm>
              <a:off x="8166284" y="2682313"/>
              <a:ext cx="336357" cy="315595"/>
            </a:xfrm>
            <a:custGeom>
              <a:avLst/>
              <a:gdLst/>
              <a:ahLst/>
              <a:cxnLst/>
              <a:rect l="l" t="t" r="r" b="b"/>
              <a:pathLst>
                <a:path w="493" h="463" extrusionOk="0">
                  <a:moveTo>
                    <a:pt x="27" y="81"/>
                  </a:moveTo>
                  <a:cubicBezTo>
                    <a:pt x="37" y="81"/>
                    <a:pt x="47" y="86"/>
                    <a:pt x="54" y="94"/>
                  </a:cubicBezTo>
                  <a:cubicBezTo>
                    <a:pt x="64" y="106"/>
                    <a:pt x="69" y="123"/>
                    <a:pt x="69" y="141"/>
                  </a:cubicBezTo>
                  <a:cubicBezTo>
                    <a:pt x="69" y="160"/>
                    <a:pt x="64" y="177"/>
                    <a:pt x="54" y="189"/>
                  </a:cubicBezTo>
                  <a:cubicBezTo>
                    <a:pt x="47" y="197"/>
                    <a:pt x="37" y="202"/>
                    <a:pt x="27" y="202"/>
                  </a:cubicBezTo>
                  <a:cubicBezTo>
                    <a:pt x="23" y="202"/>
                    <a:pt x="19" y="201"/>
                    <a:pt x="15" y="200"/>
                  </a:cubicBezTo>
                  <a:cubicBezTo>
                    <a:pt x="8" y="197"/>
                    <a:pt x="0" y="202"/>
                    <a:pt x="0" y="210"/>
                  </a:cubicBezTo>
                  <a:cubicBezTo>
                    <a:pt x="0" y="265"/>
                    <a:pt x="0" y="265"/>
                    <a:pt x="0" y="265"/>
                  </a:cubicBezTo>
                  <a:cubicBezTo>
                    <a:pt x="0" y="271"/>
                    <a:pt x="5" y="276"/>
                    <a:pt x="11" y="276"/>
                  </a:cubicBezTo>
                  <a:cubicBezTo>
                    <a:pt x="107" y="281"/>
                    <a:pt x="189" y="340"/>
                    <a:pt x="227" y="423"/>
                  </a:cubicBezTo>
                  <a:cubicBezTo>
                    <a:pt x="230" y="429"/>
                    <a:pt x="236" y="432"/>
                    <a:pt x="241" y="430"/>
                  </a:cubicBezTo>
                  <a:cubicBezTo>
                    <a:pt x="338" y="398"/>
                    <a:pt x="338" y="398"/>
                    <a:pt x="338" y="398"/>
                  </a:cubicBezTo>
                  <a:cubicBezTo>
                    <a:pt x="341" y="399"/>
                    <a:pt x="344" y="400"/>
                    <a:pt x="346" y="403"/>
                  </a:cubicBezTo>
                  <a:cubicBezTo>
                    <a:pt x="348" y="410"/>
                    <a:pt x="350" y="416"/>
                    <a:pt x="345" y="422"/>
                  </a:cubicBezTo>
                  <a:cubicBezTo>
                    <a:pt x="343" y="425"/>
                    <a:pt x="339" y="428"/>
                    <a:pt x="337" y="431"/>
                  </a:cubicBezTo>
                  <a:cubicBezTo>
                    <a:pt x="329" y="441"/>
                    <a:pt x="332" y="454"/>
                    <a:pt x="344" y="459"/>
                  </a:cubicBezTo>
                  <a:cubicBezTo>
                    <a:pt x="355" y="463"/>
                    <a:pt x="369" y="462"/>
                    <a:pt x="382" y="458"/>
                  </a:cubicBezTo>
                  <a:cubicBezTo>
                    <a:pt x="394" y="454"/>
                    <a:pt x="406" y="447"/>
                    <a:pt x="413" y="436"/>
                  </a:cubicBezTo>
                  <a:cubicBezTo>
                    <a:pt x="420" y="426"/>
                    <a:pt x="414" y="413"/>
                    <a:pt x="402" y="410"/>
                  </a:cubicBezTo>
                  <a:cubicBezTo>
                    <a:pt x="398" y="409"/>
                    <a:pt x="394" y="408"/>
                    <a:pt x="390" y="407"/>
                  </a:cubicBezTo>
                  <a:cubicBezTo>
                    <a:pt x="383" y="405"/>
                    <a:pt x="380" y="399"/>
                    <a:pt x="379" y="393"/>
                  </a:cubicBezTo>
                  <a:cubicBezTo>
                    <a:pt x="378" y="389"/>
                    <a:pt x="380" y="386"/>
                    <a:pt x="382" y="384"/>
                  </a:cubicBezTo>
                  <a:cubicBezTo>
                    <a:pt x="483" y="351"/>
                    <a:pt x="483" y="351"/>
                    <a:pt x="483" y="351"/>
                  </a:cubicBezTo>
                  <a:cubicBezTo>
                    <a:pt x="489" y="349"/>
                    <a:pt x="493" y="342"/>
                    <a:pt x="490" y="336"/>
                  </a:cubicBezTo>
                  <a:cubicBezTo>
                    <a:pt x="415" y="143"/>
                    <a:pt x="230" y="5"/>
                    <a:pt x="11" y="0"/>
                  </a:cubicBezTo>
                  <a:cubicBezTo>
                    <a:pt x="5" y="0"/>
                    <a:pt x="0" y="5"/>
                    <a:pt x="0" y="11"/>
                  </a:cubicBezTo>
                  <a:cubicBezTo>
                    <a:pt x="0" y="72"/>
                    <a:pt x="0" y="72"/>
                    <a:pt x="0" y="72"/>
                  </a:cubicBezTo>
                  <a:cubicBezTo>
                    <a:pt x="0" y="80"/>
                    <a:pt x="8" y="86"/>
                    <a:pt x="15" y="83"/>
                  </a:cubicBezTo>
                  <a:cubicBezTo>
                    <a:pt x="19" y="82"/>
                    <a:pt x="23" y="81"/>
                    <a:pt x="27"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6" name="Google Shape;866;p43"/>
            <p:cNvSpPr/>
            <p:nvPr/>
          </p:nvSpPr>
          <p:spPr>
            <a:xfrm>
              <a:off x="7965147" y="3183207"/>
              <a:ext cx="408594" cy="218887"/>
            </a:xfrm>
            <a:custGeom>
              <a:avLst/>
              <a:gdLst/>
              <a:ahLst/>
              <a:cxnLst/>
              <a:rect l="l" t="t" r="r" b="b"/>
              <a:pathLst>
                <a:path w="599" h="321" extrusionOk="0">
                  <a:moveTo>
                    <a:pt x="532" y="171"/>
                  </a:moveTo>
                  <a:cubicBezTo>
                    <a:pt x="524" y="177"/>
                    <a:pt x="513" y="179"/>
                    <a:pt x="503" y="176"/>
                  </a:cubicBezTo>
                  <a:cubicBezTo>
                    <a:pt x="488" y="172"/>
                    <a:pt x="474" y="162"/>
                    <a:pt x="463" y="147"/>
                  </a:cubicBezTo>
                  <a:cubicBezTo>
                    <a:pt x="452" y="132"/>
                    <a:pt x="446" y="115"/>
                    <a:pt x="447" y="99"/>
                  </a:cubicBezTo>
                  <a:cubicBezTo>
                    <a:pt x="448" y="89"/>
                    <a:pt x="453" y="79"/>
                    <a:pt x="461" y="73"/>
                  </a:cubicBezTo>
                  <a:cubicBezTo>
                    <a:pt x="464" y="71"/>
                    <a:pt x="468" y="69"/>
                    <a:pt x="472" y="68"/>
                  </a:cubicBezTo>
                  <a:cubicBezTo>
                    <a:pt x="479" y="66"/>
                    <a:pt x="483" y="57"/>
                    <a:pt x="478" y="50"/>
                  </a:cubicBezTo>
                  <a:cubicBezTo>
                    <a:pt x="446" y="6"/>
                    <a:pt x="446" y="6"/>
                    <a:pt x="446" y="6"/>
                  </a:cubicBezTo>
                  <a:cubicBezTo>
                    <a:pt x="442" y="1"/>
                    <a:pt x="436" y="0"/>
                    <a:pt x="431" y="3"/>
                  </a:cubicBezTo>
                  <a:cubicBezTo>
                    <a:pt x="391" y="29"/>
                    <a:pt x="344" y="44"/>
                    <a:pt x="293" y="44"/>
                  </a:cubicBezTo>
                  <a:cubicBezTo>
                    <a:pt x="248" y="44"/>
                    <a:pt x="205" y="32"/>
                    <a:pt x="168" y="11"/>
                  </a:cubicBezTo>
                  <a:cubicBezTo>
                    <a:pt x="163" y="8"/>
                    <a:pt x="157" y="10"/>
                    <a:pt x="154" y="15"/>
                  </a:cubicBezTo>
                  <a:cubicBezTo>
                    <a:pt x="94" y="97"/>
                    <a:pt x="94" y="97"/>
                    <a:pt x="94" y="97"/>
                  </a:cubicBezTo>
                  <a:cubicBezTo>
                    <a:pt x="91" y="98"/>
                    <a:pt x="88" y="99"/>
                    <a:pt x="85" y="97"/>
                  </a:cubicBezTo>
                  <a:cubicBezTo>
                    <a:pt x="79" y="93"/>
                    <a:pt x="74" y="90"/>
                    <a:pt x="74" y="82"/>
                  </a:cubicBezTo>
                  <a:cubicBezTo>
                    <a:pt x="74" y="78"/>
                    <a:pt x="75" y="74"/>
                    <a:pt x="76" y="70"/>
                  </a:cubicBezTo>
                  <a:cubicBezTo>
                    <a:pt x="77" y="57"/>
                    <a:pt x="66" y="48"/>
                    <a:pt x="54" y="51"/>
                  </a:cubicBezTo>
                  <a:cubicBezTo>
                    <a:pt x="42" y="54"/>
                    <a:pt x="31" y="64"/>
                    <a:pt x="24" y="74"/>
                  </a:cubicBezTo>
                  <a:cubicBezTo>
                    <a:pt x="16" y="85"/>
                    <a:pt x="10" y="98"/>
                    <a:pt x="11" y="110"/>
                  </a:cubicBezTo>
                  <a:cubicBezTo>
                    <a:pt x="12" y="123"/>
                    <a:pt x="24" y="130"/>
                    <a:pt x="35" y="125"/>
                  </a:cubicBezTo>
                  <a:cubicBezTo>
                    <a:pt x="39" y="124"/>
                    <a:pt x="43" y="121"/>
                    <a:pt x="47" y="120"/>
                  </a:cubicBezTo>
                  <a:cubicBezTo>
                    <a:pt x="54" y="118"/>
                    <a:pt x="59" y="121"/>
                    <a:pt x="64" y="125"/>
                  </a:cubicBezTo>
                  <a:cubicBezTo>
                    <a:pt x="67" y="128"/>
                    <a:pt x="67" y="131"/>
                    <a:pt x="67" y="135"/>
                  </a:cubicBezTo>
                  <a:cubicBezTo>
                    <a:pt x="4" y="220"/>
                    <a:pt x="4" y="220"/>
                    <a:pt x="4" y="220"/>
                  </a:cubicBezTo>
                  <a:cubicBezTo>
                    <a:pt x="0" y="226"/>
                    <a:pt x="2" y="233"/>
                    <a:pt x="7" y="237"/>
                  </a:cubicBezTo>
                  <a:cubicBezTo>
                    <a:pt x="90" y="290"/>
                    <a:pt x="188" y="321"/>
                    <a:pt x="293" y="321"/>
                  </a:cubicBezTo>
                  <a:cubicBezTo>
                    <a:pt x="404" y="321"/>
                    <a:pt x="507" y="286"/>
                    <a:pt x="593" y="227"/>
                  </a:cubicBezTo>
                  <a:cubicBezTo>
                    <a:pt x="598" y="224"/>
                    <a:pt x="599" y="216"/>
                    <a:pt x="595" y="211"/>
                  </a:cubicBezTo>
                  <a:cubicBezTo>
                    <a:pt x="559" y="162"/>
                    <a:pt x="559" y="162"/>
                    <a:pt x="559" y="162"/>
                  </a:cubicBezTo>
                  <a:cubicBezTo>
                    <a:pt x="555" y="155"/>
                    <a:pt x="545" y="156"/>
                    <a:pt x="541" y="162"/>
                  </a:cubicBezTo>
                  <a:cubicBezTo>
                    <a:pt x="538" y="166"/>
                    <a:pt x="535" y="169"/>
                    <a:pt x="532" y="171"/>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67" name="Google Shape;867;p43"/>
          <p:cNvGrpSpPr/>
          <p:nvPr/>
        </p:nvGrpSpPr>
        <p:grpSpPr>
          <a:xfrm>
            <a:off x="6265657" y="1550125"/>
            <a:ext cx="446293" cy="446006"/>
            <a:chOff x="8841135" y="2681940"/>
            <a:chExt cx="720990" cy="720527"/>
          </a:xfrm>
        </p:grpSpPr>
        <p:sp>
          <p:nvSpPr>
            <p:cNvPr id="868" name="Google Shape;868;p43"/>
            <p:cNvSpPr/>
            <p:nvPr/>
          </p:nvSpPr>
          <p:spPr>
            <a:xfrm>
              <a:off x="8841135" y="2874744"/>
              <a:ext cx="210627" cy="348807"/>
            </a:xfrm>
            <a:custGeom>
              <a:avLst/>
              <a:gdLst/>
              <a:ahLst/>
              <a:cxnLst/>
              <a:rect l="l" t="t" r="r" b="b"/>
              <a:pathLst>
                <a:path w="312" h="516" extrusionOk="0">
                  <a:moveTo>
                    <a:pt x="131" y="453"/>
                  </a:moveTo>
                  <a:cubicBezTo>
                    <a:pt x="126" y="444"/>
                    <a:pt x="125" y="433"/>
                    <a:pt x="128" y="423"/>
                  </a:cubicBezTo>
                  <a:cubicBezTo>
                    <a:pt x="134" y="408"/>
                    <a:pt x="146" y="395"/>
                    <a:pt x="162" y="385"/>
                  </a:cubicBezTo>
                  <a:cubicBezTo>
                    <a:pt x="178" y="375"/>
                    <a:pt x="195" y="371"/>
                    <a:pt x="211" y="374"/>
                  </a:cubicBezTo>
                  <a:cubicBezTo>
                    <a:pt x="222" y="375"/>
                    <a:pt x="231" y="382"/>
                    <a:pt x="236" y="390"/>
                  </a:cubicBezTo>
                  <a:cubicBezTo>
                    <a:pt x="238" y="394"/>
                    <a:pt x="240" y="399"/>
                    <a:pt x="240" y="403"/>
                  </a:cubicBezTo>
                  <a:cubicBezTo>
                    <a:pt x="241" y="410"/>
                    <a:pt x="249" y="415"/>
                    <a:pt x="256" y="411"/>
                  </a:cubicBezTo>
                  <a:cubicBezTo>
                    <a:pt x="306" y="381"/>
                    <a:pt x="306" y="381"/>
                    <a:pt x="306" y="381"/>
                  </a:cubicBezTo>
                  <a:cubicBezTo>
                    <a:pt x="311" y="378"/>
                    <a:pt x="312" y="372"/>
                    <a:pt x="310" y="367"/>
                  </a:cubicBezTo>
                  <a:cubicBezTo>
                    <a:pt x="291" y="333"/>
                    <a:pt x="280" y="293"/>
                    <a:pt x="280" y="251"/>
                  </a:cubicBezTo>
                  <a:cubicBezTo>
                    <a:pt x="279" y="214"/>
                    <a:pt x="287" y="179"/>
                    <a:pt x="300" y="148"/>
                  </a:cubicBezTo>
                  <a:cubicBezTo>
                    <a:pt x="302" y="143"/>
                    <a:pt x="301" y="137"/>
                    <a:pt x="296" y="135"/>
                  </a:cubicBezTo>
                  <a:cubicBezTo>
                    <a:pt x="208" y="85"/>
                    <a:pt x="208" y="85"/>
                    <a:pt x="208" y="85"/>
                  </a:cubicBezTo>
                  <a:cubicBezTo>
                    <a:pt x="206" y="84"/>
                    <a:pt x="204" y="82"/>
                    <a:pt x="204" y="80"/>
                  </a:cubicBezTo>
                  <a:cubicBezTo>
                    <a:pt x="203" y="78"/>
                    <a:pt x="203" y="76"/>
                    <a:pt x="204" y="75"/>
                  </a:cubicBezTo>
                  <a:cubicBezTo>
                    <a:pt x="207" y="69"/>
                    <a:pt x="210" y="63"/>
                    <a:pt x="218" y="62"/>
                  </a:cubicBezTo>
                  <a:cubicBezTo>
                    <a:pt x="222" y="62"/>
                    <a:pt x="226" y="62"/>
                    <a:pt x="230" y="62"/>
                  </a:cubicBezTo>
                  <a:cubicBezTo>
                    <a:pt x="243" y="62"/>
                    <a:pt x="251" y="50"/>
                    <a:pt x="246" y="38"/>
                  </a:cubicBezTo>
                  <a:cubicBezTo>
                    <a:pt x="242" y="26"/>
                    <a:pt x="231" y="17"/>
                    <a:pt x="220" y="11"/>
                  </a:cubicBezTo>
                  <a:cubicBezTo>
                    <a:pt x="209" y="4"/>
                    <a:pt x="195" y="0"/>
                    <a:pt x="182" y="2"/>
                  </a:cubicBezTo>
                  <a:cubicBezTo>
                    <a:pt x="170" y="4"/>
                    <a:pt x="164" y="17"/>
                    <a:pt x="170" y="28"/>
                  </a:cubicBezTo>
                  <a:cubicBezTo>
                    <a:pt x="172" y="32"/>
                    <a:pt x="175" y="35"/>
                    <a:pt x="177" y="39"/>
                  </a:cubicBezTo>
                  <a:cubicBezTo>
                    <a:pt x="180" y="46"/>
                    <a:pt x="177" y="52"/>
                    <a:pt x="173" y="57"/>
                  </a:cubicBezTo>
                  <a:cubicBezTo>
                    <a:pt x="172" y="59"/>
                    <a:pt x="171" y="60"/>
                    <a:pt x="169" y="60"/>
                  </a:cubicBezTo>
                  <a:cubicBezTo>
                    <a:pt x="167" y="61"/>
                    <a:pt x="164" y="61"/>
                    <a:pt x="162" y="59"/>
                  </a:cubicBezTo>
                  <a:cubicBezTo>
                    <a:pt x="70" y="8"/>
                    <a:pt x="70" y="8"/>
                    <a:pt x="70" y="8"/>
                  </a:cubicBezTo>
                  <a:cubicBezTo>
                    <a:pt x="65" y="5"/>
                    <a:pt x="58" y="7"/>
                    <a:pt x="56" y="12"/>
                  </a:cubicBezTo>
                  <a:cubicBezTo>
                    <a:pt x="20" y="85"/>
                    <a:pt x="0" y="167"/>
                    <a:pt x="1" y="254"/>
                  </a:cubicBezTo>
                  <a:cubicBezTo>
                    <a:pt x="2" y="347"/>
                    <a:pt x="26" y="434"/>
                    <a:pt x="69" y="509"/>
                  </a:cubicBezTo>
                  <a:cubicBezTo>
                    <a:pt x="72" y="514"/>
                    <a:pt x="78" y="516"/>
                    <a:pt x="83" y="513"/>
                  </a:cubicBezTo>
                  <a:cubicBezTo>
                    <a:pt x="139" y="480"/>
                    <a:pt x="139" y="480"/>
                    <a:pt x="139" y="480"/>
                  </a:cubicBezTo>
                  <a:cubicBezTo>
                    <a:pt x="146" y="476"/>
                    <a:pt x="146" y="467"/>
                    <a:pt x="140" y="463"/>
                  </a:cubicBezTo>
                  <a:cubicBezTo>
                    <a:pt x="136" y="460"/>
                    <a:pt x="133" y="457"/>
                    <a:pt x="131" y="453"/>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9" name="Google Shape;869;p43"/>
            <p:cNvSpPr/>
            <p:nvPr/>
          </p:nvSpPr>
          <p:spPr>
            <a:xfrm>
              <a:off x="8899694" y="3138374"/>
              <a:ext cx="304599" cy="264093"/>
            </a:xfrm>
            <a:custGeom>
              <a:avLst/>
              <a:gdLst/>
              <a:ahLst/>
              <a:cxnLst/>
              <a:rect l="l" t="t" r="r" b="b"/>
              <a:pathLst>
                <a:path w="451" h="391" extrusionOk="0">
                  <a:moveTo>
                    <a:pt x="423" y="309"/>
                  </a:moveTo>
                  <a:cubicBezTo>
                    <a:pt x="413" y="309"/>
                    <a:pt x="403" y="305"/>
                    <a:pt x="396" y="297"/>
                  </a:cubicBezTo>
                  <a:cubicBezTo>
                    <a:pt x="385" y="285"/>
                    <a:pt x="380" y="268"/>
                    <a:pt x="380" y="249"/>
                  </a:cubicBezTo>
                  <a:cubicBezTo>
                    <a:pt x="379" y="230"/>
                    <a:pt x="385" y="213"/>
                    <a:pt x="394" y="201"/>
                  </a:cubicBezTo>
                  <a:cubicBezTo>
                    <a:pt x="401" y="192"/>
                    <a:pt x="411" y="187"/>
                    <a:pt x="421" y="187"/>
                  </a:cubicBezTo>
                  <a:cubicBezTo>
                    <a:pt x="426" y="187"/>
                    <a:pt x="431" y="188"/>
                    <a:pt x="435" y="190"/>
                  </a:cubicBezTo>
                  <a:cubicBezTo>
                    <a:pt x="442" y="193"/>
                    <a:pt x="449" y="188"/>
                    <a:pt x="449" y="180"/>
                  </a:cubicBezTo>
                  <a:cubicBezTo>
                    <a:pt x="448" y="122"/>
                    <a:pt x="448" y="122"/>
                    <a:pt x="448" y="122"/>
                  </a:cubicBezTo>
                  <a:cubicBezTo>
                    <a:pt x="448" y="117"/>
                    <a:pt x="444" y="112"/>
                    <a:pt x="438" y="112"/>
                  </a:cubicBezTo>
                  <a:cubicBezTo>
                    <a:pt x="359" y="109"/>
                    <a:pt x="288" y="70"/>
                    <a:pt x="243" y="10"/>
                  </a:cubicBezTo>
                  <a:cubicBezTo>
                    <a:pt x="240" y="6"/>
                    <a:pt x="234" y="5"/>
                    <a:pt x="230" y="7"/>
                  </a:cubicBezTo>
                  <a:cubicBezTo>
                    <a:pt x="143" y="59"/>
                    <a:pt x="143" y="59"/>
                    <a:pt x="143" y="59"/>
                  </a:cubicBezTo>
                  <a:cubicBezTo>
                    <a:pt x="141" y="60"/>
                    <a:pt x="139" y="61"/>
                    <a:pt x="136" y="60"/>
                  </a:cubicBezTo>
                  <a:cubicBezTo>
                    <a:pt x="134" y="59"/>
                    <a:pt x="133" y="59"/>
                    <a:pt x="132" y="57"/>
                  </a:cubicBezTo>
                  <a:cubicBezTo>
                    <a:pt x="128" y="51"/>
                    <a:pt x="125" y="46"/>
                    <a:pt x="128" y="39"/>
                  </a:cubicBezTo>
                  <a:cubicBezTo>
                    <a:pt x="130" y="35"/>
                    <a:pt x="133" y="32"/>
                    <a:pt x="135" y="28"/>
                  </a:cubicBezTo>
                  <a:cubicBezTo>
                    <a:pt x="140" y="17"/>
                    <a:pt x="134" y="4"/>
                    <a:pt x="122" y="2"/>
                  </a:cubicBezTo>
                  <a:cubicBezTo>
                    <a:pt x="109" y="0"/>
                    <a:pt x="95" y="4"/>
                    <a:pt x="84" y="11"/>
                  </a:cubicBezTo>
                  <a:cubicBezTo>
                    <a:pt x="73" y="18"/>
                    <a:pt x="63" y="27"/>
                    <a:pt x="58" y="39"/>
                  </a:cubicBezTo>
                  <a:cubicBezTo>
                    <a:pt x="54" y="52"/>
                    <a:pt x="62" y="63"/>
                    <a:pt x="75" y="63"/>
                  </a:cubicBezTo>
                  <a:cubicBezTo>
                    <a:pt x="79" y="63"/>
                    <a:pt x="83" y="63"/>
                    <a:pt x="88" y="63"/>
                  </a:cubicBezTo>
                  <a:cubicBezTo>
                    <a:pt x="95" y="64"/>
                    <a:pt x="98" y="69"/>
                    <a:pt x="102" y="75"/>
                  </a:cubicBezTo>
                  <a:cubicBezTo>
                    <a:pt x="103" y="77"/>
                    <a:pt x="103" y="78"/>
                    <a:pt x="102" y="80"/>
                  </a:cubicBezTo>
                  <a:cubicBezTo>
                    <a:pt x="102" y="82"/>
                    <a:pt x="100" y="84"/>
                    <a:pt x="98" y="86"/>
                  </a:cubicBezTo>
                  <a:cubicBezTo>
                    <a:pt x="7" y="140"/>
                    <a:pt x="7" y="140"/>
                    <a:pt x="7" y="140"/>
                  </a:cubicBezTo>
                  <a:cubicBezTo>
                    <a:pt x="2" y="143"/>
                    <a:pt x="0" y="149"/>
                    <a:pt x="4" y="154"/>
                  </a:cubicBezTo>
                  <a:cubicBezTo>
                    <a:pt x="98" y="296"/>
                    <a:pt x="259" y="389"/>
                    <a:pt x="441" y="391"/>
                  </a:cubicBezTo>
                  <a:cubicBezTo>
                    <a:pt x="447" y="391"/>
                    <a:pt x="451" y="387"/>
                    <a:pt x="451" y="381"/>
                  </a:cubicBezTo>
                  <a:cubicBezTo>
                    <a:pt x="450" y="316"/>
                    <a:pt x="450" y="316"/>
                    <a:pt x="450" y="316"/>
                  </a:cubicBezTo>
                  <a:cubicBezTo>
                    <a:pt x="450" y="308"/>
                    <a:pt x="443" y="304"/>
                    <a:pt x="436" y="307"/>
                  </a:cubicBezTo>
                  <a:cubicBezTo>
                    <a:pt x="432" y="308"/>
                    <a:pt x="427" y="309"/>
                    <a:pt x="423" y="309"/>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0" name="Google Shape;870;p43"/>
            <p:cNvSpPr/>
            <p:nvPr/>
          </p:nvSpPr>
          <p:spPr>
            <a:xfrm>
              <a:off x="8889742" y="2681940"/>
              <a:ext cx="344871" cy="273814"/>
            </a:xfrm>
            <a:custGeom>
              <a:avLst/>
              <a:gdLst/>
              <a:ahLst/>
              <a:cxnLst/>
              <a:rect l="l" t="t" r="r" b="b"/>
              <a:pathLst>
                <a:path w="511" h="405" extrusionOk="0">
                  <a:moveTo>
                    <a:pt x="83" y="286"/>
                  </a:moveTo>
                  <a:cubicBezTo>
                    <a:pt x="88" y="277"/>
                    <a:pt x="97" y="271"/>
                    <a:pt x="108" y="269"/>
                  </a:cubicBezTo>
                  <a:cubicBezTo>
                    <a:pt x="123" y="266"/>
                    <a:pt x="141" y="270"/>
                    <a:pt x="157" y="279"/>
                  </a:cubicBezTo>
                  <a:cubicBezTo>
                    <a:pt x="174" y="288"/>
                    <a:pt x="186" y="301"/>
                    <a:pt x="191" y="316"/>
                  </a:cubicBezTo>
                  <a:cubicBezTo>
                    <a:pt x="195" y="326"/>
                    <a:pt x="195" y="337"/>
                    <a:pt x="189" y="346"/>
                  </a:cubicBezTo>
                  <a:cubicBezTo>
                    <a:pt x="187" y="350"/>
                    <a:pt x="184" y="354"/>
                    <a:pt x="181" y="356"/>
                  </a:cubicBezTo>
                  <a:cubicBezTo>
                    <a:pt x="175" y="361"/>
                    <a:pt x="175" y="370"/>
                    <a:pt x="182" y="373"/>
                  </a:cubicBezTo>
                  <a:cubicBezTo>
                    <a:pt x="233" y="402"/>
                    <a:pt x="233" y="402"/>
                    <a:pt x="233" y="402"/>
                  </a:cubicBezTo>
                  <a:cubicBezTo>
                    <a:pt x="237" y="405"/>
                    <a:pt x="243" y="403"/>
                    <a:pt x="246" y="398"/>
                  </a:cubicBezTo>
                  <a:cubicBezTo>
                    <a:pt x="286" y="335"/>
                    <a:pt x="353" y="290"/>
                    <a:pt x="432" y="280"/>
                  </a:cubicBezTo>
                  <a:cubicBezTo>
                    <a:pt x="437" y="280"/>
                    <a:pt x="441" y="275"/>
                    <a:pt x="441" y="270"/>
                  </a:cubicBezTo>
                  <a:cubicBezTo>
                    <a:pt x="440" y="170"/>
                    <a:pt x="440" y="170"/>
                    <a:pt x="440" y="170"/>
                  </a:cubicBezTo>
                  <a:cubicBezTo>
                    <a:pt x="440" y="167"/>
                    <a:pt x="441" y="164"/>
                    <a:pt x="442" y="163"/>
                  </a:cubicBezTo>
                  <a:cubicBezTo>
                    <a:pt x="444" y="161"/>
                    <a:pt x="445" y="161"/>
                    <a:pt x="447" y="160"/>
                  </a:cubicBezTo>
                  <a:cubicBezTo>
                    <a:pt x="454" y="160"/>
                    <a:pt x="460" y="160"/>
                    <a:pt x="465" y="166"/>
                  </a:cubicBezTo>
                  <a:cubicBezTo>
                    <a:pt x="467" y="170"/>
                    <a:pt x="469" y="174"/>
                    <a:pt x="471" y="177"/>
                  </a:cubicBezTo>
                  <a:cubicBezTo>
                    <a:pt x="478" y="188"/>
                    <a:pt x="492" y="189"/>
                    <a:pt x="500" y="179"/>
                  </a:cubicBezTo>
                  <a:cubicBezTo>
                    <a:pt x="508" y="169"/>
                    <a:pt x="511" y="155"/>
                    <a:pt x="510" y="142"/>
                  </a:cubicBezTo>
                  <a:cubicBezTo>
                    <a:pt x="511" y="129"/>
                    <a:pt x="507" y="115"/>
                    <a:pt x="499" y="106"/>
                  </a:cubicBezTo>
                  <a:cubicBezTo>
                    <a:pt x="491" y="96"/>
                    <a:pt x="477" y="97"/>
                    <a:pt x="470" y="108"/>
                  </a:cubicBezTo>
                  <a:cubicBezTo>
                    <a:pt x="468" y="112"/>
                    <a:pt x="466" y="116"/>
                    <a:pt x="464" y="119"/>
                  </a:cubicBezTo>
                  <a:cubicBezTo>
                    <a:pt x="460" y="125"/>
                    <a:pt x="453" y="125"/>
                    <a:pt x="447" y="125"/>
                  </a:cubicBezTo>
                  <a:cubicBezTo>
                    <a:pt x="445" y="125"/>
                    <a:pt x="443" y="124"/>
                    <a:pt x="442" y="123"/>
                  </a:cubicBezTo>
                  <a:cubicBezTo>
                    <a:pt x="440" y="121"/>
                    <a:pt x="439" y="119"/>
                    <a:pt x="439" y="116"/>
                  </a:cubicBezTo>
                  <a:cubicBezTo>
                    <a:pt x="438" y="11"/>
                    <a:pt x="438" y="11"/>
                    <a:pt x="438" y="11"/>
                  </a:cubicBezTo>
                  <a:cubicBezTo>
                    <a:pt x="438" y="5"/>
                    <a:pt x="433" y="0"/>
                    <a:pt x="427" y="1"/>
                  </a:cubicBezTo>
                  <a:cubicBezTo>
                    <a:pt x="246" y="12"/>
                    <a:pt x="91" y="114"/>
                    <a:pt x="3" y="261"/>
                  </a:cubicBezTo>
                  <a:cubicBezTo>
                    <a:pt x="0" y="266"/>
                    <a:pt x="2" y="272"/>
                    <a:pt x="7" y="275"/>
                  </a:cubicBezTo>
                  <a:cubicBezTo>
                    <a:pt x="64" y="307"/>
                    <a:pt x="64" y="307"/>
                    <a:pt x="64" y="307"/>
                  </a:cubicBezTo>
                  <a:cubicBezTo>
                    <a:pt x="70" y="311"/>
                    <a:pt x="78" y="306"/>
                    <a:pt x="79" y="299"/>
                  </a:cubicBezTo>
                  <a:cubicBezTo>
                    <a:pt x="79" y="295"/>
                    <a:pt x="81" y="290"/>
                    <a:pt x="83" y="28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1" name="Google Shape;871;p43"/>
            <p:cNvSpPr/>
            <p:nvPr/>
          </p:nvSpPr>
          <p:spPr>
            <a:xfrm>
              <a:off x="9198969" y="2681940"/>
              <a:ext cx="304599" cy="264325"/>
            </a:xfrm>
            <a:custGeom>
              <a:avLst/>
              <a:gdLst/>
              <a:ahLst/>
              <a:cxnLst/>
              <a:rect l="l" t="t" r="r" b="b"/>
              <a:pathLst>
                <a:path w="451" h="391" extrusionOk="0">
                  <a:moveTo>
                    <a:pt x="28" y="81"/>
                  </a:moveTo>
                  <a:cubicBezTo>
                    <a:pt x="38" y="81"/>
                    <a:pt x="48" y="86"/>
                    <a:pt x="55" y="94"/>
                  </a:cubicBezTo>
                  <a:cubicBezTo>
                    <a:pt x="66" y="106"/>
                    <a:pt x="71" y="123"/>
                    <a:pt x="71" y="142"/>
                  </a:cubicBezTo>
                  <a:cubicBezTo>
                    <a:pt x="72" y="161"/>
                    <a:pt x="66" y="178"/>
                    <a:pt x="57" y="190"/>
                  </a:cubicBezTo>
                  <a:cubicBezTo>
                    <a:pt x="50" y="198"/>
                    <a:pt x="40" y="203"/>
                    <a:pt x="30" y="203"/>
                  </a:cubicBezTo>
                  <a:cubicBezTo>
                    <a:pt x="25" y="204"/>
                    <a:pt x="20" y="203"/>
                    <a:pt x="16" y="201"/>
                  </a:cubicBezTo>
                  <a:cubicBezTo>
                    <a:pt x="9" y="198"/>
                    <a:pt x="2" y="203"/>
                    <a:pt x="2" y="210"/>
                  </a:cubicBezTo>
                  <a:cubicBezTo>
                    <a:pt x="3" y="269"/>
                    <a:pt x="3" y="269"/>
                    <a:pt x="3" y="269"/>
                  </a:cubicBezTo>
                  <a:cubicBezTo>
                    <a:pt x="3" y="274"/>
                    <a:pt x="7" y="279"/>
                    <a:pt x="13" y="279"/>
                  </a:cubicBezTo>
                  <a:cubicBezTo>
                    <a:pt x="92" y="281"/>
                    <a:pt x="163" y="321"/>
                    <a:pt x="208" y="381"/>
                  </a:cubicBezTo>
                  <a:cubicBezTo>
                    <a:pt x="211" y="385"/>
                    <a:pt x="217" y="386"/>
                    <a:pt x="221" y="383"/>
                  </a:cubicBezTo>
                  <a:cubicBezTo>
                    <a:pt x="308" y="332"/>
                    <a:pt x="308" y="332"/>
                    <a:pt x="308" y="332"/>
                  </a:cubicBezTo>
                  <a:cubicBezTo>
                    <a:pt x="310" y="331"/>
                    <a:pt x="312" y="330"/>
                    <a:pt x="315" y="331"/>
                  </a:cubicBezTo>
                  <a:cubicBezTo>
                    <a:pt x="316" y="331"/>
                    <a:pt x="318" y="332"/>
                    <a:pt x="319" y="334"/>
                  </a:cubicBezTo>
                  <a:cubicBezTo>
                    <a:pt x="323" y="339"/>
                    <a:pt x="326" y="345"/>
                    <a:pt x="323" y="352"/>
                  </a:cubicBezTo>
                  <a:cubicBezTo>
                    <a:pt x="321" y="356"/>
                    <a:pt x="318" y="359"/>
                    <a:pt x="316" y="363"/>
                  </a:cubicBezTo>
                  <a:cubicBezTo>
                    <a:pt x="311" y="374"/>
                    <a:pt x="317" y="387"/>
                    <a:pt x="329" y="389"/>
                  </a:cubicBezTo>
                  <a:cubicBezTo>
                    <a:pt x="342" y="391"/>
                    <a:pt x="356" y="386"/>
                    <a:pt x="367" y="379"/>
                  </a:cubicBezTo>
                  <a:cubicBezTo>
                    <a:pt x="378" y="373"/>
                    <a:pt x="388" y="363"/>
                    <a:pt x="393" y="351"/>
                  </a:cubicBezTo>
                  <a:cubicBezTo>
                    <a:pt x="397" y="339"/>
                    <a:pt x="389" y="328"/>
                    <a:pt x="376" y="328"/>
                  </a:cubicBezTo>
                  <a:cubicBezTo>
                    <a:pt x="372" y="327"/>
                    <a:pt x="368" y="328"/>
                    <a:pt x="363" y="328"/>
                  </a:cubicBezTo>
                  <a:cubicBezTo>
                    <a:pt x="356" y="327"/>
                    <a:pt x="353" y="322"/>
                    <a:pt x="349" y="316"/>
                  </a:cubicBezTo>
                  <a:cubicBezTo>
                    <a:pt x="348" y="314"/>
                    <a:pt x="348" y="312"/>
                    <a:pt x="349" y="311"/>
                  </a:cubicBezTo>
                  <a:cubicBezTo>
                    <a:pt x="349" y="308"/>
                    <a:pt x="351" y="306"/>
                    <a:pt x="353" y="305"/>
                  </a:cubicBezTo>
                  <a:cubicBezTo>
                    <a:pt x="444" y="251"/>
                    <a:pt x="444" y="251"/>
                    <a:pt x="444" y="251"/>
                  </a:cubicBezTo>
                  <a:cubicBezTo>
                    <a:pt x="449" y="248"/>
                    <a:pt x="451" y="241"/>
                    <a:pt x="447" y="237"/>
                  </a:cubicBezTo>
                  <a:cubicBezTo>
                    <a:pt x="353" y="95"/>
                    <a:pt x="192" y="2"/>
                    <a:pt x="10" y="0"/>
                  </a:cubicBezTo>
                  <a:cubicBezTo>
                    <a:pt x="4" y="0"/>
                    <a:pt x="0" y="4"/>
                    <a:pt x="0" y="10"/>
                  </a:cubicBezTo>
                  <a:cubicBezTo>
                    <a:pt x="1" y="75"/>
                    <a:pt x="1" y="75"/>
                    <a:pt x="1" y="75"/>
                  </a:cubicBezTo>
                  <a:cubicBezTo>
                    <a:pt x="1" y="83"/>
                    <a:pt x="8" y="87"/>
                    <a:pt x="15" y="84"/>
                  </a:cubicBezTo>
                  <a:cubicBezTo>
                    <a:pt x="19" y="82"/>
                    <a:pt x="24" y="81"/>
                    <a:pt x="28"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2" name="Google Shape;872;p43"/>
            <p:cNvSpPr/>
            <p:nvPr/>
          </p:nvSpPr>
          <p:spPr>
            <a:xfrm>
              <a:off x="9351499" y="2861088"/>
              <a:ext cx="210627" cy="348807"/>
            </a:xfrm>
            <a:custGeom>
              <a:avLst/>
              <a:gdLst/>
              <a:ahLst/>
              <a:cxnLst/>
              <a:rect l="l" t="t" r="r" b="b"/>
              <a:pathLst>
                <a:path w="312" h="516" extrusionOk="0">
                  <a:moveTo>
                    <a:pt x="181" y="63"/>
                  </a:moveTo>
                  <a:cubicBezTo>
                    <a:pt x="186" y="72"/>
                    <a:pt x="187" y="83"/>
                    <a:pt x="184" y="93"/>
                  </a:cubicBezTo>
                  <a:cubicBezTo>
                    <a:pt x="178" y="108"/>
                    <a:pt x="166" y="121"/>
                    <a:pt x="150" y="130"/>
                  </a:cubicBezTo>
                  <a:cubicBezTo>
                    <a:pt x="134" y="140"/>
                    <a:pt x="117" y="144"/>
                    <a:pt x="101" y="142"/>
                  </a:cubicBezTo>
                  <a:cubicBezTo>
                    <a:pt x="90" y="140"/>
                    <a:pt x="81" y="134"/>
                    <a:pt x="76" y="125"/>
                  </a:cubicBezTo>
                  <a:cubicBezTo>
                    <a:pt x="74" y="121"/>
                    <a:pt x="72" y="117"/>
                    <a:pt x="72" y="113"/>
                  </a:cubicBezTo>
                  <a:cubicBezTo>
                    <a:pt x="71" y="105"/>
                    <a:pt x="63" y="101"/>
                    <a:pt x="56" y="105"/>
                  </a:cubicBezTo>
                  <a:cubicBezTo>
                    <a:pt x="6" y="135"/>
                    <a:pt x="6" y="135"/>
                    <a:pt x="6" y="135"/>
                  </a:cubicBezTo>
                  <a:cubicBezTo>
                    <a:pt x="1" y="137"/>
                    <a:pt x="0" y="143"/>
                    <a:pt x="2" y="148"/>
                  </a:cubicBezTo>
                  <a:cubicBezTo>
                    <a:pt x="21" y="183"/>
                    <a:pt x="32" y="223"/>
                    <a:pt x="32" y="265"/>
                  </a:cubicBezTo>
                  <a:cubicBezTo>
                    <a:pt x="33" y="302"/>
                    <a:pt x="25" y="337"/>
                    <a:pt x="12" y="368"/>
                  </a:cubicBezTo>
                  <a:cubicBezTo>
                    <a:pt x="10" y="373"/>
                    <a:pt x="11" y="379"/>
                    <a:pt x="16" y="381"/>
                  </a:cubicBezTo>
                  <a:cubicBezTo>
                    <a:pt x="104" y="430"/>
                    <a:pt x="104" y="430"/>
                    <a:pt x="104" y="430"/>
                  </a:cubicBezTo>
                  <a:cubicBezTo>
                    <a:pt x="106" y="432"/>
                    <a:pt x="108" y="434"/>
                    <a:pt x="108" y="436"/>
                  </a:cubicBezTo>
                  <a:cubicBezTo>
                    <a:pt x="109" y="438"/>
                    <a:pt x="109" y="439"/>
                    <a:pt x="108" y="441"/>
                  </a:cubicBezTo>
                  <a:cubicBezTo>
                    <a:pt x="105" y="447"/>
                    <a:pt x="102" y="453"/>
                    <a:pt x="94" y="453"/>
                  </a:cubicBezTo>
                  <a:cubicBezTo>
                    <a:pt x="90" y="454"/>
                    <a:pt x="86" y="453"/>
                    <a:pt x="82" y="453"/>
                  </a:cubicBezTo>
                  <a:cubicBezTo>
                    <a:pt x="69" y="454"/>
                    <a:pt x="61" y="466"/>
                    <a:pt x="65" y="478"/>
                  </a:cubicBezTo>
                  <a:cubicBezTo>
                    <a:pt x="70" y="489"/>
                    <a:pt x="81" y="499"/>
                    <a:pt x="92" y="505"/>
                  </a:cubicBezTo>
                  <a:cubicBezTo>
                    <a:pt x="103" y="512"/>
                    <a:pt x="117" y="516"/>
                    <a:pt x="130" y="514"/>
                  </a:cubicBezTo>
                  <a:cubicBezTo>
                    <a:pt x="142" y="511"/>
                    <a:pt x="148" y="499"/>
                    <a:pt x="142" y="487"/>
                  </a:cubicBezTo>
                  <a:cubicBezTo>
                    <a:pt x="140" y="484"/>
                    <a:pt x="137" y="480"/>
                    <a:pt x="135" y="477"/>
                  </a:cubicBezTo>
                  <a:cubicBezTo>
                    <a:pt x="132" y="470"/>
                    <a:pt x="135" y="464"/>
                    <a:pt x="139" y="458"/>
                  </a:cubicBezTo>
                  <a:cubicBezTo>
                    <a:pt x="140" y="457"/>
                    <a:pt x="141" y="456"/>
                    <a:pt x="143" y="455"/>
                  </a:cubicBezTo>
                  <a:cubicBezTo>
                    <a:pt x="145" y="455"/>
                    <a:pt x="148" y="455"/>
                    <a:pt x="150" y="456"/>
                  </a:cubicBezTo>
                  <a:cubicBezTo>
                    <a:pt x="242" y="508"/>
                    <a:pt x="242" y="508"/>
                    <a:pt x="242" y="508"/>
                  </a:cubicBezTo>
                  <a:cubicBezTo>
                    <a:pt x="247" y="511"/>
                    <a:pt x="254" y="509"/>
                    <a:pt x="256" y="504"/>
                  </a:cubicBezTo>
                  <a:cubicBezTo>
                    <a:pt x="292" y="431"/>
                    <a:pt x="312" y="349"/>
                    <a:pt x="311" y="262"/>
                  </a:cubicBezTo>
                  <a:cubicBezTo>
                    <a:pt x="310" y="169"/>
                    <a:pt x="286" y="82"/>
                    <a:pt x="243" y="6"/>
                  </a:cubicBezTo>
                  <a:cubicBezTo>
                    <a:pt x="240" y="1"/>
                    <a:pt x="234" y="0"/>
                    <a:pt x="229" y="3"/>
                  </a:cubicBezTo>
                  <a:cubicBezTo>
                    <a:pt x="173" y="36"/>
                    <a:pt x="173" y="36"/>
                    <a:pt x="173" y="36"/>
                  </a:cubicBezTo>
                  <a:cubicBezTo>
                    <a:pt x="166" y="40"/>
                    <a:pt x="166" y="49"/>
                    <a:pt x="172" y="53"/>
                  </a:cubicBezTo>
                  <a:cubicBezTo>
                    <a:pt x="176" y="56"/>
                    <a:pt x="179" y="59"/>
                    <a:pt x="181" y="63"/>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3" name="Google Shape;873;p43"/>
            <p:cNvSpPr/>
            <p:nvPr/>
          </p:nvSpPr>
          <p:spPr>
            <a:xfrm>
              <a:off x="9168648" y="3128885"/>
              <a:ext cx="344871" cy="273120"/>
            </a:xfrm>
            <a:custGeom>
              <a:avLst/>
              <a:gdLst/>
              <a:ahLst/>
              <a:cxnLst/>
              <a:rect l="l" t="t" r="r" b="b"/>
              <a:pathLst>
                <a:path w="511" h="404" extrusionOk="0">
                  <a:moveTo>
                    <a:pt x="428" y="119"/>
                  </a:moveTo>
                  <a:cubicBezTo>
                    <a:pt x="423" y="128"/>
                    <a:pt x="414" y="134"/>
                    <a:pt x="403" y="136"/>
                  </a:cubicBezTo>
                  <a:cubicBezTo>
                    <a:pt x="388" y="139"/>
                    <a:pt x="370" y="135"/>
                    <a:pt x="354" y="125"/>
                  </a:cubicBezTo>
                  <a:cubicBezTo>
                    <a:pt x="337" y="116"/>
                    <a:pt x="325" y="103"/>
                    <a:pt x="320" y="89"/>
                  </a:cubicBezTo>
                  <a:cubicBezTo>
                    <a:pt x="316" y="79"/>
                    <a:pt x="316" y="68"/>
                    <a:pt x="322" y="59"/>
                  </a:cubicBezTo>
                  <a:cubicBezTo>
                    <a:pt x="324" y="55"/>
                    <a:pt x="327" y="51"/>
                    <a:pt x="330" y="48"/>
                  </a:cubicBezTo>
                  <a:cubicBezTo>
                    <a:pt x="336" y="44"/>
                    <a:pt x="336" y="35"/>
                    <a:pt x="329" y="31"/>
                  </a:cubicBezTo>
                  <a:cubicBezTo>
                    <a:pt x="278" y="3"/>
                    <a:pt x="278" y="3"/>
                    <a:pt x="278" y="3"/>
                  </a:cubicBezTo>
                  <a:cubicBezTo>
                    <a:pt x="274" y="0"/>
                    <a:pt x="268" y="2"/>
                    <a:pt x="265" y="6"/>
                  </a:cubicBezTo>
                  <a:cubicBezTo>
                    <a:pt x="225" y="70"/>
                    <a:pt x="157" y="115"/>
                    <a:pt x="79" y="124"/>
                  </a:cubicBezTo>
                  <a:cubicBezTo>
                    <a:pt x="74" y="125"/>
                    <a:pt x="70" y="129"/>
                    <a:pt x="70" y="135"/>
                  </a:cubicBezTo>
                  <a:cubicBezTo>
                    <a:pt x="71" y="235"/>
                    <a:pt x="71" y="235"/>
                    <a:pt x="71" y="235"/>
                  </a:cubicBezTo>
                  <a:cubicBezTo>
                    <a:pt x="71" y="238"/>
                    <a:pt x="70" y="240"/>
                    <a:pt x="69" y="242"/>
                  </a:cubicBezTo>
                  <a:cubicBezTo>
                    <a:pt x="67" y="243"/>
                    <a:pt x="66" y="244"/>
                    <a:pt x="64" y="244"/>
                  </a:cubicBezTo>
                  <a:cubicBezTo>
                    <a:pt x="57" y="245"/>
                    <a:pt x="51" y="245"/>
                    <a:pt x="46" y="238"/>
                  </a:cubicBezTo>
                  <a:cubicBezTo>
                    <a:pt x="44" y="235"/>
                    <a:pt x="42" y="231"/>
                    <a:pt x="40" y="228"/>
                  </a:cubicBezTo>
                  <a:cubicBezTo>
                    <a:pt x="33" y="217"/>
                    <a:pt x="19" y="216"/>
                    <a:pt x="11" y="226"/>
                  </a:cubicBezTo>
                  <a:cubicBezTo>
                    <a:pt x="3" y="236"/>
                    <a:pt x="0" y="250"/>
                    <a:pt x="1" y="263"/>
                  </a:cubicBezTo>
                  <a:cubicBezTo>
                    <a:pt x="0" y="276"/>
                    <a:pt x="4" y="290"/>
                    <a:pt x="12" y="299"/>
                  </a:cubicBezTo>
                  <a:cubicBezTo>
                    <a:pt x="20" y="309"/>
                    <a:pt x="34" y="308"/>
                    <a:pt x="41" y="297"/>
                  </a:cubicBezTo>
                  <a:cubicBezTo>
                    <a:pt x="43" y="293"/>
                    <a:pt x="45" y="289"/>
                    <a:pt x="47" y="286"/>
                  </a:cubicBezTo>
                  <a:cubicBezTo>
                    <a:pt x="51" y="279"/>
                    <a:pt x="58" y="279"/>
                    <a:pt x="64" y="279"/>
                  </a:cubicBezTo>
                  <a:cubicBezTo>
                    <a:pt x="66" y="279"/>
                    <a:pt x="68" y="280"/>
                    <a:pt x="69" y="281"/>
                  </a:cubicBezTo>
                  <a:cubicBezTo>
                    <a:pt x="71" y="283"/>
                    <a:pt x="72" y="286"/>
                    <a:pt x="72" y="288"/>
                  </a:cubicBezTo>
                  <a:cubicBezTo>
                    <a:pt x="73" y="394"/>
                    <a:pt x="73" y="394"/>
                    <a:pt x="73" y="394"/>
                  </a:cubicBezTo>
                  <a:cubicBezTo>
                    <a:pt x="73" y="400"/>
                    <a:pt x="78" y="404"/>
                    <a:pt x="84" y="404"/>
                  </a:cubicBezTo>
                  <a:cubicBezTo>
                    <a:pt x="265" y="392"/>
                    <a:pt x="420" y="291"/>
                    <a:pt x="508" y="144"/>
                  </a:cubicBezTo>
                  <a:cubicBezTo>
                    <a:pt x="511" y="139"/>
                    <a:pt x="509" y="133"/>
                    <a:pt x="504" y="130"/>
                  </a:cubicBezTo>
                  <a:cubicBezTo>
                    <a:pt x="447" y="98"/>
                    <a:pt x="447" y="98"/>
                    <a:pt x="447" y="98"/>
                  </a:cubicBezTo>
                  <a:cubicBezTo>
                    <a:pt x="441" y="94"/>
                    <a:pt x="433" y="98"/>
                    <a:pt x="432" y="106"/>
                  </a:cubicBezTo>
                  <a:cubicBezTo>
                    <a:pt x="432" y="110"/>
                    <a:pt x="430" y="115"/>
                    <a:pt x="428" y="119"/>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74" name="Google Shape;874;p43"/>
          <p:cNvGrpSpPr/>
          <p:nvPr/>
        </p:nvGrpSpPr>
        <p:grpSpPr>
          <a:xfrm>
            <a:off x="3699655" y="1550057"/>
            <a:ext cx="445260" cy="445260"/>
            <a:chOff x="4103687" y="1439862"/>
            <a:chExt cx="3986212" cy="3986211"/>
          </a:xfrm>
        </p:grpSpPr>
        <p:sp>
          <p:nvSpPr>
            <p:cNvPr id="875" name="Google Shape;875;p43"/>
            <p:cNvSpPr/>
            <p:nvPr/>
          </p:nvSpPr>
          <p:spPr>
            <a:xfrm>
              <a:off x="4103687" y="1439862"/>
              <a:ext cx="2254250" cy="3986211"/>
            </a:xfrm>
            <a:custGeom>
              <a:avLst/>
              <a:gdLst/>
              <a:ahLst/>
              <a:cxnLst/>
              <a:rect l="l" t="t" r="r" b="b"/>
              <a:pathLst>
                <a:path w="502" h="887" extrusionOk="0">
                  <a:moveTo>
                    <a:pt x="435" y="815"/>
                  </a:moveTo>
                  <a:cubicBezTo>
                    <a:pt x="428" y="824"/>
                    <a:pt x="419" y="828"/>
                    <a:pt x="408" y="828"/>
                  </a:cubicBezTo>
                  <a:cubicBezTo>
                    <a:pt x="399" y="828"/>
                    <a:pt x="389" y="824"/>
                    <a:pt x="383" y="816"/>
                  </a:cubicBezTo>
                  <a:cubicBezTo>
                    <a:pt x="373" y="805"/>
                    <a:pt x="368" y="788"/>
                    <a:pt x="368" y="770"/>
                  </a:cubicBezTo>
                  <a:cubicBezTo>
                    <a:pt x="368" y="752"/>
                    <a:pt x="373" y="736"/>
                    <a:pt x="383" y="725"/>
                  </a:cubicBezTo>
                  <a:cubicBezTo>
                    <a:pt x="389" y="717"/>
                    <a:pt x="399" y="712"/>
                    <a:pt x="408" y="712"/>
                  </a:cubicBezTo>
                  <a:cubicBezTo>
                    <a:pt x="419" y="712"/>
                    <a:pt x="428" y="717"/>
                    <a:pt x="435" y="725"/>
                  </a:cubicBezTo>
                  <a:cubicBezTo>
                    <a:pt x="435" y="662"/>
                    <a:pt x="435" y="662"/>
                    <a:pt x="435" y="662"/>
                  </a:cubicBezTo>
                  <a:cubicBezTo>
                    <a:pt x="435" y="658"/>
                    <a:pt x="431" y="654"/>
                    <a:pt x="427" y="654"/>
                  </a:cubicBezTo>
                  <a:cubicBezTo>
                    <a:pt x="318" y="645"/>
                    <a:pt x="233" y="554"/>
                    <a:pt x="233" y="444"/>
                  </a:cubicBezTo>
                  <a:cubicBezTo>
                    <a:pt x="233" y="333"/>
                    <a:pt x="318" y="242"/>
                    <a:pt x="427" y="233"/>
                  </a:cubicBezTo>
                  <a:cubicBezTo>
                    <a:pt x="431" y="233"/>
                    <a:pt x="434" y="230"/>
                    <a:pt x="434" y="225"/>
                  </a:cubicBezTo>
                  <a:cubicBezTo>
                    <a:pt x="434" y="143"/>
                    <a:pt x="434" y="143"/>
                    <a:pt x="434" y="143"/>
                  </a:cubicBezTo>
                  <a:cubicBezTo>
                    <a:pt x="435" y="141"/>
                    <a:pt x="438" y="138"/>
                    <a:pt x="441" y="138"/>
                  </a:cubicBezTo>
                  <a:cubicBezTo>
                    <a:pt x="448" y="137"/>
                    <a:pt x="454" y="137"/>
                    <a:pt x="458" y="143"/>
                  </a:cubicBezTo>
                  <a:cubicBezTo>
                    <a:pt x="460" y="147"/>
                    <a:pt x="462" y="151"/>
                    <a:pt x="464" y="155"/>
                  </a:cubicBezTo>
                  <a:cubicBezTo>
                    <a:pt x="471" y="165"/>
                    <a:pt x="483" y="165"/>
                    <a:pt x="491" y="156"/>
                  </a:cubicBezTo>
                  <a:cubicBezTo>
                    <a:pt x="499" y="146"/>
                    <a:pt x="502" y="133"/>
                    <a:pt x="502" y="121"/>
                  </a:cubicBezTo>
                  <a:cubicBezTo>
                    <a:pt x="502" y="109"/>
                    <a:pt x="499" y="95"/>
                    <a:pt x="491" y="86"/>
                  </a:cubicBezTo>
                  <a:cubicBezTo>
                    <a:pt x="483" y="76"/>
                    <a:pt x="471" y="76"/>
                    <a:pt x="464" y="87"/>
                  </a:cubicBezTo>
                  <a:cubicBezTo>
                    <a:pt x="462" y="91"/>
                    <a:pt x="460" y="95"/>
                    <a:pt x="458" y="98"/>
                  </a:cubicBezTo>
                  <a:cubicBezTo>
                    <a:pt x="454" y="104"/>
                    <a:pt x="448" y="104"/>
                    <a:pt x="441" y="104"/>
                  </a:cubicBezTo>
                  <a:cubicBezTo>
                    <a:pt x="438" y="104"/>
                    <a:pt x="435" y="101"/>
                    <a:pt x="434" y="98"/>
                  </a:cubicBezTo>
                  <a:cubicBezTo>
                    <a:pt x="434" y="8"/>
                    <a:pt x="434" y="8"/>
                    <a:pt x="434" y="8"/>
                  </a:cubicBezTo>
                  <a:cubicBezTo>
                    <a:pt x="434" y="4"/>
                    <a:pt x="430" y="0"/>
                    <a:pt x="426" y="0"/>
                  </a:cubicBezTo>
                  <a:cubicBezTo>
                    <a:pt x="189" y="10"/>
                    <a:pt x="0" y="205"/>
                    <a:pt x="0" y="444"/>
                  </a:cubicBezTo>
                  <a:cubicBezTo>
                    <a:pt x="0" y="683"/>
                    <a:pt x="189" y="878"/>
                    <a:pt x="426" y="887"/>
                  </a:cubicBezTo>
                  <a:cubicBezTo>
                    <a:pt x="431" y="887"/>
                    <a:pt x="435" y="884"/>
                    <a:pt x="435" y="879"/>
                  </a:cubicBezTo>
                  <a:lnTo>
                    <a:pt x="435" y="815"/>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6" name="Google Shape;876;p43"/>
            <p:cNvSpPr/>
            <p:nvPr/>
          </p:nvSpPr>
          <p:spPr>
            <a:xfrm>
              <a:off x="5837237" y="1439862"/>
              <a:ext cx="2252662" cy="3986211"/>
            </a:xfrm>
            <a:custGeom>
              <a:avLst/>
              <a:gdLst/>
              <a:ahLst/>
              <a:cxnLst/>
              <a:rect l="l" t="t" r="r" b="b"/>
              <a:pathLst>
                <a:path w="502" h="887" extrusionOk="0">
                  <a:moveTo>
                    <a:pt x="67" y="8"/>
                  </a:moveTo>
                  <a:cubicBezTo>
                    <a:pt x="67" y="76"/>
                    <a:pt x="67" y="76"/>
                    <a:pt x="67" y="76"/>
                  </a:cubicBezTo>
                  <a:cubicBezTo>
                    <a:pt x="73" y="68"/>
                    <a:pt x="83" y="63"/>
                    <a:pt x="93" y="63"/>
                  </a:cubicBezTo>
                  <a:cubicBezTo>
                    <a:pt x="103" y="63"/>
                    <a:pt x="112" y="67"/>
                    <a:pt x="119" y="75"/>
                  </a:cubicBezTo>
                  <a:cubicBezTo>
                    <a:pt x="128" y="87"/>
                    <a:pt x="134" y="103"/>
                    <a:pt x="133" y="121"/>
                  </a:cubicBezTo>
                  <a:cubicBezTo>
                    <a:pt x="134" y="139"/>
                    <a:pt x="128" y="155"/>
                    <a:pt x="119" y="166"/>
                  </a:cubicBezTo>
                  <a:cubicBezTo>
                    <a:pt x="112" y="174"/>
                    <a:pt x="103" y="179"/>
                    <a:pt x="93" y="179"/>
                  </a:cubicBezTo>
                  <a:cubicBezTo>
                    <a:pt x="83" y="179"/>
                    <a:pt x="73" y="174"/>
                    <a:pt x="67" y="166"/>
                  </a:cubicBezTo>
                  <a:cubicBezTo>
                    <a:pt x="67" y="225"/>
                    <a:pt x="67" y="225"/>
                    <a:pt x="67" y="225"/>
                  </a:cubicBezTo>
                  <a:cubicBezTo>
                    <a:pt x="67" y="230"/>
                    <a:pt x="70" y="233"/>
                    <a:pt x="75" y="233"/>
                  </a:cubicBezTo>
                  <a:cubicBezTo>
                    <a:pt x="183" y="242"/>
                    <a:pt x="269" y="333"/>
                    <a:pt x="269" y="444"/>
                  </a:cubicBezTo>
                  <a:cubicBezTo>
                    <a:pt x="269" y="554"/>
                    <a:pt x="183" y="645"/>
                    <a:pt x="75" y="654"/>
                  </a:cubicBezTo>
                  <a:cubicBezTo>
                    <a:pt x="71" y="654"/>
                    <a:pt x="67" y="658"/>
                    <a:pt x="67" y="662"/>
                  </a:cubicBezTo>
                  <a:cubicBezTo>
                    <a:pt x="67" y="748"/>
                    <a:pt x="67" y="748"/>
                    <a:pt x="67" y="748"/>
                  </a:cubicBezTo>
                  <a:cubicBezTo>
                    <a:pt x="66" y="751"/>
                    <a:pt x="64" y="754"/>
                    <a:pt x="60" y="754"/>
                  </a:cubicBezTo>
                  <a:cubicBezTo>
                    <a:pt x="54" y="754"/>
                    <a:pt x="48" y="754"/>
                    <a:pt x="44" y="748"/>
                  </a:cubicBezTo>
                  <a:cubicBezTo>
                    <a:pt x="41" y="744"/>
                    <a:pt x="40" y="740"/>
                    <a:pt x="37" y="736"/>
                  </a:cubicBezTo>
                  <a:cubicBezTo>
                    <a:pt x="30" y="726"/>
                    <a:pt x="18" y="726"/>
                    <a:pt x="10" y="736"/>
                  </a:cubicBezTo>
                  <a:cubicBezTo>
                    <a:pt x="3" y="745"/>
                    <a:pt x="0" y="758"/>
                    <a:pt x="0" y="770"/>
                  </a:cubicBezTo>
                  <a:cubicBezTo>
                    <a:pt x="0" y="783"/>
                    <a:pt x="3" y="796"/>
                    <a:pt x="10" y="805"/>
                  </a:cubicBezTo>
                  <a:cubicBezTo>
                    <a:pt x="18" y="815"/>
                    <a:pt x="30" y="815"/>
                    <a:pt x="37" y="804"/>
                  </a:cubicBezTo>
                  <a:cubicBezTo>
                    <a:pt x="40" y="801"/>
                    <a:pt x="41" y="796"/>
                    <a:pt x="44" y="793"/>
                  </a:cubicBezTo>
                  <a:cubicBezTo>
                    <a:pt x="48" y="787"/>
                    <a:pt x="54" y="787"/>
                    <a:pt x="60" y="787"/>
                  </a:cubicBezTo>
                  <a:cubicBezTo>
                    <a:pt x="64" y="787"/>
                    <a:pt x="66" y="790"/>
                    <a:pt x="67" y="793"/>
                  </a:cubicBezTo>
                  <a:cubicBezTo>
                    <a:pt x="67" y="879"/>
                    <a:pt x="67" y="879"/>
                    <a:pt x="67" y="879"/>
                  </a:cubicBezTo>
                  <a:cubicBezTo>
                    <a:pt x="67" y="884"/>
                    <a:pt x="71" y="887"/>
                    <a:pt x="76" y="887"/>
                  </a:cubicBezTo>
                  <a:cubicBezTo>
                    <a:pt x="313" y="878"/>
                    <a:pt x="502" y="683"/>
                    <a:pt x="502" y="444"/>
                  </a:cubicBezTo>
                  <a:cubicBezTo>
                    <a:pt x="502" y="204"/>
                    <a:pt x="312" y="9"/>
                    <a:pt x="75" y="0"/>
                  </a:cubicBezTo>
                  <a:cubicBezTo>
                    <a:pt x="71" y="0"/>
                    <a:pt x="67" y="4"/>
                    <a:pt x="67" y="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77" name="Google Shape;877;p43"/>
          <p:cNvGrpSpPr/>
          <p:nvPr/>
        </p:nvGrpSpPr>
        <p:grpSpPr>
          <a:xfrm>
            <a:off x="6907645" y="1550361"/>
            <a:ext cx="445803" cy="445535"/>
            <a:chOff x="9878272" y="2682320"/>
            <a:chExt cx="720199" cy="719767"/>
          </a:xfrm>
        </p:grpSpPr>
        <p:sp>
          <p:nvSpPr>
            <p:cNvPr id="878" name="Google Shape;878;p43"/>
            <p:cNvSpPr/>
            <p:nvPr/>
          </p:nvSpPr>
          <p:spPr>
            <a:xfrm>
              <a:off x="10056560" y="2963533"/>
              <a:ext cx="541911" cy="438554"/>
            </a:xfrm>
            <a:custGeom>
              <a:avLst/>
              <a:gdLst/>
              <a:ahLst/>
              <a:cxnLst/>
              <a:rect l="l" t="t" r="r" b="b"/>
              <a:pathLst>
                <a:path w="861" h="697" extrusionOk="0">
                  <a:moveTo>
                    <a:pt x="849" y="6"/>
                  </a:moveTo>
                  <a:cubicBezTo>
                    <a:pt x="847" y="0"/>
                    <a:pt x="839" y="0"/>
                    <a:pt x="837" y="5"/>
                  </a:cubicBezTo>
                  <a:cubicBezTo>
                    <a:pt x="830" y="26"/>
                    <a:pt x="820" y="51"/>
                    <a:pt x="806" y="78"/>
                  </a:cubicBezTo>
                  <a:cubicBezTo>
                    <a:pt x="770" y="150"/>
                    <a:pt x="700" y="250"/>
                    <a:pt x="575" y="321"/>
                  </a:cubicBezTo>
                  <a:cubicBezTo>
                    <a:pt x="513" y="356"/>
                    <a:pt x="448" y="374"/>
                    <a:pt x="380" y="374"/>
                  </a:cubicBezTo>
                  <a:cubicBezTo>
                    <a:pt x="262" y="374"/>
                    <a:pt x="180" y="321"/>
                    <a:pt x="176" y="319"/>
                  </a:cubicBezTo>
                  <a:cubicBezTo>
                    <a:pt x="176" y="319"/>
                    <a:pt x="176" y="319"/>
                    <a:pt x="176" y="319"/>
                  </a:cubicBezTo>
                  <a:cubicBezTo>
                    <a:pt x="108" y="279"/>
                    <a:pt x="65" y="205"/>
                    <a:pt x="65" y="125"/>
                  </a:cubicBezTo>
                  <a:cubicBezTo>
                    <a:pt x="65" y="112"/>
                    <a:pt x="66" y="99"/>
                    <a:pt x="69" y="86"/>
                  </a:cubicBezTo>
                  <a:cubicBezTo>
                    <a:pt x="70" y="79"/>
                    <a:pt x="61" y="76"/>
                    <a:pt x="57" y="81"/>
                  </a:cubicBezTo>
                  <a:cubicBezTo>
                    <a:pt x="21" y="139"/>
                    <a:pt x="3" y="203"/>
                    <a:pt x="2" y="275"/>
                  </a:cubicBezTo>
                  <a:cubicBezTo>
                    <a:pt x="0" y="517"/>
                    <a:pt x="156" y="664"/>
                    <a:pt x="182" y="686"/>
                  </a:cubicBezTo>
                  <a:cubicBezTo>
                    <a:pt x="182" y="687"/>
                    <a:pt x="183" y="687"/>
                    <a:pt x="185" y="688"/>
                  </a:cubicBezTo>
                  <a:cubicBezTo>
                    <a:pt x="219" y="694"/>
                    <a:pt x="254" y="697"/>
                    <a:pt x="289" y="697"/>
                  </a:cubicBezTo>
                  <a:cubicBezTo>
                    <a:pt x="604" y="697"/>
                    <a:pt x="861" y="441"/>
                    <a:pt x="861" y="125"/>
                  </a:cubicBezTo>
                  <a:cubicBezTo>
                    <a:pt x="861" y="85"/>
                    <a:pt x="857" y="45"/>
                    <a:pt x="849" y="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9" name="Google Shape;879;p43"/>
            <p:cNvSpPr/>
            <p:nvPr/>
          </p:nvSpPr>
          <p:spPr>
            <a:xfrm>
              <a:off x="9878272" y="2791266"/>
              <a:ext cx="459066" cy="594405"/>
            </a:xfrm>
            <a:custGeom>
              <a:avLst/>
              <a:gdLst/>
              <a:ahLst/>
              <a:cxnLst/>
              <a:rect l="l" t="t" r="r" b="b"/>
              <a:pathLst>
                <a:path w="729" h="945" extrusionOk="0">
                  <a:moveTo>
                    <a:pt x="717" y="228"/>
                  </a:moveTo>
                  <a:cubicBezTo>
                    <a:pt x="722" y="233"/>
                    <a:pt x="729" y="227"/>
                    <a:pt x="726" y="221"/>
                  </a:cubicBezTo>
                  <a:cubicBezTo>
                    <a:pt x="694" y="161"/>
                    <a:pt x="647" y="112"/>
                    <a:pt x="586" y="76"/>
                  </a:cubicBezTo>
                  <a:cubicBezTo>
                    <a:pt x="500" y="26"/>
                    <a:pt x="406" y="0"/>
                    <a:pt x="307" y="0"/>
                  </a:cubicBezTo>
                  <a:cubicBezTo>
                    <a:pt x="221" y="0"/>
                    <a:pt x="157" y="20"/>
                    <a:pt x="140" y="26"/>
                  </a:cubicBezTo>
                  <a:cubicBezTo>
                    <a:pt x="139" y="26"/>
                    <a:pt x="138" y="27"/>
                    <a:pt x="137" y="27"/>
                  </a:cubicBezTo>
                  <a:cubicBezTo>
                    <a:pt x="49" y="131"/>
                    <a:pt x="0" y="263"/>
                    <a:pt x="0" y="399"/>
                  </a:cubicBezTo>
                  <a:cubicBezTo>
                    <a:pt x="0" y="649"/>
                    <a:pt x="163" y="868"/>
                    <a:pt x="396" y="943"/>
                  </a:cubicBezTo>
                  <a:cubicBezTo>
                    <a:pt x="401" y="945"/>
                    <a:pt x="406" y="938"/>
                    <a:pt x="402" y="934"/>
                  </a:cubicBezTo>
                  <a:cubicBezTo>
                    <a:pt x="387" y="917"/>
                    <a:pt x="371" y="896"/>
                    <a:pt x="354" y="870"/>
                  </a:cubicBezTo>
                  <a:cubicBezTo>
                    <a:pt x="310" y="803"/>
                    <a:pt x="258" y="693"/>
                    <a:pt x="259" y="549"/>
                  </a:cubicBezTo>
                  <a:cubicBezTo>
                    <a:pt x="260" y="423"/>
                    <a:pt x="315" y="337"/>
                    <a:pt x="360" y="286"/>
                  </a:cubicBezTo>
                  <a:cubicBezTo>
                    <a:pt x="410" y="231"/>
                    <a:pt x="459" y="206"/>
                    <a:pt x="461" y="205"/>
                  </a:cubicBezTo>
                  <a:cubicBezTo>
                    <a:pt x="461" y="205"/>
                    <a:pt x="461" y="205"/>
                    <a:pt x="461" y="205"/>
                  </a:cubicBezTo>
                  <a:cubicBezTo>
                    <a:pt x="495" y="185"/>
                    <a:pt x="533" y="175"/>
                    <a:pt x="572" y="175"/>
                  </a:cubicBezTo>
                  <a:cubicBezTo>
                    <a:pt x="627" y="175"/>
                    <a:pt x="678" y="195"/>
                    <a:pt x="717" y="22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0" name="Google Shape;880;p43"/>
            <p:cNvSpPr/>
            <p:nvPr/>
          </p:nvSpPr>
          <p:spPr>
            <a:xfrm>
              <a:off x="9994853" y="2682320"/>
              <a:ext cx="583546" cy="500170"/>
            </a:xfrm>
            <a:custGeom>
              <a:avLst/>
              <a:gdLst/>
              <a:ahLst/>
              <a:cxnLst/>
              <a:rect l="l" t="t" r="r" b="b"/>
              <a:pathLst>
                <a:path w="927" h="795" extrusionOk="0">
                  <a:moveTo>
                    <a:pt x="660" y="746"/>
                  </a:moveTo>
                  <a:cubicBezTo>
                    <a:pt x="871" y="626"/>
                    <a:pt x="920" y="418"/>
                    <a:pt x="927" y="385"/>
                  </a:cubicBezTo>
                  <a:cubicBezTo>
                    <a:pt x="927" y="384"/>
                    <a:pt x="927" y="383"/>
                    <a:pt x="926" y="381"/>
                  </a:cubicBezTo>
                  <a:cubicBezTo>
                    <a:pt x="846" y="153"/>
                    <a:pt x="630" y="0"/>
                    <a:pt x="387" y="0"/>
                  </a:cubicBezTo>
                  <a:cubicBezTo>
                    <a:pt x="245" y="0"/>
                    <a:pt x="109" y="53"/>
                    <a:pt x="4" y="147"/>
                  </a:cubicBezTo>
                  <a:cubicBezTo>
                    <a:pt x="0" y="151"/>
                    <a:pt x="4" y="159"/>
                    <a:pt x="10" y="158"/>
                  </a:cubicBezTo>
                  <a:cubicBezTo>
                    <a:pt x="39" y="152"/>
                    <a:pt x="78" y="147"/>
                    <a:pt x="122" y="147"/>
                  </a:cubicBezTo>
                  <a:cubicBezTo>
                    <a:pt x="226" y="147"/>
                    <a:pt x="324" y="174"/>
                    <a:pt x="414" y="227"/>
                  </a:cubicBezTo>
                  <a:cubicBezTo>
                    <a:pt x="522" y="290"/>
                    <a:pt x="570" y="381"/>
                    <a:pt x="591" y="446"/>
                  </a:cubicBezTo>
                  <a:cubicBezTo>
                    <a:pt x="613" y="514"/>
                    <a:pt x="611" y="567"/>
                    <a:pt x="611" y="573"/>
                  </a:cubicBezTo>
                  <a:cubicBezTo>
                    <a:pt x="611" y="669"/>
                    <a:pt x="549" y="752"/>
                    <a:pt x="463" y="783"/>
                  </a:cubicBezTo>
                  <a:cubicBezTo>
                    <a:pt x="457" y="785"/>
                    <a:pt x="458" y="795"/>
                    <a:pt x="465" y="795"/>
                  </a:cubicBezTo>
                  <a:cubicBezTo>
                    <a:pt x="469" y="795"/>
                    <a:pt x="474" y="795"/>
                    <a:pt x="478" y="795"/>
                  </a:cubicBezTo>
                  <a:cubicBezTo>
                    <a:pt x="541" y="795"/>
                    <a:pt x="602" y="778"/>
                    <a:pt x="660" y="74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81" name="Google Shape;881;p43"/>
          <p:cNvGrpSpPr/>
          <p:nvPr/>
        </p:nvGrpSpPr>
        <p:grpSpPr>
          <a:xfrm>
            <a:off x="7549143" y="1550278"/>
            <a:ext cx="445700" cy="445701"/>
            <a:chOff x="10914618" y="2682187"/>
            <a:chExt cx="720033" cy="720033"/>
          </a:xfrm>
        </p:grpSpPr>
        <p:sp>
          <p:nvSpPr>
            <p:cNvPr id="882" name="Google Shape;882;p43"/>
            <p:cNvSpPr/>
            <p:nvPr/>
          </p:nvSpPr>
          <p:spPr>
            <a:xfrm>
              <a:off x="11401733" y="2955582"/>
              <a:ext cx="229448" cy="412406"/>
            </a:xfrm>
            <a:custGeom>
              <a:avLst/>
              <a:gdLst/>
              <a:ahLst/>
              <a:cxnLst/>
              <a:rect l="l" t="t" r="r" b="b"/>
              <a:pathLst>
                <a:path w="335" h="602" extrusionOk="0">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3" name="Google Shape;883;p43"/>
            <p:cNvSpPr/>
            <p:nvPr/>
          </p:nvSpPr>
          <p:spPr>
            <a:xfrm>
              <a:off x="10914618" y="3012482"/>
              <a:ext cx="370771" cy="315723"/>
            </a:xfrm>
            <a:custGeom>
              <a:avLst/>
              <a:gdLst/>
              <a:ahLst/>
              <a:cxnLst/>
              <a:rect l="l" t="t" r="r" b="b"/>
              <a:pathLst>
                <a:path w="542" h="461" extrusionOk="0">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4" name="Google Shape;884;p43"/>
            <p:cNvSpPr/>
            <p:nvPr/>
          </p:nvSpPr>
          <p:spPr>
            <a:xfrm>
              <a:off x="11136202" y="2682187"/>
              <a:ext cx="343016" cy="292593"/>
            </a:xfrm>
            <a:custGeom>
              <a:avLst/>
              <a:gdLst/>
              <a:ahLst/>
              <a:cxnLst/>
              <a:rect l="l" t="t" r="r" b="b"/>
              <a:pathLst>
                <a:path w="501" h="427" extrusionOk="0">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5" name="Google Shape;885;p43"/>
            <p:cNvSpPr/>
            <p:nvPr/>
          </p:nvSpPr>
          <p:spPr>
            <a:xfrm>
              <a:off x="10917856" y="2716419"/>
              <a:ext cx="230142" cy="411712"/>
            </a:xfrm>
            <a:custGeom>
              <a:avLst/>
              <a:gdLst/>
              <a:ahLst/>
              <a:cxnLst/>
              <a:rect l="l" t="t" r="r" b="b"/>
              <a:pathLst>
                <a:path w="336" h="601" extrusionOk="0">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6" name="Google Shape;886;p43"/>
            <p:cNvSpPr/>
            <p:nvPr/>
          </p:nvSpPr>
          <p:spPr>
            <a:xfrm>
              <a:off x="11069819" y="3108934"/>
              <a:ext cx="343016" cy="293287"/>
            </a:xfrm>
            <a:custGeom>
              <a:avLst/>
              <a:gdLst/>
              <a:ahLst/>
              <a:cxnLst/>
              <a:rect l="l" t="t" r="r" b="b"/>
              <a:pathLst>
                <a:path w="501" h="428" extrusionOk="0">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7" name="Google Shape;887;p43"/>
            <p:cNvSpPr/>
            <p:nvPr/>
          </p:nvSpPr>
          <p:spPr>
            <a:xfrm>
              <a:off x="11263647" y="2756203"/>
              <a:ext cx="371003" cy="315723"/>
            </a:xfrm>
            <a:custGeom>
              <a:avLst/>
              <a:gdLst/>
              <a:ahLst/>
              <a:cxnLst/>
              <a:rect l="l" t="t" r="r" b="b"/>
              <a:pathLst>
                <a:path w="542" h="461" extrusionOk="0">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88" name="Google Shape;888;p43"/>
          <p:cNvGrpSpPr/>
          <p:nvPr/>
        </p:nvGrpSpPr>
        <p:grpSpPr>
          <a:xfrm>
            <a:off x="1772664" y="843057"/>
            <a:ext cx="361521" cy="445816"/>
            <a:chOff x="1582665" y="1011072"/>
            <a:chExt cx="584040" cy="720220"/>
          </a:xfrm>
        </p:grpSpPr>
        <p:sp>
          <p:nvSpPr>
            <p:cNvPr id="889" name="Google Shape;889;p43"/>
            <p:cNvSpPr/>
            <p:nvPr/>
          </p:nvSpPr>
          <p:spPr>
            <a:xfrm>
              <a:off x="1638485" y="1571653"/>
              <a:ext cx="449564" cy="159640"/>
            </a:xfrm>
            <a:custGeom>
              <a:avLst/>
              <a:gdLst/>
              <a:ahLst/>
              <a:cxnLst/>
              <a:rect l="l" t="t" r="r" b="b"/>
              <a:pathLst>
                <a:path w="767" h="273" extrusionOk="0">
                  <a:moveTo>
                    <a:pt x="8" y="71"/>
                  </a:moveTo>
                  <a:cubicBezTo>
                    <a:pt x="26" y="131"/>
                    <a:pt x="228" y="66"/>
                    <a:pt x="244" y="81"/>
                  </a:cubicBezTo>
                  <a:cubicBezTo>
                    <a:pt x="269" y="104"/>
                    <a:pt x="240" y="171"/>
                    <a:pt x="254" y="194"/>
                  </a:cubicBezTo>
                  <a:cubicBezTo>
                    <a:pt x="274" y="228"/>
                    <a:pt x="588" y="273"/>
                    <a:pt x="743" y="165"/>
                  </a:cubicBezTo>
                  <a:cubicBezTo>
                    <a:pt x="767" y="149"/>
                    <a:pt x="749" y="103"/>
                    <a:pt x="751" y="0"/>
                  </a:cubicBezTo>
                  <a:cubicBezTo>
                    <a:pt x="16" y="0"/>
                    <a:pt x="16" y="0"/>
                    <a:pt x="16" y="0"/>
                  </a:cubicBezTo>
                  <a:cubicBezTo>
                    <a:pt x="10" y="17"/>
                    <a:pt x="0" y="43"/>
                    <a:pt x="8" y="7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0" name="Google Shape;890;p43"/>
            <p:cNvSpPr/>
            <p:nvPr/>
          </p:nvSpPr>
          <p:spPr>
            <a:xfrm>
              <a:off x="1590507" y="1435245"/>
              <a:ext cx="515072" cy="136407"/>
            </a:xfrm>
            <a:custGeom>
              <a:avLst/>
              <a:gdLst/>
              <a:ahLst/>
              <a:cxnLst/>
              <a:rect l="l" t="t" r="r" b="b"/>
              <a:pathLst>
                <a:path w="879" h="233" extrusionOk="0">
                  <a:moveTo>
                    <a:pt x="75" y="52"/>
                  </a:moveTo>
                  <a:cubicBezTo>
                    <a:pt x="81" y="64"/>
                    <a:pt x="64" y="89"/>
                    <a:pt x="66" y="104"/>
                  </a:cubicBezTo>
                  <a:cubicBezTo>
                    <a:pt x="68" y="117"/>
                    <a:pt x="105" y="132"/>
                    <a:pt x="105" y="132"/>
                  </a:cubicBezTo>
                  <a:cubicBezTo>
                    <a:pt x="105" y="132"/>
                    <a:pt x="78" y="157"/>
                    <a:pt x="77" y="169"/>
                  </a:cubicBezTo>
                  <a:cubicBezTo>
                    <a:pt x="76" y="182"/>
                    <a:pt x="101" y="204"/>
                    <a:pt x="101" y="218"/>
                  </a:cubicBezTo>
                  <a:cubicBezTo>
                    <a:pt x="102" y="221"/>
                    <a:pt x="100" y="227"/>
                    <a:pt x="98" y="233"/>
                  </a:cubicBezTo>
                  <a:cubicBezTo>
                    <a:pt x="833" y="233"/>
                    <a:pt x="833" y="233"/>
                    <a:pt x="833" y="233"/>
                  </a:cubicBezTo>
                  <a:cubicBezTo>
                    <a:pt x="834" y="202"/>
                    <a:pt x="837" y="167"/>
                    <a:pt x="843" y="126"/>
                  </a:cubicBezTo>
                  <a:cubicBezTo>
                    <a:pt x="850" y="80"/>
                    <a:pt x="863" y="39"/>
                    <a:pt x="879" y="0"/>
                  </a:cubicBezTo>
                  <a:cubicBezTo>
                    <a:pt x="0" y="0"/>
                    <a:pt x="0" y="0"/>
                    <a:pt x="0" y="0"/>
                  </a:cubicBezTo>
                  <a:cubicBezTo>
                    <a:pt x="22" y="20"/>
                    <a:pt x="65" y="34"/>
                    <a:pt x="75" y="5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1" name="Google Shape;891;p43"/>
            <p:cNvSpPr/>
            <p:nvPr/>
          </p:nvSpPr>
          <p:spPr>
            <a:xfrm>
              <a:off x="1582665" y="1299068"/>
              <a:ext cx="576890" cy="136177"/>
            </a:xfrm>
            <a:custGeom>
              <a:avLst/>
              <a:gdLst/>
              <a:ahLst/>
              <a:cxnLst/>
              <a:rect l="l" t="t" r="r" b="b"/>
              <a:pathLst>
                <a:path w="984" h="233" extrusionOk="0">
                  <a:moveTo>
                    <a:pt x="984" y="0"/>
                  </a:moveTo>
                  <a:cubicBezTo>
                    <a:pt x="119" y="0"/>
                    <a:pt x="119" y="0"/>
                    <a:pt x="119" y="0"/>
                  </a:cubicBezTo>
                  <a:cubicBezTo>
                    <a:pt x="121" y="7"/>
                    <a:pt x="122" y="14"/>
                    <a:pt x="121" y="20"/>
                  </a:cubicBezTo>
                  <a:cubicBezTo>
                    <a:pt x="115" y="71"/>
                    <a:pt x="3" y="151"/>
                    <a:pt x="1" y="207"/>
                  </a:cubicBezTo>
                  <a:cubicBezTo>
                    <a:pt x="0" y="217"/>
                    <a:pt x="5" y="225"/>
                    <a:pt x="13" y="233"/>
                  </a:cubicBezTo>
                  <a:cubicBezTo>
                    <a:pt x="892" y="233"/>
                    <a:pt x="892" y="233"/>
                    <a:pt x="892" y="233"/>
                  </a:cubicBezTo>
                  <a:cubicBezTo>
                    <a:pt x="910" y="190"/>
                    <a:pt x="932" y="150"/>
                    <a:pt x="954" y="106"/>
                  </a:cubicBezTo>
                  <a:cubicBezTo>
                    <a:pt x="965" y="83"/>
                    <a:pt x="977" y="45"/>
                    <a:pt x="984"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2" name="Google Shape;892;p43"/>
            <p:cNvSpPr/>
            <p:nvPr/>
          </p:nvSpPr>
          <p:spPr>
            <a:xfrm>
              <a:off x="1665934" y="1011072"/>
              <a:ext cx="484393" cy="151589"/>
            </a:xfrm>
            <a:custGeom>
              <a:avLst/>
              <a:gdLst/>
              <a:ahLst/>
              <a:cxnLst/>
              <a:rect l="l" t="t" r="r" b="b"/>
              <a:pathLst>
                <a:path w="826" h="259" extrusionOk="0">
                  <a:moveTo>
                    <a:pt x="691" y="105"/>
                  </a:moveTo>
                  <a:cubicBezTo>
                    <a:pt x="485" y="0"/>
                    <a:pt x="280" y="20"/>
                    <a:pt x="171" y="77"/>
                  </a:cubicBezTo>
                  <a:cubicBezTo>
                    <a:pt x="84" y="123"/>
                    <a:pt x="31" y="190"/>
                    <a:pt x="0" y="259"/>
                  </a:cubicBezTo>
                  <a:cubicBezTo>
                    <a:pt x="826" y="259"/>
                    <a:pt x="826" y="259"/>
                    <a:pt x="826" y="259"/>
                  </a:cubicBezTo>
                  <a:cubicBezTo>
                    <a:pt x="803" y="196"/>
                    <a:pt x="762" y="140"/>
                    <a:pt x="691" y="10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3" name="Google Shape;893;p43"/>
            <p:cNvSpPr/>
            <p:nvPr/>
          </p:nvSpPr>
          <p:spPr>
            <a:xfrm>
              <a:off x="1639639" y="1162661"/>
              <a:ext cx="527066" cy="136407"/>
            </a:xfrm>
            <a:custGeom>
              <a:avLst/>
              <a:gdLst/>
              <a:ahLst/>
              <a:cxnLst/>
              <a:rect l="l" t="t" r="r" b="b"/>
              <a:pathLst>
                <a:path w="899" h="233" extrusionOk="0">
                  <a:moveTo>
                    <a:pt x="871" y="0"/>
                  </a:moveTo>
                  <a:cubicBezTo>
                    <a:pt x="45" y="0"/>
                    <a:pt x="45" y="0"/>
                    <a:pt x="45" y="0"/>
                  </a:cubicBezTo>
                  <a:cubicBezTo>
                    <a:pt x="20" y="53"/>
                    <a:pt x="9" y="106"/>
                    <a:pt x="4" y="150"/>
                  </a:cubicBezTo>
                  <a:cubicBezTo>
                    <a:pt x="0" y="184"/>
                    <a:pt x="15" y="210"/>
                    <a:pt x="22" y="233"/>
                  </a:cubicBezTo>
                  <a:cubicBezTo>
                    <a:pt x="887" y="233"/>
                    <a:pt x="887" y="233"/>
                    <a:pt x="887" y="233"/>
                  </a:cubicBezTo>
                  <a:cubicBezTo>
                    <a:pt x="898" y="163"/>
                    <a:pt x="899" y="77"/>
                    <a:pt x="87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94" name="Google Shape;894;p43"/>
          <p:cNvGrpSpPr/>
          <p:nvPr/>
        </p:nvGrpSpPr>
        <p:grpSpPr>
          <a:xfrm>
            <a:off x="2374048" y="843078"/>
            <a:ext cx="379481" cy="445796"/>
            <a:chOff x="2554206" y="1011105"/>
            <a:chExt cx="613055" cy="720187"/>
          </a:xfrm>
        </p:grpSpPr>
        <p:sp>
          <p:nvSpPr>
            <p:cNvPr id="895" name="Google Shape;895;p43"/>
            <p:cNvSpPr/>
            <p:nvPr/>
          </p:nvSpPr>
          <p:spPr>
            <a:xfrm flipH="1">
              <a:off x="2721847" y="1011105"/>
              <a:ext cx="445414" cy="388012"/>
            </a:xfrm>
            <a:custGeom>
              <a:avLst/>
              <a:gdLst/>
              <a:ahLst/>
              <a:cxnLst/>
              <a:rect l="l" t="t" r="r" b="b"/>
              <a:pathLst>
                <a:path w="885" h="771" extrusionOk="0">
                  <a:moveTo>
                    <a:pt x="708" y="363"/>
                  </a:moveTo>
                  <a:cubicBezTo>
                    <a:pt x="699" y="358"/>
                    <a:pt x="687" y="357"/>
                    <a:pt x="677" y="361"/>
                  </a:cubicBezTo>
                  <a:cubicBezTo>
                    <a:pt x="662" y="366"/>
                    <a:pt x="649" y="378"/>
                    <a:pt x="640" y="395"/>
                  </a:cubicBezTo>
                  <a:cubicBezTo>
                    <a:pt x="630" y="411"/>
                    <a:pt x="626" y="429"/>
                    <a:pt x="629" y="444"/>
                  </a:cubicBezTo>
                  <a:cubicBezTo>
                    <a:pt x="631" y="455"/>
                    <a:pt x="637" y="464"/>
                    <a:pt x="646" y="470"/>
                  </a:cubicBezTo>
                  <a:cubicBezTo>
                    <a:pt x="655" y="475"/>
                    <a:pt x="667" y="476"/>
                    <a:pt x="677" y="471"/>
                  </a:cubicBezTo>
                  <a:cubicBezTo>
                    <a:pt x="551" y="690"/>
                    <a:pt x="551" y="690"/>
                    <a:pt x="551" y="690"/>
                  </a:cubicBezTo>
                  <a:cubicBezTo>
                    <a:pt x="548" y="696"/>
                    <a:pt x="542" y="699"/>
                    <a:pt x="536" y="699"/>
                  </a:cubicBezTo>
                  <a:cubicBezTo>
                    <a:pt x="365" y="699"/>
                    <a:pt x="365" y="699"/>
                    <a:pt x="365" y="699"/>
                  </a:cubicBezTo>
                  <a:cubicBezTo>
                    <a:pt x="362" y="700"/>
                    <a:pt x="359" y="703"/>
                    <a:pt x="359" y="706"/>
                  </a:cubicBezTo>
                  <a:cubicBezTo>
                    <a:pt x="358" y="713"/>
                    <a:pt x="358" y="720"/>
                    <a:pt x="365" y="724"/>
                  </a:cubicBezTo>
                  <a:cubicBezTo>
                    <a:pt x="368" y="726"/>
                    <a:pt x="372" y="728"/>
                    <a:pt x="376" y="730"/>
                  </a:cubicBezTo>
                  <a:cubicBezTo>
                    <a:pt x="387" y="737"/>
                    <a:pt x="388" y="751"/>
                    <a:pt x="378" y="759"/>
                  </a:cubicBezTo>
                  <a:cubicBezTo>
                    <a:pt x="368" y="767"/>
                    <a:pt x="354" y="771"/>
                    <a:pt x="341" y="770"/>
                  </a:cubicBezTo>
                  <a:cubicBezTo>
                    <a:pt x="328" y="771"/>
                    <a:pt x="314" y="768"/>
                    <a:pt x="304" y="759"/>
                  </a:cubicBezTo>
                  <a:cubicBezTo>
                    <a:pt x="294" y="751"/>
                    <a:pt x="295" y="737"/>
                    <a:pt x="306" y="730"/>
                  </a:cubicBezTo>
                  <a:cubicBezTo>
                    <a:pt x="310" y="728"/>
                    <a:pt x="314" y="726"/>
                    <a:pt x="317" y="724"/>
                  </a:cubicBezTo>
                  <a:cubicBezTo>
                    <a:pt x="323" y="720"/>
                    <a:pt x="323" y="713"/>
                    <a:pt x="323" y="706"/>
                  </a:cubicBezTo>
                  <a:cubicBezTo>
                    <a:pt x="323" y="703"/>
                    <a:pt x="320" y="700"/>
                    <a:pt x="317" y="699"/>
                  </a:cubicBezTo>
                  <a:cubicBezTo>
                    <a:pt x="115" y="699"/>
                    <a:pt x="115" y="699"/>
                    <a:pt x="115" y="699"/>
                  </a:cubicBezTo>
                  <a:cubicBezTo>
                    <a:pt x="112" y="699"/>
                    <a:pt x="109" y="697"/>
                    <a:pt x="108" y="694"/>
                  </a:cubicBezTo>
                  <a:cubicBezTo>
                    <a:pt x="108" y="694"/>
                    <a:pt x="108" y="694"/>
                    <a:pt x="108" y="694"/>
                  </a:cubicBezTo>
                  <a:cubicBezTo>
                    <a:pt x="58" y="592"/>
                    <a:pt x="0" y="246"/>
                    <a:pt x="247" y="121"/>
                  </a:cubicBezTo>
                  <a:cubicBezTo>
                    <a:pt x="487" y="0"/>
                    <a:pt x="726" y="23"/>
                    <a:pt x="852" y="89"/>
                  </a:cubicBezTo>
                  <a:cubicBezTo>
                    <a:pt x="862" y="94"/>
                    <a:pt x="871" y="99"/>
                    <a:pt x="879" y="104"/>
                  </a:cubicBezTo>
                  <a:cubicBezTo>
                    <a:pt x="883" y="107"/>
                    <a:pt x="885" y="112"/>
                    <a:pt x="882" y="116"/>
                  </a:cubicBezTo>
                  <a:cubicBezTo>
                    <a:pt x="725" y="389"/>
                    <a:pt x="725" y="389"/>
                    <a:pt x="725" y="389"/>
                  </a:cubicBezTo>
                  <a:cubicBezTo>
                    <a:pt x="723" y="378"/>
                    <a:pt x="717" y="368"/>
                    <a:pt x="708" y="36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6" name="Google Shape;896;p43"/>
            <p:cNvSpPr/>
            <p:nvPr/>
          </p:nvSpPr>
          <p:spPr>
            <a:xfrm flipH="1">
              <a:off x="2554206" y="1072424"/>
              <a:ext cx="329184" cy="568718"/>
            </a:xfrm>
            <a:custGeom>
              <a:avLst/>
              <a:gdLst/>
              <a:ahLst/>
              <a:cxnLst/>
              <a:rect l="l" t="t" r="r" b="b"/>
              <a:pathLst>
                <a:path w="654" h="1130" extrusionOk="0">
                  <a:moveTo>
                    <a:pt x="208" y="896"/>
                  </a:moveTo>
                  <a:cubicBezTo>
                    <a:pt x="217" y="891"/>
                    <a:pt x="224" y="882"/>
                    <a:pt x="225" y="871"/>
                  </a:cubicBezTo>
                  <a:cubicBezTo>
                    <a:pt x="228" y="856"/>
                    <a:pt x="224" y="838"/>
                    <a:pt x="214" y="822"/>
                  </a:cubicBezTo>
                  <a:cubicBezTo>
                    <a:pt x="205" y="805"/>
                    <a:pt x="192" y="793"/>
                    <a:pt x="177" y="787"/>
                  </a:cubicBezTo>
                  <a:cubicBezTo>
                    <a:pt x="167" y="784"/>
                    <a:pt x="156" y="784"/>
                    <a:pt x="147" y="790"/>
                  </a:cubicBezTo>
                  <a:cubicBezTo>
                    <a:pt x="137" y="795"/>
                    <a:pt x="131" y="805"/>
                    <a:pt x="130" y="816"/>
                  </a:cubicBezTo>
                  <a:cubicBezTo>
                    <a:pt x="3" y="597"/>
                    <a:pt x="3" y="597"/>
                    <a:pt x="3" y="597"/>
                  </a:cubicBezTo>
                  <a:cubicBezTo>
                    <a:pt x="0" y="591"/>
                    <a:pt x="0" y="585"/>
                    <a:pt x="3" y="579"/>
                  </a:cubicBezTo>
                  <a:cubicBezTo>
                    <a:pt x="142" y="339"/>
                    <a:pt x="142" y="339"/>
                    <a:pt x="142" y="339"/>
                  </a:cubicBezTo>
                  <a:cubicBezTo>
                    <a:pt x="142" y="336"/>
                    <a:pt x="142" y="332"/>
                    <a:pt x="139" y="330"/>
                  </a:cubicBezTo>
                  <a:cubicBezTo>
                    <a:pt x="133" y="326"/>
                    <a:pt x="127" y="323"/>
                    <a:pt x="121" y="326"/>
                  </a:cubicBezTo>
                  <a:cubicBezTo>
                    <a:pt x="117" y="328"/>
                    <a:pt x="113" y="331"/>
                    <a:pt x="110" y="333"/>
                  </a:cubicBezTo>
                  <a:cubicBezTo>
                    <a:pt x="98" y="339"/>
                    <a:pt x="85" y="333"/>
                    <a:pt x="83" y="320"/>
                  </a:cubicBezTo>
                  <a:cubicBezTo>
                    <a:pt x="81" y="307"/>
                    <a:pt x="85" y="294"/>
                    <a:pt x="92" y="282"/>
                  </a:cubicBezTo>
                  <a:cubicBezTo>
                    <a:pt x="99" y="271"/>
                    <a:pt x="108" y="260"/>
                    <a:pt x="120" y="256"/>
                  </a:cubicBezTo>
                  <a:cubicBezTo>
                    <a:pt x="132" y="251"/>
                    <a:pt x="144" y="259"/>
                    <a:pt x="144" y="272"/>
                  </a:cubicBezTo>
                  <a:cubicBezTo>
                    <a:pt x="145" y="276"/>
                    <a:pt x="144" y="281"/>
                    <a:pt x="144" y="285"/>
                  </a:cubicBezTo>
                  <a:cubicBezTo>
                    <a:pt x="145" y="293"/>
                    <a:pt x="150" y="296"/>
                    <a:pt x="157" y="299"/>
                  </a:cubicBezTo>
                  <a:cubicBezTo>
                    <a:pt x="160" y="301"/>
                    <a:pt x="163" y="299"/>
                    <a:pt x="166" y="297"/>
                  </a:cubicBezTo>
                  <a:cubicBezTo>
                    <a:pt x="334" y="6"/>
                    <a:pt x="334" y="6"/>
                    <a:pt x="334" y="6"/>
                  </a:cubicBezTo>
                  <a:cubicBezTo>
                    <a:pt x="337" y="2"/>
                    <a:pt x="343" y="0"/>
                    <a:pt x="347" y="3"/>
                  </a:cubicBezTo>
                  <a:cubicBezTo>
                    <a:pt x="480" y="102"/>
                    <a:pt x="524" y="251"/>
                    <a:pt x="535" y="353"/>
                  </a:cubicBezTo>
                  <a:cubicBezTo>
                    <a:pt x="542" y="405"/>
                    <a:pt x="507" y="442"/>
                    <a:pt x="511" y="473"/>
                  </a:cubicBezTo>
                  <a:cubicBezTo>
                    <a:pt x="518" y="532"/>
                    <a:pt x="648" y="625"/>
                    <a:pt x="651" y="690"/>
                  </a:cubicBezTo>
                  <a:cubicBezTo>
                    <a:pt x="654" y="734"/>
                    <a:pt x="565" y="752"/>
                    <a:pt x="550" y="781"/>
                  </a:cubicBezTo>
                  <a:cubicBezTo>
                    <a:pt x="543" y="794"/>
                    <a:pt x="562" y="823"/>
                    <a:pt x="560" y="841"/>
                  </a:cubicBezTo>
                  <a:cubicBezTo>
                    <a:pt x="559" y="857"/>
                    <a:pt x="515" y="874"/>
                    <a:pt x="515" y="874"/>
                  </a:cubicBezTo>
                  <a:cubicBezTo>
                    <a:pt x="515" y="874"/>
                    <a:pt x="546" y="903"/>
                    <a:pt x="548" y="916"/>
                  </a:cubicBezTo>
                  <a:cubicBezTo>
                    <a:pt x="549" y="932"/>
                    <a:pt x="520" y="957"/>
                    <a:pt x="519" y="973"/>
                  </a:cubicBezTo>
                  <a:cubicBezTo>
                    <a:pt x="519" y="989"/>
                    <a:pt x="545" y="1030"/>
                    <a:pt x="532" y="1073"/>
                  </a:cubicBezTo>
                  <a:cubicBezTo>
                    <a:pt x="515" y="1130"/>
                    <a:pt x="356" y="1091"/>
                    <a:pt x="288" y="1083"/>
                  </a:cubicBezTo>
                  <a:cubicBezTo>
                    <a:pt x="286" y="1083"/>
                    <a:pt x="283" y="1082"/>
                    <a:pt x="282" y="1079"/>
                  </a:cubicBezTo>
                  <a:cubicBezTo>
                    <a:pt x="177" y="898"/>
                    <a:pt x="177" y="898"/>
                    <a:pt x="177" y="898"/>
                  </a:cubicBezTo>
                  <a:cubicBezTo>
                    <a:pt x="188" y="902"/>
                    <a:pt x="199" y="902"/>
                    <a:pt x="208" y="89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7" name="Google Shape;897;p43"/>
            <p:cNvSpPr/>
            <p:nvPr/>
          </p:nvSpPr>
          <p:spPr>
            <a:xfrm flipH="1">
              <a:off x="2750903" y="1372925"/>
              <a:ext cx="354381" cy="358367"/>
            </a:xfrm>
            <a:custGeom>
              <a:avLst/>
              <a:gdLst/>
              <a:ahLst/>
              <a:cxnLst/>
              <a:rect l="l" t="t" r="r" b="b"/>
              <a:pathLst>
                <a:path w="704" h="712" extrusionOk="0">
                  <a:moveTo>
                    <a:pt x="11" y="0"/>
                  </a:moveTo>
                  <a:cubicBezTo>
                    <a:pt x="170" y="0"/>
                    <a:pt x="170" y="0"/>
                    <a:pt x="170" y="0"/>
                  </a:cubicBezTo>
                  <a:cubicBezTo>
                    <a:pt x="162" y="7"/>
                    <a:pt x="157" y="17"/>
                    <a:pt x="157" y="28"/>
                  </a:cubicBezTo>
                  <a:cubicBezTo>
                    <a:pt x="157" y="38"/>
                    <a:pt x="162" y="48"/>
                    <a:pt x="170" y="55"/>
                  </a:cubicBezTo>
                  <a:cubicBezTo>
                    <a:pt x="182" y="65"/>
                    <a:pt x="199" y="70"/>
                    <a:pt x="218" y="70"/>
                  </a:cubicBezTo>
                  <a:cubicBezTo>
                    <a:pt x="237" y="70"/>
                    <a:pt x="254" y="65"/>
                    <a:pt x="267" y="55"/>
                  </a:cubicBezTo>
                  <a:cubicBezTo>
                    <a:pt x="275" y="48"/>
                    <a:pt x="280" y="38"/>
                    <a:pt x="280" y="28"/>
                  </a:cubicBezTo>
                  <a:cubicBezTo>
                    <a:pt x="280" y="17"/>
                    <a:pt x="275" y="7"/>
                    <a:pt x="266" y="0"/>
                  </a:cubicBezTo>
                  <a:cubicBezTo>
                    <a:pt x="411" y="0"/>
                    <a:pt x="411" y="0"/>
                    <a:pt x="411" y="0"/>
                  </a:cubicBezTo>
                  <a:cubicBezTo>
                    <a:pt x="417" y="0"/>
                    <a:pt x="423" y="3"/>
                    <a:pt x="426" y="9"/>
                  </a:cubicBezTo>
                  <a:cubicBezTo>
                    <a:pt x="565" y="249"/>
                    <a:pt x="565" y="249"/>
                    <a:pt x="565" y="249"/>
                  </a:cubicBezTo>
                  <a:cubicBezTo>
                    <a:pt x="568" y="251"/>
                    <a:pt x="571" y="253"/>
                    <a:pt x="575" y="251"/>
                  </a:cubicBezTo>
                  <a:cubicBezTo>
                    <a:pt x="581" y="248"/>
                    <a:pt x="586" y="244"/>
                    <a:pt x="587" y="237"/>
                  </a:cubicBezTo>
                  <a:cubicBezTo>
                    <a:pt x="587" y="233"/>
                    <a:pt x="587" y="228"/>
                    <a:pt x="587" y="224"/>
                  </a:cubicBezTo>
                  <a:cubicBezTo>
                    <a:pt x="587" y="211"/>
                    <a:pt x="599" y="203"/>
                    <a:pt x="611" y="208"/>
                  </a:cubicBezTo>
                  <a:cubicBezTo>
                    <a:pt x="623" y="212"/>
                    <a:pt x="633" y="223"/>
                    <a:pt x="639" y="234"/>
                  </a:cubicBezTo>
                  <a:cubicBezTo>
                    <a:pt x="646" y="245"/>
                    <a:pt x="650" y="259"/>
                    <a:pt x="648" y="272"/>
                  </a:cubicBezTo>
                  <a:cubicBezTo>
                    <a:pt x="646" y="285"/>
                    <a:pt x="633" y="290"/>
                    <a:pt x="622" y="284"/>
                  </a:cubicBezTo>
                  <a:cubicBezTo>
                    <a:pt x="618" y="282"/>
                    <a:pt x="614" y="280"/>
                    <a:pt x="611" y="278"/>
                  </a:cubicBezTo>
                  <a:cubicBezTo>
                    <a:pt x="604" y="275"/>
                    <a:pt x="598" y="278"/>
                    <a:pt x="592" y="282"/>
                  </a:cubicBezTo>
                  <a:cubicBezTo>
                    <a:pt x="589" y="283"/>
                    <a:pt x="589" y="287"/>
                    <a:pt x="589" y="291"/>
                  </a:cubicBezTo>
                  <a:cubicBezTo>
                    <a:pt x="700" y="482"/>
                    <a:pt x="700" y="482"/>
                    <a:pt x="700" y="482"/>
                  </a:cubicBezTo>
                  <a:cubicBezTo>
                    <a:pt x="700" y="482"/>
                    <a:pt x="701" y="484"/>
                    <a:pt x="700" y="485"/>
                  </a:cubicBezTo>
                  <a:cubicBezTo>
                    <a:pt x="700" y="487"/>
                    <a:pt x="699" y="488"/>
                    <a:pt x="699" y="488"/>
                  </a:cubicBezTo>
                  <a:cubicBezTo>
                    <a:pt x="699" y="488"/>
                    <a:pt x="699" y="488"/>
                    <a:pt x="699" y="488"/>
                  </a:cubicBezTo>
                  <a:cubicBezTo>
                    <a:pt x="671" y="516"/>
                    <a:pt x="704" y="593"/>
                    <a:pt x="688" y="619"/>
                  </a:cubicBezTo>
                  <a:cubicBezTo>
                    <a:pt x="664" y="659"/>
                    <a:pt x="299" y="712"/>
                    <a:pt x="119" y="586"/>
                  </a:cubicBezTo>
                  <a:cubicBezTo>
                    <a:pt x="83" y="561"/>
                    <a:pt x="129" y="479"/>
                    <a:pt x="98" y="269"/>
                  </a:cubicBezTo>
                  <a:cubicBezTo>
                    <a:pt x="84" y="172"/>
                    <a:pt x="45" y="96"/>
                    <a:pt x="3" y="12"/>
                  </a:cubicBezTo>
                  <a:cubicBezTo>
                    <a:pt x="0" y="7"/>
                    <a:pt x="4" y="0"/>
                    <a:pt x="1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98" name="Google Shape;898;p43"/>
          <p:cNvGrpSpPr/>
          <p:nvPr/>
        </p:nvGrpSpPr>
        <p:grpSpPr>
          <a:xfrm>
            <a:off x="6922223" y="797418"/>
            <a:ext cx="460705" cy="491455"/>
            <a:chOff x="9901824" y="937343"/>
            <a:chExt cx="744273" cy="793950"/>
          </a:xfrm>
        </p:grpSpPr>
        <p:grpSp>
          <p:nvGrpSpPr>
            <p:cNvPr id="899" name="Google Shape;899;p43"/>
            <p:cNvGrpSpPr/>
            <p:nvPr/>
          </p:nvGrpSpPr>
          <p:grpSpPr>
            <a:xfrm>
              <a:off x="9901824" y="937343"/>
              <a:ext cx="744273" cy="793950"/>
              <a:chOff x="9901824" y="937343"/>
              <a:chExt cx="744273" cy="793950"/>
            </a:xfrm>
          </p:grpSpPr>
          <p:sp>
            <p:nvSpPr>
              <p:cNvPr id="900" name="Google Shape;900;p43"/>
              <p:cNvSpPr/>
              <p:nvPr/>
            </p:nvSpPr>
            <p:spPr>
              <a:xfrm>
                <a:off x="10463799" y="1043794"/>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1" name="Google Shape;901;p43"/>
              <p:cNvSpPr/>
              <p:nvPr/>
            </p:nvSpPr>
            <p:spPr>
              <a:xfrm>
                <a:off x="10546077" y="1303491"/>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2" name="Google Shape;902;p43"/>
              <p:cNvSpPr/>
              <p:nvPr/>
            </p:nvSpPr>
            <p:spPr>
              <a:xfrm>
                <a:off x="10463799" y="1499539"/>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3" name="Google Shape;903;p43"/>
              <p:cNvSpPr/>
              <p:nvPr/>
            </p:nvSpPr>
            <p:spPr>
              <a:xfrm>
                <a:off x="10008275" y="1500204"/>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4" name="Google Shape;904;p43"/>
              <p:cNvSpPr/>
              <p:nvPr/>
            </p:nvSpPr>
            <p:spPr>
              <a:xfrm>
                <a:off x="9901824" y="1303934"/>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5" name="Google Shape;905;p43"/>
              <p:cNvSpPr/>
              <p:nvPr/>
            </p:nvSpPr>
            <p:spPr>
              <a:xfrm>
                <a:off x="10008275" y="1044237"/>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6" name="Google Shape;906;p43"/>
              <p:cNvSpPr/>
              <p:nvPr/>
            </p:nvSpPr>
            <p:spPr>
              <a:xfrm>
                <a:off x="10267751" y="937343"/>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7" name="Google Shape;907;p43"/>
              <p:cNvSpPr/>
              <p:nvPr/>
            </p:nvSpPr>
            <p:spPr>
              <a:xfrm>
                <a:off x="10183698" y="1629498"/>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8" name="Google Shape;908;p43"/>
              <p:cNvSpPr/>
              <p:nvPr/>
            </p:nvSpPr>
            <p:spPr>
              <a:xfrm>
                <a:off x="10188356" y="1667865"/>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9" name="Google Shape;909;p43"/>
              <p:cNvSpPr/>
              <p:nvPr/>
            </p:nvSpPr>
            <p:spPr>
              <a:xfrm>
                <a:off x="10212751" y="1705567"/>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sp>
          <p:nvSpPr>
            <p:cNvPr id="910" name="Google Shape;910;p43"/>
            <p:cNvSpPr/>
            <p:nvPr/>
          </p:nvSpPr>
          <p:spPr>
            <a:xfrm>
              <a:off x="10047751" y="1220548"/>
              <a:ext cx="217117" cy="205362"/>
            </a:xfrm>
            <a:custGeom>
              <a:avLst/>
              <a:gdLst/>
              <a:ahLst/>
              <a:cxnLst/>
              <a:rect l="l" t="t" r="r" b="b"/>
              <a:pathLst>
                <a:path w="380" h="359" extrusionOk="0">
                  <a:moveTo>
                    <a:pt x="63" y="268"/>
                  </a:moveTo>
                  <a:cubicBezTo>
                    <a:pt x="78" y="297"/>
                    <a:pt x="94" y="324"/>
                    <a:pt x="108" y="350"/>
                  </a:cubicBezTo>
                  <a:cubicBezTo>
                    <a:pt x="113" y="359"/>
                    <a:pt x="113" y="359"/>
                    <a:pt x="113" y="359"/>
                  </a:cubicBezTo>
                  <a:cubicBezTo>
                    <a:pt x="380" y="206"/>
                    <a:pt x="380" y="206"/>
                    <a:pt x="380" y="206"/>
                  </a:cubicBezTo>
                  <a:cubicBezTo>
                    <a:pt x="23" y="0"/>
                    <a:pt x="23" y="0"/>
                    <a:pt x="23" y="0"/>
                  </a:cubicBezTo>
                  <a:cubicBezTo>
                    <a:pt x="22" y="2"/>
                    <a:pt x="22" y="4"/>
                    <a:pt x="21" y="6"/>
                  </a:cubicBezTo>
                  <a:cubicBezTo>
                    <a:pt x="21" y="6"/>
                    <a:pt x="21" y="6"/>
                    <a:pt x="21" y="6"/>
                  </a:cubicBezTo>
                  <a:cubicBezTo>
                    <a:pt x="0" y="88"/>
                    <a:pt x="14" y="174"/>
                    <a:pt x="63" y="268"/>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1" name="Google Shape;911;p43"/>
            <p:cNvSpPr/>
            <p:nvPr/>
          </p:nvSpPr>
          <p:spPr>
            <a:xfrm>
              <a:off x="10063053" y="1080830"/>
              <a:ext cx="205806" cy="250604"/>
            </a:xfrm>
            <a:custGeom>
              <a:avLst/>
              <a:gdLst/>
              <a:ahLst/>
              <a:cxnLst/>
              <a:rect l="l" t="t" r="r" b="b"/>
              <a:pathLst>
                <a:path w="360" h="438" extrusionOk="0">
                  <a:moveTo>
                    <a:pt x="0" y="230"/>
                  </a:moveTo>
                  <a:cubicBezTo>
                    <a:pt x="360" y="438"/>
                    <a:pt x="360" y="438"/>
                    <a:pt x="360" y="438"/>
                  </a:cubicBezTo>
                  <a:cubicBezTo>
                    <a:pt x="360" y="0"/>
                    <a:pt x="360" y="0"/>
                    <a:pt x="360" y="0"/>
                  </a:cubicBezTo>
                  <a:cubicBezTo>
                    <a:pt x="174" y="3"/>
                    <a:pt x="40" y="117"/>
                    <a:pt x="0" y="23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2" name="Google Shape;912;p43"/>
            <p:cNvSpPr/>
            <p:nvPr/>
          </p:nvSpPr>
          <p:spPr>
            <a:xfrm>
              <a:off x="10276400" y="1080830"/>
              <a:ext cx="208024" cy="250604"/>
            </a:xfrm>
            <a:custGeom>
              <a:avLst/>
              <a:gdLst/>
              <a:ahLst/>
              <a:cxnLst/>
              <a:rect l="l" t="t" r="r" b="b"/>
              <a:pathLst>
                <a:path w="364" h="438" extrusionOk="0">
                  <a:moveTo>
                    <a:pt x="0" y="0"/>
                  </a:moveTo>
                  <a:cubicBezTo>
                    <a:pt x="0" y="438"/>
                    <a:pt x="0" y="438"/>
                    <a:pt x="0" y="438"/>
                  </a:cubicBezTo>
                  <a:cubicBezTo>
                    <a:pt x="364" y="228"/>
                    <a:pt x="364" y="228"/>
                    <a:pt x="364" y="228"/>
                  </a:cubicBezTo>
                  <a:cubicBezTo>
                    <a:pt x="323" y="115"/>
                    <a:pt x="186" y="1"/>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3" name="Google Shape;913;p43"/>
            <p:cNvSpPr/>
            <p:nvPr/>
          </p:nvSpPr>
          <p:spPr>
            <a:xfrm>
              <a:off x="10280392" y="1218773"/>
              <a:ext cx="219334" cy="208689"/>
            </a:xfrm>
            <a:custGeom>
              <a:avLst/>
              <a:gdLst/>
              <a:ahLst/>
              <a:cxnLst/>
              <a:rect l="l" t="t" r="r" b="b"/>
              <a:pathLst>
                <a:path w="384" h="365" extrusionOk="0">
                  <a:moveTo>
                    <a:pt x="322" y="271"/>
                  </a:moveTo>
                  <a:cubicBezTo>
                    <a:pt x="371" y="177"/>
                    <a:pt x="384" y="91"/>
                    <a:pt x="364" y="9"/>
                  </a:cubicBezTo>
                  <a:cubicBezTo>
                    <a:pt x="364" y="9"/>
                    <a:pt x="364" y="9"/>
                    <a:pt x="364" y="9"/>
                  </a:cubicBezTo>
                  <a:cubicBezTo>
                    <a:pt x="363" y="6"/>
                    <a:pt x="362" y="3"/>
                    <a:pt x="361" y="0"/>
                  </a:cubicBezTo>
                  <a:cubicBezTo>
                    <a:pt x="0" y="209"/>
                    <a:pt x="0" y="209"/>
                    <a:pt x="0" y="209"/>
                  </a:cubicBezTo>
                  <a:cubicBezTo>
                    <a:pt x="270" y="365"/>
                    <a:pt x="270" y="365"/>
                    <a:pt x="270" y="365"/>
                  </a:cubicBezTo>
                  <a:cubicBezTo>
                    <a:pt x="277" y="353"/>
                    <a:pt x="277" y="353"/>
                    <a:pt x="277" y="353"/>
                  </a:cubicBezTo>
                  <a:cubicBezTo>
                    <a:pt x="291" y="327"/>
                    <a:pt x="307" y="300"/>
                    <a:pt x="322" y="27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4" name="Google Shape;914;p43"/>
            <p:cNvSpPr/>
            <p:nvPr/>
          </p:nvSpPr>
          <p:spPr>
            <a:xfrm>
              <a:off x="10116279" y="1345184"/>
              <a:ext cx="152580" cy="267681"/>
            </a:xfrm>
            <a:custGeom>
              <a:avLst/>
              <a:gdLst/>
              <a:ahLst/>
              <a:cxnLst/>
              <a:rect l="l" t="t" r="r" b="b"/>
              <a:pathLst>
                <a:path w="267" h="468" extrusionOk="0">
                  <a:moveTo>
                    <a:pt x="267" y="468"/>
                  </a:moveTo>
                  <a:cubicBezTo>
                    <a:pt x="267" y="0"/>
                    <a:pt x="267" y="0"/>
                    <a:pt x="267" y="0"/>
                  </a:cubicBezTo>
                  <a:cubicBezTo>
                    <a:pt x="0" y="153"/>
                    <a:pt x="0" y="153"/>
                    <a:pt x="0" y="153"/>
                  </a:cubicBezTo>
                  <a:cubicBezTo>
                    <a:pt x="21" y="190"/>
                    <a:pt x="42" y="229"/>
                    <a:pt x="61" y="272"/>
                  </a:cubicBezTo>
                  <a:cubicBezTo>
                    <a:pt x="75" y="304"/>
                    <a:pt x="83" y="346"/>
                    <a:pt x="90" y="383"/>
                  </a:cubicBezTo>
                  <a:cubicBezTo>
                    <a:pt x="92" y="398"/>
                    <a:pt x="95" y="411"/>
                    <a:pt x="98" y="424"/>
                  </a:cubicBezTo>
                  <a:cubicBezTo>
                    <a:pt x="105" y="457"/>
                    <a:pt x="116" y="466"/>
                    <a:pt x="151" y="467"/>
                  </a:cubicBezTo>
                  <a:cubicBezTo>
                    <a:pt x="157" y="468"/>
                    <a:pt x="157" y="468"/>
                    <a:pt x="157" y="468"/>
                  </a:cubicBezTo>
                  <a:cubicBezTo>
                    <a:pt x="185" y="468"/>
                    <a:pt x="185" y="468"/>
                    <a:pt x="185" y="468"/>
                  </a:cubicBezTo>
                  <a:cubicBezTo>
                    <a:pt x="237" y="468"/>
                    <a:pt x="237" y="468"/>
                    <a:pt x="237" y="468"/>
                  </a:cubicBezTo>
                  <a:cubicBezTo>
                    <a:pt x="247" y="468"/>
                    <a:pt x="257" y="468"/>
                    <a:pt x="267" y="46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5" name="Google Shape;915;p43"/>
            <p:cNvSpPr/>
            <p:nvPr/>
          </p:nvSpPr>
          <p:spPr>
            <a:xfrm>
              <a:off x="10276400" y="1345184"/>
              <a:ext cx="154798" cy="267681"/>
            </a:xfrm>
            <a:custGeom>
              <a:avLst/>
              <a:gdLst/>
              <a:ahLst/>
              <a:cxnLst/>
              <a:rect l="l" t="t" r="r" b="b"/>
              <a:pathLst>
                <a:path w="271" h="468" extrusionOk="0">
                  <a:moveTo>
                    <a:pt x="174" y="424"/>
                  </a:moveTo>
                  <a:cubicBezTo>
                    <a:pt x="177" y="411"/>
                    <a:pt x="180" y="398"/>
                    <a:pt x="182" y="383"/>
                  </a:cubicBezTo>
                  <a:cubicBezTo>
                    <a:pt x="189" y="346"/>
                    <a:pt x="197" y="304"/>
                    <a:pt x="211" y="272"/>
                  </a:cubicBezTo>
                  <a:cubicBezTo>
                    <a:pt x="230" y="229"/>
                    <a:pt x="251" y="191"/>
                    <a:pt x="271" y="156"/>
                  </a:cubicBezTo>
                  <a:cubicBezTo>
                    <a:pt x="0" y="0"/>
                    <a:pt x="0" y="0"/>
                    <a:pt x="0" y="0"/>
                  </a:cubicBezTo>
                  <a:cubicBezTo>
                    <a:pt x="0" y="467"/>
                    <a:pt x="0" y="467"/>
                    <a:pt x="0" y="467"/>
                  </a:cubicBezTo>
                  <a:cubicBezTo>
                    <a:pt x="5" y="467"/>
                    <a:pt x="5" y="467"/>
                    <a:pt x="5" y="467"/>
                  </a:cubicBezTo>
                  <a:cubicBezTo>
                    <a:pt x="5" y="468"/>
                    <a:pt x="5" y="468"/>
                    <a:pt x="5" y="468"/>
                  </a:cubicBezTo>
                  <a:cubicBezTo>
                    <a:pt x="5" y="468"/>
                    <a:pt x="5" y="468"/>
                    <a:pt x="5" y="468"/>
                  </a:cubicBezTo>
                  <a:cubicBezTo>
                    <a:pt x="15" y="468"/>
                    <a:pt x="25" y="468"/>
                    <a:pt x="36" y="468"/>
                  </a:cubicBezTo>
                  <a:cubicBezTo>
                    <a:pt x="42" y="467"/>
                    <a:pt x="42" y="467"/>
                    <a:pt x="42" y="467"/>
                  </a:cubicBezTo>
                  <a:cubicBezTo>
                    <a:pt x="94" y="468"/>
                    <a:pt x="94" y="468"/>
                    <a:pt x="94" y="468"/>
                  </a:cubicBezTo>
                  <a:cubicBezTo>
                    <a:pt x="101" y="468"/>
                    <a:pt x="108" y="468"/>
                    <a:pt x="115" y="467"/>
                  </a:cubicBezTo>
                  <a:cubicBezTo>
                    <a:pt x="157" y="467"/>
                    <a:pt x="167" y="456"/>
                    <a:pt x="174" y="42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16" name="Google Shape;916;p43"/>
          <p:cNvGrpSpPr/>
          <p:nvPr/>
        </p:nvGrpSpPr>
        <p:grpSpPr>
          <a:xfrm>
            <a:off x="2993392" y="843244"/>
            <a:ext cx="369868" cy="445629"/>
            <a:chOff x="3554761" y="1011374"/>
            <a:chExt cx="597525" cy="719918"/>
          </a:xfrm>
        </p:grpSpPr>
        <p:sp>
          <p:nvSpPr>
            <p:cNvPr id="917" name="Google Shape;917;p43"/>
            <p:cNvSpPr/>
            <p:nvPr/>
          </p:nvSpPr>
          <p:spPr>
            <a:xfrm>
              <a:off x="3615879" y="1376596"/>
              <a:ext cx="441685" cy="354696"/>
            </a:xfrm>
            <a:custGeom>
              <a:avLst/>
              <a:gdLst/>
              <a:ahLst/>
              <a:cxnLst/>
              <a:rect l="l" t="t" r="r" b="b"/>
              <a:pathLst>
                <a:path w="797" h="638" extrusionOk="0">
                  <a:moveTo>
                    <a:pt x="674" y="281"/>
                  </a:moveTo>
                  <a:cubicBezTo>
                    <a:pt x="667" y="288"/>
                    <a:pt x="658" y="291"/>
                    <a:pt x="648" y="290"/>
                  </a:cubicBezTo>
                  <a:cubicBezTo>
                    <a:pt x="634" y="289"/>
                    <a:pt x="620" y="281"/>
                    <a:pt x="608" y="269"/>
                  </a:cubicBezTo>
                  <a:cubicBezTo>
                    <a:pt x="595" y="257"/>
                    <a:pt x="588" y="243"/>
                    <a:pt x="586" y="228"/>
                  </a:cubicBezTo>
                  <a:cubicBezTo>
                    <a:pt x="585" y="219"/>
                    <a:pt x="589" y="209"/>
                    <a:pt x="595" y="202"/>
                  </a:cubicBezTo>
                  <a:cubicBezTo>
                    <a:pt x="602" y="195"/>
                    <a:pt x="612" y="192"/>
                    <a:pt x="622" y="193"/>
                  </a:cubicBezTo>
                  <a:cubicBezTo>
                    <a:pt x="433" y="4"/>
                    <a:pt x="433" y="4"/>
                    <a:pt x="433" y="4"/>
                  </a:cubicBezTo>
                  <a:cubicBezTo>
                    <a:pt x="429" y="0"/>
                    <a:pt x="423" y="0"/>
                    <a:pt x="419" y="4"/>
                  </a:cubicBezTo>
                  <a:cubicBezTo>
                    <a:pt x="216" y="207"/>
                    <a:pt x="216" y="207"/>
                    <a:pt x="216" y="207"/>
                  </a:cubicBezTo>
                  <a:cubicBezTo>
                    <a:pt x="214" y="209"/>
                    <a:pt x="212" y="210"/>
                    <a:pt x="209" y="210"/>
                  </a:cubicBezTo>
                  <a:cubicBezTo>
                    <a:pt x="208" y="210"/>
                    <a:pt x="206" y="210"/>
                    <a:pt x="205" y="209"/>
                  </a:cubicBezTo>
                  <a:cubicBezTo>
                    <a:pt x="201" y="204"/>
                    <a:pt x="197" y="200"/>
                    <a:pt x="198" y="193"/>
                  </a:cubicBezTo>
                  <a:cubicBezTo>
                    <a:pt x="199" y="190"/>
                    <a:pt x="200" y="186"/>
                    <a:pt x="201" y="182"/>
                  </a:cubicBezTo>
                  <a:cubicBezTo>
                    <a:pt x="204" y="171"/>
                    <a:pt x="195" y="161"/>
                    <a:pt x="184" y="162"/>
                  </a:cubicBezTo>
                  <a:cubicBezTo>
                    <a:pt x="172" y="163"/>
                    <a:pt x="161" y="170"/>
                    <a:pt x="153" y="179"/>
                  </a:cubicBezTo>
                  <a:cubicBezTo>
                    <a:pt x="144" y="187"/>
                    <a:pt x="137" y="198"/>
                    <a:pt x="136" y="210"/>
                  </a:cubicBezTo>
                  <a:cubicBezTo>
                    <a:pt x="135" y="221"/>
                    <a:pt x="145" y="230"/>
                    <a:pt x="156" y="227"/>
                  </a:cubicBezTo>
                  <a:cubicBezTo>
                    <a:pt x="160" y="226"/>
                    <a:pt x="164" y="225"/>
                    <a:pt x="167" y="224"/>
                  </a:cubicBezTo>
                  <a:cubicBezTo>
                    <a:pt x="174" y="223"/>
                    <a:pt x="178" y="227"/>
                    <a:pt x="183" y="231"/>
                  </a:cubicBezTo>
                  <a:cubicBezTo>
                    <a:pt x="184" y="232"/>
                    <a:pt x="184" y="234"/>
                    <a:pt x="184" y="235"/>
                  </a:cubicBezTo>
                  <a:cubicBezTo>
                    <a:pt x="184" y="237"/>
                    <a:pt x="183" y="240"/>
                    <a:pt x="181" y="242"/>
                  </a:cubicBezTo>
                  <a:cubicBezTo>
                    <a:pt x="4" y="419"/>
                    <a:pt x="4" y="419"/>
                    <a:pt x="4" y="419"/>
                  </a:cubicBezTo>
                  <a:cubicBezTo>
                    <a:pt x="0" y="423"/>
                    <a:pt x="1" y="427"/>
                    <a:pt x="2" y="430"/>
                  </a:cubicBezTo>
                  <a:cubicBezTo>
                    <a:pt x="32" y="483"/>
                    <a:pt x="232" y="420"/>
                    <a:pt x="247" y="435"/>
                  </a:cubicBezTo>
                  <a:cubicBezTo>
                    <a:pt x="274" y="459"/>
                    <a:pt x="244" y="530"/>
                    <a:pt x="258" y="554"/>
                  </a:cubicBezTo>
                  <a:cubicBezTo>
                    <a:pt x="279" y="589"/>
                    <a:pt x="609" y="638"/>
                    <a:pt x="773" y="524"/>
                  </a:cubicBezTo>
                  <a:cubicBezTo>
                    <a:pt x="797" y="507"/>
                    <a:pt x="779" y="460"/>
                    <a:pt x="781" y="357"/>
                  </a:cubicBezTo>
                  <a:cubicBezTo>
                    <a:pt x="781" y="354"/>
                    <a:pt x="780" y="352"/>
                    <a:pt x="779" y="350"/>
                  </a:cubicBezTo>
                  <a:cubicBezTo>
                    <a:pt x="683" y="255"/>
                    <a:pt x="683" y="255"/>
                    <a:pt x="683" y="255"/>
                  </a:cubicBezTo>
                  <a:cubicBezTo>
                    <a:pt x="684" y="265"/>
                    <a:pt x="681" y="274"/>
                    <a:pt x="674" y="28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8" name="Google Shape;918;p43"/>
            <p:cNvSpPr/>
            <p:nvPr/>
          </p:nvSpPr>
          <p:spPr>
            <a:xfrm>
              <a:off x="3554761" y="1164199"/>
              <a:ext cx="288366" cy="430478"/>
            </a:xfrm>
            <a:custGeom>
              <a:avLst/>
              <a:gdLst/>
              <a:ahLst/>
              <a:cxnLst/>
              <a:rect l="l" t="t" r="r" b="b"/>
              <a:pathLst>
                <a:path w="520" h="774" extrusionOk="0">
                  <a:moveTo>
                    <a:pt x="2" y="460"/>
                  </a:moveTo>
                  <a:cubicBezTo>
                    <a:pt x="0" y="499"/>
                    <a:pt x="80" y="515"/>
                    <a:pt x="94" y="542"/>
                  </a:cubicBezTo>
                  <a:cubicBezTo>
                    <a:pt x="100" y="554"/>
                    <a:pt x="83" y="580"/>
                    <a:pt x="84" y="597"/>
                  </a:cubicBezTo>
                  <a:cubicBezTo>
                    <a:pt x="86" y="610"/>
                    <a:pt x="125" y="626"/>
                    <a:pt x="125" y="626"/>
                  </a:cubicBezTo>
                  <a:cubicBezTo>
                    <a:pt x="125" y="626"/>
                    <a:pt x="97" y="652"/>
                    <a:pt x="96" y="664"/>
                  </a:cubicBezTo>
                  <a:cubicBezTo>
                    <a:pt x="95" y="679"/>
                    <a:pt x="121" y="701"/>
                    <a:pt x="122" y="716"/>
                  </a:cubicBezTo>
                  <a:cubicBezTo>
                    <a:pt x="122" y="723"/>
                    <a:pt x="116" y="737"/>
                    <a:pt x="111" y="754"/>
                  </a:cubicBezTo>
                  <a:cubicBezTo>
                    <a:pt x="108" y="767"/>
                    <a:pt x="114" y="774"/>
                    <a:pt x="127" y="763"/>
                  </a:cubicBezTo>
                  <a:cubicBezTo>
                    <a:pt x="265" y="624"/>
                    <a:pt x="265" y="624"/>
                    <a:pt x="265" y="624"/>
                  </a:cubicBezTo>
                  <a:cubicBezTo>
                    <a:pt x="255" y="626"/>
                    <a:pt x="246" y="622"/>
                    <a:pt x="239" y="615"/>
                  </a:cubicBezTo>
                  <a:cubicBezTo>
                    <a:pt x="232" y="609"/>
                    <a:pt x="229" y="599"/>
                    <a:pt x="230" y="589"/>
                  </a:cubicBezTo>
                  <a:cubicBezTo>
                    <a:pt x="231" y="575"/>
                    <a:pt x="239" y="561"/>
                    <a:pt x="251" y="549"/>
                  </a:cubicBezTo>
                  <a:cubicBezTo>
                    <a:pt x="263" y="536"/>
                    <a:pt x="277" y="529"/>
                    <a:pt x="292" y="528"/>
                  </a:cubicBezTo>
                  <a:cubicBezTo>
                    <a:pt x="301" y="527"/>
                    <a:pt x="311" y="530"/>
                    <a:pt x="318" y="537"/>
                  </a:cubicBezTo>
                  <a:cubicBezTo>
                    <a:pt x="324" y="544"/>
                    <a:pt x="328" y="553"/>
                    <a:pt x="326" y="563"/>
                  </a:cubicBezTo>
                  <a:cubicBezTo>
                    <a:pt x="516" y="374"/>
                    <a:pt x="516" y="374"/>
                    <a:pt x="516" y="374"/>
                  </a:cubicBezTo>
                  <a:cubicBezTo>
                    <a:pt x="520" y="370"/>
                    <a:pt x="520" y="364"/>
                    <a:pt x="516" y="361"/>
                  </a:cubicBezTo>
                  <a:cubicBezTo>
                    <a:pt x="313" y="157"/>
                    <a:pt x="313" y="157"/>
                    <a:pt x="313" y="157"/>
                  </a:cubicBezTo>
                  <a:cubicBezTo>
                    <a:pt x="311" y="155"/>
                    <a:pt x="310" y="153"/>
                    <a:pt x="310" y="150"/>
                  </a:cubicBezTo>
                  <a:cubicBezTo>
                    <a:pt x="310" y="149"/>
                    <a:pt x="310" y="148"/>
                    <a:pt x="311" y="147"/>
                  </a:cubicBezTo>
                  <a:cubicBezTo>
                    <a:pt x="316" y="142"/>
                    <a:pt x="320" y="138"/>
                    <a:pt x="327" y="139"/>
                  </a:cubicBezTo>
                  <a:cubicBezTo>
                    <a:pt x="330" y="140"/>
                    <a:pt x="334" y="141"/>
                    <a:pt x="338" y="142"/>
                  </a:cubicBezTo>
                  <a:cubicBezTo>
                    <a:pt x="349" y="145"/>
                    <a:pt x="359" y="137"/>
                    <a:pt x="358" y="125"/>
                  </a:cubicBezTo>
                  <a:cubicBezTo>
                    <a:pt x="357" y="114"/>
                    <a:pt x="350" y="102"/>
                    <a:pt x="341" y="94"/>
                  </a:cubicBezTo>
                  <a:cubicBezTo>
                    <a:pt x="333" y="86"/>
                    <a:pt x="322" y="79"/>
                    <a:pt x="310" y="78"/>
                  </a:cubicBezTo>
                  <a:cubicBezTo>
                    <a:pt x="299" y="77"/>
                    <a:pt x="290" y="86"/>
                    <a:pt x="293" y="98"/>
                  </a:cubicBezTo>
                  <a:cubicBezTo>
                    <a:pt x="294" y="101"/>
                    <a:pt x="295" y="105"/>
                    <a:pt x="296" y="109"/>
                  </a:cubicBezTo>
                  <a:cubicBezTo>
                    <a:pt x="297" y="116"/>
                    <a:pt x="293" y="120"/>
                    <a:pt x="289" y="124"/>
                  </a:cubicBezTo>
                  <a:cubicBezTo>
                    <a:pt x="288" y="125"/>
                    <a:pt x="286" y="125"/>
                    <a:pt x="285" y="126"/>
                  </a:cubicBezTo>
                  <a:cubicBezTo>
                    <a:pt x="282" y="126"/>
                    <a:pt x="280" y="125"/>
                    <a:pt x="278" y="123"/>
                  </a:cubicBezTo>
                  <a:cubicBezTo>
                    <a:pt x="161" y="5"/>
                    <a:pt x="161" y="5"/>
                    <a:pt x="161" y="5"/>
                  </a:cubicBezTo>
                  <a:cubicBezTo>
                    <a:pt x="156" y="0"/>
                    <a:pt x="148" y="2"/>
                    <a:pt x="145" y="8"/>
                  </a:cubicBezTo>
                  <a:cubicBezTo>
                    <a:pt x="123" y="60"/>
                    <a:pt x="112" y="112"/>
                    <a:pt x="107" y="154"/>
                  </a:cubicBezTo>
                  <a:cubicBezTo>
                    <a:pt x="101" y="202"/>
                    <a:pt x="132" y="236"/>
                    <a:pt x="129" y="263"/>
                  </a:cubicBezTo>
                  <a:cubicBezTo>
                    <a:pt x="123" y="317"/>
                    <a:pt x="5" y="401"/>
                    <a:pt x="2" y="46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9" name="Google Shape;919;p43"/>
            <p:cNvSpPr/>
            <p:nvPr/>
          </p:nvSpPr>
          <p:spPr>
            <a:xfrm>
              <a:off x="3860350" y="1126940"/>
              <a:ext cx="291937" cy="427110"/>
            </a:xfrm>
            <a:custGeom>
              <a:avLst/>
              <a:gdLst/>
              <a:ahLst/>
              <a:cxnLst/>
              <a:rect l="l" t="t" r="r" b="b"/>
              <a:pathLst>
                <a:path w="527" h="768" extrusionOk="0">
                  <a:moveTo>
                    <a:pt x="281" y="185"/>
                  </a:moveTo>
                  <a:cubicBezTo>
                    <a:pt x="288" y="191"/>
                    <a:pt x="291" y="201"/>
                    <a:pt x="290" y="211"/>
                  </a:cubicBezTo>
                  <a:cubicBezTo>
                    <a:pt x="289" y="225"/>
                    <a:pt x="281" y="239"/>
                    <a:pt x="269" y="251"/>
                  </a:cubicBezTo>
                  <a:cubicBezTo>
                    <a:pt x="257" y="264"/>
                    <a:pt x="242" y="271"/>
                    <a:pt x="228" y="273"/>
                  </a:cubicBezTo>
                  <a:cubicBezTo>
                    <a:pt x="218" y="274"/>
                    <a:pt x="209" y="270"/>
                    <a:pt x="202" y="264"/>
                  </a:cubicBezTo>
                  <a:cubicBezTo>
                    <a:pt x="195" y="257"/>
                    <a:pt x="192" y="247"/>
                    <a:pt x="193" y="237"/>
                  </a:cubicBezTo>
                  <a:cubicBezTo>
                    <a:pt x="4" y="426"/>
                    <a:pt x="4" y="426"/>
                    <a:pt x="4" y="426"/>
                  </a:cubicBezTo>
                  <a:cubicBezTo>
                    <a:pt x="0" y="430"/>
                    <a:pt x="0" y="436"/>
                    <a:pt x="4" y="440"/>
                  </a:cubicBezTo>
                  <a:cubicBezTo>
                    <a:pt x="207" y="643"/>
                    <a:pt x="207" y="643"/>
                    <a:pt x="207" y="643"/>
                  </a:cubicBezTo>
                  <a:cubicBezTo>
                    <a:pt x="209" y="645"/>
                    <a:pt x="210" y="647"/>
                    <a:pt x="210" y="650"/>
                  </a:cubicBezTo>
                  <a:cubicBezTo>
                    <a:pt x="210" y="651"/>
                    <a:pt x="209" y="653"/>
                    <a:pt x="208" y="654"/>
                  </a:cubicBezTo>
                  <a:cubicBezTo>
                    <a:pt x="204" y="658"/>
                    <a:pt x="200" y="662"/>
                    <a:pt x="193" y="661"/>
                  </a:cubicBezTo>
                  <a:cubicBezTo>
                    <a:pt x="189" y="660"/>
                    <a:pt x="186" y="659"/>
                    <a:pt x="182" y="658"/>
                  </a:cubicBezTo>
                  <a:cubicBezTo>
                    <a:pt x="171" y="655"/>
                    <a:pt x="161" y="664"/>
                    <a:pt x="162" y="675"/>
                  </a:cubicBezTo>
                  <a:cubicBezTo>
                    <a:pt x="163" y="687"/>
                    <a:pt x="170" y="698"/>
                    <a:pt x="179" y="706"/>
                  </a:cubicBezTo>
                  <a:cubicBezTo>
                    <a:pt x="187" y="715"/>
                    <a:pt x="198" y="722"/>
                    <a:pt x="209" y="723"/>
                  </a:cubicBezTo>
                  <a:cubicBezTo>
                    <a:pt x="221" y="724"/>
                    <a:pt x="229" y="714"/>
                    <a:pt x="227" y="703"/>
                  </a:cubicBezTo>
                  <a:cubicBezTo>
                    <a:pt x="226" y="699"/>
                    <a:pt x="224" y="695"/>
                    <a:pt x="224" y="691"/>
                  </a:cubicBezTo>
                  <a:cubicBezTo>
                    <a:pt x="222" y="685"/>
                    <a:pt x="226" y="681"/>
                    <a:pt x="231" y="676"/>
                  </a:cubicBezTo>
                  <a:cubicBezTo>
                    <a:pt x="232" y="675"/>
                    <a:pt x="233" y="675"/>
                    <a:pt x="235" y="675"/>
                  </a:cubicBezTo>
                  <a:cubicBezTo>
                    <a:pt x="237" y="675"/>
                    <a:pt x="240" y="676"/>
                    <a:pt x="241" y="677"/>
                  </a:cubicBezTo>
                  <a:cubicBezTo>
                    <a:pt x="326" y="763"/>
                    <a:pt x="326" y="763"/>
                    <a:pt x="326" y="763"/>
                  </a:cubicBezTo>
                  <a:cubicBezTo>
                    <a:pt x="332" y="768"/>
                    <a:pt x="342" y="765"/>
                    <a:pt x="343" y="757"/>
                  </a:cubicBezTo>
                  <a:cubicBezTo>
                    <a:pt x="344" y="735"/>
                    <a:pt x="347" y="712"/>
                    <a:pt x="350" y="686"/>
                  </a:cubicBezTo>
                  <a:cubicBezTo>
                    <a:pt x="365" y="585"/>
                    <a:pt x="409" y="509"/>
                    <a:pt x="453" y="420"/>
                  </a:cubicBezTo>
                  <a:cubicBezTo>
                    <a:pt x="488" y="349"/>
                    <a:pt x="527" y="147"/>
                    <a:pt x="441" y="6"/>
                  </a:cubicBezTo>
                  <a:cubicBezTo>
                    <a:pt x="438" y="1"/>
                    <a:pt x="430" y="0"/>
                    <a:pt x="426" y="4"/>
                  </a:cubicBezTo>
                  <a:cubicBezTo>
                    <a:pt x="254" y="176"/>
                    <a:pt x="254" y="176"/>
                    <a:pt x="254" y="176"/>
                  </a:cubicBezTo>
                  <a:cubicBezTo>
                    <a:pt x="264" y="175"/>
                    <a:pt x="274" y="178"/>
                    <a:pt x="281" y="18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0" name="Google Shape;920;p43"/>
            <p:cNvSpPr/>
            <p:nvPr/>
          </p:nvSpPr>
          <p:spPr>
            <a:xfrm>
              <a:off x="3644023" y="1011374"/>
              <a:ext cx="449665" cy="347961"/>
            </a:xfrm>
            <a:custGeom>
              <a:avLst/>
              <a:gdLst/>
              <a:ahLst/>
              <a:cxnLst/>
              <a:rect l="l" t="t" r="r" b="b"/>
              <a:pathLst>
                <a:path w="811" h="626" extrusionOk="0">
                  <a:moveTo>
                    <a:pt x="126" y="345"/>
                  </a:moveTo>
                  <a:cubicBezTo>
                    <a:pt x="132" y="338"/>
                    <a:pt x="142" y="335"/>
                    <a:pt x="151" y="336"/>
                  </a:cubicBezTo>
                  <a:cubicBezTo>
                    <a:pt x="166" y="337"/>
                    <a:pt x="180" y="345"/>
                    <a:pt x="192" y="357"/>
                  </a:cubicBezTo>
                  <a:cubicBezTo>
                    <a:pt x="204" y="369"/>
                    <a:pt x="212" y="384"/>
                    <a:pt x="213" y="398"/>
                  </a:cubicBezTo>
                  <a:cubicBezTo>
                    <a:pt x="214" y="408"/>
                    <a:pt x="211" y="417"/>
                    <a:pt x="204" y="424"/>
                  </a:cubicBezTo>
                  <a:cubicBezTo>
                    <a:pt x="197" y="431"/>
                    <a:pt x="188" y="434"/>
                    <a:pt x="178" y="433"/>
                  </a:cubicBezTo>
                  <a:cubicBezTo>
                    <a:pt x="367" y="622"/>
                    <a:pt x="367" y="622"/>
                    <a:pt x="367" y="622"/>
                  </a:cubicBezTo>
                  <a:cubicBezTo>
                    <a:pt x="371" y="626"/>
                    <a:pt x="377" y="626"/>
                    <a:pt x="380" y="622"/>
                  </a:cubicBezTo>
                  <a:cubicBezTo>
                    <a:pt x="584" y="419"/>
                    <a:pt x="584" y="419"/>
                    <a:pt x="584" y="419"/>
                  </a:cubicBezTo>
                  <a:cubicBezTo>
                    <a:pt x="586" y="417"/>
                    <a:pt x="588" y="416"/>
                    <a:pt x="591" y="416"/>
                  </a:cubicBezTo>
                  <a:cubicBezTo>
                    <a:pt x="592" y="416"/>
                    <a:pt x="593" y="417"/>
                    <a:pt x="594" y="418"/>
                  </a:cubicBezTo>
                  <a:cubicBezTo>
                    <a:pt x="599" y="422"/>
                    <a:pt x="603" y="426"/>
                    <a:pt x="602" y="433"/>
                  </a:cubicBezTo>
                  <a:cubicBezTo>
                    <a:pt x="601" y="437"/>
                    <a:pt x="600" y="440"/>
                    <a:pt x="599" y="444"/>
                  </a:cubicBezTo>
                  <a:cubicBezTo>
                    <a:pt x="596" y="455"/>
                    <a:pt x="604" y="465"/>
                    <a:pt x="616" y="464"/>
                  </a:cubicBezTo>
                  <a:cubicBezTo>
                    <a:pt x="627" y="463"/>
                    <a:pt x="639" y="456"/>
                    <a:pt x="647" y="447"/>
                  </a:cubicBezTo>
                  <a:cubicBezTo>
                    <a:pt x="655" y="439"/>
                    <a:pt x="662" y="428"/>
                    <a:pt x="663" y="417"/>
                  </a:cubicBezTo>
                  <a:cubicBezTo>
                    <a:pt x="664" y="405"/>
                    <a:pt x="655" y="397"/>
                    <a:pt x="643" y="399"/>
                  </a:cubicBezTo>
                  <a:cubicBezTo>
                    <a:pt x="640" y="400"/>
                    <a:pt x="636" y="402"/>
                    <a:pt x="632" y="402"/>
                  </a:cubicBezTo>
                  <a:cubicBezTo>
                    <a:pt x="625" y="404"/>
                    <a:pt x="621" y="400"/>
                    <a:pt x="617" y="395"/>
                  </a:cubicBezTo>
                  <a:cubicBezTo>
                    <a:pt x="616" y="394"/>
                    <a:pt x="616" y="393"/>
                    <a:pt x="615" y="391"/>
                  </a:cubicBezTo>
                  <a:cubicBezTo>
                    <a:pt x="615" y="389"/>
                    <a:pt x="616" y="386"/>
                    <a:pt x="618" y="385"/>
                  </a:cubicBezTo>
                  <a:cubicBezTo>
                    <a:pt x="808" y="195"/>
                    <a:pt x="808" y="195"/>
                    <a:pt x="808" y="195"/>
                  </a:cubicBezTo>
                  <a:cubicBezTo>
                    <a:pt x="811" y="192"/>
                    <a:pt x="811" y="186"/>
                    <a:pt x="808" y="182"/>
                  </a:cubicBezTo>
                  <a:cubicBezTo>
                    <a:pt x="785" y="154"/>
                    <a:pt x="755" y="129"/>
                    <a:pt x="717" y="109"/>
                  </a:cubicBezTo>
                  <a:cubicBezTo>
                    <a:pt x="500" y="0"/>
                    <a:pt x="284" y="20"/>
                    <a:pt x="170" y="80"/>
                  </a:cubicBezTo>
                  <a:cubicBezTo>
                    <a:pt x="88" y="123"/>
                    <a:pt x="36" y="184"/>
                    <a:pt x="2" y="247"/>
                  </a:cubicBezTo>
                  <a:cubicBezTo>
                    <a:pt x="0" y="251"/>
                    <a:pt x="0" y="255"/>
                    <a:pt x="3" y="258"/>
                  </a:cubicBezTo>
                  <a:cubicBezTo>
                    <a:pt x="117" y="372"/>
                    <a:pt x="117" y="372"/>
                    <a:pt x="117" y="372"/>
                  </a:cubicBezTo>
                  <a:cubicBezTo>
                    <a:pt x="115" y="362"/>
                    <a:pt x="119" y="352"/>
                    <a:pt x="126" y="34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21" name="Google Shape;921;p43"/>
          <p:cNvGrpSpPr/>
          <p:nvPr/>
        </p:nvGrpSpPr>
        <p:grpSpPr>
          <a:xfrm>
            <a:off x="3603122" y="843032"/>
            <a:ext cx="370755" cy="445841"/>
            <a:chOff x="4539787" y="1011032"/>
            <a:chExt cx="598958" cy="720261"/>
          </a:xfrm>
        </p:grpSpPr>
        <p:sp>
          <p:nvSpPr>
            <p:cNvPr id="922" name="Google Shape;922;p43"/>
            <p:cNvSpPr/>
            <p:nvPr/>
          </p:nvSpPr>
          <p:spPr>
            <a:xfrm>
              <a:off x="4849480" y="1011032"/>
              <a:ext cx="289264" cy="340491"/>
            </a:xfrm>
            <a:custGeom>
              <a:avLst/>
              <a:gdLst/>
              <a:ahLst/>
              <a:cxnLst/>
              <a:rect l="l" t="t" r="r" b="b"/>
              <a:pathLst>
                <a:path w="518" h="610" extrusionOk="0">
                  <a:moveTo>
                    <a:pt x="26" y="275"/>
                  </a:moveTo>
                  <a:cubicBezTo>
                    <a:pt x="36" y="275"/>
                    <a:pt x="45" y="280"/>
                    <a:pt x="51" y="287"/>
                  </a:cubicBezTo>
                  <a:cubicBezTo>
                    <a:pt x="61" y="299"/>
                    <a:pt x="66" y="315"/>
                    <a:pt x="65" y="332"/>
                  </a:cubicBezTo>
                  <a:cubicBezTo>
                    <a:pt x="66" y="350"/>
                    <a:pt x="61" y="366"/>
                    <a:pt x="51" y="377"/>
                  </a:cubicBezTo>
                  <a:cubicBezTo>
                    <a:pt x="45" y="384"/>
                    <a:pt x="36" y="389"/>
                    <a:pt x="26" y="389"/>
                  </a:cubicBezTo>
                  <a:cubicBezTo>
                    <a:pt x="16" y="389"/>
                    <a:pt x="7" y="384"/>
                    <a:pt x="0" y="376"/>
                  </a:cubicBezTo>
                  <a:cubicBezTo>
                    <a:pt x="0" y="603"/>
                    <a:pt x="0" y="603"/>
                    <a:pt x="0" y="603"/>
                  </a:cubicBezTo>
                  <a:cubicBezTo>
                    <a:pt x="0" y="607"/>
                    <a:pt x="5" y="610"/>
                    <a:pt x="9" y="609"/>
                  </a:cubicBezTo>
                  <a:cubicBezTo>
                    <a:pt x="244" y="532"/>
                    <a:pt x="244" y="532"/>
                    <a:pt x="244" y="532"/>
                  </a:cubicBezTo>
                  <a:cubicBezTo>
                    <a:pt x="245" y="532"/>
                    <a:pt x="247" y="532"/>
                    <a:pt x="248" y="532"/>
                  </a:cubicBezTo>
                  <a:cubicBezTo>
                    <a:pt x="250" y="533"/>
                    <a:pt x="252" y="534"/>
                    <a:pt x="253" y="537"/>
                  </a:cubicBezTo>
                  <a:cubicBezTo>
                    <a:pt x="256" y="543"/>
                    <a:pt x="257" y="548"/>
                    <a:pt x="253" y="554"/>
                  </a:cubicBezTo>
                  <a:cubicBezTo>
                    <a:pt x="251" y="557"/>
                    <a:pt x="248" y="560"/>
                    <a:pt x="245" y="563"/>
                  </a:cubicBezTo>
                  <a:cubicBezTo>
                    <a:pt x="237" y="572"/>
                    <a:pt x="240" y="584"/>
                    <a:pt x="252" y="589"/>
                  </a:cubicBezTo>
                  <a:cubicBezTo>
                    <a:pt x="263" y="593"/>
                    <a:pt x="276" y="592"/>
                    <a:pt x="287" y="588"/>
                  </a:cubicBezTo>
                  <a:cubicBezTo>
                    <a:pt x="299" y="584"/>
                    <a:pt x="310" y="578"/>
                    <a:pt x="317" y="568"/>
                  </a:cubicBezTo>
                  <a:cubicBezTo>
                    <a:pt x="323" y="557"/>
                    <a:pt x="318" y="545"/>
                    <a:pt x="306" y="543"/>
                  </a:cubicBezTo>
                  <a:cubicBezTo>
                    <a:pt x="303" y="542"/>
                    <a:pt x="299" y="541"/>
                    <a:pt x="295" y="540"/>
                  </a:cubicBezTo>
                  <a:cubicBezTo>
                    <a:pt x="288" y="538"/>
                    <a:pt x="286" y="533"/>
                    <a:pt x="285" y="526"/>
                  </a:cubicBezTo>
                  <a:cubicBezTo>
                    <a:pt x="284" y="524"/>
                    <a:pt x="285" y="521"/>
                    <a:pt x="287" y="520"/>
                  </a:cubicBezTo>
                  <a:cubicBezTo>
                    <a:pt x="287" y="519"/>
                    <a:pt x="288" y="518"/>
                    <a:pt x="289" y="518"/>
                  </a:cubicBezTo>
                  <a:cubicBezTo>
                    <a:pt x="505" y="448"/>
                    <a:pt x="505" y="448"/>
                    <a:pt x="505" y="448"/>
                  </a:cubicBezTo>
                  <a:cubicBezTo>
                    <a:pt x="507" y="447"/>
                    <a:pt x="509" y="445"/>
                    <a:pt x="509" y="442"/>
                  </a:cubicBezTo>
                  <a:cubicBezTo>
                    <a:pt x="518" y="313"/>
                    <a:pt x="487" y="155"/>
                    <a:pt x="341" y="81"/>
                  </a:cubicBezTo>
                  <a:cubicBezTo>
                    <a:pt x="224" y="22"/>
                    <a:pt x="108" y="0"/>
                    <a:pt x="7" y="2"/>
                  </a:cubicBezTo>
                  <a:cubicBezTo>
                    <a:pt x="3" y="2"/>
                    <a:pt x="0" y="5"/>
                    <a:pt x="0" y="8"/>
                  </a:cubicBezTo>
                  <a:cubicBezTo>
                    <a:pt x="0" y="288"/>
                    <a:pt x="0" y="288"/>
                    <a:pt x="0" y="288"/>
                  </a:cubicBezTo>
                  <a:cubicBezTo>
                    <a:pt x="7" y="280"/>
                    <a:pt x="16" y="275"/>
                    <a:pt x="26" y="27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3" name="Google Shape;923;p43"/>
            <p:cNvSpPr/>
            <p:nvPr/>
          </p:nvSpPr>
          <p:spPr>
            <a:xfrm>
              <a:off x="4599335" y="1012768"/>
              <a:ext cx="277094" cy="339188"/>
            </a:xfrm>
            <a:custGeom>
              <a:avLst/>
              <a:gdLst/>
              <a:ahLst/>
              <a:cxnLst/>
              <a:rect l="l" t="t" r="r" b="b"/>
              <a:pathLst>
                <a:path w="496" h="608" extrusionOk="0">
                  <a:moveTo>
                    <a:pt x="118" y="481"/>
                  </a:moveTo>
                  <a:cubicBezTo>
                    <a:pt x="121" y="472"/>
                    <a:pt x="128" y="464"/>
                    <a:pt x="137" y="461"/>
                  </a:cubicBezTo>
                  <a:cubicBezTo>
                    <a:pt x="151" y="455"/>
                    <a:pt x="168" y="455"/>
                    <a:pt x="184" y="461"/>
                  </a:cubicBezTo>
                  <a:cubicBezTo>
                    <a:pt x="201" y="466"/>
                    <a:pt x="215" y="476"/>
                    <a:pt x="222" y="488"/>
                  </a:cubicBezTo>
                  <a:cubicBezTo>
                    <a:pt x="228" y="497"/>
                    <a:pt x="229" y="507"/>
                    <a:pt x="226" y="516"/>
                  </a:cubicBezTo>
                  <a:cubicBezTo>
                    <a:pt x="223" y="526"/>
                    <a:pt x="216" y="533"/>
                    <a:pt x="206" y="536"/>
                  </a:cubicBezTo>
                  <a:cubicBezTo>
                    <a:pt x="421" y="606"/>
                    <a:pt x="421" y="606"/>
                    <a:pt x="421" y="606"/>
                  </a:cubicBezTo>
                  <a:cubicBezTo>
                    <a:pt x="426" y="608"/>
                    <a:pt x="430" y="605"/>
                    <a:pt x="430" y="600"/>
                  </a:cubicBezTo>
                  <a:cubicBezTo>
                    <a:pt x="430" y="353"/>
                    <a:pt x="430" y="353"/>
                    <a:pt x="430" y="353"/>
                  </a:cubicBezTo>
                  <a:cubicBezTo>
                    <a:pt x="430" y="352"/>
                    <a:pt x="430" y="351"/>
                    <a:pt x="431" y="350"/>
                  </a:cubicBezTo>
                  <a:cubicBezTo>
                    <a:pt x="432" y="347"/>
                    <a:pt x="434" y="346"/>
                    <a:pt x="437" y="345"/>
                  </a:cubicBezTo>
                  <a:cubicBezTo>
                    <a:pt x="443" y="345"/>
                    <a:pt x="449" y="345"/>
                    <a:pt x="453" y="351"/>
                  </a:cubicBezTo>
                  <a:cubicBezTo>
                    <a:pt x="455" y="354"/>
                    <a:pt x="457" y="358"/>
                    <a:pt x="459" y="361"/>
                  </a:cubicBezTo>
                  <a:cubicBezTo>
                    <a:pt x="465" y="371"/>
                    <a:pt x="478" y="373"/>
                    <a:pt x="486" y="363"/>
                  </a:cubicBezTo>
                  <a:cubicBezTo>
                    <a:pt x="493" y="354"/>
                    <a:pt x="496" y="341"/>
                    <a:pt x="496" y="329"/>
                  </a:cubicBezTo>
                  <a:cubicBezTo>
                    <a:pt x="496" y="317"/>
                    <a:pt x="493" y="304"/>
                    <a:pt x="486" y="295"/>
                  </a:cubicBezTo>
                  <a:cubicBezTo>
                    <a:pt x="478" y="286"/>
                    <a:pt x="465" y="287"/>
                    <a:pt x="459" y="297"/>
                  </a:cubicBezTo>
                  <a:cubicBezTo>
                    <a:pt x="457" y="300"/>
                    <a:pt x="455" y="304"/>
                    <a:pt x="453" y="307"/>
                  </a:cubicBezTo>
                  <a:cubicBezTo>
                    <a:pt x="449" y="313"/>
                    <a:pt x="443" y="313"/>
                    <a:pt x="437" y="313"/>
                  </a:cubicBezTo>
                  <a:cubicBezTo>
                    <a:pt x="434" y="313"/>
                    <a:pt x="432" y="311"/>
                    <a:pt x="431" y="309"/>
                  </a:cubicBezTo>
                  <a:cubicBezTo>
                    <a:pt x="430" y="308"/>
                    <a:pt x="430" y="307"/>
                    <a:pt x="430" y="305"/>
                  </a:cubicBezTo>
                  <a:cubicBezTo>
                    <a:pt x="430" y="7"/>
                    <a:pt x="430" y="7"/>
                    <a:pt x="430" y="7"/>
                  </a:cubicBezTo>
                  <a:cubicBezTo>
                    <a:pt x="430" y="3"/>
                    <a:pt x="427" y="0"/>
                    <a:pt x="423" y="0"/>
                  </a:cubicBezTo>
                  <a:cubicBezTo>
                    <a:pt x="346" y="5"/>
                    <a:pt x="279" y="23"/>
                    <a:pt x="231" y="49"/>
                  </a:cubicBezTo>
                  <a:cubicBezTo>
                    <a:pt x="64" y="136"/>
                    <a:pt x="15" y="299"/>
                    <a:pt x="3" y="405"/>
                  </a:cubicBezTo>
                  <a:cubicBezTo>
                    <a:pt x="0" y="431"/>
                    <a:pt x="7" y="453"/>
                    <a:pt x="14" y="472"/>
                  </a:cubicBezTo>
                  <a:cubicBezTo>
                    <a:pt x="15" y="473"/>
                    <a:pt x="16" y="475"/>
                    <a:pt x="18" y="475"/>
                  </a:cubicBezTo>
                  <a:cubicBezTo>
                    <a:pt x="122" y="509"/>
                    <a:pt x="122" y="509"/>
                    <a:pt x="122" y="509"/>
                  </a:cubicBezTo>
                  <a:cubicBezTo>
                    <a:pt x="117" y="501"/>
                    <a:pt x="115" y="490"/>
                    <a:pt x="118" y="48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4" name="Google Shape;924;p43"/>
            <p:cNvSpPr/>
            <p:nvPr/>
          </p:nvSpPr>
          <p:spPr>
            <a:xfrm>
              <a:off x="4539787" y="1276220"/>
              <a:ext cx="295350" cy="349606"/>
            </a:xfrm>
            <a:custGeom>
              <a:avLst/>
              <a:gdLst/>
              <a:ahLst/>
              <a:cxnLst/>
              <a:rect l="l" t="t" r="r" b="b"/>
              <a:pathLst>
                <a:path w="529" h="627" extrusionOk="0">
                  <a:moveTo>
                    <a:pt x="313" y="412"/>
                  </a:moveTo>
                  <a:cubicBezTo>
                    <a:pt x="306" y="406"/>
                    <a:pt x="301" y="397"/>
                    <a:pt x="300" y="387"/>
                  </a:cubicBezTo>
                  <a:cubicBezTo>
                    <a:pt x="299" y="373"/>
                    <a:pt x="305" y="357"/>
                    <a:pt x="315" y="343"/>
                  </a:cubicBezTo>
                  <a:cubicBezTo>
                    <a:pt x="325" y="329"/>
                    <a:pt x="339" y="319"/>
                    <a:pt x="353" y="315"/>
                  </a:cubicBezTo>
                  <a:cubicBezTo>
                    <a:pt x="362" y="313"/>
                    <a:pt x="372" y="314"/>
                    <a:pt x="380" y="320"/>
                  </a:cubicBezTo>
                  <a:cubicBezTo>
                    <a:pt x="388" y="326"/>
                    <a:pt x="393" y="335"/>
                    <a:pt x="394" y="345"/>
                  </a:cubicBezTo>
                  <a:cubicBezTo>
                    <a:pt x="527" y="162"/>
                    <a:pt x="527" y="162"/>
                    <a:pt x="527" y="162"/>
                  </a:cubicBezTo>
                  <a:cubicBezTo>
                    <a:pt x="529" y="159"/>
                    <a:pt x="528" y="153"/>
                    <a:pt x="523" y="152"/>
                  </a:cubicBezTo>
                  <a:cubicBezTo>
                    <a:pt x="288" y="76"/>
                    <a:pt x="288" y="76"/>
                    <a:pt x="288" y="76"/>
                  </a:cubicBezTo>
                  <a:cubicBezTo>
                    <a:pt x="287" y="75"/>
                    <a:pt x="286" y="75"/>
                    <a:pt x="285" y="74"/>
                  </a:cubicBezTo>
                  <a:cubicBezTo>
                    <a:pt x="284" y="72"/>
                    <a:pt x="282" y="70"/>
                    <a:pt x="283" y="67"/>
                  </a:cubicBezTo>
                  <a:cubicBezTo>
                    <a:pt x="285" y="61"/>
                    <a:pt x="287" y="55"/>
                    <a:pt x="294" y="53"/>
                  </a:cubicBezTo>
                  <a:cubicBezTo>
                    <a:pt x="297" y="52"/>
                    <a:pt x="301" y="52"/>
                    <a:pt x="305" y="51"/>
                  </a:cubicBezTo>
                  <a:cubicBezTo>
                    <a:pt x="317" y="48"/>
                    <a:pt x="322" y="36"/>
                    <a:pt x="315" y="26"/>
                  </a:cubicBezTo>
                  <a:cubicBezTo>
                    <a:pt x="309" y="16"/>
                    <a:pt x="297" y="9"/>
                    <a:pt x="286" y="6"/>
                  </a:cubicBezTo>
                  <a:cubicBezTo>
                    <a:pt x="274" y="2"/>
                    <a:pt x="261" y="0"/>
                    <a:pt x="250" y="5"/>
                  </a:cubicBezTo>
                  <a:cubicBezTo>
                    <a:pt x="239" y="9"/>
                    <a:pt x="236" y="22"/>
                    <a:pt x="244" y="31"/>
                  </a:cubicBezTo>
                  <a:cubicBezTo>
                    <a:pt x="246" y="34"/>
                    <a:pt x="249" y="37"/>
                    <a:pt x="252" y="40"/>
                  </a:cubicBezTo>
                  <a:cubicBezTo>
                    <a:pt x="256" y="45"/>
                    <a:pt x="254" y="51"/>
                    <a:pt x="252" y="57"/>
                  </a:cubicBezTo>
                  <a:cubicBezTo>
                    <a:pt x="251" y="59"/>
                    <a:pt x="249" y="61"/>
                    <a:pt x="246" y="61"/>
                  </a:cubicBezTo>
                  <a:cubicBezTo>
                    <a:pt x="245" y="61"/>
                    <a:pt x="244" y="61"/>
                    <a:pt x="243" y="61"/>
                  </a:cubicBezTo>
                  <a:cubicBezTo>
                    <a:pt x="141" y="28"/>
                    <a:pt x="141" y="28"/>
                    <a:pt x="141" y="28"/>
                  </a:cubicBezTo>
                  <a:cubicBezTo>
                    <a:pt x="136" y="26"/>
                    <a:pt x="131" y="30"/>
                    <a:pt x="132" y="35"/>
                  </a:cubicBezTo>
                  <a:cubicBezTo>
                    <a:pt x="132" y="38"/>
                    <a:pt x="132" y="41"/>
                    <a:pt x="132" y="44"/>
                  </a:cubicBezTo>
                  <a:cubicBezTo>
                    <a:pt x="125" y="99"/>
                    <a:pt x="5" y="184"/>
                    <a:pt x="2" y="244"/>
                  </a:cubicBezTo>
                  <a:cubicBezTo>
                    <a:pt x="0" y="285"/>
                    <a:pt x="82" y="301"/>
                    <a:pt x="96" y="329"/>
                  </a:cubicBezTo>
                  <a:cubicBezTo>
                    <a:pt x="103" y="341"/>
                    <a:pt x="85" y="368"/>
                    <a:pt x="87" y="384"/>
                  </a:cubicBezTo>
                  <a:cubicBezTo>
                    <a:pt x="88" y="398"/>
                    <a:pt x="128" y="414"/>
                    <a:pt x="128" y="414"/>
                  </a:cubicBezTo>
                  <a:cubicBezTo>
                    <a:pt x="128" y="414"/>
                    <a:pt x="99" y="441"/>
                    <a:pt x="98" y="453"/>
                  </a:cubicBezTo>
                  <a:cubicBezTo>
                    <a:pt x="97" y="468"/>
                    <a:pt x="124" y="491"/>
                    <a:pt x="125" y="506"/>
                  </a:cubicBezTo>
                  <a:cubicBezTo>
                    <a:pt x="125" y="521"/>
                    <a:pt x="101" y="558"/>
                    <a:pt x="112" y="598"/>
                  </a:cubicBezTo>
                  <a:cubicBezTo>
                    <a:pt x="119" y="621"/>
                    <a:pt x="149" y="627"/>
                    <a:pt x="186" y="626"/>
                  </a:cubicBezTo>
                  <a:cubicBezTo>
                    <a:pt x="188" y="626"/>
                    <a:pt x="190" y="625"/>
                    <a:pt x="191" y="624"/>
                  </a:cubicBezTo>
                  <a:cubicBezTo>
                    <a:pt x="342" y="417"/>
                    <a:pt x="342" y="417"/>
                    <a:pt x="342" y="417"/>
                  </a:cubicBezTo>
                  <a:cubicBezTo>
                    <a:pt x="332" y="420"/>
                    <a:pt x="322" y="418"/>
                    <a:pt x="313" y="41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5" name="Google Shape;925;p43"/>
            <p:cNvSpPr/>
            <p:nvPr/>
          </p:nvSpPr>
          <p:spPr>
            <a:xfrm>
              <a:off x="4854479" y="1272314"/>
              <a:ext cx="277529" cy="353078"/>
            </a:xfrm>
            <a:custGeom>
              <a:avLst/>
              <a:gdLst/>
              <a:ahLst/>
              <a:cxnLst/>
              <a:rect l="l" t="t" r="r" b="b"/>
              <a:pathLst>
                <a:path w="497" h="633" extrusionOk="0">
                  <a:moveTo>
                    <a:pt x="326" y="81"/>
                  </a:moveTo>
                  <a:cubicBezTo>
                    <a:pt x="328" y="91"/>
                    <a:pt x="327" y="101"/>
                    <a:pt x="322" y="109"/>
                  </a:cubicBezTo>
                  <a:cubicBezTo>
                    <a:pt x="314" y="122"/>
                    <a:pt x="300" y="131"/>
                    <a:pt x="284" y="136"/>
                  </a:cubicBezTo>
                  <a:cubicBezTo>
                    <a:pt x="267" y="142"/>
                    <a:pt x="250" y="142"/>
                    <a:pt x="237" y="137"/>
                  </a:cubicBezTo>
                  <a:cubicBezTo>
                    <a:pt x="227" y="133"/>
                    <a:pt x="220" y="126"/>
                    <a:pt x="217" y="117"/>
                  </a:cubicBezTo>
                  <a:cubicBezTo>
                    <a:pt x="214" y="107"/>
                    <a:pt x="216" y="97"/>
                    <a:pt x="222" y="88"/>
                  </a:cubicBezTo>
                  <a:cubicBezTo>
                    <a:pt x="6" y="158"/>
                    <a:pt x="6" y="158"/>
                    <a:pt x="6" y="158"/>
                  </a:cubicBezTo>
                  <a:cubicBezTo>
                    <a:pt x="2" y="160"/>
                    <a:pt x="0" y="165"/>
                    <a:pt x="3" y="168"/>
                  </a:cubicBezTo>
                  <a:cubicBezTo>
                    <a:pt x="148" y="368"/>
                    <a:pt x="148" y="368"/>
                    <a:pt x="148" y="368"/>
                  </a:cubicBezTo>
                  <a:cubicBezTo>
                    <a:pt x="149" y="369"/>
                    <a:pt x="149" y="370"/>
                    <a:pt x="150" y="372"/>
                  </a:cubicBezTo>
                  <a:cubicBezTo>
                    <a:pt x="150" y="374"/>
                    <a:pt x="149" y="377"/>
                    <a:pt x="147" y="378"/>
                  </a:cubicBezTo>
                  <a:cubicBezTo>
                    <a:pt x="142" y="382"/>
                    <a:pt x="137" y="386"/>
                    <a:pt x="131" y="383"/>
                  </a:cubicBezTo>
                  <a:cubicBezTo>
                    <a:pt x="127" y="382"/>
                    <a:pt x="124" y="380"/>
                    <a:pt x="120" y="379"/>
                  </a:cubicBezTo>
                  <a:cubicBezTo>
                    <a:pt x="109" y="374"/>
                    <a:pt x="98" y="381"/>
                    <a:pt x="97" y="393"/>
                  </a:cubicBezTo>
                  <a:cubicBezTo>
                    <a:pt x="96" y="404"/>
                    <a:pt x="102" y="417"/>
                    <a:pt x="109" y="426"/>
                  </a:cubicBezTo>
                  <a:cubicBezTo>
                    <a:pt x="116" y="436"/>
                    <a:pt x="126" y="445"/>
                    <a:pt x="137" y="448"/>
                  </a:cubicBezTo>
                  <a:cubicBezTo>
                    <a:pt x="149" y="451"/>
                    <a:pt x="159" y="443"/>
                    <a:pt x="158" y="431"/>
                  </a:cubicBezTo>
                  <a:cubicBezTo>
                    <a:pt x="158" y="427"/>
                    <a:pt x="157" y="423"/>
                    <a:pt x="157" y="419"/>
                  </a:cubicBezTo>
                  <a:cubicBezTo>
                    <a:pt x="156" y="412"/>
                    <a:pt x="161" y="408"/>
                    <a:pt x="167" y="405"/>
                  </a:cubicBezTo>
                  <a:cubicBezTo>
                    <a:pt x="169" y="403"/>
                    <a:pt x="171" y="404"/>
                    <a:pt x="174" y="405"/>
                  </a:cubicBezTo>
                  <a:cubicBezTo>
                    <a:pt x="175" y="405"/>
                    <a:pt x="176" y="406"/>
                    <a:pt x="176" y="407"/>
                  </a:cubicBezTo>
                  <a:cubicBezTo>
                    <a:pt x="336" y="627"/>
                    <a:pt x="336" y="627"/>
                    <a:pt x="336" y="627"/>
                  </a:cubicBezTo>
                  <a:cubicBezTo>
                    <a:pt x="340" y="633"/>
                    <a:pt x="349" y="630"/>
                    <a:pt x="348" y="623"/>
                  </a:cubicBezTo>
                  <a:cubicBezTo>
                    <a:pt x="345" y="577"/>
                    <a:pt x="342" y="510"/>
                    <a:pt x="356" y="414"/>
                  </a:cubicBezTo>
                  <a:cubicBezTo>
                    <a:pt x="372" y="311"/>
                    <a:pt x="417" y="234"/>
                    <a:pt x="461" y="143"/>
                  </a:cubicBezTo>
                  <a:cubicBezTo>
                    <a:pt x="475" y="114"/>
                    <a:pt x="489" y="66"/>
                    <a:pt x="497" y="9"/>
                  </a:cubicBezTo>
                  <a:cubicBezTo>
                    <a:pt x="497" y="4"/>
                    <a:pt x="493" y="0"/>
                    <a:pt x="488" y="2"/>
                  </a:cubicBezTo>
                  <a:cubicBezTo>
                    <a:pt x="305" y="61"/>
                    <a:pt x="305" y="61"/>
                    <a:pt x="305" y="61"/>
                  </a:cubicBezTo>
                  <a:cubicBezTo>
                    <a:pt x="315" y="64"/>
                    <a:pt x="322" y="72"/>
                    <a:pt x="326"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6" name="Google Shape;926;p43"/>
            <p:cNvSpPr/>
            <p:nvPr/>
          </p:nvSpPr>
          <p:spPr>
            <a:xfrm>
              <a:off x="4661491" y="1370403"/>
              <a:ext cx="388584" cy="360890"/>
            </a:xfrm>
            <a:custGeom>
              <a:avLst/>
              <a:gdLst/>
              <a:ahLst/>
              <a:cxnLst/>
              <a:rect l="l" t="t" r="r" b="b"/>
              <a:pathLst>
                <a:path w="696" h="647" extrusionOk="0">
                  <a:moveTo>
                    <a:pt x="506" y="283"/>
                  </a:moveTo>
                  <a:cubicBezTo>
                    <a:pt x="498" y="289"/>
                    <a:pt x="488" y="291"/>
                    <a:pt x="478" y="288"/>
                  </a:cubicBezTo>
                  <a:cubicBezTo>
                    <a:pt x="464" y="285"/>
                    <a:pt x="451" y="275"/>
                    <a:pt x="441" y="261"/>
                  </a:cubicBezTo>
                  <a:cubicBezTo>
                    <a:pt x="430" y="246"/>
                    <a:pt x="425" y="231"/>
                    <a:pt x="426" y="216"/>
                  </a:cubicBezTo>
                  <a:cubicBezTo>
                    <a:pt x="427" y="206"/>
                    <a:pt x="432" y="197"/>
                    <a:pt x="439" y="192"/>
                  </a:cubicBezTo>
                  <a:cubicBezTo>
                    <a:pt x="447" y="186"/>
                    <a:pt x="458" y="184"/>
                    <a:pt x="468" y="187"/>
                  </a:cubicBezTo>
                  <a:cubicBezTo>
                    <a:pt x="334" y="4"/>
                    <a:pt x="334" y="4"/>
                    <a:pt x="334" y="4"/>
                  </a:cubicBezTo>
                  <a:cubicBezTo>
                    <a:pt x="332" y="0"/>
                    <a:pt x="326" y="0"/>
                    <a:pt x="324" y="4"/>
                  </a:cubicBezTo>
                  <a:cubicBezTo>
                    <a:pt x="178" y="204"/>
                    <a:pt x="178" y="204"/>
                    <a:pt x="178" y="204"/>
                  </a:cubicBezTo>
                  <a:cubicBezTo>
                    <a:pt x="178" y="205"/>
                    <a:pt x="177" y="205"/>
                    <a:pt x="176" y="206"/>
                  </a:cubicBezTo>
                  <a:cubicBezTo>
                    <a:pt x="173" y="207"/>
                    <a:pt x="171" y="207"/>
                    <a:pt x="169" y="206"/>
                  </a:cubicBezTo>
                  <a:cubicBezTo>
                    <a:pt x="163" y="202"/>
                    <a:pt x="159" y="199"/>
                    <a:pt x="159" y="192"/>
                  </a:cubicBezTo>
                  <a:cubicBezTo>
                    <a:pt x="159" y="188"/>
                    <a:pt x="160" y="184"/>
                    <a:pt x="160" y="180"/>
                  </a:cubicBezTo>
                  <a:cubicBezTo>
                    <a:pt x="161" y="168"/>
                    <a:pt x="151" y="159"/>
                    <a:pt x="139" y="162"/>
                  </a:cubicBezTo>
                  <a:cubicBezTo>
                    <a:pt x="128" y="165"/>
                    <a:pt x="118" y="174"/>
                    <a:pt x="111" y="184"/>
                  </a:cubicBezTo>
                  <a:cubicBezTo>
                    <a:pt x="104" y="194"/>
                    <a:pt x="98" y="206"/>
                    <a:pt x="99" y="218"/>
                  </a:cubicBezTo>
                  <a:cubicBezTo>
                    <a:pt x="100" y="230"/>
                    <a:pt x="111" y="236"/>
                    <a:pt x="122" y="232"/>
                  </a:cubicBezTo>
                  <a:cubicBezTo>
                    <a:pt x="126" y="230"/>
                    <a:pt x="129" y="228"/>
                    <a:pt x="133" y="227"/>
                  </a:cubicBezTo>
                  <a:cubicBezTo>
                    <a:pt x="140" y="225"/>
                    <a:pt x="144" y="228"/>
                    <a:pt x="149" y="232"/>
                  </a:cubicBezTo>
                  <a:cubicBezTo>
                    <a:pt x="152" y="234"/>
                    <a:pt x="152" y="236"/>
                    <a:pt x="152" y="239"/>
                  </a:cubicBezTo>
                  <a:cubicBezTo>
                    <a:pt x="152" y="240"/>
                    <a:pt x="151" y="241"/>
                    <a:pt x="151" y="242"/>
                  </a:cubicBezTo>
                  <a:cubicBezTo>
                    <a:pt x="4" y="444"/>
                    <a:pt x="4" y="444"/>
                    <a:pt x="4" y="444"/>
                  </a:cubicBezTo>
                  <a:cubicBezTo>
                    <a:pt x="0" y="449"/>
                    <a:pt x="4" y="455"/>
                    <a:pt x="10" y="455"/>
                  </a:cubicBezTo>
                  <a:cubicBezTo>
                    <a:pt x="72" y="448"/>
                    <a:pt x="138" y="432"/>
                    <a:pt x="147" y="440"/>
                  </a:cubicBezTo>
                  <a:cubicBezTo>
                    <a:pt x="174" y="465"/>
                    <a:pt x="143" y="537"/>
                    <a:pt x="158" y="561"/>
                  </a:cubicBezTo>
                  <a:cubicBezTo>
                    <a:pt x="180" y="598"/>
                    <a:pt x="517" y="647"/>
                    <a:pt x="683" y="531"/>
                  </a:cubicBezTo>
                  <a:cubicBezTo>
                    <a:pt x="691" y="525"/>
                    <a:pt x="695" y="517"/>
                    <a:pt x="696" y="504"/>
                  </a:cubicBezTo>
                  <a:cubicBezTo>
                    <a:pt x="696" y="502"/>
                    <a:pt x="696" y="501"/>
                    <a:pt x="695" y="500"/>
                  </a:cubicBezTo>
                  <a:cubicBezTo>
                    <a:pt x="519" y="258"/>
                    <a:pt x="519" y="258"/>
                    <a:pt x="519" y="258"/>
                  </a:cubicBezTo>
                  <a:cubicBezTo>
                    <a:pt x="519" y="268"/>
                    <a:pt x="514" y="278"/>
                    <a:pt x="506" y="283"/>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27" name="Google Shape;927;p43"/>
          <p:cNvGrpSpPr/>
          <p:nvPr/>
        </p:nvGrpSpPr>
        <p:grpSpPr>
          <a:xfrm>
            <a:off x="4213740" y="843140"/>
            <a:ext cx="366917" cy="445733"/>
            <a:chOff x="5526246" y="1011207"/>
            <a:chExt cx="592758" cy="720086"/>
          </a:xfrm>
        </p:grpSpPr>
        <p:sp>
          <p:nvSpPr>
            <p:cNvPr id="928" name="Google Shape;928;p43"/>
            <p:cNvSpPr/>
            <p:nvPr/>
          </p:nvSpPr>
          <p:spPr>
            <a:xfrm>
              <a:off x="5632379" y="1011207"/>
              <a:ext cx="311420" cy="340347"/>
            </a:xfrm>
            <a:custGeom>
              <a:avLst/>
              <a:gdLst/>
              <a:ahLst/>
              <a:cxnLst/>
              <a:rect l="l" t="t" r="r" b="b"/>
              <a:pathLst>
                <a:path w="518" h="567" extrusionOk="0">
                  <a:moveTo>
                    <a:pt x="144" y="322"/>
                  </a:moveTo>
                  <a:cubicBezTo>
                    <a:pt x="151" y="316"/>
                    <a:pt x="160" y="314"/>
                    <a:pt x="169" y="316"/>
                  </a:cubicBezTo>
                  <a:cubicBezTo>
                    <a:pt x="182" y="318"/>
                    <a:pt x="195" y="327"/>
                    <a:pt x="205" y="339"/>
                  </a:cubicBezTo>
                  <a:cubicBezTo>
                    <a:pt x="215" y="352"/>
                    <a:pt x="221" y="366"/>
                    <a:pt x="220" y="379"/>
                  </a:cubicBezTo>
                  <a:cubicBezTo>
                    <a:pt x="220" y="388"/>
                    <a:pt x="216" y="397"/>
                    <a:pt x="209" y="402"/>
                  </a:cubicBezTo>
                  <a:cubicBezTo>
                    <a:pt x="202" y="408"/>
                    <a:pt x="193" y="410"/>
                    <a:pt x="184" y="408"/>
                  </a:cubicBezTo>
                  <a:cubicBezTo>
                    <a:pt x="308" y="562"/>
                    <a:pt x="308" y="562"/>
                    <a:pt x="308" y="562"/>
                  </a:cubicBezTo>
                  <a:cubicBezTo>
                    <a:pt x="312" y="567"/>
                    <a:pt x="321" y="565"/>
                    <a:pt x="323" y="559"/>
                  </a:cubicBezTo>
                  <a:cubicBezTo>
                    <a:pt x="400" y="358"/>
                    <a:pt x="400" y="358"/>
                    <a:pt x="400" y="358"/>
                  </a:cubicBezTo>
                  <a:cubicBezTo>
                    <a:pt x="401" y="356"/>
                    <a:pt x="403" y="354"/>
                    <a:pt x="405" y="353"/>
                  </a:cubicBezTo>
                  <a:cubicBezTo>
                    <a:pt x="406" y="353"/>
                    <a:pt x="407" y="353"/>
                    <a:pt x="409" y="353"/>
                  </a:cubicBezTo>
                  <a:cubicBezTo>
                    <a:pt x="414" y="355"/>
                    <a:pt x="419" y="357"/>
                    <a:pt x="421" y="363"/>
                  </a:cubicBezTo>
                  <a:cubicBezTo>
                    <a:pt x="422" y="367"/>
                    <a:pt x="422" y="370"/>
                    <a:pt x="422" y="374"/>
                  </a:cubicBezTo>
                  <a:cubicBezTo>
                    <a:pt x="425" y="384"/>
                    <a:pt x="435" y="390"/>
                    <a:pt x="445" y="384"/>
                  </a:cubicBezTo>
                  <a:cubicBezTo>
                    <a:pt x="454" y="379"/>
                    <a:pt x="461" y="369"/>
                    <a:pt x="465" y="358"/>
                  </a:cubicBezTo>
                  <a:cubicBezTo>
                    <a:pt x="469" y="348"/>
                    <a:pt x="471" y="336"/>
                    <a:pt x="467" y="326"/>
                  </a:cubicBezTo>
                  <a:cubicBezTo>
                    <a:pt x="464" y="315"/>
                    <a:pt x="452" y="312"/>
                    <a:pt x="444" y="319"/>
                  </a:cubicBezTo>
                  <a:cubicBezTo>
                    <a:pt x="441" y="321"/>
                    <a:pt x="438" y="323"/>
                    <a:pt x="435" y="326"/>
                  </a:cubicBezTo>
                  <a:cubicBezTo>
                    <a:pt x="430" y="329"/>
                    <a:pt x="425" y="327"/>
                    <a:pt x="419" y="325"/>
                  </a:cubicBezTo>
                  <a:cubicBezTo>
                    <a:pt x="418" y="324"/>
                    <a:pt x="417" y="324"/>
                    <a:pt x="417" y="322"/>
                  </a:cubicBezTo>
                  <a:cubicBezTo>
                    <a:pt x="416" y="320"/>
                    <a:pt x="416" y="318"/>
                    <a:pt x="416" y="316"/>
                  </a:cubicBezTo>
                  <a:cubicBezTo>
                    <a:pt x="517" y="54"/>
                    <a:pt x="517" y="54"/>
                    <a:pt x="517" y="54"/>
                  </a:cubicBezTo>
                  <a:cubicBezTo>
                    <a:pt x="518" y="49"/>
                    <a:pt x="516" y="44"/>
                    <a:pt x="511" y="43"/>
                  </a:cubicBezTo>
                  <a:cubicBezTo>
                    <a:pt x="356" y="0"/>
                    <a:pt x="213" y="22"/>
                    <a:pt x="130" y="66"/>
                  </a:cubicBezTo>
                  <a:cubicBezTo>
                    <a:pt x="74" y="95"/>
                    <a:pt x="33" y="133"/>
                    <a:pt x="3" y="174"/>
                  </a:cubicBezTo>
                  <a:cubicBezTo>
                    <a:pt x="0" y="178"/>
                    <a:pt x="0" y="182"/>
                    <a:pt x="3" y="185"/>
                  </a:cubicBezTo>
                  <a:cubicBezTo>
                    <a:pt x="133" y="346"/>
                    <a:pt x="133" y="346"/>
                    <a:pt x="133" y="346"/>
                  </a:cubicBezTo>
                  <a:cubicBezTo>
                    <a:pt x="133" y="336"/>
                    <a:pt x="137" y="327"/>
                    <a:pt x="144" y="32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9" name="Google Shape;929;p43"/>
            <p:cNvSpPr/>
            <p:nvPr/>
          </p:nvSpPr>
          <p:spPr>
            <a:xfrm>
              <a:off x="5835019" y="1041711"/>
              <a:ext cx="283984" cy="330260"/>
            </a:xfrm>
            <a:custGeom>
              <a:avLst/>
              <a:gdLst/>
              <a:ahLst/>
              <a:cxnLst/>
              <a:rect l="l" t="t" r="r" b="b"/>
              <a:pathLst>
                <a:path w="473" h="550" extrusionOk="0">
                  <a:moveTo>
                    <a:pt x="128" y="252"/>
                  </a:moveTo>
                  <a:cubicBezTo>
                    <a:pt x="136" y="255"/>
                    <a:pt x="142" y="262"/>
                    <a:pt x="145" y="270"/>
                  </a:cubicBezTo>
                  <a:cubicBezTo>
                    <a:pt x="149" y="283"/>
                    <a:pt x="148" y="298"/>
                    <a:pt x="143" y="313"/>
                  </a:cubicBezTo>
                  <a:cubicBezTo>
                    <a:pt x="137" y="328"/>
                    <a:pt x="128" y="340"/>
                    <a:pt x="116" y="347"/>
                  </a:cubicBezTo>
                  <a:cubicBezTo>
                    <a:pt x="108" y="351"/>
                    <a:pt x="99" y="352"/>
                    <a:pt x="90" y="349"/>
                  </a:cubicBezTo>
                  <a:cubicBezTo>
                    <a:pt x="82" y="345"/>
                    <a:pt x="75" y="338"/>
                    <a:pt x="73" y="329"/>
                  </a:cubicBezTo>
                  <a:cubicBezTo>
                    <a:pt x="2" y="514"/>
                    <a:pt x="2" y="514"/>
                    <a:pt x="2" y="514"/>
                  </a:cubicBezTo>
                  <a:cubicBezTo>
                    <a:pt x="0" y="520"/>
                    <a:pt x="5" y="527"/>
                    <a:pt x="12" y="526"/>
                  </a:cubicBezTo>
                  <a:cubicBezTo>
                    <a:pt x="224" y="492"/>
                    <a:pt x="224" y="492"/>
                    <a:pt x="224" y="492"/>
                  </a:cubicBezTo>
                  <a:cubicBezTo>
                    <a:pt x="227" y="491"/>
                    <a:pt x="229" y="492"/>
                    <a:pt x="231" y="493"/>
                  </a:cubicBezTo>
                  <a:cubicBezTo>
                    <a:pt x="232" y="494"/>
                    <a:pt x="233" y="495"/>
                    <a:pt x="233" y="497"/>
                  </a:cubicBezTo>
                  <a:cubicBezTo>
                    <a:pt x="234" y="502"/>
                    <a:pt x="235" y="508"/>
                    <a:pt x="230" y="512"/>
                  </a:cubicBezTo>
                  <a:cubicBezTo>
                    <a:pt x="228" y="515"/>
                    <a:pt x="225" y="516"/>
                    <a:pt x="222" y="519"/>
                  </a:cubicBezTo>
                  <a:cubicBezTo>
                    <a:pt x="214" y="526"/>
                    <a:pt x="214" y="538"/>
                    <a:pt x="224" y="543"/>
                  </a:cubicBezTo>
                  <a:cubicBezTo>
                    <a:pt x="233" y="549"/>
                    <a:pt x="245" y="550"/>
                    <a:pt x="256" y="548"/>
                  </a:cubicBezTo>
                  <a:cubicBezTo>
                    <a:pt x="267" y="546"/>
                    <a:pt x="279" y="542"/>
                    <a:pt x="286" y="534"/>
                  </a:cubicBezTo>
                  <a:cubicBezTo>
                    <a:pt x="293" y="525"/>
                    <a:pt x="290" y="514"/>
                    <a:pt x="280" y="510"/>
                  </a:cubicBezTo>
                  <a:cubicBezTo>
                    <a:pt x="277" y="508"/>
                    <a:pt x="273" y="507"/>
                    <a:pt x="270" y="506"/>
                  </a:cubicBezTo>
                  <a:cubicBezTo>
                    <a:pt x="264" y="503"/>
                    <a:pt x="263" y="498"/>
                    <a:pt x="263" y="492"/>
                  </a:cubicBezTo>
                  <a:cubicBezTo>
                    <a:pt x="262" y="490"/>
                    <a:pt x="263" y="489"/>
                    <a:pt x="263" y="488"/>
                  </a:cubicBezTo>
                  <a:cubicBezTo>
                    <a:pt x="265" y="486"/>
                    <a:pt x="267" y="485"/>
                    <a:pt x="269" y="485"/>
                  </a:cubicBezTo>
                  <a:cubicBezTo>
                    <a:pt x="439" y="458"/>
                    <a:pt x="439" y="458"/>
                    <a:pt x="439" y="458"/>
                  </a:cubicBezTo>
                  <a:cubicBezTo>
                    <a:pt x="442" y="457"/>
                    <a:pt x="445" y="454"/>
                    <a:pt x="446" y="451"/>
                  </a:cubicBezTo>
                  <a:cubicBezTo>
                    <a:pt x="473" y="328"/>
                    <a:pt x="470" y="126"/>
                    <a:pt x="304" y="42"/>
                  </a:cubicBezTo>
                  <a:cubicBezTo>
                    <a:pt x="271" y="25"/>
                    <a:pt x="239" y="12"/>
                    <a:pt x="207" y="2"/>
                  </a:cubicBezTo>
                  <a:cubicBezTo>
                    <a:pt x="203" y="0"/>
                    <a:pt x="198" y="3"/>
                    <a:pt x="196" y="7"/>
                  </a:cubicBezTo>
                  <a:cubicBezTo>
                    <a:pt x="101" y="254"/>
                    <a:pt x="101" y="254"/>
                    <a:pt x="101" y="254"/>
                  </a:cubicBezTo>
                  <a:cubicBezTo>
                    <a:pt x="109" y="249"/>
                    <a:pt x="119" y="248"/>
                    <a:pt x="128" y="252"/>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0" name="Google Shape;930;p43"/>
            <p:cNvSpPr/>
            <p:nvPr/>
          </p:nvSpPr>
          <p:spPr>
            <a:xfrm>
              <a:off x="5837907" y="1326815"/>
              <a:ext cx="260158" cy="268291"/>
            </a:xfrm>
            <a:custGeom>
              <a:avLst/>
              <a:gdLst/>
              <a:ahLst/>
              <a:cxnLst/>
              <a:rect l="l" t="t" r="r" b="b"/>
              <a:pathLst>
                <a:path w="433" h="447" extrusionOk="0">
                  <a:moveTo>
                    <a:pt x="299" y="45"/>
                  </a:moveTo>
                  <a:cubicBezTo>
                    <a:pt x="301" y="53"/>
                    <a:pt x="298" y="62"/>
                    <a:pt x="292" y="69"/>
                  </a:cubicBezTo>
                  <a:cubicBezTo>
                    <a:pt x="283" y="79"/>
                    <a:pt x="270" y="86"/>
                    <a:pt x="254" y="88"/>
                  </a:cubicBezTo>
                  <a:cubicBezTo>
                    <a:pt x="238" y="91"/>
                    <a:pt x="223" y="89"/>
                    <a:pt x="211" y="82"/>
                  </a:cubicBezTo>
                  <a:cubicBezTo>
                    <a:pt x="203" y="77"/>
                    <a:pt x="198" y="70"/>
                    <a:pt x="197" y="61"/>
                  </a:cubicBezTo>
                  <a:cubicBezTo>
                    <a:pt x="195" y="52"/>
                    <a:pt x="198" y="43"/>
                    <a:pt x="205" y="36"/>
                  </a:cubicBezTo>
                  <a:cubicBezTo>
                    <a:pt x="10" y="67"/>
                    <a:pt x="10" y="67"/>
                    <a:pt x="10" y="67"/>
                  </a:cubicBezTo>
                  <a:cubicBezTo>
                    <a:pt x="3" y="68"/>
                    <a:pt x="0" y="76"/>
                    <a:pt x="4" y="81"/>
                  </a:cubicBezTo>
                  <a:cubicBezTo>
                    <a:pt x="140" y="249"/>
                    <a:pt x="140" y="249"/>
                    <a:pt x="140" y="249"/>
                  </a:cubicBezTo>
                  <a:cubicBezTo>
                    <a:pt x="141" y="250"/>
                    <a:pt x="142" y="253"/>
                    <a:pt x="142" y="255"/>
                  </a:cubicBezTo>
                  <a:cubicBezTo>
                    <a:pt x="142" y="256"/>
                    <a:pt x="141" y="258"/>
                    <a:pt x="140" y="258"/>
                  </a:cubicBezTo>
                  <a:cubicBezTo>
                    <a:pt x="136" y="262"/>
                    <a:pt x="131" y="266"/>
                    <a:pt x="125" y="264"/>
                  </a:cubicBezTo>
                  <a:cubicBezTo>
                    <a:pt x="122" y="263"/>
                    <a:pt x="119" y="261"/>
                    <a:pt x="115" y="260"/>
                  </a:cubicBezTo>
                  <a:cubicBezTo>
                    <a:pt x="105" y="256"/>
                    <a:pt x="95" y="263"/>
                    <a:pt x="95" y="274"/>
                  </a:cubicBezTo>
                  <a:cubicBezTo>
                    <a:pt x="95" y="285"/>
                    <a:pt x="100" y="296"/>
                    <a:pt x="107" y="304"/>
                  </a:cubicBezTo>
                  <a:cubicBezTo>
                    <a:pt x="114" y="313"/>
                    <a:pt x="124" y="321"/>
                    <a:pt x="134" y="323"/>
                  </a:cubicBezTo>
                  <a:cubicBezTo>
                    <a:pt x="145" y="325"/>
                    <a:pt x="154" y="317"/>
                    <a:pt x="152" y="306"/>
                  </a:cubicBezTo>
                  <a:cubicBezTo>
                    <a:pt x="152" y="302"/>
                    <a:pt x="151" y="299"/>
                    <a:pt x="151" y="295"/>
                  </a:cubicBezTo>
                  <a:cubicBezTo>
                    <a:pt x="150" y="289"/>
                    <a:pt x="154" y="285"/>
                    <a:pt x="159" y="282"/>
                  </a:cubicBezTo>
                  <a:cubicBezTo>
                    <a:pt x="160" y="281"/>
                    <a:pt x="161" y="281"/>
                    <a:pt x="162" y="281"/>
                  </a:cubicBezTo>
                  <a:cubicBezTo>
                    <a:pt x="165" y="281"/>
                    <a:pt x="167" y="282"/>
                    <a:pt x="168" y="284"/>
                  </a:cubicBezTo>
                  <a:cubicBezTo>
                    <a:pt x="295" y="440"/>
                    <a:pt x="295" y="440"/>
                    <a:pt x="295" y="440"/>
                  </a:cubicBezTo>
                  <a:cubicBezTo>
                    <a:pt x="301" y="447"/>
                    <a:pt x="311" y="443"/>
                    <a:pt x="311" y="435"/>
                  </a:cubicBezTo>
                  <a:cubicBezTo>
                    <a:pt x="311" y="399"/>
                    <a:pt x="312" y="354"/>
                    <a:pt x="321" y="300"/>
                  </a:cubicBezTo>
                  <a:cubicBezTo>
                    <a:pt x="335" y="205"/>
                    <a:pt x="376" y="134"/>
                    <a:pt x="417" y="51"/>
                  </a:cubicBezTo>
                  <a:cubicBezTo>
                    <a:pt x="422" y="41"/>
                    <a:pt x="427" y="28"/>
                    <a:pt x="431" y="13"/>
                  </a:cubicBezTo>
                  <a:cubicBezTo>
                    <a:pt x="433" y="7"/>
                    <a:pt x="428" y="0"/>
                    <a:pt x="422" y="1"/>
                  </a:cubicBezTo>
                  <a:cubicBezTo>
                    <a:pt x="284" y="23"/>
                    <a:pt x="284" y="23"/>
                    <a:pt x="284" y="23"/>
                  </a:cubicBezTo>
                  <a:cubicBezTo>
                    <a:pt x="292" y="28"/>
                    <a:pt x="298" y="36"/>
                    <a:pt x="299" y="4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1" name="Google Shape;931;p43"/>
            <p:cNvSpPr/>
            <p:nvPr/>
          </p:nvSpPr>
          <p:spPr>
            <a:xfrm>
              <a:off x="5725035" y="1379176"/>
              <a:ext cx="304441" cy="352116"/>
            </a:xfrm>
            <a:custGeom>
              <a:avLst/>
              <a:gdLst/>
              <a:ahLst/>
              <a:cxnLst/>
              <a:rect l="l" t="t" r="r" b="b"/>
              <a:pathLst>
                <a:path w="507" h="587" extrusionOk="0">
                  <a:moveTo>
                    <a:pt x="344" y="245"/>
                  </a:moveTo>
                  <a:cubicBezTo>
                    <a:pt x="337" y="251"/>
                    <a:pt x="328" y="253"/>
                    <a:pt x="319" y="251"/>
                  </a:cubicBezTo>
                  <a:cubicBezTo>
                    <a:pt x="306" y="248"/>
                    <a:pt x="293" y="240"/>
                    <a:pt x="283" y="227"/>
                  </a:cubicBezTo>
                  <a:cubicBezTo>
                    <a:pt x="273" y="215"/>
                    <a:pt x="267" y="201"/>
                    <a:pt x="267" y="187"/>
                  </a:cubicBezTo>
                  <a:cubicBezTo>
                    <a:pt x="267" y="178"/>
                    <a:pt x="271" y="170"/>
                    <a:pt x="278" y="164"/>
                  </a:cubicBezTo>
                  <a:cubicBezTo>
                    <a:pt x="285" y="158"/>
                    <a:pt x="295" y="156"/>
                    <a:pt x="304" y="158"/>
                  </a:cubicBezTo>
                  <a:cubicBezTo>
                    <a:pt x="179" y="5"/>
                    <a:pt x="179" y="5"/>
                    <a:pt x="179" y="5"/>
                  </a:cubicBezTo>
                  <a:cubicBezTo>
                    <a:pt x="175" y="0"/>
                    <a:pt x="167" y="1"/>
                    <a:pt x="164" y="8"/>
                  </a:cubicBezTo>
                  <a:cubicBezTo>
                    <a:pt x="87" y="209"/>
                    <a:pt x="87" y="209"/>
                    <a:pt x="87" y="209"/>
                  </a:cubicBezTo>
                  <a:cubicBezTo>
                    <a:pt x="86" y="211"/>
                    <a:pt x="85" y="213"/>
                    <a:pt x="83" y="214"/>
                  </a:cubicBezTo>
                  <a:cubicBezTo>
                    <a:pt x="81" y="214"/>
                    <a:pt x="80" y="214"/>
                    <a:pt x="79" y="214"/>
                  </a:cubicBezTo>
                  <a:cubicBezTo>
                    <a:pt x="73" y="212"/>
                    <a:pt x="68" y="210"/>
                    <a:pt x="67" y="204"/>
                  </a:cubicBezTo>
                  <a:cubicBezTo>
                    <a:pt x="66" y="200"/>
                    <a:pt x="66" y="196"/>
                    <a:pt x="65" y="193"/>
                  </a:cubicBezTo>
                  <a:cubicBezTo>
                    <a:pt x="63" y="182"/>
                    <a:pt x="52" y="177"/>
                    <a:pt x="43" y="182"/>
                  </a:cubicBezTo>
                  <a:cubicBezTo>
                    <a:pt x="33" y="188"/>
                    <a:pt x="27" y="198"/>
                    <a:pt x="23" y="208"/>
                  </a:cubicBezTo>
                  <a:cubicBezTo>
                    <a:pt x="19" y="219"/>
                    <a:pt x="17" y="231"/>
                    <a:pt x="20" y="241"/>
                  </a:cubicBezTo>
                  <a:cubicBezTo>
                    <a:pt x="24" y="251"/>
                    <a:pt x="35" y="255"/>
                    <a:pt x="44" y="248"/>
                  </a:cubicBezTo>
                  <a:cubicBezTo>
                    <a:pt x="47" y="246"/>
                    <a:pt x="49" y="243"/>
                    <a:pt x="52" y="241"/>
                  </a:cubicBezTo>
                  <a:cubicBezTo>
                    <a:pt x="58" y="238"/>
                    <a:pt x="63" y="239"/>
                    <a:pt x="68" y="242"/>
                  </a:cubicBezTo>
                  <a:cubicBezTo>
                    <a:pt x="69" y="242"/>
                    <a:pt x="70" y="243"/>
                    <a:pt x="71" y="244"/>
                  </a:cubicBezTo>
                  <a:cubicBezTo>
                    <a:pt x="72" y="246"/>
                    <a:pt x="72" y="249"/>
                    <a:pt x="71" y="251"/>
                  </a:cubicBezTo>
                  <a:cubicBezTo>
                    <a:pt x="10" y="410"/>
                    <a:pt x="10" y="410"/>
                    <a:pt x="10" y="410"/>
                  </a:cubicBezTo>
                  <a:cubicBezTo>
                    <a:pt x="10" y="412"/>
                    <a:pt x="9" y="414"/>
                    <a:pt x="10" y="415"/>
                  </a:cubicBezTo>
                  <a:cubicBezTo>
                    <a:pt x="16" y="445"/>
                    <a:pt x="0" y="490"/>
                    <a:pt x="10" y="508"/>
                  </a:cubicBezTo>
                  <a:cubicBezTo>
                    <a:pt x="30" y="542"/>
                    <a:pt x="339" y="587"/>
                    <a:pt x="491" y="480"/>
                  </a:cubicBezTo>
                  <a:cubicBezTo>
                    <a:pt x="507" y="469"/>
                    <a:pt x="504" y="446"/>
                    <a:pt x="501" y="402"/>
                  </a:cubicBezTo>
                  <a:cubicBezTo>
                    <a:pt x="355" y="221"/>
                    <a:pt x="355" y="221"/>
                    <a:pt x="355" y="221"/>
                  </a:cubicBezTo>
                  <a:cubicBezTo>
                    <a:pt x="355" y="230"/>
                    <a:pt x="351" y="239"/>
                    <a:pt x="344" y="24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2" name="Google Shape;932;p43"/>
            <p:cNvSpPr/>
            <p:nvPr/>
          </p:nvSpPr>
          <p:spPr>
            <a:xfrm>
              <a:off x="5526246" y="1358760"/>
              <a:ext cx="289521" cy="285105"/>
            </a:xfrm>
            <a:custGeom>
              <a:avLst/>
              <a:gdLst/>
              <a:ahLst/>
              <a:cxnLst/>
              <a:rect l="l" t="t" r="r" b="b"/>
              <a:pathLst>
                <a:path w="482" h="475" extrusionOk="0">
                  <a:moveTo>
                    <a:pt x="354" y="298"/>
                  </a:moveTo>
                  <a:cubicBezTo>
                    <a:pt x="346" y="295"/>
                    <a:pt x="339" y="288"/>
                    <a:pt x="336" y="279"/>
                  </a:cubicBezTo>
                  <a:cubicBezTo>
                    <a:pt x="332" y="267"/>
                    <a:pt x="333" y="252"/>
                    <a:pt x="339" y="237"/>
                  </a:cubicBezTo>
                  <a:cubicBezTo>
                    <a:pt x="345" y="222"/>
                    <a:pt x="354" y="210"/>
                    <a:pt x="366" y="203"/>
                  </a:cubicBezTo>
                  <a:cubicBezTo>
                    <a:pt x="374" y="199"/>
                    <a:pt x="383" y="198"/>
                    <a:pt x="391" y="201"/>
                  </a:cubicBezTo>
                  <a:cubicBezTo>
                    <a:pt x="400" y="204"/>
                    <a:pt x="406" y="211"/>
                    <a:pt x="409" y="220"/>
                  </a:cubicBezTo>
                  <a:cubicBezTo>
                    <a:pt x="480" y="36"/>
                    <a:pt x="480" y="36"/>
                    <a:pt x="480" y="36"/>
                  </a:cubicBezTo>
                  <a:cubicBezTo>
                    <a:pt x="482" y="30"/>
                    <a:pt x="477" y="23"/>
                    <a:pt x="470" y="24"/>
                  </a:cubicBezTo>
                  <a:cubicBezTo>
                    <a:pt x="257" y="58"/>
                    <a:pt x="257" y="58"/>
                    <a:pt x="257" y="58"/>
                  </a:cubicBezTo>
                  <a:cubicBezTo>
                    <a:pt x="255" y="58"/>
                    <a:pt x="252" y="58"/>
                    <a:pt x="251" y="56"/>
                  </a:cubicBezTo>
                  <a:cubicBezTo>
                    <a:pt x="250" y="56"/>
                    <a:pt x="249" y="54"/>
                    <a:pt x="249" y="53"/>
                  </a:cubicBezTo>
                  <a:cubicBezTo>
                    <a:pt x="248" y="47"/>
                    <a:pt x="247" y="42"/>
                    <a:pt x="251" y="38"/>
                  </a:cubicBezTo>
                  <a:cubicBezTo>
                    <a:pt x="254" y="35"/>
                    <a:pt x="257" y="33"/>
                    <a:pt x="260" y="31"/>
                  </a:cubicBezTo>
                  <a:cubicBezTo>
                    <a:pt x="268" y="24"/>
                    <a:pt x="267" y="12"/>
                    <a:pt x="258" y="6"/>
                  </a:cubicBezTo>
                  <a:cubicBezTo>
                    <a:pt x="248" y="1"/>
                    <a:pt x="236" y="0"/>
                    <a:pt x="225" y="2"/>
                  </a:cubicBezTo>
                  <a:cubicBezTo>
                    <a:pt x="214" y="3"/>
                    <a:pt x="203" y="8"/>
                    <a:pt x="196" y="16"/>
                  </a:cubicBezTo>
                  <a:cubicBezTo>
                    <a:pt x="189" y="24"/>
                    <a:pt x="192" y="36"/>
                    <a:pt x="202" y="40"/>
                  </a:cubicBezTo>
                  <a:cubicBezTo>
                    <a:pt x="205" y="42"/>
                    <a:pt x="208" y="42"/>
                    <a:pt x="212" y="44"/>
                  </a:cubicBezTo>
                  <a:cubicBezTo>
                    <a:pt x="217" y="47"/>
                    <a:pt x="218" y="52"/>
                    <a:pt x="219" y="58"/>
                  </a:cubicBezTo>
                  <a:cubicBezTo>
                    <a:pt x="219" y="59"/>
                    <a:pt x="219" y="60"/>
                    <a:pt x="218" y="61"/>
                  </a:cubicBezTo>
                  <a:cubicBezTo>
                    <a:pt x="217" y="64"/>
                    <a:pt x="215" y="65"/>
                    <a:pt x="212" y="65"/>
                  </a:cubicBezTo>
                  <a:cubicBezTo>
                    <a:pt x="9" y="98"/>
                    <a:pt x="9" y="98"/>
                    <a:pt x="9" y="98"/>
                  </a:cubicBezTo>
                  <a:cubicBezTo>
                    <a:pt x="3" y="98"/>
                    <a:pt x="0" y="104"/>
                    <a:pt x="2" y="109"/>
                  </a:cubicBezTo>
                  <a:cubicBezTo>
                    <a:pt x="14" y="138"/>
                    <a:pt x="74" y="153"/>
                    <a:pt x="86" y="175"/>
                  </a:cubicBezTo>
                  <a:cubicBezTo>
                    <a:pt x="92" y="186"/>
                    <a:pt x="75" y="210"/>
                    <a:pt x="77" y="226"/>
                  </a:cubicBezTo>
                  <a:cubicBezTo>
                    <a:pt x="78" y="239"/>
                    <a:pt x="115" y="253"/>
                    <a:pt x="115" y="253"/>
                  </a:cubicBezTo>
                  <a:cubicBezTo>
                    <a:pt x="115" y="253"/>
                    <a:pt x="89" y="277"/>
                    <a:pt x="88" y="289"/>
                  </a:cubicBezTo>
                  <a:cubicBezTo>
                    <a:pt x="86" y="302"/>
                    <a:pt x="111" y="323"/>
                    <a:pt x="112" y="337"/>
                  </a:cubicBezTo>
                  <a:cubicBezTo>
                    <a:pt x="112" y="350"/>
                    <a:pt x="90" y="385"/>
                    <a:pt x="101" y="421"/>
                  </a:cubicBezTo>
                  <a:cubicBezTo>
                    <a:pt x="116" y="475"/>
                    <a:pt x="280" y="428"/>
                    <a:pt x="323" y="429"/>
                  </a:cubicBezTo>
                  <a:cubicBezTo>
                    <a:pt x="326" y="429"/>
                    <a:pt x="330" y="427"/>
                    <a:pt x="331" y="423"/>
                  </a:cubicBezTo>
                  <a:cubicBezTo>
                    <a:pt x="380" y="296"/>
                    <a:pt x="380" y="296"/>
                    <a:pt x="380" y="296"/>
                  </a:cubicBezTo>
                  <a:cubicBezTo>
                    <a:pt x="372" y="300"/>
                    <a:pt x="363" y="301"/>
                    <a:pt x="354" y="29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3" name="Google Shape;933;p43"/>
            <p:cNvSpPr/>
            <p:nvPr/>
          </p:nvSpPr>
          <p:spPr>
            <a:xfrm>
              <a:off x="5530337" y="1130580"/>
              <a:ext cx="282300" cy="276217"/>
            </a:xfrm>
            <a:custGeom>
              <a:avLst/>
              <a:gdLst/>
              <a:ahLst/>
              <a:cxnLst/>
              <a:rect l="l" t="t" r="r" b="b"/>
              <a:pathLst>
                <a:path w="470" h="460" extrusionOk="0">
                  <a:moveTo>
                    <a:pt x="170" y="410"/>
                  </a:moveTo>
                  <a:cubicBezTo>
                    <a:pt x="169" y="401"/>
                    <a:pt x="171" y="392"/>
                    <a:pt x="178" y="385"/>
                  </a:cubicBezTo>
                  <a:cubicBezTo>
                    <a:pt x="186" y="375"/>
                    <a:pt x="200" y="369"/>
                    <a:pt x="216" y="366"/>
                  </a:cubicBezTo>
                  <a:cubicBezTo>
                    <a:pt x="232" y="364"/>
                    <a:pt x="247" y="366"/>
                    <a:pt x="258" y="373"/>
                  </a:cubicBezTo>
                  <a:cubicBezTo>
                    <a:pt x="266" y="377"/>
                    <a:pt x="271" y="385"/>
                    <a:pt x="273" y="394"/>
                  </a:cubicBezTo>
                  <a:cubicBezTo>
                    <a:pt x="274" y="403"/>
                    <a:pt x="271" y="412"/>
                    <a:pt x="265" y="419"/>
                  </a:cubicBezTo>
                  <a:cubicBezTo>
                    <a:pt x="460" y="388"/>
                    <a:pt x="460" y="388"/>
                    <a:pt x="460" y="388"/>
                  </a:cubicBezTo>
                  <a:cubicBezTo>
                    <a:pt x="467" y="387"/>
                    <a:pt x="470" y="379"/>
                    <a:pt x="465" y="373"/>
                  </a:cubicBezTo>
                  <a:cubicBezTo>
                    <a:pt x="330" y="206"/>
                    <a:pt x="330" y="206"/>
                    <a:pt x="330" y="206"/>
                  </a:cubicBezTo>
                  <a:cubicBezTo>
                    <a:pt x="328" y="204"/>
                    <a:pt x="327" y="202"/>
                    <a:pt x="328" y="200"/>
                  </a:cubicBezTo>
                  <a:cubicBezTo>
                    <a:pt x="328" y="198"/>
                    <a:pt x="329" y="197"/>
                    <a:pt x="330" y="196"/>
                  </a:cubicBezTo>
                  <a:cubicBezTo>
                    <a:pt x="334" y="192"/>
                    <a:pt x="338" y="189"/>
                    <a:pt x="344" y="191"/>
                  </a:cubicBezTo>
                  <a:cubicBezTo>
                    <a:pt x="348" y="192"/>
                    <a:pt x="351" y="194"/>
                    <a:pt x="354" y="195"/>
                  </a:cubicBezTo>
                  <a:cubicBezTo>
                    <a:pt x="365" y="198"/>
                    <a:pt x="375" y="192"/>
                    <a:pt x="375" y="181"/>
                  </a:cubicBezTo>
                  <a:cubicBezTo>
                    <a:pt x="375" y="170"/>
                    <a:pt x="369" y="159"/>
                    <a:pt x="362" y="150"/>
                  </a:cubicBezTo>
                  <a:cubicBezTo>
                    <a:pt x="355" y="142"/>
                    <a:pt x="346" y="134"/>
                    <a:pt x="335" y="132"/>
                  </a:cubicBezTo>
                  <a:cubicBezTo>
                    <a:pt x="325" y="130"/>
                    <a:pt x="316" y="138"/>
                    <a:pt x="317" y="149"/>
                  </a:cubicBezTo>
                  <a:cubicBezTo>
                    <a:pt x="318" y="153"/>
                    <a:pt x="319" y="156"/>
                    <a:pt x="319" y="160"/>
                  </a:cubicBezTo>
                  <a:cubicBezTo>
                    <a:pt x="320" y="166"/>
                    <a:pt x="315" y="169"/>
                    <a:pt x="311" y="173"/>
                  </a:cubicBezTo>
                  <a:cubicBezTo>
                    <a:pt x="310" y="174"/>
                    <a:pt x="308" y="174"/>
                    <a:pt x="307" y="174"/>
                  </a:cubicBezTo>
                  <a:cubicBezTo>
                    <a:pt x="305" y="174"/>
                    <a:pt x="303" y="173"/>
                    <a:pt x="301" y="171"/>
                  </a:cubicBezTo>
                  <a:cubicBezTo>
                    <a:pt x="167" y="5"/>
                    <a:pt x="167" y="5"/>
                    <a:pt x="167" y="5"/>
                  </a:cubicBezTo>
                  <a:cubicBezTo>
                    <a:pt x="163" y="0"/>
                    <a:pt x="155" y="1"/>
                    <a:pt x="152" y="6"/>
                  </a:cubicBezTo>
                  <a:cubicBezTo>
                    <a:pt x="113" y="70"/>
                    <a:pt x="97" y="139"/>
                    <a:pt x="91" y="193"/>
                  </a:cubicBezTo>
                  <a:cubicBezTo>
                    <a:pt x="86" y="237"/>
                    <a:pt x="114" y="268"/>
                    <a:pt x="111" y="294"/>
                  </a:cubicBezTo>
                  <a:cubicBezTo>
                    <a:pt x="106" y="335"/>
                    <a:pt x="32" y="395"/>
                    <a:pt x="4" y="446"/>
                  </a:cubicBezTo>
                  <a:cubicBezTo>
                    <a:pt x="0" y="452"/>
                    <a:pt x="5" y="460"/>
                    <a:pt x="13" y="459"/>
                  </a:cubicBezTo>
                  <a:cubicBezTo>
                    <a:pt x="185" y="431"/>
                    <a:pt x="185" y="431"/>
                    <a:pt x="185" y="431"/>
                  </a:cubicBezTo>
                  <a:cubicBezTo>
                    <a:pt x="177" y="427"/>
                    <a:pt x="172" y="419"/>
                    <a:pt x="170" y="41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34" name="Google Shape;934;p43"/>
          <p:cNvGrpSpPr/>
          <p:nvPr/>
        </p:nvGrpSpPr>
        <p:grpSpPr>
          <a:xfrm>
            <a:off x="1168508" y="843134"/>
            <a:ext cx="364294" cy="445740"/>
            <a:chOff x="606645" y="1011196"/>
            <a:chExt cx="588520" cy="720096"/>
          </a:xfrm>
        </p:grpSpPr>
        <p:sp>
          <p:nvSpPr>
            <p:cNvPr id="935" name="Google Shape;935;p43"/>
            <p:cNvSpPr/>
            <p:nvPr/>
          </p:nvSpPr>
          <p:spPr>
            <a:xfrm>
              <a:off x="659316" y="1517469"/>
              <a:ext cx="456722" cy="213824"/>
            </a:xfrm>
            <a:custGeom>
              <a:avLst/>
              <a:gdLst/>
              <a:ahLst/>
              <a:cxnLst/>
              <a:rect l="l" t="t" r="r" b="b"/>
              <a:pathLst>
                <a:path w="763" h="358" extrusionOk="0">
                  <a:moveTo>
                    <a:pt x="1" y="27"/>
                  </a:moveTo>
                  <a:cubicBezTo>
                    <a:pt x="0" y="41"/>
                    <a:pt x="25" y="62"/>
                    <a:pt x="25" y="75"/>
                  </a:cubicBezTo>
                  <a:cubicBezTo>
                    <a:pt x="26" y="89"/>
                    <a:pt x="4" y="123"/>
                    <a:pt x="14" y="160"/>
                  </a:cubicBezTo>
                  <a:cubicBezTo>
                    <a:pt x="32" y="219"/>
                    <a:pt x="230" y="155"/>
                    <a:pt x="245" y="169"/>
                  </a:cubicBezTo>
                  <a:cubicBezTo>
                    <a:pt x="269" y="192"/>
                    <a:pt x="241" y="258"/>
                    <a:pt x="255" y="280"/>
                  </a:cubicBezTo>
                  <a:cubicBezTo>
                    <a:pt x="275" y="313"/>
                    <a:pt x="582" y="358"/>
                    <a:pt x="735" y="252"/>
                  </a:cubicBezTo>
                  <a:cubicBezTo>
                    <a:pt x="763" y="232"/>
                    <a:pt x="729" y="168"/>
                    <a:pt x="749" y="8"/>
                  </a:cubicBezTo>
                  <a:cubicBezTo>
                    <a:pt x="749" y="4"/>
                    <a:pt x="746" y="0"/>
                    <a:pt x="742" y="0"/>
                  </a:cubicBezTo>
                  <a:cubicBezTo>
                    <a:pt x="24" y="0"/>
                    <a:pt x="24" y="0"/>
                    <a:pt x="24" y="0"/>
                  </a:cubicBezTo>
                  <a:cubicBezTo>
                    <a:pt x="22" y="0"/>
                    <a:pt x="19" y="1"/>
                    <a:pt x="17" y="3"/>
                  </a:cubicBezTo>
                  <a:cubicBezTo>
                    <a:pt x="10" y="11"/>
                    <a:pt x="2" y="21"/>
                    <a:pt x="1" y="2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6" name="Google Shape;936;p43"/>
            <p:cNvSpPr/>
            <p:nvPr/>
          </p:nvSpPr>
          <p:spPr>
            <a:xfrm>
              <a:off x="606645" y="1354464"/>
              <a:ext cx="561583" cy="154615"/>
            </a:xfrm>
            <a:custGeom>
              <a:avLst/>
              <a:gdLst/>
              <a:ahLst/>
              <a:cxnLst/>
              <a:rect l="l" t="t" r="r" b="b"/>
              <a:pathLst>
                <a:path w="938" h="259" extrusionOk="0">
                  <a:moveTo>
                    <a:pt x="2" y="109"/>
                  </a:moveTo>
                  <a:cubicBezTo>
                    <a:pt x="0" y="146"/>
                    <a:pt x="74" y="161"/>
                    <a:pt x="88" y="186"/>
                  </a:cubicBezTo>
                  <a:cubicBezTo>
                    <a:pt x="93" y="197"/>
                    <a:pt x="77" y="222"/>
                    <a:pt x="79" y="237"/>
                  </a:cubicBezTo>
                  <a:cubicBezTo>
                    <a:pt x="79" y="244"/>
                    <a:pt x="91" y="252"/>
                    <a:pt x="101" y="257"/>
                  </a:cubicBezTo>
                  <a:cubicBezTo>
                    <a:pt x="103" y="258"/>
                    <a:pt x="104" y="259"/>
                    <a:pt x="106" y="259"/>
                  </a:cubicBezTo>
                  <a:cubicBezTo>
                    <a:pt x="840" y="259"/>
                    <a:pt x="840" y="259"/>
                    <a:pt x="840" y="259"/>
                  </a:cubicBezTo>
                  <a:cubicBezTo>
                    <a:pt x="840" y="258"/>
                    <a:pt x="840" y="258"/>
                    <a:pt x="840" y="258"/>
                  </a:cubicBezTo>
                  <a:cubicBezTo>
                    <a:pt x="854" y="164"/>
                    <a:pt x="895" y="93"/>
                    <a:pt x="936" y="10"/>
                  </a:cubicBezTo>
                  <a:cubicBezTo>
                    <a:pt x="936" y="10"/>
                    <a:pt x="936" y="10"/>
                    <a:pt x="936" y="10"/>
                  </a:cubicBezTo>
                  <a:cubicBezTo>
                    <a:pt x="938" y="5"/>
                    <a:pt x="935" y="0"/>
                    <a:pt x="929" y="0"/>
                  </a:cubicBezTo>
                  <a:cubicBezTo>
                    <a:pt x="77" y="0"/>
                    <a:pt x="77" y="0"/>
                    <a:pt x="77" y="0"/>
                  </a:cubicBezTo>
                  <a:cubicBezTo>
                    <a:pt x="75" y="0"/>
                    <a:pt x="73" y="1"/>
                    <a:pt x="71" y="3"/>
                  </a:cubicBezTo>
                  <a:cubicBezTo>
                    <a:pt x="39" y="39"/>
                    <a:pt x="3" y="78"/>
                    <a:pt x="2" y="10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7" name="Google Shape;937;p43"/>
            <p:cNvSpPr/>
            <p:nvPr/>
          </p:nvSpPr>
          <p:spPr>
            <a:xfrm>
              <a:off x="661721" y="1191460"/>
              <a:ext cx="533444" cy="154135"/>
            </a:xfrm>
            <a:custGeom>
              <a:avLst/>
              <a:gdLst/>
              <a:ahLst/>
              <a:cxnLst/>
              <a:rect l="l" t="t" r="r" b="b"/>
              <a:pathLst>
                <a:path w="891" h="258" extrusionOk="0">
                  <a:moveTo>
                    <a:pt x="8" y="98"/>
                  </a:moveTo>
                  <a:cubicBezTo>
                    <a:pt x="2" y="142"/>
                    <a:pt x="31" y="174"/>
                    <a:pt x="28" y="199"/>
                  </a:cubicBezTo>
                  <a:cubicBezTo>
                    <a:pt x="26" y="213"/>
                    <a:pt x="17" y="230"/>
                    <a:pt x="3" y="247"/>
                  </a:cubicBezTo>
                  <a:cubicBezTo>
                    <a:pt x="0" y="252"/>
                    <a:pt x="3" y="258"/>
                    <a:pt x="9" y="258"/>
                  </a:cubicBezTo>
                  <a:cubicBezTo>
                    <a:pt x="849" y="258"/>
                    <a:pt x="849" y="258"/>
                    <a:pt x="849" y="258"/>
                  </a:cubicBezTo>
                  <a:cubicBezTo>
                    <a:pt x="852" y="258"/>
                    <a:pt x="855" y="256"/>
                    <a:pt x="856" y="254"/>
                  </a:cubicBezTo>
                  <a:cubicBezTo>
                    <a:pt x="875" y="195"/>
                    <a:pt x="891" y="98"/>
                    <a:pt x="873" y="5"/>
                  </a:cubicBezTo>
                  <a:cubicBezTo>
                    <a:pt x="872" y="2"/>
                    <a:pt x="869" y="0"/>
                    <a:pt x="866" y="0"/>
                  </a:cubicBezTo>
                  <a:cubicBezTo>
                    <a:pt x="34" y="0"/>
                    <a:pt x="34" y="0"/>
                    <a:pt x="34" y="0"/>
                  </a:cubicBezTo>
                  <a:cubicBezTo>
                    <a:pt x="31" y="0"/>
                    <a:pt x="28" y="2"/>
                    <a:pt x="27" y="5"/>
                  </a:cubicBezTo>
                  <a:cubicBezTo>
                    <a:pt x="17" y="38"/>
                    <a:pt x="11" y="70"/>
                    <a:pt x="8" y="9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8" name="Google Shape;938;p43"/>
            <p:cNvSpPr/>
            <p:nvPr/>
          </p:nvSpPr>
          <p:spPr>
            <a:xfrm>
              <a:off x="683367" y="1011196"/>
              <a:ext cx="497368" cy="171394"/>
            </a:xfrm>
            <a:custGeom>
              <a:avLst/>
              <a:gdLst/>
              <a:ahLst/>
              <a:cxnLst/>
              <a:rect l="l" t="t" r="r" b="b"/>
              <a:pathLst>
                <a:path w="831" h="287" extrusionOk="0">
                  <a:moveTo>
                    <a:pt x="690" y="102"/>
                  </a:moveTo>
                  <a:cubicBezTo>
                    <a:pt x="488" y="0"/>
                    <a:pt x="287" y="19"/>
                    <a:pt x="180" y="75"/>
                  </a:cubicBezTo>
                  <a:cubicBezTo>
                    <a:pt x="84" y="125"/>
                    <a:pt x="31" y="203"/>
                    <a:pt x="2" y="278"/>
                  </a:cubicBezTo>
                  <a:cubicBezTo>
                    <a:pt x="0" y="282"/>
                    <a:pt x="3" y="287"/>
                    <a:pt x="8" y="287"/>
                  </a:cubicBezTo>
                  <a:cubicBezTo>
                    <a:pt x="823" y="287"/>
                    <a:pt x="823" y="287"/>
                    <a:pt x="823" y="287"/>
                  </a:cubicBezTo>
                  <a:cubicBezTo>
                    <a:pt x="828" y="287"/>
                    <a:pt x="831" y="283"/>
                    <a:pt x="830" y="278"/>
                  </a:cubicBezTo>
                  <a:cubicBezTo>
                    <a:pt x="810" y="207"/>
                    <a:pt x="768" y="141"/>
                    <a:pt x="690" y="10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39" name="Google Shape;939;p43"/>
          <p:cNvGrpSpPr/>
          <p:nvPr/>
        </p:nvGrpSpPr>
        <p:grpSpPr>
          <a:xfrm>
            <a:off x="7622791" y="843111"/>
            <a:ext cx="298405" cy="445762"/>
            <a:chOff x="11033597" y="1011159"/>
            <a:chExt cx="482075" cy="720133"/>
          </a:xfrm>
        </p:grpSpPr>
        <p:sp>
          <p:nvSpPr>
            <p:cNvPr id="940" name="Google Shape;940;p43"/>
            <p:cNvSpPr/>
            <p:nvPr/>
          </p:nvSpPr>
          <p:spPr>
            <a:xfrm>
              <a:off x="11033597" y="1414369"/>
              <a:ext cx="482075" cy="151349"/>
            </a:xfrm>
            <a:custGeom>
              <a:avLst/>
              <a:gdLst/>
              <a:ahLst/>
              <a:cxnLst/>
              <a:rect l="l" t="t" r="r" b="b"/>
              <a:pathLst>
                <a:path w="724" h="227" extrusionOk="0">
                  <a:moveTo>
                    <a:pt x="0" y="112"/>
                  </a:moveTo>
                  <a:cubicBezTo>
                    <a:pt x="0" y="149"/>
                    <a:pt x="5" y="185"/>
                    <a:pt x="16" y="219"/>
                  </a:cubicBezTo>
                  <a:cubicBezTo>
                    <a:pt x="17" y="224"/>
                    <a:pt x="22" y="227"/>
                    <a:pt x="27" y="227"/>
                  </a:cubicBezTo>
                  <a:cubicBezTo>
                    <a:pt x="697" y="227"/>
                    <a:pt x="697" y="227"/>
                    <a:pt x="697" y="227"/>
                  </a:cubicBezTo>
                  <a:cubicBezTo>
                    <a:pt x="702" y="227"/>
                    <a:pt x="707" y="224"/>
                    <a:pt x="708" y="219"/>
                  </a:cubicBezTo>
                  <a:cubicBezTo>
                    <a:pt x="719" y="185"/>
                    <a:pt x="724" y="149"/>
                    <a:pt x="724" y="112"/>
                  </a:cubicBezTo>
                  <a:cubicBezTo>
                    <a:pt x="724" y="76"/>
                    <a:pt x="719" y="41"/>
                    <a:pt x="709" y="8"/>
                  </a:cubicBezTo>
                  <a:cubicBezTo>
                    <a:pt x="708" y="3"/>
                    <a:pt x="703" y="0"/>
                    <a:pt x="698" y="0"/>
                  </a:cubicBezTo>
                  <a:cubicBezTo>
                    <a:pt x="26" y="0"/>
                    <a:pt x="26" y="0"/>
                    <a:pt x="26" y="0"/>
                  </a:cubicBezTo>
                  <a:cubicBezTo>
                    <a:pt x="21" y="0"/>
                    <a:pt x="16" y="3"/>
                    <a:pt x="15" y="8"/>
                  </a:cubicBezTo>
                  <a:cubicBezTo>
                    <a:pt x="5" y="41"/>
                    <a:pt x="0" y="76"/>
                    <a:pt x="0" y="11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1" name="Google Shape;941;p43"/>
            <p:cNvSpPr/>
            <p:nvPr/>
          </p:nvSpPr>
          <p:spPr>
            <a:xfrm>
              <a:off x="11142821" y="1011159"/>
              <a:ext cx="263627" cy="229006"/>
            </a:xfrm>
            <a:custGeom>
              <a:avLst/>
              <a:gdLst/>
              <a:ahLst/>
              <a:cxnLst/>
              <a:rect l="l" t="t" r="r" b="b"/>
              <a:pathLst>
                <a:path w="396" h="343" extrusionOk="0">
                  <a:moveTo>
                    <a:pt x="357" y="266"/>
                  </a:moveTo>
                  <a:cubicBezTo>
                    <a:pt x="208" y="7"/>
                    <a:pt x="208" y="7"/>
                    <a:pt x="208" y="7"/>
                  </a:cubicBezTo>
                  <a:cubicBezTo>
                    <a:pt x="203" y="0"/>
                    <a:pt x="193" y="0"/>
                    <a:pt x="188" y="7"/>
                  </a:cubicBezTo>
                  <a:cubicBezTo>
                    <a:pt x="39" y="266"/>
                    <a:pt x="39" y="266"/>
                    <a:pt x="39" y="266"/>
                  </a:cubicBezTo>
                  <a:cubicBezTo>
                    <a:pt x="4" y="326"/>
                    <a:pt x="4" y="326"/>
                    <a:pt x="4" y="326"/>
                  </a:cubicBezTo>
                  <a:cubicBezTo>
                    <a:pt x="0" y="334"/>
                    <a:pt x="5" y="343"/>
                    <a:pt x="14" y="343"/>
                  </a:cubicBezTo>
                  <a:cubicBezTo>
                    <a:pt x="382" y="343"/>
                    <a:pt x="382" y="343"/>
                    <a:pt x="382" y="343"/>
                  </a:cubicBezTo>
                  <a:cubicBezTo>
                    <a:pt x="391" y="343"/>
                    <a:pt x="396" y="334"/>
                    <a:pt x="392" y="326"/>
                  </a:cubicBezTo>
                  <a:lnTo>
                    <a:pt x="357" y="266"/>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2" name="Google Shape;942;p43"/>
            <p:cNvSpPr/>
            <p:nvPr/>
          </p:nvSpPr>
          <p:spPr>
            <a:xfrm>
              <a:off x="11052228" y="1576445"/>
              <a:ext cx="444813" cy="154847"/>
            </a:xfrm>
            <a:custGeom>
              <a:avLst/>
              <a:gdLst/>
              <a:ahLst/>
              <a:cxnLst/>
              <a:rect l="l" t="t" r="r" b="b"/>
              <a:pathLst>
                <a:path w="668" h="232" extrusionOk="0">
                  <a:moveTo>
                    <a:pt x="334" y="232"/>
                  </a:moveTo>
                  <a:cubicBezTo>
                    <a:pt x="482" y="232"/>
                    <a:pt x="609" y="143"/>
                    <a:pt x="665" y="17"/>
                  </a:cubicBezTo>
                  <a:cubicBezTo>
                    <a:pt x="668" y="9"/>
                    <a:pt x="663" y="0"/>
                    <a:pt x="655" y="0"/>
                  </a:cubicBezTo>
                  <a:cubicBezTo>
                    <a:pt x="13" y="0"/>
                    <a:pt x="13" y="0"/>
                    <a:pt x="13" y="0"/>
                  </a:cubicBezTo>
                  <a:cubicBezTo>
                    <a:pt x="5" y="0"/>
                    <a:pt x="0" y="9"/>
                    <a:pt x="3" y="17"/>
                  </a:cubicBezTo>
                  <a:cubicBezTo>
                    <a:pt x="59" y="143"/>
                    <a:pt x="186" y="232"/>
                    <a:pt x="334" y="23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3" name="Google Shape;943;p43"/>
            <p:cNvSpPr/>
            <p:nvPr/>
          </p:nvSpPr>
          <p:spPr>
            <a:xfrm>
              <a:off x="11051762" y="1251592"/>
              <a:ext cx="446676" cy="151349"/>
            </a:xfrm>
            <a:custGeom>
              <a:avLst/>
              <a:gdLst/>
              <a:ahLst/>
              <a:cxnLst/>
              <a:rect l="l" t="t" r="r" b="b"/>
              <a:pathLst>
                <a:path w="671" h="227" extrusionOk="0">
                  <a:moveTo>
                    <a:pt x="654" y="183"/>
                  </a:moveTo>
                  <a:cubicBezTo>
                    <a:pt x="653" y="182"/>
                    <a:pt x="653" y="182"/>
                    <a:pt x="653" y="182"/>
                  </a:cubicBezTo>
                  <a:cubicBezTo>
                    <a:pt x="552" y="5"/>
                    <a:pt x="552" y="5"/>
                    <a:pt x="552" y="5"/>
                  </a:cubicBezTo>
                  <a:cubicBezTo>
                    <a:pt x="550" y="2"/>
                    <a:pt x="546" y="0"/>
                    <a:pt x="542" y="0"/>
                  </a:cubicBezTo>
                  <a:cubicBezTo>
                    <a:pt x="128" y="0"/>
                    <a:pt x="128" y="0"/>
                    <a:pt x="128" y="0"/>
                  </a:cubicBezTo>
                  <a:cubicBezTo>
                    <a:pt x="124" y="0"/>
                    <a:pt x="120" y="2"/>
                    <a:pt x="118" y="5"/>
                  </a:cubicBezTo>
                  <a:cubicBezTo>
                    <a:pt x="17" y="182"/>
                    <a:pt x="17" y="182"/>
                    <a:pt x="17" y="182"/>
                  </a:cubicBezTo>
                  <a:cubicBezTo>
                    <a:pt x="16" y="185"/>
                    <a:pt x="16" y="185"/>
                    <a:pt x="16" y="185"/>
                  </a:cubicBezTo>
                  <a:cubicBezTo>
                    <a:pt x="11" y="194"/>
                    <a:pt x="7" y="202"/>
                    <a:pt x="3" y="211"/>
                  </a:cubicBezTo>
                  <a:cubicBezTo>
                    <a:pt x="0" y="219"/>
                    <a:pt x="5" y="227"/>
                    <a:pt x="13" y="227"/>
                  </a:cubicBezTo>
                  <a:cubicBezTo>
                    <a:pt x="657" y="227"/>
                    <a:pt x="657" y="227"/>
                    <a:pt x="657" y="227"/>
                  </a:cubicBezTo>
                  <a:cubicBezTo>
                    <a:pt x="665" y="227"/>
                    <a:pt x="671" y="219"/>
                    <a:pt x="667" y="211"/>
                  </a:cubicBezTo>
                  <a:cubicBezTo>
                    <a:pt x="663" y="202"/>
                    <a:pt x="659" y="193"/>
                    <a:pt x="654" y="183"/>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944" name="Google Shape;944;p43"/>
          <p:cNvGrpSpPr/>
          <p:nvPr/>
        </p:nvGrpSpPr>
        <p:grpSpPr>
          <a:xfrm>
            <a:off x="6221656" y="797418"/>
            <a:ext cx="460705" cy="491455"/>
            <a:chOff x="8770051" y="937343"/>
            <a:chExt cx="744273" cy="793950"/>
          </a:xfrm>
        </p:grpSpPr>
        <p:sp>
          <p:nvSpPr>
            <p:cNvPr id="945" name="Google Shape;945;p43"/>
            <p:cNvSpPr/>
            <p:nvPr/>
          </p:nvSpPr>
          <p:spPr>
            <a:xfrm>
              <a:off x="8968558" y="1402926"/>
              <a:ext cx="348361" cy="98539"/>
            </a:xfrm>
            <a:custGeom>
              <a:avLst/>
              <a:gdLst/>
              <a:ahLst/>
              <a:cxnLst/>
              <a:rect l="l" t="t" r="r" b="b"/>
              <a:pathLst>
                <a:path w="1741804" h="492696" extrusionOk="0">
                  <a:moveTo>
                    <a:pt x="1741805" y="0"/>
                  </a:moveTo>
                  <a:lnTo>
                    <a:pt x="0" y="0"/>
                  </a:lnTo>
                  <a:cubicBezTo>
                    <a:pt x="100902" y="166370"/>
                    <a:pt x="219266" y="316611"/>
                    <a:pt x="295529" y="492696"/>
                  </a:cubicBezTo>
                  <a:lnTo>
                    <a:pt x="1444625" y="492696"/>
                  </a:lnTo>
                  <a:cubicBezTo>
                    <a:pt x="1518222" y="307785"/>
                    <a:pt x="1639761" y="160655"/>
                    <a:pt x="1741805" y="0"/>
                  </a:cubicBezTo>
                  <a:close/>
                </a:path>
              </a:pathLst>
            </a:custGeom>
            <a:solidFill>
              <a:schemeClr val="accent4"/>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6" name="Google Shape;946;p43"/>
            <p:cNvSpPr/>
            <p:nvPr/>
          </p:nvSpPr>
          <p:spPr>
            <a:xfrm>
              <a:off x="8960465" y="1079360"/>
              <a:ext cx="362496" cy="102351"/>
            </a:xfrm>
            <a:custGeom>
              <a:avLst/>
              <a:gdLst/>
              <a:ahLst/>
              <a:cxnLst/>
              <a:rect l="l" t="t" r="r" b="b"/>
              <a:pathLst>
                <a:path w="1812480" h="511754" extrusionOk="0">
                  <a:moveTo>
                    <a:pt x="1812481" y="511755"/>
                  </a:moveTo>
                  <a:cubicBezTo>
                    <a:pt x="1623568" y="198445"/>
                    <a:pt x="1277493" y="-1453"/>
                    <a:pt x="899922" y="8"/>
                  </a:cubicBezTo>
                  <a:cubicBezTo>
                    <a:pt x="549593" y="1341"/>
                    <a:pt x="194628" y="214066"/>
                    <a:pt x="0" y="511755"/>
                  </a:cubicBezTo>
                  <a:lnTo>
                    <a:pt x="1812481" y="511755"/>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7" name="Google Shape;947;p43"/>
            <p:cNvSpPr/>
            <p:nvPr/>
          </p:nvSpPr>
          <p:spPr>
            <a:xfrm>
              <a:off x="8930121" y="1189758"/>
              <a:ext cx="422643" cy="98539"/>
            </a:xfrm>
            <a:custGeom>
              <a:avLst/>
              <a:gdLst/>
              <a:ahLst/>
              <a:cxnLst/>
              <a:rect l="l" t="t" r="r" b="b"/>
              <a:pathLst>
                <a:path w="2113216" h="492696" extrusionOk="0">
                  <a:moveTo>
                    <a:pt x="2113217" y="492696"/>
                  </a:moveTo>
                  <a:cubicBezTo>
                    <a:pt x="2110994" y="311595"/>
                    <a:pt x="2064639" y="144717"/>
                    <a:pt x="1985582" y="0"/>
                  </a:cubicBezTo>
                  <a:lnTo>
                    <a:pt x="127445" y="0"/>
                  </a:lnTo>
                  <a:cubicBezTo>
                    <a:pt x="47307" y="135065"/>
                    <a:pt x="0" y="285687"/>
                    <a:pt x="0" y="440944"/>
                  </a:cubicBezTo>
                  <a:cubicBezTo>
                    <a:pt x="0" y="458534"/>
                    <a:pt x="508" y="475742"/>
                    <a:pt x="1270" y="492696"/>
                  </a:cubicBezTo>
                  <a:lnTo>
                    <a:pt x="2113217" y="492696"/>
                  </a:ln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8" name="Google Shape;948;p43"/>
            <p:cNvSpPr/>
            <p:nvPr/>
          </p:nvSpPr>
          <p:spPr>
            <a:xfrm>
              <a:off x="8930847" y="1296342"/>
              <a:ext cx="421894" cy="98539"/>
            </a:xfrm>
            <a:custGeom>
              <a:avLst/>
              <a:gdLst/>
              <a:ahLst/>
              <a:cxnLst/>
              <a:rect l="l" t="t" r="r" b="b"/>
              <a:pathLst>
                <a:path w="2109469" h="492696" extrusionOk="0">
                  <a:moveTo>
                    <a:pt x="0" y="0"/>
                  </a:moveTo>
                  <a:cubicBezTo>
                    <a:pt x="16002" y="194564"/>
                    <a:pt x="82868" y="350457"/>
                    <a:pt x="165291" y="492696"/>
                  </a:cubicBezTo>
                  <a:lnTo>
                    <a:pt x="1953324" y="492696"/>
                  </a:lnTo>
                  <a:cubicBezTo>
                    <a:pt x="2038096" y="352425"/>
                    <a:pt x="2104454" y="199073"/>
                    <a:pt x="2109470" y="0"/>
                  </a:cubicBezTo>
                  <a:lnTo>
                    <a:pt x="0" y="0"/>
                  </a:ln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9" name="Google Shape;949;p43"/>
            <p:cNvSpPr/>
            <p:nvPr/>
          </p:nvSpPr>
          <p:spPr>
            <a:xfrm>
              <a:off x="9031006" y="1509510"/>
              <a:ext cx="223837" cy="102349"/>
            </a:xfrm>
            <a:custGeom>
              <a:avLst/>
              <a:gdLst/>
              <a:ahLst/>
              <a:cxnLst/>
              <a:rect l="l" t="t" r="r" b="b"/>
              <a:pathLst>
                <a:path w="1119187" h="511746" extrusionOk="0">
                  <a:moveTo>
                    <a:pt x="0" y="0"/>
                  </a:moveTo>
                  <a:cubicBezTo>
                    <a:pt x="38989" y="100267"/>
                    <a:pt x="63690" y="209423"/>
                    <a:pt x="63690" y="334899"/>
                  </a:cubicBezTo>
                  <a:cubicBezTo>
                    <a:pt x="63690" y="432562"/>
                    <a:pt x="142875" y="511747"/>
                    <a:pt x="240538" y="511747"/>
                  </a:cubicBezTo>
                  <a:lnTo>
                    <a:pt x="889889" y="511747"/>
                  </a:lnTo>
                  <a:cubicBezTo>
                    <a:pt x="987552" y="511747"/>
                    <a:pt x="1066737" y="432562"/>
                    <a:pt x="1066737" y="334899"/>
                  </a:cubicBezTo>
                  <a:lnTo>
                    <a:pt x="1066737" y="311658"/>
                  </a:lnTo>
                  <a:cubicBezTo>
                    <a:pt x="1066737" y="194183"/>
                    <a:pt x="1086803" y="92265"/>
                    <a:pt x="1119188" y="0"/>
                  </a:cubicBezTo>
                  <a:lnTo>
                    <a:pt x="0" y="0"/>
                  </a:lnTo>
                  <a:close/>
                </a:path>
              </a:pathLst>
            </a:custGeom>
            <a:solidFill>
              <a:schemeClr val="accent5"/>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50" name="Google Shape;950;p43"/>
            <p:cNvGrpSpPr/>
            <p:nvPr/>
          </p:nvGrpSpPr>
          <p:grpSpPr>
            <a:xfrm>
              <a:off x="8770051" y="937343"/>
              <a:ext cx="744273" cy="793950"/>
              <a:chOff x="6565437" y="1588001"/>
              <a:chExt cx="744273" cy="793950"/>
            </a:xfrm>
          </p:grpSpPr>
          <p:sp>
            <p:nvSpPr>
              <p:cNvPr id="951" name="Google Shape;951;p43"/>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2" name="Google Shape;952;p43"/>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3" name="Google Shape;953;p43"/>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4" name="Google Shape;954;p43"/>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5" name="Google Shape;955;p43"/>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6" name="Google Shape;956;p43"/>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7" name="Google Shape;957;p43"/>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8" name="Google Shape;958;p43"/>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9" name="Google Shape;959;p43"/>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0" name="Google Shape;960;p43"/>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61" name="Google Shape;961;p43"/>
          <p:cNvGrpSpPr/>
          <p:nvPr/>
        </p:nvGrpSpPr>
        <p:grpSpPr>
          <a:xfrm>
            <a:off x="4820520" y="797418"/>
            <a:ext cx="460705" cy="491455"/>
            <a:chOff x="6506504" y="937343"/>
            <a:chExt cx="744273" cy="793950"/>
          </a:xfrm>
        </p:grpSpPr>
        <p:sp>
          <p:nvSpPr>
            <p:cNvPr id="962" name="Google Shape;962;p43"/>
            <p:cNvSpPr/>
            <p:nvPr/>
          </p:nvSpPr>
          <p:spPr>
            <a:xfrm>
              <a:off x="6666683" y="1079385"/>
              <a:ext cx="422268" cy="171940"/>
            </a:xfrm>
            <a:custGeom>
              <a:avLst/>
              <a:gdLst/>
              <a:ahLst/>
              <a:cxnLst/>
              <a:rect l="l" t="t" r="r" b="b"/>
              <a:pathLst>
                <a:path w="2085276" h="859701" extrusionOk="0">
                  <a:moveTo>
                    <a:pt x="2085276" y="859701"/>
                  </a:moveTo>
                  <a:cubicBezTo>
                    <a:pt x="2064893" y="746925"/>
                    <a:pt x="2027047" y="641516"/>
                    <a:pt x="1974723" y="545821"/>
                  </a:cubicBezTo>
                  <a:lnTo>
                    <a:pt x="1952816" y="507721"/>
                  </a:lnTo>
                  <a:cubicBezTo>
                    <a:pt x="1535303" y="-176492"/>
                    <a:pt x="577914" y="-161950"/>
                    <a:pt x="140271" y="507721"/>
                  </a:cubicBezTo>
                  <a:lnTo>
                    <a:pt x="116523" y="545821"/>
                  </a:lnTo>
                  <a:cubicBezTo>
                    <a:pt x="57721" y="643421"/>
                    <a:pt x="18098" y="749783"/>
                    <a:pt x="0" y="859701"/>
                  </a:cubicBezTo>
                  <a:lnTo>
                    <a:pt x="2085276" y="859701"/>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63" name="Google Shape;963;p43"/>
            <p:cNvSpPr/>
            <p:nvPr/>
          </p:nvSpPr>
          <p:spPr>
            <a:xfrm>
              <a:off x="6664423" y="1259933"/>
              <a:ext cx="427985" cy="171450"/>
            </a:xfrm>
            <a:custGeom>
              <a:avLst/>
              <a:gdLst/>
              <a:ahLst/>
              <a:cxnLst/>
              <a:rect l="l" t="t" r="r" b="b"/>
              <a:pathLst>
                <a:path w="2113506" h="857250" extrusionOk="0">
                  <a:moveTo>
                    <a:pt x="3910" y="178753"/>
                  </a:moveTo>
                  <a:cubicBezTo>
                    <a:pt x="22706" y="451485"/>
                    <a:pt x="153833" y="652844"/>
                    <a:pt x="287056" y="857250"/>
                  </a:cubicBezTo>
                  <a:lnTo>
                    <a:pt x="1834170" y="857250"/>
                  </a:lnTo>
                  <a:cubicBezTo>
                    <a:pt x="1971457" y="654495"/>
                    <a:pt x="2109316" y="461137"/>
                    <a:pt x="2113316" y="178753"/>
                  </a:cubicBezTo>
                  <a:lnTo>
                    <a:pt x="2113507" y="140653"/>
                  </a:lnTo>
                  <a:cubicBezTo>
                    <a:pt x="2112935" y="92710"/>
                    <a:pt x="2109125" y="45784"/>
                    <a:pt x="2102585" y="0"/>
                  </a:cubicBezTo>
                  <a:lnTo>
                    <a:pt x="5815" y="0"/>
                  </a:lnTo>
                  <a:cubicBezTo>
                    <a:pt x="-1170" y="58991"/>
                    <a:pt x="-1932" y="118872"/>
                    <a:pt x="3910" y="178753"/>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64" name="Google Shape;964;p43"/>
            <p:cNvSpPr/>
            <p:nvPr/>
          </p:nvSpPr>
          <p:spPr>
            <a:xfrm>
              <a:off x="6727642" y="1439988"/>
              <a:ext cx="303068" cy="171348"/>
            </a:xfrm>
            <a:custGeom>
              <a:avLst/>
              <a:gdLst/>
              <a:ahLst/>
              <a:cxnLst/>
              <a:rect l="l" t="t" r="r" b="b"/>
              <a:pathLst>
                <a:path w="1496631" h="856741" extrusionOk="0">
                  <a:moveTo>
                    <a:pt x="0" y="0"/>
                  </a:moveTo>
                  <a:cubicBezTo>
                    <a:pt x="63500" y="97853"/>
                    <a:pt x="125984" y="197485"/>
                    <a:pt x="175451" y="306896"/>
                  </a:cubicBezTo>
                  <a:lnTo>
                    <a:pt x="191071" y="344996"/>
                  </a:lnTo>
                  <a:cubicBezTo>
                    <a:pt x="230060" y="445262"/>
                    <a:pt x="254762" y="554419"/>
                    <a:pt x="254762" y="679895"/>
                  </a:cubicBezTo>
                  <a:cubicBezTo>
                    <a:pt x="254762" y="777558"/>
                    <a:pt x="333946" y="856742"/>
                    <a:pt x="431610" y="856742"/>
                  </a:cubicBezTo>
                  <a:lnTo>
                    <a:pt x="1080960" y="856742"/>
                  </a:lnTo>
                  <a:cubicBezTo>
                    <a:pt x="1189609" y="856488"/>
                    <a:pt x="1267206" y="763143"/>
                    <a:pt x="1257808" y="656653"/>
                  </a:cubicBezTo>
                  <a:cubicBezTo>
                    <a:pt x="1257808" y="539178"/>
                    <a:pt x="1277874" y="437261"/>
                    <a:pt x="1310259" y="344996"/>
                  </a:cubicBezTo>
                  <a:lnTo>
                    <a:pt x="1324483" y="306896"/>
                  </a:lnTo>
                  <a:cubicBezTo>
                    <a:pt x="1370775" y="194501"/>
                    <a:pt x="1432687" y="95567"/>
                    <a:pt x="1496632" y="0"/>
                  </a:cubicBezTo>
                  <a:lnTo>
                    <a:pt x="0" y="0"/>
                  </a:ln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65" name="Google Shape;965;p43"/>
            <p:cNvGrpSpPr/>
            <p:nvPr/>
          </p:nvGrpSpPr>
          <p:grpSpPr>
            <a:xfrm>
              <a:off x="6506504" y="937343"/>
              <a:ext cx="744273" cy="793950"/>
              <a:chOff x="6565437" y="1588001"/>
              <a:chExt cx="744273" cy="793950"/>
            </a:xfrm>
          </p:grpSpPr>
          <p:sp>
            <p:nvSpPr>
              <p:cNvPr id="966" name="Google Shape;966;p43"/>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7" name="Google Shape;967;p43"/>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8" name="Google Shape;968;p43"/>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9" name="Google Shape;969;p43"/>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0" name="Google Shape;970;p43"/>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1" name="Google Shape;971;p43"/>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2" name="Google Shape;972;p43"/>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3" name="Google Shape;973;p43"/>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4" name="Google Shape;974;p43"/>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5" name="Google Shape;975;p43"/>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76" name="Google Shape;976;p43"/>
          <p:cNvGrpSpPr/>
          <p:nvPr/>
        </p:nvGrpSpPr>
        <p:grpSpPr>
          <a:xfrm>
            <a:off x="5521088" y="797418"/>
            <a:ext cx="460705" cy="491455"/>
            <a:chOff x="7638277" y="937343"/>
            <a:chExt cx="744273" cy="793950"/>
          </a:xfrm>
        </p:grpSpPr>
        <p:sp>
          <p:nvSpPr>
            <p:cNvPr id="977" name="Google Shape;977;p43"/>
            <p:cNvSpPr/>
            <p:nvPr/>
          </p:nvSpPr>
          <p:spPr>
            <a:xfrm>
              <a:off x="8012931" y="1079385"/>
              <a:ext cx="217151" cy="253479"/>
            </a:xfrm>
            <a:custGeom>
              <a:avLst/>
              <a:gdLst/>
              <a:ahLst/>
              <a:cxnLst/>
              <a:rect l="l" t="t" r="r" b="b"/>
              <a:pathLst>
                <a:path w="1085755" h="1267396" extrusionOk="0">
                  <a:moveTo>
                    <a:pt x="1058482" y="714947"/>
                  </a:moveTo>
                  <a:cubicBezTo>
                    <a:pt x="1013714" y="538416"/>
                    <a:pt x="885190" y="361632"/>
                    <a:pt x="705993" y="229870"/>
                  </a:cubicBezTo>
                  <a:cubicBezTo>
                    <a:pt x="565277" y="126492"/>
                    <a:pt x="329184" y="3365"/>
                    <a:pt x="0" y="0"/>
                  </a:cubicBezTo>
                  <a:lnTo>
                    <a:pt x="0" y="1267397"/>
                  </a:lnTo>
                  <a:lnTo>
                    <a:pt x="1025144" y="1267397"/>
                  </a:lnTo>
                  <a:cubicBezTo>
                    <a:pt x="1092772" y="1073722"/>
                    <a:pt x="1103694" y="892810"/>
                    <a:pt x="1058482" y="714947"/>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78" name="Google Shape;978;p43"/>
            <p:cNvSpPr/>
            <p:nvPr/>
          </p:nvSpPr>
          <p:spPr>
            <a:xfrm>
              <a:off x="7789628" y="1079436"/>
              <a:ext cx="214318" cy="253428"/>
            </a:xfrm>
            <a:custGeom>
              <a:avLst/>
              <a:gdLst/>
              <a:ahLst/>
              <a:cxnLst/>
              <a:rect l="l" t="t" r="r" b="b"/>
              <a:pathLst>
                <a:path w="1071591" h="1267142" extrusionOk="0">
                  <a:moveTo>
                    <a:pt x="377536" y="231331"/>
                  </a:moveTo>
                  <a:cubicBezTo>
                    <a:pt x="199609" y="362839"/>
                    <a:pt x="71910" y="538988"/>
                    <a:pt x="27270" y="714693"/>
                  </a:cubicBezTo>
                  <a:cubicBezTo>
                    <a:pt x="-17942" y="892556"/>
                    <a:pt x="-7020" y="1073404"/>
                    <a:pt x="60671" y="1267143"/>
                  </a:cubicBezTo>
                  <a:lnTo>
                    <a:pt x="1071591" y="1267143"/>
                  </a:lnTo>
                  <a:lnTo>
                    <a:pt x="1071591" y="0"/>
                  </a:lnTo>
                  <a:cubicBezTo>
                    <a:pt x="748249" y="6794"/>
                    <a:pt x="516220" y="128905"/>
                    <a:pt x="377536" y="231331"/>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79" name="Google Shape;979;p43"/>
            <p:cNvSpPr/>
            <p:nvPr/>
          </p:nvSpPr>
          <p:spPr>
            <a:xfrm>
              <a:off x="8012931" y="1341261"/>
              <a:ext cx="202133" cy="270446"/>
            </a:xfrm>
            <a:custGeom>
              <a:avLst/>
              <a:gdLst/>
              <a:ahLst/>
              <a:cxnLst/>
              <a:rect l="l" t="t" r="r" b="b"/>
              <a:pathLst>
                <a:path w="1010666" h="1352232" extrusionOk="0">
                  <a:moveTo>
                    <a:pt x="326390" y="1351915"/>
                  </a:moveTo>
                  <a:cubicBezTo>
                    <a:pt x="447929" y="1351090"/>
                    <a:pt x="476758" y="1318387"/>
                    <a:pt x="497142" y="1226757"/>
                  </a:cubicBezTo>
                  <a:cubicBezTo>
                    <a:pt x="505079" y="1190943"/>
                    <a:pt x="512382" y="1152208"/>
                    <a:pt x="520129" y="1111187"/>
                  </a:cubicBezTo>
                  <a:cubicBezTo>
                    <a:pt x="540004" y="1005586"/>
                    <a:pt x="562610" y="885888"/>
                    <a:pt x="602869" y="793750"/>
                  </a:cubicBezTo>
                  <a:cubicBezTo>
                    <a:pt x="721932" y="514413"/>
                    <a:pt x="897255" y="279463"/>
                    <a:pt x="1010666" y="0"/>
                  </a:cubicBezTo>
                  <a:lnTo>
                    <a:pt x="0" y="0"/>
                  </a:lnTo>
                  <a:lnTo>
                    <a:pt x="0" y="1351725"/>
                  </a:lnTo>
                  <a:lnTo>
                    <a:pt x="12573" y="1351598"/>
                  </a:lnTo>
                  <a:lnTo>
                    <a:pt x="12573" y="1352169"/>
                  </a:lnTo>
                  <a:cubicBezTo>
                    <a:pt x="41974" y="1352169"/>
                    <a:pt x="71438" y="1352169"/>
                    <a:pt x="100838" y="1352233"/>
                  </a:cubicBezTo>
                  <a:lnTo>
                    <a:pt x="118364" y="1351915"/>
                  </a:lnTo>
                  <a:cubicBezTo>
                    <a:pt x="162116" y="1351979"/>
                    <a:pt x="284671" y="1352487"/>
                    <a:pt x="326390" y="1351915"/>
                  </a:cubicBez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80" name="Google Shape;980;p43"/>
            <p:cNvSpPr/>
            <p:nvPr/>
          </p:nvSpPr>
          <p:spPr>
            <a:xfrm>
              <a:off x="7804733" y="1341261"/>
              <a:ext cx="199288" cy="270439"/>
            </a:xfrm>
            <a:custGeom>
              <a:avLst/>
              <a:gdLst/>
              <a:ahLst/>
              <a:cxnLst/>
              <a:rect l="l" t="t" r="r" b="b"/>
              <a:pathLst>
                <a:path w="996442" h="1352197" extrusionOk="0">
                  <a:moveTo>
                    <a:pt x="996442" y="1352169"/>
                  </a:moveTo>
                  <a:lnTo>
                    <a:pt x="996442" y="0"/>
                  </a:lnTo>
                  <a:lnTo>
                    <a:pt x="0" y="0"/>
                  </a:lnTo>
                  <a:cubicBezTo>
                    <a:pt x="113538" y="279591"/>
                    <a:pt x="288671" y="514287"/>
                    <a:pt x="407797" y="793750"/>
                  </a:cubicBezTo>
                  <a:cubicBezTo>
                    <a:pt x="448056" y="885888"/>
                    <a:pt x="470662" y="1005586"/>
                    <a:pt x="490601" y="1111250"/>
                  </a:cubicBezTo>
                  <a:cubicBezTo>
                    <a:pt x="498348" y="1152208"/>
                    <a:pt x="505651" y="1190943"/>
                    <a:pt x="513588" y="1226757"/>
                  </a:cubicBezTo>
                  <a:cubicBezTo>
                    <a:pt x="533908" y="1329246"/>
                    <a:pt x="580580" y="1351153"/>
                    <a:pt x="682561" y="1352169"/>
                  </a:cubicBezTo>
                  <a:cubicBezTo>
                    <a:pt x="774002" y="1352169"/>
                    <a:pt x="905256" y="1352233"/>
                    <a:pt x="996442" y="1352169"/>
                  </a:cubicBezTo>
                  <a:close/>
                </a:path>
              </a:pathLst>
            </a:custGeom>
            <a:solidFill>
              <a:schemeClr val="accent4"/>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81" name="Google Shape;981;p43"/>
            <p:cNvGrpSpPr/>
            <p:nvPr/>
          </p:nvGrpSpPr>
          <p:grpSpPr>
            <a:xfrm>
              <a:off x="7638277" y="937343"/>
              <a:ext cx="744273" cy="793950"/>
              <a:chOff x="6565437" y="1588001"/>
              <a:chExt cx="744273" cy="793950"/>
            </a:xfrm>
          </p:grpSpPr>
          <p:sp>
            <p:nvSpPr>
              <p:cNvPr id="982" name="Google Shape;982;p43"/>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3" name="Google Shape;983;p43"/>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4" name="Google Shape;984;p43"/>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5" name="Google Shape;985;p43"/>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6" name="Google Shape;986;p43"/>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7" name="Google Shape;987;p43"/>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8" name="Google Shape;988;p43"/>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9" name="Google Shape;989;p43"/>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0" name="Google Shape;990;p43"/>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1" name="Google Shape;991;p43"/>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92" name="Google Shape;992;p43"/>
          <p:cNvGrpSpPr/>
          <p:nvPr/>
        </p:nvGrpSpPr>
        <p:grpSpPr>
          <a:xfrm>
            <a:off x="3061198" y="2986973"/>
            <a:ext cx="445779" cy="400764"/>
            <a:chOff x="3778727" y="4460423"/>
            <a:chExt cx="720160" cy="647438"/>
          </a:xfrm>
        </p:grpSpPr>
        <p:sp>
          <p:nvSpPr>
            <p:cNvPr id="993" name="Google Shape;993;p43"/>
            <p:cNvSpPr/>
            <p:nvPr/>
          </p:nvSpPr>
          <p:spPr>
            <a:xfrm>
              <a:off x="3957011" y="4902228"/>
              <a:ext cx="364723" cy="110621"/>
            </a:xfrm>
            <a:custGeom>
              <a:avLst/>
              <a:gdLst/>
              <a:ahLst/>
              <a:cxnLst/>
              <a:rect l="l" t="t" r="r" b="b"/>
              <a:pathLst>
                <a:path w="640" h="194" extrusionOk="0">
                  <a:moveTo>
                    <a:pt x="0" y="0"/>
                  </a:moveTo>
                  <a:cubicBezTo>
                    <a:pt x="63" y="130"/>
                    <a:pt x="63" y="130"/>
                    <a:pt x="63" y="130"/>
                  </a:cubicBezTo>
                  <a:cubicBezTo>
                    <a:pt x="64" y="130"/>
                    <a:pt x="64" y="130"/>
                    <a:pt x="64" y="130"/>
                  </a:cubicBezTo>
                  <a:cubicBezTo>
                    <a:pt x="64" y="130"/>
                    <a:pt x="64" y="130"/>
                    <a:pt x="64" y="131"/>
                  </a:cubicBezTo>
                  <a:cubicBezTo>
                    <a:pt x="70" y="143"/>
                    <a:pt x="70" y="143"/>
                    <a:pt x="70" y="143"/>
                  </a:cubicBezTo>
                  <a:cubicBezTo>
                    <a:pt x="93" y="170"/>
                    <a:pt x="188" y="194"/>
                    <a:pt x="320" y="194"/>
                  </a:cubicBezTo>
                  <a:cubicBezTo>
                    <a:pt x="452" y="194"/>
                    <a:pt x="547" y="170"/>
                    <a:pt x="571" y="143"/>
                  </a:cubicBezTo>
                  <a:cubicBezTo>
                    <a:pt x="577" y="131"/>
                    <a:pt x="577" y="131"/>
                    <a:pt x="577" y="131"/>
                  </a:cubicBezTo>
                  <a:cubicBezTo>
                    <a:pt x="577" y="130"/>
                    <a:pt x="577" y="130"/>
                    <a:pt x="577" y="130"/>
                  </a:cubicBezTo>
                  <a:cubicBezTo>
                    <a:pt x="577" y="130"/>
                    <a:pt x="577" y="130"/>
                    <a:pt x="577" y="130"/>
                  </a:cubicBezTo>
                  <a:cubicBezTo>
                    <a:pt x="640" y="0"/>
                    <a:pt x="640" y="0"/>
                    <a:pt x="640" y="0"/>
                  </a:cubicBezTo>
                  <a:cubicBezTo>
                    <a:pt x="587" y="29"/>
                    <a:pt x="452" y="46"/>
                    <a:pt x="320" y="46"/>
                  </a:cubicBezTo>
                  <a:cubicBezTo>
                    <a:pt x="189" y="46"/>
                    <a:pt x="53" y="29"/>
                    <a:pt x="0" y="0"/>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4" name="Google Shape;994;p43"/>
            <p:cNvSpPr/>
            <p:nvPr/>
          </p:nvSpPr>
          <p:spPr>
            <a:xfrm>
              <a:off x="4002092" y="4999728"/>
              <a:ext cx="275015" cy="108132"/>
            </a:xfrm>
            <a:custGeom>
              <a:avLst/>
              <a:gdLst/>
              <a:ahLst/>
              <a:cxnLst/>
              <a:rect l="l" t="t" r="r" b="b"/>
              <a:pathLst>
                <a:path w="483" h="190" extrusionOk="0">
                  <a:moveTo>
                    <a:pt x="0" y="0"/>
                  </a:moveTo>
                  <a:cubicBezTo>
                    <a:pt x="61" y="125"/>
                    <a:pt x="61" y="125"/>
                    <a:pt x="61" y="125"/>
                  </a:cubicBezTo>
                  <a:cubicBezTo>
                    <a:pt x="62" y="126"/>
                    <a:pt x="62" y="127"/>
                    <a:pt x="63" y="128"/>
                  </a:cubicBezTo>
                  <a:cubicBezTo>
                    <a:pt x="70" y="144"/>
                    <a:pt x="70" y="144"/>
                    <a:pt x="70" y="144"/>
                  </a:cubicBezTo>
                  <a:cubicBezTo>
                    <a:pt x="93" y="170"/>
                    <a:pt x="162" y="190"/>
                    <a:pt x="241" y="190"/>
                  </a:cubicBezTo>
                  <a:cubicBezTo>
                    <a:pt x="320" y="190"/>
                    <a:pt x="389" y="170"/>
                    <a:pt x="412" y="144"/>
                  </a:cubicBezTo>
                  <a:cubicBezTo>
                    <a:pt x="420" y="128"/>
                    <a:pt x="420" y="128"/>
                    <a:pt x="420" y="128"/>
                  </a:cubicBezTo>
                  <a:cubicBezTo>
                    <a:pt x="421" y="127"/>
                    <a:pt x="421" y="126"/>
                    <a:pt x="421" y="125"/>
                  </a:cubicBezTo>
                  <a:cubicBezTo>
                    <a:pt x="483" y="0"/>
                    <a:pt x="483" y="0"/>
                    <a:pt x="483" y="0"/>
                  </a:cubicBezTo>
                  <a:cubicBezTo>
                    <a:pt x="437" y="26"/>
                    <a:pt x="338" y="41"/>
                    <a:pt x="241" y="41"/>
                  </a:cubicBezTo>
                  <a:cubicBezTo>
                    <a:pt x="144" y="41"/>
                    <a:pt x="45" y="26"/>
                    <a:pt x="0" y="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5" name="Google Shape;995;p43"/>
            <p:cNvSpPr/>
            <p:nvPr/>
          </p:nvSpPr>
          <p:spPr>
            <a:xfrm>
              <a:off x="3780312" y="4519014"/>
              <a:ext cx="718575" cy="115145"/>
            </a:xfrm>
            <a:custGeom>
              <a:avLst/>
              <a:gdLst/>
              <a:ahLst/>
              <a:cxnLst/>
              <a:rect l="l" t="t" r="r" b="b"/>
              <a:pathLst>
                <a:path w="1261" h="202" extrusionOk="0">
                  <a:moveTo>
                    <a:pt x="630" y="53"/>
                  </a:moveTo>
                  <a:cubicBezTo>
                    <a:pt x="363" y="53"/>
                    <a:pt x="82" y="34"/>
                    <a:pt x="0" y="0"/>
                  </a:cubicBezTo>
                  <a:cubicBezTo>
                    <a:pt x="71" y="146"/>
                    <a:pt x="71" y="146"/>
                    <a:pt x="71" y="146"/>
                  </a:cubicBezTo>
                  <a:cubicBezTo>
                    <a:pt x="88" y="157"/>
                    <a:pt x="134" y="170"/>
                    <a:pt x="227" y="181"/>
                  </a:cubicBezTo>
                  <a:cubicBezTo>
                    <a:pt x="334" y="194"/>
                    <a:pt x="478" y="202"/>
                    <a:pt x="630" y="202"/>
                  </a:cubicBezTo>
                  <a:cubicBezTo>
                    <a:pt x="630" y="202"/>
                    <a:pt x="630" y="202"/>
                    <a:pt x="630" y="202"/>
                  </a:cubicBezTo>
                  <a:cubicBezTo>
                    <a:pt x="929" y="202"/>
                    <a:pt x="1147" y="174"/>
                    <a:pt x="1189" y="146"/>
                  </a:cubicBezTo>
                  <a:cubicBezTo>
                    <a:pt x="1261" y="0"/>
                    <a:pt x="1261" y="0"/>
                    <a:pt x="1261" y="0"/>
                  </a:cubicBezTo>
                  <a:cubicBezTo>
                    <a:pt x="1179" y="34"/>
                    <a:pt x="897" y="53"/>
                    <a:pt x="630" y="5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6" name="Google Shape;996;p43"/>
            <p:cNvSpPr/>
            <p:nvPr/>
          </p:nvSpPr>
          <p:spPr>
            <a:xfrm>
              <a:off x="3868662" y="4710395"/>
              <a:ext cx="541875" cy="112657"/>
            </a:xfrm>
            <a:custGeom>
              <a:avLst/>
              <a:gdLst/>
              <a:ahLst/>
              <a:cxnLst/>
              <a:rect l="l" t="t" r="r" b="b"/>
              <a:pathLst>
                <a:path w="951" h="198" extrusionOk="0">
                  <a:moveTo>
                    <a:pt x="0" y="0"/>
                  </a:moveTo>
                  <a:cubicBezTo>
                    <a:pt x="70" y="144"/>
                    <a:pt x="70" y="144"/>
                    <a:pt x="70" y="144"/>
                  </a:cubicBezTo>
                  <a:cubicBezTo>
                    <a:pt x="101" y="171"/>
                    <a:pt x="259" y="198"/>
                    <a:pt x="475" y="198"/>
                  </a:cubicBezTo>
                  <a:cubicBezTo>
                    <a:pt x="692" y="198"/>
                    <a:pt x="849" y="171"/>
                    <a:pt x="881" y="144"/>
                  </a:cubicBezTo>
                  <a:cubicBezTo>
                    <a:pt x="951" y="0"/>
                    <a:pt x="951" y="0"/>
                    <a:pt x="951" y="0"/>
                  </a:cubicBezTo>
                  <a:cubicBezTo>
                    <a:pt x="881" y="32"/>
                    <a:pt x="673" y="50"/>
                    <a:pt x="475" y="50"/>
                  </a:cubicBezTo>
                  <a:cubicBezTo>
                    <a:pt x="277" y="50"/>
                    <a:pt x="69" y="32"/>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7" name="Google Shape;997;p43"/>
            <p:cNvSpPr/>
            <p:nvPr/>
          </p:nvSpPr>
          <p:spPr>
            <a:xfrm>
              <a:off x="3824940" y="4614704"/>
              <a:ext cx="629543" cy="114014"/>
            </a:xfrm>
            <a:custGeom>
              <a:avLst/>
              <a:gdLst/>
              <a:ahLst/>
              <a:cxnLst/>
              <a:rect l="l" t="t" r="r" b="b"/>
              <a:pathLst>
                <a:path w="1105" h="200" extrusionOk="0">
                  <a:moveTo>
                    <a:pt x="552" y="51"/>
                  </a:moveTo>
                  <a:cubicBezTo>
                    <a:pt x="399" y="51"/>
                    <a:pt x="255" y="44"/>
                    <a:pt x="147" y="31"/>
                  </a:cubicBezTo>
                  <a:cubicBezTo>
                    <a:pt x="76" y="22"/>
                    <a:pt x="26" y="12"/>
                    <a:pt x="0" y="0"/>
                  </a:cubicBezTo>
                  <a:cubicBezTo>
                    <a:pt x="70" y="145"/>
                    <a:pt x="70" y="145"/>
                    <a:pt x="70" y="145"/>
                  </a:cubicBezTo>
                  <a:cubicBezTo>
                    <a:pt x="108" y="173"/>
                    <a:pt x="296" y="200"/>
                    <a:pt x="552" y="200"/>
                  </a:cubicBezTo>
                  <a:cubicBezTo>
                    <a:pt x="809" y="200"/>
                    <a:pt x="996" y="173"/>
                    <a:pt x="1034" y="145"/>
                  </a:cubicBezTo>
                  <a:cubicBezTo>
                    <a:pt x="1105" y="0"/>
                    <a:pt x="1105" y="0"/>
                    <a:pt x="1105" y="0"/>
                  </a:cubicBezTo>
                  <a:cubicBezTo>
                    <a:pt x="1030" y="33"/>
                    <a:pt x="785" y="51"/>
                    <a:pt x="552" y="5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8" name="Google Shape;998;p43"/>
            <p:cNvSpPr/>
            <p:nvPr/>
          </p:nvSpPr>
          <p:spPr>
            <a:xfrm>
              <a:off x="3912610" y="4806085"/>
              <a:ext cx="453525" cy="112204"/>
            </a:xfrm>
            <a:custGeom>
              <a:avLst/>
              <a:gdLst/>
              <a:ahLst/>
              <a:cxnLst/>
              <a:rect l="l" t="t" r="r" b="b"/>
              <a:pathLst>
                <a:path w="796" h="197" extrusionOk="0">
                  <a:moveTo>
                    <a:pt x="0" y="0"/>
                  </a:moveTo>
                  <a:cubicBezTo>
                    <a:pt x="65" y="132"/>
                    <a:pt x="65" y="132"/>
                    <a:pt x="65" y="132"/>
                  </a:cubicBezTo>
                  <a:cubicBezTo>
                    <a:pt x="65" y="132"/>
                    <a:pt x="65" y="132"/>
                    <a:pt x="65" y="132"/>
                  </a:cubicBezTo>
                  <a:cubicBezTo>
                    <a:pt x="65" y="133"/>
                    <a:pt x="65" y="133"/>
                    <a:pt x="65" y="133"/>
                  </a:cubicBezTo>
                  <a:cubicBezTo>
                    <a:pt x="70" y="142"/>
                    <a:pt x="70" y="142"/>
                    <a:pt x="70" y="142"/>
                  </a:cubicBezTo>
                  <a:cubicBezTo>
                    <a:pt x="95" y="170"/>
                    <a:pt x="221" y="197"/>
                    <a:pt x="398" y="197"/>
                  </a:cubicBezTo>
                  <a:cubicBezTo>
                    <a:pt x="576" y="197"/>
                    <a:pt x="702" y="170"/>
                    <a:pt x="727" y="142"/>
                  </a:cubicBezTo>
                  <a:cubicBezTo>
                    <a:pt x="732" y="133"/>
                    <a:pt x="732" y="133"/>
                    <a:pt x="732" y="133"/>
                  </a:cubicBezTo>
                  <a:cubicBezTo>
                    <a:pt x="732" y="132"/>
                    <a:pt x="732" y="132"/>
                    <a:pt x="732" y="132"/>
                  </a:cubicBezTo>
                  <a:cubicBezTo>
                    <a:pt x="732" y="132"/>
                    <a:pt x="732" y="132"/>
                    <a:pt x="732" y="132"/>
                  </a:cubicBezTo>
                  <a:cubicBezTo>
                    <a:pt x="796" y="0"/>
                    <a:pt x="796" y="0"/>
                    <a:pt x="796" y="0"/>
                  </a:cubicBezTo>
                  <a:cubicBezTo>
                    <a:pt x="735" y="31"/>
                    <a:pt x="562" y="48"/>
                    <a:pt x="398" y="48"/>
                  </a:cubicBezTo>
                  <a:cubicBezTo>
                    <a:pt x="234" y="48"/>
                    <a:pt x="62" y="31"/>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9" name="Google Shape;999;p43"/>
            <p:cNvSpPr/>
            <p:nvPr/>
          </p:nvSpPr>
          <p:spPr>
            <a:xfrm>
              <a:off x="3778727" y="4460423"/>
              <a:ext cx="719100" cy="792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00" name="Google Shape;1000;p43"/>
          <p:cNvGrpSpPr/>
          <p:nvPr/>
        </p:nvGrpSpPr>
        <p:grpSpPr>
          <a:xfrm>
            <a:off x="1138083" y="2972048"/>
            <a:ext cx="445680" cy="430613"/>
            <a:chOff x="557494" y="4436312"/>
            <a:chExt cx="720000" cy="695660"/>
          </a:xfrm>
        </p:grpSpPr>
        <p:sp>
          <p:nvSpPr>
            <p:cNvPr id="1001" name="Google Shape;1001;p43"/>
            <p:cNvSpPr/>
            <p:nvPr/>
          </p:nvSpPr>
          <p:spPr>
            <a:xfrm>
              <a:off x="557494" y="4436312"/>
              <a:ext cx="720000" cy="1446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2" name="Google Shape;1002;p43"/>
            <p:cNvSpPr/>
            <p:nvPr/>
          </p:nvSpPr>
          <p:spPr>
            <a:xfrm>
              <a:off x="651816" y="4730082"/>
              <a:ext cx="533789" cy="218575"/>
            </a:xfrm>
            <a:custGeom>
              <a:avLst/>
              <a:gdLst/>
              <a:ahLst/>
              <a:cxnLst/>
              <a:rect l="l" t="t" r="r" b="b"/>
              <a:pathLst>
                <a:path w="791" h="325" extrusionOk="0">
                  <a:moveTo>
                    <a:pt x="0" y="0"/>
                  </a:moveTo>
                  <a:cubicBezTo>
                    <a:pt x="100" y="218"/>
                    <a:pt x="100" y="218"/>
                    <a:pt x="100" y="218"/>
                  </a:cubicBezTo>
                  <a:cubicBezTo>
                    <a:pt x="100" y="218"/>
                    <a:pt x="100" y="218"/>
                    <a:pt x="100" y="218"/>
                  </a:cubicBezTo>
                  <a:cubicBezTo>
                    <a:pt x="100" y="218"/>
                    <a:pt x="100" y="218"/>
                    <a:pt x="100" y="218"/>
                  </a:cubicBezTo>
                  <a:cubicBezTo>
                    <a:pt x="115" y="251"/>
                    <a:pt x="115" y="251"/>
                    <a:pt x="115" y="251"/>
                  </a:cubicBezTo>
                  <a:cubicBezTo>
                    <a:pt x="155" y="294"/>
                    <a:pt x="267" y="325"/>
                    <a:pt x="395" y="325"/>
                  </a:cubicBezTo>
                  <a:cubicBezTo>
                    <a:pt x="524" y="325"/>
                    <a:pt x="636" y="294"/>
                    <a:pt x="676" y="251"/>
                  </a:cubicBezTo>
                  <a:cubicBezTo>
                    <a:pt x="691" y="218"/>
                    <a:pt x="691" y="218"/>
                    <a:pt x="691" y="218"/>
                  </a:cubicBezTo>
                  <a:cubicBezTo>
                    <a:pt x="691" y="218"/>
                    <a:pt x="691" y="218"/>
                    <a:pt x="691" y="218"/>
                  </a:cubicBezTo>
                  <a:cubicBezTo>
                    <a:pt x="691" y="218"/>
                    <a:pt x="691" y="218"/>
                    <a:pt x="691" y="218"/>
                  </a:cubicBezTo>
                  <a:cubicBezTo>
                    <a:pt x="791" y="0"/>
                    <a:pt x="791" y="0"/>
                    <a:pt x="791" y="0"/>
                  </a:cubicBezTo>
                  <a:cubicBezTo>
                    <a:pt x="715" y="44"/>
                    <a:pt x="553" y="68"/>
                    <a:pt x="395" y="68"/>
                  </a:cubicBezTo>
                  <a:cubicBezTo>
                    <a:pt x="237" y="68"/>
                    <a:pt x="75" y="44"/>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3" name="Google Shape;1003;p43"/>
            <p:cNvSpPr/>
            <p:nvPr/>
          </p:nvSpPr>
          <p:spPr>
            <a:xfrm>
              <a:off x="564298" y="4539996"/>
              <a:ext cx="709060" cy="225815"/>
            </a:xfrm>
            <a:custGeom>
              <a:avLst/>
              <a:gdLst/>
              <a:ahLst/>
              <a:cxnLst/>
              <a:rect l="l" t="t" r="r" b="b"/>
              <a:pathLst>
                <a:path w="1051" h="336" extrusionOk="0">
                  <a:moveTo>
                    <a:pt x="917" y="45"/>
                  </a:moveTo>
                  <a:cubicBezTo>
                    <a:pt x="812" y="67"/>
                    <a:pt x="673" y="79"/>
                    <a:pt x="525" y="79"/>
                  </a:cubicBezTo>
                  <a:cubicBezTo>
                    <a:pt x="378" y="79"/>
                    <a:pt x="239" y="67"/>
                    <a:pt x="134" y="45"/>
                  </a:cubicBezTo>
                  <a:cubicBezTo>
                    <a:pt x="87" y="35"/>
                    <a:pt x="34" y="20"/>
                    <a:pt x="0" y="0"/>
                  </a:cubicBezTo>
                  <a:cubicBezTo>
                    <a:pt x="116" y="253"/>
                    <a:pt x="116" y="253"/>
                    <a:pt x="116" y="253"/>
                  </a:cubicBezTo>
                  <a:cubicBezTo>
                    <a:pt x="160" y="296"/>
                    <a:pt x="313" y="336"/>
                    <a:pt x="525" y="336"/>
                  </a:cubicBezTo>
                  <a:cubicBezTo>
                    <a:pt x="738" y="336"/>
                    <a:pt x="891" y="296"/>
                    <a:pt x="934" y="253"/>
                  </a:cubicBezTo>
                  <a:cubicBezTo>
                    <a:pt x="1051" y="0"/>
                    <a:pt x="1051" y="0"/>
                    <a:pt x="1051" y="0"/>
                  </a:cubicBezTo>
                  <a:cubicBezTo>
                    <a:pt x="1017" y="20"/>
                    <a:pt x="964" y="35"/>
                    <a:pt x="917" y="4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4" name="Google Shape;1004;p43"/>
            <p:cNvSpPr/>
            <p:nvPr/>
          </p:nvSpPr>
          <p:spPr>
            <a:xfrm>
              <a:off x="739569" y="4921102"/>
              <a:ext cx="357815" cy="210870"/>
            </a:xfrm>
            <a:custGeom>
              <a:avLst/>
              <a:gdLst/>
              <a:ahLst/>
              <a:cxnLst/>
              <a:rect l="l" t="t" r="r" b="b"/>
              <a:pathLst>
                <a:path w="530" h="314" extrusionOk="0">
                  <a:moveTo>
                    <a:pt x="0" y="0"/>
                  </a:moveTo>
                  <a:cubicBezTo>
                    <a:pt x="95" y="207"/>
                    <a:pt x="95" y="207"/>
                    <a:pt x="95" y="207"/>
                  </a:cubicBezTo>
                  <a:cubicBezTo>
                    <a:pt x="95" y="207"/>
                    <a:pt x="95" y="207"/>
                    <a:pt x="95" y="207"/>
                  </a:cubicBezTo>
                  <a:cubicBezTo>
                    <a:pt x="95" y="207"/>
                    <a:pt x="95" y="207"/>
                    <a:pt x="95" y="207"/>
                  </a:cubicBezTo>
                  <a:cubicBezTo>
                    <a:pt x="121" y="263"/>
                    <a:pt x="121" y="263"/>
                    <a:pt x="121" y="263"/>
                  </a:cubicBezTo>
                  <a:cubicBezTo>
                    <a:pt x="151" y="293"/>
                    <a:pt x="204" y="314"/>
                    <a:pt x="265" y="314"/>
                  </a:cubicBezTo>
                  <a:cubicBezTo>
                    <a:pt x="326" y="314"/>
                    <a:pt x="380" y="293"/>
                    <a:pt x="410" y="263"/>
                  </a:cubicBezTo>
                  <a:cubicBezTo>
                    <a:pt x="435" y="207"/>
                    <a:pt x="435" y="207"/>
                    <a:pt x="435" y="207"/>
                  </a:cubicBezTo>
                  <a:cubicBezTo>
                    <a:pt x="435" y="207"/>
                    <a:pt x="435" y="207"/>
                    <a:pt x="435" y="207"/>
                  </a:cubicBezTo>
                  <a:cubicBezTo>
                    <a:pt x="436" y="207"/>
                    <a:pt x="436" y="207"/>
                    <a:pt x="436" y="207"/>
                  </a:cubicBezTo>
                  <a:cubicBezTo>
                    <a:pt x="530" y="0"/>
                    <a:pt x="530" y="0"/>
                    <a:pt x="530" y="0"/>
                  </a:cubicBezTo>
                  <a:cubicBezTo>
                    <a:pt x="476" y="35"/>
                    <a:pt x="378" y="57"/>
                    <a:pt x="265" y="57"/>
                  </a:cubicBezTo>
                  <a:cubicBezTo>
                    <a:pt x="152" y="57"/>
                    <a:pt x="55" y="35"/>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05" name="Google Shape;1005;p43"/>
          <p:cNvGrpSpPr/>
          <p:nvPr/>
        </p:nvGrpSpPr>
        <p:grpSpPr>
          <a:xfrm>
            <a:off x="4343305" y="2964459"/>
            <a:ext cx="445833" cy="445792"/>
            <a:chOff x="5926265" y="4424051"/>
            <a:chExt cx="720246" cy="720181"/>
          </a:xfrm>
        </p:grpSpPr>
        <p:sp>
          <p:nvSpPr>
            <p:cNvPr id="1006" name="Google Shape;1006;p43"/>
            <p:cNvSpPr/>
            <p:nvPr/>
          </p:nvSpPr>
          <p:spPr>
            <a:xfrm>
              <a:off x="5926265" y="4424051"/>
              <a:ext cx="355650" cy="355620"/>
            </a:xfrm>
            <a:custGeom>
              <a:avLst/>
              <a:gdLst/>
              <a:ahLst/>
              <a:cxnLst/>
              <a:rect l="l" t="t" r="r" b="b"/>
              <a:pathLst>
                <a:path w="671" h="671" extrusionOk="0">
                  <a:moveTo>
                    <a:pt x="576" y="124"/>
                  </a:moveTo>
                  <a:cubicBezTo>
                    <a:pt x="451" y="0"/>
                    <a:pt x="249" y="0"/>
                    <a:pt x="125" y="124"/>
                  </a:cubicBezTo>
                  <a:cubicBezTo>
                    <a:pt x="0" y="249"/>
                    <a:pt x="0" y="451"/>
                    <a:pt x="125" y="575"/>
                  </a:cubicBezTo>
                  <a:cubicBezTo>
                    <a:pt x="189" y="640"/>
                    <a:pt x="274" y="671"/>
                    <a:pt x="359" y="668"/>
                  </a:cubicBezTo>
                  <a:cubicBezTo>
                    <a:pt x="510" y="669"/>
                    <a:pt x="510" y="669"/>
                    <a:pt x="510" y="669"/>
                  </a:cubicBezTo>
                  <a:cubicBezTo>
                    <a:pt x="669" y="669"/>
                    <a:pt x="669" y="669"/>
                    <a:pt x="669" y="669"/>
                  </a:cubicBezTo>
                  <a:cubicBezTo>
                    <a:pt x="669" y="509"/>
                    <a:pt x="669" y="509"/>
                    <a:pt x="669" y="509"/>
                  </a:cubicBezTo>
                  <a:cubicBezTo>
                    <a:pt x="669" y="358"/>
                    <a:pt x="669" y="358"/>
                    <a:pt x="669" y="358"/>
                  </a:cubicBezTo>
                  <a:cubicBezTo>
                    <a:pt x="671" y="274"/>
                    <a:pt x="640" y="189"/>
                    <a:pt x="576" y="12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7" name="Google Shape;1007;p43"/>
            <p:cNvSpPr/>
            <p:nvPr/>
          </p:nvSpPr>
          <p:spPr>
            <a:xfrm>
              <a:off x="5926265" y="4788612"/>
              <a:ext cx="355650" cy="355620"/>
            </a:xfrm>
            <a:custGeom>
              <a:avLst/>
              <a:gdLst/>
              <a:ahLst/>
              <a:cxnLst/>
              <a:rect l="l" t="t" r="r" b="b"/>
              <a:pathLst>
                <a:path w="671" h="671" extrusionOk="0">
                  <a:moveTo>
                    <a:pt x="125" y="95"/>
                  </a:moveTo>
                  <a:cubicBezTo>
                    <a:pt x="0" y="220"/>
                    <a:pt x="0" y="422"/>
                    <a:pt x="125" y="546"/>
                  </a:cubicBezTo>
                  <a:cubicBezTo>
                    <a:pt x="249" y="671"/>
                    <a:pt x="451" y="671"/>
                    <a:pt x="576" y="546"/>
                  </a:cubicBezTo>
                  <a:cubicBezTo>
                    <a:pt x="640" y="482"/>
                    <a:pt x="671" y="397"/>
                    <a:pt x="669" y="312"/>
                  </a:cubicBezTo>
                  <a:cubicBezTo>
                    <a:pt x="669" y="161"/>
                    <a:pt x="669" y="161"/>
                    <a:pt x="669" y="161"/>
                  </a:cubicBezTo>
                  <a:cubicBezTo>
                    <a:pt x="669" y="1"/>
                    <a:pt x="669" y="1"/>
                    <a:pt x="669" y="1"/>
                  </a:cubicBezTo>
                  <a:cubicBezTo>
                    <a:pt x="510" y="2"/>
                    <a:pt x="510" y="2"/>
                    <a:pt x="510" y="2"/>
                  </a:cubicBezTo>
                  <a:cubicBezTo>
                    <a:pt x="359" y="2"/>
                    <a:pt x="359" y="2"/>
                    <a:pt x="359" y="2"/>
                  </a:cubicBezTo>
                  <a:cubicBezTo>
                    <a:pt x="274" y="0"/>
                    <a:pt x="189" y="31"/>
                    <a:pt x="125" y="9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8" name="Google Shape;1008;p43"/>
            <p:cNvSpPr/>
            <p:nvPr/>
          </p:nvSpPr>
          <p:spPr>
            <a:xfrm>
              <a:off x="6290862" y="4788612"/>
              <a:ext cx="355650" cy="355620"/>
            </a:xfrm>
            <a:custGeom>
              <a:avLst/>
              <a:gdLst/>
              <a:ahLst/>
              <a:cxnLst/>
              <a:rect l="l" t="t" r="r" b="b"/>
              <a:pathLst>
                <a:path w="671" h="671" extrusionOk="0">
                  <a:moveTo>
                    <a:pt x="96" y="546"/>
                  </a:moveTo>
                  <a:cubicBezTo>
                    <a:pt x="220" y="671"/>
                    <a:pt x="422" y="671"/>
                    <a:pt x="547" y="546"/>
                  </a:cubicBezTo>
                  <a:cubicBezTo>
                    <a:pt x="671" y="422"/>
                    <a:pt x="671" y="220"/>
                    <a:pt x="547" y="95"/>
                  </a:cubicBezTo>
                  <a:cubicBezTo>
                    <a:pt x="482" y="31"/>
                    <a:pt x="397" y="0"/>
                    <a:pt x="313" y="2"/>
                  </a:cubicBezTo>
                  <a:cubicBezTo>
                    <a:pt x="161" y="2"/>
                    <a:pt x="161" y="2"/>
                    <a:pt x="161" y="2"/>
                  </a:cubicBezTo>
                  <a:cubicBezTo>
                    <a:pt x="2" y="1"/>
                    <a:pt x="2" y="1"/>
                    <a:pt x="2" y="1"/>
                  </a:cubicBezTo>
                  <a:cubicBezTo>
                    <a:pt x="2" y="161"/>
                    <a:pt x="2" y="161"/>
                    <a:pt x="2" y="161"/>
                  </a:cubicBezTo>
                  <a:cubicBezTo>
                    <a:pt x="2" y="312"/>
                    <a:pt x="2" y="312"/>
                    <a:pt x="2" y="312"/>
                  </a:cubicBezTo>
                  <a:cubicBezTo>
                    <a:pt x="0" y="397"/>
                    <a:pt x="31" y="482"/>
                    <a:pt x="96" y="54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9" name="Google Shape;1009;p43"/>
            <p:cNvSpPr/>
            <p:nvPr/>
          </p:nvSpPr>
          <p:spPr>
            <a:xfrm>
              <a:off x="6290862" y="4424051"/>
              <a:ext cx="355650" cy="355620"/>
            </a:xfrm>
            <a:custGeom>
              <a:avLst/>
              <a:gdLst/>
              <a:ahLst/>
              <a:cxnLst/>
              <a:rect l="l" t="t" r="r" b="b"/>
              <a:pathLst>
                <a:path w="671" h="671" extrusionOk="0">
                  <a:moveTo>
                    <a:pt x="547" y="575"/>
                  </a:moveTo>
                  <a:cubicBezTo>
                    <a:pt x="671" y="451"/>
                    <a:pt x="671" y="249"/>
                    <a:pt x="547" y="124"/>
                  </a:cubicBezTo>
                  <a:cubicBezTo>
                    <a:pt x="422" y="0"/>
                    <a:pt x="220" y="0"/>
                    <a:pt x="96" y="124"/>
                  </a:cubicBezTo>
                  <a:cubicBezTo>
                    <a:pt x="31" y="189"/>
                    <a:pt x="0" y="274"/>
                    <a:pt x="2" y="358"/>
                  </a:cubicBezTo>
                  <a:cubicBezTo>
                    <a:pt x="2" y="509"/>
                    <a:pt x="2" y="509"/>
                    <a:pt x="2" y="509"/>
                  </a:cubicBezTo>
                  <a:cubicBezTo>
                    <a:pt x="2" y="669"/>
                    <a:pt x="2" y="669"/>
                    <a:pt x="2" y="669"/>
                  </a:cubicBezTo>
                  <a:cubicBezTo>
                    <a:pt x="161" y="669"/>
                    <a:pt x="161" y="669"/>
                    <a:pt x="161" y="669"/>
                  </a:cubicBezTo>
                  <a:cubicBezTo>
                    <a:pt x="313" y="668"/>
                    <a:pt x="313" y="668"/>
                    <a:pt x="313" y="668"/>
                  </a:cubicBezTo>
                  <a:cubicBezTo>
                    <a:pt x="397" y="671"/>
                    <a:pt x="482" y="640"/>
                    <a:pt x="547" y="57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10" name="Google Shape;1010;p43"/>
          <p:cNvGrpSpPr/>
          <p:nvPr/>
        </p:nvGrpSpPr>
        <p:grpSpPr>
          <a:xfrm>
            <a:off x="1779066" y="2984013"/>
            <a:ext cx="445680" cy="406684"/>
            <a:chOff x="1631150" y="4455641"/>
            <a:chExt cx="720000" cy="657002"/>
          </a:xfrm>
        </p:grpSpPr>
        <p:sp>
          <p:nvSpPr>
            <p:cNvPr id="1011" name="Google Shape;1011;p43"/>
            <p:cNvSpPr/>
            <p:nvPr/>
          </p:nvSpPr>
          <p:spPr>
            <a:xfrm>
              <a:off x="1631150" y="4455641"/>
              <a:ext cx="720000" cy="1077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2" name="Google Shape;1012;p43"/>
            <p:cNvSpPr/>
            <p:nvPr/>
          </p:nvSpPr>
          <p:spPr>
            <a:xfrm>
              <a:off x="1846141" y="4957304"/>
              <a:ext cx="293050" cy="155339"/>
            </a:xfrm>
            <a:custGeom>
              <a:avLst/>
              <a:gdLst/>
              <a:ahLst/>
              <a:cxnLst/>
              <a:rect l="l" t="t" r="r" b="b"/>
              <a:pathLst>
                <a:path w="462" h="245" extrusionOk="0">
                  <a:moveTo>
                    <a:pt x="0" y="0"/>
                  </a:moveTo>
                  <a:cubicBezTo>
                    <a:pt x="98" y="204"/>
                    <a:pt x="98" y="204"/>
                    <a:pt x="98" y="204"/>
                  </a:cubicBezTo>
                  <a:cubicBezTo>
                    <a:pt x="125" y="229"/>
                    <a:pt x="175" y="245"/>
                    <a:pt x="231" y="245"/>
                  </a:cubicBezTo>
                  <a:cubicBezTo>
                    <a:pt x="287" y="245"/>
                    <a:pt x="336" y="229"/>
                    <a:pt x="363" y="204"/>
                  </a:cubicBezTo>
                  <a:cubicBezTo>
                    <a:pt x="462" y="0"/>
                    <a:pt x="462" y="0"/>
                    <a:pt x="462" y="0"/>
                  </a:cubicBezTo>
                  <a:cubicBezTo>
                    <a:pt x="413" y="27"/>
                    <a:pt x="328" y="44"/>
                    <a:pt x="231" y="44"/>
                  </a:cubicBezTo>
                  <a:cubicBezTo>
                    <a:pt x="133" y="44"/>
                    <a:pt x="49" y="27"/>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3" name="Google Shape;1013;p43"/>
            <p:cNvSpPr/>
            <p:nvPr/>
          </p:nvSpPr>
          <p:spPr>
            <a:xfrm>
              <a:off x="1776241" y="4814286"/>
              <a:ext cx="431967" cy="161500"/>
            </a:xfrm>
            <a:custGeom>
              <a:avLst/>
              <a:gdLst/>
              <a:ahLst/>
              <a:cxnLst/>
              <a:rect l="l" t="t" r="r" b="b"/>
              <a:pathLst>
                <a:path w="681" h="255" extrusionOk="0">
                  <a:moveTo>
                    <a:pt x="0" y="0"/>
                  </a:moveTo>
                  <a:cubicBezTo>
                    <a:pt x="55" y="112"/>
                    <a:pt x="55" y="112"/>
                    <a:pt x="55" y="112"/>
                  </a:cubicBezTo>
                  <a:cubicBezTo>
                    <a:pt x="95" y="195"/>
                    <a:pt x="95" y="195"/>
                    <a:pt x="95" y="195"/>
                  </a:cubicBezTo>
                  <a:cubicBezTo>
                    <a:pt x="126" y="227"/>
                    <a:pt x="217" y="255"/>
                    <a:pt x="341" y="255"/>
                  </a:cubicBezTo>
                  <a:cubicBezTo>
                    <a:pt x="464" y="255"/>
                    <a:pt x="555" y="227"/>
                    <a:pt x="587" y="195"/>
                  </a:cubicBezTo>
                  <a:cubicBezTo>
                    <a:pt x="627" y="112"/>
                    <a:pt x="627" y="112"/>
                    <a:pt x="627" y="112"/>
                  </a:cubicBezTo>
                  <a:cubicBezTo>
                    <a:pt x="681" y="0"/>
                    <a:pt x="681" y="0"/>
                    <a:pt x="681" y="0"/>
                  </a:cubicBezTo>
                  <a:cubicBezTo>
                    <a:pt x="624" y="30"/>
                    <a:pt x="508" y="54"/>
                    <a:pt x="341" y="54"/>
                  </a:cubicBezTo>
                  <a:cubicBezTo>
                    <a:pt x="173" y="54"/>
                    <a:pt x="58" y="30"/>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4" name="Google Shape;1014;p43"/>
            <p:cNvSpPr/>
            <p:nvPr/>
          </p:nvSpPr>
          <p:spPr>
            <a:xfrm>
              <a:off x="1639308" y="4531550"/>
              <a:ext cx="706054" cy="169201"/>
            </a:xfrm>
            <a:custGeom>
              <a:avLst/>
              <a:gdLst/>
              <a:ahLst/>
              <a:cxnLst/>
              <a:rect l="l" t="t" r="r" b="b"/>
              <a:pathLst>
                <a:path w="1113" h="267" extrusionOk="0">
                  <a:moveTo>
                    <a:pt x="557" y="66"/>
                  </a:moveTo>
                  <a:cubicBezTo>
                    <a:pt x="326" y="66"/>
                    <a:pt x="84" y="43"/>
                    <a:pt x="0" y="0"/>
                  </a:cubicBezTo>
                  <a:cubicBezTo>
                    <a:pt x="96" y="198"/>
                    <a:pt x="96" y="198"/>
                    <a:pt x="96" y="198"/>
                  </a:cubicBezTo>
                  <a:cubicBezTo>
                    <a:pt x="135" y="230"/>
                    <a:pt x="295" y="267"/>
                    <a:pt x="557" y="267"/>
                  </a:cubicBezTo>
                  <a:cubicBezTo>
                    <a:pt x="819" y="267"/>
                    <a:pt x="979" y="230"/>
                    <a:pt x="1017" y="198"/>
                  </a:cubicBezTo>
                  <a:cubicBezTo>
                    <a:pt x="1113" y="0"/>
                    <a:pt x="1113" y="0"/>
                    <a:pt x="1113" y="0"/>
                  </a:cubicBezTo>
                  <a:cubicBezTo>
                    <a:pt x="1029" y="43"/>
                    <a:pt x="787" y="66"/>
                    <a:pt x="557" y="6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5" name="Google Shape;1015;p43"/>
            <p:cNvSpPr/>
            <p:nvPr/>
          </p:nvSpPr>
          <p:spPr>
            <a:xfrm>
              <a:off x="1708546" y="4674128"/>
              <a:ext cx="567578" cy="164141"/>
            </a:xfrm>
            <a:custGeom>
              <a:avLst/>
              <a:gdLst/>
              <a:ahLst/>
              <a:cxnLst/>
              <a:rect l="l" t="t" r="r" b="b"/>
              <a:pathLst>
                <a:path w="895" h="259" extrusionOk="0">
                  <a:moveTo>
                    <a:pt x="0" y="0"/>
                  </a:moveTo>
                  <a:cubicBezTo>
                    <a:pt x="94" y="193"/>
                    <a:pt x="94" y="193"/>
                    <a:pt x="94" y="193"/>
                  </a:cubicBezTo>
                  <a:cubicBezTo>
                    <a:pt x="130" y="227"/>
                    <a:pt x="266" y="259"/>
                    <a:pt x="448" y="259"/>
                  </a:cubicBezTo>
                  <a:cubicBezTo>
                    <a:pt x="630" y="259"/>
                    <a:pt x="765" y="227"/>
                    <a:pt x="802" y="193"/>
                  </a:cubicBezTo>
                  <a:cubicBezTo>
                    <a:pt x="895" y="0"/>
                    <a:pt x="895" y="0"/>
                    <a:pt x="895" y="0"/>
                  </a:cubicBezTo>
                  <a:cubicBezTo>
                    <a:pt x="815" y="38"/>
                    <a:pt x="627" y="58"/>
                    <a:pt x="448" y="58"/>
                  </a:cubicBezTo>
                  <a:cubicBezTo>
                    <a:pt x="268" y="58"/>
                    <a:pt x="81" y="38"/>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16" name="Google Shape;1016;p43"/>
          <p:cNvGrpSpPr/>
          <p:nvPr/>
        </p:nvGrpSpPr>
        <p:grpSpPr>
          <a:xfrm>
            <a:off x="2420095" y="2983429"/>
            <a:ext cx="445680" cy="407853"/>
            <a:chOff x="2704878" y="4454697"/>
            <a:chExt cx="720000" cy="658889"/>
          </a:xfrm>
        </p:grpSpPr>
        <p:sp>
          <p:nvSpPr>
            <p:cNvPr id="1017" name="Google Shape;1017;p43"/>
            <p:cNvSpPr/>
            <p:nvPr/>
          </p:nvSpPr>
          <p:spPr>
            <a:xfrm>
              <a:off x="2704878" y="4454697"/>
              <a:ext cx="720000" cy="864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8" name="Google Shape;1018;p43"/>
            <p:cNvSpPr/>
            <p:nvPr/>
          </p:nvSpPr>
          <p:spPr>
            <a:xfrm>
              <a:off x="2824150" y="4749732"/>
              <a:ext cx="484183" cy="135418"/>
            </a:xfrm>
            <a:custGeom>
              <a:avLst/>
              <a:gdLst/>
              <a:ahLst/>
              <a:cxnLst/>
              <a:rect l="l" t="t" r="r" b="b"/>
              <a:pathLst>
                <a:path w="735" h="205" extrusionOk="0">
                  <a:moveTo>
                    <a:pt x="0" y="0"/>
                  </a:moveTo>
                  <a:cubicBezTo>
                    <a:pt x="75" y="153"/>
                    <a:pt x="75" y="153"/>
                    <a:pt x="75" y="153"/>
                  </a:cubicBezTo>
                  <a:cubicBezTo>
                    <a:pt x="104" y="179"/>
                    <a:pt x="216" y="205"/>
                    <a:pt x="368" y="205"/>
                  </a:cubicBezTo>
                  <a:cubicBezTo>
                    <a:pt x="519" y="205"/>
                    <a:pt x="632" y="179"/>
                    <a:pt x="660" y="153"/>
                  </a:cubicBezTo>
                  <a:cubicBezTo>
                    <a:pt x="735" y="0"/>
                    <a:pt x="735" y="0"/>
                    <a:pt x="735" y="0"/>
                  </a:cubicBezTo>
                  <a:cubicBezTo>
                    <a:pt x="668" y="31"/>
                    <a:pt x="515" y="47"/>
                    <a:pt x="368" y="47"/>
                  </a:cubicBezTo>
                  <a:cubicBezTo>
                    <a:pt x="221" y="47"/>
                    <a:pt x="67" y="31"/>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9" name="Google Shape;1019;p43"/>
            <p:cNvSpPr/>
            <p:nvPr/>
          </p:nvSpPr>
          <p:spPr>
            <a:xfrm>
              <a:off x="2939432" y="4986160"/>
              <a:ext cx="253620" cy="127427"/>
            </a:xfrm>
            <a:custGeom>
              <a:avLst/>
              <a:gdLst/>
              <a:ahLst/>
              <a:cxnLst/>
              <a:rect l="l" t="t" r="r" b="b"/>
              <a:pathLst>
                <a:path w="385" h="193" extrusionOk="0">
                  <a:moveTo>
                    <a:pt x="0" y="0"/>
                  </a:moveTo>
                  <a:cubicBezTo>
                    <a:pt x="76" y="157"/>
                    <a:pt x="76" y="157"/>
                    <a:pt x="76" y="157"/>
                  </a:cubicBezTo>
                  <a:cubicBezTo>
                    <a:pt x="98" y="178"/>
                    <a:pt x="143" y="193"/>
                    <a:pt x="193" y="193"/>
                  </a:cubicBezTo>
                  <a:cubicBezTo>
                    <a:pt x="243" y="193"/>
                    <a:pt x="287" y="178"/>
                    <a:pt x="309" y="157"/>
                  </a:cubicBezTo>
                  <a:cubicBezTo>
                    <a:pt x="385" y="0"/>
                    <a:pt x="385" y="0"/>
                    <a:pt x="385" y="0"/>
                  </a:cubicBezTo>
                  <a:cubicBezTo>
                    <a:pt x="344" y="21"/>
                    <a:pt x="274" y="35"/>
                    <a:pt x="193" y="35"/>
                  </a:cubicBezTo>
                  <a:cubicBezTo>
                    <a:pt x="112" y="35"/>
                    <a:pt x="41" y="21"/>
                    <a:pt x="0" y="0"/>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20" name="Google Shape;1020;p43"/>
            <p:cNvSpPr/>
            <p:nvPr/>
          </p:nvSpPr>
          <p:spPr>
            <a:xfrm>
              <a:off x="2882012" y="4868057"/>
              <a:ext cx="368237" cy="131423"/>
            </a:xfrm>
            <a:custGeom>
              <a:avLst/>
              <a:gdLst/>
              <a:ahLst/>
              <a:cxnLst/>
              <a:rect l="l" t="t" r="r" b="b"/>
              <a:pathLst>
                <a:path w="559" h="199" extrusionOk="0">
                  <a:moveTo>
                    <a:pt x="0" y="0"/>
                  </a:moveTo>
                  <a:cubicBezTo>
                    <a:pt x="3" y="8"/>
                    <a:pt x="3" y="8"/>
                    <a:pt x="3" y="8"/>
                  </a:cubicBezTo>
                  <a:cubicBezTo>
                    <a:pt x="65" y="133"/>
                    <a:pt x="65" y="133"/>
                    <a:pt x="65" y="133"/>
                  </a:cubicBezTo>
                  <a:cubicBezTo>
                    <a:pt x="65" y="133"/>
                    <a:pt x="65" y="133"/>
                    <a:pt x="65" y="133"/>
                  </a:cubicBezTo>
                  <a:cubicBezTo>
                    <a:pt x="65" y="133"/>
                    <a:pt x="65" y="133"/>
                    <a:pt x="65" y="133"/>
                  </a:cubicBezTo>
                  <a:cubicBezTo>
                    <a:pt x="73" y="151"/>
                    <a:pt x="73" y="151"/>
                    <a:pt x="73" y="151"/>
                  </a:cubicBezTo>
                  <a:cubicBezTo>
                    <a:pt x="102" y="180"/>
                    <a:pt x="195" y="199"/>
                    <a:pt x="280" y="199"/>
                  </a:cubicBezTo>
                  <a:cubicBezTo>
                    <a:pt x="364" y="199"/>
                    <a:pt x="457" y="180"/>
                    <a:pt x="486" y="151"/>
                  </a:cubicBezTo>
                  <a:cubicBezTo>
                    <a:pt x="494" y="133"/>
                    <a:pt x="494" y="133"/>
                    <a:pt x="494" y="133"/>
                  </a:cubicBezTo>
                  <a:cubicBezTo>
                    <a:pt x="494" y="133"/>
                    <a:pt x="494" y="133"/>
                    <a:pt x="494" y="133"/>
                  </a:cubicBezTo>
                  <a:cubicBezTo>
                    <a:pt x="494" y="133"/>
                    <a:pt x="494" y="133"/>
                    <a:pt x="494" y="133"/>
                  </a:cubicBezTo>
                  <a:cubicBezTo>
                    <a:pt x="556" y="8"/>
                    <a:pt x="556" y="8"/>
                    <a:pt x="556" y="8"/>
                  </a:cubicBezTo>
                  <a:cubicBezTo>
                    <a:pt x="559" y="0"/>
                    <a:pt x="559" y="0"/>
                    <a:pt x="559" y="0"/>
                  </a:cubicBezTo>
                  <a:cubicBezTo>
                    <a:pt x="502" y="27"/>
                    <a:pt x="389" y="41"/>
                    <a:pt x="280" y="41"/>
                  </a:cubicBezTo>
                  <a:cubicBezTo>
                    <a:pt x="171" y="41"/>
                    <a:pt x="57" y="27"/>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21" name="Google Shape;1021;p43"/>
            <p:cNvSpPr/>
            <p:nvPr/>
          </p:nvSpPr>
          <p:spPr>
            <a:xfrm>
              <a:off x="2710863" y="4516635"/>
              <a:ext cx="710756" cy="140081"/>
            </a:xfrm>
            <a:custGeom>
              <a:avLst/>
              <a:gdLst/>
              <a:ahLst/>
              <a:cxnLst/>
              <a:rect l="l" t="t" r="r" b="b"/>
              <a:pathLst>
                <a:path w="1079" h="212" extrusionOk="0">
                  <a:moveTo>
                    <a:pt x="540" y="54"/>
                  </a:moveTo>
                  <a:cubicBezTo>
                    <a:pt x="350" y="54"/>
                    <a:pt x="85" y="39"/>
                    <a:pt x="0" y="0"/>
                  </a:cubicBezTo>
                  <a:cubicBezTo>
                    <a:pt x="72" y="146"/>
                    <a:pt x="72" y="146"/>
                    <a:pt x="72" y="146"/>
                  </a:cubicBezTo>
                  <a:cubicBezTo>
                    <a:pt x="72" y="146"/>
                    <a:pt x="72" y="146"/>
                    <a:pt x="72" y="146"/>
                  </a:cubicBezTo>
                  <a:cubicBezTo>
                    <a:pt x="72" y="147"/>
                    <a:pt x="72" y="147"/>
                    <a:pt x="72" y="147"/>
                  </a:cubicBezTo>
                  <a:cubicBezTo>
                    <a:pt x="75" y="152"/>
                    <a:pt x="75" y="152"/>
                    <a:pt x="75" y="152"/>
                  </a:cubicBezTo>
                  <a:cubicBezTo>
                    <a:pt x="98" y="179"/>
                    <a:pt x="271" y="212"/>
                    <a:pt x="540" y="212"/>
                  </a:cubicBezTo>
                  <a:cubicBezTo>
                    <a:pt x="808" y="212"/>
                    <a:pt x="981" y="179"/>
                    <a:pt x="1005" y="152"/>
                  </a:cubicBezTo>
                  <a:cubicBezTo>
                    <a:pt x="1007" y="147"/>
                    <a:pt x="1007" y="147"/>
                    <a:pt x="1007" y="147"/>
                  </a:cubicBezTo>
                  <a:cubicBezTo>
                    <a:pt x="1007" y="146"/>
                    <a:pt x="1007" y="146"/>
                    <a:pt x="1007" y="146"/>
                  </a:cubicBezTo>
                  <a:cubicBezTo>
                    <a:pt x="1008" y="146"/>
                    <a:pt x="1008" y="146"/>
                    <a:pt x="1008" y="146"/>
                  </a:cubicBezTo>
                  <a:cubicBezTo>
                    <a:pt x="1079" y="0"/>
                    <a:pt x="1079" y="0"/>
                    <a:pt x="1079" y="0"/>
                  </a:cubicBezTo>
                  <a:cubicBezTo>
                    <a:pt x="995" y="39"/>
                    <a:pt x="729" y="54"/>
                    <a:pt x="540" y="5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22" name="Google Shape;1022;p43"/>
            <p:cNvSpPr/>
            <p:nvPr/>
          </p:nvSpPr>
          <p:spPr>
            <a:xfrm>
              <a:off x="2768061" y="4634293"/>
              <a:ext cx="596361" cy="136528"/>
            </a:xfrm>
            <a:custGeom>
              <a:avLst/>
              <a:gdLst/>
              <a:ahLst/>
              <a:cxnLst/>
              <a:rect l="l" t="t" r="r" b="b"/>
              <a:pathLst>
                <a:path w="905" h="207" extrusionOk="0">
                  <a:moveTo>
                    <a:pt x="453" y="49"/>
                  </a:moveTo>
                  <a:cubicBezTo>
                    <a:pt x="325" y="49"/>
                    <a:pt x="205" y="41"/>
                    <a:pt x="114" y="28"/>
                  </a:cubicBezTo>
                  <a:cubicBezTo>
                    <a:pt x="62" y="20"/>
                    <a:pt x="24" y="10"/>
                    <a:pt x="0" y="0"/>
                  </a:cubicBezTo>
                  <a:cubicBezTo>
                    <a:pt x="69" y="141"/>
                    <a:pt x="69" y="141"/>
                    <a:pt x="69" y="141"/>
                  </a:cubicBezTo>
                  <a:cubicBezTo>
                    <a:pt x="69" y="141"/>
                    <a:pt x="69" y="141"/>
                    <a:pt x="69" y="141"/>
                  </a:cubicBezTo>
                  <a:cubicBezTo>
                    <a:pt x="69" y="142"/>
                    <a:pt x="70" y="142"/>
                    <a:pt x="70" y="143"/>
                  </a:cubicBezTo>
                  <a:cubicBezTo>
                    <a:pt x="72" y="148"/>
                    <a:pt x="72" y="148"/>
                    <a:pt x="72" y="148"/>
                  </a:cubicBezTo>
                  <a:cubicBezTo>
                    <a:pt x="93" y="174"/>
                    <a:pt x="234" y="207"/>
                    <a:pt x="453" y="207"/>
                  </a:cubicBezTo>
                  <a:cubicBezTo>
                    <a:pt x="557" y="207"/>
                    <a:pt x="654" y="199"/>
                    <a:pt x="728" y="186"/>
                  </a:cubicBezTo>
                  <a:cubicBezTo>
                    <a:pt x="794" y="173"/>
                    <a:pt x="825" y="158"/>
                    <a:pt x="833" y="147"/>
                  </a:cubicBezTo>
                  <a:cubicBezTo>
                    <a:pt x="836" y="143"/>
                    <a:pt x="836" y="143"/>
                    <a:pt x="836" y="143"/>
                  </a:cubicBezTo>
                  <a:cubicBezTo>
                    <a:pt x="836" y="142"/>
                    <a:pt x="836" y="142"/>
                    <a:pt x="836" y="141"/>
                  </a:cubicBezTo>
                  <a:cubicBezTo>
                    <a:pt x="836" y="141"/>
                    <a:pt x="836" y="141"/>
                    <a:pt x="836" y="141"/>
                  </a:cubicBezTo>
                  <a:cubicBezTo>
                    <a:pt x="905" y="0"/>
                    <a:pt x="905" y="0"/>
                    <a:pt x="905" y="0"/>
                  </a:cubicBezTo>
                  <a:cubicBezTo>
                    <a:pt x="881" y="10"/>
                    <a:pt x="843" y="20"/>
                    <a:pt x="791" y="28"/>
                  </a:cubicBezTo>
                  <a:cubicBezTo>
                    <a:pt x="701" y="41"/>
                    <a:pt x="580" y="49"/>
                    <a:pt x="453" y="4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23" name="Google Shape;1023;p43"/>
          <p:cNvGrpSpPr/>
          <p:nvPr/>
        </p:nvGrpSpPr>
        <p:grpSpPr>
          <a:xfrm>
            <a:off x="3702366" y="2985387"/>
            <a:ext cx="445549" cy="403935"/>
            <a:chOff x="4852681" y="4457861"/>
            <a:chExt cx="719788" cy="652561"/>
          </a:xfrm>
        </p:grpSpPr>
        <p:sp>
          <p:nvSpPr>
            <p:cNvPr id="1024" name="Google Shape;1024;p43"/>
            <p:cNvSpPr/>
            <p:nvPr/>
          </p:nvSpPr>
          <p:spPr>
            <a:xfrm>
              <a:off x="5209000" y="4739226"/>
              <a:ext cx="363469" cy="371197"/>
            </a:xfrm>
            <a:custGeom>
              <a:avLst/>
              <a:gdLst/>
              <a:ahLst/>
              <a:cxnLst/>
              <a:rect l="l" t="t" r="r" b="b"/>
              <a:pathLst>
                <a:path w="629" h="641" extrusionOk="0">
                  <a:moveTo>
                    <a:pt x="151" y="561"/>
                  </a:moveTo>
                  <a:cubicBezTo>
                    <a:pt x="290" y="641"/>
                    <a:pt x="468" y="593"/>
                    <a:pt x="548" y="454"/>
                  </a:cubicBezTo>
                  <a:cubicBezTo>
                    <a:pt x="629" y="315"/>
                    <a:pt x="581" y="137"/>
                    <a:pt x="442" y="57"/>
                  </a:cubicBezTo>
                  <a:cubicBezTo>
                    <a:pt x="344" y="0"/>
                    <a:pt x="226" y="7"/>
                    <a:pt x="137" y="65"/>
                  </a:cubicBezTo>
                  <a:cubicBezTo>
                    <a:pt x="137" y="65"/>
                    <a:pt x="137" y="65"/>
                    <a:pt x="137" y="65"/>
                  </a:cubicBezTo>
                  <a:cubicBezTo>
                    <a:pt x="6" y="141"/>
                    <a:pt x="6" y="141"/>
                    <a:pt x="6" y="141"/>
                  </a:cubicBezTo>
                  <a:cubicBezTo>
                    <a:pt x="6" y="293"/>
                    <a:pt x="6" y="293"/>
                    <a:pt x="6" y="293"/>
                  </a:cubicBezTo>
                  <a:cubicBezTo>
                    <a:pt x="6" y="293"/>
                    <a:pt x="6" y="293"/>
                    <a:pt x="6" y="293"/>
                  </a:cubicBezTo>
                  <a:cubicBezTo>
                    <a:pt x="0" y="399"/>
                    <a:pt x="53" y="504"/>
                    <a:pt x="151" y="56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5" name="Google Shape;1025;p43"/>
            <p:cNvSpPr/>
            <p:nvPr/>
          </p:nvSpPr>
          <p:spPr>
            <a:xfrm>
              <a:off x="4852681" y="4739226"/>
              <a:ext cx="363265" cy="371197"/>
            </a:xfrm>
            <a:custGeom>
              <a:avLst/>
              <a:gdLst/>
              <a:ahLst/>
              <a:cxnLst/>
              <a:rect l="l" t="t" r="r" b="b"/>
              <a:pathLst>
                <a:path w="629" h="641" extrusionOk="0">
                  <a:moveTo>
                    <a:pt x="187" y="57"/>
                  </a:moveTo>
                  <a:cubicBezTo>
                    <a:pt x="48" y="137"/>
                    <a:pt x="0" y="315"/>
                    <a:pt x="80" y="454"/>
                  </a:cubicBezTo>
                  <a:cubicBezTo>
                    <a:pt x="161" y="593"/>
                    <a:pt x="339" y="641"/>
                    <a:pt x="478" y="561"/>
                  </a:cubicBezTo>
                  <a:cubicBezTo>
                    <a:pt x="576" y="504"/>
                    <a:pt x="629" y="399"/>
                    <a:pt x="623" y="293"/>
                  </a:cubicBezTo>
                  <a:cubicBezTo>
                    <a:pt x="623" y="293"/>
                    <a:pt x="623" y="293"/>
                    <a:pt x="623" y="293"/>
                  </a:cubicBezTo>
                  <a:cubicBezTo>
                    <a:pt x="623" y="141"/>
                    <a:pt x="623" y="141"/>
                    <a:pt x="623" y="141"/>
                  </a:cubicBezTo>
                  <a:cubicBezTo>
                    <a:pt x="491" y="65"/>
                    <a:pt x="491" y="65"/>
                    <a:pt x="491" y="65"/>
                  </a:cubicBezTo>
                  <a:cubicBezTo>
                    <a:pt x="491" y="65"/>
                    <a:pt x="491" y="65"/>
                    <a:pt x="491" y="65"/>
                  </a:cubicBezTo>
                  <a:cubicBezTo>
                    <a:pt x="402" y="7"/>
                    <a:pt x="285" y="0"/>
                    <a:pt x="187" y="5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6" name="Google Shape;1026;p43"/>
            <p:cNvSpPr/>
            <p:nvPr/>
          </p:nvSpPr>
          <p:spPr>
            <a:xfrm>
              <a:off x="5044529" y="4457861"/>
              <a:ext cx="336092" cy="363011"/>
            </a:xfrm>
            <a:custGeom>
              <a:avLst/>
              <a:gdLst/>
              <a:ahLst/>
              <a:cxnLst/>
              <a:rect l="l" t="t" r="r" b="b"/>
              <a:pathLst>
                <a:path w="582" h="627" extrusionOk="0">
                  <a:moveTo>
                    <a:pt x="582" y="291"/>
                  </a:moveTo>
                  <a:cubicBezTo>
                    <a:pt x="582" y="131"/>
                    <a:pt x="452" y="0"/>
                    <a:pt x="291" y="0"/>
                  </a:cubicBezTo>
                  <a:cubicBezTo>
                    <a:pt x="130" y="0"/>
                    <a:pt x="0" y="131"/>
                    <a:pt x="0" y="291"/>
                  </a:cubicBezTo>
                  <a:cubicBezTo>
                    <a:pt x="0" y="405"/>
                    <a:pt x="65" y="503"/>
                    <a:pt x="159" y="551"/>
                  </a:cubicBezTo>
                  <a:cubicBezTo>
                    <a:pt x="159" y="551"/>
                    <a:pt x="159" y="551"/>
                    <a:pt x="159" y="551"/>
                  </a:cubicBezTo>
                  <a:cubicBezTo>
                    <a:pt x="291" y="627"/>
                    <a:pt x="291" y="627"/>
                    <a:pt x="291" y="627"/>
                  </a:cubicBezTo>
                  <a:cubicBezTo>
                    <a:pt x="422" y="551"/>
                    <a:pt x="422" y="551"/>
                    <a:pt x="422" y="551"/>
                  </a:cubicBezTo>
                  <a:cubicBezTo>
                    <a:pt x="422" y="551"/>
                    <a:pt x="422" y="551"/>
                    <a:pt x="422" y="551"/>
                  </a:cubicBezTo>
                  <a:cubicBezTo>
                    <a:pt x="517" y="503"/>
                    <a:pt x="582" y="405"/>
                    <a:pt x="582" y="291"/>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27" name="Google Shape;1027;p43"/>
          <p:cNvGrpSpPr/>
          <p:nvPr/>
        </p:nvGrpSpPr>
        <p:grpSpPr>
          <a:xfrm>
            <a:off x="4984527" y="2975824"/>
            <a:ext cx="445818" cy="423063"/>
            <a:chOff x="7000306" y="4442411"/>
            <a:chExt cx="720224" cy="683463"/>
          </a:xfrm>
        </p:grpSpPr>
        <p:sp>
          <p:nvSpPr>
            <p:cNvPr id="1028" name="Google Shape;1028;p43"/>
            <p:cNvSpPr/>
            <p:nvPr/>
          </p:nvSpPr>
          <p:spPr>
            <a:xfrm>
              <a:off x="7360523" y="4580400"/>
              <a:ext cx="360007" cy="280995"/>
            </a:xfrm>
            <a:custGeom>
              <a:avLst/>
              <a:gdLst/>
              <a:ahLst/>
              <a:cxnLst/>
              <a:rect l="l" t="t" r="r" b="b"/>
              <a:pathLst>
                <a:path w="701" h="548" extrusionOk="0">
                  <a:moveTo>
                    <a:pt x="332" y="529"/>
                  </a:moveTo>
                  <a:cubicBezTo>
                    <a:pt x="382" y="547"/>
                    <a:pt x="438" y="548"/>
                    <a:pt x="493" y="531"/>
                  </a:cubicBezTo>
                  <a:cubicBezTo>
                    <a:pt x="627" y="487"/>
                    <a:pt x="701" y="342"/>
                    <a:pt x="657" y="208"/>
                  </a:cubicBezTo>
                  <a:cubicBezTo>
                    <a:pt x="614" y="74"/>
                    <a:pt x="469" y="0"/>
                    <a:pt x="335" y="44"/>
                  </a:cubicBezTo>
                  <a:cubicBezTo>
                    <a:pt x="280" y="62"/>
                    <a:pt x="236" y="96"/>
                    <a:pt x="205" y="140"/>
                  </a:cubicBezTo>
                  <a:cubicBezTo>
                    <a:pt x="0" y="422"/>
                    <a:pt x="0" y="422"/>
                    <a:pt x="0" y="422"/>
                  </a:cubicBezTo>
                  <a:lnTo>
                    <a:pt x="332" y="529"/>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9" name="Google Shape;1029;p43"/>
            <p:cNvSpPr/>
            <p:nvPr/>
          </p:nvSpPr>
          <p:spPr>
            <a:xfrm>
              <a:off x="7359894" y="4796791"/>
              <a:ext cx="281006" cy="329083"/>
            </a:xfrm>
            <a:custGeom>
              <a:avLst/>
              <a:gdLst/>
              <a:ahLst/>
              <a:cxnLst/>
              <a:rect l="l" t="t" r="r" b="b"/>
              <a:pathLst>
                <a:path w="547" h="642" extrusionOk="0">
                  <a:moveTo>
                    <a:pt x="1" y="348"/>
                  </a:moveTo>
                  <a:cubicBezTo>
                    <a:pt x="0" y="402"/>
                    <a:pt x="16" y="456"/>
                    <a:pt x="50" y="502"/>
                  </a:cubicBezTo>
                  <a:cubicBezTo>
                    <a:pt x="133" y="617"/>
                    <a:pt x="293" y="642"/>
                    <a:pt x="407" y="559"/>
                  </a:cubicBezTo>
                  <a:cubicBezTo>
                    <a:pt x="522" y="476"/>
                    <a:pt x="547" y="316"/>
                    <a:pt x="464" y="201"/>
                  </a:cubicBezTo>
                  <a:cubicBezTo>
                    <a:pt x="430" y="155"/>
                    <a:pt x="384" y="123"/>
                    <a:pt x="333" y="107"/>
                  </a:cubicBezTo>
                  <a:cubicBezTo>
                    <a:pt x="1" y="0"/>
                    <a:pt x="1" y="0"/>
                    <a:pt x="1" y="0"/>
                  </a:cubicBezTo>
                  <a:lnTo>
                    <a:pt x="1" y="348"/>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0" name="Google Shape;1030;p43"/>
            <p:cNvSpPr/>
            <p:nvPr/>
          </p:nvSpPr>
          <p:spPr>
            <a:xfrm>
              <a:off x="7079935" y="4796791"/>
              <a:ext cx="281006" cy="329083"/>
            </a:xfrm>
            <a:custGeom>
              <a:avLst/>
              <a:gdLst/>
              <a:ahLst/>
              <a:cxnLst/>
              <a:rect l="l" t="t" r="r" b="b"/>
              <a:pathLst>
                <a:path w="547" h="642" extrusionOk="0">
                  <a:moveTo>
                    <a:pt x="214" y="107"/>
                  </a:moveTo>
                  <a:cubicBezTo>
                    <a:pt x="163" y="123"/>
                    <a:pt x="117" y="155"/>
                    <a:pt x="83" y="201"/>
                  </a:cubicBezTo>
                  <a:cubicBezTo>
                    <a:pt x="0" y="316"/>
                    <a:pt x="25" y="476"/>
                    <a:pt x="140" y="559"/>
                  </a:cubicBezTo>
                  <a:cubicBezTo>
                    <a:pt x="254" y="642"/>
                    <a:pt x="414" y="617"/>
                    <a:pt x="497" y="502"/>
                  </a:cubicBezTo>
                  <a:cubicBezTo>
                    <a:pt x="531" y="456"/>
                    <a:pt x="547" y="402"/>
                    <a:pt x="546" y="348"/>
                  </a:cubicBezTo>
                  <a:cubicBezTo>
                    <a:pt x="546" y="0"/>
                    <a:pt x="546" y="0"/>
                    <a:pt x="546" y="0"/>
                  </a:cubicBezTo>
                  <a:lnTo>
                    <a:pt x="214" y="107"/>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1" name="Google Shape;1031;p43"/>
            <p:cNvSpPr/>
            <p:nvPr/>
          </p:nvSpPr>
          <p:spPr>
            <a:xfrm>
              <a:off x="7000306" y="4580400"/>
              <a:ext cx="360216" cy="280995"/>
            </a:xfrm>
            <a:custGeom>
              <a:avLst/>
              <a:gdLst/>
              <a:ahLst/>
              <a:cxnLst/>
              <a:rect l="l" t="t" r="r" b="b"/>
              <a:pathLst>
                <a:path w="701" h="548" extrusionOk="0">
                  <a:moveTo>
                    <a:pt x="496" y="140"/>
                  </a:moveTo>
                  <a:cubicBezTo>
                    <a:pt x="465" y="96"/>
                    <a:pt x="421" y="62"/>
                    <a:pt x="366" y="44"/>
                  </a:cubicBezTo>
                  <a:cubicBezTo>
                    <a:pt x="232" y="0"/>
                    <a:pt x="87" y="74"/>
                    <a:pt x="44" y="208"/>
                  </a:cubicBezTo>
                  <a:cubicBezTo>
                    <a:pt x="0" y="342"/>
                    <a:pt x="74" y="487"/>
                    <a:pt x="208" y="531"/>
                  </a:cubicBezTo>
                  <a:cubicBezTo>
                    <a:pt x="263" y="548"/>
                    <a:pt x="319" y="547"/>
                    <a:pt x="369" y="529"/>
                  </a:cubicBezTo>
                  <a:cubicBezTo>
                    <a:pt x="701" y="422"/>
                    <a:pt x="701" y="422"/>
                    <a:pt x="701" y="422"/>
                  </a:cubicBezTo>
                  <a:lnTo>
                    <a:pt x="496" y="140"/>
                  </a:ln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2" name="Google Shape;1032;p43"/>
            <p:cNvSpPr/>
            <p:nvPr/>
          </p:nvSpPr>
          <p:spPr>
            <a:xfrm>
              <a:off x="7228925" y="4442411"/>
              <a:ext cx="262985" cy="354379"/>
            </a:xfrm>
            <a:custGeom>
              <a:avLst/>
              <a:gdLst/>
              <a:ahLst/>
              <a:cxnLst/>
              <a:rect l="l" t="t" r="r" b="b"/>
              <a:pathLst>
                <a:path w="512" h="691" extrusionOk="0">
                  <a:moveTo>
                    <a:pt x="461" y="409"/>
                  </a:moveTo>
                  <a:cubicBezTo>
                    <a:pt x="493" y="366"/>
                    <a:pt x="512" y="313"/>
                    <a:pt x="512" y="255"/>
                  </a:cubicBezTo>
                  <a:cubicBezTo>
                    <a:pt x="512" y="114"/>
                    <a:pt x="397" y="0"/>
                    <a:pt x="256" y="0"/>
                  </a:cubicBezTo>
                  <a:cubicBezTo>
                    <a:pt x="115" y="0"/>
                    <a:pt x="0" y="114"/>
                    <a:pt x="0" y="255"/>
                  </a:cubicBezTo>
                  <a:cubicBezTo>
                    <a:pt x="0" y="313"/>
                    <a:pt x="19" y="366"/>
                    <a:pt x="51" y="409"/>
                  </a:cubicBezTo>
                  <a:cubicBezTo>
                    <a:pt x="256" y="691"/>
                    <a:pt x="256" y="691"/>
                    <a:pt x="256" y="691"/>
                  </a:cubicBezTo>
                  <a:lnTo>
                    <a:pt x="461" y="409"/>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33" name="Google Shape;1033;p43"/>
          <p:cNvGrpSpPr/>
          <p:nvPr/>
        </p:nvGrpSpPr>
        <p:grpSpPr>
          <a:xfrm>
            <a:off x="5625735" y="2973621"/>
            <a:ext cx="445779" cy="427468"/>
            <a:chOff x="8074325" y="4438852"/>
            <a:chExt cx="720160" cy="690579"/>
          </a:xfrm>
        </p:grpSpPr>
        <p:sp>
          <p:nvSpPr>
            <p:cNvPr id="1034" name="Google Shape;1034;p43"/>
            <p:cNvSpPr/>
            <p:nvPr/>
          </p:nvSpPr>
          <p:spPr>
            <a:xfrm>
              <a:off x="8177523" y="4784253"/>
              <a:ext cx="257327" cy="345178"/>
            </a:xfrm>
            <a:custGeom>
              <a:avLst/>
              <a:gdLst/>
              <a:ahLst/>
              <a:cxnLst/>
              <a:rect l="l" t="t" r="r" b="b"/>
              <a:pathLst>
                <a:path w="402" h="539" extrusionOk="0">
                  <a:moveTo>
                    <a:pt x="52" y="231"/>
                  </a:moveTo>
                  <a:cubicBezTo>
                    <a:pt x="0" y="320"/>
                    <a:pt x="31" y="435"/>
                    <a:pt x="120" y="487"/>
                  </a:cubicBezTo>
                  <a:cubicBezTo>
                    <a:pt x="210" y="539"/>
                    <a:pt x="325" y="508"/>
                    <a:pt x="377" y="418"/>
                  </a:cubicBezTo>
                  <a:cubicBezTo>
                    <a:pt x="394" y="388"/>
                    <a:pt x="402" y="355"/>
                    <a:pt x="402" y="323"/>
                  </a:cubicBezTo>
                  <a:cubicBezTo>
                    <a:pt x="402" y="323"/>
                    <a:pt x="402" y="323"/>
                    <a:pt x="402" y="323"/>
                  </a:cubicBezTo>
                  <a:cubicBezTo>
                    <a:pt x="402" y="0"/>
                    <a:pt x="402" y="0"/>
                    <a:pt x="402" y="0"/>
                  </a:cubicBezTo>
                  <a:cubicBezTo>
                    <a:pt x="122" y="161"/>
                    <a:pt x="122" y="161"/>
                    <a:pt x="122" y="161"/>
                  </a:cubicBezTo>
                  <a:cubicBezTo>
                    <a:pt x="122" y="161"/>
                    <a:pt x="122" y="161"/>
                    <a:pt x="122" y="161"/>
                  </a:cubicBezTo>
                  <a:cubicBezTo>
                    <a:pt x="94" y="177"/>
                    <a:pt x="69" y="201"/>
                    <a:pt x="52" y="23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5" name="Google Shape;1035;p43"/>
            <p:cNvSpPr/>
            <p:nvPr/>
          </p:nvSpPr>
          <p:spPr>
            <a:xfrm>
              <a:off x="8434850" y="4438852"/>
              <a:ext cx="257327" cy="345401"/>
            </a:xfrm>
            <a:custGeom>
              <a:avLst/>
              <a:gdLst/>
              <a:ahLst/>
              <a:cxnLst/>
              <a:rect l="l" t="t" r="r" b="b"/>
              <a:pathLst>
                <a:path w="402" h="539" extrusionOk="0">
                  <a:moveTo>
                    <a:pt x="350" y="308"/>
                  </a:moveTo>
                  <a:cubicBezTo>
                    <a:pt x="402" y="218"/>
                    <a:pt x="371" y="103"/>
                    <a:pt x="281" y="51"/>
                  </a:cubicBezTo>
                  <a:cubicBezTo>
                    <a:pt x="191" y="0"/>
                    <a:pt x="77" y="30"/>
                    <a:pt x="25" y="120"/>
                  </a:cubicBezTo>
                  <a:cubicBezTo>
                    <a:pt x="8" y="150"/>
                    <a:pt x="0" y="183"/>
                    <a:pt x="0" y="215"/>
                  </a:cubicBezTo>
                  <a:cubicBezTo>
                    <a:pt x="0" y="215"/>
                    <a:pt x="0" y="215"/>
                    <a:pt x="0" y="215"/>
                  </a:cubicBezTo>
                  <a:cubicBezTo>
                    <a:pt x="0" y="539"/>
                    <a:pt x="0" y="539"/>
                    <a:pt x="0" y="539"/>
                  </a:cubicBezTo>
                  <a:cubicBezTo>
                    <a:pt x="280" y="377"/>
                    <a:pt x="280" y="377"/>
                    <a:pt x="280" y="377"/>
                  </a:cubicBezTo>
                  <a:cubicBezTo>
                    <a:pt x="280" y="377"/>
                    <a:pt x="280" y="377"/>
                    <a:pt x="280" y="377"/>
                  </a:cubicBezTo>
                  <a:cubicBezTo>
                    <a:pt x="308" y="361"/>
                    <a:pt x="332" y="338"/>
                    <a:pt x="350" y="30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6" name="Google Shape;1036;p43"/>
            <p:cNvSpPr/>
            <p:nvPr/>
          </p:nvSpPr>
          <p:spPr>
            <a:xfrm>
              <a:off x="8434850" y="4663708"/>
              <a:ext cx="359635" cy="240202"/>
            </a:xfrm>
            <a:custGeom>
              <a:avLst/>
              <a:gdLst/>
              <a:ahLst/>
              <a:cxnLst/>
              <a:rect l="l" t="t" r="r" b="b"/>
              <a:pathLst>
                <a:path w="562" h="375" extrusionOk="0">
                  <a:moveTo>
                    <a:pt x="375" y="375"/>
                  </a:moveTo>
                  <a:cubicBezTo>
                    <a:pt x="478" y="375"/>
                    <a:pt x="562" y="291"/>
                    <a:pt x="562" y="188"/>
                  </a:cubicBezTo>
                  <a:cubicBezTo>
                    <a:pt x="562" y="84"/>
                    <a:pt x="478" y="0"/>
                    <a:pt x="375" y="0"/>
                  </a:cubicBezTo>
                  <a:cubicBezTo>
                    <a:pt x="340" y="0"/>
                    <a:pt x="308" y="9"/>
                    <a:pt x="280" y="26"/>
                  </a:cubicBezTo>
                  <a:cubicBezTo>
                    <a:pt x="280" y="26"/>
                    <a:pt x="280" y="26"/>
                    <a:pt x="280" y="26"/>
                  </a:cubicBezTo>
                  <a:cubicBezTo>
                    <a:pt x="0" y="188"/>
                    <a:pt x="0" y="188"/>
                    <a:pt x="0" y="188"/>
                  </a:cubicBezTo>
                  <a:cubicBezTo>
                    <a:pt x="280" y="349"/>
                    <a:pt x="280" y="349"/>
                    <a:pt x="280" y="349"/>
                  </a:cubicBezTo>
                  <a:cubicBezTo>
                    <a:pt x="280" y="349"/>
                    <a:pt x="280" y="349"/>
                    <a:pt x="280" y="349"/>
                  </a:cubicBezTo>
                  <a:cubicBezTo>
                    <a:pt x="308" y="366"/>
                    <a:pt x="340" y="375"/>
                    <a:pt x="375" y="37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7" name="Google Shape;1037;p43"/>
            <p:cNvSpPr/>
            <p:nvPr/>
          </p:nvSpPr>
          <p:spPr>
            <a:xfrm>
              <a:off x="8434850" y="4784253"/>
              <a:ext cx="257327" cy="345178"/>
            </a:xfrm>
            <a:custGeom>
              <a:avLst/>
              <a:gdLst/>
              <a:ahLst/>
              <a:cxnLst/>
              <a:rect l="l" t="t" r="r" b="b"/>
              <a:pathLst>
                <a:path w="402" h="539" extrusionOk="0">
                  <a:moveTo>
                    <a:pt x="25" y="418"/>
                  </a:moveTo>
                  <a:cubicBezTo>
                    <a:pt x="77" y="508"/>
                    <a:pt x="191" y="539"/>
                    <a:pt x="281" y="487"/>
                  </a:cubicBezTo>
                  <a:cubicBezTo>
                    <a:pt x="371" y="435"/>
                    <a:pt x="402" y="320"/>
                    <a:pt x="350" y="231"/>
                  </a:cubicBezTo>
                  <a:cubicBezTo>
                    <a:pt x="332" y="201"/>
                    <a:pt x="308" y="177"/>
                    <a:pt x="280" y="161"/>
                  </a:cubicBezTo>
                  <a:cubicBezTo>
                    <a:pt x="280" y="161"/>
                    <a:pt x="280" y="161"/>
                    <a:pt x="280" y="161"/>
                  </a:cubicBezTo>
                  <a:cubicBezTo>
                    <a:pt x="0" y="0"/>
                    <a:pt x="0" y="0"/>
                    <a:pt x="0" y="0"/>
                  </a:cubicBezTo>
                  <a:cubicBezTo>
                    <a:pt x="0" y="323"/>
                    <a:pt x="0" y="323"/>
                    <a:pt x="0" y="323"/>
                  </a:cubicBezTo>
                  <a:cubicBezTo>
                    <a:pt x="0" y="323"/>
                    <a:pt x="0" y="323"/>
                    <a:pt x="0" y="323"/>
                  </a:cubicBezTo>
                  <a:cubicBezTo>
                    <a:pt x="0" y="355"/>
                    <a:pt x="8" y="388"/>
                    <a:pt x="25" y="4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8" name="Google Shape;1038;p43"/>
            <p:cNvSpPr/>
            <p:nvPr/>
          </p:nvSpPr>
          <p:spPr>
            <a:xfrm>
              <a:off x="8074325" y="4663708"/>
              <a:ext cx="360524" cy="240202"/>
            </a:xfrm>
            <a:custGeom>
              <a:avLst/>
              <a:gdLst/>
              <a:ahLst/>
              <a:cxnLst/>
              <a:rect l="l" t="t" r="r" b="b"/>
              <a:pathLst>
                <a:path w="563" h="375" extrusionOk="0">
                  <a:moveTo>
                    <a:pt x="188" y="0"/>
                  </a:moveTo>
                  <a:cubicBezTo>
                    <a:pt x="84" y="0"/>
                    <a:pt x="0" y="84"/>
                    <a:pt x="0" y="188"/>
                  </a:cubicBezTo>
                  <a:cubicBezTo>
                    <a:pt x="0" y="291"/>
                    <a:pt x="84" y="375"/>
                    <a:pt x="188" y="375"/>
                  </a:cubicBezTo>
                  <a:cubicBezTo>
                    <a:pt x="222" y="375"/>
                    <a:pt x="255" y="366"/>
                    <a:pt x="283" y="349"/>
                  </a:cubicBezTo>
                  <a:cubicBezTo>
                    <a:pt x="283" y="349"/>
                    <a:pt x="283" y="349"/>
                    <a:pt x="283" y="349"/>
                  </a:cubicBezTo>
                  <a:cubicBezTo>
                    <a:pt x="563" y="188"/>
                    <a:pt x="563" y="188"/>
                    <a:pt x="563" y="188"/>
                  </a:cubicBezTo>
                  <a:cubicBezTo>
                    <a:pt x="283" y="26"/>
                    <a:pt x="283" y="26"/>
                    <a:pt x="283" y="26"/>
                  </a:cubicBezTo>
                  <a:cubicBezTo>
                    <a:pt x="283" y="26"/>
                    <a:pt x="283" y="26"/>
                    <a:pt x="283" y="26"/>
                  </a:cubicBezTo>
                  <a:cubicBezTo>
                    <a:pt x="255" y="9"/>
                    <a:pt x="222" y="0"/>
                    <a:pt x="188" y="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9" name="Google Shape;1039;p43"/>
            <p:cNvSpPr/>
            <p:nvPr/>
          </p:nvSpPr>
          <p:spPr>
            <a:xfrm>
              <a:off x="8177523" y="4438852"/>
              <a:ext cx="257327" cy="345401"/>
            </a:xfrm>
            <a:custGeom>
              <a:avLst/>
              <a:gdLst/>
              <a:ahLst/>
              <a:cxnLst/>
              <a:rect l="l" t="t" r="r" b="b"/>
              <a:pathLst>
                <a:path w="402" h="539" extrusionOk="0">
                  <a:moveTo>
                    <a:pt x="377" y="120"/>
                  </a:moveTo>
                  <a:cubicBezTo>
                    <a:pt x="325" y="30"/>
                    <a:pt x="210" y="0"/>
                    <a:pt x="120" y="51"/>
                  </a:cubicBezTo>
                  <a:cubicBezTo>
                    <a:pt x="31" y="103"/>
                    <a:pt x="0" y="218"/>
                    <a:pt x="52" y="308"/>
                  </a:cubicBezTo>
                  <a:cubicBezTo>
                    <a:pt x="69" y="338"/>
                    <a:pt x="94" y="361"/>
                    <a:pt x="122" y="377"/>
                  </a:cubicBezTo>
                  <a:cubicBezTo>
                    <a:pt x="122" y="377"/>
                    <a:pt x="122" y="377"/>
                    <a:pt x="122" y="377"/>
                  </a:cubicBezTo>
                  <a:cubicBezTo>
                    <a:pt x="402" y="539"/>
                    <a:pt x="402" y="539"/>
                    <a:pt x="402" y="539"/>
                  </a:cubicBezTo>
                  <a:cubicBezTo>
                    <a:pt x="402" y="215"/>
                    <a:pt x="402" y="215"/>
                    <a:pt x="402" y="215"/>
                  </a:cubicBezTo>
                  <a:cubicBezTo>
                    <a:pt x="402" y="215"/>
                    <a:pt x="402" y="215"/>
                    <a:pt x="402" y="215"/>
                  </a:cubicBezTo>
                  <a:cubicBezTo>
                    <a:pt x="402" y="183"/>
                    <a:pt x="394" y="150"/>
                    <a:pt x="377" y="12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40" name="Google Shape;1040;p43"/>
          <p:cNvGrpSpPr/>
          <p:nvPr/>
        </p:nvGrpSpPr>
        <p:grpSpPr>
          <a:xfrm>
            <a:off x="6908080" y="2987570"/>
            <a:ext cx="445629" cy="399565"/>
            <a:chOff x="9878975" y="4425243"/>
            <a:chExt cx="719918" cy="645502"/>
          </a:xfrm>
        </p:grpSpPr>
        <p:sp>
          <p:nvSpPr>
            <p:cNvPr id="1041" name="Google Shape;1041;p43"/>
            <p:cNvSpPr/>
            <p:nvPr/>
          </p:nvSpPr>
          <p:spPr>
            <a:xfrm>
              <a:off x="10225338" y="4708710"/>
              <a:ext cx="373555" cy="362034"/>
            </a:xfrm>
            <a:custGeom>
              <a:avLst/>
              <a:gdLst/>
              <a:ahLst/>
              <a:cxnLst/>
              <a:rect l="l" t="t" r="r" b="b"/>
              <a:pathLst>
                <a:path w="635" h="614" extrusionOk="0">
                  <a:moveTo>
                    <a:pt x="47" y="160"/>
                  </a:moveTo>
                  <a:cubicBezTo>
                    <a:pt x="9" y="230"/>
                    <a:pt x="0" y="310"/>
                    <a:pt x="20" y="386"/>
                  </a:cubicBezTo>
                  <a:cubicBezTo>
                    <a:pt x="42" y="466"/>
                    <a:pt x="92" y="532"/>
                    <a:pt x="163" y="573"/>
                  </a:cubicBezTo>
                  <a:cubicBezTo>
                    <a:pt x="210" y="600"/>
                    <a:pt x="263" y="614"/>
                    <a:pt x="317" y="614"/>
                  </a:cubicBezTo>
                  <a:cubicBezTo>
                    <a:pt x="426" y="614"/>
                    <a:pt x="528" y="555"/>
                    <a:pt x="583" y="460"/>
                  </a:cubicBezTo>
                  <a:cubicBezTo>
                    <a:pt x="624" y="389"/>
                    <a:pt x="635" y="307"/>
                    <a:pt x="613" y="227"/>
                  </a:cubicBezTo>
                  <a:cubicBezTo>
                    <a:pt x="592" y="148"/>
                    <a:pt x="541" y="82"/>
                    <a:pt x="470" y="41"/>
                  </a:cubicBezTo>
                  <a:cubicBezTo>
                    <a:pt x="426" y="15"/>
                    <a:pt x="376" y="1"/>
                    <a:pt x="325" y="0"/>
                  </a:cubicBezTo>
                  <a:cubicBezTo>
                    <a:pt x="266" y="97"/>
                    <a:pt x="161" y="157"/>
                    <a:pt x="47" y="16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2" name="Google Shape;1042;p43"/>
            <p:cNvSpPr/>
            <p:nvPr/>
          </p:nvSpPr>
          <p:spPr>
            <a:xfrm>
              <a:off x="10067759" y="4425243"/>
              <a:ext cx="361073" cy="361365"/>
            </a:xfrm>
            <a:custGeom>
              <a:avLst/>
              <a:gdLst/>
              <a:ahLst/>
              <a:cxnLst/>
              <a:rect l="l" t="t" r="r" b="b"/>
              <a:pathLst>
                <a:path w="614" h="613" extrusionOk="0">
                  <a:moveTo>
                    <a:pt x="524" y="89"/>
                  </a:moveTo>
                  <a:cubicBezTo>
                    <a:pt x="466" y="32"/>
                    <a:pt x="389" y="0"/>
                    <a:pt x="307" y="0"/>
                  </a:cubicBezTo>
                  <a:cubicBezTo>
                    <a:pt x="138" y="0"/>
                    <a:pt x="0" y="137"/>
                    <a:pt x="0" y="307"/>
                  </a:cubicBezTo>
                  <a:cubicBezTo>
                    <a:pt x="0" y="358"/>
                    <a:pt x="13" y="408"/>
                    <a:pt x="37" y="453"/>
                  </a:cubicBezTo>
                  <a:cubicBezTo>
                    <a:pt x="151" y="456"/>
                    <a:pt x="256" y="517"/>
                    <a:pt x="315" y="613"/>
                  </a:cubicBezTo>
                  <a:cubicBezTo>
                    <a:pt x="481" y="609"/>
                    <a:pt x="614" y="473"/>
                    <a:pt x="614" y="307"/>
                  </a:cubicBezTo>
                  <a:cubicBezTo>
                    <a:pt x="614" y="225"/>
                    <a:pt x="582" y="147"/>
                    <a:pt x="524" y="8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3" name="Google Shape;1043;p43"/>
            <p:cNvSpPr/>
            <p:nvPr/>
          </p:nvSpPr>
          <p:spPr>
            <a:xfrm>
              <a:off x="9878975" y="4708710"/>
              <a:ext cx="359959" cy="362034"/>
            </a:xfrm>
            <a:custGeom>
              <a:avLst/>
              <a:gdLst/>
              <a:ahLst/>
              <a:cxnLst/>
              <a:rect l="l" t="t" r="r" b="b"/>
              <a:pathLst>
                <a:path w="612" h="614" extrusionOk="0">
                  <a:moveTo>
                    <a:pt x="612" y="147"/>
                  </a:moveTo>
                  <a:cubicBezTo>
                    <a:pt x="556" y="56"/>
                    <a:pt x="457" y="0"/>
                    <a:pt x="350" y="0"/>
                  </a:cubicBezTo>
                  <a:cubicBezTo>
                    <a:pt x="296" y="0"/>
                    <a:pt x="243" y="14"/>
                    <a:pt x="197" y="41"/>
                  </a:cubicBezTo>
                  <a:cubicBezTo>
                    <a:pt x="50" y="126"/>
                    <a:pt x="0" y="314"/>
                    <a:pt x="84" y="460"/>
                  </a:cubicBezTo>
                  <a:cubicBezTo>
                    <a:pt x="139" y="555"/>
                    <a:pt x="241" y="614"/>
                    <a:pt x="350" y="614"/>
                  </a:cubicBezTo>
                  <a:cubicBezTo>
                    <a:pt x="350" y="614"/>
                    <a:pt x="350" y="614"/>
                    <a:pt x="350" y="614"/>
                  </a:cubicBezTo>
                  <a:cubicBezTo>
                    <a:pt x="404" y="614"/>
                    <a:pt x="457" y="600"/>
                    <a:pt x="504" y="573"/>
                  </a:cubicBezTo>
                  <a:cubicBezTo>
                    <a:pt x="548" y="547"/>
                    <a:pt x="585" y="511"/>
                    <a:pt x="612" y="467"/>
                  </a:cubicBezTo>
                  <a:cubicBezTo>
                    <a:pt x="558" y="368"/>
                    <a:pt x="558" y="246"/>
                    <a:pt x="612" y="14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44" name="Google Shape;1044;p43"/>
          <p:cNvGrpSpPr/>
          <p:nvPr/>
        </p:nvGrpSpPr>
        <p:grpSpPr>
          <a:xfrm>
            <a:off x="7549097" y="2976371"/>
            <a:ext cx="445785" cy="421964"/>
            <a:chOff x="10914544" y="4407150"/>
            <a:chExt cx="720170" cy="681687"/>
          </a:xfrm>
        </p:grpSpPr>
        <p:sp>
          <p:nvSpPr>
            <p:cNvPr id="1045" name="Google Shape;1045;p43"/>
            <p:cNvSpPr/>
            <p:nvPr/>
          </p:nvSpPr>
          <p:spPr>
            <a:xfrm>
              <a:off x="10914544" y="4407150"/>
              <a:ext cx="349099" cy="392923"/>
            </a:xfrm>
            <a:custGeom>
              <a:avLst/>
              <a:gdLst/>
              <a:ahLst/>
              <a:cxnLst/>
              <a:rect l="l" t="t" r="r" b="b"/>
              <a:pathLst>
                <a:path w="632" h="712" extrusionOk="0">
                  <a:moveTo>
                    <a:pt x="138" y="607"/>
                  </a:moveTo>
                  <a:cubicBezTo>
                    <a:pt x="0" y="469"/>
                    <a:pt x="0" y="243"/>
                    <a:pt x="138" y="104"/>
                  </a:cubicBezTo>
                  <a:cubicBezTo>
                    <a:pt x="206" y="37"/>
                    <a:pt x="295" y="0"/>
                    <a:pt x="390" y="0"/>
                  </a:cubicBezTo>
                  <a:cubicBezTo>
                    <a:pt x="480" y="0"/>
                    <a:pt x="566" y="33"/>
                    <a:pt x="632" y="94"/>
                  </a:cubicBezTo>
                  <a:cubicBezTo>
                    <a:pt x="565" y="166"/>
                    <a:pt x="529" y="258"/>
                    <a:pt x="529" y="356"/>
                  </a:cubicBezTo>
                  <a:cubicBezTo>
                    <a:pt x="529" y="454"/>
                    <a:pt x="565" y="546"/>
                    <a:pt x="632" y="617"/>
                  </a:cubicBezTo>
                  <a:cubicBezTo>
                    <a:pt x="566" y="678"/>
                    <a:pt x="480" y="712"/>
                    <a:pt x="390" y="712"/>
                  </a:cubicBezTo>
                  <a:cubicBezTo>
                    <a:pt x="295" y="712"/>
                    <a:pt x="206" y="675"/>
                    <a:pt x="138" y="607"/>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6" name="Google Shape;1046;p43"/>
            <p:cNvSpPr/>
            <p:nvPr/>
          </p:nvSpPr>
          <p:spPr>
            <a:xfrm>
              <a:off x="10933187" y="4759296"/>
              <a:ext cx="393264" cy="329541"/>
            </a:xfrm>
            <a:custGeom>
              <a:avLst/>
              <a:gdLst/>
              <a:ahLst/>
              <a:cxnLst/>
              <a:rect l="l" t="t" r="r" b="b"/>
              <a:pathLst>
                <a:path w="712" h="597" extrusionOk="0">
                  <a:moveTo>
                    <a:pt x="356" y="102"/>
                  </a:moveTo>
                  <a:cubicBezTo>
                    <a:pt x="454" y="102"/>
                    <a:pt x="546" y="66"/>
                    <a:pt x="618" y="0"/>
                  </a:cubicBezTo>
                  <a:cubicBezTo>
                    <a:pt x="679" y="66"/>
                    <a:pt x="712" y="151"/>
                    <a:pt x="712" y="241"/>
                  </a:cubicBezTo>
                  <a:cubicBezTo>
                    <a:pt x="712" y="337"/>
                    <a:pt x="675" y="426"/>
                    <a:pt x="608" y="493"/>
                  </a:cubicBezTo>
                  <a:cubicBezTo>
                    <a:pt x="541" y="560"/>
                    <a:pt x="451" y="597"/>
                    <a:pt x="356" y="597"/>
                  </a:cubicBezTo>
                  <a:cubicBezTo>
                    <a:pt x="261" y="597"/>
                    <a:pt x="172" y="560"/>
                    <a:pt x="104" y="493"/>
                  </a:cubicBezTo>
                  <a:cubicBezTo>
                    <a:pt x="37" y="426"/>
                    <a:pt x="0" y="337"/>
                    <a:pt x="0" y="241"/>
                  </a:cubicBezTo>
                  <a:cubicBezTo>
                    <a:pt x="0" y="151"/>
                    <a:pt x="34" y="66"/>
                    <a:pt x="95" y="0"/>
                  </a:cubicBezTo>
                  <a:cubicBezTo>
                    <a:pt x="166" y="66"/>
                    <a:pt x="258" y="102"/>
                    <a:pt x="356" y="10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7" name="Google Shape;1047;p43"/>
            <p:cNvSpPr/>
            <p:nvPr/>
          </p:nvSpPr>
          <p:spPr>
            <a:xfrm>
              <a:off x="11285615" y="4696357"/>
              <a:ext cx="330458" cy="392479"/>
            </a:xfrm>
            <a:custGeom>
              <a:avLst/>
              <a:gdLst/>
              <a:ahLst/>
              <a:cxnLst/>
              <a:rect l="l" t="t" r="r" b="b"/>
              <a:pathLst>
                <a:path w="598" h="711" extrusionOk="0">
                  <a:moveTo>
                    <a:pt x="493" y="607"/>
                  </a:moveTo>
                  <a:cubicBezTo>
                    <a:pt x="426" y="674"/>
                    <a:pt x="337" y="711"/>
                    <a:pt x="242" y="711"/>
                  </a:cubicBezTo>
                  <a:cubicBezTo>
                    <a:pt x="152" y="711"/>
                    <a:pt x="66" y="678"/>
                    <a:pt x="0" y="617"/>
                  </a:cubicBezTo>
                  <a:cubicBezTo>
                    <a:pt x="67" y="546"/>
                    <a:pt x="103" y="453"/>
                    <a:pt x="103" y="355"/>
                  </a:cubicBezTo>
                  <a:cubicBezTo>
                    <a:pt x="103" y="258"/>
                    <a:pt x="67" y="165"/>
                    <a:pt x="0" y="94"/>
                  </a:cubicBezTo>
                  <a:cubicBezTo>
                    <a:pt x="66" y="33"/>
                    <a:pt x="152" y="0"/>
                    <a:pt x="242" y="0"/>
                  </a:cubicBezTo>
                  <a:cubicBezTo>
                    <a:pt x="337" y="0"/>
                    <a:pt x="426" y="37"/>
                    <a:pt x="493" y="104"/>
                  </a:cubicBezTo>
                  <a:cubicBezTo>
                    <a:pt x="561" y="171"/>
                    <a:pt x="598" y="260"/>
                    <a:pt x="598" y="355"/>
                  </a:cubicBezTo>
                  <a:cubicBezTo>
                    <a:pt x="598" y="451"/>
                    <a:pt x="561" y="540"/>
                    <a:pt x="493" y="60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8" name="Google Shape;1048;p43"/>
            <p:cNvSpPr/>
            <p:nvPr/>
          </p:nvSpPr>
          <p:spPr>
            <a:xfrm>
              <a:off x="11222808" y="4407150"/>
              <a:ext cx="411906" cy="329541"/>
            </a:xfrm>
            <a:custGeom>
              <a:avLst/>
              <a:gdLst/>
              <a:ahLst/>
              <a:cxnLst/>
              <a:rect l="l" t="t" r="r" b="b"/>
              <a:pathLst>
                <a:path w="746" h="597" extrusionOk="0">
                  <a:moveTo>
                    <a:pt x="356" y="0"/>
                  </a:moveTo>
                  <a:cubicBezTo>
                    <a:pt x="451" y="0"/>
                    <a:pt x="540" y="37"/>
                    <a:pt x="607" y="104"/>
                  </a:cubicBezTo>
                  <a:cubicBezTo>
                    <a:pt x="743" y="240"/>
                    <a:pt x="746" y="458"/>
                    <a:pt x="617" y="597"/>
                  </a:cubicBezTo>
                  <a:cubicBezTo>
                    <a:pt x="546" y="531"/>
                    <a:pt x="454" y="495"/>
                    <a:pt x="356" y="495"/>
                  </a:cubicBezTo>
                  <a:cubicBezTo>
                    <a:pt x="258" y="495"/>
                    <a:pt x="166" y="531"/>
                    <a:pt x="94" y="597"/>
                  </a:cubicBezTo>
                  <a:cubicBezTo>
                    <a:pt x="33" y="531"/>
                    <a:pt x="0" y="446"/>
                    <a:pt x="0" y="356"/>
                  </a:cubicBezTo>
                  <a:cubicBezTo>
                    <a:pt x="0" y="261"/>
                    <a:pt x="37" y="171"/>
                    <a:pt x="104" y="104"/>
                  </a:cubicBezTo>
                  <a:cubicBezTo>
                    <a:pt x="171" y="37"/>
                    <a:pt x="261" y="0"/>
                    <a:pt x="356"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49" name="Google Shape;1049;p43"/>
          <p:cNvGrpSpPr/>
          <p:nvPr/>
        </p:nvGrpSpPr>
        <p:grpSpPr>
          <a:xfrm>
            <a:off x="6266887" y="2984485"/>
            <a:ext cx="445805" cy="405735"/>
            <a:chOff x="8843122" y="4420259"/>
            <a:chExt cx="720202" cy="655469"/>
          </a:xfrm>
        </p:grpSpPr>
        <p:sp>
          <p:nvSpPr>
            <p:cNvPr id="1050" name="Google Shape;1050;p43"/>
            <p:cNvSpPr/>
            <p:nvPr/>
          </p:nvSpPr>
          <p:spPr>
            <a:xfrm>
              <a:off x="8843122" y="4664371"/>
              <a:ext cx="351295" cy="411356"/>
            </a:xfrm>
            <a:custGeom>
              <a:avLst/>
              <a:gdLst/>
              <a:ahLst/>
              <a:cxnLst/>
              <a:rect l="l" t="t" r="r" b="b"/>
              <a:pathLst>
                <a:path w="530" h="618" extrusionOk="0">
                  <a:moveTo>
                    <a:pt x="374" y="277"/>
                  </a:moveTo>
                  <a:cubicBezTo>
                    <a:pt x="280" y="220"/>
                    <a:pt x="216" y="122"/>
                    <a:pt x="203" y="13"/>
                  </a:cubicBezTo>
                  <a:cubicBezTo>
                    <a:pt x="202" y="5"/>
                    <a:pt x="192" y="0"/>
                    <a:pt x="185" y="5"/>
                  </a:cubicBezTo>
                  <a:cubicBezTo>
                    <a:pt x="44" y="104"/>
                    <a:pt x="0" y="297"/>
                    <a:pt x="88" y="449"/>
                  </a:cubicBezTo>
                  <a:cubicBezTo>
                    <a:pt x="148" y="553"/>
                    <a:pt x="259" y="618"/>
                    <a:pt x="380" y="618"/>
                  </a:cubicBezTo>
                  <a:cubicBezTo>
                    <a:pt x="380" y="618"/>
                    <a:pt x="380" y="618"/>
                    <a:pt x="380" y="618"/>
                  </a:cubicBezTo>
                  <a:cubicBezTo>
                    <a:pt x="428" y="618"/>
                    <a:pt x="477" y="607"/>
                    <a:pt x="521" y="586"/>
                  </a:cubicBezTo>
                  <a:cubicBezTo>
                    <a:pt x="529" y="583"/>
                    <a:pt x="530" y="572"/>
                    <a:pt x="523" y="567"/>
                  </a:cubicBezTo>
                  <a:cubicBezTo>
                    <a:pt x="435" y="501"/>
                    <a:pt x="382" y="397"/>
                    <a:pt x="380" y="287"/>
                  </a:cubicBezTo>
                  <a:cubicBezTo>
                    <a:pt x="380" y="283"/>
                    <a:pt x="378" y="279"/>
                    <a:pt x="374" y="277"/>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1" name="Google Shape;1051;p43"/>
            <p:cNvSpPr/>
            <p:nvPr/>
          </p:nvSpPr>
          <p:spPr>
            <a:xfrm>
              <a:off x="9232824" y="4664371"/>
              <a:ext cx="330500" cy="411356"/>
            </a:xfrm>
            <a:custGeom>
              <a:avLst/>
              <a:gdLst/>
              <a:ahLst/>
              <a:cxnLst/>
              <a:rect l="l" t="t" r="r" b="b"/>
              <a:pathLst>
                <a:path w="499" h="618" extrusionOk="0">
                  <a:moveTo>
                    <a:pt x="326" y="13"/>
                  </a:moveTo>
                  <a:cubicBezTo>
                    <a:pt x="313" y="122"/>
                    <a:pt x="250" y="220"/>
                    <a:pt x="155" y="277"/>
                  </a:cubicBezTo>
                  <a:cubicBezTo>
                    <a:pt x="152" y="279"/>
                    <a:pt x="149" y="283"/>
                    <a:pt x="149" y="287"/>
                  </a:cubicBezTo>
                  <a:cubicBezTo>
                    <a:pt x="147" y="397"/>
                    <a:pt x="94" y="501"/>
                    <a:pt x="7" y="567"/>
                  </a:cubicBezTo>
                  <a:cubicBezTo>
                    <a:pt x="0" y="572"/>
                    <a:pt x="1" y="583"/>
                    <a:pt x="9" y="586"/>
                  </a:cubicBezTo>
                  <a:cubicBezTo>
                    <a:pt x="53" y="607"/>
                    <a:pt x="101" y="618"/>
                    <a:pt x="150" y="618"/>
                  </a:cubicBezTo>
                  <a:cubicBezTo>
                    <a:pt x="270" y="618"/>
                    <a:pt x="382" y="553"/>
                    <a:pt x="442" y="449"/>
                  </a:cubicBezTo>
                  <a:cubicBezTo>
                    <a:pt x="487" y="371"/>
                    <a:pt x="499" y="281"/>
                    <a:pt x="476" y="194"/>
                  </a:cubicBezTo>
                  <a:cubicBezTo>
                    <a:pt x="455" y="117"/>
                    <a:pt x="409" y="51"/>
                    <a:pt x="344" y="5"/>
                  </a:cubicBezTo>
                  <a:cubicBezTo>
                    <a:pt x="337" y="0"/>
                    <a:pt x="327" y="5"/>
                    <a:pt x="326" y="13"/>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2" name="Google Shape;1052;p43"/>
            <p:cNvSpPr/>
            <p:nvPr/>
          </p:nvSpPr>
          <p:spPr>
            <a:xfrm>
              <a:off x="9108305" y="4859367"/>
              <a:ext cx="210630" cy="182470"/>
            </a:xfrm>
            <a:custGeom>
              <a:avLst/>
              <a:gdLst/>
              <a:ahLst/>
              <a:cxnLst/>
              <a:rect l="l" t="t" r="r" b="b"/>
              <a:pathLst>
                <a:path w="318" h="274" extrusionOk="0">
                  <a:moveTo>
                    <a:pt x="165" y="271"/>
                  </a:moveTo>
                  <a:cubicBezTo>
                    <a:pt x="253" y="214"/>
                    <a:pt x="309" y="118"/>
                    <a:pt x="317" y="14"/>
                  </a:cubicBezTo>
                  <a:cubicBezTo>
                    <a:pt x="318" y="6"/>
                    <a:pt x="309" y="0"/>
                    <a:pt x="301" y="3"/>
                  </a:cubicBezTo>
                  <a:cubicBezTo>
                    <a:pt x="256" y="23"/>
                    <a:pt x="208" y="33"/>
                    <a:pt x="159" y="33"/>
                  </a:cubicBezTo>
                  <a:cubicBezTo>
                    <a:pt x="110" y="33"/>
                    <a:pt x="61" y="23"/>
                    <a:pt x="16" y="3"/>
                  </a:cubicBezTo>
                  <a:cubicBezTo>
                    <a:pt x="8" y="0"/>
                    <a:pt x="0" y="6"/>
                    <a:pt x="0" y="14"/>
                  </a:cubicBezTo>
                  <a:cubicBezTo>
                    <a:pt x="9" y="118"/>
                    <a:pt x="65" y="214"/>
                    <a:pt x="152" y="271"/>
                  </a:cubicBezTo>
                  <a:cubicBezTo>
                    <a:pt x="156" y="274"/>
                    <a:pt x="161" y="274"/>
                    <a:pt x="165" y="271"/>
                  </a:cubicBezTo>
                  <a:close/>
                </a:path>
              </a:pathLst>
            </a:custGeom>
            <a:solidFill>
              <a:srgbClr val="A2C4C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3" name="Google Shape;1053;p43"/>
            <p:cNvSpPr/>
            <p:nvPr/>
          </p:nvSpPr>
          <p:spPr>
            <a:xfrm>
              <a:off x="8990881" y="4420259"/>
              <a:ext cx="445234" cy="224220"/>
            </a:xfrm>
            <a:custGeom>
              <a:avLst/>
              <a:gdLst/>
              <a:ahLst/>
              <a:cxnLst/>
              <a:rect l="l" t="t" r="r" b="b"/>
              <a:pathLst>
                <a:path w="672" h="337" extrusionOk="0">
                  <a:moveTo>
                    <a:pt x="336" y="0"/>
                  </a:moveTo>
                  <a:cubicBezTo>
                    <a:pt x="160" y="0"/>
                    <a:pt x="15" y="135"/>
                    <a:pt x="0" y="307"/>
                  </a:cubicBezTo>
                  <a:cubicBezTo>
                    <a:pt x="0" y="315"/>
                    <a:pt x="8" y="322"/>
                    <a:pt x="16" y="318"/>
                  </a:cubicBezTo>
                  <a:cubicBezTo>
                    <a:pt x="60" y="299"/>
                    <a:pt x="108" y="290"/>
                    <a:pt x="156" y="290"/>
                  </a:cubicBezTo>
                  <a:cubicBezTo>
                    <a:pt x="217" y="290"/>
                    <a:pt x="277" y="305"/>
                    <a:pt x="330" y="335"/>
                  </a:cubicBezTo>
                  <a:cubicBezTo>
                    <a:pt x="334" y="337"/>
                    <a:pt x="338" y="337"/>
                    <a:pt x="341" y="335"/>
                  </a:cubicBezTo>
                  <a:cubicBezTo>
                    <a:pt x="395" y="305"/>
                    <a:pt x="455" y="290"/>
                    <a:pt x="516" y="290"/>
                  </a:cubicBezTo>
                  <a:cubicBezTo>
                    <a:pt x="564" y="290"/>
                    <a:pt x="611" y="299"/>
                    <a:pt x="655" y="318"/>
                  </a:cubicBezTo>
                  <a:cubicBezTo>
                    <a:pt x="663" y="321"/>
                    <a:pt x="672" y="315"/>
                    <a:pt x="671" y="307"/>
                  </a:cubicBezTo>
                  <a:cubicBezTo>
                    <a:pt x="656" y="135"/>
                    <a:pt x="511" y="0"/>
                    <a:pt x="336" y="0"/>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4" name="Google Shape;1054;p43"/>
            <p:cNvSpPr/>
            <p:nvPr/>
          </p:nvSpPr>
          <p:spPr>
            <a:xfrm>
              <a:off x="8988924" y="4625814"/>
              <a:ext cx="207939" cy="207766"/>
            </a:xfrm>
            <a:custGeom>
              <a:avLst/>
              <a:gdLst/>
              <a:ahLst/>
              <a:cxnLst/>
              <a:rect l="l" t="t" r="r" b="b"/>
              <a:pathLst>
                <a:path w="314" h="312" extrusionOk="0">
                  <a:moveTo>
                    <a:pt x="147" y="307"/>
                  </a:moveTo>
                  <a:cubicBezTo>
                    <a:pt x="154" y="312"/>
                    <a:pt x="163" y="308"/>
                    <a:pt x="164" y="299"/>
                  </a:cubicBezTo>
                  <a:cubicBezTo>
                    <a:pt x="170" y="251"/>
                    <a:pt x="185" y="203"/>
                    <a:pt x="210" y="161"/>
                  </a:cubicBezTo>
                  <a:cubicBezTo>
                    <a:pt x="234" y="118"/>
                    <a:pt x="268" y="81"/>
                    <a:pt x="307" y="52"/>
                  </a:cubicBezTo>
                  <a:cubicBezTo>
                    <a:pt x="314" y="47"/>
                    <a:pt x="313" y="37"/>
                    <a:pt x="305" y="33"/>
                  </a:cubicBezTo>
                  <a:cubicBezTo>
                    <a:pt x="260" y="11"/>
                    <a:pt x="210" y="0"/>
                    <a:pt x="159" y="0"/>
                  </a:cubicBezTo>
                  <a:cubicBezTo>
                    <a:pt x="104" y="0"/>
                    <a:pt x="49" y="14"/>
                    <a:pt x="0" y="40"/>
                  </a:cubicBezTo>
                  <a:cubicBezTo>
                    <a:pt x="4" y="147"/>
                    <a:pt x="59" y="247"/>
                    <a:pt x="147" y="307"/>
                  </a:cubicBezTo>
                  <a:close/>
                </a:path>
              </a:pathLst>
            </a:custGeom>
            <a:solidFill>
              <a:srgbClr val="B6D7A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5" name="Google Shape;1055;p43"/>
            <p:cNvSpPr/>
            <p:nvPr/>
          </p:nvSpPr>
          <p:spPr>
            <a:xfrm>
              <a:off x="9232824" y="4627288"/>
              <a:ext cx="203291" cy="203591"/>
            </a:xfrm>
            <a:custGeom>
              <a:avLst/>
              <a:gdLst/>
              <a:ahLst/>
              <a:cxnLst/>
              <a:rect l="l" t="t" r="r" b="b"/>
              <a:pathLst>
                <a:path w="307" h="306" extrusionOk="0">
                  <a:moveTo>
                    <a:pt x="9" y="31"/>
                  </a:moveTo>
                  <a:cubicBezTo>
                    <a:pt x="1" y="35"/>
                    <a:pt x="0" y="45"/>
                    <a:pt x="7" y="51"/>
                  </a:cubicBezTo>
                  <a:cubicBezTo>
                    <a:pt x="45" y="79"/>
                    <a:pt x="77" y="116"/>
                    <a:pt x="101" y="158"/>
                  </a:cubicBezTo>
                  <a:cubicBezTo>
                    <a:pt x="126" y="199"/>
                    <a:pt x="141" y="246"/>
                    <a:pt x="147" y="293"/>
                  </a:cubicBezTo>
                  <a:cubicBezTo>
                    <a:pt x="148" y="302"/>
                    <a:pt x="158" y="306"/>
                    <a:pt x="165" y="301"/>
                  </a:cubicBezTo>
                  <a:cubicBezTo>
                    <a:pt x="248" y="243"/>
                    <a:pt x="301" y="149"/>
                    <a:pt x="307" y="46"/>
                  </a:cubicBezTo>
                  <a:cubicBezTo>
                    <a:pt x="307" y="42"/>
                    <a:pt x="305" y="38"/>
                    <a:pt x="301" y="35"/>
                  </a:cubicBezTo>
                  <a:cubicBezTo>
                    <a:pt x="254" y="12"/>
                    <a:pt x="202" y="0"/>
                    <a:pt x="151" y="0"/>
                  </a:cubicBezTo>
                  <a:cubicBezTo>
                    <a:pt x="101" y="0"/>
                    <a:pt x="53" y="11"/>
                    <a:pt x="9" y="31"/>
                  </a:cubicBezTo>
                  <a:close/>
                </a:path>
              </a:pathLst>
            </a:custGeom>
            <a:solidFill>
              <a:srgbClr val="A4C2F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56" name="Google Shape;1056;p43"/>
          <p:cNvGrpSpPr/>
          <p:nvPr/>
        </p:nvGrpSpPr>
        <p:grpSpPr>
          <a:xfrm>
            <a:off x="3069757" y="2283047"/>
            <a:ext cx="445812" cy="394518"/>
            <a:chOff x="1510757" y="3225422"/>
            <a:chExt cx="720214" cy="637347"/>
          </a:xfrm>
        </p:grpSpPr>
        <p:sp>
          <p:nvSpPr>
            <p:cNvPr id="1057" name="Google Shape;1057;p43"/>
            <p:cNvSpPr/>
            <p:nvPr/>
          </p:nvSpPr>
          <p:spPr>
            <a:xfrm>
              <a:off x="1774546" y="3475620"/>
              <a:ext cx="261417" cy="238347"/>
            </a:xfrm>
            <a:custGeom>
              <a:avLst/>
              <a:gdLst/>
              <a:ahLst/>
              <a:cxnLst/>
              <a:rect l="l" t="t" r="r" b="b"/>
              <a:pathLst>
                <a:path w="385" h="351" extrusionOk="0">
                  <a:moveTo>
                    <a:pt x="0" y="288"/>
                  </a:moveTo>
                  <a:cubicBezTo>
                    <a:pt x="0" y="195"/>
                    <a:pt x="0" y="195"/>
                    <a:pt x="0" y="195"/>
                  </a:cubicBezTo>
                  <a:cubicBezTo>
                    <a:pt x="7" y="203"/>
                    <a:pt x="17" y="209"/>
                    <a:pt x="28" y="209"/>
                  </a:cubicBezTo>
                  <a:cubicBezTo>
                    <a:pt x="39" y="209"/>
                    <a:pt x="49" y="204"/>
                    <a:pt x="56" y="195"/>
                  </a:cubicBezTo>
                  <a:cubicBezTo>
                    <a:pt x="66" y="183"/>
                    <a:pt x="72" y="166"/>
                    <a:pt x="71" y="146"/>
                  </a:cubicBezTo>
                  <a:cubicBezTo>
                    <a:pt x="72" y="127"/>
                    <a:pt x="66" y="110"/>
                    <a:pt x="56" y="98"/>
                  </a:cubicBezTo>
                  <a:cubicBezTo>
                    <a:pt x="49" y="89"/>
                    <a:pt x="39" y="84"/>
                    <a:pt x="28" y="84"/>
                  </a:cubicBezTo>
                  <a:cubicBezTo>
                    <a:pt x="17" y="84"/>
                    <a:pt x="7" y="89"/>
                    <a:pt x="0" y="98"/>
                  </a:cubicBezTo>
                  <a:cubicBezTo>
                    <a:pt x="0" y="0"/>
                    <a:pt x="0" y="0"/>
                    <a:pt x="0" y="0"/>
                  </a:cubicBezTo>
                  <a:cubicBezTo>
                    <a:pt x="189" y="0"/>
                    <a:pt x="189" y="0"/>
                    <a:pt x="189" y="0"/>
                  </a:cubicBezTo>
                  <a:cubicBezTo>
                    <a:pt x="312" y="0"/>
                    <a:pt x="312" y="0"/>
                    <a:pt x="312" y="0"/>
                  </a:cubicBezTo>
                  <a:cubicBezTo>
                    <a:pt x="313" y="0"/>
                    <a:pt x="313" y="0"/>
                    <a:pt x="313" y="0"/>
                  </a:cubicBezTo>
                  <a:cubicBezTo>
                    <a:pt x="313" y="122"/>
                    <a:pt x="313" y="122"/>
                    <a:pt x="313" y="122"/>
                  </a:cubicBezTo>
                  <a:cubicBezTo>
                    <a:pt x="314" y="125"/>
                    <a:pt x="317" y="128"/>
                    <a:pt x="320" y="128"/>
                  </a:cubicBezTo>
                  <a:cubicBezTo>
                    <a:pt x="327" y="129"/>
                    <a:pt x="334" y="129"/>
                    <a:pt x="338" y="122"/>
                  </a:cubicBezTo>
                  <a:cubicBezTo>
                    <a:pt x="341" y="119"/>
                    <a:pt x="342" y="115"/>
                    <a:pt x="345" y="111"/>
                  </a:cubicBezTo>
                  <a:cubicBezTo>
                    <a:pt x="351" y="100"/>
                    <a:pt x="366" y="99"/>
                    <a:pt x="374" y="109"/>
                  </a:cubicBezTo>
                  <a:cubicBezTo>
                    <a:pt x="382" y="119"/>
                    <a:pt x="385" y="133"/>
                    <a:pt x="385" y="146"/>
                  </a:cubicBezTo>
                  <a:cubicBezTo>
                    <a:pt x="385" y="160"/>
                    <a:pt x="382" y="174"/>
                    <a:pt x="374" y="184"/>
                  </a:cubicBezTo>
                  <a:cubicBezTo>
                    <a:pt x="366" y="194"/>
                    <a:pt x="351" y="193"/>
                    <a:pt x="345" y="182"/>
                  </a:cubicBezTo>
                  <a:cubicBezTo>
                    <a:pt x="342" y="178"/>
                    <a:pt x="341" y="174"/>
                    <a:pt x="338" y="170"/>
                  </a:cubicBezTo>
                  <a:cubicBezTo>
                    <a:pt x="334" y="164"/>
                    <a:pt x="327" y="164"/>
                    <a:pt x="320" y="164"/>
                  </a:cubicBezTo>
                  <a:cubicBezTo>
                    <a:pt x="317" y="164"/>
                    <a:pt x="314" y="168"/>
                    <a:pt x="313" y="171"/>
                  </a:cubicBezTo>
                  <a:cubicBezTo>
                    <a:pt x="313" y="351"/>
                    <a:pt x="313" y="351"/>
                    <a:pt x="313" y="351"/>
                  </a:cubicBezTo>
                  <a:cubicBezTo>
                    <a:pt x="107" y="324"/>
                    <a:pt x="107" y="324"/>
                    <a:pt x="107" y="324"/>
                  </a:cubicBezTo>
                  <a:cubicBezTo>
                    <a:pt x="107" y="324"/>
                    <a:pt x="74" y="316"/>
                    <a:pt x="52" y="310"/>
                  </a:cubicBezTo>
                  <a:cubicBezTo>
                    <a:pt x="32" y="305"/>
                    <a:pt x="0" y="288"/>
                    <a:pt x="0" y="28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8" name="Google Shape;1058;p43"/>
            <p:cNvSpPr/>
            <p:nvPr/>
          </p:nvSpPr>
          <p:spPr>
            <a:xfrm>
              <a:off x="2000650" y="3426634"/>
              <a:ext cx="230321" cy="296287"/>
            </a:xfrm>
            <a:custGeom>
              <a:avLst/>
              <a:gdLst/>
              <a:ahLst/>
              <a:cxnLst/>
              <a:rect l="l" t="t" r="r" b="b"/>
              <a:pathLst>
                <a:path w="339" h="436" extrusionOk="0">
                  <a:moveTo>
                    <a:pt x="187" y="65"/>
                  </a:moveTo>
                  <a:cubicBezTo>
                    <a:pt x="187" y="58"/>
                    <a:pt x="187" y="51"/>
                    <a:pt x="193" y="47"/>
                  </a:cubicBezTo>
                  <a:cubicBezTo>
                    <a:pt x="197" y="45"/>
                    <a:pt x="201" y="43"/>
                    <a:pt x="205" y="41"/>
                  </a:cubicBezTo>
                  <a:cubicBezTo>
                    <a:pt x="216" y="34"/>
                    <a:pt x="217" y="20"/>
                    <a:pt x="207" y="11"/>
                  </a:cubicBezTo>
                  <a:cubicBezTo>
                    <a:pt x="197" y="3"/>
                    <a:pt x="183" y="0"/>
                    <a:pt x="169" y="0"/>
                  </a:cubicBezTo>
                  <a:cubicBezTo>
                    <a:pt x="156" y="0"/>
                    <a:pt x="142" y="3"/>
                    <a:pt x="132" y="11"/>
                  </a:cubicBezTo>
                  <a:cubicBezTo>
                    <a:pt x="122" y="20"/>
                    <a:pt x="123" y="34"/>
                    <a:pt x="134" y="41"/>
                  </a:cubicBezTo>
                  <a:cubicBezTo>
                    <a:pt x="138" y="43"/>
                    <a:pt x="142" y="45"/>
                    <a:pt x="145" y="47"/>
                  </a:cubicBezTo>
                  <a:cubicBezTo>
                    <a:pt x="152" y="51"/>
                    <a:pt x="152" y="58"/>
                    <a:pt x="151" y="65"/>
                  </a:cubicBezTo>
                  <a:cubicBezTo>
                    <a:pt x="151" y="69"/>
                    <a:pt x="148" y="71"/>
                    <a:pt x="145" y="72"/>
                  </a:cubicBezTo>
                  <a:cubicBezTo>
                    <a:pt x="61" y="72"/>
                    <a:pt x="61" y="72"/>
                    <a:pt x="61" y="72"/>
                  </a:cubicBezTo>
                  <a:cubicBezTo>
                    <a:pt x="0" y="72"/>
                    <a:pt x="0" y="72"/>
                    <a:pt x="0" y="72"/>
                  </a:cubicBezTo>
                  <a:cubicBezTo>
                    <a:pt x="0" y="170"/>
                    <a:pt x="0" y="170"/>
                    <a:pt x="0" y="170"/>
                  </a:cubicBezTo>
                  <a:cubicBezTo>
                    <a:pt x="7" y="161"/>
                    <a:pt x="17" y="156"/>
                    <a:pt x="28" y="156"/>
                  </a:cubicBezTo>
                  <a:cubicBezTo>
                    <a:pt x="39" y="156"/>
                    <a:pt x="49" y="161"/>
                    <a:pt x="56" y="170"/>
                  </a:cubicBezTo>
                  <a:cubicBezTo>
                    <a:pt x="66" y="182"/>
                    <a:pt x="71" y="199"/>
                    <a:pt x="71" y="218"/>
                  </a:cubicBezTo>
                  <a:cubicBezTo>
                    <a:pt x="71" y="238"/>
                    <a:pt x="66" y="255"/>
                    <a:pt x="56" y="267"/>
                  </a:cubicBezTo>
                  <a:cubicBezTo>
                    <a:pt x="49" y="276"/>
                    <a:pt x="39" y="281"/>
                    <a:pt x="28" y="281"/>
                  </a:cubicBezTo>
                  <a:cubicBezTo>
                    <a:pt x="17" y="281"/>
                    <a:pt x="7" y="275"/>
                    <a:pt x="0" y="267"/>
                  </a:cubicBezTo>
                  <a:cubicBezTo>
                    <a:pt x="0" y="425"/>
                    <a:pt x="0" y="425"/>
                    <a:pt x="0" y="425"/>
                  </a:cubicBezTo>
                  <a:cubicBezTo>
                    <a:pt x="86" y="436"/>
                    <a:pt x="86" y="436"/>
                    <a:pt x="86" y="436"/>
                  </a:cubicBezTo>
                  <a:cubicBezTo>
                    <a:pt x="128" y="431"/>
                    <a:pt x="201" y="415"/>
                    <a:pt x="248" y="367"/>
                  </a:cubicBezTo>
                  <a:cubicBezTo>
                    <a:pt x="307" y="309"/>
                    <a:pt x="328" y="205"/>
                    <a:pt x="328" y="205"/>
                  </a:cubicBezTo>
                  <a:cubicBezTo>
                    <a:pt x="328" y="205"/>
                    <a:pt x="339" y="143"/>
                    <a:pt x="333" y="72"/>
                  </a:cubicBezTo>
                  <a:cubicBezTo>
                    <a:pt x="193" y="72"/>
                    <a:pt x="193" y="72"/>
                    <a:pt x="193" y="72"/>
                  </a:cubicBezTo>
                  <a:cubicBezTo>
                    <a:pt x="190" y="71"/>
                    <a:pt x="187" y="69"/>
                    <a:pt x="187" y="6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9" name="Google Shape;1059;p43"/>
            <p:cNvSpPr/>
            <p:nvPr/>
          </p:nvSpPr>
          <p:spPr>
            <a:xfrm>
              <a:off x="1774546" y="3225422"/>
              <a:ext cx="211874" cy="236503"/>
            </a:xfrm>
            <a:custGeom>
              <a:avLst/>
              <a:gdLst/>
              <a:ahLst/>
              <a:cxnLst/>
              <a:rect l="l" t="t" r="r" b="b"/>
              <a:pathLst>
                <a:path w="312" h="348" extrusionOk="0">
                  <a:moveTo>
                    <a:pt x="0" y="157"/>
                  </a:moveTo>
                  <a:cubicBezTo>
                    <a:pt x="7" y="149"/>
                    <a:pt x="17" y="143"/>
                    <a:pt x="28" y="143"/>
                  </a:cubicBezTo>
                  <a:cubicBezTo>
                    <a:pt x="39" y="143"/>
                    <a:pt x="49" y="148"/>
                    <a:pt x="56" y="157"/>
                  </a:cubicBezTo>
                  <a:cubicBezTo>
                    <a:pt x="66" y="169"/>
                    <a:pt x="72" y="186"/>
                    <a:pt x="71" y="206"/>
                  </a:cubicBezTo>
                  <a:cubicBezTo>
                    <a:pt x="72" y="225"/>
                    <a:pt x="66" y="242"/>
                    <a:pt x="56" y="255"/>
                  </a:cubicBezTo>
                  <a:cubicBezTo>
                    <a:pt x="49" y="263"/>
                    <a:pt x="39" y="268"/>
                    <a:pt x="28" y="268"/>
                  </a:cubicBezTo>
                  <a:cubicBezTo>
                    <a:pt x="17" y="268"/>
                    <a:pt x="7" y="263"/>
                    <a:pt x="0" y="254"/>
                  </a:cubicBezTo>
                  <a:cubicBezTo>
                    <a:pt x="0" y="348"/>
                    <a:pt x="0" y="348"/>
                    <a:pt x="0" y="348"/>
                  </a:cubicBezTo>
                  <a:cubicBezTo>
                    <a:pt x="189" y="348"/>
                    <a:pt x="189" y="348"/>
                    <a:pt x="189" y="348"/>
                  </a:cubicBezTo>
                  <a:cubicBezTo>
                    <a:pt x="312" y="348"/>
                    <a:pt x="312" y="348"/>
                    <a:pt x="312" y="348"/>
                  </a:cubicBezTo>
                  <a:cubicBezTo>
                    <a:pt x="312" y="254"/>
                    <a:pt x="312" y="254"/>
                    <a:pt x="312" y="254"/>
                  </a:cubicBezTo>
                  <a:cubicBezTo>
                    <a:pt x="305" y="263"/>
                    <a:pt x="295" y="268"/>
                    <a:pt x="284" y="268"/>
                  </a:cubicBezTo>
                  <a:cubicBezTo>
                    <a:pt x="274" y="268"/>
                    <a:pt x="264" y="263"/>
                    <a:pt x="257" y="255"/>
                  </a:cubicBezTo>
                  <a:cubicBezTo>
                    <a:pt x="246" y="242"/>
                    <a:pt x="241" y="225"/>
                    <a:pt x="241" y="206"/>
                  </a:cubicBezTo>
                  <a:cubicBezTo>
                    <a:pt x="241" y="186"/>
                    <a:pt x="246" y="169"/>
                    <a:pt x="257" y="157"/>
                  </a:cubicBezTo>
                  <a:cubicBezTo>
                    <a:pt x="264" y="148"/>
                    <a:pt x="274" y="143"/>
                    <a:pt x="284" y="143"/>
                  </a:cubicBezTo>
                  <a:cubicBezTo>
                    <a:pt x="295" y="143"/>
                    <a:pt x="305" y="149"/>
                    <a:pt x="312" y="157"/>
                  </a:cubicBezTo>
                  <a:cubicBezTo>
                    <a:pt x="312" y="23"/>
                    <a:pt x="312" y="23"/>
                    <a:pt x="312" y="23"/>
                  </a:cubicBezTo>
                  <a:cubicBezTo>
                    <a:pt x="292" y="20"/>
                    <a:pt x="273" y="18"/>
                    <a:pt x="256" y="17"/>
                  </a:cubicBezTo>
                  <a:cubicBezTo>
                    <a:pt x="182" y="11"/>
                    <a:pt x="96" y="0"/>
                    <a:pt x="0" y="12"/>
                  </a:cubicBezTo>
                  <a:lnTo>
                    <a:pt x="0" y="157"/>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0" name="Google Shape;1060;p43"/>
            <p:cNvSpPr/>
            <p:nvPr/>
          </p:nvSpPr>
          <p:spPr>
            <a:xfrm>
              <a:off x="1951107" y="3243857"/>
              <a:ext cx="274329" cy="218067"/>
            </a:xfrm>
            <a:custGeom>
              <a:avLst/>
              <a:gdLst/>
              <a:ahLst/>
              <a:cxnLst/>
              <a:rect l="l" t="t" r="r" b="b"/>
              <a:pathLst>
                <a:path w="404" h="321" extrusionOk="0">
                  <a:moveTo>
                    <a:pt x="72" y="155"/>
                  </a:moveTo>
                  <a:cubicBezTo>
                    <a:pt x="71" y="158"/>
                    <a:pt x="69" y="161"/>
                    <a:pt x="65" y="161"/>
                  </a:cubicBezTo>
                  <a:cubicBezTo>
                    <a:pt x="58" y="161"/>
                    <a:pt x="52" y="161"/>
                    <a:pt x="47" y="155"/>
                  </a:cubicBezTo>
                  <a:cubicBezTo>
                    <a:pt x="45" y="151"/>
                    <a:pt x="43" y="147"/>
                    <a:pt x="41" y="143"/>
                  </a:cubicBezTo>
                  <a:cubicBezTo>
                    <a:pt x="34" y="132"/>
                    <a:pt x="20" y="131"/>
                    <a:pt x="11" y="141"/>
                  </a:cubicBezTo>
                  <a:cubicBezTo>
                    <a:pt x="3" y="151"/>
                    <a:pt x="0" y="165"/>
                    <a:pt x="0" y="179"/>
                  </a:cubicBezTo>
                  <a:cubicBezTo>
                    <a:pt x="0" y="192"/>
                    <a:pt x="3" y="206"/>
                    <a:pt x="11" y="216"/>
                  </a:cubicBezTo>
                  <a:cubicBezTo>
                    <a:pt x="20" y="226"/>
                    <a:pt x="34" y="225"/>
                    <a:pt x="41" y="214"/>
                  </a:cubicBezTo>
                  <a:cubicBezTo>
                    <a:pt x="43" y="210"/>
                    <a:pt x="45" y="206"/>
                    <a:pt x="47" y="203"/>
                  </a:cubicBezTo>
                  <a:cubicBezTo>
                    <a:pt x="52" y="196"/>
                    <a:pt x="58" y="196"/>
                    <a:pt x="65" y="197"/>
                  </a:cubicBezTo>
                  <a:cubicBezTo>
                    <a:pt x="69" y="197"/>
                    <a:pt x="71" y="200"/>
                    <a:pt x="72" y="203"/>
                  </a:cubicBezTo>
                  <a:cubicBezTo>
                    <a:pt x="72" y="321"/>
                    <a:pt x="72" y="321"/>
                    <a:pt x="72" y="321"/>
                  </a:cubicBezTo>
                  <a:cubicBezTo>
                    <a:pt x="134" y="321"/>
                    <a:pt x="134" y="321"/>
                    <a:pt x="134" y="321"/>
                  </a:cubicBezTo>
                  <a:cubicBezTo>
                    <a:pt x="194" y="321"/>
                    <a:pt x="194" y="321"/>
                    <a:pt x="194" y="321"/>
                  </a:cubicBezTo>
                  <a:cubicBezTo>
                    <a:pt x="185" y="314"/>
                    <a:pt x="180" y="304"/>
                    <a:pt x="180" y="293"/>
                  </a:cubicBezTo>
                  <a:cubicBezTo>
                    <a:pt x="180" y="283"/>
                    <a:pt x="185" y="272"/>
                    <a:pt x="193" y="265"/>
                  </a:cubicBezTo>
                  <a:cubicBezTo>
                    <a:pt x="206" y="255"/>
                    <a:pt x="223" y="250"/>
                    <a:pt x="242" y="250"/>
                  </a:cubicBezTo>
                  <a:cubicBezTo>
                    <a:pt x="262" y="250"/>
                    <a:pt x="279" y="255"/>
                    <a:pt x="291" y="265"/>
                  </a:cubicBezTo>
                  <a:cubicBezTo>
                    <a:pt x="300" y="272"/>
                    <a:pt x="305" y="283"/>
                    <a:pt x="305" y="293"/>
                  </a:cubicBezTo>
                  <a:cubicBezTo>
                    <a:pt x="305" y="304"/>
                    <a:pt x="299" y="314"/>
                    <a:pt x="291" y="321"/>
                  </a:cubicBezTo>
                  <a:cubicBezTo>
                    <a:pt x="404" y="321"/>
                    <a:pt x="404" y="321"/>
                    <a:pt x="404" y="321"/>
                  </a:cubicBezTo>
                  <a:cubicBezTo>
                    <a:pt x="403" y="315"/>
                    <a:pt x="402" y="308"/>
                    <a:pt x="401" y="301"/>
                  </a:cubicBezTo>
                  <a:cubicBezTo>
                    <a:pt x="396" y="273"/>
                    <a:pt x="371" y="189"/>
                    <a:pt x="282" y="113"/>
                  </a:cubicBezTo>
                  <a:cubicBezTo>
                    <a:pt x="199" y="42"/>
                    <a:pt x="130" y="13"/>
                    <a:pt x="72" y="0"/>
                  </a:cubicBezTo>
                  <a:lnTo>
                    <a:pt x="72" y="15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1" name="Google Shape;1061;p43"/>
            <p:cNvSpPr/>
            <p:nvPr/>
          </p:nvSpPr>
          <p:spPr>
            <a:xfrm>
              <a:off x="1858610" y="3710542"/>
              <a:ext cx="173926" cy="152226"/>
            </a:xfrm>
            <a:custGeom>
              <a:avLst/>
              <a:gdLst/>
              <a:ahLst/>
              <a:cxnLst/>
              <a:rect l="l" t="t" r="r" b="b"/>
              <a:pathLst>
                <a:path w="256" h="224" extrusionOk="0">
                  <a:moveTo>
                    <a:pt x="253" y="39"/>
                  </a:moveTo>
                  <a:cubicBezTo>
                    <a:pt x="254" y="37"/>
                    <a:pt x="255" y="35"/>
                    <a:pt x="256" y="34"/>
                  </a:cubicBezTo>
                  <a:cubicBezTo>
                    <a:pt x="0" y="0"/>
                    <a:pt x="0" y="0"/>
                    <a:pt x="0" y="0"/>
                  </a:cubicBezTo>
                  <a:cubicBezTo>
                    <a:pt x="142" y="206"/>
                    <a:pt x="142" y="206"/>
                    <a:pt x="142" y="206"/>
                  </a:cubicBezTo>
                  <a:cubicBezTo>
                    <a:pt x="148" y="216"/>
                    <a:pt x="159" y="221"/>
                    <a:pt x="170" y="222"/>
                  </a:cubicBezTo>
                  <a:cubicBezTo>
                    <a:pt x="225" y="224"/>
                    <a:pt x="225" y="224"/>
                    <a:pt x="225" y="224"/>
                  </a:cubicBezTo>
                  <a:cubicBezTo>
                    <a:pt x="233" y="224"/>
                    <a:pt x="235" y="221"/>
                    <a:pt x="233" y="218"/>
                  </a:cubicBezTo>
                  <a:cubicBezTo>
                    <a:pt x="229" y="209"/>
                    <a:pt x="220" y="192"/>
                    <a:pt x="212" y="175"/>
                  </a:cubicBezTo>
                  <a:cubicBezTo>
                    <a:pt x="207" y="166"/>
                    <a:pt x="206" y="154"/>
                    <a:pt x="210" y="144"/>
                  </a:cubicBezTo>
                  <a:lnTo>
                    <a:pt x="253" y="39"/>
                  </a:ln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2" name="Google Shape;1062;p43"/>
            <p:cNvSpPr/>
            <p:nvPr/>
          </p:nvSpPr>
          <p:spPr>
            <a:xfrm>
              <a:off x="1521825" y="3426634"/>
              <a:ext cx="288560" cy="234396"/>
            </a:xfrm>
            <a:custGeom>
              <a:avLst/>
              <a:gdLst/>
              <a:ahLst/>
              <a:cxnLst/>
              <a:rect l="l" t="t" r="r" b="b"/>
              <a:pathLst>
                <a:path w="425" h="345" extrusionOk="0">
                  <a:moveTo>
                    <a:pt x="299" y="269"/>
                  </a:moveTo>
                  <a:cubicBezTo>
                    <a:pt x="299" y="269"/>
                    <a:pt x="299" y="269"/>
                    <a:pt x="299" y="269"/>
                  </a:cubicBezTo>
                  <a:cubicBezTo>
                    <a:pt x="308" y="298"/>
                    <a:pt x="328" y="324"/>
                    <a:pt x="352" y="345"/>
                  </a:cubicBezTo>
                  <a:cubicBezTo>
                    <a:pt x="352" y="243"/>
                    <a:pt x="352" y="243"/>
                    <a:pt x="352" y="243"/>
                  </a:cubicBezTo>
                  <a:cubicBezTo>
                    <a:pt x="353" y="240"/>
                    <a:pt x="356" y="236"/>
                    <a:pt x="359" y="236"/>
                  </a:cubicBezTo>
                  <a:cubicBezTo>
                    <a:pt x="366" y="236"/>
                    <a:pt x="373" y="236"/>
                    <a:pt x="377" y="242"/>
                  </a:cubicBezTo>
                  <a:cubicBezTo>
                    <a:pt x="380" y="246"/>
                    <a:pt x="381" y="250"/>
                    <a:pt x="384" y="254"/>
                  </a:cubicBezTo>
                  <a:cubicBezTo>
                    <a:pt x="391" y="265"/>
                    <a:pt x="405" y="266"/>
                    <a:pt x="413" y="256"/>
                  </a:cubicBezTo>
                  <a:cubicBezTo>
                    <a:pt x="421" y="246"/>
                    <a:pt x="425" y="232"/>
                    <a:pt x="424" y="218"/>
                  </a:cubicBezTo>
                  <a:cubicBezTo>
                    <a:pt x="425" y="205"/>
                    <a:pt x="421" y="191"/>
                    <a:pt x="413" y="181"/>
                  </a:cubicBezTo>
                  <a:cubicBezTo>
                    <a:pt x="405" y="171"/>
                    <a:pt x="391" y="172"/>
                    <a:pt x="384" y="183"/>
                  </a:cubicBezTo>
                  <a:cubicBezTo>
                    <a:pt x="381" y="187"/>
                    <a:pt x="380" y="191"/>
                    <a:pt x="377" y="194"/>
                  </a:cubicBezTo>
                  <a:cubicBezTo>
                    <a:pt x="373" y="201"/>
                    <a:pt x="366" y="201"/>
                    <a:pt x="359" y="200"/>
                  </a:cubicBezTo>
                  <a:cubicBezTo>
                    <a:pt x="356" y="200"/>
                    <a:pt x="353" y="197"/>
                    <a:pt x="352" y="194"/>
                  </a:cubicBezTo>
                  <a:cubicBezTo>
                    <a:pt x="352" y="72"/>
                    <a:pt x="352" y="72"/>
                    <a:pt x="352" y="72"/>
                  </a:cubicBezTo>
                  <a:cubicBezTo>
                    <a:pt x="205" y="72"/>
                    <a:pt x="205" y="72"/>
                    <a:pt x="205" y="72"/>
                  </a:cubicBezTo>
                  <a:cubicBezTo>
                    <a:pt x="202" y="71"/>
                    <a:pt x="198" y="69"/>
                    <a:pt x="198" y="65"/>
                  </a:cubicBezTo>
                  <a:cubicBezTo>
                    <a:pt x="198" y="58"/>
                    <a:pt x="198" y="51"/>
                    <a:pt x="204" y="47"/>
                  </a:cubicBezTo>
                  <a:cubicBezTo>
                    <a:pt x="208" y="45"/>
                    <a:pt x="212" y="43"/>
                    <a:pt x="216" y="41"/>
                  </a:cubicBezTo>
                  <a:cubicBezTo>
                    <a:pt x="227" y="34"/>
                    <a:pt x="228" y="20"/>
                    <a:pt x="218" y="11"/>
                  </a:cubicBezTo>
                  <a:cubicBezTo>
                    <a:pt x="208" y="3"/>
                    <a:pt x="194" y="0"/>
                    <a:pt x="180" y="0"/>
                  </a:cubicBezTo>
                  <a:cubicBezTo>
                    <a:pt x="167" y="0"/>
                    <a:pt x="153" y="3"/>
                    <a:pt x="143" y="11"/>
                  </a:cubicBezTo>
                  <a:cubicBezTo>
                    <a:pt x="133" y="20"/>
                    <a:pt x="134" y="34"/>
                    <a:pt x="145" y="41"/>
                  </a:cubicBezTo>
                  <a:cubicBezTo>
                    <a:pt x="149" y="43"/>
                    <a:pt x="153" y="45"/>
                    <a:pt x="156" y="47"/>
                  </a:cubicBezTo>
                  <a:cubicBezTo>
                    <a:pt x="163" y="51"/>
                    <a:pt x="163" y="58"/>
                    <a:pt x="162" y="65"/>
                  </a:cubicBezTo>
                  <a:cubicBezTo>
                    <a:pt x="162" y="69"/>
                    <a:pt x="159" y="71"/>
                    <a:pt x="156" y="72"/>
                  </a:cubicBezTo>
                  <a:cubicBezTo>
                    <a:pt x="0" y="72"/>
                    <a:pt x="0" y="72"/>
                    <a:pt x="0" y="72"/>
                  </a:cubicBezTo>
                  <a:cubicBezTo>
                    <a:pt x="0" y="72"/>
                    <a:pt x="0" y="72"/>
                    <a:pt x="0" y="72"/>
                  </a:cubicBezTo>
                  <a:cubicBezTo>
                    <a:pt x="3" y="89"/>
                    <a:pt x="23" y="134"/>
                    <a:pt x="23" y="134"/>
                  </a:cubicBezTo>
                  <a:cubicBezTo>
                    <a:pt x="53" y="249"/>
                    <a:pt x="185" y="304"/>
                    <a:pt x="299" y="269"/>
                  </a:cubicBezTo>
                  <a:cubicBezTo>
                    <a:pt x="299" y="269"/>
                    <a:pt x="299" y="269"/>
                    <a:pt x="299" y="269"/>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3" name="Google Shape;1063;p43"/>
            <p:cNvSpPr/>
            <p:nvPr/>
          </p:nvSpPr>
          <p:spPr>
            <a:xfrm>
              <a:off x="1510757" y="3234903"/>
              <a:ext cx="299628" cy="227021"/>
            </a:xfrm>
            <a:custGeom>
              <a:avLst/>
              <a:gdLst/>
              <a:ahLst/>
              <a:cxnLst/>
              <a:rect l="l" t="t" r="r" b="b"/>
              <a:pathLst>
                <a:path w="441" h="334" extrusionOk="0">
                  <a:moveTo>
                    <a:pt x="148" y="334"/>
                  </a:moveTo>
                  <a:cubicBezTo>
                    <a:pt x="139" y="327"/>
                    <a:pt x="134" y="317"/>
                    <a:pt x="134" y="306"/>
                  </a:cubicBezTo>
                  <a:cubicBezTo>
                    <a:pt x="134" y="296"/>
                    <a:pt x="139" y="285"/>
                    <a:pt x="147" y="278"/>
                  </a:cubicBezTo>
                  <a:cubicBezTo>
                    <a:pt x="160" y="268"/>
                    <a:pt x="177" y="263"/>
                    <a:pt x="196" y="263"/>
                  </a:cubicBezTo>
                  <a:cubicBezTo>
                    <a:pt x="216" y="263"/>
                    <a:pt x="233" y="268"/>
                    <a:pt x="245" y="278"/>
                  </a:cubicBezTo>
                  <a:cubicBezTo>
                    <a:pt x="254" y="285"/>
                    <a:pt x="259" y="296"/>
                    <a:pt x="259" y="306"/>
                  </a:cubicBezTo>
                  <a:cubicBezTo>
                    <a:pt x="259" y="317"/>
                    <a:pt x="253" y="327"/>
                    <a:pt x="245" y="334"/>
                  </a:cubicBezTo>
                  <a:cubicBezTo>
                    <a:pt x="368" y="334"/>
                    <a:pt x="368" y="334"/>
                    <a:pt x="368" y="334"/>
                  </a:cubicBezTo>
                  <a:cubicBezTo>
                    <a:pt x="368" y="216"/>
                    <a:pt x="368" y="216"/>
                    <a:pt x="368" y="216"/>
                  </a:cubicBezTo>
                  <a:cubicBezTo>
                    <a:pt x="369" y="213"/>
                    <a:pt x="372" y="210"/>
                    <a:pt x="375" y="210"/>
                  </a:cubicBezTo>
                  <a:cubicBezTo>
                    <a:pt x="382" y="209"/>
                    <a:pt x="389" y="209"/>
                    <a:pt x="393" y="216"/>
                  </a:cubicBezTo>
                  <a:cubicBezTo>
                    <a:pt x="396" y="219"/>
                    <a:pt x="397" y="223"/>
                    <a:pt x="400" y="227"/>
                  </a:cubicBezTo>
                  <a:cubicBezTo>
                    <a:pt x="407" y="238"/>
                    <a:pt x="421" y="239"/>
                    <a:pt x="429" y="229"/>
                  </a:cubicBezTo>
                  <a:cubicBezTo>
                    <a:pt x="437" y="219"/>
                    <a:pt x="441" y="205"/>
                    <a:pt x="440" y="192"/>
                  </a:cubicBezTo>
                  <a:cubicBezTo>
                    <a:pt x="441" y="178"/>
                    <a:pt x="437" y="164"/>
                    <a:pt x="429" y="154"/>
                  </a:cubicBezTo>
                  <a:cubicBezTo>
                    <a:pt x="421" y="144"/>
                    <a:pt x="407" y="145"/>
                    <a:pt x="400" y="156"/>
                  </a:cubicBezTo>
                  <a:cubicBezTo>
                    <a:pt x="397" y="160"/>
                    <a:pt x="396" y="164"/>
                    <a:pt x="393" y="168"/>
                  </a:cubicBezTo>
                  <a:cubicBezTo>
                    <a:pt x="389" y="174"/>
                    <a:pt x="382" y="174"/>
                    <a:pt x="375" y="174"/>
                  </a:cubicBezTo>
                  <a:cubicBezTo>
                    <a:pt x="372" y="174"/>
                    <a:pt x="369" y="171"/>
                    <a:pt x="368" y="168"/>
                  </a:cubicBezTo>
                  <a:cubicBezTo>
                    <a:pt x="368" y="0"/>
                    <a:pt x="368" y="0"/>
                    <a:pt x="368" y="0"/>
                  </a:cubicBezTo>
                  <a:cubicBezTo>
                    <a:pt x="367" y="1"/>
                    <a:pt x="366" y="1"/>
                    <a:pt x="365" y="1"/>
                  </a:cubicBezTo>
                  <a:cubicBezTo>
                    <a:pt x="253" y="36"/>
                    <a:pt x="253" y="36"/>
                    <a:pt x="253" y="36"/>
                  </a:cubicBezTo>
                  <a:cubicBezTo>
                    <a:pt x="226" y="45"/>
                    <a:pt x="199" y="57"/>
                    <a:pt x="175" y="72"/>
                  </a:cubicBezTo>
                  <a:cubicBezTo>
                    <a:pt x="175" y="72"/>
                    <a:pt x="109" y="111"/>
                    <a:pt x="90" y="130"/>
                  </a:cubicBezTo>
                  <a:cubicBezTo>
                    <a:pt x="32" y="188"/>
                    <a:pt x="0" y="227"/>
                    <a:pt x="14" y="334"/>
                  </a:cubicBezTo>
                  <a:lnTo>
                    <a:pt x="148" y="334"/>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64" name="Google Shape;1064;p43"/>
          <p:cNvGrpSpPr/>
          <p:nvPr/>
        </p:nvGrpSpPr>
        <p:grpSpPr>
          <a:xfrm>
            <a:off x="3761148" y="2300567"/>
            <a:ext cx="445767" cy="359478"/>
            <a:chOff x="2595501" y="3253725"/>
            <a:chExt cx="720141" cy="580739"/>
          </a:xfrm>
        </p:grpSpPr>
        <p:sp>
          <p:nvSpPr>
            <p:cNvPr id="1065" name="Google Shape;1065;p43"/>
            <p:cNvSpPr/>
            <p:nvPr/>
          </p:nvSpPr>
          <p:spPr>
            <a:xfrm>
              <a:off x="2595501" y="3269807"/>
              <a:ext cx="416349" cy="273171"/>
            </a:xfrm>
            <a:custGeom>
              <a:avLst/>
              <a:gdLst/>
              <a:ahLst/>
              <a:cxnLst/>
              <a:rect l="l" t="t" r="r" b="b"/>
              <a:pathLst>
                <a:path w="722" h="472" extrusionOk="0">
                  <a:moveTo>
                    <a:pt x="250" y="429"/>
                  </a:moveTo>
                  <a:cubicBezTo>
                    <a:pt x="250" y="413"/>
                    <a:pt x="258" y="398"/>
                    <a:pt x="270" y="388"/>
                  </a:cubicBezTo>
                  <a:cubicBezTo>
                    <a:pt x="289" y="372"/>
                    <a:pt x="315" y="364"/>
                    <a:pt x="344" y="365"/>
                  </a:cubicBezTo>
                  <a:cubicBezTo>
                    <a:pt x="373" y="364"/>
                    <a:pt x="399" y="372"/>
                    <a:pt x="418" y="388"/>
                  </a:cubicBezTo>
                  <a:cubicBezTo>
                    <a:pt x="431" y="398"/>
                    <a:pt x="438" y="413"/>
                    <a:pt x="438" y="429"/>
                  </a:cubicBezTo>
                  <a:cubicBezTo>
                    <a:pt x="438" y="446"/>
                    <a:pt x="430" y="461"/>
                    <a:pt x="417" y="472"/>
                  </a:cubicBezTo>
                  <a:cubicBezTo>
                    <a:pt x="598" y="472"/>
                    <a:pt x="598" y="472"/>
                    <a:pt x="598" y="472"/>
                  </a:cubicBezTo>
                  <a:cubicBezTo>
                    <a:pt x="606" y="472"/>
                    <a:pt x="613" y="465"/>
                    <a:pt x="613" y="457"/>
                  </a:cubicBezTo>
                  <a:cubicBezTo>
                    <a:pt x="613" y="457"/>
                    <a:pt x="613" y="457"/>
                    <a:pt x="613" y="457"/>
                  </a:cubicBezTo>
                  <a:cubicBezTo>
                    <a:pt x="613" y="457"/>
                    <a:pt x="613" y="457"/>
                    <a:pt x="613" y="457"/>
                  </a:cubicBezTo>
                  <a:cubicBezTo>
                    <a:pt x="613" y="320"/>
                    <a:pt x="613" y="320"/>
                    <a:pt x="613" y="320"/>
                  </a:cubicBezTo>
                  <a:cubicBezTo>
                    <a:pt x="615" y="315"/>
                    <a:pt x="619" y="310"/>
                    <a:pt x="624" y="310"/>
                  </a:cubicBezTo>
                  <a:cubicBezTo>
                    <a:pt x="635" y="310"/>
                    <a:pt x="645" y="310"/>
                    <a:pt x="651" y="319"/>
                  </a:cubicBezTo>
                  <a:cubicBezTo>
                    <a:pt x="655" y="325"/>
                    <a:pt x="657" y="331"/>
                    <a:pt x="661" y="336"/>
                  </a:cubicBezTo>
                  <a:cubicBezTo>
                    <a:pt x="671" y="353"/>
                    <a:pt x="693" y="355"/>
                    <a:pt x="705" y="340"/>
                  </a:cubicBezTo>
                  <a:cubicBezTo>
                    <a:pt x="718" y="325"/>
                    <a:pt x="722" y="303"/>
                    <a:pt x="722" y="283"/>
                  </a:cubicBezTo>
                  <a:cubicBezTo>
                    <a:pt x="722" y="263"/>
                    <a:pt x="718" y="242"/>
                    <a:pt x="705" y="227"/>
                  </a:cubicBezTo>
                  <a:cubicBezTo>
                    <a:pt x="693" y="211"/>
                    <a:pt x="671" y="213"/>
                    <a:pt x="661" y="230"/>
                  </a:cubicBezTo>
                  <a:cubicBezTo>
                    <a:pt x="657" y="235"/>
                    <a:pt x="655" y="241"/>
                    <a:pt x="651" y="247"/>
                  </a:cubicBezTo>
                  <a:cubicBezTo>
                    <a:pt x="645" y="256"/>
                    <a:pt x="635" y="256"/>
                    <a:pt x="624" y="256"/>
                  </a:cubicBezTo>
                  <a:cubicBezTo>
                    <a:pt x="619" y="256"/>
                    <a:pt x="615" y="251"/>
                    <a:pt x="613" y="247"/>
                  </a:cubicBezTo>
                  <a:cubicBezTo>
                    <a:pt x="613" y="104"/>
                    <a:pt x="613" y="104"/>
                    <a:pt x="613" y="104"/>
                  </a:cubicBezTo>
                  <a:cubicBezTo>
                    <a:pt x="613" y="96"/>
                    <a:pt x="609" y="89"/>
                    <a:pt x="602" y="85"/>
                  </a:cubicBezTo>
                  <a:cubicBezTo>
                    <a:pt x="600" y="84"/>
                    <a:pt x="598" y="82"/>
                    <a:pt x="595" y="81"/>
                  </a:cubicBezTo>
                  <a:cubicBezTo>
                    <a:pt x="520" y="29"/>
                    <a:pt x="437" y="0"/>
                    <a:pt x="345" y="0"/>
                  </a:cubicBezTo>
                  <a:cubicBezTo>
                    <a:pt x="147" y="9"/>
                    <a:pt x="0" y="128"/>
                    <a:pt x="25" y="345"/>
                  </a:cubicBezTo>
                  <a:cubicBezTo>
                    <a:pt x="29" y="385"/>
                    <a:pt x="37" y="424"/>
                    <a:pt x="49" y="461"/>
                  </a:cubicBezTo>
                  <a:cubicBezTo>
                    <a:pt x="52" y="467"/>
                    <a:pt x="57" y="472"/>
                    <a:pt x="64" y="472"/>
                  </a:cubicBezTo>
                  <a:cubicBezTo>
                    <a:pt x="271" y="472"/>
                    <a:pt x="271" y="472"/>
                    <a:pt x="271" y="472"/>
                  </a:cubicBezTo>
                  <a:cubicBezTo>
                    <a:pt x="258" y="461"/>
                    <a:pt x="250" y="446"/>
                    <a:pt x="250" y="42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6" name="Google Shape;1066;p43"/>
            <p:cNvSpPr/>
            <p:nvPr/>
          </p:nvSpPr>
          <p:spPr>
            <a:xfrm>
              <a:off x="2903528" y="3560177"/>
              <a:ext cx="374670" cy="273617"/>
            </a:xfrm>
            <a:custGeom>
              <a:avLst/>
              <a:gdLst/>
              <a:ahLst/>
              <a:cxnLst/>
              <a:rect l="l" t="t" r="r" b="b"/>
              <a:pathLst>
                <a:path w="650" h="473" extrusionOk="0">
                  <a:moveTo>
                    <a:pt x="455" y="42"/>
                  </a:moveTo>
                  <a:cubicBezTo>
                    <a:pt x="455" y="58"/>
                    <a:pt x="448" y="74"/>
                    <a:pt x="435" y="84"/>
                  </a:cubicBezTo>
                  <a:cubicBezTo>
                    <a:pt x="417" y="100"/>
                    <a:pt x="391" y="108"/>
                    <a:pt x="361" y="107"/>
                  </a:cubicBezTo>
                  <a:cubicBezTo>
                    <a:pt x="332" y="108"/>
                    <a:pt x="306" y="100"/>
                    <a:pt x="288" y="84"/>
                  </a:cubicBezTo>
                  <a:cubicBezTo>
                    <a:pt x="275" y="74"/>
                    <a:pt x="268" y="58"/>
                    <a:pt x="268" y="42"/>
                  </a:cubicBezTo>
                  <a:cubicBezTo>
                    <a:pt x="268" y="26"/>
                    <a:pt x="275" y="11"/>
                    <a:pt x="289" y="0"/>
                  </a:cubicBezTo>
                  <a:cubicBezTo>
                    <a:pt x="124" y="0"/>
                    <a:pt x="124" y="0"/>
                    <a:pt x="124" y="0"/>
                  </a:cubicBezTo>
                  <a:cubicBezTo>
                    <a:pt x="116" y="0"/>
                    <a:pt x="109" y="7"/>
                    <a:pt x="109" y="15"/>
                  </a:cubicBezTo>
                  <a:cubicBezTo>
                    <a:pt x="109" y="181"/>
                    <a:pt x="109" y="181"/>
                    <a:pt x="109" y="181"/>
                  </a:cubicBezTo>
                  <a:cubicBezTo>
                    <a:pt x="107" y="186"/>
                    <a:pt x="104" y="190"/>
                    <a:pt x="98" y="191"/>
                  </a:cubicBezTo>
                  <a:cubicBezTo>
                    <a:pt x="88" y="191"/>
                    <a:pt x="78" y="191"/>
                    <a:pt x="71" y="181"/>
                  </a:cubicBezTo>
                  <a:cubicBezTo>
                    <a:pt x="68" y="176"/>
                    <a:pt x="65" y="170"/>
                    <a:pt x="62" y="164"/>
                  </a:cubicBezTo>
                  <a:cubicBezTo>
                    <a:pt x="51" y="148"/>
                    <a:pt x="30" y="146"/>
                    <a:pt x="17" y="161"/>
                  </a:cubicBezTo>
                  <a:cubicBezTo>
                    <a:pt x="5" y="176"/>
                    <a:pt x="0" y="198"/>
                    <a:pt x="1" y="218"/>
                  </a:cubicBezTo>
                  <a:cubicBezTo>
                    <a:pt x="0" y="238"/>
                    <a:pt x="5" y="259"/>
                    <a:pt x="17" y="274"/>
                  </a:cubicBezTo>
                  <a:cubicBezTo>
                    <a:pt x="30" y="289"/>
                    <a:pt x="51" y="288"/>
                    <a:pt x="62" y="271"/>
                  </a:cubicBezTo>
                  <a:cubicBezTo>
                    <a:pt x="65" y="265"/>
                    <a:pt x="68" y="259"/>
                    <a:pt x="71" y="254"/>
                  </a:cubicBezTo>
                  <a:cubicBezTo>
                    <a:pt x="78" y="244"/>
                    <a:pt x="88" y="244"/>
                    <a:pt x="98" y="245"/>
                  </a:cubicBezTo>
                  <a:cubicBezTo>
                    <a:pt x="104" y="245"/>
                    <a:pt x="107" y="250"/>
                    <a:pt x="109" y="254"/>
                  </a:cubicBezTo>
                  <a:cubicBezTo>
                    <a:pt x="109" y="457"/>
                    <a:pt x="109" y="457"/>
                    <a:pt x="109" y="457"/>
                  </a:cubicBezTo>
                  <a:cubicBezTo>
                    <a:pt x="109" y="466"/>
                    <a:pt x="118" y="473"/>
                    <a:pt x="127" y="470"/>
                  </a:cubicBezTo>
                  <a:cubicBezTo>
                    <a:pt x="132" y="468"/>
                    <a:pt x="138" y="466"/>
                    <a:pt x="143" y="464"/>
                  </a:cubicBezTo>
                  <a:cubicBezTo>
                    <a:pt x="264" y="406"/>
                    <a:pt x="377" y="334"/>
                    <a:pt x="477" y="243"/>
                  </a:cubicBezTo>
                  <a:cubicBezTo>
                    <a:pt x="549" y="178"/>
                    <a:pt x="607" y="105"/>
                    <a:pt x="646" y="21"/>
                  </a:cubicBezTo>
                  <a:cubicBezTo>
                    <a:pt x="650" y="11"/>
                    <a:pt x="643" y="0"/>
                    <a:pt x="632" y="0"/>
                  </a:cubicBezTo>
                  <a:cubicBezTo>
                    <a:pt x="434" y="0"/>
                    <a:pt x="434" y="0"/>
                    <a:pt x="434" y="0"/>
                  </a:cubicBezTo>
                  <a:cubicBezTo>
                    <a:pt x="448" y="11"/>
                    <a:pt x="455" y="26"/>
                    <a:pt x="455" y="4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7" name="Google Shape;1067;p43"/>
            <p:cNvSpPr/>
            <p:nvPr/>
          </p:nvSpPr>
          <p:spPr>
            <a:xfrm>
              <a:off x="2635397" y="3497189"/>
              <a:ext cx="313600" cy="337276"/>
            </a:xfrm>
            <a:custGeom>
              <a:avLst/>
              <a:gdLst/>
              <a:ahLst/>
              <a:cxnLst/>
              <a:rect l="l" t="t" r="r" b="b"/>
              <a:pathLst>
                <a:path w="544" h="583" extrusionOk="0">
                  <a:moveTo>
                    <a:pt x="502" y="420"/>
                  </a:moveTo>
                  <a:cubicBezTo>
                    <a:pt x="486" y="420"/>
                    <a:pt x="471" y="413"/>
                    <a:pt x="460" y="400"/>
                  </a:cubicBezTo>
                  <a:cubicBezTo>
                    <a:pt x="445" y="382"/>
                    <a:pt x="436" y="356"/>
                    <a:pt x="437" y="327"/>
                  </a:cubicBezTo>
                  <a:cubicBezTo>
                    <a:pt x="436" y="298"/>
                    <a:pt x="445" y="271"/>
                    <a:pt x="460" y="253"/>
                  </a:cubicBezTo>
                  <a:cubicBezTo>
                    <a:pt x="471" y="240"/>
                    <a:pt x="486" y="233"/>
                    <a:pt x="502" y="233"/>
                  </a:cubicBezTo>
                  <a:cubicBezTo>
                    <a:pt x="518" y="233"/>
                    <a:pt x="534" y="241"/>
                    <a:pt x="544" y="254"/>
                  </a:cubicBezTo>
                  <a:cubicBezTo>
                    <a:pt x="544" y="124"/>
                    <a:pt x="544" y="124"/>
                    <a:pt x="544" y="124"/>
                  </a:cubicBezTo>
                  <a:cubicBezTo>
                    <a:pt x="544" y="116"/>
                    <a:pt x="537" y="109"/>
                    <a:pt x="529" y="109"/>
                  </a:cubicBezTo>
                  <a:cubicBezTo>
                    <a:pt x="312" y="109"/>
                    <a:pt x="312" y="109"/>
                    <a:pt x="312" y="109"/>
                  </a:cubicBezTo>
                  <a:cubicBezTo>
                    <a:pt x="307" y="107"/>
                    <a:pt x="302" y="103"/>
                    <a:pt x="302" y="98"/>
                  </a:cubicBezTo>
                  <a:cubicBezTo>
                    <a:pt x="302" y="87"/>
                    <a:pt x="302" y="78"/>
                    <a:pt x="311" y="71"/>
                  </a:cubicBezTo>
                  <a:cubicBezTo>
                    <a:pt x="317" y="67"/>
                    <a:pt x="323" y="65"/>
                    <a:pt x="328" y="61"/>
                  </a:cubicBezTo>
                  <a:cubicBezTo>
                    <a:pt x="345" y="51"/>
                    <a:pt x="347" y="30"/>
                    <a:pt x="332" y="17"/>
                  </a:cubicBezTo>
                  <a:cubicBezTo>
                    <a:pt x="317" y="5"/>
                    <a:pt x="295" y="0"/>
                    <a:pt x="275" y="0"/>
                  </a:cubicBezTo>
                  <a:cubicBezTo>
                    <a:pt x="255" y="0"/>
                    <a:pt x="234" y="5"/>
                    <a:pt x="219" y="17"/>
                  </a:cubicBezTo>
                  <a:cubicBezTo>
                    <a:pt x="203" y="30"/>
                    <a:pt x="205" y="51"/>
                    <a:pt x="222" y="61"/>
                  </a:cubicBezTo>
                  <a:cubicBezTo>
                    <a:pt x="227" y="65"/>
                    <a:pt x="233" y="67"/>
                    <a:pt x="239" y="71"/>
                  </a:cubicBezTo>
                  <a:cubicBezTo>
                    <a:pt x="248" y="78"/>
                    <a:pt x="248" y="87"/>
                    <a:pt x="248" y="98"/>
                  </a:cubicBezTo>
                  <a:cubicBezTo>
                    <a:pt x="248" y="103"/>
                    <a:pt x="243" y="107"/>
                    <a:pt x="239" y="109"/>
                  </a:cubicBezTo>
                  <a:cubicBezTo>
                    <a:pt x="19" y="109"/>
                    <a:pt x="19" y="109"/>
                    <a:pt x="19" y="109"/>
                  </a:cubicBezTo>
                  <a:cubicBezTo>
                    <a:pt x="8" y="109"/>
                    <a:pt x="0" y="120"/>
                    <a:pt x="5" y="130"/>
                  </a:cubicBezTo>
                  <a:cubicBezTo>
                    <a:pt x="18" y="157"/>
                    <a:pt x="32" y="183"/>
                    <a:pt x="50" y="208"/>
                  </a:cubicBezTo>
                  <a:cubicBezTo>
                    <a:pt x="170" y="381"/>
                    <a:pt x="338" y="493"/>
                    <a:pt x="525" y="579"/>
                  </a:cubicBezTo>
                  <a:cubicBezTo>
                    <a:pt x="525" y="579"/>
                    <a:pt x="525" y="579"/>
                    <a:pt x="525" y="579"/>
                  </a:cubicBezTo>
                  <a:cubicBezTo>
                    <a:pt x="534" y="583"/>
                    <a:pt x="544" y="576"/>
                    <a:pt x="544" y="567"/>
                  </a:cubicBezTo>
                  <a:cubicBezTo>
                    <a:pt x="544" y="399"/>
                    <a:pt x="544" y="399"/>
                    <a:pt x="544" y="399"/>
                  </a:cubicBezTo>
                  <a:cubicBezTo>
                    <a:pt x="534" y="413"/>
                    <a:pt x="518" y="420"/>
                    <a:pt x="502" y="42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8" name="Google Shape;1068;p43"/>
            <p:cNvSpPr/>
            <p:nvPr/>
          </p:nvSpPr>
          <p:spPr>
            <a:xfrm>
              <a:off x="2966382" y="3253725"/>
              <a:ext cx="349261" cy="352241"/>
            </a:xfrm>
            <a:custGeom>
              <a:avLst/>
              <a:gdLst/>
              <a:ahLst/>
              <a:cxnLst/>
              <a:rect l="l" t="t" r="r" b="b"/>
              <a:pathLst>
                <a:path w="606" h="609" extrusionOk="0">
                  <a:moveTo>
                    <a:pt x="397" y="49"/>
                  </a:moveTo>
                  <a:cubicBezTo>
                    <a:pt x="262" y="0"/>
                    <a:pt x="137" y="39"/>
                    <a:pt x="19" y="109"/>
                  </a:cubicBezTo>
                  <a:cubicBezTo>
                    <a:pt x="17" y="110"/>
                    <a:pt x="15" y="111"/>
                    <a:pt x="13" y="112"/>
                  </a:cubicBezTo>
                  <a:cubicBezTo>
                    <a:pt x="5" y="116"/>
                    <a:pt x="0" y="124"/>
                    <a:pt x="0" y="132"/>
                  </a:cubicBezTo>
                  <a:cubicBezTo>
                    <a:pt x="0" y="238"/>
                    <a:pt x="0" y="238"/>
                    <a:pt x="0" y="238"/>
                  </a:cubicBezTo>
                  <a:cubicBezTo>
                    <a:pt x="11" y="225"/>
                    <a:pt x="26" y="217"/>
                    <a:pt x="43" y="217"/>
                  </a:cubicBezTo>
                  <a:cubicBezTo>
                    <a:pt x="59" y="217"/>
                    <a:pt x="74" y="225"/>
                    <a:pt x="85" y="237"/>
                  </a:cubicBezTo>
                  <a:cubicBezTo>
                    <a:pt x="100" y="256"/>
                    <a:pt x="108" y="282"/>
                    <a:pt x="108" y="311"/>
                  </a:cubicBezTo>
                  <a:cubicBezTo>
                    <a:pt x="108" y="340"/>
                    <a:pt x="100" y="366"/>
                    <a:pt x="85" y="385"/>
                  </a:cubicBezTo>
                  <a:cubicBezTo>
                    <a:pt x="74" y="398"/>
                    <a:pt x="59" y="405"/>
                    <a:pt x="43" y="405"/>
                  </a:cubicBezTo>
                  <a:cubicBezTo>
                    <a:pt x="26" y="405"/>
                    <a:pt x="11" y="397"/>
                    <a:pt x="0" y="384"/>
                  </a:cubicBezTo>
                  <a:cubicBezTo>
                    <a:pt x="0" y="485"/>
                    <a:pt x="0" y="485"/>
                    <a:pt x="0" y="485"/>
                  </a:cubicBezTo>
                  <a:cubicBezTo>
                    <a:pt x="0" y="493"/>
                    <a:pt x="7" y="500"/>
                    <a:pt x="15" y="500"/>
                  </a:cubicBezTo>
                  <a:cubicBezTo>
                    <a:pt x="216" y="500"/>
                    <a:pt x="216" y="500"/>
                    <a:pt x="216" y="500"/>
                  </a:cubicBezTo>
                  <a:cubicBezTo>
                    <a:pt x="221" y="502"/>
                    <a:pt x="225" y="505"/>
                    <a:pt x="225" y="511"/>
                  </a:cubicBezTo>
                  <a:cubicBezTo>
                    <a:pt x="226" y="521"/>
                    <a:pt x="226" y="531"/>
                    <a:pt x="216" y="538"/>
                  </a:cubicBezTo>
                  <a:cubicBezTo>
                    <a:pt x="211" y="541"/>
                    <a:pt x="205" y="544"/>
                    <a:pt x="199" y="547"/>
                  </a:cubicBezTo>
                  <a:cubicBezTo>
                    <a:pt x="183" y="558"/>
                    <a:pt x="181" y="579"/>
                    <a:pt x="196" y="592"/>
                  </a:cubicBezTo>
                  <a:cubicBezTo>
                    <a:pt x="211" y="604"/>
                    <a:pt x="233" y="609"/>
                    <a:pt x="252" y="609"/>
                  </a:cubicBezTo>
                  <a:cubicBezTo>
                    <a:pt x="272" y="609"/>
                    <a:pt x="294" y="604"/>
                    <a:pt x="309" y="592"/>
                  </a:cubicBezTo>
                  <a:cubicBezTo>
                    <a:pt x="324" y="579"/>
                    <a:pt x="322" y="558"/>
                    <a:pt x="306" y="547"/>
                  </a:cubicBezTo>
                  <a:cubicBezTo>
                    <a:pt x="300" y="544"/>
                    <a:pt x="294" y="541"/>
                    <a:pt x="289" y="538"/>
                  </a:cubicBezTo>
                  <a:cubicBezTo>
                    <a:pt x="279" y="531"/>
                    <a:pt x="279" y="521"/>
                    <a:pt x="279" y="511"/>
                  </a:cubicBezTo>
                  <a:cubicBezTo>
                    <a:pt x="280" y="505"/>
                    <a:pt x="284" y="502"/>
                    <a:pt x="289" y="500"/>
                  </a:cubicBezTo>
                  <a:cubicBezTo>
                    <a:pt x="547" y="500"/>
                    <a:pt x="547" y="500"/>
                    <a:pt x="547" y="500"/>
                  </a:cubicBezTo>
                  <a:cubicBezTo>
                    <a:pt x="554" y="500"/>
                    <a:pt x="559" y="496"/>
                    <a:pt x="561" y="490"/>
                  </a:cubicBezTo>
                  <a:cubicBezTo>
                    <a:pt x="574" y="451"/>
                    <a:pt x="583" y="411"/>
                    <a:pt x="588" y="368"/>
                  </a:cubicBezTo>
                  <a:cubicBezTo>
                    <a:pt x="606" y="217"/>
                    <a:pt x="540" y="101"/>
                    <a:pt x="397" y="4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69" name="Google Shape;1069;p43"/>
          <p:cNvGrpSpPr/>
          <p:nvPr/>
        </p:nvGrpSpPr>
        <p:grpSpPr>
          <a:xfrm>
            <a:off x="5143819" y="2257535"/>
            <a:ext cx="443879" cy="445541"/>
            <a:chOff x="4764809" y="3184208"/>
            <a:chExt cx="717090" cy="719775"/>
          </a:xfrm>
        </p:grpSpPr>
        <p:sp>
          <p:nvSpPr>
            <p:cNvPr id="1070" name="Google Shape;1070;p43"/>
            <p:cNvSpPr/>
            <p:nvPr/>
          </p:nvSpPr>
          <p:spPr>
            <a:xfrm>
              <a:off x="5143387" y="3232375"/>
              <a:ext cx="338512" cy="556553"/>
            </a:xfrm>
            <a:custGeom>
              <a:avLst/>
              <a:gdLst/>
              <a:ahLst/>
              <a:cxnLst/>
              <a:rect l="l" t="t" r="r" b="b"/>
              <a:pathLst>
                <a:path w="517" h="847" extrusionOk="0">
                  <a:moveTo>
                    <a:pt x="0" y="802"/>
                  </a:moveTo>
                  <a:cubicBezTo>
                    <a:pt x="37" y="819"/>
                    <a:pt x="110" y="847"/>
                    <a:pt x="190" y="847"/>
                  </a:cubicBezTo>
                  <a:cubicBezTo>
                    <a:pt x="190" y="847"/>
                    <a:pt x="190" y="847"/>
                    <a:pt x="190" y="847"/>
                  </a:cubicBezTo>
                  <a:cubicBezTo>
                    <a:pt x="199" y="847"/>
                    <a:pt x="209" y="847"/>
                    <a:pt x="218" y="846"/>
                  </a:cubicBezTo>
                  <a:cubicBezTo>
                    <a:pt x="349" y="835"/>
                    <a:pt x="430" y="763"/>
                    <a:pt x="441" y="754"/>
                  </a:cubicBezTo>
                  <a:cubicBezTo>
                    <a:pt x="491" y="669"/>
                    <a:pt x="517" y="573"/>
                    <a:pt x="517" y="474"/>
                  </a:cubicBezTo>
                  <a:cubicBezTo>
                    <a:pt x="517" y="274"/>
                    <a:pt x="411" y="96"/>
                    <a:pt x="244" y="0"/>
                  </a:cubicBezTo>
                  <a:cubicBezTo>
                    <a:pt x="282" y="43"/>
                    <a:pt x="320" y="107"/>
                    <a:pt x="335" y="201"/>
                  </a:cubicBezTo>
                  <a:cubicBezTo>
                    <a:pt x="354" y="317"/>
                    <a:pt x="329" y="414"/>
                    <a:pt x="305" y="476"/>
                  </a:cubicBezTo>
                  <a:cubicBezTo>
                    <a:pt x="279" y="543"/>
                    <a:pt x="249" y="582"/>
                    <a:pt x="247" y="583"/>
                  </a:cubicBezTo>
                  <a:cubicBezTo>
                    <a:pt x="247" y="583"/>
                    <a:pt x="247" y="583"/>
                    <a:pt x="247" y="583"/>
                  </a:cubicBezTo>
                  <a:cubicBezTo>
                    <a:pt x="236" y="599"/>
                    <a:pt x="224" y="615"/>
                    <a:pt x="210" y="631"/>
                  </a:cubicBezTo>
                  <a:cubicBezTo>
                    <a:pt x="168" y="680"/>
                    <a:pt x="115" y="725"/>
                    <a:pt x="50" y="770"/>
                  </a:cubicBezTo>
                  <a:cubicBezTo>
                    <a:pt x="35" y="780"/>
                    <a:pt x="20" y="790"/>
                    <a:pt x="5" y="800"/>
                  </a:cubicBezTo>
                  <a:cubicBezTo>
                    <a:pt x="3" y="800"/>
                    <a:pt x="2" y="801"/>
                    <a:pt x="0" y="802"/>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1" name="Google Shape;1071;p43"/>
            <p:cNvSpPr/>
            <p:nvPr/>
          </p:nvSpPr>
          <p:spPr>
            <a:xfrm>
              <a:off x="4783248" y="3418197"/>
              <a:ext cx="616697" cy="485785"/>
            </a:xfrm>
            <a:custGeom>
              <a:avLst/>
              <a:gdLst/>
              <a:ahLst/>
              <a:cxnLst/>
              <a:rect l="l" t="t" r="r" b="b"/>
              <a:pathLst>
                <a:path w="942" h="739" extrusionOk="0">
                  <a:moveTo>
                    <a:pt x="84" y="145"/>
                  </a:moveTo>
                  <a:cubicBezTo>
                    <a:pt x="0" y="309"/>
                    <a:pt x="79" y="508"/>
                    <a:pt x="87" y="527"/>
                  </a:cubicBezTo>
                  <a:cubicBezTo>
                    <a:pt x="192" y="662"/>
                    <a:pt x="349" y="739"/>
                    <a:pt x="520" y="739"/>
                  </a:cubicBezTo>
                  <a:cubicBezTo>
                    <a:pt x="683" y="739"/>
                    <a:pt x="839" y="664"/>
                    <a:pt x="942" y="540"/>
                  </a:cubicBezTo>
                  <a:cubicBezTo>
                    <a:pt x="901" y="562"/>
                    <a:pt x="843" y="585"/>
                    <a:pt x="770" y="591"/>
                  </a:cubicBezTo>
                  <a:cubicBezTo>
                    <a:pt x="760" y="592"/>
                    <a:pt x="750" y="593"/>
                    <a:pt x="740" y="593"/>
                  </a:cubicBezTo>
                  <a:cubicBezTo>
                    <a:pt x="629" y="593"/>
                    <a:pt x="541" y="547"/>
                    <a:pt x="524" y="539"/>
                  </a:cubicBezTo>
                  <a:cubicBezTo>
                    <a:pt x="519" y="537"/>
                    <a:pt x="510" y="532"/>
                    <a:pt x="508" y="531"/>
                  </a:cubicBezTo>
                  <a:cubicBezTo>
                    <a:pt x="451" y="498"/>
                    <a:pt x="405" y="464"/>
                    <a:pt x="363" y="429"/>
                  </a:cubicBezTo>
                  <a:cubicBezTo>
                    <a:pt x="308" y="383"/>
                    <a:pt x="268" y="340"/>
                    <a:pt x="237" y="293"/>
                  </a:cubicBezTo>
                  <a:cubicBezTo>
                    <a:pt x="212" y="256"/>
                    <a:pt x="196" y="220"/>
                    <a:pt x="188" y="183"/>
                  </a:cubicBezTo>
                  <a:cubicBezTo>
                    <a:pt x="176" y="134"/>
                    <a:pt x="179" y="91"/>
                    <a:pt x="195" y="51"/>
                  </a:cubicBezTo>
                  <a:cubicBezTo>
                    <a:pt x="203" y="32"/>
                    <a:pt x="213" y="15"/>
                    <a:pt x="225" y="0"/>
                  </a:cubicBezTo>
                  <a:cubicBezTo>
                    <a:pt x="175" y="27"/>
                    <a:pt x="122" y="72"/>
                    <a:pt x="84" y="14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2" name="Google Shape;1072;p43"/>
            <p:cNvSpPr/>
            <p:nvPr/>
          </p:nvSpPr>
          <p:spPr>
            <a:xfrm>
              <a:off x="4764809" y="3184208"/>
              <a:ext cx="585965" cy="520485"/>
            </a:xfrm>
            <a:custGeom>
              <a:avLst/>
              <a:gdLst/>
              <a:ahLst/>
              <a:cxnLst/>
              <a:rect l="l" t="t" r="r" b="b"/>
              <a:pathLst>
                <a:path w="895" h="792" extrusionOk="0">
                  <a:moveTo>
                    <a:pt x="885" y="279"/>
                  </a:moveTo>
                  <a:cubicBezTo>
                    <a:pt x="871" y="194"/>
                    <a:pt x="837" y="125"/>
                    <a:pt x="783" y="74"/>
                  </a:cubicBezTo>
                  <a:cubicBezTo>
                    <a:pt x="745" y="38"/>
                    <a:pt x="710" y="24"/>
                    <a:pt x="706" y="23"/>
                  </a:cubicBezTo>
                  <a:cubicBezTo>
                    <a:pt x="655" y="8"/>
                    <a:pt x="602" y="0"/>
                    <a:pt x="548" y="0"/>
                  </a:cubicBezTo>
                  <a:cubicBezTo>
                    <a:pt x="246" y="0"/>
                    <a:pt x="0" y="245"/>
                    <a:pt x="0" y="547"/>
                  </a:cubicBezTo>
                  <a:cubicBezTo>
                    <a:pt x="0" y="634"/>
                    <a:pt x="20" y="717"/>
                    <a:pt x="57" y="792"/>
                  </a:cubicBezTo>
                  <a:cubicBezTo>
                    <a:pt x="40" y="710"/>
                    <a:pt x="32" y="594"/>
                    <a:pt x="87" y="488"/>
                  </a:cubicBezTo>
                  <a:cubicBezTo>
                    <a:pt x="170" y="327"/>
                    <a:pt x="318" y="293"/>
                    <a:pt x="378" y="286"/>
                  </a:cubicBezTo>
                  <a:cubicBezTo>
                    <a:pt x="387" y="285"/>
                    <a:pt x="396" y="284"/>
                    <a:pt x="405" y="284"/>
                  </a:cubicBezTo>
                  <a:cubicBezTo>
                    <a:pt x="406" y="284"/>
                    <a:pt x="406" y="284"/>
                    <a:pt x="406" y="284"/>
                  </a:cubicBezTo>
                  <a:cubicBezTo>
                    <a:pt x="408" y="284"/>
                    <a:pt x="408" y="284"/>
                    <a:pt x="408" y="284"/>
                  </a:cubicBezTo>
                  <a:cubicBezTo>
                    <a:pt x="410" y="285"/>
                    <a:pt x="410" y="285"/>
                    <a:pt x="410" y="285"/>
                  </a:cubicBezTo>
                  <a:cubicBezTo>
                    <a:pt x="441" y="285"/>
                    <a:pt x="472" y="294"/>
                    <a:pt x="500" y="311"/>
                  </a:cubicBezTo>
                  <a:cubicBezTo>
                    <a:pt x="519" y="322"/>
                    <a:pt x="535" y="337"/>
                    <a:pt x="548" y="356"/>
                  </a:cubicBezTo>
                  <a:cubicBezTo>
                    <a:pt x="570" y="322"/>
                    <a:pt x="603" y="301"/>
                    <a:pt x="645" y="291"/>
                  </a:cubicBezTo>
                  <a:cubicBezTo>
                    <a:pt x="662" y="287"/>
                    <a:pt x="678" y="285"/>
                    <a:pt x="694" y="285"/>
                  </a:cubicBezTo>
                  <a:cubicBezTo>
                    <a:pt x="737" y="285"/>
                    <a:pt x="776" y="299"/>
                    <a:pt x="812" y="326"/>
                  </a:cubicBezTo>
                  <a:cubicBezTo>
                    <a:pt x="850" y="356"/>
                    <a:pt x="874" y="395"/>
                    <a:pt x="883" y="444"/>
                  </a:cubicBezTo>
                  <a:cubicBezTo>
                    <a:pt x="892" y="395"/>
                    <a:pt x="895" y="340"/>
                    <a:pt x="885" y="27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73" name="Google Shape;1073;p43"/>
          <p:cNvGrpSpPr/>
          <p:nvPr/>
        </p:nvGrpSpPr>
        <p:grpSpPr>
          <a:xfrm>
            <a:off x="4452495" y="2286500"/>
            <a:ext cx="445746" cy="387612"/>
            <a:chOff x="3680173" y="3231000"/>
            <a:chExt cx="720106" cy="626190"/>
          </a:xfrm>
        </p:grpSpPr>
        <p:sp>
          <p:nvSpPr>
            <p:cNvPr id="1074" name="Google Shape;1074;p43"/>
            <p:cNvSpPr/>
            <p:nvPr/>
          </p:nvSpPr>
          <p:spPr>
            <a:xfrm>
              <a:off x="3680173" y="3232386"/>
              <a:ext cx="468746" cy="451568"/>
            </a:xfrm>
            <a:custGeom>
              <a:avLst/>
              <a:gdLst/>
              <a:ahLst/>
              <a:cxnLst/>
              <a:rect l="l" t="t" r="r" b="b"/>
              <a:pathLst>
                <a:path w="341" h="326" extrusionOk="0">
                  <a:moveTo>
                    <a:pt x="337" y="79"/>
                  </a:moveTo>
                  <a:cubicBezTo>
                    <a:pt x="332" y="73"/>
                    <a:pt x="325" y="65"/>
                    <a:pt x="312" y="52"/>
                  </a:cubicBezTo>
                  <a:cubicBezTo>
                    <a:pt x="290" y="31"/>
                    <a:pt x="264" y="16"/>
                    <a:pt x="261" y="15"/>
                  </a:cubicBezTo>
                  <a:cubicBezTo>
                    <a:pt x="237" y="5"/>
                    <a:pt x="211" y="0"/>
                    <a:pt x="184" y="0"/>
                  </a:cubicBezTo>
                  <a:cubicBezTo>
                    <a:pt x="180" y="0"/>
                    <a:pt x="180" y="0"/>
                    <a:pt x="180" y="0"/>
                  </a:cubicBezTo>
                  <a:cubicBezTo>
                    <a:pt x="124" y="2"/>
                    <a:pt x="76" y="24"/>
                    <a:pt x="44" y="61"/>
                  </a:cubicBezTo>
                  <a:cubicBezTo>
                    <a:pt x="13" y="97"/>
                    <a:pt x="0" y="144"/>
                    <a:pt x="5" y="195"/>
                  </a:cubicBezTo>
                  <a:cubicBezTo>
                    <a:pt x="10" y="237"/>
                    <a:pt x="24" y="275"/>
                    <a:pt x="47" y="308"/>
                  </a:cubicBezTo>
                  <a:cubicBezTo>
                    <a:pt x="51" y="314"/>
                    <a:pt x="56" y="320"/>
                    <a:pt x="61" y="326"/>
                  </a:cubicBezTo>
                  <a:cubicBezTo>
                    <a:pt x="50" y="296"/>
                    <a:pt x="39" y="251"/>
                    <a:pt x="47" y="200"/>
                  </a:cubicBezTo>
                  <a:cubicBezTo>
                    <a:pt x="62" y="106"/>
                    <a:pt x="151" y="88"/>
                    <a:pt x="162" y="86"/>
                  </a:cubicBezTo>
                  <a:cubicBezTo>
                    <a:pt x="162" y="86"/>
                    <a:pt x="162" y="86"/>
                    <a:pt x="162" y="86"/>
                  </a:cubicBezTo>
                  <a:cubicBezTo>
                    <a:pt x="169" y="85"/>
                    <a:pt x="176" y="84"/>
                    <a:pt x="183" y="83"/>
                  </a:cubicBezTo>
                  <a:cubicBezTo>
                    <a:pt x="184" y="83"/>
                    <a:pt x="184" y="83"/>
                    <a:pt x="184" y="83"/>
                  </a:cubicBezTo>
                  <a:cubicBezTo>
                    <a:pt x="210" y="83"/>
                    <a:pt x="234" y="91"/>
                    <a:pt x="257" y="107"/>
                  </a:cubicBezTo>
                  <a:cubicBezTo>
                    <a:pt x="259" y="109"/>
                    <a:pt x="261" y="109"/>
                    <a:pt x="262" y="109"/>
                  </a:cubicBezTo>
                  <a:cubicBezTo>
                    <a:pt x="264" y="109"/>
                    <a:pt x="266" y="108"/>
                    <a:pt x="269" y="107"/>
                  </a:cubicBezTo>
                  <a:cubicBezTo>
                    <a:pt x="295" y="91"/>
                    <a:pt x="318" y="84"/>
                    <a:pt x="341" y="83"/>
                  </a:cubicBezTo>
                  <a:cubicBezTo>
                    <a:pt x="339" y="82"/>
                    <a:pt x="338" y="80"/>
                    <a:pt x="337" y="7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5" name="Google Shape;1075;p43"/>
            <p:cNvSpPr/>
            <p:nvPr/>
          </p:nvSpPr>
          <p:spPr>
            <a:xfrm>
              <a:off x="3743529" y="3408162"/>
              <a:ext cx="548171" cy="449028"/>
            </a:xfrm>
            <a:custGeom>
              <a:avLst/>
              <a:gdLst/>
              <a:ahLst/>
              <a:cxnLst/>
              <a:rect l="l" t="t" r="r" b="b"/>
              <a:pathLst>
                <a:path w="399" h="324" extrusionOk="0">
                  <a:moveTo>
                    <a:pt x="399" y="221"/>
                  </a:moveTo>
                  <a:cubicBezTo>
                    <a:pt x="381" y="231"/>
                    <a:pt x="357" y="241"/>
                    <a:pt x="329" y="246"/>
                  </a:cubicBezTo>
                  <a:cubicBezTo>
                    <a:pt x="315" y="249"/>
                    <a:pt x="299" y="250"/>
                    <a:pt x="284" y="250"/>
                  </a:cubicBezTo>
                  <a:cubicBezTo>
                    <a:pt x="244" y="250"/>
                    <a:pt x="214" y="241"/>
                    <a:pt x="209" y="239"/>
                  </a:cubicBezTo>
                  <a:cubicBezTo>
                    <a:pt x="208" y="239"/>
                    <a:pt x="206" y="239"/>
                    <a:pt x="204" y="238"/>
                  </a:cubicBezTo>
                  <a:cubicBezTo>
                    <a:pt x="143" y="209"/>
                    <a:pt x="100" y="176"/>
                    <a:pt x="70" y="133"/>
                  </a:cubicBezTo>
                  <a:cubicBezTo>
                    <a:pt x="55" y="111"/>
                    <a:pt x="46" y="86"/>
                    <a:pt x="43" y="59"/>
                  </a:cubicBezTo>
                  <a:cubicBezTo>
                    <a:pt x="40" y="36"/>
                    <a:pt x="44" y="16"/>
                    <a:pt x="53" y="0"/>
                  </a:cubicBezTo>
                  <a:cubicBezTo>
                    <a:pt x="35" y="16"/>
                    <a:pt x="18" y="39"/>
                    <a:pt x="12" y="75"/>
                  </a:cubicBezTo>
                  <a:cubicBezTo>
                    <a:pt x="0" y="154"/>
                    <a:pt x="37" y="221"/>
                    <a:pt x="41" y="228"/>
                  </a:cubicBezTo>
                  <a:cubicBezTo>
                    <a:pt x="74" y="261"/>
                    <a:pt x="116" y="289"/>
                    <a:pt x="169" y="314"/>
                  </a:cubicBezTo>
                  <a:cubicBezTo>
                    <a:pt x="183" y="320"/>
                    <a:pt x="199" y="324"/>
                    <a:pt x="215" y="324"/>
                  </a:cubicBezTo>
                  <a:cubicBezTo>
                    <a:pt x="233" y="324"/>
                    <a:pt x="252" y="319"/>
                    <a:pt x="268" y="312"/>
                  </a:cubicBezTo>
                  <a:cubicBezTo>
                    <a:pt x="312" y="291"/>
                    <a:pt x="350" y="266"/>
                    <a:pt x="383" y="236"/>
                  </a:cubicBezTo>
                  <a:cubicBezTo>
                    <a:pt x="389" y="231"/>
                    <a:pt x="394" y="226"/>
                    <a:pt x="399" y="22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6" name="Google Shape;1076;p43"/>
            <p:cNvSpPr/>
            <p:nvPr/>
          </p:nvSpPr>
          <p:spPr>
            <a:xfrm>
              <a:off x="4061000" y="3231000"/>
              <a:ext cx="339279" cy="508390"/>
            </a:xfrm>
            <a:custGeom>
              <a:avLst/>
              <a:gdLst/>
              <a:ahLst/>
              <a:cxnLst/>
              <a:rect l="l" t="t" r="r" b="b"/>
              <a:pathLst>
                <a:path w="247" h="367" extrusionOk="0">
                  <a:moveTo>
                    <a:pt x="53" y="367"/>
                  </a:moveTo>
                  <a:cubicBezTo>
                    <a:pt x="68" y="367"/>
                    <a:pt x="82" y="365"/>
                    <a:pt x="96" y="363"/>
                  </a:cubicBezTo>
                  <a:cubicBezTo>
                    <a:pt x="150" y="353"/>
                    <a:pt x="191" y="320"/>
                    <a:pt x="195" y="316"/>
                  </a:cubicBezTo>
                  <a:cubicBezTo>
                    <a:pt x="221" y="279"/>
                    <a:pt x="237" y="239"/>
                    <a:pt x="242" y="195"/>
                  </a:cubicBezTo>
                  <a:cubicBezTo>
                    <a:pt x="247" y="155"/>
                    <a:pt x="239" y="116"/>
                    <a:pt x="221" y="85"/>
                  </a:cubicBezTo>
                  <a:cubicBezTo>
                    <a:pt x="201" y="51"/>
                    <a:pt x="170" y="26"/>
                    <a:pt x="130" y="12"/>
                  </a:cubicBezTo>
                  <a:cubicBezTo>
                    <a:pt x="110" y="4"/>
                    <a:pt x="88" y="0"/>
                    <a:pt x="66" y="0"/>
                  </a:cubicBezTo>
                  <a:cubicBezTo>
                    <a:pt x="44" y="0"/>
                    <a:pt x="22" y="4"/>
                    <a:pt x="0" y="11"/>
                  </a:cubicBezTo>
                  <a:cubicBezTo>
                    <a:pt x="11" y="18"/>
                    <a:pt x="28" y="30"/>
                    <a:pt x="43" y="44"/>
                  </a:cubicBezTo>
                  <a:cubicBezTo>
                    <a:pt x="57" y="58"/>
                    <a:pt x="64" y="66"/>
                    <a:pt x="69" y="72"/>
                  </a:cubicBezTo>
                  <a:cubicBezTo>
                    <a:pt x="71" y="74"/>
                    <a:pt x="72" y="76"/>
                    <a:pt x="74" y="78"/>
                  </a:cubicBezTo>
                  <a:cubicBezTo>
                    <a:pt x="80" y="85"/>
                    <a:pt x="89" y="87"/>
                    <a:pt x="89" y="87"/>
                  </a:cubicBezTo>
                  <a:cubicBezTo>
                    <a:pt x="102" y="91"/>
                    <a:pt x="102" y="91"/>
                    <a:pt x="102" y="91"/>
                  </a:cubicBezTo>
                  <a:cubicBezTo>
                    <a:pt x="102" y="91"/>
                    <a:pt x="102" y="91"/>
                    <a:pt x="102" y="91"/>
                  </a:cubicBezTo>
                  <a:cubicBezTo>
                    <a:pt x="143" y="106"/>
                    <a:pt x="164" y="140"/>
                    <a:pt x="159" y="185"/>
                  </a:cubicBezTo>
                  <a:cubicBezTo>
                    <a:pt x="154" y="230"/>
                    <a:pt x="133" y="268"/>
                    <a:pt x="96" y="302"/>
                  </a:cubicBezTo>
                  <a:cubicBezTo>
                    <a:pt x="70" y="326"/>
                    <a:pt x="40" y="345"/>
                    <a:pt x="5" y="362"/>
                  </a:cubicBezTo>
                  <a:cubicBezTo>
                    <a:pt x="18" y="365"/>
                    <a:pt x="34" y="367"/>
                    <a:pt x="53" y="367"/>
                  </a:cubicBezTo>
                  <a:cubicBezTo>
                    <a:pt x="53" y="367"/>
                    <a:pt x="53" y="367"/>
                    <a:pt x="53" y="367"/>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77" name="Google Shape;1077;p43"/>
          <p:cNvGrpSpPr/>
          <p:nvPr/>
        </p:nvGrpSpPr>
        <p:grpSpPr>
          <a:xfrm>
            <a:off x="6524582" y="2257496"/>
            <a:ext cx="443283" cy="445620"/>
            <a:chOff x="6931035" y="3184144"/>
            <a:chExt cx="716128" cy="719903"/>
          </a:xfrm>
        </p:grpSpPr>
        <p:sp>
          <p:nvSpPr>
            <p:cNvPr id="1078" name="Google Shape;1078;p43"/>
            <p:cNvSpPr/>
            <p:nvPr/>
          </p:nvSpPr>
          <p:spPr>
            <a:xfrm>
              <a:off x="7304099" y="3430106"/>
              <a:ext cx="343064" cy="228463"/>
            </a:xfrm>
            <a:custGeom>
              <a:avLst/>
              <a:gdLst/>
              <a:ahLst/>
              <a:cxnLst/>
              <a:rect l="l" t="t" r="r" b="b"/>
              <a:pathLst>
                <a:path w="590" h="391" extrusionOk="0">
                  <a:moveTo>
                    <a:pt x="507" y="0"/>
                  </a:moveTo>
                  <a:cubicBezTo>
                    <a:pt x="196" y="0"/>
                    <a:pt x="196" y="0"/>
                    <a:pt x="196" y="0"/>
                  </a:cubicBezTo>
                  <a:cubicBezTo>
                    <a:pt x="194" y="0"/>
                    <a:pt x="192" y="0"/>
                    <a:pt x="191" y="2"/>
                  </a:cubicBezTo>
                  <a:cubicBezTo>
                    <a:pt x="2" y="190"/>
                    <a:pt x="2" y="190"/>
                    <a:pt x="2" y="190"/>
                  </a:cubicBezTo>
                  <a:cubicBezTo>
                    <a:pt x="0" y="193"/>
                    <a:pt x="0" y="197"/>
                    <a:pt x="2" y="200"/>
                  </a:cubicBezTo>
                  <a:cubicBezTo>
                    <a:pt x="191" y="389"/>
                    <a:pt x="191" y="389"/>
                    <a:pt x="191" y="389"/>
                  </a:cubicBezTo>
                  <a:cubicBezTo>
                    <a:pt x="192" y="390"/>
                    <a:pt x="194" y="391"/>
                    <a:pt x="196" y="391"/>
                  </a:cubicBezTo>
                  <a:cubicBezTo>
                    <a:pt x="507" y="391"/>
                    <a:pt x="507" y="391"/>
                    <a:pt x="507" y="391"/>
                  </a:cubicBezTo>
                  <a:cubicBezTo>
                    <a:pt x="553" y="391"/>
                    <a:pt x="590" y="353"/>
                    <a:pt x="590" y="307"/>
                  </a:cubicBezTo>
                  <a:cubicBezTo>
                    <a:pt x="590" y="83"/>
                    <a:pt x="590" y="83"/>
                    <a:pt x="590" y="83"/>
                  </a:cubicBezTo>
                  <a:cubicBezTo>
                    <a:pt x="590" y="37"/>
                    <a:pt x="553" y="0"/>
                    <a:pt x="507"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9" name="Google Shape;1079;p43"/>
            <p:cNvSpPr/>
            <p:nvPr/>
          </p:nvSpPr>
          <p:spPr>
            <a:xfrm>
              <a:off x="6931035" y="3430106"/>
              <a:ext cx="343548" cy="228463"/>
            </a:xfrm>
            <a:custGeom>
              <a:avLst/>
              <a:gdLst/>
              <a:ahLst/>
              <a:cxnLst/>
              <a:rect l="l" t="t" r="r" b="b"/>
              <a:pathLst>
                <a:path w="591" h="391" extrusionOk="0">
                  <a:moveTo>
                    <a:pt x="84" y="0"/>
                  </a:moveTo>
                  <a:cubicBezTo>
                    <a:pt x="38" y="0"/>
                    <a:pt x="0" y="37"/>
                    <a:pt x="0" y="83"/>
                  </a:cubicBezTo>
                  <a:cubicBezTo>
                    <a:pt x="0" y="307"/>
                    <a:pt x="0" y="307"/>
                    <a:pt x="0" y="307"/>
                  </a:cubicBezTo>
                  <a:cubicBezTo>
                    <a:pt x="0" y="353"/>
                    <a:pt x="38" y="391"/>
                    <a:pt x="84" y="391"/>
                  </a:cubicBezTo>
                  <a:cubicBezTo>
                    <a:pt x="395" y="391"/>
                    <a:pt x="395" y="391"/>
                    <a:pt x="395" y="391"/>
                  </a:cubicBezTo>
                  <a:cubicBezTo>
                    <a:pt x="396" y="391"/>
                    <a:pt x="398" y="390"/>
                    <a:pt x="399" y="389"/>
                  </a:cubicBezTo>
                  <a:cubicBezTo>
                    <a:pt x="588" y="200"/>
                    <a:pt x="588" y="200"/>
                    <a:pt x="588" y="200"/>
                  </a:cubicBezTo>
                  <a:cubicBezTo>
                    <a:pt x="591" y="197"/>
                    <a:pt x="591" y="193"/>
                    <a:pt x="588" y="190"/>
                  </a:cubicBezTo>
                  <a:cubicBezTo>
                    <a:pt x="399" y="2"/>
                    <a:pt x="399" y="2"/>
                    <a:pt x="399" y="2"/>
                  </a:cubicBezTo>
                  <a:cubicBezTo>
                    <a:pt x="398" y="0"/>
                    <a:pt x="396" y="0"/>
                    <a:pt x="395" y="0"/>
                  </a:cubicBezTo>
                  <a:lnTo>
                    <a:pt x="84" y="0"/>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0" name="Google Shape;1080;p43"/>
            <p:cNvSpPr/>
            <p:nvPr/>
          </p:nvSpPr>
          <p:spPr>
            <a:xfrm>
              <a:off x="7175631" y="3184144"/>
              <a:ext cx="227419" cy="345369"/>
            </a:xfrm>
            <a:custGeom>
              <a:avLst/>
              <a:gdLst/>
              <a:ahLst/>
              <a:cxnLst/>
              <a:rect l="l" t="t" r="r" b="b"/>
              <a:pathLst>
                <a:path w="391" h="591" extrusionOk="0">
                  <a:moveTo>
                    <a:pt x="307" y="0"/>
                  </a:moveTo>
                  <a:cubicBezTo>
                    <a:pt x="84" y="0"/>
                    <a:pt x="84" y="0"/>
                    <a:pt x="84" y="0"/>
                  </a:cubicBezTo>
                  <a:cubicBezTo>
                    <a:pt x="37" y="0"/>
                    <a:pt x="0" y="38"/>
                    <a:pt x="0" y="84"/>
                  </a:cubicBezTo>
                  <a:cubicBezTo>
                    <a:pt x="0" y="395"/>
                    <a:pt x="0" y="395"/>
                    <a:pt x="0" y="395"/>
                  </a:cubicBezTo>
                  <a:cubicBezTo>
                    <a:pt x="0" y="396"/>
                    <a:pt x="1" y="398"/>
                    <a:pt x="2" y="399"/>
                  </a:cubicBezTo>
                  <a:cubicBezTo>
                    <a:pt x="191" y="588"/>
                    <a:pt x="191" y="588"/>
                    <a:pt x="191" y="588"/>
                  </a:cubicBezTo>
                  <a:cubicBezTo>
                    <a:pt x="193" y="591"/>
                    <a:pt x="198" y="591"/>
                    <a:pt x="200" y="588"/>
                  </a:cubicBezTo>
                  <a:cubicBezTo>
                    <a:pt x="389" y="399"/>
                    <a:pt x="389" y="399"/>
                    <a:pt x="389" y="399"/>
                  </a:cubicBezTo>
                  <a:cubicBezTo>
                    <a:pt x="390" y="398"/>
                    <a:pt x="391" y="396"/>
                    <a:pt x="391" y="395"/>
                  </a:cubicBezTo>
                  <a:cubicBezTo>
                    <a:pt x="391" y="84"/>
                    <a:pt x="391" y="84"/>
                    <a:pt x="391" y="84"/>
                  </a:cubicBezTo>
                  <a:cubicBezTo>
                    <a:pt x="391" y="38"/>
                    <a:pt x="354" y="0"/>
                    <a:pt x="307" y="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1" name="Google Shape;1081;p43"/>
            <p:cNvSpPr/>
            <p:nvPr/>
          </p:nvSpPr>
          <p:spPr>
            <a:xfrm>
              <a:off x="7175631" y="3558678"/>
              <a:ext cx="227419" cy="345369"/>
            </a:xfrm>
            <a:custGeom>
              <a:avLst/>
              <a:gdLst/>
              <a:ahLst/>
              <a:cxnLst/>
              <a:rect l="l" t="t" r="r" b="b"/>
              <a:pathLst>
                <a:path w="391" h="591" extrusionOk="0">
                  <a:moveTo>
                    <a:pt x="84" y="591"/>
                  </a:moveTo>
                  <a:cubicBezTo>
                    <a:pt x="307" y="591"/>
                    <a:pt x="307" y="591"/>
                    <a:pt x="307" y="591"/>
                  </a:cubicBezTo>
                  <a:cubicBezTo>
                    <a:pt x="354" y="591"/>
                    <a:pt x="391" y="553"/>
                    <a:pt x="391" y="507"/>
                  </a:cubicBezTo>
                  <a:cubicBezTo>
                    <a:pt x="391" y="197"/>
                    <a:pt x="391" y="197"/>
                    <a:pt x="391" y="197"/>
                  </a:cubicBezTo>
                  <a:cubicBezTo>
                    <a:pt x="391" y="195"/>
                    <a:pt x="390" y="193"/>
                    <a:pt x="389" y="192"/>
                  </a:cubicBezTo>
                  <a:cubicBezTo>
                    <a:pt x="200" y="3"/>
                    <a:pt x="200" y="3"/>
                    <a:pt x="200" y="3"/>
                  </a:cubicBezTo>
                  <a:cubicBezTo>
                    <a:pt x="198" y="0"/>
                    <a:pt x="193" y="0"/>
                    <a:pt x="191" y="3"/>
                  </a:cubicBezTo>
                  <a:cubicBezTo>
                    <a:pt x="2" y="192"/>
                    <a:pt x="2" y="192"/>
                    <a:pt x="2" y="192"/>
                  </a:cubicBezTo>
                  <a:cubicBezTo>
                    <a:pt x="1" y="193"/>
                    <a:pt x="0" y="195"/>
                    <a:pt x="0" y="197"/>
                  </a:cubicBezTo>
                  <a:cubicBezTo>
                    <a:pt x="0" y="507"/>
                    <a:pt x="0" y="507"/>
                    <a:pt x="0" y="507"/>
                  </a:cubicBezTo>
                  <a:cubicBezTo>
                    <a:pt x="0" y="553"/>
                    <a:pt x="37" y="591"/>
                    <a:pt x="84" y="59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82" name="Google Shape;1082;p43"/>
          <p:cNvGrpSpPr/>
          <p:nvPr/>
        </p:nvGrpSpPr>
        <p:grpSpPr>
          <a:xfrm>
            <a:off x="5833276" y="2257448"/>
            <a:ext cx="445727" cy="445714"/>
            <a:chOff x="5846429" y="3184067"/>
            <a:chExt cx="720076" cy="720055"/>
          </a:xfrm>
        </p:grpSpPr>
        <p:sp>
          <p:nvSpPr>
            <p:cNvPr id="1083" name="Google Shape;1083;p43"/>
            <p:cNvSpPr/>
            <p:nvPr/>
          </p:nvSpPr>
          <p:spPr>
            <a:xfrm>
              <a:off x="6207893" y="3184067"/>
              <a:ext cx="355998" cy="422879"/>
            </a:xfrm>
            <a:custGeom>
              <a:avLst/>
              <a:gdLst/>
              <a:ahLst/>
              <a:cxnLst/>
              <a:rect l="l" t="t" r="r" b="b"/>
              <a:pathLst>
                <a:path w="540" h="642" extrusionOk="0">
                  <a:moveTo>
                    <a:pt x="473" y="593"/>
                  </a:moveTo>
                  <a:cubicBezTo>
                    <a:pt x="536" y="545"/>
                    <a:pt x="540" y="487"/>
                    <a:pt x="540" y="480"/>
                  </a:cubicBezTo>
                  <a:cubicBezTo>
                    <a:pt x="507" y="208"/>
                    <a:pt x="276" y="2"/>
                    <a:pt x="0" y="0"/>
                  </a:cubicBezTo>
                  <a:cubicBezTo>
                    <a:pt x="24" y="14"/>
                    <a:pt x="46" y="33"/>
                    <a:pt x="64" y="57"/>
                  </a:cubicBezTo>
                  <a:cubicBezTo>
                    <a:pt x="117" y="125"/>
                    <a:pt x="119" y="216"/>
                    <a:pt x="119" y="220"/>
                  </a:cubicBezTo>
                  <a:cubicBezTo>
                    <a:pt x="119" y="425"/>
                    <a:pt x="119" y="425"/>
                    <a:pt x="119" y="425"/>
                  </a:cubicBezTo>
                  <a:cubicBezTo>
                    <a:pt x="337" y="425"/>
                    <a:pt x="337" y="425"/>
                    <a:pt x="337" y="425"/>
                  </a:cubicBezTo>
                  <a:cubicBezTo>
                    <a:pt x="337" y="642"/>
                    <a:pt x="337" y="642"/>
                    <a:pt x="337" y="642"/>
                  </a:cubicBezTo>
                  <a:cubicBezTo>
                    <a:pt x="365" y="640"/>
                    <a:pt x="425" y="630"/>
                    <a:pt x="473" y="593"/>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4" name="Google Shape;1084;p43"/>
            <p:cNvSpPr/>
            <p:nvPr/>
          </p:nvSpPr>
          <p:spPr>
            <a:xfrm>
              <a:off x="5846429" y="3186676"/>
              <a:ext cx="423253" cy="355759"/>
            </a:xfrm>
            <a:custGeom>
              <a:avLst/>
              <a:gdLst/>
              <a:ahLst/>
              <a:cxnLst/>
              <a:rect l="l" t="t" r="r" b="b"/>
              <a:pathLst>
                <a:path w="642" h="540" extrusionOk="0">
                  <a:moveTo>
                    <a:pt x="480" y="0"/>
                  </a:moveTo>
                  <a:cubicBezTo>
                    <a:pt x="207" y="33"/>
                    <a:pt x="1" y="265"/>
                    <a:pt x="0" y="540"/>
                  </a:cubicBezTo>
                  <a:cubicBezTo>
                    <a:pt x="13" y="516"/>
                    <a:pt x="32" y="495"/>
                    <a:pt x="56" y="476"/>
                  </a:cubicBezTo>
                  <a:cubicBezTo>
                    <a:pt x="125" y="423"/>
                    <a:pt x="215" y="421"/>
                    <a:pt x="219" y="421"/>
                  </a:cubicBezTo>
                  <a:cubicBezTo>
                    <a:pt x="425" y="421"/>
                    <a:pt x="425" y="421"/>
                    <a:pt x="425" y="421"/>
                  </a:cubicBezTo>
                  <a:cubicBezTo>
                    <a:pt x="425" y="203"/>
                    <a:pt x="425" y="203"/>
                    <a:pt x="425" y="203"/>
                  </a:cubicBezTo>
                  <a:cubicBezTo>
                    <a:pt x="642" y="203"/>
                    <a:pt x="642" y="203"/>
                    <a:pt x="642" y="203"/>
                  </a:cubicBezTo>
                  <a:cubicBezTo>
                    <a:pt x="639" y="176"/>
                    <a:pt x="629" y="115"/>
                    <a:pt x="593" y="68"/>
                  </a:cubicBezTo>
                  <a:cubicBezTo>
                    <a:pt x="544" y="4"/>
                    <a:pt x="486" y="1"/>
                    <a:pt x="480" y="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5" name="Google Shape;1085;p43"/>
            <p:cNvSpPr/>
            <p:nvPr/>
          </p:nvSpPr>
          <p:spPr>
            <a:xfrm>
              <a:off x="5849043" y="3481007"/>
              <a:ext cx="355998" cy="423115"/>
            </a:xfrm>
            <a:custGeom>
              <a:avLst/>
              <a:gdLst/>
              <a:ahLst/>
              <a:cxnLst/>
              <a:rect l="l" t="t" r="r" b="b"/>
              <a:pathLst>
                <a:path w="540" h="642" extrusionOk="0">
                  <a:moveTo>
                    <a:pt x="476" y="586"/>
                  </a:moveTo>
                  <a:cubicBezTo>
                    <a:pt x="423" y="517"/>
                    <a:pt x="421" y="426"/>
                    <a:pt x="421" y="423"/>
                  </a:cubicBezTo>
                  <a:cubicBezTo>
                    <a:pt x="421" y="217"/>
                    <a:pt x="421" y="217"/>
                    <a:pt x="421" y="217"/>
                  </a:cubicBezTo>
                  <a:cubicBezTo>
                    <a:pt x="203" y="217"/>
                    <a:pt x="203" y="217"/>
                    <a:pt x="203" y="217"/>
                  </a:cubicBezTo>
                  <a:cubicBezTo>
                    <a:pt x="203" y="0"/>
                    <a:pt x="203" y="0"/>
                    <a:pt x="203" y="0"/>
                  </a:cubicBezTo>
                  <a:cubicBezTo>
                    <a:pt x="175" y="2"/>
                    <a:pt x="114" y="12"/>
                    <a:pt x="67" y="49"/>
                  </a:cubicBezTo>
                  <a:cubicBezTo>
                    <a:pt x="4" y="97"/>
                    <a:pt x="0" y="155"/>
                    <a:pt x="0" y="162"/>
                  </a:cubicBezTo>
                  <a:cubicBezTo>
                    <a:pt x="32" y="434"/>
                    <a:pt x="264" y="641"/>
                    <a:pt x="540" y="642"/>
                  </a:cubicBezTo>
                  <a:cubicBezTo>
                    <a:pt x="516" y="628"/>
                    <a:pt x="494" y="610"/>
                    <a:pt x="476" y="586"/>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6" name="Google Shape;1086;p43"/>
            <p:cNvSpPr/>
            <p:nvPr/>
          </p:nvSpPr>
          <p:spPr>
            <a:xfrm>
              <a:off x="6143252" y="3545755"/>
              <a:ext cx="423253" cy="355759"/>
            </a:xfrm>
            <a:custGeom>
              <a:avLst/>
              <a:gdLst/>
              <a:ahLst/>
              <a:cxnLst/>
              <a:rect l="l" t="t" r="r" b="b"/>
              <a:pathLst>
                <a:path w="642" h="540" extrusionOk="0">
                  <a:moveTo>
                    <a:pt x="423" y="119"/>
                  </a:moveTo>
                  <a:cubicBezTo>
                    <a:pt x="217" y="119"/>
                    <a:pt x="217" y="119"/>
                    <a:pt x="217" y="119"/>
                  </a:cubicBezTo>
                  <a:cubicBezTo>
                    <a:pt x="217" y="337"/>
                    <a:pt x="217" y="337"/>
                    <a:pt x="217" y="337"/>
                  </a:cubicBezTo>
                  <a:cubicBezTo>
                    <a:pt x="0" y="337"/>
                    <a:pt x="0" y="337"/>
                    <a:pt x="0" y="337"/>
                  </a:cubicBezTo>
                  <a:cubicBezTo>
                    <a:pt x="3" y="365"/>
                    <a:pt x="12" y="425"/>
                    <a:pt x="49" y="473"/>
                  </a:cubicBezTo>
                  <a:cubicBezTo>
                    <a:pt x="98" y="536"/>
                    <a:pt x="156" y="540"/>
                    <a:pt x="162" y="540"/>
                  </a:cubicBezTo>
                  <a:cubicBezTo>
                    <a:pt x="435" y="507"/>
                    <a:pt x="641" y="275"/>
                    <a:pt x="642" y="0"/>
                  </a:cubicBezTo>
                  <a:cubicBezTo>
                    <a:pt x="629" y="24"/>
                    <a:pt x="610" y="45"/>
                    <a:pt x="586" y="64"/>
                  </a:cubicBezTo>
                  <a:cubicBezTo>
                    <a:pt x="517" y="117"/>
                    <a:pt x="427" y="119"/>
                    <a:pt x="423" y="11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87" name="Google Shape;1087;p43"/>
          <p:cNvGrpSpPr/>
          <p:nvPr/>
        </p:nvGrpSpPr>
        <p:grpSpPr>
          <a:xfrm>
            <a:off x="2520481" y="2257393"/>
            <a:ext cx="303698" cy="445825"/>
            <a:chOff x="655600" y="3183978"/>
            <a:chExt cx="490627" cy="720234"/>
          </a:xfrm>
        </p:grpSpPr>
        <p:sp>
          <p:nvSpPr>
            <p:cNvPr id="1088" name="Google Shape;1088;p43"/>
            <p:cNvSpPr/>
            <p:nvPr/>
          </p:nvSpPr>
          <p:spPr>
            <a:xfrm>
              <a:off x="781315" y="3461564"/>
              <a:ext cx="274086" cy="162243"/>
            </a:xfrm>
            <a:custGeom>
              <a:avLst/>
              <a:gdLst/>
              <a:ahLst/>
              <a:cxnLst/>
              <a:rect l="l" t="t" r="r" b="b"/>
              <a:pathLst>
                <a:path w="513" h="302" extrusionOk="0">
                  <a:moveTo>
                    <a:pt x="447" y="170"/>
                  </a:moveTo>
                  <a:cubicBezTo>
                    <a:pt x="454" y="167"/>
                    <a:pt x="462" y="168"/>
                    <a:pt x="468" y="172"/>
                  </a:cubicBezTo>
                  <a:cubicBezTo>
                    <a:pt x="474" y="175"/>
                    <a:pt x="478" y="182"/>
                    <a:pt x="479" y="189"/>
                  </a:cubicBezTo>
                  <a:cubicBezTo>
                    <a:pt x="511" y="137"/>
                    <a:pt x="511" y="137"/>
                    <a:pt x="511" y="137"/>
                  </a:cubicBezTo>
                  <a:cubicBezTo>
                    <a:pt x="513" y="133"/>
                    <a:pt x="511" y="127"/>
                    <a:pt x="507" y="125"/>
                  </a:cubicBezTo>
                  <a:cubicBezTo>
                    <a:pt x="466" y="104"/>
                    <a:pt x="418" y="87"/>
                    <a:pt x="363" y="73"/>
                  </a:cubicBezTo>
                  <a:cubicBezTo>
                    <a:pt x="339" y="68"/>
                    <a:pt x="220" y="38"/>
                    <a:pt x="197" y="31"/>
                  </a:cubicBezTo>
                  <a:cubicBezTo>
                    <a:pt x="153" y="20"/>
                    <a:pt x="118" y="10"/>
                    <a:pt x="89" y="1"/>
                  </a:cubicBezTo>
                  <a:cubicBezTo>
                    <a:pt x="85" y="0"/>
                    <a:pt x="80" y="2"/>
                    <a:pt x="78" y="6"/>
                  </a:cubicBezTo>
                  <a:cubicBezTo>
                    <a:pt x="55" y="75"/>
                    <a:pt x="55" y="75"/>
                    <a:pt x="55" y="75"/>
                  </a:cubicBezTo>
                  <a:cubicBezTo>
                    <a:pt x="54" y="76"/>
                    <a:pt x="51" y="78"/>
                    <a:pt x="49" y="77"/>
                  </a:cubicBezTo>
                  <a:cubicBezTo>
                    <a:pt x="45" y="76"/>
                    <a:pt x="41" y="74"/>
                    <a:pt x="39" y="69"/>
                  </a:cubicBezTo>
                  <a:cubicBezTo>
                    <a:pt x="38" y="67"/>
                    <a:pt x="38" y="64"/>
                    <a:pt x="37" y="61"/>
                  </a:cubicBezTo>
                  <a:cubicBezTo>
                    <a:pt x="35" y="52"/>
                    <a:pt x="27" y="48"/>
                    <a:pt x="19" y="53"/>
                  </a:cubicBezTo>
                  <a:cubicBezTo>
                    <a:pt x="12" y="58"/>
                    <a:pt x="7" y="66"/>
                    <a:pt x="4" y="74"/>
                  </a:cubicBezTo>
                  <a:cubicBezTo>
                    <a:pt x="1" y="83"/>
                    <a:pt x="0" y="93"/>
                    <a:pt x="3" y="101"/>
                  </a:cubicBezTo>
                  <a:cubicBezTo>
                    <a:pt x="6" y="109"/>
                    <a:pt x="15" y="111"/>
                    <a:pt x="22" y="106"/>
                  </a:cubicBezTo>
                  <a:cubicBezTo>
                    <a:pt x="24" y="104"/>
                    <a:pt x="26" y="102"/>
                    <a:pt x="29" y="100"/>
                  </a:cubicBezTo>
                  <a:cubicBezTo>
                    <a:pt x="33" y="97"/>
                    <a:pt x="37" y="98"/>
                    <a:pt x="41" y="100"/>
                  </a:cubicBezTo>
                  <a:cubicBezTo>
                    <a:pt x="44" y="101"/>
                    <a:pt x="44" y="103"/>
                    <a:pt x="45" y="106"/>
                  </a:cubicBezTo>
                  <a:cubicBezTo>
                    <a:pt x="20" y="179"/>
                    <a:pt x="20" y="179"/>
                    <a:pt x="20" y="179"/>
                  </a:cubicBezTo>
                  <a:cubicBezTo>
                    <a:pt x="18" y="183"/>
                    <a:pt x="21" y="188"/>
                    <a:pt x="25" y="189"/>
                  </a:cubicBezTo>
                  <a:cubicBezTo>
                    <a:pt x="53" y="198"/>
                    <a:pt x="81" y="206"/>
                    <a:pt x="111" y="214"/>
                  </a:cubicBezTo>
                  <a:cubicBezTo>
                    <a:pt x="135" y="220"/>
                    <a:pt x="278" y="256"/>
                    <a:pt x="301" y="261"/>
                  </a:cubicBezTo>
                  <a:cubicBezTo>
                    <a:pt x="346" y="272"/>
                    <a:pt x="380" y="285"/>
                    <a:pt x="404" y="299"/>
                  </a:cubicBezTo>
                  <a:cubicBezTo>
                    <a:pt x="408" y="302"/>
                    <a:pt x="414" y="300"/>
                    <a:pt x="416" y="296"/>
                  </a:cubicBezTo>
                  <a:cubicBezTo>
                    <a:pt x="446" y="245"/>
                    <a:pt x="446" y="245"/>
                    <a:pt x="446" y="245"/>
                  </a:cubicBezTo>
                  <a:cubicBezTo>
                    <a:pt x="439" y="248"/>
                    <a:pt x="432" y="247"/>
                    <a:pt x="425" y="243"/>
                  </a:cubicBezTo>
                  <a:cubicBezTo>
                    <a:pt x="419" y="240"/>
                    <a:pt x="415" y="234"/>
                    <a:pt x="414" y="226"/>
                  </a:cubicBezTo>
                  <a:cubicBezTo>
                    <a:pt x="412" y="216"/>
                    <a:pt x="415" y="204"/>
                    <a:pt x="422" y="193"/>
                  </a:cubicBezTo>
                  <a:cubicBezTo>
                    <a:pt x="428" y="182"/>
                    <a:pt x="437" y="173"/>
                    <a:pt x="447" y="17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9" name="Google Shape;1089;p43"/>
            <p:cNvSpPr/>
            <p:nvPr/>
          </p:nvSpPr>
          <p:spPr>
            <a:xfrm>
              <a:off x="850087" y="3183978"/>
              <a:ext cx="259850" cy="244775"/>
            </a:xfrm>
            <a:custGeom>
              <a:avLst/>
              <a:gdLst/>
              <a:ahLst/>
              <a:cxnLst/>
              <a:rect l="l" t="t" r="r" b="b"/>
              <a:pathLst>
                <a:path w="486" h="456" extrusionOk="0">
                  <a:moveTo>
                    <a:pt x="0" y="212"/>
                  </a:moveTo>
                  <a:cubicBezTo>
                    <a:pt x="4" y="206"/>
                    <a:pt x="11" y="203"/>
                    <a:pt x="18" y="203"/>
                  </a:cubicBezTo>
                  <a:cubicBezTo>
                    <a:pt x="26" y="203"/>
                    <a:pt x="32" y="206"/>
                    <a:pt x="37" y="212"/>
                  </a:cubicBezTo>
                  <a:cubicBezTo>
                    <a:pt x="44" y="220"/>
                    <a:pt x="48" y="232"/>
                    <a:pt x="47" y="245"/>
                  </a:cubicBezTo>
                  <a:cubicBezTo>
                    <a:pt x="48" y="258"/>
                    <a:pt x="44" y="269"/>
                    <a:pt x="37" y="277"/>
                  </a:cubicBezTo>
                  <a:cubicBezTo>
                    <a:pt x="32" y="283"/>
                    <a:pt x="26" y="286"/>
                    <a:pt x="18" y="286"/>
                  </a:cubicBezTo>
                  <a:cubicBezTo>
                    <a:pt x="11" y="286"/>
                    <a:pt x="4" y="283"/>
                    <a:pt x="0" y="277"/>
                  </a:cubicBezTo>
                  <a:cubicBezTo>
                    <a:pt x="0" y="331"/>
                    <a:pt x="0" y="331"/>
                    <a:pt x="0" y="331"/>
                  </a:cubicBezTo>
                  <a:cubicBezTo>
                    <a:pt x="0" y="336"/>
                    <a:pt x="4" y="340"/>
                    <a:pt x="9" y="340"/>
                  </a:cubicBezTo>
                  <a:cubicBezTo>
                    <a:pt x="31" y="337"/>
                    <a:pt x="55" y="336"/>
                    <a:pt x="83" y="336"/>
                  </a:cubicBezTo>
                  <a:cubicBezTo>
                    <a:pt x="202" y="336"/>
                    <a:pt x="321" y="425"/>
                    <a:pt x="321" y="425"/>
                  </a:cubicBezTo>
                  <a:cubicBezTo>
                    <a:pt x="368" y="456"/>
                    <a:pt x="397" y="454"/>
                    <a:pt x="436" y="417"/>
                  </a:cubicBezTo>
                  <a:cubicBezTo>
                    <a:pt x="436" y="417"/>
                    <a:pt x="486" y="374"/>
                    <a:pt x="486" y="334"/>
                  </a:cubicBezTo>
                  <a:cubicBezTo>
                    <a:pt x="486" y="273"/>
                    <a:pt x="343" y="186"/>
                    <a:pt x="190" y="155"/>
                  </a:cubicBezTo>
                  <a:cubicBezTo>
                    <a:pt x="190" y="49"/>
                    <a:pt x="190" y="49"/>
                    <a:pt x="190" y="49"/>
                  </a:cubicBezTo>
                  <a:cubicBezTo>
                    <a:pt x="190" y="22"/>
                    <a:pt x="163" y="0"/>
                    <a:pt x="130" y="0"/>
                  </a:cubicBezTo>
                  <a:cubicBezTo>
                    <a:pt x="60" y="0"/>
                    <a:pt x="60" y="0"/>
                    <a:pt x="60" y="0"/>
                  </a:cubicBezTo>
                  <a:cubicBezTo>
                    <a:pt x="27" y="0"/>
                    <a:pt x="0" y="22"/>
                    <a:pt x="0" y="49"/>
                  </a:cubicBezTo>
                  <a:cubicBezTo>
                    <a:pt x="0" y="148"/>
                    <a:pt x="0" y="148"/>
                    <a:pt x="0" y="148"/>
                  </a:cubicBezTo>
                  <a:cubicBezTo>
                    <a:pt x="0" y="148"/>
                    <a:pt x="0" y="148"/>
                    <a:pt x="0" y="148"/>
                  </a:cubicBezTo>
                  <a:lnTo>
                    <a:pt x="0" y="2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90" name="Google Shape;1090;p43"/>
            <p:cNvSpPr/>
            <p:nvPr/>
          </p:nvSpPr>
          <p:spPr>
            <a:xfrm>
              <a:off x="655600" y="3264496"/>
              <a:ext cx="213333" cy="294294"/>
            </a:xfrm>
            <a:custGeom>
              <a:avLst/>
              <a:gdLst/>
              <a:ahLst/>
              <a:cxnLst/>
              <a:rect l="l" t="t" r="r" b="b"/>
              <a:pathLst>
                <a:path w="399" h="548" extrusionOk="0">
                  <a:moveTo>
                    <a:pt x="242" y="541"/>
                  </a:moveTo>
                  <a:cubicBezTo>
                    <a:pt x="262" y="483"/>
                    <a:pt x="262" y="483"/>
                    <a:pt x="262" y="483"/>
                  </a:cubicBezTo>
                  <a:cubicBezTo>
                    <a:pt x="255" y="488"/>
                    <a:pt x="248" y="489"/>
                    <a:pt x="241" y="486"/>
                  </a:cubicBezTo>
                  <a:cubicBezTo>
                    <a:pt x="234" y="484"/>
                    <a:pt x="229" y="479"/>
                    <a:pt x="226" y="472"/>
                  </a:cubicBezTo>
                  <a:cubicBezTo>
                    <a:pt x="222" y="462"/>
                    <a:pt x="223" y="450"/>
                    <a:pt x="227" y="437"/>
                  </a:cubicBezTo>
                  <a:cubicBezTo>
                    <a:pt x="231" y="425"/>
                    <a:pt x="238" y="415"/>
                    <a:pt x="247" y="410"/>
                  </a:cubicBezTo>
                  <a:cubicBezTo>
                    <a:pt x="254" y="406"/>
                    <a:pt x="261" y="405"/>
                    <a:pt x="268" y="407"/>
                  </a:cubicBezTo>
                  <a:cubicBezTo>
                    <a:pt x="275" y="409"/>
                    <a:pt x="280" y="415"/>
                    <a:pt x="283" y="422"/>
                  </a:cubicBezTo>
                  <a:cubicBezTo>
                    <a:pt x="301" y="369"/>
                    <a:pt x="301" y="369"/>
                    <a:pt x="301" y="369"/>
                  </a:cubicBezTo>
                  <a:cubicBezTo>
                    <a:pt x="302" y="364"/>
                    <a:pt x="300" y="359"/>
                    <a:pt x="296" y="358"/>
                  </a:cubicBezTo>
                  <a:cubicBezTo>
                    <a:pt x="238" y="335"/>
                    <a:pt x="219" y="315"/>
                    <a:pt x="219" y="287"/>
                  </a:cubicBezTo>
                  <a:cubicBezTo>
                    <a:pt x="219" y="250"/>
                    <a:pt x="254" y="211"/>
                    <a:pt x="343" y="194"/>
                  </a:cubicBezTo>
                  <a:cubicBezTo>
                    <a:pt x="347" y="193"/>
                    <a:pt x="350" y="190"/>
                    <a:pt x="350" y="186"/>
                  </a:cubicBezTo>
                  <a:cubicBezTo>
                    <a:pt x="350" y="111"/>
                    <a:pt x="350" y="111"/>
                    <a:pt x="350" y="111"/>
                  </a:cubicBezTo>
                  <a:cubicBezTo>
                    <a:pt x="351" y="109"/>
                    <a:pt x="353" y="107"/>
                    <a:pt x="355" y="107"/>
                  </a:cubicBezTo>
                  <a:cubicBezTo>
                    <a:pt x="360" y="106"/>
                    <a:pt x="364" y="107"/>
                    <a:pt x="367" y="111"/>
                  </a:cubicBezTo>
                  <a:cubicBezTo>
                    <a:pt x="369" y="113"/>
                    <a:pt x="370" y="116"/>
                    <a:pt x="371" y="118"/>
                  </a:cubicBezTo>
                  <a:cubicBezTo>
                    <a:pt x="376" y="126"/>
                    <a:pt x="385" y="127"/>
                    <a:pt x="391" y="120"/>
                  </a:cubicBezTo>
                  <a:cubicBezTo>
                    <a:pt x="397" y="113"/>
                    <a:pt x="399" y="104"/>
                    <a:pt x="399" y="95"/>
                  </a:cubicBezTo>
                  <a:cubicBezTo>
                    <a:pt x="399" y="86"/>
                    <a:pt x="397" y="76"/>
                    <a:pt x="391" y="69"/>
                  </a:cubicBezTo>
                  <a:cubicBezTo>
                    <a:pt x="385" y="63"/>
                    <a:pt x="376" y="63"/>
                    <a:pt x="371" y="71"/>
                  </a:cubicBezTo>
                  <a:cubicBezTo>
                    <a:pt x="370" y="73"/>
                    <a:pt x="369" y="76"/>
                    <a:pt x="367" y="78"/>
                  </a:cubicBezTo>
                  <a:cubicBezTo>
                    <a:pt x="364" y="83"/>
                    <a:pt x="360" y="83"/>
                    <a:pt x="355" y="83"/>
                  </a:cubicBezTo>
                  <a:cubicBezTo>
                    <a:pt x="353" y="82"/>
                    <a:pt x="351" y="80"/>
                    <a:pt x="350" y="78"/>
                  </a:cubicBezTo>
                  <a:cubicBezTo>
                    <a:pt x="350" y="9"/>
                    <a:pt x="350" y="9"/>
                    <a:pt x="350" y="9"/>
                  </a:cubicBezTo>
                  <a:cubicBezTo>
                    <a:pt x="350" y="4"/>
                    <a:pt x="346" y="0"/>
                    <a:pt x="341" y="1"/>
                  </a:cubicBezTo>
                  <a:cubicBezTo>
                    <a:pt x="117" y="30"/>
                    <a:pt x="0" y="150"/>
                    <a:pt x="0" y="292"/>
                  </a:cubicBezTo>
                  <a:cubicBezTo>
                    <a:pt x="0" y="428"/>
                    <a:pt x="100" y="499"/>
                    <a:pt x="231" y="546"/>
                  </a:cubicBezTo>
                  <a:cubicBezTo>
                    <a:pt x="236" y="548"/>
                    <a:pt x="240" y="546"/>
                    <a:pt x="242" y="54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91" name="Google Shape;1091;p43"/>
            <p:cNvSpPr/>
            <p:nvPr/>
          </p:nvSpPr>
          <p:spPr>
            <a:xfrm>
              <a:off x="673846" y="3654405"/>
              <a:ext cx="303960" cy="249807"/>
            </a:xfrm>
            <a:custGeom>
              <a:avLst/>
              <a:gdLst/>
              <a:ahLst/>
              <a:cxnLst/>
              <a:rect l="l" t="t" r="r" b="b"/>
              <a:pathLst>
                <a:path w="569" h="465" extrusionOk="0">
                  <a:moveTo>
                    <a:pt x="520" y="368"/>
                  </a:moveTo>
                  <a:cubicBezTo>
                    <a:pt x="520" y="233"/>
                    <a:pt x="520" y="233"/>
                    <a:pt x="520" y="233"/>
                  </a:cubicBezTo>
                  <a:cubicBezTo>
                    <a:pt x="521" y="231"/>
                    <a:pt x="523" y="229"/>
                    <a:pt x="525" y="229"/>
                  </a:cubicBezTo>
                  <a:cubicBezTo>
                    <a:pt x="530" y="229"/>
                    <a:pt x="534" y="229"/>
                    <a:pt x="537" y="233"/>
                  </a:cubicBezTo>
                  <a:cubicBezTo>
                    <a:pt x="539" y="236"/>
                    <a:pt x="540" y="238"/>
                    <a:pt x="542" y="241"/>
                  </a:cubicBezTo>
                  <a:cubicBezTo>
                    <a:pt x="546" y="248"/>
                    <a:pt x="556" y="249"/>
                    <a:pt x="561" y="242"/>
                  </a:cubicBezTo>
                  <a:cubicBezTo>
                    <a:pt x="567" y="236"/>
                    <a:pt x="569" y="226"/>
                    <a:pt x="569" y="217"/>
                  </a:cubicBezTo>
                  <a:cubicBezTo>
                    <a:pt x="569" y="208"/>
                    <a:pt x="567" y="199"/>
                    <a:pt x="561" y="192"/>
                  </a:cubicBezTo>
                  <a:cubicBezTo>
                    <a:pt x="556" y="185"/>
                    <a:pt x="546" y="186"/>
                    <a:pt x="542" y="194"/>
                  </a:cubicBezTo>
                  <a:cubicBezTo>
                    <a:pt x="540" y="196"/>
                    <a:pt x="539" y="199"/>
                    <a:pt x="537" y="201"/>
                  </a:cubicBezTo>
                  <a:cubicBezTo>
                    <a:pt x="534" y="205"/>
                    <a:pt x="530" y="205"/>
                    <a:pt x="525" y="205"/>
                  </a:cubicBezTo>
                  <a:cubicBezTo>
                    <a:pt x="523" y="205"/>
                    <a:pt x="521" y="203"/>
                    <a:pt x="520" y="201"/>
                  </a:cubicBezTo>
                  <a:cubicBezTo>
                    <a:pt x="520" y="133"/>
                    <a:pt x="520" y="133"/>
                    <a:pt x="520" y="133"/>
                  </a:cubicBezTo>
                  <a:cubicBezTo>
                    <a:pt x="520" y="128"/>
                    <a:pt x="516" y="124"/>
                    <a:pt x="511" y="124"/>
                  </a:cubicBezTo>
                  <a:cubicBezTo>
                    <a:pt x="489" y="127"/>
                    <a:pt x="464" y="129"/>
                    <a:pt x="436" y="129"/>
                  </a:cubicBezTo>
                  <a:cubicBezTo>
                    <a:pt x="317" y="129"/>
                    <a:pt x="154" y="29"/>
                    <a:pt x="154" y="29"/>
                  </a:cubicBezTo>
                  <a:cubicBezTo>
                    <a:pt x="110" y="0"/>
                    <a:pt x="67" y="8"/>
                    <a:pt x="30" y="51"/>
                  </a:cubicBezTo>
                  <a:cubicBezTo>
                    <a:pt x="30" y="51"/>
                    <a:pt x="0" y="88"/>
                    <a:pt x="0" y="130"/>
                  </a:cubicBezTo>
                  <a:cubicBezTo>
                    <a:pt x="0" y="194"/>
                    <a:pt x="169" y="278"/>
                    <a:pt x="330" y="309"/>
                  </a:cubicBezTo>
                  <a:cubicBezTo>
                    <a:pt x="330" y="416"/>
                    <a:pt x="330" y="416"/>
                    <a:pt x="330" y="416"/>
                  </a:cubicBezTo>
                  <a:cubicBezTo>
                    <a:pt x="330" y="443"/>
                    <a:pt x="357" y="465"/>
                    <a:pt x="390" y="465"/>
                  </a:cubicBezTo>
                  <a:cubicBezTo>
                    <a:pt x="460" y="465"/>
                    <a:pt x="460" y="465"/>
                    <a:pt x="460" y="465"/>
                  </a:cubicBezTo>
                  <a:cubicBezTo>
                    <a:pt x="493" y="465"/>
                    <a:pt x="520" y="443"/>
                    <a:pt x="520" y="416"/>
                  </a:cubicBezTo>
                  <a:cubicBezTo>
                    <a:pt x="520" y="368"/>
                    <a:pt x="520" y="368"/>
                    <a:pt x="520" y="36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92" name="Google Shape;1092;p43"/>
            <p:cNvSpPr/>
            <p:nvPr/>
          </p:nvSpPr>
          <p:spPr>
            <a:xfrm>
              <a:off x="959159" y="3535238"/>
              <a:ext cx="187068" cy="287248"/>
            </a:xfrm>
            <a:custGeom>
              <a:avLst/>
              <a:gdLst/>
              <a:ahLst/>
              <a:cxnLst/>
              <a:rect l="l" t="t" r="r" b="b"/>
              <a:pathLst>
                <a:path w="350" h="535" extrusionOk="0">
                  <a:moveTo>
                    <a:pt x="201" y="3"/>
                  </a:moveTo>
                  <a:cubicBezTo>
                    <a:pt x="197" y="0"/>
                    <a:pt x="192" y="2"/>
                    <a:pt x="190" y="6"/>
                  </a:cubicBezTo>
                  <a:cubicBezTo>
                    <a:pt x="150" y="73"/>
                    <a:pt x="150" y="73"/>
                    <a:pt x="150" y="73"/>
                  </a:cubicBezTo>
                  <a:cubicBezTo>
                    <a:pt x="148" y="74"/>
                    <a:pt x="146" y="75"/>
                    <a:pt x="143" y="74"/>
                  </a:cubicBezTo>
                  <a:cubicBezTo>
                    <a:pt x="139" y="72"/>
                    <a:pt x="135" y="70"/>
                    <a:pt x="135" y="64"/>
                  </a:cubicBezTo>
                  <a:cubicBezTo>
                    <a:pt x="135" y="62"/>
                    <a:pt x="135" y="59"/>
                    <a:pt x="135" y="56"/>
                  </a:cubicBezTo>
                  <a:cubicBezTo>
                    <a:pt x="135" y="47"/>
                    <a:pt x="127" y="41"/>
                    <a:pt x="119" y="44"/>
                  </a:cubicBezTo>
                  <a:cubicBezTo>
                    <a:pt x="111" y="47"/>
                    <a:pt x="104" y="55"/>
                    <a:pt x="100" y="62"/>
                  </a:cubicBezTo>
                  <a:cubicBezTo>
                    <a:pt x="95" y="70"/>
                    <a:pt x="92" y="79"/>
                    <a:pt x="93" y="88"/>
                  </a:cubicBezTo>
                  <a:cubicBezTo>
                    <a:pt x="95" y="96"/>
                    <a:pt x="103" y="101"/>
                    <a:pt x="111" y="97"/>
                  </a:cubicBezTo>
                  <a:cubicBezTo>
                    <a:pt x="114" y="95"/>
                    <a:pt x="116" y="94"/>
                    <a:pt x="119" y="92"/>
                  </a:cubicBezTo>
                  <a:cubicBezTo>
                    <a:pt x="123" y="90"/>
                    <a:pt x="127" y="92"/>
                    <a:pt x="131" y="95"/>
                  </a:cubicBezTo>
                  <a:cubicBezTo>
                    <a:pt x="133" y="96"/>
                    <a:pt x="133" y="99"/>
                    <a:pt x="133" y="101"/>
                  </a:cubicBezTo>
                  <a:cubicBezTo>
                    <a:pt x="94" y="168"/>
                    <a:pt x="94" y="168"/>
                    <a:pt x="94" y="168"/>
                  </a:cubicBezTo>
                  <a:cubicBezTo>
                    <a:pt x="91" y="171"/>
                    <a:pt x="92" y="176"/>
                    <a:pt x="96" y="179"/>
                  </a:cubicBezTo>
                  <a:cubicBezTo>
                    <a:pt x="123" y="201"/>
                    <a:pt x="131" y="223"/>
                    <a:pt x="131" y="240"/>
                  </a:cubicBezTo>
                  <a:cubicBezTo>
                    <a:pt x="131" y="283"/>
                    <a:pt x="96" y="324"/>
                    <a:pt x="7" y="342"/>
                  </a:cubicBezTo>
                  <a:cubicBezTo>
                    <a:pt x="3" y="342"/>
                    <a:pt x="0" y="346"/>
                    <a:pt x="0" y="350"/>
                  </a:cubicBezTo>
                  <a:cubicBezTo>
                    <a:pt x="0" y="407"/>
                    <a:pt x="0" y="407"/>
                    <a:pt x="0" y="407"/>
                  </a:cubicBezTo>
                  <a:cubicBezTo>
                    <a:pt x="4" y="401"/>
                    <a:pt x="11" y="397"/>
                    <a:pt x="19" y="397"/>
                  </a:cubicBezTo>
                  <a:cubicBezTo>
                    <a:pt x="26" y="397"/>
                    <a:pt x="33" y="401"/>
                    <a:pt x="37" y="406"/>
                  </a:cubicBezTo>
                  <a:cubicBezTo>
                    <a:pt x="44" y="415"/>
                    <a:pt x="48" y="426"/>
                    <a:pt x="48" y="439"/>
                  </a:cubicBezTo>
                  <a:cubicBezTo>
                    <a:pt x="48" y="452"/>
                    <a:pt x="44" y="464"/>
                    <a:pt x="37" y="472"/>
                  </a:cubicBezTo>
                  <a:cubicBezTo>
                    <a:pt x="33" y="478"/>
                    <a:pt x="26" y="481"/>
                    <a:pt x="19" y="481"/>
                  </a:cubicBezTo>
                  <a:cubicBezTo>
                    <a:pt x="11" y="481"/>
                    <a:pt x="4" y="478"/>
                    <a:pt x="0" y="472"/>
                  </a:cubicBezTo>
                  <a:cubicBezTo>
                    <a:pt x="0" y="526"/>
                    <a:pt x="0" y="526"/>
                    <a:pt x="0" y="526"/>
                  </a:cubicBezTo>
                  <a:cubicBezTo>
                    <a:pt x="0" y="531"/>
                    <a:pt x="4" y="535"/>
                    <a:pt x="9" y="535"/>
                  </a:cubicBezTo>
                  <a:cubicBezTo>
                    <a:pt x="245" y="503"/>
                    <a:pt x="350" y="374"/>
                    <a:pt x="350" y="237"/>
                  </a:cubicBezTo>
                  <a:cubicBezTo>
                    <a:pt x="350" y="143"/>
                    <a:pt x="301" y="62"/>
                    <a:pt x="201" y="3"/>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93" name="Google Shape;1093;p43"/>
          <p:cNvGrpSpPr/>
          <p:nvPr/>
        </p:nvGrpSpPr>
        <p:grpSpPr>
          <a:xfrm>
            <a:off x="7213443" y="2257509"/>
            <a:ext cx="189785" cy="445592"/>
            <a:chOff x="8011692" y="3184166"/>
            <a:chExt cx="306600" cy="719859"/>
          </a:xfrm>
        </p:grpSpPr>
        <p:sp>
          <p:nvSpPr>
            <p:cNvPr id="1094" name="Google Shape;1094;p43"/>
            <p:cNvSpPr/>
            <p:nvPr/>
          </p:nvSpPr>
          <p:spPr>
            <a:xfrm>
              <a:off x="8011692" y="3885096"/>
              <a:ext cx="306496" cy="18928"/>
            </a:xfrm>
            <a:custGeom>
              <a:avLst/>
              <a:gdLst/>
              <a:ahLst/>
              <a:cxnLst/>
              <a:rect l="l" t="t" r="r" b="b"/>
              <a:pathLst>
                <a:path w="569" h="35" extrusionOk="0">
                  <a:moveTo>
                    <a:pt x="569" y="13"/>
                  </a:moveTo>
                  <a:cubicBezTo>
                    <a:pt x="569" y="19"/>
                    <a:pt x="562" y="23"/>
                    <a:pt x="554" y="24"/>
                  </a:cubicBezTo>
                  <a:cubicBezTo>
                    <a:pt x="520" y="28"/>
                    <a:pt x="430" y="35"/>
                    <a:pt x="284" y="35"/>
                  </a:cubicBezTo>
                  <a:cubicBezTo>
                    <a:pt x="134" y="35"/>
                    <a:pt x="47" y="28"/>
                    <a:pt x="14" y="24"/>
                  </a:cubicBezTo>
                  <a:cubicBezTo>
                    <a:pt x="6" y="23"/>
                    <a:pt x="0" y="19"/>
                    <a:pt x="0" y="13"/>
                  </a:cubicBezTo>
                  <a:cubicBezTo>
                    <a:pt x="0" y="0"/>
                    <a:pt x="0" y="0"/>
                    <a:pt x="0" y="0"/>
                  </a:cubicBezTo>
                  <a:cubicBezTo>
                    <a:pt x="569" y="0"/>
                    <a:pt x="569" y="0"/>
                    <a:pt x="569" y="0"/>
                  </a:cubicBezTo>
                  <a:lnTo>
                    <a:pt x="569" y="13"/>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5" name="Google Shape;1095;p43"/>
            <p:cNvSpPr/>
            <p:nvPr/>
          </p:nvSpPr>
          <p:spPr>
            <a:xfrm>
              <a:off x="8011692" y="3184166"/>
              <a:ext cx="306496" cy="40025"/>
            </a:xfrm>
            <a:custGeom>
              <a:avLst/>
              <a:gdLst/>
              <a:ahLst/>
              <a:cxnLst/>
              <a:rect l="l" t="t" r="r" b="b"/>
              <a:pathLst>
                <a:path w="569" h="74" extrusionOk="0">
                  <a:moveTo>
                    <a:pt x="372" y="32"/>
                  </a:moveTo>
                  <a:cubicBezTo>
                    <a:pt x="372" y="24"/>
                    <a:pt x="372" y="24"/>
                    <a:pt x="372" y="24"/>
                  </a:cubicBezTo>
                  <a:cubicBezTo>
                    <a:pt x="372" y="14"/>
                    <a:pt x="360" y="6"/>
                    <a:pt x="345" y="4"/>
                  </a:cubicBezTo>
                  <a:cubicBezTo>
                    <a:pt x="325" y="2"/>
                    <a:pt x="316" y="0"/>
                    <a:pt x="287" y="0"/>
                  </a:cubicBezTo>
                  <a:cubicBezTo>
                    <a:pt x="255" y="0"/>
                    <a:pt x="247" y="2"/>
                    <a:pt x="228" y="4"/>
                  </a:cubicBezTo>
                  <a:cubicBezTo>
                    <a:pt x="212" y="5"/>
                    <a:pt x="201" y="14"/>
                    <a:pt x="201" y="24"/>
                  </a:cubicBezTo>
                  <a:cubicBezTo>
                    <a:pt x="201" y="32"/>
                    <a:pt x="201" y="32"/>
                    <a:pt x="201" y="32"/>
                  </a:cubicBezTo>
                  <a:cubicBezTo>
                    <a:pt x="201" y="36"/>
                    <a:pt x="195" y="40"/>
                    <a:pt x="188" y="41"/>
                  </a:cubicBezTo>
                  <a:cubicBezTo>
                    <a:pt x="108" y="43"/>
                    <a:pt x="36" y="48"/>
                    <a:pt x="13" y="50"/>
                  </a:cubicBezTo>
                  <a:cubicBezTo>
                    <a:pt x="6" y="51"/>
                    <a:pt x="0" y="55"/>
                    <a:pt x="0" y="60"/>
                  </a:cubicBezTo>
                  <a:cubicBezTo>
                    <a:pt x="0" y="74"/>
                    <a:pt x="0" y="74"/>
                    <a:pt x="0" y="74"/>
                  </a:cubicBezTo>
                  <a:cubicBezTo>
                    <a:pt x="569" y="74"/>
                    <a:pt x="569" y="74"/>
                    <a:pt x="569" y="74"/>
                  </a:cubicBezTo>
                  <a:cubicBezTo>
                    <a:pt x="569" y="60"/>
                    <a:pt x="569" y="60"/>
                    <a:pt x="569" y="60"/>
                  </a:cubicBezTo>
                  <a:cubicBezTo>
                    <a:pt x="569" y="55"/>
                    <a:pt x="563" y="51"/>
                    <a:pt x="555" y="50"/>
                  </a:cubicBezTo>
                  <a:cubicBezTo>
                    <a:pt x="533" y="47"/>
                    <a:pt x="464" y="43"/>
                    <a:pt x="385" y="41"/>
                  </a:cubicBezTo>
                  <a:cubicBezTo>
                    <a:pt x="378" y="40"/>
                    <a:pt x="372" y="36"/>
                    <a:pt x="372" y="32"/>
                  </a:cubicBez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6" name="Google Shape;1096;p43"/>
            <p:cNvSpPr txBox="1"/>
            <p:nvPr/>
          </p:nvSpPr>
          <p:spPr>
            <a:xfrm>
              <a:off x="8011692" y="3395332"/>
              <a:ext cx="306600" cy="1572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7" name="Google Shape;1097;p43"/>
            <p:cNvSpPr txBox="1"/>
            <p:nvPr/>
          </p:nvSpPr>
          <p:spPr>
            <a:xfrm>
              <a:off x="8011692" y="3231683"/>
              <a:ext cx="306600" cy="159300"/>
            </a:xfrm>
            <a:prstGeom prst="rect">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8" name="Google Shape;1098;p43"/>
            <p:cNvSpPr txBox="1"/>
            <p:nvPr/>
          </p:nvSpPr>
          <p:spPr>
            <a:xfrm>
              <a:off x="8011692" y="3718293"/>
              <a:ext cx="306600" cy="159300"/>
            </a:xfrm>
            <a:prstGeom prst="rect">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9" name="Google Shape;1099;p43"/>
            <p:cNvSpPr txBox="1"/>
            <p:nvPr/>
          </p:nvSpPr>
          <p:spPr>
            <a:xfrm>
              <a:off x="8011692" y="3556812"/>
              <a:ext cx="306600" cy="157200"/>
            </a:xfrm>
            <a:prstGeom prst="rect">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100" name="Google Shape;1100;p43"/>
          <p:cNvGrpSpPr/>
          <p:nvPr/>
        </p:nvGrpSpPr>
        <p:grpSpPr>
          <a:xfrm>
            <a:off x="7648230" y="2257259"/>
            <a:ext cx="246199" cy="445516"/>
            <a:chOff x="4556125" y="630237"/>
            <a:chExt cx="3081338" cy="5568950"/>
          </a:xfrm>
        </p:grpSpPr>
        <p:sp>
          <p:nvSpPr>
            <p:cNvPr id="1101" name="Google Shape;1101;p43"/>
            <p:cNvSpPr/>
            <p:nvPr/>
          </p:nvSpPr>
          <p:spPr>
            <a:xfrm>
              <a:off x="4756150" y="630237"/>
              <a:ext cx="2397126" cy="1016000"/>
            </a:xfrm>
            <a:custGeom>
              <a:avLst/>
              <a:gdLst/>
              <a:ahLst/>
              <a:cxnLst/>
              <a:rect l="l" t="t" r="r" b="b"/>
              <a:pathLst>
                <a:path w="550" h="233" extrusionOk="0">
                  <a:moveTo>
                    <a:pt x="88" y="233"/>
                  </a:moveTo>
                  <a:cubicBezTo>
                    <a:pt x="49" y="233"/>
                    <a:pt x="14" y="205"/>
                    <a:pt x="7" y="165"/>
                  </a:cubicBezTo>
                  <a:cubicBezTo>
                    <a:pt x="0" y="120"/>
                    <a:pt x="30" y="78"/>
                    <a:pt x="74" y="71"/>
                  </a:cubicBezTo>
                  <a:cubicBezTo>
                    <a:pt x="448" y="8"/>
                    <a:pt x="448" y="8"/>
                    <a:pt x="448" y="8"/>
                  </a:cubicBezTo>
                  <a:cubicBezTo>
                    <a:pt x="492" y="0"/>
                    <a:pt x="535" y="30"/>
                    <a:pt x="542" y="75"/>
                  </a:cubicBezTo>
                  <a:cubicBezTo>
                    <a:pt x="550" y="120"/>
                    <a:pt x="520" y="162"/>
                    <a:pt x="475" y="169"/>
                  </a:cubicBezTo>
                  <a:cubicBezTo>
                    <a:pt x="102" y="232"/>
                    <a:pt x="102" y="232"/>
                    <a:pt x="102" y="232"/>
                  </a:cubicBezTo>
                  <a:cubicBezTo>
                    <a:pt x="97" y="233"/>
                    <a:pt x="92" y="233"/>
                    <a:pt x="88" y="23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2" name="Google Shape;1102;p43"/>
            <p:cNvSpPr/>
            <p:nvPr/>
          </p:nvSpPr>
          <p:spPr>
            <a:xfrm>
              <a:off x="4556125" y="1357312"/>
              <a:ext cx="3081338" cy="1135062"/>
            </a:xfrm>
            <a:custGeom>
              <a:avLst/>
              <a:gdLst/>
              <a:ahLst/>
              <a:cxnLst/>
              <a:rect l="l" t="t" r="r" b="b"/>
              <a:pathLst>
                <a:path w="707" h="260" extrusionOk="0">
                  <a:moveTo>
                    <a:pt x="88" y="260"/>
                  </a:moveTo>
                  <a:cubicBezTo>
                    <a:pt x="49" y="260"/>
                    <a:pt x="14" y="232"/>
                    <a:pt x="7" y="192"/>
                  </a:cubicBezTo>
                  <a:cubicBezTo>
                    <a:pt x="0" y="147"/>
                    <a:pt x="30" y="105"/>
                    <a:pt x="74" y="97"/>
                  </a:cubicBezTo>
                  <a:cubicBezTo>
                    <a:pt x="605" y="7"/>
                    <a:pt x="605" y="7"/>
                    <a:pt x="605" y="7"/>
                  </a:cubicBezTo>
                  <a:cubicBezTo>
                    <a:pt x="649" y="0"/>
                    <a:pt x="692" y="30"/>
                    <a:pt x="699" y="75"/>
                  </a:cubicBezTo>
                  <a:cubicBezTo>
                    <a:pt x="707" y="119"/>
                    <a:pt x="677" y="161"/>
                    <a:pt x="632" y="169"/>
                  </a:cubicBezTo>
                  <a:cubicBezTo>
                    <a:pt x="102" y="259"/>
                    <a:pt x="102" y="259"/>
                    <a:pt x="102" y="259"/>
                  </a:cubicBezTo>
                  <a:cubicBezTo>
                    <a:pt x="97" y="260"/>
                    <a:pt x="93" y="260"/>
                    <a:pt x="88" y="26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3" name="Google Shape;1103;p43"/>
            <p:cNvSpPr/>
            <p:nvPr/>
          </p:nvSpPr>
          <p:spPr>
            <a:xfrm>
              <a:off x="4556125" y="2168525"/>
              <a:ext cx="3081338" cy="1139825"/>
            </a:xfrm>
            <a:custGeom>
              <a:avLst/>
              <a:gdLst/>
              <a:ahLst/>
              <a:cxnLst/>
              <a:rect l="l" t="t" r="r" b="b"/>
              <a:pathLst>
                <a:path w="707" h="261" extrusionOk="0">
                  <a:moveTo>
                    <a:pt x="88" y="261"/>
                  </a:moveTo>
                  <a:cubicBezTo>
                    <a:pt x="49" y="261"/>
                    <a:pt x="14" y="232"/>
                    <a:pt x="7" y="192"/>
                  </a:cubicBezTo>
                  <a:cubicBezTo>
                    <a:pt x="0" y="148"/>
                    <a:pt x="30" y="105"/>
                    <a:pt x="74" y="98"/>
                  </a:cubicBezTo>
                  <a:cubicBezTo>
                    <a:pt x="605" y="8"/>
                    <a:pt x="605" y="8"/>
                    <a:pt x="605" y="8"/>
                  </a:cubicBezTo>
                  <a:cubicBezTo>
                    <a:pt x="649" y="0"/>
                    <a:pt x="692" y="30"/>
                    <a:pt x="699" y="75"/>
                  </a:cubicBezTo>
                  <a:cubicBezTo>
                    <a:pt x="707" y="119"/>
                    <a:pt x="677" y="162"/>
                    <a:pt x="632" y="169"/>
                  </a:cubicBezTo>
                  <a:cubicBezTo>
                    <a:pt x="102" y="259"/>
                    <a:pt x="102" y="259"/>
                    <a:pt x="102" y="259"/>
                  </a:cubicBezTo>
                  <a:cubicBezTo>
                    <a:pt x="97" y="260"/>
                    <a:pt x="93" y="261"/>
                    <a:pt x="88" y="26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4" name="Google Shape;1104;p43"/>
            <p:cNvSpPr/>
            <p:nvPr/>
          </p:nvSpPr>
          <p:spPr>
            <a:xfrm>
              <a:off x="4556125" y="2981325"/>
              <a:ext cx="3081338" cy="1138237"/>
            </a:xfrm>
            <a:custGeom>
              <a:avLst/>
              <a:gdLst/>
              <a:ahLst/>
              <a:cxnLst/>
              <a:rect l="l" t="t" r="r" b="b"/>
              <a:pathLst>
                <a:path w="707" h="261" extrusionOk="0">
                  <a:moveTo>
                    <a:pt x="88" y="261"/>
                  </a:moveTo>
                  <a:cubicBezTo>
                    <a:pt x="49" y="261"/>
                    <a:pt x="14" y="233"/>
                    <a:pt x="7" y="193"/>
                  </a:cubicBezTo>
                  <a:cubicBezTo>
                    <a:pt x="0" y="148"/>
                    <a:pt x="30" y="106"/>
                    <a:pt x="74" y="98"/>
                  </a:cubicBezTo>
                  <a:cubicBezTo>
                    <a:pt x="605" y="8"/>
                    <a:pt x="605" y="8"/>
                    <a:pt x="605" y="8"/>
                  </a:cubicBezTo>
                  <a:cubicBezTo>
                    <a:pt x="649" y="0"/>
                    <a:pt x="692" y="31"/>
                    <a:pt x="699" y="75"/>
                  </a:cubicBezTo>
                  <a:cubicBezTo>
                    <a:pt x="707" y="120"/>
                    <a:pt x="677" y="162"/>
                    <a:pt x="632" y="170"/>
                  </a:cubicBezTo>
                  <a:cubicBezTo>
                    <a:pt x="102" y="260"/>
                    <a:pt x="102" y="260"/>
                    <a:pt x="102" y="260"/>
                  </a:cubicBezTo>
                  <a:cubicBezTo>
                    <a:pt x="97" y="261"/>
                    <a:pt x="93" y="261"/>
                    <a:pt x="88" y="261"/>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5" name="Google Shape;1105;p43"/>
            <p:cNvSpPr/>
            <p:nvPr/>
          </p:nvSpPr>
          <p:spPr>
            <a:xfrm>
              <a:off x="4830762" y="4476750"/>
              <a:ext cx="2535237" cy="1722437"/>
            </a:xfrm>
            <a:custGeom>
              <a:avLst/>
              <a:gdLst/>
              <a:ahLst/>
              <a:cxnLst/>
              <a:rect l="l" t="t" r="r" b="b"/>
              <a:pathLst>
                <a:path w="582" h="395" extrusionOk="0">
                  <a:moveTo>
                    <a:pt x="550" y="0"/>
                  </a:moveTo>
                  <a:cubicBezTo>
                    <a:pt x="32" y="0"/>
                    <a:pt x="32" y="0"/>
                    <a:pt x="32" y="0"/>
                  </a:cubicBezTo>
                  <a:cubicBezTo>
                    <a:pt x="14" y="0"/>
                    <a:pt x="0" y="14"/>
                    <a:pt x="0" y="31"/>
                  </a:cubicBezTo>
                  <a:cubicBezTo>
                    <a:pt x="0" y="54"/>
                    <a:pt x="0" y="54"/>
                    <a:pt x="0" y="54"/>
                  </a:cubicBezTo>
                  <a:cubicBezTo>
                    <a:pt x="0" y="152"/>
                    <a:pt x="72" y="234"/>
                    <a:pt x="166" y="250"/>
                  </a:cubicBezTo>
                  <a:cubicBezTo>
                    <a:pt x="164" y="253"/>
                    <a:pt x="164" y="256"/>
                    <a:pt x="164" y="259"/>
                  </a:cubicBezTo>
                  <a:cubicBezTo>
                    <a:pt x="164" y="273"/>
                    <a:pt x="175" y="284"/>
                    <a:pt x="188" y="284"/>
                  </a:cubicBezTo>
                  <a:cubicBezTo>
                    <a:pt x="190" y="284"/>
                    <a:pt x="190" y="284"/>
                    <a:pt x="190" y="284"/>
                  </a:cubicBezTo>
                  <a:cubicBezTo>
                    <a:pt x="180" y="287"/>
                    <a:pt x="173" y="296"/>
                    <a:pt x="173" y="308"/>
                  </a:cubicBezTo>
                  <a:cubicBezTo>
                    <a:pt x="173" y="321"/>
                    <a:pt x="184" y="332"/>
                    <a:pt x="197" y="332"/>
                  </a:cubicBezTo>
                  <a:cubicBezTo>
                    <a:pt x="186" y="334"/>
                    <a:pt x="177" y="344"/>
                    <a:pt x="177" y="356"/>
                  </a:cubicBezTo>
                  <a:cubicBezTo>
                    <a:pt x="177" y="370"/>
                    <a:pt x="188" y="381"/>
                    <a:pt x="202" y="381"/>
                  </a:cubicBezTo>
                  <a:cubicBezTo>
                    <a:pt x="218" y="381"/>
                    <a:pt x="218" y="381"/>
                    <a:pt x="218" y="381"/>
                  </a:cubicBezTo>
                  <a:cubicBezTo>
                    <a:pt x="232" y="390"/>
                    <a:pt x="259" y="395"/>
                    <a:pt x="289" y="395"/>
                  </a:cubicBezTo>
                  <a:cubicBezTo>
                    <a:pt x="319" y="395"/>
                    <a:pt x="346" y="390"/>
                    <a:pt x="360" y="381"/>
                  </a:cubicBezTo>
                  <a:cubicBezTo>
                    <a:pt x="379" y="381"/>
                    <a:pt x="379" y="381"/>
                    <a:pt x="379" y="381"/>
                  </a:cubicBezTo>
                  <a:cubicBezTo>
                    <a:pt x="393" y="381"/>
                    <a:pt x="404" y="370"/>
                    <a:pt x="404" y="356"/>
                  </a:cubicBezTo>
                  <a:cubicBezTo>
                    <a:pt x="404" y="344"/>
                    <a:pt x="395" y="335"/>
                    <a:pt x="384" y="332"/>
                  </a:cubicBezTo>
                  <a:cubicBezTo>
                    <a:pt x="398" y="332"/>
                    <a:pt x="409" y="321"/>
                    <a:pt x="409" y="308"/>
                  </a:cubicBezTo>
                  <a:cubicBezTo>
                    <a:pt x="409" y="296"/>
                    <a:pt x="401" y="287"/>
                    <a:pt x="391" y="284"/>
                  </a:cubicBezTo>
                  <a:cubicBezTo>
                    <a:pt x="392" y="284"/>
                    <a:pt x="392" y="284"/>
                    <a:pt x="392" y="284"/>
                  </a:cubicBezTo>
                  <a:cubicBezTo>
                    <a:pt x="406" y="284"/>
                    <a:pt x="417" y="273"/>
                    <a:pt x="417" y="259"/>
                  </a:cubicBezTo>
                  <a:cubicBezTo>
                    <a:pt x="417" y="256"/>
                    <a:pt x="416" y="253"/>
                    <a:pt x="415" y="250"/>
                  </a:cubicBezTo>
                  <a:cubicBezTo>
                    <a:pt x="510" y="234"/>
                    <a:pt x="582" y="153"/>
                    <a:pt x="582" y="54"/>
                  </a:cubicBezTo>
                  <a:cubicBezTo>
                    <a:pt x="582" y="31"/>
                    <a:pt x="582" y="31"/>
                    <a:pt x="582" y="31"/>
                  </a:cubicBezTo>
                  <a:cubicBezTo>
                    <a:pt x="582" y="14"/>
                    <a:pt x="567" y="0"/>
                    <a:pt x="550" y="0"/>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6" name="Google Shape;1106;p43"/>
            <p:cNvSpPr/>
            <p:nvPr/>
          </p:nvSpPr>
          <p:spPr>
            <a:xfrm>
              <a:off x="5078412" y="4067175"/>
              <a:ext cx="714375" cy="322262"/>
            </a:xfrm>
            <a:custGeom>
              <a:avLst/>
              <a:gdLst/>
              <a:ahLst/>
              <a:cxnLst/>
              <a:rect l="l" t="t" r="r" b="b"/>
              <a:pathLst>
                <a:path w="164" h="74" extrusionOk="0">
                  <a:moveTo>
                    <a:pt x="164" y="67"/>
                  </a:moveTo>
                  <a:cubicBezTo>
                    <a:pt x="164" y="12"/>
                    <a:pt x="164" y="12"/>
                    <a:pt x="164" y="12"/>
                  </a:cubicBezTo>
                  <a:cubicBezTo>
                    <a:pt x="164" y="5"/>
                    <a:pt x="158" y="0"/>
                    <a:pt x="152" y="1"/>
                  </a:cubicBezTo>
                  <a:cubicBezTo>
                    <a:pt x="8" y="26"/>
                    <a:pt x="8" y="26"/>
                    <a:pt x="8" y="26"/>
                  </a:cubicBezTo>
                  <a:cubicBezTo>
                    <a:pt x="4" y="27"/>
                    <a:pt x="0" y="31"/>
                    <a:pt x="0" y="36"/>
                  </a:cubicBezTo>
                  <a:cubicBezTo>
                    <a:pt x="0" y="67"/>
                    <a:pt x="0" y="67"/>
                    <a:pt x="0" y="67"/>
                  </a:cubicBezTo>
                  <a:cubicBezTo>
                    <a:pt x="0" y="71"/>
                    <a:pt x="3" y="74"/>
                    <a:pt x="8" y="74"/>
                  </a:cubicBezTo>
                  <a:cubicBezTo>
                    <a:pt x="156" y="74"/>
                    <a:pt x="156" y="74"/>
                    <a:pt x="156" y="74"/>
                  </a:cubicBezTo>
                  <a:cubicBezTo>
                    <a:pt x="160" y="74"/>
                    <a:pt x="164" y="71"/>
                    <a:pt x="164" y="6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7" name="Google Shape;1107;p43"/>
            <p:cNvSpPr/>
            <p:nvPr/>
          </p:nvSpPr>
          <p:spPr>
            <a:xfrm>
              <a:off x="6389687" y="3844925"/>
              <a:ext cx="715962" cy="544512"/>
            </a:xfrm>
            <a:custGeom>
              <a:avLst/>
              <a:gdLst/>
              <a:ahLst/>
              <a:cxnLst/>
              <a:rect l="l" t="t" r="r" b="b"/>
              <a:pathLst>
                <a:path w="164" h="125" extrusionOk="0">
                  <a:moveTo>
                    <a:pt x="164" y="118"/>
                  </a:moveTo>
                  <a:cubicBezTo>
                    <a:pt x="164" y="11"/>
                    <a:pt x="164" y="11"/>
                    <a:pt x="164" y="11"/>
                  </a:cubicBezTo>
                  <a:cubicBezTo>
                    <a:pt x="164" y="5"/>
                    <a:pt x="158" y="0"/>
                    <a:pt x="152" y="1"/>
                  </a:cubicBezTo>
                  <a:cubicBezTo>
                    <a:pt x="8" y="26"/>
                    <a:pt x="8" y="26"/>
                    <a:pt x="8" y="26"/>
                  </a:cubicBezTo>
                  <a:cubicBezTo>
                    <a:pt x="3" y="26"/>
                    <a:pt x="0" y="31"/>
                    <a:pt x="0" y="36"/>
                  </a:cubicBezTo>
                  <a:cubicBezTo>
                    <a:pt x="0" y="118"/>
                    <a:pt x="0" y="118"/>
                    <a:pt x="0" y="118"/>
                  </a:cubicBezTo>
                  <a:cubicBezTo>
                    <a:pt x="0" y="122"/>
                    <a:pt x="3" y="125"/>
                    <a:pt x="8" y="125"/>
                  </a:cubicBezTo>
                  <a:cubicBezTo>
                    <a:pt x="156" y="125"/>
                    <a:pt x="156" y="125"/>
                    <a:pt x="156" y="125"/>
                  </a:cubicBezTo>
                  <a:cubicBezTo>
                    <a:pt x="160" y="125"/>
                    <a:pt x="164" y="122"/>
                    <a:pt x="164" y="1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108" name="Google Shape;1108;p43"/>
          <p:cNvGrpSpPr/>
          <p:nvPr/>
        </p:nvGrpSpPr>
        <p:grpSpPr>
          <a:xfrm>
            <a:off x="1829253" y="2257459"/>
            <a:ext cx="445768" cy="445697"/>
            <a:chOff x="1674084" y="3214987"/>
            <a:chExt cx="720142" cy="720027"/>
          </a:xfrm>
        </p:grpSpPr>
        <p:sp>
          <p:nvSpPr>
            <p:cNvPr id="1109" name="Google Shape;1109;p43"/>
            <p:cNvSpPr/>
            <p:nvPr/>
          </p:nvSpPr>
          <p:spPr>
            <a:xfrm>
              <a:off x="1674084" y="3354958"/>
              <a:ext cx="179880" cy="213215"/>
            </a:xfrm>
            <a:custGeom>
              <a:avLst/>
              <a:gdLst/>
              <a:ahLst/>
              <a:cxnLst/>
              <a:rect l="l" t="t" r="r" b="b"/>
              <a:pathLst>
                <a:path w="204" h="242" extrusionOk="0">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5"/>
                    <a:pt x="204" y="227"/>
                  </a:cubicBezTo>
                  <a:cubicBezTo>
                    <a:pt x="204" y="67"/>
                    <a:pt x="204" y="67"/>
                    <a:pt x="204" y="67"/>
                  </a:cubicBezTo>
                  <a:cubicBezTo>
                    <a:pt x="204" y="59"/>
                    <a:pt x="198" y="52"/>
                    <a:pt x="190" y="52"/>
                  </a:cubicBezTo>
                  <a:cubicBezTo>
                    <a:pt x="120" y="52"/>
                    <a:pt x="120" y="52"/>
                    <a:pt x="120" y="52"/>
                  </a:cubicBezTo>
                  <a:cubicBezTo>
                    <a:pt x="118" y="51"/>
                    <a:pt x="115" y="50"/>
                    <a:pt x="115" y="47"/>
                  </a:cubicBezTo>
                  <a:cubicBezTo>
                    <a:pt x="115" y="42"/>
                    <a:pt x="115" y="37"/>
                    <a:pt x="120" y="34"/>
                  </a:cubicBezTo>
                  <a:cubicBezTo>
                    <a:pt x="122" y="32"/>
                    <a:pt x="125" y="31"/>
                    <a:pt x="128" y="30"/>
                  </a:cubicBezTo>
                  <a:cubicBezTo>
                    <a:pt x="136" y="25"/>
                    <a:pt x="137" y="14"/>
                    <a:pt x="129" y="8"/>
                  </a:cubicBezTo>
                  <a:cubicBezTo>
                    <a:pt x="122" y="2"/>
                    <a:pt x="112" y="0"/>
                    <a:pt x="102" y="0"/>
                  </a:cubicBezTo>
                  <a:cubicBezTo>
                    <a:pt x="93" y="0"/>
                    <a:pt x="82" y="2"/>
                    <a:pt x="75" y="8"/>
                  </a:cubicBezTo>
                  <a:cubicBezTo>
                    <a:pt x="68" y="14"/>
                    <a:pt x="69" y="25"/>
                    <a:pt x="77" y="30"/>
                  </a:cubicBezTo>
                  <a:cubicBezTo>
                    <a:pt x="80" y="31"/>
                    <a:pt x="82" y="32"/>
                    <a:pt x="85" y="34"/>
                  </a:cubicBezTo>
                  <a:cubicBezTo>
                    <a:pt x="89" y="37"/>
                    <a:pt x="90" y="42"/>
                    <a:pt x="89" y="47"/>
                  </a:cubicBezTo>
                  <a:cubicBezTo>
                    <a:pt x="89" y="50"/>
                    <a:pt x="87" y="51"/>
                    <a:pt x="85" y="52"/>
                  </a:cubicBezTo>
                  <a:cubicBezTo>
                    <a:pt x="15" y="52"/>
                    <a:pt x="15" y="52"/>
                    <a:pt x="15" y="52"/>
                  </a:cubicBezTo>
                  <a:cubicBezTo>
                    <a:pt x="7" y="52"/>
                    <a:pt x="0" y="59"/>
                    <a:pt x="0" y="67"/>
                  </a:cubicBezTo>
                  <a:cubicBezTo>
                    <a:pt x="0" y="227"/>
                    <a:pt x="0" y="227"/>
                    <a:pt x="0" y="227"/>
                  </a:cubicBezTo>
                  <a:cubicBezTo>
                    <a:pt x="0" y="235"/>
                    <a:pt x="7" y="242"/>
                    <a:pt x="15" y="242"/>
                  </a:cubicBezTo>
                  <a:cubicBezTo>
                    <a:pt x="68" y="242"/>
                    <a:pt x="68" y="242"/>
                    <a:pt x="68" y="242"/>
                  </a:cubicBezTo>
                  <a:cubicBezTo>
                    <a:pt x="61" y="237"/>
                    <a:pt x="57" y="230"/>
                    <a:pt x="57" y="222"/>
                  </a:cubicBezTo>
                  <a:close/>
                </a:path>
              </a:pathLst>
            </a:custGeom>
            <a:solidFill>
              <a:srgbClr val="66666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0" name="Google Shape;1110;p43"/>
            <p:cNvSpPr/>
            <p:nvPr/>
          </p:nvSpPr>
          <p:spPr>
            <a:xfrm>
              <a:off x="1674084" y="3534654"/>
              <a:ext cx="179880" cy="213525"/>
            </a:xfrm>
            <a:custGeom>
              <a:avLst/>
              <a:gdLst/>
              <a:ahLst/>
              <a:cxnLst/>
              <a:rect l="l" t="t" r="r" b="b"/>
              <a:pathLst>
                <a:path w="204" h="242" extrusionOk="0">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6"/>
                    <a:pt x="204" y="227"/>
                  </a:cubicBezTo>
                  <a:cubicBezTo>
                    <a:pt x="204" y="67"/>
                    <a:pt x="204" y="67"/>
                    <a:pt x="204" y="67"/>
                  </a:cubicBezTo>
                  <a:cubicBezTo>
                    <a:pt x="204" y="59"/>
                    <a:pt x="198" y="53"/>
                    <a:pt x="190" y="53"/>
                  </a:cubicBezTo>
                  <a:cubicBezTo>
                    <a:pt x="120" y="53"/>
                    <a:pt x="120" y="53"/>
                    <a:pt x="120" y="53"/>
                  </a:cubicBezTo>
                  <a:cubicBezTo>
                    <a:pt x="118" y="52"/>
                    <a:pt x="115" y="50"/>
                    <a:pt x="115" y="47"/>
                  </a:cubicBezTo>
                  <a:cubicBezTo>
                    <a:pt x="115" y="42"/>
                    <a:pt x="115" y="38"/>
                    <a:pt x="120" y="34"/>
                  </a:cubicBezTo>
                  <a:cubicBezTo>
                    <a:pt x="122" y="33"/>
                    <a:pt x="125" y="31"/>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1"/>
                    <a:pt x="82" y="33"/>
                    <a:pt x="85" y="34"/>
                  </a:cubicBezTo>
                  <a:cubicBezTo>
                    <a:pt x="89" y="38"/>
                    <a:pt x="90" y="42"/>
                    <a:pt x="89" y="47"/>
                  </a:cubicBezTo>
                  <a:cubicBezTo>
                    <a:pt x="89" y="50"/>
                    <a:pt x="87" y="52"/>
                    <a:pt x="85" y="53"/>
                  </a:cubicBezTo>
                  <a:cubicBezTo>
                    <a:pt x="15" y="53"/>
                    <a:pt x="15" y="53"/>
                    <a:pt x="15" y="53"/>
                  </a:cubicBezTo>
                  <a:cubicBezTo>
                    <a:pt x="7" y="53"/>
                    <a:pt x="0" y="59"/>
                    <a:pt x="0" y="67"/>
                  </a:cubicBezTo>
                  <a:cubicBezTo>
                    <a:pt x="0" y="227"/>
                    <a:pt x="0" y="227"/>
                    <a:pt x="0" y="227"/>
                  </a:cubicBezTo>
                  <a:cubicBezTo>
                    <a:pt x="0" y="236"/>
                    <a:pt x="7" y="242"/>
                    <a:pt x="15" y="242"/>
                  </a:cubicBezTo>
                  <a:cubicBezTo>
                    <a:pt x="68" y="242"/>
                    <a:pt x="68" y="242"/>
                    <a:pt x="68" y="242"/>
                  </a:cubicBezTo>
                  <a:cubicBezTo>
                    <a:pt x="61" y="237"/>
                    <a:pt x="57" y="230"/>
                    <a:pt x="57" y="222"/>
                  </a:cubicBezTo>
                  <a:close/>
                </a:path>
              </a:pathLst>
            </a:custGeom>
            <a:solidFill>
              <a:srgbClr val="B7B7B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1" name="Google Shape;1111;p43"/>
            <p:cNvSpPr/>
            <p:nvPr/>
          </p:nvSpPr>
          <p:spPr>
            <a:xfrm>
              <a:off x="1861110" y="3214987"/>
              <a:ext cx="212190" cy="179696"/>
            </a:xfrm>
            <a:custGeom>
              <a:avLst/>
              <a:gdLst/>
              <a:ahLst/>
              <a:cxnLst/>
              <a:rect l="l" t="t" r="r" b="b"/>
              <a:pathLst>
                <a:path w="241" h="204" extrusionOk="0">
                  <a:moveTo>
                    <a:pt x="20" y="57"/>
                  </a:moveTo>
                  <a:cubicBezTo>
                    <a:pt x="27" y="57"/>
                    <a:pt x="35" y="61"/>
                    <a:pt x="40" y="67"/>
                  </a:cubicBezTo>
                  <a:cubicBezTo>
                    <a:pt x="47" y="76"/>
                    <a:pt x="51" y="88"/>
                    <a:pt x="51" y="102"/>
                  </a:cubicBezTo>
                  <a:cubicBezTo>
                    <a:pt x="51" y="116"/>
                    <a:pt x="47" y="128"/>
                    <a:pt x="40" y="137"/>
                  </a:cubicBezTo>
                  <a:cubicBezTo>
                    <a:pt x="35" y="143"/>
                    <a:pt x="27"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7" y="119"/>
                  </a:cubicBezTo>
                  <a:cubicBezTo>
                    <a:pt x="209" y="122"/>
                    <a:pt x="210" y="125"/>
                    <a:pt x="212" y="127"/>
                  </a:cubicBezTo>
                  <a:cubicBezTo>
                    <a:pt x="217" y="135"/>
                    <a:pt x="227" y="136"/>
                    <a:pt x="233" y="129"/>
                  </a:cubicBezTo>
                  <a:cubicBezTo>
                    <a:pt x="239" y="122"/>
                    <a:pt x="241" y="112"/>
                    <a:pt x="241" y="102"/>
                  </a:cubicBezTo>
                  <a:cubicBezTo>
                    <a:pt x="241" y="92"/>
                    <a:pt x="239" y="82"/>
                    <a:pt x="233" y="75"/>
                  </a:cubicBezTo>
                  <a:cubicBezTo>
                    <a:pt x="227" y="68"/>
                    <a:pt x="217" y="69"/>
                    <a:pt x="212" y="77"/>
                  </a:cubicBezTo>
                  <a:cubicBezTo>
                    <a:pt x="210" y="79"/>
                    <a:pt x="209" y="82"/>
                    <a:pt x="207"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2" name="Google Shape;1112;p43"/>
            <p:cNvSpPr/>
            <p:nvPr/>
          </p:nvSpPr>
          <p:spPr>
            <a:xfrm>
              <a:off x="2040679" y="3214987"/>
              <a:ext cx="213433" cy="179696"/>
            </a:xfrm>
            <a:custGeom>
              <a:avLst/>
              <a:gdLst/>
              <a:ahLst/>
              <a:cxnLst/>
              <a:rect l="l" t="t" r="r" b="b"/>
              <a:pathLst>
                <a:path w="242" h="204" extrusionOk="0">
                  <a:moveTo>
                    <a:pt x="20" y="57"/>
                  </a:move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8" y="119"/>
                  </a:cubicBezTo>
                  <a:cubicBezTo>
                    <a:pt x="209" y="122"/>
                    <a:pt x="211" y="125"/>
                    <a:pt x="212" y="127"/>
                  </a:cubicBezTo>
                  <a:cubicBezTo>
                    <a:pt x="217" y="135"/>
                    <a:pt x="227" y="136"/>
                    <a:pt x="233" y="129"/>
                  </a:cubicBezTo>
                  <a:cubicBezTo>
                    <a:pt x="239" y="122"/>
                    <a:pt x="242" y="112"/>
                    <a:pt x="241" y="102"/>
                  </a:cubicBezTo>
                  <a:cubicBezTo>
                    <a:pt x="242" y="92"/>
                    <a:pt x="239" y="82"/>
                    <a:pt x="233" y="75"/>
                  </a:cubicBezTo>
                  <a:cubicBezTo>
                    <a:pt x="227" y="68"/>
                    <a:pt x="217" y="69"/>
                    <a:pt x="212" y="77"/>
                  </a:cubicBezTo>
                  <a:cubicBezTo>
                    <a:pt x="211" y="79"/>
                    <a:pt x="209" y="82"/>
                    <a:pt x="208"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3" name="Google Shape;1113;p43"/>
            <p:cNvSpPr/>
            <p:nvPr/>
          </p:nvSpPr>
          <p:spPr>
            <a:xfrm>
              <a:off x="1674084" y="3714660"/>
              <a:ext cx="173666" cy="220353"/>
            </a:xfrm>
            <a:custGeom>
              <a:avLst/>
              <a:gdLst/>
              <a:ahLst/>
              <a:cxnLst/>
              <a:rect l="l" t="t" r="r" b="b"/>
              <a:pathLst>
                <a:path w="197" h="250" extrusionOk="0">
                  <a:moveTo>
                    <a:pt x="177" y="192"/>
                  </a:moveTo>
                  <a:cubicBezTo>
                    <a:pt x="169" y="192"/>
                    <a:pt x="162" y="189"/>
                    <a:pt x="157" y="183"/>
                  </a:cubicBezTo>
                  <a:cubicBezTo>
                    <a:pt x="150" y="174"/>
                    <a:pt x="146" y="161"/>
                    <a:pt x="146" y="147"/>
                  </a:cubicBezTo>
                  <a:cubicBezTo>
                    <a:pt x="146" y="134"/>
                    <a:pt x="150" y="121"/>
                    <a:pt x="157" y="112"/>
                  </a:cubicBezTo>
                  <a:cubicBezTo>
                    <a:pt x="162" y="106"/>
                    <a:pt x="169" y="103"/>
                    <a:pt x="177" y="103"/>
                  </a:cubicBezTo>
                  <a:cubicBezTo>
                    <a:pt x="185" y="103"/>
                    <a:pt x="192" y="106"/>
                    <a:pt x="197" y="113"/>
                  </a:cubicBezTo>
                  <a:cubicBezTo>
                    <a:pt x="197" y="67"/>
                    <a:pt x="197" y="67"/>
                    <a:pt x="197" y="67"/>
                  </a:cubicBezTo>
                  <a:cubicBezTo>
                    <a:pt x="197" y="59"/>
                    <a:pt x="191" y="53"/>
                    <a:pt x="182" y="53"/>
                  </a:cubicBezTo>
                  <a:cubicBezTo>
                    <a:pt x="120" y="53"/>
                    <a:pt x="120" y="53"/>
                    <a:pt x="120" y="53"/>
                  </a:cubicBezTo>
                  <a:cubicBezTo>
                    <a:pt x="118" y="52"/>
                    <a:pt x="115" y="50"/>
                    <a:pt x="115" y="47"/>
                  </a:cubicBezTo>
                  <a:cubicBezTo>
                    <a:pt x="115" y="42"/>
                    <a:pt x="115" y="38"/>
                    <a:pt x="120" y="35"/>
                  </a:cubicBezTo>
                  <a:cubicBezTo>
                    <a:pt x="122" y="33"/>
                    <a:pt x="125" y="32"/>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2"/>
                    <a:pt x="82" y="33"/>
                    <a:pt x="85" y="35"/>
                  </a:cubicBezTo>
                  <a:cubicBezTo>
                    <a:pt x="89" y="38"/>
                    <a:pt x="90" y="42"/>
                    <a:pt x="89" y="47"/>
                  </a:cubicBezTo>
                  <a:cubicBezTo>
                    <a:pt x="89" y="50"/>
                    <a:pt x="87" y="52"/>
                    <a:pt x="85" y="53"/>
                  </a:cubicBezTo>
                  <a:cubicBezTo>
                    <a:pt x="15" y="53"/>
                    <a:pt x="15" y="53"/>
                    <a:pt x="15" y="53"/>
                  </a:cubicBezTo>
                  <a:cubicBezTo>
                    <a:pt x="7" y="53"/>
                    <a:pt x="0" y="59"/>
                    <a:pt x="0" y="67"/>
                  </a:cubicBezTo>
                  <a:cubicBezTo>
                    <a:pt x="0" y="235"/>
                    <a:pt x="0" y="235"/>
                    <a:pt x="0" y="235"/>
                  </a:cubicBezTo>
                  <a:cubicBezTo>
                    <a:pt x="0" y="243"/>
                    <a:pt x="7" y="250"/>
                    <a:pt x="15" y="250"/>
                  </a:cubicBezTo>
                  <a:cubicBezTo>
                    <a:pt x="182" y="250"/>
                    <a:pt x="182" y="250"/>
                    <a:pt x="182" y="250"/>
                  </a:cubicBezTo>
                  <a:cubicBezTo>
                    <a:pt x="191" y="250"/>
                    <a:pt x="197" y="243"/>
                    <a:pt x="197" y="235"/>
                  </a:cubicBezTo>
                  <a:cubicBezTo>
                    <a:pt x="197" y="182"/>
                    <a:pt x="197" y="182"/>
                    <a:pt x="197" y="182"/>
                  </a:cubicBezTo>
                  <a:cubicBezTo>
                    <a:pt x="192" y="189"/>
                    <a:pt x="185" y="192"/>
                    <a:pt x="177" y="192"/>
                  </a:cubicBezTo>
                  <a:close/>
                </a:path>
              </a:pathLst>
            </a:cu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4" name="Google Shape;1114;p43"/>
            <p:cNvSpPr/>
            <p:nvPr/>
          </p:nvSpPr>
          <p:spPr>
            <a:xfrm>
              <a:off x="1674084" y="3214987"/>
              <a:ext cx="219646" cy="173489"/>
            </a:xfrm>
            <a:custGeom>
              <a:avLst/>
              <a:gdLst/>
              <a:ahLst/>
              <a:cxnLst/>
              <a:rect l="l" t="t" r="r" b="b"/>
              <a:pathLst>
                <a:path w="249" h="197" extrusionOk="0">
                  <a:moveTo>
                    <a:pt x="57" y="177"/>
                  </a:moveTo>
                  <a:cubicBezTo>
                    <a:pt x="57" y="169"/>
                    <a:pt x="61" y="162"/>
                    <a:pt x="67" y="157"/>
                  </a:cubicBezTo>
                  <a:cubicBezTo>
                    <a:pt x="76" y="149"/>
                    <a:pt x="88" y="146"/>
                    <a:pt x="102" y="146"/>
                  </a:cubicBezTo>
                  <a:cubicBezTo>
                    <a:pt x="116" y="146"/>
                    <a:pt x="129" y="149"/>
                    <a:pt x="137" y="157"/>
                  </a:cubicBezTo>
                  <a:cubicBezTo>
                    <a:pt x="144" y="162"/>
                    <a:pt x="147" y="169"/>
                    <a:pt x="147" y="177"/>
                  </a:cubicBezTo>
                  <a:cubicBezTo>
                    <a:pt x="147" y="185"/>
                    <a:pt x="143" y="192"/>
                    <a:pt x="137" y="197"/>
                  </a:cubicBezTo>
                  <a:cubicBezTo>
                    <a:pt x="182" y="197"/>
                    <a:pt x="182" y="197"/>
                    <a:pt x="182" y="197"/>
                  </a:cubicBezTo>
                  <a:cubicBezTo>
                    <a:pt x="191" y="197"/>
                    <a:pt x="197" y="190"/>
                    <a:pt x="197" y="182"/>
                  </a:cubicBezTo>
                  <a:cubicBezTo>
                    <a:pt x="197" y="119"/>
                    <a:pt x="197" y="119"/>
                    <a:pt x="197" y="119"/>
                  </a:cubicBezTo>
                  <a:cubicBezTo>
                    <a:pt x="198" y="117"/>
                    <a:pt x="200" y="115"/>
                    <a:pt x="202" y="115"/>
                  </a:cubicBezTo>
                  <a:cubicBezTo>
                    <a:pt x="207" y="115"/>
                    <a:pt x="212" y="115"/>
                    <a:pt x="215" y="119"/>
                  </a:cubicBezTo>
                  <a:cubicBezTo>
                    <a:pt x="217" y="122"/>
                    <a:pt x="218" y="125"/>
                    <a:pt x="220" y="127"/>
                  </a:cubicBezTo>
                  <a:cubicBezTo>
                    <a:pt x="225" y="135"/>
                    <a:pt x="235" y="136"/>
                    <a:pt x="241" y="129"/>
                  </a:cubicBezTo>
                  <a:cubicBezTo>
                    <a:pt x="247" y="122"/>
                    <a:pt x="249" y="112"/>
                    <a:pt x="249" y="102"/>
                  </a:cubicBezTo>
                  <a:cubicBezTo>
                    <a:pt x="249" y="92"/>
                    <a:pt x="247" y="82"/>
                    <a:pt x="241" y="75"/>
                  </a:cubicBezTo>
                  <a:cubicBezTo>
                    <a:pt x="235" y="68"/>
                    <a:pt x="225" y="69"/>
                    <a:pt x="220" y="77"/>
                  </a:cubicBezTo>
                  <a:cubicBezTo>
                    <a:pt x="218" y="79"/>
                    <a:pt x="217" y="82"/>
                    <a:pt x="215" y="85"/>
                  </a:cubicBezTo>
                  <a:cubicBezTo>
                    <a:pt x="212" y="89"/>
                    <a:pt x="207" y="89"/>
                    <a:pt x="202" y="89"/>
                  </a:cubicBezTo>
                  <a:cubicBezTo>
                    <a:pt x="200" y="89"/>
                    <a:pt x="198" y="87"/>
                    <a:pt x="197" y="85"/>
                  </a:cubicBezTo>
                  <a:cubicBezTo>
                    <a:pt x="197" y="15"/>
                    <a:pt x="197" y="15"/>
                    <a:pt x="197" y="15"/>
                  </a:cubicBezTo>
                  <a:cubicBezTo>
                    <a:pt x="197" y="6"/>
                    <a:pt x="191" y="0"/>
                    <a:pt x="182" y="0"/>
                  </a:cubicBezTo>
                  <a:cubicBezTo>
                    <a:pt x="15" y="0"/>
                    <a:pt x="15" y="0"/>
                    <a:pt x="15" y="0"/>
                  </a:cubicBezTo>
                  <a:cubicBezTo>
                    <a:pt x="7" y="0"/>
                    <a:pt x="0" y="6"/>
                    <a:pt x="0" y="15"/>
                  </a:cubicBezTo>
                  <a:cubicBezTo>
                    <a:pt x="0" y="182"/>
                    <a:pt x="0" y="182"/>
                    <a:pt x="0" y="182"/>
                  </a:cubicBezTo>
                  <a:cubicBezTo>
                    <a:pt x="0" y="190"/>
                    <a:pt x="7" y="197"/>
                    <a:pt x="15" y="197"/>
                  </a:cubicBezTo>
                  <a:cubicBezTo>
                    <a:pt x="68" y="197"/>
                    <a:pt x="68" y="197"/>
                    <a:pt x="68" y="197"/>
                  </a:cubicBezTo>
                  <a:cubicBezTo>
                    <a:pt x="61" y="192"/>
                    <a:pt x="57" y="185"/>
                    <a:pt x="57" y="177"/>
                  </a:cubicBezTo>
                  <a:close/>
                </a:path>
              </a:pathLst>
            </a:custGeom>
            <a:solidFill>
              <a:srgbClr val="A61C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5" name="Google Shape;1115;p43"/>
            <p:cNvSpPr/>
            <p:nvPr/>
          </p:nvSpPr>
          <p:spPr>
            <a:xfrm>
              <a:off x="1995010" y="3754076"/>
              <a:ext cx="212501" cy="180938"/>
            </a:xfrm>
            <a:custGeom>
              <a:avLst/>
              <a:gdLst/>
              <a:ahLst/>
              <a:cxnLst/>
              <a:rect l="l" t="t" r="r" b="b"/>
              <a:pathLst>
                <a:path w="241" h="205" extrusionOk="0">
                  <a:moveTo>
                    <a:pt x="221" y="147"/>
                  </a:moveTo>
                  <a:cubicBezTo>
                    <a:pt x="214" y="147"/>
                    <a:pt x="206" y="144"/>
                    <a:pt x="201" y="138"/>
                  </a:cubicBezTo>
                  <a:cubicBezTo>
                    <a:pt x="194" y="129"/>
                    <a:pt x="190" y="116"/>
                    <a:pt x="190" y="102"/>
                  </a:cubicBezTo>
                  <a:cubicBezTo>
                    <a:pt x="190" y="89"/>
                    <a:pt x="194" y="76"/>
                    <a:pt x="201" y="67"/>
                  </a:cubicBezTo>
                  <a:cubicBezTo>
                    <a:pt x="206" y="61"/>
                    <a:pt x="214" y="58"/>
                    <a:pt x="221" y="58"/>
                  </a:cubicBezTo>
                  <a:cubicBezTo>
                    <a:pt x="229" y="58"/>
                    <a:pt x="236" y="61"/>
                    <a:pt x="241" y="68"/>
                  </a:cubicBezTo>
                  <a:cubicBezTo>
                    <a:pt x="241" y="15"/>
                    <a:pt x="241" y="15"/>
                    <a:pt x="241" y="15"/>
                  </a:cubicBezTo>
                  <a:cubicBezTo>
                    <a:pt x="241" y="7"/>
                    <a:pt x="235" y="0"/>
                    <a:pt x="227" y="0"/>
                  </a:cubicBezTo>
                  <a:cubicBezTo>
                    <a:pt x="67" y="0"/>
                    <a:pt x="67" y="0"/>
                    <a:pt x="67" y="0"/>
                  </a:cubicBezTo>
                  <a:cubicBezTo>
                    <a:pt x="58" y="0"/>
                    <a:pt x="52" y="7"/>
                    <a:pt x="52" y="15"/>
                  </a:cubicBezTo>
                  <a:cubicBezTo>
                    <a:pt x="52" y="85"/>
                    <a:pt x="52" y="85"/>
                    <a:pt x="52" y="85"/>
                  </a:cubicBezTo>
                  <a:cubicBezTo>
                    <a:pt x="51" y="87"/>
                    <a:pt x="49" y="89"/>
                    <a:pt x="46" y="90"/>
                  </a:cubicBezTo>
                  <a:cubicBezTo>
                    <a:pt x="41" y="90"/>
                    <a:pt x="37" y="90"/>
                    <a:pt x="34" y="85"/>
                  </a:cubicBezTo>
                  <a:cubicBezTo>
                    <a:pt x="32" y="83"/>
                    <a:pt x="31" y="80"/>
                    <a:pt x="29" y="77"/>
                  </a:cubicBezTo>
                  <a:cubicBezTo>
                    <a:pt x="24" y="69"/>
                    <a:pt x="14" y="68"/>
                    <a:pt x="8" y="75"/>
                  </a:cubicBezTo>
                  <a:cubicBezTo>
                    <a:pt x="2" y="83"/>
                    <a:pt x="0" y="93"/>
                    <a:pt x="0" y="102"/>
                  </a:cubicBezTo>
                  <a:cubicBezTo>
                    <a:pt x="0" y="112"/>
                    <a:pt x="2" y="122"/>
                    <a:pt x="8" y="129"/>
                  </a:cubicBezTo>
                  <a:cubicBezTo>
                    <a:pt x="14" y="137"/>
                    <a:pt x="24" y="136"/>
                    <a:pt x="29" y="128"/>
                  </a:cubicBezTo>
                  <a:cubicBezTo>
                    <a:pt x="31" y="125"/>
                    <a:pt x="32" y="122"/>
                    <a:pt x="34" y="120"/>
                  </a:cubicBezTo>
                  <a:cubicBezTo>
                    <a:pt x="37" y="115"/>
                    <a:pt x="41" y="115"/>
                    <a:pt x="46" y="115"/>
                  </a:cubicBezTo>
                  <a:cubicBezTo>
                    <a:pt x="49" y="115"/>
                    <a:pt x="51" y="118"/>
                    <a:pt x="52" y="120"/>
                  </a:cubicBezTo>
                  <a:cubicBezTo>
                    <a:pt x="52" y="190"/>
                    <a:pt x="52" y="190"/>
                    <a:pt x="52" y="190"/>
                  </a:cubicBezTo>
                  <a:cubicBezTo>
                    <a:pt x="52" y="198"/>
                    <a:pt x="58" y="205"/>
                    <a:pt x="67" y="205"/>
                  </a:cubicBezTo>
                  <a:cubicBezTo>
                    <a:pt x="227" y="205"/>
                    <a:pt x="227" y="205"/>
                    <a:pt x="227" y="205"/>
                  </a:cubicBezTo>
                  <a:cubicBezTo>
                    <a:pt x="235" y="205"/>
                    <a:pt x="241" y="198"/>
                    <a:pt x="241" y="190"/>
                  </a:cubicBezTo>
                  <a:cubicBezTo>
                    <a:pt x="241" y="137"/>
                    <a:pt x="241" y="137"/>
                    <a:pt x="241" y="137"/>
                  </a:cubicBezTo>
                  <a:cubicBezTo>
                    <a:pt x="236" y="144"/>
                    <a:pt x="229" y="147"/>
                    <a:pt x="221" y="147"/>
                  </a:cubicBezTo>
                  <a:close/>
                </a:path>
              </a:pathLst>
            </a:custGeom>
            <a:solidFill>
              <a:srgbClr val="3D85C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6" name="Google Shape;1116;p43"/>
            <p:cNvSpPr/>
            <p:nvPr/>
          </p:nvSpPr>
          <p:spPr>
            <a:xfrm>
              <a:off x="2220560" y="3214987"/>
              <a:ext cx="173666" cy="219422"/>
            </a:xfrm>
            <a:custGeom>
              <a:avLst/>
              <a:gdLst/>
              <a:ahLst/>
              <a:cxnLst/>
              <a:rect l="l" t="t" r="r" b="b"/>
              <a:pathLst>
                <a:path w="197" h="249" extrusionOk="0">
                  <a:moveTo>
                    <a:pt x="0" y="15"/>
                  </a:moveTo>
                  <a:cubicBezTo>
                    <a:pt x="0" y="67"/>
                    <a:pt x="0" y="67"/>
                    <a:pt x="0" y="67"/>
                  </a:cubicBezTo>
                  <a:cubicBezTo>
                    <a:pt x="5" y="61"/>
                    <a:pt x="12" y="57"/>
                    <a:pt x="20" y="57"/>
                  </a:cubicBez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2"/>
                    <a:pt x="0" y="182"/>
                    <a:pt x="0" y="182"/>
                  </a:cubicBezTo>
                  <a:cubicBezTo>
                    <a:pt x="0" y="190"/>
                    <a:pt x="6" y="197"/>
                    <a:pt x="15" y="197"/>
                  </a:cubicBezTo>
                  <a:cubicBezTo>
                    <a:pt x="77" y="197"/>
                    <a:pt x="77" y="197"/>
                    <a:pt x="77" y="197"/>
                  </a:cubicBezTo>
                  <a:cubicBezTo>
                    <a:pt x="80" y="198"/>
                    <a:pt x="82" y="199"/>
                    <a:pt x="82" y="202"/>
                  </a:cubicBezTo>
                  <a:cubicBezTo>
                    <a:pt x="82" y="207"/>
                    <a:pt x="82" y="212"/>
                    <a:pt x="77" y="215"/>
                  </a:cubicBezTo>
                  <a:cubicBezTo>
                    <a:pt x="75" y="217"/>
                    <a:pt x="72" y="218"/>
                    <a:pt x="69" y="219"/>
                  </a:cubicBezTo>
                  <a:cubicBezTo>
                    <a:pt x="61" y="224"/>
                    <a:pt x="60" y="235"/>
                    <a:pt x="68" y="241"/>
                  </a:cubicBezTo>
                  <a:cubicBezTo>
                    <a:pt x="75" y="247"/>
                    <a:pt x="85" y="249"/>
                    <a:pt x="95" y="249"/>
                  </a:cubicBezTo>
                  <a:cubicBezTo>
                    <a:pt x="104" y="249"/>
                    <a:pt x="115" y="247"/>
                    <a:pt x="122" y="241"/>
                  </a:cubicBezTo>
                  <a:cubicBezTo>
                    <a:pt x="129" y="235"/>
                    <a:pt x="128" y="224"/>
                    <a:pt x="120" y="219"/>
                  </a:cubicBezTo>
                  <a:cubicBezTo>
                    <a:pt x="118" y="218"/>
                    <a:pt x="115" y="217"/>
                    <a:pt x="112" y="215"/>
                  </a:cubicBezTo>
                  <a:cubicBezTo>
                    <a:pt x="108" y="212"/>
                    <a:pt x="107" y="207"/>
                    <a:pt x="108" y="202"/>
                  </a:cubicBezTo>
                  <a:cubicBezTo>
                    <a:pt x="108" y="199"/>
                    <a:pt x="110" y="198"/>
                    <a:pt x="112" y="197"/>
                  </a:cubicBezTo>
                  <a:cubicBezTo>
                    <a:pt x="182" y="197"/>
                    <a:pt x="182" y="197"/>
                    <a:pt x="182" y="197"/>
                  </a:cubicBezTo>
                  <a:cubicBezTo>
                    <a:pt x="190" y="197"/>
                    <a:pt x="197" y="190"/>
                    <a:pt x="197" y="182"/>
                  </a:cubicBezTo>
                  <a:cubicBezTo>
                    <a:pt x="197" y="15"/>
                    <a:pt x="197" y="15"/>
                    <a:pt x="197" y="15"/>
                  </a:cubicBezTo>
                  <a:cubicBezTo>
                    <a:pt x="197" y="6"/>
                    <a:pt x="190" y="0"/>
                    <a:pt x="182" y="0"/>
                  </a:cubicBezTo>
                  <a:cubicBezTo>
                    <a:pt x="15" y="0"/>
                    <a:pt x="15" y="0"/>
                    <a:pt x="15" y="0"/>
                  </a:cubicBezTo>
                  <a:cubicBezTo>
                    <a:pt x="6" y="0"/>
                    <a:pt x="0" y="6"/>
                    <a:pt x="0" y="15"/>
                  </a:cubicBez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7" name="Google Shape;1117;p43"/>
            <p:cNvSpPr/>
            <p:nvPr/>
          </p:nvSpPr>
          <p:spPr>
            <a:xfrm>
              <a:off x="2214346" y="3400890"/>
              <a:ext cx="179880" cy="213215"/>
            </a:xfrm>
            <a:custGeom>
              <a:avLst/>
              <a:gdLst/>
              <a:ahLst/>
              <a:cxnLst/>
              <a:rect l="l" t="t" r="r" b="b"/>
              <a:pathLst>
                <a:path w="204" h="242" extrusionOk="0">
                  <a:moveTo>
                    <a:pt x="147" y="20"/>
                  </a:moveTo>
                  <a:cubicBezTo>
                    <a:pt x="147" y="28"/>
                    <a:pt x="143" y="35"/>
                    <a:pt x="137" y="40"/>
                  </a:cubicBezTo>
                  <a:cubicBezTo>
                    <a:pt x="128" y="48"/>
                    <a:pt x="116" y="51"/>
                    <a:pt x="102" y="51"/>
                  </a:cubicBezTo>
                  <a:cubicBezTo>
                    <a:pt x="88" y="51"/>
                    <a:pt x="75" y="48"/>
                    <a:pt x="67" y="40"/>
                  </a:cubicBezTo>
                  <a:cubicBezTo>
                    <a:pt x="60" y="35"/>
                    <a:pt x="57" y="28"/>
                    <a:pt x="57" y="20"/>
                  </a:cubicBezTo>
                  <a:cubicBezTo>
                    <a:pt x="57" y="12"/>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2"/>
                    <a:pt x="89" y="195"/>
                  </a:cubicBezTo>
                  <a:cubicBezTo>
                    <a:pt x="89" y="200"/>
                    <a:pt x="89" y="205"/>
                    <a:pt x="84" y="208"/>
                  </a:cubicBezTo>
                  <a:cubicBezTo>
                    <a:pt x="82" y="210"/>
                    <a:pt x="79" y="211"/>
                    <a:pt x="76" y="212"/>
                  </a:cubicBezTo>
                  <a:cubicBezTo>
                    <a:pt x="68" y="217"/>
                    <a:pt x="67" y="228"/>
                    <a:pt x="75" y="234"/>
                  </a:cubicBezTo>
                  <a:cubicBezTo>
                    <a:pt x="82" y="240"/>
                    <a:pt x="92" y="242"/>
                    <a:pt x="102" y="242"/>
                  </a:cubicBezTo>
                  <a:cubicBezTo>
                    <a:pt x="111" y="242"/>
                    <a:pt x="122" y="240"/>
                    <a:pt x="129" y="234"/>
                  </a:cubicBezTo>
                  <a:cubicBezTo>
                    <a:pt x="136" y="228"/>
                    <a:pt x="135" y="217"/>
                    <a:pt x="127" y="212"/>
                  </a:cubicBezTo>
                  <a:cubicBezTo>
                    <a:pt x="125" y="211"/>
                    <a:pt x="122" y="210"/>
                    <a:pt x="119" y="208"/>
                  </a:cubicBezTo>
                  <a:cubicBezTo>
                    <a:pt x="115" y="205"/>
                    <a:pt x="114" y="200"/>
                    <a:pt x="115" y="195"/>
                  </a:cubicBezTo>
                  <a:cubicBezTo>
                    <a:pt x="115" y="192"/>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2"/>
                    <a:pt x="147" y="20"/>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8" name="Google Shape;1118;p43"/>
            <p:cNvSpPr/>
            <p:nvPr/>
          </p:nvSpPr>
          <p:spPr>
            <a:xfrm>
              <a:off x="1814198" y="3754076"/>
              <a:ext cx="213433" cy="180938"/>
            </a:xfrm>
            <a:custGeom>
              <a:avLst/>
              <a:gdLst/>
              <a:ahLst/>
              <a:cxnLst/>
              <a:rect l="l" t="t" r="r" b="b"/>
              <a:pathLst>
                <a:path w="242" h="205" extrusionOk="0">
                  <a:moveTo>
                    <a:pt x="222" y="147"/>
                  </a:moveTo>
                  <a:cubicBezTo>
                    <a:pt x="214" y="147"/>
                    <a:pt x="207" y="144"/>
                    <a:pt x="202" y="138"/>
                  </a:cubicBezTo>
                  <a:cubicBezTo>
                    <a:pt x="195" y="129"/>
                    <a:pt x="191" y="116"/>
                    <a:pt x="191" y="102"/>
                  </a:cubicBezTo>
                  <a:cubicBezTo>
                    <a:pt x="191" y="89"/>
                    <a:pt x="195" y="76"/>
                    <a:pt x="202" y="67"/>
                  </a:cubicBezTo>
                  <a:cubicBezTo>
                    <a:pt x="207" y="61"/>
                    <a:pt x="214" y="58"/>
                    <a:pt x="222" y="58"/>
                  </a:cubicBezTo>
                  <a:cubicBezTo>
                    <a:pt x="230" y="58"/>
                    <a:pt x="237" y="61"/>
                    <a:pt x="242" y="68"/>
                  </a:cubicBezTo>
                  <a:cubicBezTo>
                    <a:pt x="242" y="15"/>
                    <a:pt x="242" y="15"/>
                    <a:pt x="242" y="15"/>
                  </a:cubicBezTo>
                  <a:cubicBezTo>
                    <a:pt x="242" y="7"/>
                    <a:pt x="236" y="0"/>
                    <a:pt x="228" y="0"/>
                  </a:cubicBezTo>
                  <a:cubicBezTo>
                    <a:pt x="67" y="0"/>
                    <a:pt x="67" y="0"/>
                    <a:pt x="67" y="0"/>
                  </a:cubicBezTo>
                  <a:cubicBezTo>
                    <a:pt x="59" y="0"/>
                    <a:pt x="53" y="7"/>
                    <a:pt x="53" y="15"/>
                  </a:cubicBezTo>
                  <a:cubicBezTo>
                    <a:pt x="53" y="85"/>
                    <a:pt x="53" y="85"/>
                    <a:pt x="53" y="85"/>
                  </a:cubicBezTo>
                  <a:cubicBezTo>
                    <a:pt x="52" y="87"/>
                    <a:pt x="50" y="89"/>
                    <a:pt x="47" y="90"/>
                  </a:cubicBezTo>
                  <a:cubicBezTo>
                    <a:pt x="42" y="90"/>
                    <a:pt x="38" y="90"/>
                    <a:pt x="34" y="85"/>
                  </a:cubicBezTo>
                  <a:cubicBezTo>
                    <a:pt x="33" y="83"/>
                    <a:pt x="32" y="80"/>
                    <a:pt x="30" y="77"/>
                  </a:cubicBezTo>
                  <a:cubicBezTo>
                    <a:pt x="25" y="69"/>
                    <a:pt x="15" y="68"/>
                    <a:pt x="9" y="75"/>
                  </a:cubicBezTo>
                  <a:cubicBezTo>
                    <a:pt x="3" y="83"/>
                    <a:pt x="0" y="93"/>
                    <a:pt x="1" y="102"/>
                  </a:cubicBezTo>
                  <a:cubicBezTo>
                    <a:pt x="0" y="112"/>
                    <a:pt x="3" y="122"/>
                    <a:pt x="9" y="129"/>
                  </a:cubicBezTo>
                  <a:cubicBezTo>
                    <a:pt x="15" y="137"/>
                    <a:pt x="25" y="136"/>
                    <a:pt x="30" y="128"/>
                  </a:cubicBezTo>
                  <a:cubicBezTo>
                    <a:pt x="32" y="125"/>
                    <a:pt x="33" y="122"/>
                    <a:pt x="34" y="120"/>
                  </a:cubicBezTo>
                  <a:cubicBezTo>
                    <a:pt x="38" y="115"/>
                    <a:pt x="42" y="115"/>
                    <a:pt x="47" y="115"/>
                  </a:cubicBezTo>
                  <a:cubicBezTo>
                    <a:pt x="50" y="115"/>
                    <a:pt x="52" y="118"/>
                    <a:pt x="53" y="120"/>
                  </a:cubicBezTo>
                  <a:cubicBezTo>
                    <a:pt x="53" y="190"/>
                    <a:pt x="53" y="190"/>
                    <a:pt x="53" y="190"/>
                  </a:cubicBezTo>
                  <a:cubicBezTo>
                    <a:pt x="53" y="198"/>
                    <a:pt x="59" y="205"/>
                    <a:pt x="67" y="205"/>
                  </a:cubicBezTo>
                  <a:cubicBezTo>
                    <a:pt x="228" y="205"/>
                    <a:pt x="228" y="205"/>
                    <a:pt x="228" y="205"/>
                  </a:cubicBezTo>
                  <a:cubicBezTo>
                    <a:pt x="236" y="205"/>
                    <a:pt x="242" y="198"/>
                    <a:pt x="242" y="190"/>
                  </a:cubicBezTo>
                  <a:cubicBezTo>
                    <a:pt x="242" y="137"/>
                    <a:pt x="242" y="137"/>
                    <a:pt x="242" y="137"/>
                  </a:cubicBezTo>
                  <a:cubicBezTo>
                    <a:pt x="237" y="144"/>
                    <a:pt x="230" y="147"/>
                    <a:pt x="222" y="147"/>
                  </a:cubicBez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9" name="Google Shape;1119;p43"/>
            <p:cNvSpPr/>
            <p:nvPr/>
          </p:nvSpPr>
          <p:spPr>
            <a:xfrm>
              <a:off x="2214346" y="3580587"/>
              <a:ext cx="179880" cy="213215"/>
            </a:xfrm>
            <a:custGeom>
              <a:avLst/>
              <a:gdLst/>
              <a:ahLst/>
              <a:cxnLst/>
              <a:rect l="l" t="t" r="r" b="b"/>
              <a:pathLst>
                <a:path w="204" h="242" extrusionOk="0">
                  <a:moveTo>
                    <a:pt x="147" y="20"/>
                  </a:moveTo>
                  <a:cubicBezTo>
                    <a:pt x="147" y="28"/>
                    <a:pt x="143" y="35"/>
                    <a:pt x="137" y="40"/>
                  </a:cubicBezTo>
                  <a:cubicBezTo>
                    <a:pt x="128" y="48"/>
                    <a:pt x="116" y="52"/>
                    <a:pt x="102" y="51"/>
                  </a:cubicBezTo>
                  <a:cubicBezTo>
                    <a:pt x="88" y="52"/>
                    <a:pt x="75" y="48"/>
                    <a:pt x="67" y="40"/>
                  </a:cubicBezTo>
                  <a:cubicBezTo>
                    <a:pt x="60" y="35"/>
                    <a:pt x="57" y="28"/>
                    <a:pt x="57" y="20"/>
                  </a:cubicBezTo>
                  <a:cubicBezTo>
                    <a:pt x="57" y="13"/>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3"/>
                    <a:pt x="89" y="195"/>
                  </a:cubicBezTo>
                  <a:cubicBezTo>
                    <a:pt x="89" y="200"/>
                    <a:pt x="89" y="205"/>
                    <a:pt x="84" y="208"/>
                  </a:cubicBezTo>
                  <a:cubicBezTo>
                    <a:pt x="82" y="210"/>
                    <a:pt x="79" y="211"/>
                    <a:pt x="76" y="213"/>
                  </a:cubicBezTo>
                  <a:cubicBezTo>
                    <a:pt x="68" y="218"/>
                    <a:pt x="67" y="228"/>
                    <a:pt x="75" y="234"/>
                  </a:cubicBezTo>
                  <a:cubicBezTo>
                    <a:pt x="82" y="240"/>
                    <a:pt x="92" y="242"/>
                    <a:pt x="102" y="242"/>
                  </a:cubicBezTo>
                  <a:cubicBezTo>
                    <a:pt x="111" y="242"/>
                    <a:pt x="122" y="240"/>
                    <a:pt x="129" y="234"/>
                  </a:cubicBezTo>
                  <a:cubicBezTo>
                    <a:pt x="136" y="228"/>
                    <a:pt x="135" y="218"/>
                    <a:pt x="127" y="213"/>
                  </a:cubicBezTo>
                  <a:cubicBezTo>
                    <a:pt x="125" y="211"/>
                    <a:pt x="122" y="210"/>
                    <a:pt x="119" y="208"/>
                  </a:cubicBezTo>
                  <a:cubicBezTo>
                    <a:pt x="115" y="205"/>
                    <a:pt x="114" y="200"/>
                    <a:pt x="115" y="195"/>
                  </a:cubicBezTo>
                  <a:cubicBezTo>
                    <a:pt x="115" y="193"/>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3"/>
                    <a:pt x="147" y="20"/>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0" name="Google Shape;1120;p43"/>
            <p:cNvSpPr/>
            <p:nvPr/>
          </p:nvSpPr>
          <p:spPr>
            <a:xfrm>
              <a:off x="2174890" y="3760283"/>
              <a:ext cx="219335" cy="174731"/>
            </a:xfrm>
            <a:custGeom>
              <a:avLst/>
              <a:gdLst/>
              <a:ahLst/>
              <a:cxnLst/>
              <a:rect l="l" t="t" r="r" b="b"/>
              <a:pathLst>
                <a:path w="249" h="198" extrusionOk="0">
                  <a:moveTo>
                    <a:pt x="192" y="21"/>
                  </a:moveTo>
                  <a:cubicBezTo>
                    <a:pt x="192" y="28"/>
                    <a:pt x="188" y="35"/>
                    <a:pt x="182" y="41"/>
                  </a:cubicBezTo>
                  <a:cubicBezTo>
                    <a:pt x="173" y="48"/>
                    <a:pt x="161" y="52"/>
                    <a:pt x="147" y="52"/>
                  </a:cubicBezTo>
                  <a:cubicBezTo>
                    <a:pt x="133" y="52"/>
                    <a:pt x="120" y="48"/>
                    <a:pt x="112" y="41"/>
                  </a:cubicBezTo>
                  <a:cubicBezTo>
                    <a:pt x="105" y="35"/>
                    <a:pt x="102" y="28"/>
                    <a:pt x="102" y="21"/>
                  </a:cubicBezTo>
                  <a:cubicBezTo>
                    <a:pt x="102" y="13"/>
                    <a:pt x="106" y="5"/>
                    <a:pt x="112" y="0"/>
                  </a:cubicBezTo>
                  <a:cubicBezTo>
                    <a:pt x="67" y="0"/>
                    <a:pt x="67" y="0"/>
                    <a:pt x="67" y="0"/>
                  </a:cubicBezTo>
                  <a:cubicBezTo>
                    <a:pt x="59" y="0"/>
                    <a:pt x="52" y="7"/>
                    <a:pt x="52" y="15"/>
                  </a:cubicBezTo>
                  <a:cubicBezTo>
                    <a:pt x="52" y="78"/>
                    <a:pt x="52" y="78"/>
                    <a:pt x="52" y="78"/>
                  </a:cubicBezTo>
                  <a:cubicBezTo>
                    <a:pt x="51" y="80"/>
                    <a:pt x="49" y="82"/>
                    <a:pt x="47" y="83"/>
                  </a:cubicBezTo>
                  <a:cubicBezTo>
                    <a:pt x="42" y="83"/>
                    <a:pt x="37" y="83"/>
                    <a:pt x="34" y="78"/>
                  </a:cubicBezTo>
                  <a:cubicBezTo>
                    <a:pt x="32" y="76"/>
                    <a:pt x="31" y="73"/>
                    <a:pt x="29" y="70"/>
                  </a:cubicBezTo>
                  <a:cubicBezTo>
                    <a:pt x="24" y="62"/>
                    <a:pt x="14" y="61"/>
                    <a:pt x="8" y="68"/>
                  </a:cubicBezTo>
                  <a:cubicBezTo>
                    <a:pt x="2" y="76"/>
                    <a:pt x="0" y="86"/>
                    <a:pt x="0" y="95"/>
                  </a:cubicBezTo>
                  <a:cubicBezTo>
                    <a:pt x="0" y="105"/>
                    <a:pt x="2" y="115"/>
                    <a:pt x="8" y="122"/>
                  </a:cubicBezTo>
                  <a:cubicBezTo>
                    <a:pt x="14" y="130"/>
                    <a:pt x="24" y="129"/>
                    <a:pt x="29" y="121"/>
                  </a:cubicBezTo>
                  <a:cubicBezTo>
                    <a:pt x="31" y="118"/>
                    <a:pt x="32" y="115"/>
                    <a:pt x="34" y="113"/>
                  </a:cubicBezTo>
                  <a:cubicBezTo>
                    <a:pt x="37" y="108"/>
                    <a:pt x="42" y="108"/>
                    <a:pt x="47" y="108"/>
                  </a:cubicBezTo>
                  <a:cubicBezTo>
                    <a:pt x="49" y="108"/>
                    <a:pt x="51" y="111"/>
                    <a:pt x="52" y="113"/>
                  </a:cubicBezTo>
                  <a:cubicBezTo>
                    <a:pt x="52" y="183"/>
                    <a:pt x="52" y="183"/>
                    <a:pt x="52" y="183"/>
                  </a:cubicBezTo>
                  <a:cubicBezTo>
                    <a:pt x="52" y="191"/>
                    <a:pt x="59" y="198"/>
                    <a:pt x="67" y="198"/>
                  </a:cubicBezTo>
                  <a:cubicBezTo>
                    <a:pt x="234" y="198"/>
                    <a:pt x="234" y="198"/>
                    <a:pt x="234" y="198"/>
                  </a:cubicBezTo>
                  <a:cubicBezTo>
                    <a:pt x="242" y="198"/>
                    <a:pt x="249" y="191"/>
                    <a:pt x="249" y="183"/>
                  </a:cubicBezTo>
                  <a:cubicBezTo>
                    <a:pt x="249" y="15"/>
                    <a:pt x="249" y="15"/>
                    <a:pt x="249" y="15"/>
                  </a:cubicBezTo>
                  <a:cubicBezTo>
                    <a:pt x="249" y="7"/>
                    <a:pt x="242" y="0"/>
                    <a:pt x="234" y="0"/>
                  </a:cubicBezTo>
                  <a:cubicBezTo>
                    <a:pt x="182" y="0"/>
                    <a:pt x="182" y="0"/>
                    <a:pt x="182" y="0"/>
                  </a:cubicBezTo>
                  <a:cubicBezTo>
                    <a:pt x="188" y="5"/>
                    <a:pt x="192" y="13"/>
                    <a:pt x="192" y="21"/>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21" name="Google Shape;1121;p43"/>
          <p:cNvGrpSpPr/>
          <p:nvPr/>
        </p:nvGrpSpPr>
        <p:grpSpPr>
          <a:xfrm>
            <a:off x="1138094" y="2257421"/>
            <a:ext cx="445578" cy="445773"/>
            <a:chOff x="557511" y="3214925"/>
            <a:chExt cx="719836" cy="720150"/>
          </a:xfrm>
        </p:grpSpPr>
        <p:sp>
          <p:nvSpPr>
            <p:cNvPr id="1122" name="Google Shape;1122;p43"/>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3" name="Google Shape;1123;p43"/>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4" name="Google Shape;1124;p43"/>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5" name="Google Shape;1125;p43"/>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26" name="Google Shape;1126;p43"/>
          <p:cNvGrpSpPr/>
          <p:nvPr/>
        </p:nvGrpSpPr>
        <p:grpSpPr>
          <a:xfrm>
            <a:off x="1081977" y="3693756"/>
            <a:ext cx="445905" cy="400522"/>
            <a:chOff x="1147762" y="1131887"/>
            <a:chExt cx="5137150" cy="4619626"/>
          </a:xfrm>
        </p:grpSpPr>
        <p:sp>
          <p:nvSpPr>
            <p:cNvPr id="1127" name="Google Shape;1127;p43"/>
            <p:cNvSpPr/>
            <p:nvPr/>
          </p:nvSpPr>
          <p:spPr>
            <a:xfrm>
              <a:off x="1147762" y="2425700"/>
              <a:ext cx="2505075" cy="3325813"/>
            </a:xfrm>
            <a:custGeom>
              <a:avLst/>
              <a:gdLst/>
              <a:ahLst/>
              <a:cxnLst/>
              <a:rect l="l" t="t" r="r" b="b"/>
              <a:pathLst>
                <a:path w="566" h="751" extrusionOk="0">
                  <a:moveTo>
                    <a:pt x="62" y="403"/>
                  </a:moveTo>
                  <a:cubicBezTo>
                    <a:pt x="9" y="496"/>
                    <a:pt x="0" y="584"/>
                    <a:pt x="37" y="649"/>
                  </a:cubicBezTo>
                  <a:cubicBezTo>
                    <a:pt x="75" y="715"/>
                    <a:pt x="155" y="751"/>
                    <a:pt x="263" y="751"/>
                  </a:cubicBezTo>
                  <a:cubicBezTo>
                    <a:pt x="449" y="751"/>
                    <a:pt x="449" y="751"/>
                    <a:pt x="449" y="751"/>
                  </a:cubicBezTo>
                  <a:cubicBezTo>
                    <a:pt x="413" y="733"/>
                    <a:pt x="375" y="705"/>
                    <a:pt x="351" y="658"/>
                  </a:cubicBezTo>
                  <a:cubicBezTo>
                    <a:pt x="303" y="564"/>
                    <a:pt x="352" y="480"/>
                    <a:pt x="355" y="476"/>
                  </a:cubicBezTo>
                  <a:cubicBezTo>
                    <a:pt x="370" y="450"/>
                    <a:pt x="370" y="450"/>
                    <a:pt x="370" y="450"/>
                  </a:cubicBezTo>
                  <a:cubicBezTo>
                    <a:pt x="566" y="111"/>
                    <a:pt x="566" y="111"/>
                    <a:pt x="566" y="111"/>
                  </a:cubicBezTo>
                  <a:cubicBezTo>
                    <a:pt x="555" y="92"/>
                    <a:pt x="555" y="92"/>
                    <a:pt x="555" y="92"/>
                  </a:cubicBezTo>
                  <a:cubicBezTo>
                    <a:pt x="550" y="85"/>
                    <a:pt x="487" y="0"/>
                    <a:pt x="398" y="0"/>
                  </a:cubicBezTo>
                  <a:cubicBezTo>
                    <a:pt x="310" y="0"/>
                    <a:pt x="265" y="55"/>
                    <a:pt x="249" y="79"/>
                  </a:cubicBezTo>
                  <a:lnTo>
                    <a:pt x="62" y="403"/>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8" name="Google Shape;1128;p43"/>
            <p:cNvSpPr/>
            <p:nvPr/>
          </p:nvSpPr>
          <p:spPr>
            <a:xfrm>
              <a:off x="2617787" y="3519487"/>
              <a:ext cx="3667125" cy="2232024"/>
            </a:xfrm>
            <a:custGeom>
              <a:avLst/>
              <a:gdLst/>
              <a:ahLst/>
              <a:cxnLst/>
              <a:rect l="l" t="t" r="r" b="b"/>
              <a:pathLst>
                <a:path w="829" h="504" extrusionOk="0">
                  <a:moveTo>
                    <a:pt x="766" y="156"/>
                  </a:moveTo>
                  <a:cubicBezTo>
                    <a:pt x="676" y="0"/>
                    <a:pt x="676" y="0"/>
                    <a:pt x="676" y="0"/>
                  </a:cubicBezTo>
                  <a:cubicBezTo>
                    <a:pt x="680" y="40"/>
                    <a:pt x="676" y="87"/>
                    <a:pt x="651" y="131"/>
                  </a:cubicBezTo>
                  <a:cubicBezTo>
                    <a:pt x="600" y="220"/>
                    <a:pt x="492" y="222"/>
                    <a:pt x="479" y="222"/>
                  </a:cubicBezTo>
                  <a:cubicBezTo>
                    <a:pt x="479" y="222"/>
                    <a:pt x="479" y="222"/>
                    <a:pt x="479" y="222"/>
                  </a:cubicBezTo>
                  <a:cubicBezTo>
                    <a:pt x="448" y="222"/>
                    <a:pt x="448" y="222"/>
                    <a:pt x="448" y="222"/>
                  </a:cubicBezTo>
                  <a:cubicBezTo>
                    <a:pt x="57" y="222"/>
                    <a:pt x="57" y="222"/>
                    <a:pt x="57" y="222"/>
                  </a:cubicBezTo>
                  <a:cubicBezTo>
                    <a:pt x="45" y="242"/>
                    <a:pt x="45" y="242"/>
                    <a:pt x="45" y="242"/>
                  </a:cubicBezTo>
                  <a:cubicBezTo>
                    <a:pt x="43" y="246"/>
                    <a:pt x="0" y="318"/>
                    <a:pt x="42" y="399"/>
                  </a:cubicBezTo>
                  <a:cubicBezTo>
                    <a:pt x="91" y="495"/>
                    <a:pt x="209" y="503"/>
                    <a:pt x="216" y="504"/>
                  </a:cubicBezTo>
                  <a:cubicBezTo>
                    <a:pt x="566" y="504"/>
                    <a:pt x="566" y="504"/>
                    <a:pt x="566" y="504"/>
                  </a:cubicBezTo>
                  <a:cubicBezTo>
                    <a:pt x="674" y="504"/>
                    <a:pt x="754" y="468"/>
                    <a:pt x="792" y="402"/>
                  </a:cubicBezTo>
                  <a:cubicBezTo>
                    <a:pt x="829" y="337"/>
                    <a:pt x="820" y="249"/>
                    <a:pt x="766" y="15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9" name="Google Shape;1129;p43"/>
            <p:cNvSpPr/>
            <p:nvPr/>
          </p:nvSpPr>
          <p:spPr>
            <a:xfrm>
              <a:off x="2449512" y="1131887"/>
              <a:ext cx="3167061" cy="3259137"/>
            </a:xfrm>
            <a:custGeom>
              <a:avLst/>
              <a:gdLst/>
              <a:ahLst/>
              <a:cxnLst/>
              <a:rect l="l" t="t" r="r" b="b"/>
              <a:pathLst>
                <a:path w="716" h="736" extrusionOk="0">
                  <a:moveTo>
                    <a:pt x="487" y="145"/>
                  </a:moveTo>
                  <a:cubicBezTo>
                    <a:pt x="433" y="52"/>
                    <a:pt x="362" y="0"/>
                    <a:pt x="286" y="0"/>
                  </a:cubicBezTo>
                  <a:cubicBezTo>
                    <a:pt x="211" y="0"/>
                    <a:pt x="140" y="52"/>
                    <a:pt x="86" y="145"/>
                  </a:cubicBezTo>
                  <a:cubicBezTo>
                    <a:pt x="0" y="294"/>
                    <a:pt x="0" y="294"/>
                    <a:pt x="0" y="294"/>
                  </a:cubicBezTo>
                  <a:cubicBezTo>
                    <a:pt x="27" y="278"/>
                    <a:pt x="61" y="266"/>
                    <a:pt x="104" y="266"/>
                  </a:cubicBezTo>
                  <a:cubicBezTo>
                    <a:pt x="210" y="266"/>
                    <a:pt x="279" y="365"/>
                    <a:pt x="282" y="370"/>
                  </a:cubicBezTo>
                  <a:cubicBezTo>
                    <a:pt x="283" y="371"/>
                    <a:pt x="283" y="371"/>
                    <a:pt x="283" y="371"/>
                  </a:cubicBezTo>
                  <a:cubicBezTo>
                    <a:pt x="293" y="390"/>
                    <a:pt x="293" y="390"/>
                    <a:pt x="293" y="390"/>
                  </a:cubicBezTo>
                  <a:cubicBezTo>
                    <a:pt x="298" y="397"/>
                    <a:pt x="298" y="397"/>
                    <a:pt x="298" y="397"/>
                  </a:cubicBezTo>
                  <a:cubicBezTo>
                    <a:pt x="493" y="736"/>
                    <a:pt x="493" y="736"/>
                    <a:pt x="493" y="736"/>
                  </a:cubicBezTo>
                  <a:cubicBezTo>
                    <a:pt x="517" y="736"/>
                    <a:pt x="517" y="736"/>
                    <a:pt x="517" y="736"/>
                  </a:cubicBezTo>
                  <a:cubicBezTo>
                    <a:pt x="517" y="736"/>
                    <a:pt x="517" y="736"/>
                    <a:pt x="517" y="736"/>
                  </a:cubicBezTo>
                  <a:cubicBezTo>
                    <a:pt x="522" y="736"/>
                    <a:pt x="622" y="735"/>
                    <a:pt x="667" y="657"/>
                  </a:cubicBezTo>
                  <a:cubicBezTo>
                    <a:pt x="716" y="573"/>
                    <a:pt x="672" y="467"/>
                    <a:pt x="668" y="459"/>
                  </a:cubicBezTo>
                  <a:lnTo>
                    <a:pt x="487" y="145"/>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30" name="Google Shape;1130;p43"/>
          <p:cNvGrpSpPr/>
          <p:nvPr/>
        </p:nvGrpSpPr>
        <p:grpSpPr>
          <a:xfrm>
            <a:off x="1879306" y="3687410"/>
            <a:ext cx="445901" cy="413282"/>
            <a:chOff x="1570037" y="1341437"/>
            <a:chExt cx="4943475" cy="4576762"/>
          </a:xfrm>
        </p:grpSpPr>
        <p:sp>
          <p:nvSpPr>
            <p:cNvPr id="1131" name="Google Shape;1131;p43"/>
            <p:cNvSpPr/>
            <p:nvPr/>
          </p:nvSpPr>
          <p:spPr>
            <a:xfrm>
              <a:off x="4814887" y="3284537"/>
              <a:ext cx="1673225" cy="1187450"/>
            </a:xfrm>
            <a:custGeom>
              <a:avLst/>
              <a:gdLst/>
              <a:ahLst/>
              <a:cxnLst/>
              <a:rect l="l" t="t" r="r" b="b"/>
              <a:pathLst>
                <a:path w="381" h="270" extrusionOk="0">
                  <a:moveTo>
                    <a:pt x="295" y="270"/>
                  </a:moveTo>
                  <a:cubicBezTo>
                    <a:pt x="336" y="270"/>
                    <a:pt x="381" y="237"/>
                    <a:pt x="360" y="184"/>
                  </a:cubicBezTo>
                  <a:cubicBezTo>
                    <a:pt x="360" y="184"/>
                    <a:pt x="360" y="184"/>
                    <a:pt x="360" y="184"/>
                  </a:cubicBezTo>
                  <a:cubicBezTo>
                    <a:pt x="254" y="0"/>
                    <a:pt x="254" y="0"/>
                    <a:pt x="254" y="0"/>
                  </a:cubicBezTo>
                  <a:cubicBezTo>
                    <a:pt x="6" y="142"/>
                    <a:pt x="6" y="142"/>
                    <a:pt x="6" y="142"/>
                  </a:cubicBezTo>
                  <a:cubicBezTo>
                    <a:pt x="80" y="270"/>
                    <a:pt x="80" y="270"/>
                    <a:pt x="80" y="270"/>
                  </a:cubicBezTo>
                  <a:cubicBezTo>
                    <a:pt x="0" y="270"/>
                    <a:pt x="0" y="270"/>
                    <a:pt x="0" y="270"/>
                  </a:cubicBezTo>
                  <a:cubicBezTo>
                    <a:pt x="0" y="270"/>
                    <a:pt x="0" y="270"/>
                    <a:pt x="0" y="270"/>
                  </a:cubicBezTo>
                  <a:lnTo>
                    <a:pt x="295" y="27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2" name="Google Shape;1132;p43"/>
            <p:cNvSpPr/>
            <p:nvPr/>
          </p:nvSpPr>
          <p:spPr>
            <a:xfrm>
              <a:off x="2355850" y="4164012"/>
              <a:ext cx="1208087" cy="1560512"/>
            </a:xfrm>
            <a:custGeom>
              <a:avLst/>
              <a:gdLst/>
              <a:ahLst/>
              <a:cxnLst/>
              <a:rect l="l" t="t" r="r" b="b"/>
              <a:pathLst>
                <a:path w="275" h="355" extrusionOk="0">
                  <a:moveTo>
                    <a:pt x="275" y="70"/>
                  </a:moveTo>
                  <a:cubicBezTo>
                    <a:pt x="128" y="70"/>
                    <a:pt x="128" y="70"/>
                    <a:pt x="128" y="70"/>
                  </a:cubicBezTo>
                  <a:cubicBezTo>
                    <a:pt x="168" y="0"/>
                    <a:pt x="168" y="0"/>
                    <a:pt x="168" y="0"/>
                  </a:cubicBezTo>
                  <a:cubicBezTo>
                    <a:pt x="168" y="0"/>
                    <a:pt x="168" y="0"/>
                    <a:pt x="168" y="0"/>
                  </a:cubicBezTo>
                  <a:cubicBezTo>
                    <a:pt x="20" y="256"/>
                    <a:pt x="20" y="256"/>
                    <a:pt x="20" y="256"/>
                  </a:cubicBezTo>
                  <a:cubicBezTo>
                    <a:pt x="0" y="291"/>
                    <a:pt x="5" y="346"/>
                    <a:pt x="62" y="354"/>
                  </a:cubicBezTo>
                  <a:cubicBezTo>
                    <a:pt x="62" y="355"/>
                    <a:pt x="62" y="355"/>
                    <a:pt x="62" y="355"/>
                  </a:cubicBezTo>
                  <a:cubicBezTo>
                    <a:pt x="275" y="355"/>
                    <a:pt x="275" y="355"/>
                    <a:pt x="275" y="355"/>
                  </a:cubicBezTo>
                  <a:lnTo>
                    <a:pt x="275" y="70"/>
                  </a:ln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3" name="Google Shape;1133;p43"/>
            <p:cNvSpPr/>
            <p:nvPr/>
          </p:nvSpPr>
          <p:spPr>
            <a:xfrm>
              <a:off x="2636837" y="1443037"/>
              <a:ext cx="1581150" cy="1635125"/>
            </a:xfrm>
            <a:custGeom>
              <a:avLst/>
              <a:gdLst/>
              <a:ahLst/>
              <a:cxnLst/>
              <a:rect l="l" t="t" r="r" b="b"/>
              <a:pathLst>
                <a:path w="360" h="372" extrusionOk="0">
                  <a:moveTo>
                    <a:pt x="213" y="58"/>
                  </a:moveTo>
                  <a:cubicBezTo>
                    <a:pt x="192" y="23"/>
                    <a:pt x="142" y="0"/>
                    <a:pt x="106" y="45"/>
                  </a:cubicBezTo>
                  <a:cubicBezTo>
                    <a:pt x="106" y="45"/>
                    <a:pt x="106" y="45"/>
                    <a:pt x="106" y="45"/>
                  </a:cubicBezTo>
                  <a:cubicBezTo>
                    <a:pt x="0" y="229"/>
                    <a:pt x="0" y="229"/>
                    <a:pt x="0" y="229"/>
                  </a:cubicBezTo>
                  <a:cubicBezTo>
                    <a:pt x="247" y="372"/>
                    <a:pt x="247" y="372"/>
                    <a:pt x="247" y="372"/>
                  </a:cubicBezTo>
                  <a:cubicBezTo>
                    <a:pt x="320" y="246"/>
                    <a:pt x="320" y="246"/>
                    <a:pt x="320" y="246"/>
                  </a:cubicBezTo>
                  <a:cubicBezTo>
                    <a:pt x="360" y="314"/>
                    <a:pt x="360" y="314"/>
                    <a:pt x="360" y="314"/>
                  </a:cubicBezTo>
                  <a:cubicBezTo>
                    <a:pt x="360" y="314"/>
                    <a:pt x="360" y="314"/>
                    <a:pt x="360" y="314"/>
                  </a:cubicBezTo>
                  <a:lnTo>
                    <a:pt x="213" y="58"/>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4" name="Google Shape;1134;p43"/>
            <p:cNvSpPr/>
            <p:nvPr/>
          </p:nvSpPr>
          <p:spPr>
            <a:xfrm>
              <a:off x="1570037" y="3162300"/>
              <a:ext cx="1800225" cy="2562225"/>
            </a:xfrm>
            <a:custGeom>
              <a:avLst/>
              <a:gdLst/>
              <a:ahLst/>
              <a:cxnLst/>
              <a:rect l="l" t="t" r="r" b="b"/>
              <a:pathLst>
                <a:path w="410" h="583" extrusionOk="0">
                  <a:moveTo>
                    <a:pt x="410" y="206"/>
                  </a:moveTo>
                  <a:cubicBezTo>
                    <a:pt x="314" y="0"/>
                    <a:pt x="314" y="0"/>
                    <a:pt x="314" y="0"/>
                  </a:cubicBezTo>
                  <a:cubicBezTo>
                    <a:pt x="86" y="20"/>
                    <a:pt x="86" y="20"/>
                    <a:pt x="86" y="20"/>
                  </a:cubicBezTo>
                  <a:cubicBezTo>
                    <a:pt x="125" y="42"/>
                    <a:pt x="125" y="42"/>
                    <a:pt x="125" y="42"/>
                  </a:cubicBezTo>
                  <a:cubicBezTo>
                    <a:pt x="20" y="223"/>
                    <a:pt x="20" y="223"/>
                    <a:pt x="20" y="223"/>
                  </a:cubicBezTo>
                  <a:cubicBezTo>
                    <a:pt x="0" y="258"/>
                    <a:pt x="0" y="302"/>
                    <a:pt x="20" y="337"/>
                  </a:cubicBezTo>
                  <a:cubicBezTo>
                    <a:pt x="129" y="526"/>
                    <a:pt x="129" y="526"/>
                    <a:pt x="129" y="526"/>
                  </a:cubicBezTo>
                  <a:cubicBezTo>
                    <a:pt x="150" y="561"/>
                    <a:pt x="188" y="583"/>
                    <a:pt x="228" y="583"/>
                  </a:cubicBezTo>
                  <a:cubicBezTo>
                    <a:pt x="241" y="583"/>
                    <a:pt x="241" y="583"/>
                    <a:pt x="241" y="583"/>
                  </a:cubicBezTo>
                  <a:cubicBezTo>
                    <a:pt x="241" y="582"/>
                    <a:pt x="241" y="582"/>
                    <a:pt x="241" y="582"/>
                  </a:cubicBezTo>
                  <a:cubicBezTo>
                    <a:pt x="184" y="574"/>
                    <a:pt x="179" y="519"/>
                    <a:pt x="199" y="484"/>
                  </a:cubicBezTo>
                  <a:cubicBezTo>
                    <a:pt x="347" y="228"/>
                    <a:pt x="347" y="228"/>
                    <a:pt x="347" y="228"/>
                  </a:cubicBezTo>
                  <a:cubicBezTo>
                    <a:pt x="347" y="228"/>
                    <a:pt x="347" y="228"/>
                    <a:pt x="347" y="228"/>
                  </a:cubicBezTo>
                  <a:cubicBezTo>
                    <a:pt x="372" y="185"/>
                    <a:pt x="372" y="185"/>
                    <a:pt x="372" y="185"/>
                  </a:cubicBezTo>
                  <a:lnTo>
                    <a:pt x="410" y="206"/>
                  </a:lnTo>
                  <a:close/>
                </a:path>
              </a:pathLst>
            </a:custGeom>
            <a:solidFill>
              <a:srgbClr val="76A5A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5" name="Google Shape;1135;p43"/>
            <p:cNvSpPr/>
            <p:nvPr/>
          </p:nvSpPr>
          <p:spPr>
            <a:xfrm>
              <a:off x="3101975" y="1341437"/>
              <a:ext cx="2481262" cy="1855787"/>
            </a:xfrm>
            <a:custGeom>
              <a:avLst/>
              <a:gdLst/>
              <a:ahLst/>
              <a:cxnLst/>
              <a:rect l="l" t="t" r="r" b="b"/>
              <a:pathLst>
                <a:path w="565" h="422" extrusionOk="0">
                  <a:moveTo>
                    <a:pt x="526" y="238"/>
                  </a:moveTo>
                  <a:cubicBezTo>
                    <a:pt x="421" y="57"/>
                    <a:pt x="421" y="57"/>
                    <a:pt x="421" y="57"/>
                  </a:cubicBezTo>
                  <a:cubicBezTo>
                    <a:pt x="401" y="21"/>
                    <a:pt x="363" y="0"/>
                    <a:pt x="322" y="0"/>
                  </a:cubicBezTo>
                  <a:cubicBezTo>
                    <a:pt x="105" y="0"/>
                    <a:pt x="105" y="0"/>
                    <a:pt x="105" y="0"/>
                  </a:cubicBezTo>
                  <a:cubicBezTo>
                    <a:pt x="65" y="0"/>
                    <a:pt x="27" y="21"/>
                    <a:pt x="7" y="57"/>
                  </a:cubicBezTo>
                  <a:cubicBezTo>
                    <a:pt x="0" y="68"/>
                    <a:pt x="0" y="68"/>
                    <a:pt x="0" y="68"/>
                  </a:cubicBezTo>
                  <a:cubicBezTo>
                    <a:pt x="0" y="68"/>
                    <a:pt x="0" y="68"/>
                    <a:pt x="0" y="68"/>
                  </a:cubicBezTo>
                  <a:cubicBezTo>
                    <a:pt x="36" y="23"/>
                    <a:pt x="86" y="46"/>
                    <a:pt x="107" y="81"/>
                  </a:cubicBezTo>
                  <a:cubicBezTo>
                    <a:pt x="254" y="337"/>
                    <a:pt x="254" y="337"/>
                    <a:pt x="254" y="337"/>
                  </a:cubicBezTo>
                  <a:cubicBezTo>
                    <a:pt x="254" y="337"/>
                    <a:pt x="254" y="337"/>
                    <a:pt x="254" y="337"/>
                  </a:cubicBezTo>
                  <a:cubicBezTo>
                    <a:pt x="279" y="381"/>
                    <a:pt x="279" y="381"/>
                    <a:pt x="279" y="381"/>
                  </a:cubicBezTo>
                  <a:cubicBezTo>
                    <a:pt x="241" y="402"/>
                    <a:pt x="241" y="402"/>
                    <a:pt x="241" y="402"/>
                  </a:cubicBezTo>
                  <a:cubicBezTo>
                    <a:pt x="468" y="422"/>
                    <a:pt x="468" y="422"/>
                    <a:pt x="468" y="422"/>
                  </a:cubicBezTo>
                  <a:cubicBezTo>
                    <a:pt x="565" y="216"/>
                    <a:pt x="565" y="216"/>
                    <a:pt x="565" y="216"/>
                  </a:cubicBezTo>
                  <a:lnTo>
                    <a:pt x="526" y="238"/>
                  </a:lnTo>
                  <a:close/>
                </a:path>
              </a:pathLst>
            </a:custGeom>
            <a:solidFill>
              <a:srgbClr val="6D9EEB"/>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6" name="Google Shape;1136;p43"/>
            <p:cNvSpPr/>
            <p:nvPr/>
          </p:nvSpPr>
          <p:spPr>
            <a:xfrm>
              <a:off x="4019550" y="4094162"/>
              <a:ext cx="2493962" cy="1824037"/>
            </a:xfrm>
            <a:custGeom>
              <a:avLst/>
              <a:gdLst/>
              <a:ahLst/>
              <a:cxnLst/>
              <a:rect l="l" t="t" r="r" b="b"/>
              <a:pathLst>
                <a:path w="568" h="415" extrusionOk="0">
                  <a:moveTo>
                    <a:pt x="547" y="11"/>
                  </a:moveTo>
                  <a:cubicBezTo>
                    <a:pt x="541" y="0"/>
                    <a:pt x="541" y="0"/>
                    <a:pt x="541" y="0"/>
                  </a:cubicBezTo>
                  <a:cubicBezTo>
                    <a:pt x="541" y="0"/>
                    <a:pt x="541" y="0"/>
                    <a:pt x="541" y="0"/>
                  </a:cubicBezTo>
                  <a:cubicBezTo>
                    <a:pt x="562" y="53"/>
                    <a:pt x="517" y="86"/>
                    <a:pt x="476" y="86"/>
                  </a:cubicBezTo>
                  <a:cubicBezTo>
                    <a:pt x="181" y="86"/>
                    <a:pt x="181" y="86"/>
                    <a:pt x="181" y="86"/>
                  </a:cubicBezTo>
                  <a:cubicBezTo>
                    <a:pt x="181" y="86"/>
                    <a:pt x="181" y="86"/>
                    <a:pt x="181" y="86"/>
                  </a:cubicBezTo>
                  <a:cubicBezTo>
                    <a:pt x="131" y="86"/>
                    <a:pt x="131" y="86"/>
                    <a:pt x="131" y="86"/>
                  </a:cubicBezTo>
                  <a:cubicBezTo>
                    <a:pt x="131" y="41"/>
                    <a:pt x="131" y="41"/>
                    <a:pt x="131" y="41"/>
                  </a:cubicBezTo>
                  <a:cubicBezTo>
                    <a:pt x="0" y="228"/>
                    <a:pt x="0" y="228"/>
                    <a:pt x="0" y="228"/>
                  </a:cubicBezTo>
                  <a:cubicBezTo>
                    <a:pt x="131" y="415"/>
                    <a:pt x="131" y="415"/>
                    <a:pt x="131" y="415"/>
                  </a:cubicBezTo>
                  <a:cubicBezTo>
                    <a:pt x="131" y="371"/>
                    <a:pt x="131" y="371"/>
                    <a:pt x="131" y="371"/>
                  </a:cubicBezTo>
                  <a:cubicBezTo>
                    <a:pt x="340" y="371"/>
                    <a:pt x="340" y="371"/>
                    <a:pt x="340" y="371"/>
                  </a:cubicBezTo>
                  <a:cubicBezTo>
                    <a:pt x="380" y="371"/>
                    <a:pt x="418" y="349"/>
                    <a:pt x="438" y="314"/>
                  </a:cubicBezTo>
                  <a:cubicBezTo>
                    <a:pt x="547" y="125"/>
                    <a:pt x="547" y="125"/>
                    <a:pt x="547" y="125"/>
                  </a:cubicBezTo>
                  <a:cubicBezTo>
                    <a:pt x="568" y="90"/>
                    <a:pt x="568" y="46"/>
                    <a:pt x="547" y="11"/>
                  </a:cubicBezTo>
                  <a:close/>
                </a:path>
              </a:pathLst>
            </a:custGeom>
            <a:solidFill>
              <a:srgbClr val="93C47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137" name="Google Shape;1137;p43"/>
          <p:cNvGrpSpPr/>
          <p:nvPr/>
        </p:nvGrpSpPr>
        <p:grpSpPr>
          <a:xfrm>
            <a:off x="4364629" y="3671511"/>
            <a:ext cx="441332" cy="445721"/>
            <a:chOff x="5770007" y="5489899"/>
            <a:chExt cx="712976" cy="720067"/>
          </a:xfrm>
        </p:grpSpPr>
        <p:sp>
          <p:nvSpPr>
            <p:cNvPr id="1138" name="Google Shape;1138;p43"/>
            <p:cNvSpPr/>
            <p:nvPr/>
          </p:nvSpPr>
          <p:spPr>
            <a:xfrm>
              <a:off x="6229483" y="5489899"/>
              <a:ext cx="253500" cy="2553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39" name="Google Shape;1139;p43"/>
            <p:cNvSpPr/>
            <p:nvPr/>
          </p:nvSpPr>
          <p:spPr>
            <a:xfrm>
              <a:off x="5770007" y="5489899"/>
              <a:ext cx="252900" cy="2553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0" name="Google Shape;1140;p43"/>
            <p:cNvSpPr/>
            <p:nvPr/>
          </p:nvSpPr>
          <p:spPr>
            <a:xfrm>
              <a:off x="6229483" y="5954666"/>
              <a:ext cx="253500" cy="2553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1" name="Google Shape;1141;p43"/>
            <p:cNvSpPr/>
            <p:nvPr/>
          </p:nvSpPr>
          <p:spPr>
            <a:xfrm>
              <a:off x="5770007" y="5954666"/>
              <a:ext cx="252900" cy="2553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2" name="Google Shape;1142;p43"/>
            <p:cNvSpPr/>
            <p:nvPr/>
          </p:nvSpPr>
          <p:spPr>
            <a:xfrm>
              <a:off x="6011100" y="5535496"/>
              <a:ext cx="228017" cy="163872"/>
            </a:xfrm>
            <a:custGeom>
              <a:avLst/>
              <a:gdLst/>
              <a:ahLst/>
              <a:cxnLst/>
              <a:rect l="l" t="t" r="r" b="b"/>
              <a:pathLst>
                <a:path w="362" h="258" extrusionOk="0">
                  <a:moveTo>
                    <a:pt x="362" y="0"/>
                  </a:moveTo>
                  <a:cubicBezTo>
                    <a:pt x="220" y="71"/>
                    <a:pt x="142" y="71"/>
                    <a:pt x="0" y="0"/>
                  </a:cubicBezTo>
                  <a:cubicBezTo>
                    <a:pt x="26" y="37"/>
                    <a:pt x="41" y="81"/>
                    <a:pt x="41" y="129"/>
                  </a:cubicBezTo>
                  <a:cubicBezTo>
                    <a:pt x="41" y="177"/>
                    <a:pt x="26" y="222"/>
                    <a:pt x="0" y="258"/>
                  </a:cubicBezTo>
                  <a:cubicBezTo>
                    <a:pt x="142" y="188"/>
                    <a:pt x="220" y="188"/>
                    <a:pt x="362" y="258"/>
                  </a:cubicBezTo>
                  <a:cubicBezTo>
                    <a:pt x="336" y="222"/>
                    <a:pt x="321" y="177"/>
                    <a:pt x="321" y="129"/>
                  </a:cubicBezTo>
                  <a:cubicBezTo>
                    <a:pt x="321" y="81"/>
                    <a:pt x="336" y="37"/>
                    <a:pt x="362"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3" name="Google Shape;1143;p43"/>
            <p:cNvSpPr/>
            <p:nvPr/>
          </p:nvSpPr>
          <p:spPr>
            <a:xfrm>
              <a:off x="6011100" y="6000263"/>
              <a:ext cx="228017" cy="164103"/>
            </a:xfrm>
            <a:custGeom>
              <a:avLst/>
              <a:gdLst/>
              <a:ahLst/>
              <a:cxnLst/>
              <a:rect l="l" t="t" r="r" b="b"/>
              <a:pathLst>
                <a:path w="362" h="258" extrusionOk="0">
                  <a:moveTo>
                    <a:pt x="321" y="129"/>
                  </a:moveTo>
                  <a:cubicBezTo>
                    <a:pt x="321" y="81"/>
                    <a:pt x="336" y="36"/>
                    <a:pt x="362" y="0"/>
                  </a:cubicBezTo>
                  <a:cubicBezTo>
                    <a:pt x="220" y="70"/>
                    <a:pt x="142" y="70"/>
                    <a:pt x="0" y="0"/>
                  </a:cubicBezTo>
                  <a:cubicBezTo>
                    <a:pt x="26" y="36"/>
                    <a:pt x="41" y="81"/>
                    <a:pt x="41" y="129"/>
                  </a:cubicBezTo>
                  <a:cubicBezTo>
                    <a:pt x="41" y="177"/>
                    <a:pt x="26" y="221"/>
                    <a:pt x="0" y="258"/>
                  </a:cubicBezTo>
                  <a:cubicBezTo>
                    <a:pt x="142" y="188"/>
                    <a:pt x="220" y="188"/>
                    <a:pt x="362" y="258"/>
                  </a:cubicBezTo>
                  <a:cubicBezTo>
                    <a:pt x="336" y="221"/>
                    <a:pt x="321" y="177"/>
                    <a:pt x="321" y="12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4" name="Google Shape;1144;p43"/>
            <p:cNvSpPr/>
            <p:nvPr/>
          </p:nvSpPr>
          <p:spPr>
            <a:xfrm>
              <a:off x="5814051" y="5734318"/>
              <a:ext cx="162411" cy="230995"/>
            </a:xfrm>
            <a:custGeom>
              <a:avLst/>
              <a:gdLst/>
              <a:ahLst/>
              <a:cxnLst/>
              <a:rect l="l" t="t" r="r" b="b"/>
              <a:pathLst>
                <a:path w="258" h="363" extrusionOk="0">
                  <a:moveTo>
                    <a:pt x="0" y="363"/>
                  </a:moveTo>
                  <a:cubicBezTo>
                    <a:pt x="36" y="337"/>
                    <a:pt x="81" y="322"/>
                    <a:pt x="129" y="322"/>
                  </a:cubicBezTo>
                  <a:cubicBezTo>
                    <a:pt x="177" y="322"/>
                    <a:pt x="221" y="337"/>
                    <a:pt x="258" y="363"/>
                  </a:cubicBezTo>
                  <a:cubicBezTo>
                    <a:pt x="188" y="221"/>
                    <a:pt x="188" y="142"/>
                    <a:pt x="258" y="0"/>
                  </a:cubicBezTo>
                  <a:cubicBezTo>
                    <a:pt x="221" y="26"/>
                    <a:pt x="177" y="41"/>
                    <a:pt x="129" y="41"/>
                  </a:cubicBezTo>
                  <a:cubicBezTo>
                    <a:pt x="81" y="41"/>
                    <a:pt x="36" y="26"/>
                    <a:pt x="0" y="0"/>
                  </a:cubicBezTo>
                  <a:cubicBezTo>
                    <a:pt x="70" y="142"/>
                    <a:pt x="70" y="221"/>
                    <a:pt x="0" y="363"/>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5" name="Google Shape;1145;p43"/>
            <p:cNvSpPr/>
            <p:nvPr/>
          </p:nvSpPr>
          <p:spPr>
            <a:xfrm>
              <a:off x="6273756" y="5735013"/>
              <a:ext cx="162411" cy="230300"/>
            </a:xfrm>
            <a:custGeom>
              <a:avLst/>
              <a:gdLst/>
              <a:ahLst/>
              <a:cxnLst/>
              <a:rect l="l" t="t" r="r" b="b"/>
              <a:pathLst>
                <a:path w="258" h="362" extrusionOk="0">
                  <a:moveTo>
                    <a:pt x="258" y="0"/>
                  </a:moveTo>
                  <a:cubicBezTo>
                    <a:pt x="222" y="25"/>
                    <a:pt x="177" y="40"/>
                    <a:pt x="129" y="40"/>
                  </a:cubicBezTo>
                  <a:cubicBezTo>
                    <a:pt x="81" y="40"/>
                    <a:pt x="37" y="25"/>
                    <a:pt x="0" y="0"/>
                  </a:cubicBezTo>
                  <a:cubicBezTo>
                    <a:pt x="70" y="142"/>
                    <a:pt x="70" y="220"/>
                    <a:pt x="0" y="362"/>
                  </a:cubicBezTo>
                  <a:cubicBezTo>
                    <a:pt x="37" y="336"/>
                    <a:pt x="81" y="321"/>
                    <a:pt x="129" y="321"/>
                  </a:cubicBezTo>
                  <a:cubicBezTo>
                    <a:pt x="177" y="321"/>
                    <a:pt x="222" y="336"/>
                    <a:pt x="258" y="362"/>
                  </a:cubicBezTo>
                  <a:cubicBezTo>
                    <a:pt x="188" y="220"/>
                    <a:pt x="188" y="142"/>
                    <a:pt x="25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46" name="Google Shape;1146;p43"/>
          <p:cNvGrpSpPr/>
          <p:nvPr/>
        </p:nvGrpSpPr>
        <p:grpSpPr>
          <a:xfrm>
            <a:off x="5157420" y="3693981"/>
            <a:ext cx="445651" cy="400824"/>
            <a:chOff x="7050768" y="5526199"/>
            <a:chExt cx="719953" cy="647534"/>
          </a:xfrm>
        </p:grpSpPr>
        <p:sp>
          <p:nvSpPr>
            <p:cNvPr id="1147" name="Google Shape;1147;p43"/>
            <p:cNvSpPr/>
            <p:nvPr/>
          </p:nvSpPr>
          <p:spPr>
            <a:xfrm>
              <a:off x="7465241" y="5526199"/>
              <a:ext cx="168000" cy="1689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8" name="Google Shape;1148;p43"/>
            <p:cNvSpPr/>
            <p:nvPr/>
          </p:nvSpPr>
          <p:spPr>
            <a:xfrm>
              <a:off x="7189726" y="5526199"/>
              <a:ext cx="168000" cy="1689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9" name="Google Shape;1149;p43"/>
            <p:cNvSpPr/>
            <p:nvPr/>
          </p:nvSpPr>
          <p:spPr>
            <a:xfrm>
              <a:off x="7465241" y="6004833"/>
              <a:ext cx="168000" cy="1689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0" name="Google Shape;1150;p43"/>
            <p:cNvSpPr/>
            <p:nvPr/>
          </p:nvSpPr>
          <p:spPr>
            <a:xfrm>
              <a:off x="7602721" y="5765701"/>
              <a:ext cx="168000" cy="1683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1" name="Google Shape;1151;p43"/>
            <p:cNvSpPr/>
            <p:nvPr/>
          </p:nvSpPr>
          <p:spPr>
            <a:xfrm>
              <a:off x="7050768" y="5765701"/>
              <a:ext cx="168600" cy="168300"/>
            </a:xfrm>
            <a:prstGeom prst="ellipse">
              <a:avLst/>
            </a:pr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2" name="Google Shape;1152;p43"/>
            <p:cNvSpPr/>
            <p:nvPr/>
          </p:nvSpPr>
          <p:spPr>
            <a:xfrm>
              <a:off x="7189726" y="6004833"/>
              <a:ext cx="168000" cy="168900"/>
            </a:xfrm>
            <a:prstGeom prst="ellipse">
              <a:avLst/>
            </a:pr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3" name="Google Shape;1153;p43"/>
            <p:cNvSpPr/>
            <p:nvPr/>
          </p:nvSpPr>
          <p:spPr>
            <a:xfrm>
              <a:off x="7134476" y="5655289"/>
              <a:ext cx="139512" cy="149620"/>
            </a:xfrm>
            <a:custGeom>
              <a:avLst/>
              <a:gdLst/>
              <a:ahLst/>
              <a:cxnLst/>
              <a:rect l="l" t="t" r="r" b="b"/>
              <a:pathLst>
                <a:path w="306" h="328" extrusionOk="0">
                  <a:moveTo>
                    <a:pt x="305" y="101"/>
                  </a:moveTo>
                  <a:cubicBezTo>
                    <a:pt x="231" y="101"/>
                    <a:pt x="166" y="61"/>
                    <a:pt x="132" y="0"/>
                  </a:cubicBezTo>
                  <a:cubicBezTo>
                    <a:pt x="140" y="114"/>
                    <a:pt x="103" y="178"/>
                    <a:pt x="0" y="227"/>
                  </a:cubicBezTo>
                  <a:cubicBezTo>
                    <a:pt x="1" y="227"/>
                    <a:pt x="1" y="227"/>
                    <a:pt x="1" y="227"/>
                  </a:cubicBezTo>
                  <a:cubicBezTo>
                    <a:pt x="75" y="227"/>
                    <a:pt x="140" y="268"/>
                    <a:pt x="174" y="328"/>
                  </a:cubicBezTo>
                  <a:cubicBezTo>
                    <a:pt x="166" y="214"/>
                    <a:pt x="203" y="151"/>
                    <a:pt x="306" y="101"/>
                  </a:cubicBezTo>
                  <a:cubicBezTo>
                    <a:pt x="306" y="101"/>
                    <a:pt x="305" y="101"/>
                    <a:pt x="305"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4" name="Google Shape;1154;p43"/>
            <p:cNvSpPr/>
            <p:nvPr/>
          </p:nvSpPr>
          <p:spPr>
            <a:xfrm>
              <a:off x="7351783" y="5564482"/>
              <a:ext cx="119371" cy="92287"/>
            </a:xfrm>
            <a:custGeom>
              <a:avLst/>
              <a:gdLst/>
              <a:ahLst/>
              <a:cxnLst/>
              <a:rect l="l" t="t" r="r" b="b"/>
              <a:pathLst>
                <a:path w="262" h="202" extrusionOk="0">
                  <a:moveTo>
                    <a:pt x="234" y="101"/>
                  </a:moveTo>
                  <a:cubicBezTo>
                    <a:pt x="234" y="64"/>
                    <a:pt x="245" y="30"/>
                    <a:pt x="262" y="0"/>
                  </a:cubicBezTo>
                  <a:cubicBezTo>
                    <a:pt x="167" y="65"/>
                    <a:pt x="95" y="65"/>
                    <a:pt x="0" y="0"/>
                  </a:cubicBezTo>
                  <a:cubicBezTo>
                    <a:pt x="17" y="30"/>
                    <a:pt x="28" y="64"/>
                    <a:pt x="28" y="101"/>
                  </a:cubicBezTo>
                  <a:cubicBezTo>
                    <a:pt x="28" y="138"/>
                    <a:pt x="17" y="172"/>
                    <a:pt x="0" y="202"/>
                  </a:cubicBezTo>
                  <a:cubicBezTo>
                    <a:pt x="95" y="138"/>
                    <a:pt x="167" y="138"/>
                    <a:pt x="262" y="202"/>
                  </a:cubicBezTo>
                  <a:cubicBezTo>
                    <a:pt x="245" y="172"/>
                    <a:pt x="234" y="138"/>
                    <a:pt x="23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5" name="Google Shape;1155;p43"/>
            <p:cNvSpPr/>
            <p:nvPr/>
          </p:nvSpPr>
          <p:spPr>
            <a:xfrm>
              <a:off x="7548579" y="5894792"/>
              <a:ext cx="138958" cy="149249"/>
            </a:xfrm>
            <a:custGeom>
              <a:avLst/>
              <a:gdLst/>
              <a:ahLst/>
              <a:cxnLst/>
              <a:rect l="l" t="t" r="r" b="b"/>
              <a:pathLst>
                <a:path w="305" h="327" extrusionOk="0">
                  <a:moveTo>
                    <a:pt x="304" y="101"/>
                  </a:moveTo>
                  <a:cubicBezTo>
                    <a:pt x="230" y="101"/>
                    <a:pt x="165" y="60"/>
                    <a:pt x="131" y="0"/>
                  </a:cubicBezTo>
                  <a:cubicBezTo>
                    <a:pt x="139" y="114"/>
                    <a:pt x="103" y="177"/>
                    <a:pt x="0" y="227"/>
                  </a:cubicBezTo>
                  <a:cubicBezTo>
                    <a:pt x="1" y="227"/>
                    <a:pt x="1" y="227"/>
                    <a:pt x="2" y="227"/>
                  </a:cubicBezTo>
                  <a:cubicBezTo>
                    <a:pt x="76" y="227"/>
                    <a:pt x="140" y="267"/>
                    <a:pt x="175" y="327"/>
                  </a:cubicBezTo>
                  <a:cubicBezTo>
                    <a:pt x="166" y="214"/>
                    <a:pt x="203" y="151"/>
                    <a:pt x="305" y="101"/>
                  </a:cubicBezTo>
                  <a:cubicBezTo>
                    <a:pt x="305" y="101"/>
                    <a:pt x="304" y="101"/>
                    <a:pt x="30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6" name="Google Shape;1156;p43"/>
            <p:cNvSpPr/>
            <p:nvPr/>
          </p:nvSpPr>
          <p:spPr>
            <a:xfrm>
              <a:off x="7548579" y="5655844"/>
              <a:ext cx="138958" cy="149065"/>
            </a:xfrm>
            <a:custGeom>
              <a:avLst/>
              <a:gdLst/>
              <a:ahLst/>
              <a:cxnLst/>
              <a:rect l="l" t="t" r="r" b="b"/>
              <a:pathLst>
                <a:path w="305" h="327" extrusionOk="0">
                  <a:moveTo>
                    <a:pt x="131" y="327"/>
                  </a:moveTo>
                  <a:cubicBezTo>
                    <a:pt x="165" y="267"/>
                    <a:pt x="230" y="226"/>
                    <a:pt x="304" y="226"/>
                  </a:cubicBezTo>
                  <a:cubicBezTo>
                    <a:pt x="304" y="226"/>
                    <a:pt x="305" y="226"/>
                    <a:pt x="305" y="226"/>
                  </a:cubicBezTo>
                  <a:cubicBezTo>
                    <a:pt x="203" y="176"/>
                    <a:pt x="166" y="113"/>
                    <a:pt x="175" y="0"/>
                  </a:cubicBezTo>
                  <a:cubicBezTo>
                    <a:pt x="140" y="60"/>
                    <a:pt x="76" y="100"/>
                    <a:pt x="2" y="100"/>
                  </a:cubicBezTo>
                  <a:cubicBezTo>
                    <a:pt x="1" y="100"/>
                    <a:pt x="1" y="100"/>
                    <a:pt x="0" y="100"/>
                  </a:cubicBezTo>
                  <a:cubicBezTo>
                    <a:pt x="103" y="150"/>
                    <a:pt x="139" y="213"/>
                    <a:pt x="131" y="327"/>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7" name="Google Shape;1157;p43"/>
            <p:cNvSpPr/>
            <p:nvPr/>
          </p:nvSpPr>
          <p:spPr>
            <a:xfrm>
              <a:off x="7134476" y="5894792"/>
              <a:ext cx="139512" cy="149620"/>
            </a:xfrm>
            <a:custGeom>
              <a:avLst/>
              <a:gdLst/>
              <a:ahLst/>
              <a:cxnLst/>
              <a:rect l="l" t="t" r="r" b="b"/>
              <a:pathLst>
                <a:path w="306" h="328" extrusionOk="0">
                  <a:moveTo>
                    <a:pt x="132" y="328"/>
                  </a:moveTo>
                  <a:cubicBezTo>
                    <a:pt x="166" y="267"/>
                    <a:pt x="231" y="227"/>
                    <a:pt x="305" y="227"/>
                  </a:cubicBezTo>
                  <a:cubicBezTo>
                    <a:pt x="305" y="227"/>
                    <a:pt x="306" y="227"/>
                    <a:pt x="306" y="227"/>
                  </a:cubicBezTo>
                  <a:cubicBezTo>
                    <a:pt x="203" y="177"/>
                    <a:pt x="166" y="114"/>
                    <a:pt x="174" y="0"/>
                  </a:cubicBezTo>
                  <a:cubicBezTo>
                    <a:pt x="140" y="60"/>
                    <a:pt x="75" y="101"/>
                    <a:pt x="1" y="101"/>
                  </a:cubicBezTo>
                  <a:cubicBezTo>
                    <a:pt x="1" y="101"/>
                    <a:pt x="1" y="101"/>
                    <a:pt x="0" y="101"/>
                  </a:cubicBezTo>
                  <a:cubicBezTo>
                    <a:pt x="103" y="150"/>
                    <a:pt x="140" y="214"/>
                    <a:pt x="132" y="328"/>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8" name="Google Shape;1158;p43"/>
            <p:cNvSpPr/>
            <p:nvPr/>
          </p:nvSpPr>
          <p:spPr>
            <a:xfrm>
              <a:off x="7351783" y="6043117"/>
              <a:ext cx="119371" cy="92102"/>
            </a:xfrm>
            <a:custGeom>
              <a:avLst/>
              <a:gdLst/>
              <a:ahLst/>
              <a:cxnLst/>
              <a:rect l="l" t="t" r="r" b="b"/>
              <a:pathLst>
                <a:path w="262" h="202" extrusionOk="0">
                  <a:moveTo>
                    <a:pt x="234" y="101"/>
                  </a:moveTo>
                  <a:cubicBezTo>
                    <a:pt x="234" y="64"/>
                    <a:pt x="245" y="30"/>
                    <a:pt x="262" y="0"/>
                  </a:cubicBezTo>
                  <a:cubicBezTo>
                    <a:pt x="167" y="64"/>
                    <a:pt x="95" y="64"/>
                    <a:pt x="0" y="0"/>
                  </a:cubicBezTo>
                  <a:cubicBezTo>
                    <a:pt x="17" y="30"/>
                    <a:pt x="28" y="64"/>
                    <a:pt x="28" y="101"/>
                  </a:cubicBezTo>
                  <a:cubicBezTo>
                    <a:pt x="28" y="138"/>
                    <a:pt x="17" y="172"/>
                    <a:pt x="0" y="202"/>
                  </a:cubicBezTo>
                  <a:cubicBezTo>
                    <a:pt x="95" y="137"/>
                    <a:pt x="167" y="137"/>
                    <a:pt x="262" y="202"/>
                  </a:cubicBezTo>
                  <a:cubicBezTo>
                    <a:pt x="245" y="172"/>
                    <a:pt x="234" y="138"/>
                    <a:pt x="23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59" name="Google Shape;1159;p43"/>
          <p:cNvGrpSpPr/>
          <p:nvPr/>
        </p:nvGrpSpPr>
        <p:grpSpPr>
          <a:xfrm>
            <a:off x="6751936" y="3694051"/>
            <a:ext cx="445681" cy="400651"/>
            <a:chOff x="9626723" y="5526313"/>
            <a:chExt cx="720002" cy="647256"/>
          </a:xfrm>
        </p:grpSpPr>
        <p:sp>
          <p:nvSpPr>
            <p:cNvPr id="1160" name="Google Shape;1160;p43"/>
            <p:cNvSpPr/>
            <p:nvPr/>
          </p:nvSpPr>
          <p:spPr>
            <a:xfrm>
              <a:off x="10040990" y="5526313"/>
              <a:ext cx="168000" cy="1683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1" name="Google Shape;1161;p43"/>
            <p:cNvSpPr/>
            <p:nvPr/>
          </p:nvSpPr>
          <p:spPr>
            <a:xfrm>
              <a:off x="9765139" y="5526313"/>
              <a:ext cx="168300" cy="1683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2" name="Google Shape;1162;p43"/>
            <p:cNvSpPr/>
            <p:nvPr/>
          </p:nvSpPr>
          <p:spPr>
            <a:xfrm>
              <a:off x="10040990" y="6005269"/>
              <a:ext cx="168000" cy="1683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3" name="Google Shape;1163;p43"/>
            <p:cNvSpPr/>
            <p:nvPr/>
          </p:nvSpPr>
          <p:spPr>
            <a:xfrm>
              <a:off x="10178425" y="5765496"/>
              <a:ext cx="168300" cy="1689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4" name="Google Shape;1164;p43"/>
            <p:cNvSpPr/>
            <p:nvPr/>
          </p:nvSpPr>
          <p:spPr>
            <a:xfrm>
              <a:off x="9626723" y="5765496"/>
              <a:ext cx="168000" cy="168900"/>
            </a:xfrm>
            <a:prstGeom prst="ellipse">
              <a:avLst/>
            </a:pr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5" name="Google Shape;1165;p43"/>
            <p:cNvSpPr/>
            <p:nvPr/>
          </p:nvSpPr>
          <p:spPr>
            <a:xfrm>
              <a:off x="9765139" y="6005269"/>
              <a:ext cx="168300" cy="168300"/>
            </a:xfrm>
            <a:prstGeom prst="ellipse">
              <a:avLst/>
            </a:pr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6" name="Google Shape;1166;p43"/>
            <p:cNvSpPr/>
            <p:nvPr/>
          </p:nvSpPr>
          <p:spPr>
            <a:xfrm>
              <a:off x="10198227" y="5672808"/>
              <a:ext cx="47838" cy="83066"/>
            </a:xfrm>
            <a:custGeom>
              <a:avLst/>
              <a:gdLst/>
              <a:ahLst/>
              <a:cxnLst/>
              <a:rect l="l" t="t" r="r" b="b"/>
              <a:pathLst>
                <a:path w="94" h="163" extrusionOk="0">
                  <a:moveTo>
                    <a:pt x="0" y="0"/>
                  </a:moveTo>
                  <a:cubicBezTo>
                    <a:pt x="20" y="23"/>
                    <a:pt x="38" y="49"/>
                    <a:pt x="54" y="77"/>
                  </a:cubicBezTo>
                  <a:cubicBezTo>
                    <a:pt x="70" y="105"/>
                    <a:pt x="83" y="134"/>
                    <a:pt x="94" y="163"/>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7" name="Google Shape;1167;p43"/>
            <p:cNvSpPr/>
            <p:nvPr/>
          </p:nvSpPr>
          <p:spPr>
            <a:xfrm>
              <a:off x="10197835" y="5944589"/>
              <a:ext cx="48230" cy="83066"/>
            </a:xfrm>
            <a:custGeom>
              <a:avLst/>
              <a:gdLst/>
              <a:ahLst/>
              <a:cxnLst/>
              <a:rect l="l" t="t" r="r" b="b"/>
              <a:pathLst>
                <a:path w="95" h="163" extrusionOk="0">
                  <a:moveTo>
                    <a:pt x="95" y="0"/>
                  </a:moveTo>
                  <a:cubicBezTo>
                    <a:pt x="84" y="29"/>
                    <a:pt x="71" y="58"/>
                    <a:pt x="55" y="85"/>
                  </a:cubicBezTo>
                  <a:cubicBezTo>
                    <a:pt x="39" y="113"/>
                    <a:pt x="20" y="139"/>
                    <a:pt x="0" y="163"/>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8" name="Google Shape;1168;p43"/>
            <p:cNvSpPr/>
            <p:nvPr/>
          </p:nvSpPr>
          <p:spPr>
            <a:xfrm>
              <a:off x="9938649" y="6122111"/>
              <a:ext cx="96263" cy="4124"/>
            </a:xfrm>
            <a:custGeom>
              <a:avLst/>
              <a:gdLst/>
              <a:ahLst/>
              <a:cxnLst/>
              <a:rect l="l" t="t" r="r" b="b"/>
              <a:pathLst>
                <a:path w="189" h="8" extrusionOk="0">
                  <a:moveTo>
                    <a:pt x="189" y="0"/>
                  </a:moveTo>
                  <a:cubicBezTo>
                    <a:pt x="158" y="5"/>
                    <a:pt x="127" y="8"/>
                    <a:pt x="95" y="8"/>
                  </a:cubicBezTo>
                  <a:cubicBezTo>
                    <a:pt x="63" y="8"/>
                    <a:pt x="31" y="5"/>
                    <a:pt x="0"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9" name="Google Shape;1169;p43"/>
            <p:cNvSpPr/>
            <p:nvPr/>
          </p:nvSpPr>
          <p:spPr>
            <a:xfrm>
              <a:off x="9728084" y="5944196"/>
              <a:ext cx="47838" cy="83066"/>
            </a:xfrm>
            <a:custGeom>
              <a:avLst/>
              <a:gdLst/>
              <a:ahLst/>
              <a:cxnLst/>
              <a:rect l="l" t="t" r="r" b="b"/>
              <a:pathLst>
                <a:path w="94" h="163" extrusionOk="0">
                  <a:moveTo>
                    <a:pt x="94" y="163"/>
                  </a:moveTo>
                  <a:cubicBezTo>
                    <a:pt x="74" y="140"/>
                    <a:pt x="56" y="114"/>
                    <a:pt x="40" y="86"/>
                  </a:cubicBezTo>
                  <a:cubicBezTo>
                    <a:pt x="24" y="58"/>
                    <a:pt x="11" y="30"/>
                    <a:pt x="0"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0" name="Google Shape;1170;p43"/>
            <p:cNvSpPr/>
            <p:nvPr/>
          </p:nvSpPr>
          <p:spPr>
            <a:xfrm>
              <a:off x="9728084" y="5672219"/>
              <a:ext cx="48230" cy="83066"/>
            </a:xfrm>
            <a:custGeom>
              <a:avLst/>
              <a:gdLst/>
              <a:ahLst/>
              <a:cxnLst/>
              <a:rect l="l" t="t" r="r" b="b"/>
              <a:pathLst>
                <a:path w="95" h="163" extrusionOk="0">
                  <a:moveTo>
                    <a:pt x="0" y="163"/>
                  </a:moveTo>
                  <a:cubicBezTo>
                    <a:pt x="11" y="134"/>
                    <a:pt x="24" y="106"/>
                    <a:pt x="40" y="78"/>
                  </a:cubicBezTo>
                  <a:cubicBezTo>
                    <a:pt x="56" y="50"/>
                    <a:pt x="75" y="24"/>
                    <a:pt x="95"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1" name="Google Shape;1171;p43"/>
            <p:cNvSpPr/>
            <p:nvPr/>
          </p:nvSpPr>
          <p:spPr>
            <a:xfrm>
              <a:off x="9939237" y="5573835"/>
              <a:ext cx="96263" cy="4124"/>
            </a:xfrm>
            <a:custGeom>
              <a:avLst/>
              <a:gdLst/>
              <a:ahLst/>
              <a:cxnLst/>
              <a:rect l="l" t="t" r="r" b="b"/>
              <a:pathLst>
                <a:path w="189" h="8" extrusionOk="0">
                  <a:moveTo>
                    <a:pt x="0" y="8"/>
                  </a:moveTo>
                  <a:cubicBezTo>
                    <a:pt x="31" y="3"/>
                    <a:pt x="62" y="0"/>
                    <a:pt x="94" y="0"/>
                  </a:cubicBezTo>
                  <a:cubicBezTo>
                    <a:pt x="126" y="0"/>
                    <a:pt x="158" y="3"/>
                    <a:pt x="189" y="8"/>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72" name="Google Shape;1172;p43"/>
          <p:cNvGrpSpPr/>
          <p:nvPr/>
        </p:nvGrpSpPr>
        <p:grpSpPr>
          <a:xfrm>
            <a:off x="7549176" y="3671488"/>
            <a:ext cx="445582" cy="445743"/>
            <a:chOff x="10914672" y="5489861"/>
            <a:chExt cx="719842" cy="720102"/>
          </a:xfrm>
        </p:grpSpPr>
        <p:sp>
          <p:nvSpPr>
            <p:cNvPr id="1173" name="Google Shape;1173;p43"/>
            <p:cNvSpPr/>
            <p:nvPr/>
          </p:nvSpPr>
          <p:spPr>
            <a:xfrm>
              <a:off x="11420014" y="5489861"/>
              <a:ext cx="214500" cy="2151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4" name="Google Shape;1174;p43"/>
            <p:cNvSpPr/>
            <p:nvPr/>
          </p:nvSpPr>
          <p:spPr>
            <a:xfrm>
              <a:off x="11420014" y="5994863"/>
              <a:ext cx="214500" cy="2151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5" name="Google Shape;1175;p43"/>
            <p:cNvSpPr/>
            <p:nvPr/>
          </p:nvSpPr>
          <p:spPr>
            <a:xfrm>
              <a:off x="10914672" y="5489861"/>
              <a:ext cx="214500" cy="2151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6" name="Google Shape;1176;p43"/>
            <p:cNvSpPr/>
            <p:nvPr/>
          </p:nvSpPr>
          <p:spPr>
            <a:xfrm>
              <a:off x="10914672" y="5994863"/>
              <a:ext cx="214500" cy="2151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7" name="Google Shape;1177;p43"/>
            <p:cNvSpPr/>
            <p:nvPr/>
          </p:nvSpPr>
          <p:spPr>
            <a:xfrm>
              <a:off x="11595623" y="5710038"/>
              <a:ext cx="28649" cy="276082"/>
            </a:xfrm>
            <a:custGeom>
              <a:avLst/>
              <a:gdLst/>
              <a:ahLst/>
              <a:cxnLst/>
              <a:rect l="l" t="t" r="r" b="b"/>
              <a:pathLst>
                <a:path w="39" h="376" extrusionOk="0">
                  <a:moveTo>
                    <a:pt x="0" y="0"/>
                  </a:moveTo>
                  <a:cubicBezTo>
                    <a:pt x="25" y="59"/>
                    <a:pt x="39" y="123"/>
                    <a:pt x="39" y="190"/>
                  </a:cubicBezTo>
                  <a:cubicBezTo>
                    <a:pt x="39" y="256"/>
                    <a:pt x="26" y="319"/>
                    <a:pt x="2" y="376"/>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8" name="Google Shape;1178;p43"/>
            <p:cNvSpPr/>
            <p:nvPr/>
          </p:nvSpPr>
          <p:spPr>
            <a:xfrm>
              <a:off x="11138826" y="6170527"/>
              <a:ext cx="275351" cy="29145"/>
            </a:xfrm>
            <a:custGeom>
              <a:avLst/>
              <a:gdLst/>
              <a:ahLst/>
              <a:cxnLst/>
              <a:rect l="l" t="t" r="r" b="b"/>
              <a:pathLst>
                <a:path w="375" h="40" extrusionOk="0">
                  <a:moveTo>
                    <a:pt x="375" y="0"/>
                  </a:moveTo>
                  <a:cubicBezTo>
                    <a:pt x="317" y="26"/>
                    <a:pt x="253" y="40"/>
                    <a:pt x="185" y="40"/>
                  </a:cubicBezTo>
                  <a:cubicBezTo>
                    <a:pt x="119" y="40"/>
                    <a:pt x="57" y="26"/>
                    <a:pt x="0" y="2"/>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9" name="Google Shape;1179;p43"/>
            <p:cNvSpPr/>
            <p:nvPr/>
          </p:nvSpPr>
          <p:spPr>
            <a:xfrm>
              <a:off x="10925018" y="5713747"/>
              <a:ext cx="28649" cy="275287"/>
            </a:xfrm>
            <a:custGeom>
              <a:avLst/>
              <a:gdLst/>
              <a:ahLst/>
              <a:cxnLst/>
              <a:rect l="l" t="t" r="r" b="b"/>
              <a:pathLst>
                <a:path w="39" h="375" extrusionOk="0">
                  <a:moveTo>
                    <a:pt x="39" y="375"/>
                  </a:moveTo>
                  <a:cubicBezTo>
                    <a:pt x="14" y="317"/>
                    <a:pt x="0" y="253"/>
                    <a:pt x="0" y="185"/>
                  </a:cubicBezTo>
                  <a:cubicBezTo>
                    <a:pt x="0" y="120"/>
                    <a:pt x="13" y="57"/>
                    <a:pt x="37"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0" name="Google Shape;1180;p43"/>
            <p:cNvSpPr/>
            <p:nvPr/>
          </p:nvSpPr>
          <p:spPr>
            <a:xfrm>
              <a:off x="11135112" y="5499930"/>
              <a:ext cx="275351" cy="28880"/>
            </a:xfrm>
            <a:custGeom>
              <a:avLst/>
              <a:gdLst/>
              <a:ahLst/>
              <a:cxnLst/>
              <a:rect l="l" t="t" r="r" b="b"/>
              <a:pathLst>
                <a:path w="375" h="39" extrusionOk="0">
                  <a:moveTo>
                    <a:pt x="375" y="37"/>
                  </a:moveTo>
                  <a:cubicBezTo>
                    <a:pt x="318" y="13"/>
                    <a:pt x="256" y="0"/>
                    <a:pt x="190" y="0"/>
                  </a:cubicBezTo>
                  <a:cubicBezTo>
                    <a:pt x="122" y="0"/>
                    <a:pt x="58" y="14"/>
                    <a:pt x="0" y="39"/>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1" name="Google Shape;1181;p43"/>
            <p:cNvSpPr/>
            <p:nvPr/>
          </p:nvSpPr>
          <p:spPr>
            <a:xfrm>
              <a:off x="11578115" y="5950881"/>
              <a:ext cx="52789" cy="38948"/>
            </a:xfrm>
            <a:custGeom>
              <a:avLst/>
              <a:gdLst/>
              <a:ahLst/>
              <a:cxnLst/>
              <a:rect l="l" t="t" r="r" b="b"/>
              <a:pathLst>
                <a:path w="199" h="147" extrusionOk="0">
                  <a:moveTo>
                    <a:pt x="0" y="0"/>
                  </a:moveTo>
                  <a:lnTo>
                    <a:pt x="64" y="147"/>
                  </a:lnTo>
                  <a:lnTo>
                    <a:pt x="199" y="83"/>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2" name="Google Shape;1182;p43"/>
            <p:cNvSpPr/>
            <p:nvPr/>
          </p:nvSpPr>
          <p:spPr>
            <a:xfrm>
              <a:off x="11135112" y="6152776"/>
              <a:ext cx="38199" cy="52991"/>
            </a:xfrm>
            <a:custGeom>
              <a:avLst/>
              <a:gdLst/>
              <a:ahLst/>
              <a:cxnLst/>
              <a:rect l="l" t="t" r="r" b="b"/>
              <a:pathLst>
                <a:path w="144" h="200" extrusionOk="0">
                  <a:moveTo>
                    <a:pt x="144" y="0"/>
                  </a:moveTo>
                  <a:lnTo>
                    <a:pt x="0" y="67"/>
                  </a:lnTo>
                  <a:lnTo>
                    <a:pt x="64" y="200"/>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3" name="Google Shape;1183;p43"/>
            <p:cNvSpPr/>
            <p:nvPr/>
          </p:nvSpPr>
          <p:spPr>
            <a:xfrm>
              <a:off x="10918386" y="5710038"/>
              <a:ext cx="53054" cy="38154"/>
            </a:xfrm>
            <a:custGeom>
              <a:avLst/>
              <a:gdLst/>
              <a:ahLst/>
              <a:cxnLst/>
              <a:rect l="l" t="t" r="r" b="b"/>
              <a:pathLst>
                <a:path w="200" h="144" extrusionOk="0">
                  <a:moveTo>
                    <a:pt x="200" y="144"/>
                  </a:moveTo>
                  <a:lnTo>
                    <a:pt x="136" y="0"/>
                  </a:lnTo>
                  <a:lnTo>
                    <a:pt x="0" y="64"/>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4" name="Google Shape;1184;p43"/>
            <p:cNvSpPr/>
            <p:nvPr/>
          </p:nvSpPr>
          <p:spPr>
            <a:xfrm>
              <a:off x="11375979" y="5493571"/>
              <a:ext cx="38199" cy="52726"/>
            </a:xfrm>
            <a:custGeom>
              <a:avLst/>
              <a:gdLst/>
              <a:ahLst/>
              <a:cxnLst/>
              <a:rect l="l" t="t" r="r" b="b"/>
              <a:pathLst>
                <a:path w="144" h="199" extrusionOk="0">
                  <a:moveTo>
                    <a:pt x="0" y="199"/>
                  </a:moveTo>
                  <a:lnTo>
                    <a:pt x="144" y="135"/>
                  </a:lnTo>
                  <a:lnTo>
                    <a:pt x="81" y="0"/>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85" name="Google Shape;1185;p43"/>
          <p:cNvGrpSpPr/>
          <p:nvPr/>
        </p:nvGrpSpPr>
        <p:grpSpPr>
          <a:xfrm>
            <a:off x="5954636" y="3681752"/>
            <a:ext cx="445821" cy="425246"/>
            <a:chOff x="8338678" y="5506443"/>
            <a:chExt cx="720227" cy="686988"/>
          </a:xfrm>
        </p:grpSpPr>
        <p:sp>
          <p:nvSpPr>
            <p:cNvPr id="1186" name="Google Shape;1186;p43"/>
            <p:cNvSpPr/>
            <p:nvPr/>
          </p:nvSpPr>
          <p:spPr>
            <a:xfrm>
              <a:off x="8706181" y="5506443"/>
              <a:ext cx="230803" cy="263259"/>
            </a:xfrm>
            <a:custGeom>
              <a:avLst/>
              <a:gdLst/>
              <a:ahLst/>
              <a:cxnLst/>
              <a:rect l="l" t="t" r="r" b="b"/>
              <a:pathLst>
                <a:path w="378" h="432" extrusionOk="0">
                  <a:moveTo>
                    <a:pt x="378" y="119"/>
                  </a:moveTo>
                  <a:cubicBezTo>
                    <a:pt x="378" y="111"/>
                    <a:pt x="374" y="105"/>
                    <a:pt x="367" y="101"/>
                  </a:cubicBezTo>
                  <a:cubicBezTo>
                    <a:pt x="199" y="4"/>
                    <a:pt x="199" y="4"/>
                    <a:pt x="199" y="4"/>
                  </a:cubicBezTo>
                  <a:cubicBezTo>
                    <a:pt x="193" y="0"/>
                    <a:pt x="185" y="0"/>
                    <a:pt x="178" y="4"/>
                  </a:cubicBezTo>
                  <a:cubicBezTo>
                    <a:pt x="11" y="101"/>
                    <a:pt x="11" y="101"/>
                    <a:pt x="11" y="101"/>
                  </a:cubicBezTo>
                  <a:cubicBezTo>
                    <a:pt x="4" y="104"/>
                    <a:pt x="0" y="111"/>
                    <a:pt x="0" y="119"/>
                  </a:cubicBezTo>
                  <a:cubicBezTo>
                    <a:pt x="0" y="313"/>
                    <a:pt x="0" y="313"/>
                    <a:pt x="0" y="313"/>
                  </a:cubicBezTo>
                  <a:cubicBezTo>
                    <a:pt x="0" y="313"/>
                    <a:pt x="0" y="313"/>
                    <a:pt x="0" y="314"/>
                  </a:cubicBezTo>
                  <a:cubicBezTo>
                    <a:pt x="0" y="321"/>
                    <a:pt x="4" y="327"/>
                    <a:pt x="10" y="331"/>
                  </a:cubicBezTo>
                  <a:cubicBezTo>
                    <a:pt x="178" y="428"/>
                    <a:pt x="178" y="428"/>
                    <a:pt x="178" y="428"/>
                  </a:cubicBezTo>
                  <a:cubicBezTo>
                    <a:pt x="185" y="432"/>
                    <a:pt x="193" y="432"/>
                    <a:pt x="199" y="428"/>
                  </a:cubicBezTo>
                  <a:cubicBezTo>
                    <a:pt x="367" y="331"/>
                    <a:pt x="367" y="331"/>
                    <a:pt x="367" y="331"/>
                  </a:cubicBezTo>
                  <a:cubicBezTo>
                    <a:pt x="373" y="327"/>
                    <a:pt x="377"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7" name="Google Shape;1187;p43"/>
            <p:cNvSpPr/>
            <p:nvPr/>
          </p:nvSpPr>
          <p:spPr>
            <a:xfrm>
              <a:off x="8460817" y="5506443"/>
              <a:ext cx="230586" cy="263259"/>
            </a:xfrm>
            <a:custGeom>
              <a:avLst/>
              <a:gdLst/>
              <a:ahLst/>
              <a:cxnLst/>
              <a:rect l="l" t="t" r="r" b="b"/>
              <a:pathLst>
                <a:path w="378" h="432" extrusionOk="0">
                  <a:moveTo>
                    <a:pt x="378" y="119"/>
                  </a:moveTo>
                  <a:cubicBezTo>
                    <a:pt x="378" y="111"/>
                    <a:pt x="374" y="105"/>
                    <a:pt x="368" y="101"/>
                  </a:cubicBezTo>
                  <a:cubicBezTo>
                    <a:pt x="200" y="4"/>
                    <a:pt x="200" y="4"/>
                    <a:pt x="200" y="4"/>
                  </a:cubicBezTo>
                  <a:cubicBezTo>
                    <a:pt x="193" y="0"/>
                    <a:pt x="185" y="0"/>
                    <a:pt x="179" y="4"/>
                  </a:cubicBezTo>
                  <a:cubicBezTo>
                    <a:pt x="11" y="101"/>
                    <a:pt x="11" y="101"/>
                    <a:pt x="11" y="101"/>
                  </a:cubicBezTo>
                  <a:cubicBezTo>
                    <a:pt x="4" y="104"/>
                    <a:pt x="0" y="111"/>
                    <a:pt x="0" y="119"/>
                  </a:cubicBezTo>
                  <a:cubicBezTo>
                    <a:pt x="0" y="313"/>
                    <a:pt x="0" y="313"/>
                    <a:pt x="0" y="313"/>
                  </a:cubicBezTo>
                  <a:cubicBezTo>
                    <a:pt x="0" y="313"/>
                    <a:pt x="0" y="313"/>
                    <a:pt x="0" y="314"/>
                  </a:cubicBezTo>
                  <a:cubicBezTo>
                    <a:pt x="1" y="321"/>
                    <a:pt x="5" y="327"/>
                    <a:pt x="11" y="331"/>
                  </a:cubicBezTo>
                  <a:cubicBezTo>
                    <a:pt x="179" y="428"/>
                    <a:pt x="179" y="428"/>
                    <a:pt x="179" y="428"/>
                  </a:cubicBezTo>
                  <a:cubicBezTo>
                    <a:pt x="185" y="432"/>
                    <a:pt x="193" y="432"/>
                    <a:pt x="200" y="428"/>
                  </a:cubicBezTo>
                  <a:cubicBezTo>
                    <a:pt x="367" y="331"/>
                    <a:pt x="367" y="331"/>
                    <a:pt x="367" y="331"/>
                  </a:cubicBezTo>
                  <a:cubicBezTo>
                    <a:pt x="374" y="327"/>
                    <a:pt x="378"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8" name="Google Shape;1188;p43"/>
            <p:cNvSpPr/>
            <p:nvPr/>
          </p:nvSpPr>
          <p:spPr>
            <a:xfrm>
              <a:off x="8338678"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9" name="Google Shape;1189;p43"/>
            <p:cNvSpPr/>
            <p:nvPr/>
          </p:nvSpPr>
          <p:spPr>
            <a:xfrm>
              <a:off x="8828754"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0" name="Google Shape;1190;p43"/>
            <p:cNvSpPr/>
            <p:nvPr/>
          </p:nvSpPr>
          <p:spPr>
            <a:xfrm>
              <a:off x="8706181" y="5930607"/>
              <a:ext cx="230803" cy="262825"/>
            </a:xfrm>
            <a:custGeom>
              <a:avLst/>
              <a:gdLst/>
              <a:ahLst/>
              <a:cxnLst/>
              <a:rect l="l" t="t" r="r" b="b"/>
              <a:pathLst>
                <a:path w="378" h="431" extrusionOk="0">
                  <a:moveTo>
                    <a:pt x="378" y="118"/>
                  </a:moveTo>
                  <a:cubicBezTo>
                    <a:pt x="377" y="111"/>
                    <a:pt x="374" y="104"/>
                    <a:pt x="367" y="100"/>
                  </a:cubicBezTo>
                  <a:cubicBezTo>
                    <a:pt x="200" y="3"/>
                    <a:pt x="200" y="3"/>
                    <a:pt x="200" y="3"/>
                  </a:cubicBezTo>
                  <a:cubicBezTo>
                    <a:pt x="193" y="0"/>
                    <a:pt x="185" y="0"/>
                    <a:pt x="179" y="3"/>
                  </a:cubicBezTo>
                  <a:cubicBezTo>
                    <a:pt x="11" y="100"/>
                    <a:pt x="11" y="100"/>
                    <a:pt x="11" y="100"/>
                  </a:cubicBezTo>
                  <a:cubicBezTo>
                    <a:pt x="4" y="104"/>
                    <a:pt x="0" y="111"/>
                    <a:pt x="0" y="118"/>
                  </a:cubicBezTo>
                  <a:cubicBezTo>
                    <a:pt x="0" y="118"/>
                    <a:pt x="0" y="118"/>
                    <a:pt x="0" y="118"/>
                  </a:cubicBezTo>
                  <a:cubicBezTo>
                    <a:pt x="0" y="312"/>
                    <a:pt x="0" y="312"/>
                    <a:pt x="0" y="312"/>
                  </a:cubicBezTo>
                  <a:cubicBezTo>
                    <a:pt x="0" y="312"/>
                    <a:pt x="0" y="312"/>
                    <a:pt x="0" y="313"/>
                  </a:cubicBezTo>
                  <a:cubicBezTo>
                    <a:pt x="0" y="320"/>
                    <a:pt x="4" y="327"/>
                    <a:pt x="11" y="330"/>
                  </a:cubicBezTo>
                  <a:cubicBezTo>
                    <a:pt x="178" y="427"/>
                    <a:pt x="178" y="427"/>
                    <a:pt x="178" y="427"/>
                  </a:cubicBezTo>
                  <a:cubicBezTo>
                    <a:pt x="185" y="431"/>
                    <a:pt x="193" y="431"/>
                    <a:pt x="199" y="427"/>
                  </a:cubicBezTo>
                  <a:cubicBezTo>
                    <a:pt x="367" y="330"/>
                    <a:pt x="367" y="330"/>
                    <a:pt x="367" y="330"/>
                  </a:cubicBezTo>
                  <a:cubicBezTo>
                    <a:pt x="374" y="327"/>
                    <a:pt x="377"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1" name="Google Shape;1191;p43"/>
            <p:cNvSpPr/>
            <p:nvPr/>
          </p:nvSpPr>
          <p:spPr>
            <a:xfrm>
              <a:off x="8460817" y="5930607"/>
              <a:ext cx="230586" cy="262825"/>
            </a:xfrm>
            <a:custGeom>
              <a:avLst/>
              <a:gdLst/>
              <a:ahLst/>
              <a:cxnLst/>
              <a:rect l="l" t="t" r="r" b="b"/>
              <a:pathLst>
                <a:path w="378" h="431" extrusionOk="0">
                  <a:moveTo>
                    <a:pt x="378" y="118"/>
                  </a:moveTo>
                  <a:cubicBezTo>
                    <a:pt x="378" y="111"/>
                    <a:pt x="374" y="104"/>
                    <a:pt x="367" y="100"/>
                  </a:cubicBezTo>
                  <a:cubicBezTo>
                    <a:pt x="200" y="3"/>
                    <a:pt x="200" y="3"/>
                    <a:pt x="200" y="3"/>
                  </a:cubicBezTo>
                  <a:cubicBezTo>
                    <a:pt x="193" y="0"/>
                    <a:pt x="185" y="0"/>
                    <a:pt x="179" y="3"/>
                  </a:cubicBezTo>
                  <a:cubicBezTo>
                    <a:pt x="11" y="100"/>
                    <a:pt x="11" y="100"/>
                    <a:pt x="11" y="100"/>
                  </a:cubicBezTo>
                  <a:cubicBezTo>
                    <a:pt x="4" y="104"/>
                    <a:pt x="1" y="111"/>
                    <a:pt x="0" y="118"/>
                  </a:cubicBezTo>
                  <a:cubicBezTo>
                    <a:pt x="0" y="118"/>
                    <a:pt x="0" y="118"/>
                    <a:pt x="0" y="118"/>
                  </a:cubicBezTo>
                  <a:cubicBezTo>
                    <a:pt x="0" y="312"/>
                    <a:pt x="0" y="312"/>
                    <a:pt x="0" y="312"/>
                  </a:cubicBezTo>
                  <a:cubicBezTo>
                    <a:pt x="0" y="312"/>
                    <a:pt x="0" y="312"/>
                    <a:pt x="0" y="313"/>
                  </a:cubicBezTo>
                  <a:cubicBezTo>
                    <a:pt x="1" y="320"/>
                    <a:pt x="4" y="327"/>
                    <a:pt x="11" y="330"/>
                  </a:cubicBezTo>
                  <a:cubicBezTo>
                    <a:pt x="179" y="427"/>
                    <a:pt x="179" y="427"/>
                    <a:pt x="179" y="427"/>
                  </a:cubicBezTo>
                  <a:cubicBezTo>
                    <a:pt x="185" y="431"/>
                    <a:pt x="193" y="431"/>
                    <a:pt x="199" y="427"/>
                  </a:cubicBezTo>
                  <a:cubicBezTo>
                    <a:pt x="367" y="330"/>
                    <a:pt x="367" y="330"/>
                    <a:pt x="367" y="330"/>
                  </a:cubicBezTo>
                  <a:cubicBezTo>
                    <a:pt x="374" y="327"/>
                    <a:pt x="378"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92" name="Google Shape;1192;p43"/>
          <p:cNvGrpSpPr/>
          <p:nvPr/>
        </p:nvGrpSpPr>
        <p:grpSpPr>
          <a:xfrm>
            <a:off x="2676293" y="3736342"/>
            <a:ext cx="1336824" cy="316035"/>
            <a:chOff x="3042485" y="5594633"/>
            <a:chExt cx="2159652" cy="510557"/>
          </a:xfrm>
        </p:grpSpPr>
        <p:sp>
          <p:nvSpPr>
            <p:cNvPr id="1193" name="Google Shape;1193;p43"/>
            <p:cNvSpPr/>
            <p:nvPr/>
          </p:nvSpPr>
          <p:spPr>
            <a:xfrm>
              <a:off x="3042485" y="5869690"/>
              <a:ext cx="235200" cy="235500"/>
            </a:xfrm>
            <a:prstGeom prst="ellipse">
              <a:avLst/>
            </a:pr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4" name="Google Shape;1194;p43"/>
            <p:cNvSpPr/>
            <p:nvPr/>
          </p:nvSpPr>
          <p:spPr>
            <a:xfrm>
              <a:off x="3317231" y="5594633"/>
              <a:ext cx="235200" cy="235500"/>
            </a:xfrm>
            <a:prstGeom prst="ellipse">
              <a:avLst/>
            </a:pr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5" name="Google Shape;1195;p43"/>
            <p:cNvSpPr/>
            <p:nvPr/>
          </p:nvSpPr>
          <p:spPr>
            <a:xfrm>
              <a:off x="3591976" y="5869690"/>
              <a:ext cx="236100" cy="235500"/>
            </a:xfrm>
            <a:prstGeom prst="ellipse">
              <a:avLst/>
            </a:pr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6" name="Google Shape;1196;p43"/>
            <p:cNvSpPr/>
            <p:nvPr/>
          </p:nvSpPr>
          <p:spPr>
            <a:xfrm>
              <a:off x="3866722" y="5594633"/>
              <a:ext cx="236100" cy="235500"/>
            </a:xfrm>
            <a:prstGeom prst="ellipse">
              <a:avLst/>
            </a:pr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7" name="Google Shape;1197;p43"/>
            <p:cNvSpPr/>
            <p:nvPr/>
          </p:nvSpPr>
          <p:spPr>
            <a:xfrm>
              <a:off x="4141467" y="5869690"/>
              <a:ext cx="236100" cy="235500"/>
            </a:xfrm>
            <a:prstGeom prst="ellipse">
              <a:avLst/>
            </a:pr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8" name="Google Shape;1198;p43"/>
            <p:cNvSpPr/>
            <p:nvPr/>
          </p:nvSpPr>
          <p:spPr>
            <a:xfrm>
              <a:off x="4417146" y="5594633"/>
              <a:ext cx="235200" cy="235500"/>
            </a:xfrm>
            <a:prstGeom prst="ellipse">
              <a:avLst/>
            </a:pr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9" name="Google Shape;1199;p43"/>
            <p:cNvSpPr/>
            <p:nvPr/>
          </p:nvSpPr>
          <p:spPr>
            <a:xfrm>
              <a:off x="4691892" y="5869690"/>
              <a:ext cx="235500" cy="235500"/>
            </a:xfrm>
            <a:prstGeom prst="ellipse">
              <a:avLst/>
            </a:pr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0" name="Google Shape;1200;p43"/>
            <p:cNvSpPr/>
            <p:nvPr/>
          </p:nvSpPr>
          <p:spPr>
            <a:xfrm>
              <a:off x="4966637" y="5594633"/>
              <a:ext cx="235500" cy="235500"/>
            </a:xfrm>
            <a:prstGeom prst="ellipse">
              <a:avLst/>
            </a:pr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1" name="Google Shape;1201;p43"/>
            <p:cNvSpPr/>
            <p:nvPr/>
          </p:nvSpPr>
          <p:spPr>
            <a:xfrm>
              <a:off x="3210195" y="5762654"/>
              <a:ext cx="174555" cy="174555"/>
            </a:xfrm>
            <a:custGeom>
              <a:avLst/>
              <a:gdLst/>
              <a:ahLst/>
              <a:cxnLst/>
              <a:rect l="l" t="t" r="r" b="b"/>
              <a:pathLst>
                <a:path w="217" h="217" extrusionOk="0">
                  <a:moveTo>
                    <a:pt x="128" y="0"/>
                  </a:moveTo>
                  <a:cubicBezTo>
                    <a:pt x="115"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2" name="Google Shape;1202;p43"/>
            <p:cNvSpPr/>
            <p:nvPr/>
          </p:nvSpPr>
          <p:spPr>
            <a:xfrm>
              <a:off x="3485252" y="5762654"/>
              <a:ext cx="174244" cy="174555"/>
            </a:xfrm>
            <a:custGeom>
              <a:avLst/>
              <a:gdLst/>
              <a:ahLst/>
              <a:cxnLst/>
              <a:rect l="l" t="t" r="r" b="b"/>
              <a:pathLst>
                <a:path w="217" h="217" extrusionOk="0">
                  <a:moveTo>
                    <a:pt x="0" y="89"/>
                  </a:moveTo>
                  <a:cubicBezTo>
                    <a:pt x="74" y="102"/>
                    <a:pt x="115" y="143"/>
                    <a:pt x="128" y="217"/>
                  </a:cubicBezTo>
                  <a:cubicBezTo>
                    <a:pt x="145" y="176"/>
                    <a:pt x="177" y="144"/>
                    <a:pt x="217" y="128"/>
                  </a:cubicBezTo>
                  <a:cubicBezTo>
                    <a:pt x="143" y="114"/>
                    <a:pt x="103" y="74"/>
                    <a:pt x="90" y="0"/>
                  </a:cubicBezTo>
                  <a:cubicBezTo>
                    <a:pt x="73" y="40"/>
                    <a:pt x="41"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3" name="Google Shape;1203;p43"/>
            <p:cNvSpPr/>
            <p:nvPr/>
          </p:nvSpPr>
          <p:spPr>
            <a:xfrm>
              <a:off x="3760620"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4" name="Google Shape;1204;p43"/>
            <p:cNvSpPr/>
            <p:nvPr/>
          </p:nvSpPr>
          <p:spPr>
            <a:xfrm>
              <a:off x="4035365" y="5762654"/>
              <a:ext cx="173622" cy="174555"/>
            </a:xfrm>
            <a:custGeom>
              <a:avLst/>
              <a:gdLst/>
              <a:ahLst/>
              <a:cxnLst/>
              <a:rect l="l" t="t" r="r" b="b"/>
              <a:pathLst>
                <a:path w="216" h="217" extrusionOk="0">
                  <a:moveTo>
                    <a:pt x="0" y="89"/>
                  </a:moveTo>
                  <a:cubicBezTo>
                    <a:pt x="74" y="102"/>
                    <a:pt x="114" y="143"/>
                    <a:pt x="127" y="217"/>
                  </a:cubicBezTo>
                  <a:cubicBezTo>
                    <a:pt x="144" y="176"/>
                    <a:pt x="176" y="144"/>
                    <a:pt x="216" y="128"/>
                  </a:cubicBezTo>
                  <a:cubicBezTo>
                    <a:pt x="142" y="114"/>
                    <a:pt x="102" y="74"/>
                    <a:pt x="89" y="0"/>
                  </a:cubicBezTo>
                  <a:cubicBezTo>
                    <a:pt x="72"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5" name="Google Shape;1205;p43"/>
            <p:cNvSpPr/>
            <p:nvPr/>
          </p:nvSpPr>
          <p:spPr>
            <a:xfrm>
              <a:off x="4310111"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6" name="Google Shape;1206;p43"/>
            <p:cNvSpPr/>
            <p:nvPr/>
          </p:nvSpPr>
          <p:spPr>
            <a:xfrm>
              <a:off x="4585167" y="5762654"/>
              <a:ext cx="174244" cy="174555"/>
            </a:xfrm>
            <a:custGeom>
              <a:avLst/>
              <a:gdLst/>
              <a:ahLst/>
              <a:cxnLst/>
              <a:rect l="l" t="t" r="r" b="b"/>
              <a:pathLst>
                <a:path w="217" h="217" extrusionOk="0">
                  <a:moveTo>
                    <a:pt x="0" y="89"/>
                  </a:moveTo>
                  <a:cubicBezTo>
                    <a:pt x="74" y="102"/>
                    <a:pt x="114" y="143"/>
                    <a:pt x="128" y="217"/>
                  </a:cubicBezTo>
                  <a:cubicBezTo>
                    <a:pt x="144" y="176"/>
                    <a:pt x="176" y="144"/>
                    <a:pt x="217" y="128"/>
                  </a:cubicBezTo>
                  <a:cubicBezTo>
                    <a:pt x="143" y="114"/>
                    <a:pt x="102" y="74"/>
                    <a:pt x="89" y="0"/>
                  </a:cubicBezTo>
                  <a:cubicBezTo>
                    <a:pt x="73"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7" name="Google Shape;1207;p43"/>
            <p:cNvSpPr/>
            <p:nvPr/>
          </p:nvSpPr>
          <p:spPr>
            <a:xfrm>
              <a:off x="4859913" y="5762654"/>
              <a:ext cx="174244" cy="174555"/>
            </a:xfrm>
            <a:custGeom>
              <a:avLst/>
              <a:gdLst/>
              <a:ahLst/>
              <a:cxnLst/>
              <a:rect l="l" t="t" r="r" b="b"/>
              <a:pathLst>
                <a:path w="217" h="217" extrusionOk="0">
                  <a:moveTo>
                    <a:pt x="128" y="0"/>
                  </a:moveTo>
                  <a:cubicBezTo>
                    <a:pt x="114"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08" name="Google Shape;1208;p43"/>
          <p:cNvGrpSpPr/>
          <p:nvPr/>
        </p:nvGrpSpPr>
        <p:grpSpPr>
          <a:xfrm>
            <a:off x="1879183" y="4379878"/>
            <a:ext cx="445738" cy="442950"/>
            <a:chOff x="1442627" y="5710929"/>
            <a:chExt cx="594318" cy="590600"/>
          </a:xfrm>
        </p:grpSpPr>
        <p:sp>
          <p:nvSpPr>
            <p:cNvPr id="1209" name="Google Shape;1209;p43"/>
            <p:cNvSpPr/>
            <p:nvPr/>
          </p:nvSpPr>
          <p:spPr>
            <a:xfrm>
              <a:off x="1442627" y="5710929"/>
              <a:ext cx="594318" cy="405222"/>
            </a:xfrm>
            <a:custGeom>
              <a:avLst/>
              <a:gdLst/>
              <a:ahLst/>
              <a:cxnLst/>
              <a:rect l="l" t="t" r="r" b="b"/>
              <a:pathLst>
                <a:path w="734" h="500" extrusionOk="0">
                  <a:moveTo>
                    <a:pt x="699" y="500"/>
                  </a:moveTo>
                  <a:cubicBezTo>
                    <a:pt x="0" y="500"/>
                    <a:pt x="0" y="500"/>
                    <a:pt x="0" y="500"/>
                  </a:cubicBezTo>
                  <a:cubicBezTo>
                    <a:pt x="0" y="35"/>
                    <a:pt x="0" y="35"/>
                    <a:pt x="0" y="35"/>
                  </a:cubicBezTo>
                  <a:cubicBezTo>
                    <a:pt x="0" y="15"/>
                    <a:pt x="15" y="0"/>
                    <a:pt x="35" y="0"/>
                  </a:cubicBezTo>
                  <a:cubicBezTo>
                    <a:pt x="699" y="0"/>
                    <a:pt x="699" y="0"/>
                    <a:pt x="699" y="0"/>
                  </a:cubicBezTo>
                  <a:cubicBezTo>
                    <a:pt x="718" y="0"/>
                    <a:pt x="734" y="15"/>
                    <a:pt x="734" y="35"/>
                  </a:cubicBezTo>
                  <a:cubicBezTo>
                    <a:pt x="734" y="465"/>
                    <a:pt x="734" y="465"/>
                    <a:pt x="734" y="465"/>
                  </a:cubicBezTo>
                  <a:cubicBezTo>
                    <a:pt x="734" y="484"/>
                    <a:pt x="718" y="500"/>
                    <a:pt x="699" y="500"/>
                  </a:cubicBezTo>
                  <a:close/>
                </a:path>
              </a:pathLst>
            </a:custGeom>
            <a:solidFill>
              <a:srgbClr val="CCCC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0" name="Google Shape;1210;p43"/>
            <p:cNvSpPr/>
            <p:nvPr/>
          </p:nvSpPr>
          <p:spPr>
            <a:xfrm>
              <a:off x="1442627" y="6116151"/>
              <a:ext cx="349820" cy="97191"/>
            </a:xfrm>
            <a:custGeom>
              <a:avLst/>
              <a:gdLst/>
              <a:ahLst/>
              <a:cxnLst/>
              <a:rect l="l" t="t" r="r" b="b"/>
              <a:pathLst>
                <a:path w="1126" h="313" extrusionOk="0">
                  <a:moveTo>
                    <a:pt x="1126" y="313"/>
                  </a:moveTo>
                  <a:lnTo>
                    <a:pt x="0" y="0"/>
                  </a:lnTo>
                  <a:lnTo>
                    <a:pt x="1126" y="0"/>
                  </a:lnTo>
                  <a:lnTo>
                    <a:pt x="1126" y="313"/>
                  </a:lnTo>
                  <a:close/>
                </a:path>
              </a:pathLst>
            </a:custGeom>
            <a:solidFill>
              <a:srgbClr val="9999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1" name="Google Shape;1211;p43"/>
            <p:cNvSpPr/>
            <p:nvPr/>
          </p:nvSpPr>
          <p:spPr>
            <a:xfrm>
              <a:off x="1573731" y="6152482"/>
              <a:ext cx="218715" cy="60861"/>
            </a:xfrm>
            <a:custGeom>
              <a:avLst/>
              <a:gdLst/>
              <a:ahLst/>
              <a:cxnLst/>
              <a:rect l="l" t="t" r="r" b="b"/>
              <a:pathLst>
                <a:path w="704" h="196" extrusionOk="0">
                  <a:moveTo>
                    <a:pt x="0" y="196"/>
                  </a:moveTo>
                  <a:lnTo>
                    <a:pt x="704" y="196"/>
                  </a:lnTo>
                  <a:lnTo>
                    <a:pt x="0" y="0"/>
                  </a:lnTo>
                  <a:lnTo>
                    <a:pt x="0" y="196"/>
                  </a:lnTo>
                  <a:close/>
                </a:path>
              </a:pathLst>
            </a:custGeom>
            <a:solidFill>
              <a:srgbClr val="CCCC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2" name="Google Shape;1212;p43"/>
            <p:cNvSpPr/>
            <p:nvPr/>
          </p:nvSpPr>
          <p:spPr>
            <a:xfrm>
              <a:off x="1573731" y="6213343"/>
              <a:ext cx="109358" cy="88186"/>
            </a:xfrm>
            <a:custGeom>
              <a:avLst/>
              <a:gdLst/>
              <a:ahLst/>
              <a:cxnLst/>
              <a:rect l="l" t="t" r="r" b="b"/>
              <a:pathLst>
                <a:path w="352" h="284" extrusionOk="0">
                  <a:moveTo>
                    <a:pt x="352" y="284"/>
                  </a:moveTo>
                  <a:lnTo>
                    <a:pt x="0" y="0"/>
                  </a:lnTo>
                  <a:lnTo>
                    <a:pt x="352" y="0"/>
                  </a:lnTo>
                  <a:lnTo>
                    <a:pt x="352" y="284"/>
                  </a:lnTo>
                  <a:close/>
                </a:path>
              </a:pathLst>
            </a:custGeom>
            <a:solidFill>
              <a:srgbClr val="BD2A3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3" name="Google Shape;1213;p43"/>
            <p:cNvSpPr/>
            <p:nvPr/>
          </p:nvSpPr>
          <p:spPr>
            <a:xfrm>
              <a:off x="1573731" y="6213343"/>
              <a:ext cx="109358" cy="88186"/>
            </a:xfrm>
            <a:custGeom>
              <a:avLst/>
              <a:gdLst/>
              <a:ahLst/>
              <a:cxnLst/>
              <a:rect l="l" t="t" r="r" b="b"/>
              <a:pathLst>
                <a:path w="352" h="284" extrusionOk="0">
                  <a:moveTo>
                    <a:pt x="352" y="284"/>
                  </a:moveTo>
                  <a:lnTo>
                    <a:pt x="0" y="0"/>
                  </a:lnTo>
                  <a:lnTo>
                    <a:pt x="352" y="0"/>
                  </a:lnTo>
                  <a:lnTo>
                    <a:pt x="352" y="284"/>
                  </a:lnTo>
                </a:path>
              </a:pathLst>
            </a:custGeom>
            <a:solidFill>
              <a:srgbClr val="9999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14" name="Google Shape;1214;p43"/>
          <p:cNvGrpSpPr/>
          <p:nvPr/>
        </p:nvGrpSpPr>
        <p:grpSpPr>
          <a:xfrm>
            <a:off x="6788033" y="4378458"/>
            <a:ext cx="373053" cy="445791"/>
            <a:chOff x="8095060" y="5664590"/>
            <a:chExt cx="497404" cy="594389"/>
          </a:xfrm>
        </p:grpSpPr>
        <p:grpSp>
          <p:nvGrpSpPr>
            <p:cNvPr id="1215" name="Google Shape;1215;p43"/>
            <p:cNvGrpSpPr/>
            <p:nvPr/>
          </p:nvGrpSpPr>
          <p:grpSpPr>
            <a:xfrm>
              <a:off x="8095060" y="5969027"/>
              <a:ext cx="497404" cy="289951"/>
              <a:chOff x="8095060" y="5969027"/>
              <a:chExt cx="497404" cy="289951"/>
            </a:xfrm>
          </p:grpSpPr>
          <p:sp>
            <p:nvSpPr>
              <p:cNvPr id="1216" name="Google Shape;1216;p43"/>
              <p:cNvSpPr/>
              <p:nvPr/>
            </p:nvSpPr>
            <p:spPr>
              <a:xfrm>
                <a:off x="8095060" y="5969027"/>
                <a:ext cx="497402" cy="248408"/>
              </a:xfrm>
              <a:custGeom>
                <a:avLst/>
                <a:gdLst/>
                <a:ahLst/>
                <a:cxnLst/>
                <a:rect l="l" t="t" r="r" b="b"/>
                <a:pathLst>
                  <a:path w="2340" h="1166" extrusionOk="0">
                    <a:moveTo>
                      <a:pt x="1754" y="292"/>
                    </a:moveTo>
                    <a:lnTo>
                      <a:pt x="1170" y="0"/>
                    </a:lnTo>
                    <a:lnTo>
                      <a:pt x="587" y="292"/>
                    </a:lnTo>
                    <a:lnTo>
                      <a:pt x="0" y="584"/>
                    </a:lnTo>
                    <a:lnTo>
                      <a:pt x="587" y="876"/>
                    </a:lnTo>
                    <a:lnTo>
                      <a:pt x="1170" y="1166"/>
                    </a:lnTo>
                    <a:lnTo>
                      <a:pt x="1754" y="876"/>
                    </a:lnTo>
                    <a:lnTo>
                      <a:pt x="2340" y="584"/>
                    </a:lnTo>
                    <a:lnTo>
                      <a:pt x="1754" y="292"/>
                    </a:lnTo>
                    <a:close/>
                  </a:path>
                </a:pathLst>
              </a:custGeom>
              <a:solidFill>
                <a:srgbClr val="B4A7D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7" name="Google Shape;1217;p43"/>
              <p:cNvSpPr/>
              <p:nvPr/>
            </p:nvSpPr>
            <p:spPr>
              <a:xfrm>
                <a:off x="8095060" y="6092592"/>
                <a:ext cx="248701" cy="166386"/>
              </a:xfrm>
              <a:custGeom>
                <a:avLst/>
                <a:gdLst/>
                <a:ahLst/>
                <a:cxnLst/>
                <a:rect l="l" t="t" r="r" b="b"/>
                <a:pathLst>
                  <a:path w="1170" h="781" extrusionOk="0">
                    <a:moveTo>
                      <a:pt x="0" y="0"/>
                    </a:moveTo>
                    <a:lnTo>
                      <a:pt x="0" y="197"/>
                    </a:lnTo>
                    <a:lnTo>
                      <a:pt x="1170" y="781"/>
                    </a:lnTo>
                    <a:lnTo>
                      <a:pt x="1170" y="582"/>
                    </a:lnTo>
                    <a:lnTo>
                      <a:pt x="0" y="0"/>
                    </a:lnTo>
                    <a:close/>
                  </a:path>
                </a:pathLst>
              </a:custGeom>
              <a:solidFill>
                <a:srgbClr val="8E7CC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8" name="Google Shape;1218;p43"/>
              <p:cNvSpPr/>
              <p:nvPr/>
            </p:nvSpPr>
            <p:spPr>
              <a:xfrm>
                <a:off x="8343763" y="6092592"/>
                <a:ext cx="248701" cy="166386"/>
              </a:xfrm>
              <a:custGeom>
                <a:avLst/>
                <a:gdLst/>
                <a:ahLst/>
                <a:cxnLst/>
                <a:rect l="l" t="t" r="r" b="b"/>
                <a:pathLst>
                  <a:path w="1170" h="781" extrusionOk="0">
                    <a:moveTo>
                      <a:pt x="1170" y="0"/>
                    </a:moveTo>
                    <a:lnTo>
                      <a:pt x="0" y="582"/>
                    </a:lnTo>
                    <a:lnTo>
                      <a:pt x="0" y="781"/>
                    </a:lnTo>
                    <a:lnTo>
                      <a:pt x="1170" y="197"/>
                    </a:lnTo>
                    <a:lnTo>
                      <a:pt x="1170" y="0"/>
                    </a:ln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19" name="Google Shape;1219;p43"/>
            <p:cNvGrpSpPr/>
            <p:nvPr/>
          </p:nvGrpSpPr>
          <p:grpSpPr>
            <a:xfrm>
              <a:off x="8095060" y="5867832"/>
              <a:ext cx="497404" cy="289312"/>
              <a:chOff x="8095060" y="5867832"/>
              <a:chExt cx="497404" cy="289312"/>
            </a:xfrm>
          </p:grpSpPr>
          <p:sp>
            <p:nvSpPr>
              <p:cNvPr id="1220" name="Google Shape;1220;p43"/>
              <p:cNvSpPr/>
              <p:nvPr/>
            </p:nvSpPr>
            <p:spPr>
              <a:xfrm>
                <a:off x="8095060" y="5867832"/>
                <a:ext cx="497402" cy="248195"/>
              </a:xfrm>
              <a:custGeom>
                <a:avLst/>
                <a:gdLst/>
                <a:ahLst/>
                <a:cxnLst/>
                <a:rect l="l" t="t" r="r" b="b"/>
                <a:pathLst>
                  <a:path w="2340" h="1165" extrusionOk="0">
                    <a:moveTo>
                      <a:pt x="1754" y="292"/>
                    </a:moveTo>
                    <a:lnTo>
                      <a:pt x="1170" y="0"/>
                    </a:lnTo>
                    <a:lnTo>
                      <a:pt x="587" y="292"/>
                    </a:lnTo>
                    <a:lnTo>
                      <a:pt x="0" y="581"/>
                    </a:lnTo>
                    <a:lnTo>
                      <a:pt x="587" y="873"/>
                    </a:lnTo>
                    <a:lnTo>
                      <a:pt x="1170" y="1165"/>
                    </a:lnTo>
                    <a:lnTo>
                      <a:pt x="1754" y="873"/>
                    </a:lnTo>
                    <a:lnTo>
                      <a:pt x="2340" y="581"/>
                    </a:lnTo>
                    <a:lnTo>
                      <a:pt x="1754" y="292"/>
                    </a:lnTo>
                    <a:close/>
                  </a:path>
                </a:pathLst>
              </a:custGeom>
              <a:solidFill>
                <a:srgbClr val="A4C2F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1" name="Google Shape;1221;p43"/>
              <p:cNvSpPr/>
              <p:nvPr/>
            </p:nvSpPr>
            <p:spPr>
              <a:xfrm>
                <a:off x="8095060" y="5990758"/>
                <a:ext cx="248701" cy="166386"/>
              </a:xfrm>
              <a:custGeom>
                <a:avLst/>
                <a:gdLst/>
                <a:ahLst/>
                <a:cxnLst/>
                <a:rect l="l" t="t" r="r" b="b"/>
                <a:pathLst>
                  <a:path w="1170" h="781" extrusionOk="0">
                    <a:moveTo>
                      <a:pt x="0" y="0"/>
                    </a:moveTo>
                    <a:lnTo>
                      <a:pt x="0" y="199"/>
                    </a:lnTo>
                    <a:lnTo>
                      <a:pt x="1170" y="781"/>
                    </a:lnTo>
                    <a:lnTo>
                      <a:pt x="1170" y="584"/>
                    </a:lnTo>
                    <a:lnTo>
                      <a:pt x="0" y="0"/>
                    </a:lnTo>
                    <a:close/>
                  </a:path>
                </a:pathLst>
              </a:custGeom>
              <a:solidFill>
                <a:srgbClr val="6D9EEB"/>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2" name="Google Shape;1222;p43"/>
              <p:cNvSpPr/>
              <p:nvPr/>
            </p:nvSpPr>
            <p:spPr>
              <a:xfrm>
                <a:off x="8343763" y="5990758"/>
                <a:ext cx="248701" cy="166386"/>
              </a:xfrm>
              <a:custGeom>
                <a:avLst/>
                <a:gdLst/>
                <a:ahLst/>
                <a:cxnLst/>
                <a:rect l="l" t="t" r="r" b="b"/>
                <a:pathLst>
                  <a:path w="1170" h="781" extrusionOk="0">
                    <a:moveTo>
                      <a:pt x="1170" y="0"/>
                    </a:moveTo>
                    <a:lnTo>
                      <a:pt x="0" y="584"/>
                    </a:lnTo>
                    <a:lnTo>
                      <a:pt x="0" y="781"/>
                    </a:lnTo>
                    <a:lnTo>
                      <a:pt x="1170" y="199"/>
                    </a:lnTo>
                    <a:lnTo>
                      <a:pt x="1170" y="0"/>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23" name="Google Shape;1223;p43"/>
            <p:cNvGrpSpPr/>
            <p:nvPr/>
          </p:nvGrpSpPr>
          <p:grpSpPr>
            <a:xfrm>
              <a:off x="8095060" y="5765998"/>
              <a:ext cx="497404" cy="289312"/>
              <a:chOff x="8095060" y="5765998"/>
              <a:chExt cx="497404" cy="289312"/>
            </a:xfrm>
          </p:grpSpPr>
          <p:sp>
            <p:nvSpPr>
              <p:cNvPr id="1224" name="Google Shape;1224;p43"/>
              <p:cNvSpPr/>
              <p:nvPr/>
            </p:nvSpPr>
            <p:spPr>
              <a:xfrm>
                <a:off x="8095060" y="5765998"/>
                <a:ext cx="497402" cy="248195"/>
              </a:xfrm>
              <a:custGeom>
                <a:avLst/>
                <a:gdLst/>
                <a:ahLst/>
                <a:cxnLst/>
                <a:rect l="l" t="t" r="r" b="b"/>
                <a:pathLst>
                  <a:path w="2340" h="1165" extrusionOk="0">
                    <a:moveTo>
                      <a:pt x="1754" y="292"/>
                    </a:moveTo>
                    <a:lnTo>
                      <a:pt x="1170" y="0"/>
                    </a:lnTo>
                    <a:lnTo>
                      <a:pt x="587" y="292"/>
                    </a:lnTo>
                    <a:lnTo>
                      <a:pt x="0" y="584"/>
                    </a:lnTo>
                    <a:lnTo>
                      <a:pt x="587" y="873"/>
                    </a:lnTo>
                    <a:lnTo>
                      <a:pt x="1170" y="1165"/>
                    </a:lnTo>
                    <a:lnTo>
                      <a:pt x="1754" y="873"/>
                    </a:lnTo>
                    <a:lnTo>
                      <a:pt x="2340" y="584"/>
                    </a:lnTo>
                    <a:lnTo>
                      <a:pt x="1754" y="292"/>
                    </a:lnTo>
                    <a:close/>
                  </a:path>
                </a:pathLst>
              </a:custGeom>
              <a:solidFill>
                <a:srgbClr val="B6D7A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5" name="Google Shape;1225;p43"/>
              <p:cNvSpPr/>
              <p:nvPr/>
            </p:nvSpPr>
            <p:spPr>
              <a:xfrm>
                <a:off x="8095060" y="5889563"/>
                <a:ext cx="248701" cy="165747"/>
              </a:xfrm>
              <a:custGeom>
                <a:avLst/>
                <a:gdLst/>
                <a:ahLst/>
                <a:cxnLst/>
                <a:rect l="l" t="t" r="r" b="b"/>
                <a:pathLst>
                  <a:path w="1170" h="778" extrusionOk="0">
                    <a:moveTo>
                      <a:pt x="0" y="0"/>
                    </a:moveTo>
                    <a:lnTo>
                      <a:pt x="0" y="196"/>
                    </a:lnTo>
                    <a:lnTo>
                      <a:pt x="1170" y="778"/>
                    </a:lnTo>
                    <a:lnTo>
                      <a:pt x="1170" y="581"/>
                    </a:lnTo>
                    <a:lnTo>
                      <a:pt x="0" y="0"/>
                    </a:lnTo>
                    <a:close/>
                  </a:path>
                </a:pathLst>
              </a:custGeom>
              <a:solidFill>
                <a:srgbClr val="93C47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6" name="Google Shape;1226;p43"/>
              <p:cNvSpPr/>
              <p:nvPr/>
            </p:nvSpPr>
            <p:spPr>
              <a:xfrm>
                <a:off x="8343763" y="5889563"/>
                <a:ext cx="248701" cy="165747"/>
              </a:xfrm>
              <a:custGeom>
                <a:avLst/>
                <a:gdLst/>
                <a:ahLst/>
                <a:cxnLst/>
                <a:rect l="l" t="t" r="r" b="b"/>
                <a:pathLst>
                  <a:path w="1170" h="778" extrusionOk="0">
                    <a:moveTo>
                      <a:pt x="1170" y="0"/>
                    </a:moveTo>
                    <a:lnTo>
                      <a:pt x="0" y="581"/>
                    </a:lnTo>
                    <a:lnTo>
                      <a:pt x="0" y="778"/>
                    </a:lnTo>
                    <a:lnTo>
                      <a:pt x="1170" y="196"/>
                    </a:lnTo>
                    <a:lnTo>
                      <a:pt x="1170" y="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27" name="Google Shape;1227;p43"/>
            <p:cNvGrpSpPr/>
            <p:nvPr/>
          </p:nvGrpSpPr>
          <p:grpSpPr>
            <a:xfrm>
              <a:off x="8095060" y="5664590"/>
              <a:ext cx="497404" cy="290164"/>
              <a:chOff x="8095060" y="5664590"/>
              <a:chExt cx="497404" cy="290164"/>
            </a:xfrm>
          </p:grpSpPr>
          <p:sp>
            <p:nvSpPr>
              <p:cNvPr id="1228" name="Google Shape;1228;p43"/>
              <p:cNvSpPr/>
              <p:nvPr/>
            </p:nvSpPr>
            <p:spPr>
              <a:xfrm>
                <a:off x="8095060" y="5664590"/>
                <a:ext cx="497402" cy="248408"/>
              </a:xfrm>
              <a:custGeom>
                <a:avLst/>
                <a:gdLst/>
                <a:ahLst/>
                <a:cxnLst/>
                <a:rect l="l" t="t" r="r" b="b"/>
                <a:pathLst>
                  <a:path w="2340" h="1166" extrusionOk="0">
                    <a:moveTo>
                      <a:pt x="1754" y="290"/>
                    </a:moveTo>
                    <a:lnTo>
                      <a:pt x="1170" y="0"/>
                    </a:lnTo>
                    <a:lnTo>
                      <a:pt x="587" y="290"/>
                    </a:lnTo>
                    <a:lnTo>
                      <a:pt x="0" y="582"/>
                    </a:lnTo>
                    <a:lnTo>
                      <a:pt x="587" y="874"/>
                    </a:lnTo>
                    <a:lnTo>
                      <a:pt x="1170" y="1166"/>
                    </a:lnTo>
                    <a:lnTo>
                      <a:pt x="1754" y="874"/>
                    </a:lnTo>
                    <a:lnTo>
                      <a:pt x="2340" y="582"/>
                    </a:lnTo>
                    <a:lnTo>
                      <a:pt x="1754" y="290"/>
                    </a:lnTo>
                    <a:close/>
                  </a:path>
                </a:pathLst>
              </a:custGeom>
              <a:solidFill>
                <a:srgbClr val="FFE5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9" name="Google Shape;1229;p43"/>
              <p:cNvSpPr/>
              <p:nvPr/>
            </p:nvSpPr>
            <p:spPr>
              <a:xfrm>
                <a:off x="8095060" y="5788580"/>
                <a:ext cx="248701" cy="166173"/>
              </a:xfrm>
              <a:custGeom>
                <a:avLst/>
                <a:gdLst/>
                <a:ahLst/>
                <a:cxnLst/>
                <a:rect l="l" t="t" r="r" b="b"/>
                <a:pathLst>
                  <a:path w="1170" h="780" extrusionOk="0">
                    <a:moveTo>
                      <a:pt x="0" y="0"/>
                    </a:moveTo>
                    <a:lnTo>
                      <a:pt x="0" y="196"/>
                    </a:lnTo>
                    <a:lnTo>
                      <a:pt x="1170" y="780"/>
                    </a:lnTo>
                    <a:lnTo>
                      <a:pt x="1170" y="584"/>
                    </a:lnTo>
                    <a:lnTo>
                      <a:pt x="0" y="0"/>
                    </a:lnTo>
                    <a:close/>
                  </a:path>
                </a:pathLst>
              </a:custGeom>
              <a:solidFill>
                <a:srgbClr val="FFD96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0" name="Google Shape;1230;p43"/>
              <p:cNvSpPr/>
              <p:nvPr/>
            </p:nvSpPr>
            <p:spPr>
              <a:xfrm>
                <a:off x="8343763" y="5788580"/>
                <a:ext cx="248701" cy="166173"/>
              </a:xfrm>
              <a:custGeom>
                <a:avLst/>
                <a:gdLst/>
                <a:ahLst/>
                <a:cxnLst/>
                <a:rect l="l" t="t" r="r" b="b"/>
                <a:pathLst>
                  <a:path w="1170" h="780" extrusionOk="0">
                    <a:moveTo>
                      <a:pt x="1170" y="0"/>
                    </a:moveTo>
                    <a:lnTo>
                      <a:pt x="0" y="584"/>
                    </a:lnTo>
                    <a:lnTo>
                      <a:pt x="0" y="780"/>
                    </a:lnTo>
                    <a:lnTo>
                      <a:pt x="1170" y="196"/>
                    </a:lnTo>
                    <a:lnTo>
                      <a:pt x="1170" y="0"/>
                    </a:ln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1231" name="Google Shape;1231;p43"/>
          <p:cNvGrpSpPr/>
          <p:nvPr/>
        </p:nvGrpSpPr>
        <p:grpSpPr>
          <a:xfrm>
            <a:off x="2870825" y="4378486"/>
            <a:ext cx="557162" cy="445734"/>
            <a:chOff x="4607809" y="5664627"/>
            <a:chExt cx="742883" cy="594312"/>
          </a:xfrm>
        </p:grpSpPr>
        <p:sp>
          <p:nvSpPr>
            <p:cNvPr id="1232" name="Google Shape;1232;p43"/>
            <p:cNvSpPr/>
            <p:nvPr/>
          </p:nvSpPr>
          <p:spPr>
            <a:xfrm>
              <a:off x="4607809" y="5824234"/>
              <a:ext cx="185166" cy="401151"/>
            </a:xfrm>
            <a:custGeom>
              <a:avLst/>
              <a:gdLst/>
              <a:ahLst/>
              <a:cxnLst/>
              <a:rect l="l" t="t" r="r" b="b"/>
              <a:pathLst>
                <a:path w="1083" h="2355" extrusionOk="0">
                  <a:moveTo>
                    <a:pt x="542" y="0"/>
                  </a:moveTo>
                  <a:lnTo>
                    <a:pt x="269" y="133"/>
                  </a:lnTo>
                  <a:lnTo>
                    <a:pt x="0" y="270"/>
                  </a:lnTo>
                  <a:lnTo>
                    <a:pt x="0" y="2355"/>
                  </a:lnTo>
                  <a:lnTo>
                    <a:pt x="1083" y="2355"/>
                  </a:lnTo>
                  <a:lnTo>
                    <a:pt x="1083" y="270"/>
                  </a:lnTo>
                  <a:lnTo>
                    <a:pt x="814" y="133"/>
                  </a:lnTo>
                  <a:lnTo>
                    <a:pt x="542" y="0"/>
                  </a:ln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3" name="Google Shape;1233;p43"/>
            <p:cNvSpPr/>
            <p:nvPr/>
          </p:nvSpPr>
          <p:spPr>
            <a:xfrm>
              <a:off x="4792974" y="5771259"/>
              <a:ext cx="185850" cy="454126"/>
            </a:xfrm>
            <a:custGeom>
              <a:avLst/>
              <a:gdLst/>
              <a:ahLst/>
              <a:cxnLst/>
              <a:rect l="l" t="t" r="r" b="b"/>
              <a:pathLst>
                <a:path w="1087" h="2666" extrusionOk="0">
                  <a:moveTo>
                    <a:pt x="545" y="0"/>
                  </a:moveTo>
                  <a:lnTo>
                    <a:pt x="273" y="133"/>
                  </a:lnTo>
                  <a:lnTo>
                    <a:pt x="0" y="266"/>
                  </a:lnTo>
                  <a:lnTo>
                    <a:pt x="0" y="2666"/>
                  </a:lnTo>
                  <a:lnTo>
                    <a:pt x="1087" y="2666"/>
                  </a:lnTo>
                  <a:lnTo>
                    <a:pt x="1087" y="266"/>
                  </a:lnTo>
                  <a:lnTo>
                    <a:pt x="814" y="133"/>
                  </a:lnTo>
                  <a:lnTo>
                    <a:pt x="545" y="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4" name="Google Shape;1234;p43"/>
            <p:cNvSpPr/>
            <p:nvPr/>
          </p:nvSpPr>
          <p:spPr>
            <a:xfrm>
              <a:off x="4978822" y="5717602"/>
              <a:ext cx="185679" cy="507784"/>
            </a:xfrm>
            <a:custGeom>
              <a:avLst/>
              <a:gdLst/>
              <a:ahLst/>
              <a:cxnLst/>
              <a:rect l="l" t="t" r="r" b="b"/>
              <a:pathLst>
                <a:path w="1086" h="2981" extrusionOk="0">
                  <a:moveTo>
                    <a:pt x="541" y="0"/>
                  </a:moveTo>
                  <a:lnTo>
                    <a:pt x="272" y="137"/>
                  </a:lnTo>
                  <a:lnTo>
                    <a:pt x="0" y="270"/>
                  </a:lnTo>
                  <a:lnTo>
                    <a:pt x="0" y="2981"/>
                  </a:lnTo>
                  <a:lnTo>
                    <a:pt x="1086" y="2981"/>
                  </a:lnTo>
                  <a:lnTo>
                    <a:pt x="1086" y="270"/>
                  </a:lnTo>
                  <a:lnTo>
                    <a:pt x="814" y="137"/>
                  </a:lnTo>
                  <a:lnTo>
                    <a:pt x="541" y="0"/>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5" name="Google Shape;1235;p43"/>
            <p:cNvSpPr/>
            <p:nvPr/>
          </p:nvSpPr>
          <p:spPr>
            <a:xfrm>
              <a:off x="5164499" y="5664627"/>
              <a:ext cx="185166" cy="560759"/>
            </a:xfrm>
            <a:custGeom>
              <a:avLst/>
              <a:gdLst/>
              <a:ahLst/>
              <a:cxnLst/>
              <a:rect l="l" t="t" r="r" b="b"/>
              <a:pathLst>
                <a:path w="1083" h="3292" extrusionOk="0">
                  <a:moveTo>
                    <a:pt x="269" y="133"/>
                  </a:moveTo>
                  <a:lnTo>
                    <a:pt x="0" y="267"/>
                  </a:lnTo>
                  <a:lnTo>
                    <a:pt x="0" y="3292"/>
                  </a:lnTo>
                  <a:lnTo>
                    <a:pt x="1083" y="3292"/>
                  </a:lnTo>
                  <a:lnTo>
                    <a:pt x="1083" y="267"/>
                  </a:lnTo>
                  <a:lnTo>
                    <a:pt x="814" y="133"/>
                  </a:lnTo>
                  <a:lnTo>
                    <a:pt x="542" y="0"/>
                  </a:lnTo>
                  <a:lnTo>
                    <a:pt x="269" y="133"/>
                  </a:ln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6" name="Google Shape;1236;p43"/>
            <p:cNvSpPr/>
            <p:nvPr/>
          </p:nvSpPr>
          <p:spPr>
            <a:xfrm>
              <a:off x="4607809" y="6225382"/>
              <a:ext cx="237484" cy="33556"/>
            </a:xfrm>
            <a:custGeom>
              <a:avLst/>
              <a:gdLst/>
              <a:ahLst/>
              <a:cxnLst/>
              <a:rect l="l" t="t" r="r" b="b"/>
              <a:pathLst>
                <a:path w="1389" h="197" extrusionOk="0">
                  <a:moveTo>
                    <a:pt x="0" y="0"/>
                  </a:moveTo>
                  <a:lnTo>
                    <a:pt x="608" y="197"/>
                  </a:lnTo>
                  <a:lnTo>
                    <a:pt x="1389" y="197"/>
                  </a:lnTo>
                  <a:lnTo>
                    <a:pt x="1083" y="0"/>
                  </a:lnTo>
                  <a:lnTo>
                    <a:pt x="0" y="0"/>
                  </a:lnTo>
                  <a:close/>
                </a:path>
              </a:pathLst>
            </a:custGeom>
            <a:solidFill>
              <a:srgbClr val="BF9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7" name="Google Shape;1237;p43"/>
            <p:cNvSpPr/>
            <p:nvPr/>
          </p:nvSpPr>
          <p:spPr>
            <a:xfrm>
              <a:off x="4792974" y="6225382"/>
              <a:ext cx="185850" cy="33556"/>
            </a:xfrm>
            <a:custGeom>
              <a:avLst/>
              <a:gdLst/>
              <a:ahLst/>
              <a:cxnLst/>
              <a:rect l="l" t="t" r="r" b="b"/>
              <a:pathLst>
                <a:path w="1087" h="197" extrusionOk="0">
                  <a:moveTo>
                    <a:pt x="1087" y="0"/>
                  </a:moveTo>
                  <a:lnTo>
                    <a:pt x="1087" y="197"/>
                  </a:lnTo>
                  <a:lnTo>
                    <a:pt x="306" y="197"/>
                  </a:lnTo>
                  <a:lnTo>
                    <a:pt x="0" y="0"/>
                  </a:lnTo>
                  <a:lnTo>
                    <a:pt x="1087" y="0"/>
                  </a:lnTo>
                  <a:close/>
                </a:path>
              </a:pathLst>
            </a:custGeom>
            <a:solidFill>
              <a:srgbClr val="38761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8" name="Google Shape;1238;p43"/>
            <p:cNvSpPr/>
            <p:nvPr/>
          </p:nvSpPr>
          <p:spPr>
            <a:xfrm>
              <a:off x="5112694" y="6225382"/>
              <a:ext cx="237997" cy="33556"/>
            </a:xfrm>
            <a:custGeom>
              <a:avLst/>
              <a:gdLst/>
              <a:ahLst/>
              <a:cxnLst/>
              <a:rect l="l" t="t" r="r" b="b"/>
              <a:pathLst>
                <a:path w="1392" h="197" extrusionOk="0">
                  <a:moveTo>
                    <a:pt x="1392" y="0"/>
                  </a:moveTo>
                  <a:lnTo>
                    <a:pt x="781" y="197"/>
                  </a:lnTo>
                  <a:lnTo>
                    <a:pt x="0" y="197"/>
                  </a:lnTo>
                  <a:lnTo>
                    <a:pt x="306" y="0"/>
                  </a:lnTo>
                  <a:lnTo>
                    <a:pt x="1392" y="0"/>
                  </a:lnTo>
                  <a:close/>
                </a:path>
              </a:pathLst>
            </a:custGeom>
            <a:solidFill>
              <a:srgbClr val="351C7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9" name="Google Shape;1239;p43"/>
            <p:cNvSpPr/>
            <p:nvPr/>
          </p:nvSpPr>
          <p:spPr>
            <a:xfrm>
              <a:off x="4978822" y="6225382"/>
              <a:ext cx="186192" cy="33556"/>
            </a:xfrm>
            <a:custGeom>
              <a:avLst/>
              <a:gdLst/>
              <a:ahLst/>
              <a:cxnLst/>
              <a:rect l="l" t="t" r="r" b="b"/>
              <a:pathLst>
                <a:path w="1089" h="197" extrusionOk="0">
                  <a:moveTo>
                    <a:pt x="0" y="0"/>
                  </a:moveTo>
                  <a:lnTo>
                    <a:pt x="0" y="197"/>
                  </a:lnTo>
                  <a:lnTo>
                    <a:pt x="783" y="197"/>
                  </a:lnTo>
                  <a:lnTo>
                    <a:pt x="1089" y="0"/>
                  </a:lnTo>
                  <a:lnTo>
                    <a:pt x="0" y="0"/>
                  </a:lnTo>
                  <a:close/>
                </a:path>
              </a:pathLst>
            </a:custGeom>
            <a:solidFill>
              <a:srgbClr val="1155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40" name="Google Shape;1240;p43"/>
          <p:cNvGrpSpPr/>
          <p:nvPr/>
        </p:nvGrpSpPr>
        <p:grpSpPr>
          <a:xfrm>
            <a:off x="3973890" y="4378543"/>
            <a:ext cx="1079865" cy="445620"/>
            <a:chOff x="2571250" y="5664711"/>
            <a:chExt cx="1439820" cy="594160"/>
          </a:xfrm>
        </p:grpSpPr>
        <p:sp>
          <p:nvSpPr>
            <p:cNvPr id="1241" name="Google Shape;1241;p43"/>
            <p:cNvSpPr/>
            <p:nvPr/>
          </p:nvSpPr>
          <p:spPr>
            <a:xfrm>
              <a:off x="2751485" y="5699308"/>
              <a:ext cx="179409" cy="510050"/>
            </a:xfrm>
            <a:custGeom>
              <a:avLst/>
              <a:gdLst/>
              <a:ahLst/>
              <a:cxnLst/>
              <a:rect l="l" t="t" r="r" b="b"/>
              <a:pathLst>
                <a:path w="287" h="813" extrusionOk="0">
                  <a:moveTo>
                    <a:pt x="144"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4" y="0"/>
                  </a:cubicBezTo>
                  <a:close/>
                </a:path>
              </a:pathLst>
            </a:custGeom>
            <a:solidFill>
              <a:srgbClr val="E69138"/>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2" name="Google Shape;1242;p43"/>
            <p:cNvSpPr/>
            <p:nvPr/>
          </p:nvSpPr>
          <p:spPr>
            <a:xfrm>
              <a:off x="2765747" y="5713810"/>
              <a:ext cx="150600" cy="151500"/>
            </a:xfrm>
            <a:prstGeom prst="ellipse">
              <a:avLst/>
            </a:prstGeom>
            <a:solidFill>
              <a:srgbClr val="B45F0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3" name="Google Shape;1243;p43"/>
            <p:cNvSpPr/>
            <p:nvPr/>
          </p:nvSpPr>
          <p:spPr>
            <a:xfrm>
              <a:off x="2930895" y="5732455"/>
              <a:ext cx="180236" cy="476902"/>
            </a:xfrm>
            <a:custGeom>
              <a:avLst/>
              <a:gdLst/>
              <a:ahLst/>
              <a:cxnLst/>
              <a:rect l="l" t="t" r="r" b="b"/>
              <a:pathLst>
                <a:path w="288" h="760" extrusionOk="0">
                  <a:moveTo>
                    <a:pt x="144" y="0"/>
                  </a:moveTo>
                  <a:cubicBezTo>
                    <a:pt x="65" y="0"/>
                    <a:pt x="0" y="65"/>
                    <a:pt x="0" y="144"/>
                  </a:cubicBezTo>
                  <a:cubicBezTo>
                    <a:pt x="0" y="760"/>
                    <a:pt x="0" y="760"/>
                    <a:pt x="0" y="760"/>
                  </a:cubicBezTo>
                  <a:cubicBezTo>
                    <a:pt x="288" y="760"/>
                    <a:pt x="288" y="760"/>
                    <a:pt x="288" y="760"/>
                  </a:cubicBezTo>
                  <a:cubicBezTo>
                    <a:pt x="288" y="144"/>
                    <a:pt x="288" y="144"/>
                    <a:pt x="288" y="144"/>
                  </a:cubicBezTo>
                  <a:cubicBezTo>
                    <a:pt x="288" y="65"/>
                    <a:pt x="224" y="0"/>
                    <a:pt x="144" y="0"/>
                  </a:cubicBezTo>
                  <a:close/>
                </a:path>
              </a:pathLst>
            </a:custGeom>
            <a:solidFill>
              <a:srgbClr val="F1C23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4" name="Google Shape;1244;p43"/>
            <p:cNvSpPr/>
            <p:nvPr/>
          </p:nvSpPr>
          <p:spPr>
            <a:xfrm>
              <a:off x="2945363" y="5746957"/>
              <a:ext cx="151200" cy="151800"/>
            </a:xfrm>
            <a:prstGeom prst="ellipse">
              <a:avLst/>
            </a:prstGeom>
            <a:solidFill>
              <a:srgbClr val="BF9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5" name="Google Shape;1245;p43"/>
            <p:cNvSpPr/>
            <p:nvPr/>
          </p:nvSpPr>
          <p:spPr>
            <a:xfrm>
              <a:off x="3111130" y="5756280"/>
              <a:ext cx="180030" cy="453078"/>
            </a:xfrm>
            <a:custGeom>
              <a:avLst/>
              <a:gdLst/>
              <a:ahLst/>
              <a:cxnLst/>
              <a:rect l="l" t="t" r="r" b="b"/>
              <a:pathLst>
                <a:path w="288" h="722" extrusionOk="0">
                  <a:moveTo>
                    <a:pt x="144" y="0"/>
                  </a:moveTo>
                  <a:cubicBezTo>
                    <a:pt x="65" y="0"/>
                    <a:pt x="0" y="65"/>
                    <a:pt x="0" y="144"/>
                  </a:cubicBezTo>
                  <a:cubicBezTo>
                    <a:pt x="0" y="722"/>
                    <a:pt x="0" y="722"/>
                    <a:pt x="0" y="722"/>
                  </a:cubicBezTo>
                  <a:cubicBezTo>
                    <a:pt x="288" y="722"/>
                    <a:pt x="288" y="722"/>
                    <a:pt x="288" y="722"/>
                  </a:cubicBezTo>
                  <a:cubicBezTo>
                    <a:pt x="288" y="144"/>
                    <a:pt x="288" y="144"/>
                    <a:pt x="288" y="144"/>
                  </a:cubicBezTo>
                  <a:cubicBezTo>
                    <a:pt x="288" y="65"/>
                    <a:pt x="224" y="0"/>
                    <a:pt x="144" y="0"/>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6" name="Google Shape;1246;p43"/>
            <p:cNvSpPr/>
            <p:nvPr/>
          </p:nvSpPr>
          <p:spPr>
            <a:xfrm>
              <a:off x="3125392" y="5770782"/>
              <a:ext cx="151200" cy="151800"/>
            </a:xfrm>
            <a:prstGeom prst="ellipse">
              <a:avLst/>
            </a:prstGeom>
            <a:solidFill>
              <a:srgbClr val="38761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7" name="Google Shape;1247;p43"/>
            <p:cNvSpPr/>
            <p:nvPr/>
          </p:nvSpPr>
          <p:spPr>
            <a:xfrm>
              <a:off x="3291159" y="5756280"/>
              <a:ext cx="180030" cy="453078"/>
            </a:xfrm>
            <a:custGeom>
              <a:avLst/>
              <a:gdLst/>
              <a:ahLst/>
              <a:cxnLst/>
              <a:rect l="l" t="t" r="r" b="b"/>
              <a:pathLst>
                <a:path w="288" h="722" extrusionOk="0">
                  <a:moveTo>
                    <a:pt x="144" y="0"/>
                  </a:moveTo>
                  <a:cubicBezTo>
                    <a:pt x="64" y="0"/>
                    <a:pt x="0" y="65"/>
                    <a:pt x="0" y="144"/>
                  </a:cubicBezTo>
                  <a:cubicBezTo>
                    <a:pt x="0" y="722"/>
                    <a:pt x="0" y="722"/>
                    <a:pt x="0" y="722"/>
                  </a:cubicBezTo>
                  <a:cubicBezTo>
                    <a:pt x="288" y="722"/>
                    <a:pt x="288" y="722"/>
                    <a:pt x="288" y="722"/>
                  </a:cubicBezTo>
                  <a:cubicBezTo>
                    <a:pt x="288" y="144"/>
                    <a:pt x="288" y="144"/>
                    <a:pt x="288" y="144"/>
                  </a:cubicBezTo>
                  <a:cubicBezTo>
                    <a:pt x="288" y="65"/>
                    <a:pt x="223" y="0"/>
                    <a:pt x="144" y="0"/>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8" name="Google Shape;1248;p43"/>
            <p:cNvSpPr/>
            <p:nvPr/>
          </p:nvSpPr>
          <p:spPr>
            <a:xfrm>
              <a:off x="3305628" y="5770782"/>
              <a:ext cx="151200" cy="151800"/>
            </a:xfrm>
            <a:prstGeom prst="ellipse">
              <a:avLst/>
            </a:prstGeom>
            <a:solidFill>
              <a:srgbClr val="134F5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9" name="Google Shape;1249;p43"/>
            <p:cNvSpPr/>
            <p:nvPr/>
          </p:nvSpPr>
          <p:spPr>
            <a:xfrm>
              <a:off x="3471189" y="5732455"/>
              <a:ext cx="180236" cy="476902"/>
            </a:xfrm>
            <a:custGeom>
              <a:avLst/>
              <a:gdLst/>
              <a:ahLst/>
              <a:cxnLst/>
              <a:rect l="l" t="t" r="r" b="b"/>
              <a:pathLst>
                <a:path w="288" h="760" extrusionOk="0">
                  <a:moveTo>
                    <a:pt x="144" y="0"/>
                  </a:moveTo>
                  <a:cubicBezTo>
                    <a:pt x="64" y="0"/>
                    <a:pt x="0" y="65"/>
                    <a:pt x="0" y="144"/>
                  </a:cubicBezTo>
                  <a:cubicBezTo>
                    <a:pt x="0" y="760"/>
                    <a:pt x="0" y="760"/>
                    <a:pt x="0" y="760"/>
                  </a:cubicBezTo>
                  <a:cubicBezTo>
                    <a:pt x="288" y="760"/>
                    <a:pt x="288" y="760"/>
                    <a:pt x="288" y="760"/>
                  </a:cubicBezTo>
                  <a:cubicBezTo>
                    <a:pt x="288" y="144"/>
                    <a:pt x="288" y="144"/>
                    <a:pt x="288" y="144"/>
                  </a:cubicBezTo>
                  <a:cubicBezTo>
                    <a:pt x="288" y="65"/>
                    <a:pt x="223" y="0"/>
                    <a:pt x="144" y="0"/>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0" name="Google Shape;1250;p43"/>
            <p:cNvSpPr/>
            <p:nvPr/>
          </p:nvSpPr>
          <p:spPr>
            <a:xfrm>
              <a:off x="3485657" y="5746957"/>
              <a:ext cx="151200" cy="151800"/>
            </a:xfrm>
            <a:prstGeom prst="ellipse">
              <a:avLst/>
            </a:prstGeom>
            <a:solidFill>
              <a:srgbClr val="1155C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1" name="Google Shape;1251;p43"/>
            <p:cNvSpPr/>
            <p:nvPr/>
          </p:nvSpPr>
          <p:spPr>
            <a:xfrm>
              <a:off x="3651425" y="5699308"/>
              <a:ext cx="179409" cy="510050"/>
            </a:xfrm>
            <a:custGeom>
              <a:avLst/>
              <a:gdLst/>
              <a:ahLst/>
              <a:cxnLst/>
              <a:rect l="l" t="t" r="r" b="b"/>
              <a:pathLst>
                <a:path w="287" h="813" extrusionOk="0">
                  <a:moveTo>
                    <a:pt x="143"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3" y="0"/>
                  </a:cubicBezTo>
                  <a:close/>
                </a:path>
              </a:pathLst>
            </a:custGeom>
            <a:solidFill>
              <a:srgbClr val="674EA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2" name="Google Shape;1252;p43"/>
            <p:cNvSpPr/>
            <p:nvPr/>
          </p:nvSpPr>
          <p:spPr>
            <a:xfrm>
              <a:off x="3665893" y="5713810"/>
              <a:ext cx="150600" cy="151500"/>
            </a:xfrm>
            <a:prstGeom prst="ellipse">
              <a:avLst/>
            </a:prstGeom>
            <a:solidFill>
              <a:srgbClr val="351C75"/>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3" name="Google Shape;1253;p43"/>
            <p:cNvSpPr/>
            <p:nvPr/>
          </p:nvSpPr>
          <p:spPr>
            <a:xfrm>
              <a:off x="3830834" y="5664711"/>
              <a:ext cx="180236" cy="544646"/>
            </a:xfrm>
            <a:custGeom>
              <a:avLst/>
              <a:gdLst/>
              <a:ahLst/>
              <a:cxnLst/>
              <a:rect l="l" t="t" r="r" b="b"/>
              <a:pathLst>
                <a:path w="288" h="868" extrusionOk="0">
                  <a:moveTo>
                    <a:pt x="144" y="0"/>
                  </a:moveTo>
                  <a:cubicBezTo>
                    <a:pt x="65" y="0"/>
                    <a:pt x="0" y="64"/>
                    <a:pt x="0" y="144"/>
                  </a:cubicBezTo>
                  <a:cubicBezTo>
                    <a:pt x="0" y="868"/>
                    <a:pt x="0" y="868"/>
                    <a:pt x="0" y="868"/>
                  </a:cubicBezTo>
                  <a:cubicBezTo>
                    <a:pt x="288" y="868"/>
                    <a:pt x="288" y="868"/>
                    <a:pt x="288" y="868"/>
                  </a:cubicBezTo>
                  <a:cubicBezTo>
                    <a:pt x="288" y="144"/>
                    <a:pt x="288" y="144"/>
                    <a:pt x="288" y="144"/>
                  </a:cubicBezTo>
                  <a:cubicBezTo>
                    <a:pt x="288" y="64"/>
                    <a:pt x="224" y="0"/>
                    <a:pt x="144" y="0"/>
                  </a:cubicBezTo>
                  <a:close/>
                </a:path>
              </a:pathLst>
            </a:custGeom>
            <a:solidFill>
              <a:srgbClr val="A64D7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4" name="Google Shape;1254;p43"/>
            <p:cNvSpPr/>
            <p:nvPr/>
          </p:nvSpPr>
          <p:spPr>
            <a:xfrm>
              <a:off x="3845302" y="5679213"/>
              <a:ext cx="151200" cy="151800"/>
            </a:xfrm>
            <a:prstGeom prst="ellipse">
              <a:avLst/>
            </a:prstGeom>
            <a:solidFill>
              <a:srgbClr val="741B4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5" name="Google Shape;1255;p43"/>
            <p:cNvSpPr/>
            <p:nvPr/>
          </p:nvSpPr>
          <p:spPr>
            <a:xfrm>
              <a:off x="2571250" y="5664711"/>
              <a:ext cx="180236" cy="544646"/>
            </a:xfrm>
            <a:custGeom>
              <a:avLst/>
              <a:gdLst/>
              <a:ahLst/>
              <a:cxnLst/>
              <a:rect l="l" t="t" r="r" b="b"/>
              <a:pathLst>
                <a:path w="288" h="868" extrusionOk="0">
                  <a:moveTo>
                    <a:pt x="144" y="0"/>
                  </a:moveTo>
                  <a:cubicBezTo>
                    <a:pt x="64" y="0"/>
                    <a:pt x="0" y="64"/>
                    <a:pt x="0" y="144"/>
                  </a:cubicBezTo>
                  <a:cubicBezTo>
                    <a:pt x="0" y="868"/>
                    <a:pt x="0" y="868"/>
                    <a:pt x="0" y="868"/>
                  </a:cubicBezTo>
                  <a:cubicBezTo>
                    <a:pt x="288" y="868"/>
                    <a:pt x="288" y="868"/>
                    <a:pt x="288" y="868"/>
                  </a:cubicBezTo>
                  <a:cubicBezTo>
                    <a:pt x="288" y="144"/>
                    <a:pt x="288" y="144"/>
                    <a:pt x="288" y="144"/>
                  </a:cubicBezTo>
                  <a:cubicBezTo>
                    <a:pt x="288" y="64"/>
                    <a:pt x="223" y="0"/>
                    <a:pt x="144" y="0"/>
                  </a:cubicBezTo>
                  <a:close/>
                </a:path>
              </a:pathLst>
            </a:custGeom>
            <a:solidFill>
              <a:srgbClr val="CC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6" name="Google Shape;1256;p43"/>
            <p:cNvSpPr/>
            <p:nvPr/>
          </p:nvSpPr>
          <p:spPr>
            <a:xfrm>
              <a:off x="2585718" y="5679213"/>
              <a:ext cx="151200" cy="151800"/>
            </a:xfrm>
            <a:prstGeom prst="ellipse">
              <a:avLst/>
            </a:prstGeom>
            <a:solidFill>
              <a:srgbClr val="99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7" name="Google Shape;1257;p43"/>
            <p:cNvSpPr/>
            <p:nvPr/>
          </p:nvSpPr>
          <p:spPr>
            <a:xfrm>
              <a:off x="2571250" y="6209358"/>
              <a:ext cx="365226" cy="49514"/>
            </a:xfrm>
            <a:custGeom>
              <a:avLst/>
              <a:gdLst/>
              <a:ahLst/>
              <a:cxnLst/>
              <a:rect l="l" t="t" r="r" b="b"/>
              <a:pathLst>
                <a:path w="1767" h="239" extrusionOk="0">
                  <a:moveTo>
                    <a:pt x="1767" y="239"/>
                  </a:moveTo>
                  <a:lnTo>
                    <a:pt x="1198" y="239"/>
                  </a:lnTo>
                  <a:lnTo>
                    <a:pt x="0" y="0"/>
                  </a:lnTo>
                  <a:lnTo>
                    <a:pt x="872" y="0"/>
                  </a:lnTo>
                  <a:lnTo>
                    <a:pt x="1767" y="239"/>
                  </a:lnTo>
                  <a:close/>
                </a:path>
              </a:pathLst>
            </a:custGeom>
            <a:solidFill>
              <a:srgbClr val="99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8" name="Google Shape;1258;p43"/>
            <p:cNvSpPr/>
            <p:nvPr/>
          </p:nvSpPr>
          <p:spPr>
            <a:xfrm>
              <a:off x="2751485" y="6209358"/>
              <a:ext cx="303218" cy="49514"/>
            </a:xfrm>
            <a:custGeom>
              <a:avLst/>
              <a:gdLst/>
              <a:ahLst/>
              <a:cxnLst/>
              <a:rect l="l" t="t" r="r" b="b"/>
              <a:pathLst>
                <a:path w="1467" h="239" extrusionOk="0">
                  <a:moveTo>
                    <a:pt x="1467" y="239"/>
                  </a:moveTo>
                  <a:lnTo>
                    <a:pt x="895" y="239"/>
                  </a:lnTo>
                  <a:lnTo>
                    <a:pt x="0" y="0"/>
                  </a:lnTo>
                  <a:lnTo>
                    <a:pt x="868" y="0"/>
                  </a:lnTo>
                  <a:lnTo>
                    <a:pt x="1467" y="239"/>
                  </a:lnTo>
                  <a:close/>
                </a:path>
              </a:pathLst>
            </a:custGeom>
            <a:solidFill>
              <a:srgbClr val="B45F0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9" name="Google Shape;1259;p43"/>
            <p:cNvSpPr/>
            <p:nvPr/>
          </p:nvSpPr>
          <p:spPr>
            <a:xfrm>
              <a:off x="2930895" y="6209358"/>
              <a:ext cx="242037" cy="49514"/>
            </a:xfrm>
            <a:custGeom>
              <a:avLst/>
              <a:gdLst/>
              <a:ahLst/>
              <a:cxnLst/>
              <a:rect l="l" t="t" r="r" b="b"/>
              <a:pathLst>
                <a:path w="1171" h="239" extrusionOk="0">
                  <a:moveTo>
                    <a:pt x="1171" y="239"/>
                  </a:moveTo>
                  <a:lnTo>
                    <a:pt x="599" y="239"/>
                  </a:lnTo>
                  <a:lnTo>
                    <a:pt x="0" y="0"/>
                  </a:lnTo>
                  <a:lnTo>
                    <a:pt x="872" y="0"/>
                  </a:lnTo>
                  <a:lnTo>
                    <a:pt x="1171" y="239"/>
                  </a:lnTo>
                  <a:close/>
                </a:path>
              </a:pathLst>
            </a:custGeom>
            <a:solidFill>
              <a:srgbClr val="BF9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0" name="Google Shape;1260;p43"/>
            <p:cNvSpPr/>
            <p:nvPr/>
          </p:nvSpPr>
          <p:spPr>
            <a:xfrm>
              <a:off x="3111130" y="6209358"/>
              <a:ext cx="180029" cy="49514"/>
            </a:xfrm>
            <a:custGeom>
              <a:avLst/>
              <a:gdLst/>
              <a:ahLst/>
              <a:cxnLst/>
              <a:rect l="l" t="t" r="r" b="b"/>
              <a:pathLst>
                <a:path w="871" h="239" extrusionOk="0">
                  <a:moveTo>
                    <a:pt x="871" y="239"/>
                  </a:moveTo>
                  <a:lnTo>
                    <a:pt x="299" y="239"/>
                  </a:lnTo>
                  <a:lnTo>
                    <a:pt x="0" y="0"/>
                  </a:lnTo>
                  <a:lnTo>
                    <a:pt x="871" y="0"/>
                  </a:lnTo>
                  <a:lnTo>
                    <a:pt x="871" y="239"/>
                  </a:lnTo>
                  <a:close/>
                </a:path>
              </a:pathLst>
            </a:custGeom>
            <a:solidFill>
              <a:srgbClr val="38761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1" name="Google Shape;1261;p43"/>
            <p:cNvSpPr/>
            <p:nvPr/>
          </p:nvSpPr>
          <p:spPr>
            <a:xfrm>
              <a:off x="3291159" y="6209358"/>
              <a:ext cx="180029" cy="49514"/>
            </a:xfrm>
            <a:custGeom>
              <a:avLst/>
              <a:gdLst/>
              <a:ahLst/>
              <a:cxnLst/>
              <a:rect l="l" t="t" r="r" b="b"/>
              <a:pathLst>
                <a:path w="871" h="239" extrusionOk="0">
                  <a:moveTo>
                    <a:pt x="572" y="239"/>
                  </a:moveTo>
                  <a:lnTo>
                    <a:pt x="0" y="239"/>
                  </a:lnTo>
                  <a:lnTo>
                    <a:pt x="0" y="0"/>
                  </a:lnTo>
                  <a:lnTo>
                    <a:pt x="871" y="0"/>
                  </a:lnTo>
                  <a:lnTo>
                    <a:pt x="572" y="239"/>
                  </a:lnTo>
                  <a:close/>
                </a:path>
              </a:pathLst>
            </a:custGeom>
            <a:solidFill>
              <a:srgbClr val="134F5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2" name="Google Shape;1262;p43"/>
            <p:cNvSpPr/>
            <p:nvPr/>
          </p:nvSpPr>
          <p:spPr>
            <a:xfrm>
              <a:off x="3409388" y="6209358"/>
              <a:ext cx="242037" cy="49514"/>
            </a:xfrm>
            <a:custGeom>
              <a:avLst/>
              <a:gdLst/>
              <a:ahLst/>
              <a:cxnLst/>
              <a:rect l="l" t="t" r="r" b="b"/>
              <a:pathLst>
                <a:path w="1171" h="239" extrusionOk="0">
                  <a:moveTo>
                    <a:pt x="572" y="239"/>
                  </a:moveTo>
                  <a:lnTo>
                    <a:pt x="0" y="239"/>
                  </a:lnTo>
                  <a:lnTo>
                    <a:pt x="299" y="0"/>
                  </a:lnTo>
                  <a:lnTo>
                    <a:pt x="1171" y="0"/>
                  </a:lnTo>
                  <a:lnTo>
                    <a:pt x="572" y="239"/>
                  </a:lnTo>
                  <a:close/>
                </a:path>
              </a:pathLst>
            </a:custGeom>
            <a:solidFill>
              <a:srgbClr val="1155C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3" name="Google Shape;1263;p43"/>
            <p:cNvSpPr/>
            <p:nvPr/>
          </p:nvSpPr>
          <p:spPr>
            <a:xfrm>
              <a:off x="3527616" y="6209358"/>
              <a:ext cx="303218" cy="49514"/>
            </a:xfrm>
            <a:custGeom>
              <a:avLst/>
              <a:gdLst/>
              <a:ahLst/>
              <a:cxnLst/>
              <a:rect l="l" t="t" r="r" b="b"/>
              <a:pathLst>
                <a:path w="1467" h="239" extrusionOk="0">
                  <a:moveTo>
                    <a:pt x="572" y="239"/>
                  </a:moveTo>
                  <a:lnTo>
                    <a:pt x="0" y="239"/>
                  </a:lnTo>
                  <a:lnTo>
                    <a:pt x="599" y="0"/>
                  </a:lnTo>
                  <a:lnTo>
                    <a:pt x="1467" y="0"/>
                  </a:lnTo>
                  <a:lnTo>
                    <a:pt x="572" y="239"/>
                  </a:lnTo>
                  <a:close/>
                </a:path>
              </a:pathLst>
            </a:custGeom>
            <a:solidFill>
              <a:srgbClr val="351C75"/>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4" name="Google Shape;1264;p43"/>
            <p:cNvSpPr/>
            <p:nvPr/>
          </p:nvSpPr>
          <p:spPr>
            <a:xfrm>
              <a:off x="3645844" y="6209358"/>
              <a:ext cx="365226" cy="49514"/>
            </a:xfrm>
            <a:custGeom>
              <a:avLst/>
              <a:gdLst/>
              <a:ahLst/>
              <a:cxnLst/>
              <a:rect l="l" t="t" r="r" b="b"/>
              <a:pathLst>
                <a:path w="1767" h="239" extrusionOk="0">
                  <a:moveTo>
                    <a:pt x="572" y="239"/>
                  </a:moveTo>
                  <a:lnTo>
                    <a:pt x="0" y="239"/>
                  </a:lnTo>
                  <a:lnTo>
                    <a:pt x="895" y="0"/>
                  </a:lnTo>
                  <a:lnTo>
                    <a:pt x="1767" y="0"/>
                  </a:lnTo>
                  <a:lnTo>
                    <a:pt x="572" y="239"/>
                  </a:lnTo>
                  <a:close/>
                </a:path>
              </a:pathLst>
            </a:custGeom>
            <a:solidFill>
              <a:srgbClr val="741B4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grpSp>
        <p:nvGrpSpPr>
          <p:cNvPr id="1265" name="Google Shape;1265;p43"/>
          <p:cNvGrpSpPr/>
          <p:nvPr/>
        </p:nvGrpSpPr>
        <p:grpSpPr>
          <a:xfrm>
            <a:off x="5599659" y="4378335"/>
            <a:ext cx="642470" cy="446036"/>
            <a:chOff x="6332670" y="5663946"/>
            <a:chExt cx="856627" cy="594715"/>
          </a:xfrm>
        </p:grpSpPr>
        <p:grpSp>
          <p:nvGrpSpPr>
            <p:cNvPr id="1266" name="Google Shape;1266;p43"/>
            <p:cNvGrpSpPr/>
            <p:nvPr/>
          </p:nvGrpSpPr>
          <p:grpSpPr>
            <a:xfrm>
              <a:off x="6392364" y="5663946"/>
              <a:ext cx="796933" cy="185801"/>
              <a:chOff x="3321050" y="1066800"/>
              <a:chExt cx="6505573" cy="1508125"/>
            </a:xfrm>
          </p:grpSpPr>
          <p:sp>
            <p:nvSpPr>
              <p:cNvPr id="1267" name="Google Shape;1267;p43"/>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68" name="Google Shape;1268;p43"/>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38761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69" name="Google Shape;1269;p43"/>
            <p:cNvGrpSpPr/>
            <p:nvPr/>
          </p:nvGrpSpPr>
          <p:grpSpPr>
            <a:xfrm flipH="1">
              <a:off x="6332670" y="5868403"/>
              <a:ext cx="796933" cy="185801"/>
              <a:chOff x="3321050" y="1066800"/>
              <a:chExt cx="6505573" cy="1508125"/>
            </a:xfrm>
          </p:grpSpPr>
          <p:sp>
            <p:nvSpPr>
              <p:cNvPr id="1270" name="Google Shape;1270;p43"/>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71" name="Google Shape;1271;p43"/>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34F5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72" name="Google Shape;1272;p43"/>
            <p:cNvGrpSpPr/>
            <p:nvPr/>
          </p:nvGrpSpPr>
          <p:grpSpPr>
            <a:xfrm>
              <a:off x="6392364" y="6072860"/>
              <a:ext cx="796933" cy="185801"/>
              <a:chOff x="3321050" y="1066800"/>
              <a:chExt cx="6505573" cy="1508125"/>
            </a:xfrm>
          </p:grpSpPr>
          <p:sp>
            <p:nvSpPr>
              <p:cNvPr id="1273" name="Google Shape;1273;p43"/>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74" name="Google Shape;1274;p43"/>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C458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sp>
        <p:nvSpPr>
          <p:cNvPr id="1275" name="Google Shape;1275;p43"/>
          <p:cNvSpPr txBox="1">
            <a:spLocks noGrp="1"/>
          </p:cNvSpPr>
          <p:nvPr>
            <p:ph type="title"/>
          </p:nvPr>
        </p:nvSpPr>
        <p:spPr>
          <a:xfrm>
            <a:off x="1081975" y="249075"/>
            <a:ext cx="69801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000"/>
              <a:t>Diagrams and infographics</a:t>
            </a:r>
            <a:endParaRPr sz="2000"/>
          </a:p>
        </p:txBody>
      </p:sp>
      <p:sp>
        <p:nvSpPr>
          <p:cNvPr id="1276" name="Google Shape;1276;p43"/>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sp>
        <p:nvSpPr>
          <p:cNvPr id="1281" name="Google Shape;1281;p44"/>
          <p:cNvSpPr txBox="1"/>
          <p:nvPr/>
        </p:nvSpPr>
        <p:spPr>
          <a:xfrm>
            <a:off x="731900" y="2374250"/>
            <a:ext cx="7327500" cy="25707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3600">
                <a:solidFill>
                  <a:schemeClr val="dk1"/>
                </a:solidFill>
                <a:latin typeface="Montserrat"/>
                <a:ea typeface="Montserrat"/>
                <a:cs typeface="Montserrat"/>
                <a:sym typeface="Montserrat"/>
              </a:rPr>
              <a:t>✋👆👉👍👤👦👧👨👩👪💃🏃💑❤😂😉😋😒😭👶😸🐟🍒🍔💣📌📖🔨🎃🎈🎨🏈🏰🌏🔌🔑</a:t>
            </a:r>
            <a:r>
              <a:rPr lang="en" sz="2400">
                <a:solidFill>
                  <a:schemeClr val="lt1"/>
                </a:solidFill>
                <a:highlight>
                  <a:schemeClr val="dk2"/>
                </a:highlight>
                <a:latin typeface="Montserrat"/>
                <a:ea typeface="Montserrat"/>
                <a:cs typeface="Montserrat"/>
                <a:sym typeface="Montserrat"/>
              </a:rPr>
              <a:t> and many more...</a:t>
            </a:r>
            <a:endParaRPr sz="2400">
              <a:solidFill>
                <a:schemeClr val="lt1"/>
              </a:solidFill>
              <a:highlight>
                <a:schemeClr val="dk2"/>
              </a:highlight>
              <a:latin typeface="Montserrat"/>
              <a:ea typeface="Montserrat"/>
              <a:cs typeface="Montserrat"/>
              <a:sym typeface="Montserrat"/>
            </a:endParaRPr>
          </a:p>
        </p:txBody>
      </p:sp>
      <p:sp>
        <p:nvSpPr>
          <p:cNvPr id="1282" name="Google Shape;1282;p44"/>
          <p:cNvSpPr txBox="1"/>
          <p:nvPr/>
        </p:nvSpPr>
        <p:spPr>
          <a:xfrm>
            <a:off x="572775" y="856414"/>
            <a:ext cx="1440600" cy="129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9600">
                <a:solidFill>
                  <a:schemeClr val="accent5"/>
                </a:solidFill>
              </a:rPr>
              <a:t>😉</a:t>
            </a:r>
            <a:endParaRPr sz="9600">
              <a:solidFill>
                <a:schemeClr val="accent5"/>
              </a:solidFill>
            </a:endParaRPr>
          </a:p>
        </p:txBody>
      </p:sp>
      <p:sp>
        <p:nvSpPr>
          <p:cNvPr id="1283" name="Google Shape;1283;p44"/>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33</a:t>
            </a:fld>
            <a:endParaRPr/>
          </a:p>
        </p:txBody>
      </p:sp>
      <p:sp>
        <p:nvSpPr>
          <p:cNvPr id="1284" name="Google Shape;1284;p44"/>
          <p:cNvSpPr txBox="1">
            <a:spLocks noGrp="1"/>
          </p:cNvSpPr>
          <p:nvPr>
            <p:ph type="body" idx="1"/>
          </p:nvPr>
        </p:nvSpPr>
        <p:spPr>
          <a:xfrm>
            <a:off x="2200525" y="856425"/>
            <a:ext cx="6486300" cy="11511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1400" b="1"/>
              <a:t>You can also use any emoji as an icon!</a:t>
            </a:r>
            <a:br>
              <a:rPr lang="en" sz="1400"/>
            </a:br>
            <a:r>
              <a:rPr lang="en" sz="1400"/>
              <a:t>And of course it resizes without losing quality.</a:t>
            </a:r>
            <a:br>
              <a:rPr lang="en" sz="1400"/>
            </a:br>
            <a:br>
              <a:rPr lang="en" sz="1400"/>
            </a:br>
            <a:r>
              <a:rPr lang="en" sz="1400"/>
              <a:t>How? Follow Google instructions </a:t>
            </a:r>
            <a:r>
              <a:rPr lang="en" sz="1400" u="sng">
                <a:solidFill>
                  <a:schemeClr val="hlink"/>
                </a:solidFill>
                <a:hlinkClick r:id="rId3"/>
              </a:rPr>
              <a:t>https://twitter.com/googledocs/status/730087240156643328</a:t>
            </a:r>
            <a:endParaRPr sz="14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FFD966"/>
            </a:gs>
            <a:gs pos="100000">
              <a:srgbClr val="FF9900"/>
            </a:gs>
          </a:gsLst>
          <a:path path="circle">
            <a:fillToRect l="50000" t="50000" r="50000" b="50000"/>
          </a:path>
          <a:tileRect/>
        </a:gradFill>
        <a:effectLst/>
      </p:bgPr>
    </p:bg>
    <p:spTree>
      <p:nvGrpSpPr>
        <p:cNvPr id="1" name="Shape 1288"/>
        <p:cNvGrpSpPr/>
        <p:nvPr/>
      </p:nvGrpSpPr>
      <p:grpSpPr>
        <a:xfrm>
          <a:off x="0" y="0"/>
          <a:ext cx="0" cy="0"/>
          <a:chOff x="0" y="0"/>
          <a:chExt cx="0" cy="0"/>
        </a:xfrm>
      </p:grpSpPr>
      <p:pic>
        <p:nvPicPr>
          <p:cNvPr id="1289" name="Google Shape;1289;p45">
            <a:hlinkClick r:id="rId3"/>
          </p:cNvPr>
          <p:cNvPicPr preferRelativeResize="0"/>
          <p:nvPr/>
        </p:nvPicPr>
        <p:blipFill rotWithShape="1">
          <a:blip r:embed="rId4">
            <a:alphaModFix/>
          </a:blip>
          <a:srcRect/>
          <a:stretch/>
        </p:blipFill>
        <p:spPr>
          <a:xfrm>
            <a:off x="3426425" y="1451225"/>
            <a:ext cx="2291150" cy="550600"/>
          </a:xfrm>
          <a:prstGeom prst="rect">
            <a:avLst/>
          </a:prstGeom>
          <a:noFill/>
          <a:ln>
            <a:noFill/>
          </a:ln>
        </p:spPr>
      </p:pic>
      <p:sp>
        <p:nvSpPr>
          <p:cNvPr id="1290" name="Google Shape;1290;p45"/>
          <p:cNvSpPr txBox="1"/>
          <p:nvPr/>
        </p:nvSpPr>
        <p:spPr>
          <a:xfrm>
            <a:off x="1106100" y="2209500"/>
            <a:ext cx="6931800" cy="267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800" b="1">
                <a:solidFill>
                  <a:srgbClr val="434343"/>
                </a:solidFill>
                <a:latin typeface="Montserrat"/>
                <a:ea typeface="Montserrat"/>
                <a:cs typeface="Montserrat"/>
                <a:sym typeface="Montserrat"/>
              </a:rPr>
              <a:t>Free templates for all your presentation needs</a:t>
            </a:r>
            <a:endParaRPr sz="1800" b="1">
              <a:solidFill>
                <a:srgbClr val="434343"/>
              </a:solidFill>
              <a:latin typeface="Montserrat"/>
              <a:ea typeface="Montserrat"/>
              <a:cs typeface="Montserrat"/>
              <a:sym typeface="Montserrat"/>
            </a:endParaRPr>
          </a:p>
        </p:txBody>
      </p:sp>
      <p:grpSp>
        <p:nvGrpSpPr>
          <p:cNvPr id="1291" name="Google Shape;1291;p45"/>
          <p:cNvGrpSpPr/>
          <p:nvPr/>
        </p:nvGrpSpPr>
        <p:grpSpPr>
          <a:xfrm>
            <a:off x="690575" y="3290132"/>
            <a:ext cx="7762851" cy="892418"/>
            <a:chOff x="801125" y="3213932"/>
            <a:chExt cx="7762851" cy="892418"/>
          </a:xfrm>
        </p:grpSpPr>
        <p:grpSp>
          <p:nvGrpSpPr>
            <p:cNvPr id="1292" name="Google Shape;1292;p45"/>
            <p:cNvGrpSpPr/>
            <p:nvPr/>
          </p:nvGrpSpPr>
          <p:grpSpPr>
            <a:xfrm>
              <a:off x="4845759" y="3213932"/>
              <a:ext cx="1695900" cy="892418"/>
              <a:chOff x="4845759" y="3213932"/>
              <a:chExt cx="1695900" cy="892418"/>
            </a:xfrm>
          </p:grpSpPr>
          <p:sp>
            <p:nvSpPr>
              <p:cNvPr id="1293" name="Google Shape;1293;p45"/>
              <p:cNvSpPr txBox="1"/>
              <p:nvPr/>
            </p:nvSpPr>
            <p:spPr>
              <a:xfrm>
                <a:off x="4845759" y="3469450"/>
                <a:ext cx="1695900" cy="6369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a:solidFill>
                      <a:srgbClr val="434343"/>
                    </a:solidFill>
                    <a:latin typeface="Montserrat"/>
                    <a:ea typeface="Montserrat"/>
                    <a:cs typeface="Montserrat"/>
                    <a:sym typeface="Montserrat"/>
                  </a:rPr>
                  <a:t>Ready to use, professional and customizable</a:t>
                </a:r>
                <a:endParaRPr sz="1200">
                  <a:solidFill>
                    <a:srgbClr val="434343"/>
                  </a:solidFill>
                  <a:latin typeface="Montserrat"/>
                  <a:ea typeface="Montserrat"/>
                  <a:cs typeface="Montserrat"/>
                  <a:sym typeface="Montserrat"/>
                </a:endParaRPr>
              </a:p>
            </p:txBody>
          </p:sp>
          <p:sp>
            <p:nvSpPr>
              <p:cNvPr id="1294" name="Google Shape;1294;p45"/>
              <p:cNvSpPr/>
              <p:nvPr/>
            </p:nvSpPr>
            <p:spPr>
              <a:xfrm>
                <a:off x="5603395" y="3213932"/>
                <a:ext cx="180627" cy="181175"/>
              </a:xfrm>
              <a:custGeom>
                <a:avLst/>
                <a:gdLst/>
                <a:ahLst/>
                <a:cxnLst/>
                <a:rect l="l" t="t" r="r" b="b"/>
                <a:pathLst>
                  <a:path w="5929" h="5947" extrusionOk="0">
                    <a:moveTo>
                      <a:pt x="4679" y="0"/>
                    </a:moveTo>
                    <a:lnTo>
                      <a:pt x="4567" y="19"/>
                    </a:lnTo>
                    <a:lnTo>
                      <a:pt x="4474" y="37"/>
                    </a:lnTo>
                    <a:lnTo>
                      <a:pt x="4381" y="93"/>
                    </a:lnTo>
                    <a:lnTo>
                      <a:pt x="4288" y="168"/>
                    </a:lnTo>
                    <a:lnTo>
                      <a:pt x="3747" y="690"/>
                    </a:lnTo>
                    <a:lnTo>
                      <a:pt x="3729" y="746"/>
                    </a:lnTo>
                    <a:lnTo>
                      <a:pt x="3710" y="802"/>
                    </a:lnTo>
                    <a:lnTo>
                      <a:pt x="3729" y="857"/>
                    </a:lnTo>
                    <a:lnTo>
                      <a:pt x="3747" y="895"/>
                    </a:lnTo>
                    <a:lnTo>
                      <a:pt x="5033" y="2181"/>
                    </a:lnTo>
                    <a:lnTo>
                      <a:pt x="5089" y="2218"/>
                    </a:lnTo>
                    <a:lnTo>
                      <a:pt x="5182" y="2218"/>
                    </a:lnTo>
                    <a:lnTo>
                      <a:pt x="5238" y="2181"/>
                    </a:lnTo>
                    <a:lnTo>
                      <a:pt x="5779" y="1640"/>
                    </a:lnTo>
                    <a:lnTo>
                      <a:pt x="5835" y="1566"/>
                    </a:lnTo>
                    <a:lnTo>
                      <a:pt x="5891" y="1473"/>
                    </a:lnTo>
                    <a:lnTo>
                      <a:pt x="5928" y="1361"/>
                    </a:lnTo>
                    <a:lnTo>
                      <a:pt x="5928" y="1249"/>
                    </a:lnTo>
                    <a:lnTo>
                      <a:pt x="5928" y="1156"/>
                    </a:lnTo>
                    <a:lnTo>
                      <a:pt x="5891" y="1044"/>
                    </a:lnTo>
                    <a:lnTo>
                      <a:pt x="5835" y="951"/>
                    </a:lnTo>
                    <a:lnTo>
                      <a:pt x="5779" y="857"/>
                    </a:lnTo>
                    <a:lnTo>
                      <a:pt x="5071" y="168"/>
                    </a:lnTo>
                    <a:lnTo>
                      <a:pt x="4977" y="93"/>
                    </a:lnTo>
                    <a:lnTo>
                      <a:pt x="4884" y="37"/>
                    </a:lnTo>
                    <a:lnTo>
                      <a:pt x="4791" y="19"/>
                    </a:lnTo>
                    <a:lnTo>
                      <a:pt x="4679" y="0"/>
                    </a:lnTo>
                    <a:close/>
                    <a:moveTo>
                      <a:pt x="3393" y="1883"/>
                    </a:moveTo>
                    <a:lnTo>
                      <a:pt x="3449" y="1920"/>
                    </a:lnTo>
                    <a:lnTo>
                      <a:pt x="3486" y="1976"/>
                    </a:lnTo>
                    <a:lnTo>
                      <a:pt x="3505" y="2050"/>
                    </a:lnTo>
                    <a:lnTo>
                      <a:pt x="3486" y="2106"/>
                    </a:lnTo>
                    <a:lnTo>
                      <a:pt x="3449" y="2162"/>
                    </a:lnTo>
                    <a:lnTo>
                      <a:pt x="1660" y="3952"/>
                    </a:lnTo>
                    <a:lnTo>
                      <a:pt x="1604" y="3970"/>
                    </a:lnTo>
                    <a:lnTo>
                      <a:pt x="1548" y="3989"/>
                    </a:lnTo>
                    <a:lnTo>
                      <a:pt x="1492" y="3970"/>
                    </a:lnTo>
                    <a:lnTo>
                      <a:pt x="1436" y="3952"/>
                    </a:lnTo>
                    <a:lnTo>
                      <a:pt x="1399" y="3896"/>
                    </a:lnTo>
                    <a:lnTo>
                      <a:pt x="1380" y="3821"/>
                    </a:lnTo>
                    <a:lnTo>
                      <a:pt x="1399" y="3765"/>
                    </a:lnTo>
                    <a:lnTo>
                      <a:pt x="1436" y="3709"/>
                    </a:lnTo>
                    <a:lnTo>
                      <a:pt x="3225" y="1920"/>
                    </a:lnTo>
                    <a:lnTo>
                      <a:pt x="3281" y="1883"/>
                    </a:lnTo>
                    <a:close/>
                    <a:moveTo>
                      <a:pt x="1007" y="4362"/>
                    </a:moveTo>
                    <a:lnTo>
                      <a:pt x="1007" y="4921"/>
                    </a:lnTo>
                    <a:lnTo>
                      <a:pt x="1566" y="4921"/>
                    </a:lnTo>
                    <a:lnTo>
                      <a:pt x="1566" y="5331"/>
                    </a:lnTo>
                    <a:lnTo>
                      <a:pt x="821" y="5462"/>
                    </a:lnTo>
                    <a:lnTo>
                      <a:pt x="467" y="5107"/>
                    </a:lnTo>
                    <a:lnTo>
                      <a:pt x="597" y="4362"/>
                    </a:lnTo>
                    <a:close/>
                    <a:moveTo>
                      <a:pt x="3337" y="1118"/>
                    </a:moveTo>
                    <a:lnTo>
                      <a:pt x="3300" y="1156"/>
                    </a:lnTo>
                    <a:lnTo>
                      <a:pt x="243" y="4213"/>
                    </a:lnTo>
                    <a:lnTo>
                      <a:pt x="1" y="5611"/>
                    </a:lnTo>
                    <a:lnTo>
                      <a:pt x="1" y="5685"/>
                    </a:lnTo>
                    <a:lnTo>
                      <a:pt x="1" y="5741"/>
                    </a:lnTo>
                    <a:lnTo>
                      <a:pt x="38" y="5816"/>
                    </a:lnTo>
                    <a:lnTo>
                      <a:pt x="75" y="5853"/>
                    </a:lnTo>
                    <a:lnTo>
                      <a:pt x="131" y="5890"/>
                    </a:lnTo>
                    <a:lnTo>
                      <a:pt x="187" y="5928"/>
                    </a:lnTo>
                    <a:lnTo>
                      <a:pt x="243" y="5946"/>
                    </a:lnTo>
                    <a:lnTo>
                      <a:pt x="317" y="5928"/>
                    </a:lnTo>
                    <a:lnTo>
                      <a:pt x="1734" y="5685"/>
                    </a:lnTo>
                    <a:lnTo>
                      <a:pt x="4772" y="2647"/>
                    </a:lnTo>
                    <a:lnTo>
                      <a:pt x="4810" y="2591"/>
                    </a:lnTo>
                    <a:lnTo>
                      <a:pt x="4810" y="2535"/>
                    </a:lnTo>
                    <a:lnTo>
                      <a:pt x="4810" y="2498"/>
                    </a:lnTo>
                    <a:lnTo>
                      <a:pt x="4772" y="2442"/>
                    </a:lnTo>
                    <a:lnTo>
                      <a:pt x="3486" y="1156"/>
                    </a:lnTo>
                    <a:lnTo>
                      <a:pt x="3449" y="1118"/>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grpSp>
          <p:nvGrpSpPr>
            <p:cNvPr id="1295" name="Google Shape;1295;p45"/>
            <p:cNvGrpSpPr/>
            <p:nvPr/>
          </p:nvGrpSpPr>
          <p:grpSpPr>
            <a:xfrm>
              <a:off x="2823442" y="3214222"/>
              <a:ext cx="1695900" cy="892128"/>
              <a:chOff x="2823442" y="3214222"/>
              <a:chExt cx="1695900" cy="892128"/>
            </a:xfrm>
          </p:grpSpPr>
          <p:sp>
            <p:nvSpPr>
              <p:cNvPr id="1296" name="Google Shape;1296;p45"/>
              <p:cNvSpPr txBox="1"/>
              <p:nvPr/>
            </p:nvSpPr>
            <p:spPr>
              <a:xfrm>
                <a:off x="2823442" y="3469450"/>
                <a:ext cx="1695900" cy="6369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a:solidFill>
                      <a:srgbClr val="434343"/>
                    </a:solidFill>
                    <a:latin typeface="Montserrat"/>
                    <a:ea typeface="Montserrat"/>
                    <a:cs typeface="Montserrat"/>
                    <a:sym typeface="Montserrat"/>
                  </a:rPr>
                  <a:t>100% free for personal or commercial use</a:t>
                </a:r>
                <a:endParaRPr sz="1200">
                  <a:solidFill>
                    <a:srgbClr val="434343"/>
                  </a:solidFill>
                  <a:latin typeface="Montserrat"/>
                  <a:ea typeface="Montserrat"/>
                  <a:cs typeface="Montserrat"/>
                  <a:sym typeface="Montserrat"/>
                </a:endParaRPr>
              </a:p>
            </p:txBody>
          </p:sp>
          <p:sp>
            <p:nvSpPr>
              <p:cNvPr id="1297" name="Google Shape;1297;p45"/>
              <p:cNvSpPr/>
              <p:nvPr/>
            </p:nvSpPr>
            <p:spPr>
              <a:xfrm>
                <a:off x="3569730" y="3214222"/>
                <a:ext cx="203323" cy="180597"/>
              </a:xfrm>
              <a:custGeom>
                <a:avLst/>
                <a:gdLst/>
                <a:ahLst/>
                <a:cxnLst/>
                <a:rect l="l" t="t" r="r" b="b"/>
                <a:pathLst>
                  <a:path w="6674" h="5928" extrusionOk="0">
                    <a:moveTo>
                      <a:pt x="2443" y="0"/>
                    </a:moveTo>
                    <a:lnTo>
                      <a:pt x="2275" y="37"/>
                    </a:lnTo>
                    <a:lnTo>
                      <a:pt x="2126" y="93"/>
                    </a:lnTo>
                    <a:lnTo>
                      <a:pt x="1995" y="187"/>
                    </a:lnTo>
                    <a:lnTo>
                      <a:pt x="1846" y="336"/>
                    </a:lnTo>
                    <a:lnTo>
                      <a:pt x="1753" y="503"/>
                    </a:lnTo>
                    <a:lnTo>
                      <a:pt x="1697" y="690"/>
                    </a:lnTo>
                    <a:lnTo>
                      <a:pt x="1660" y="876"/>
                    </a:lnTo>
                    <a:lnTo>
                      <a:pt x="1678" y="1063"/>
                    </a:lnTo>
                    <a:lnTo>
                      <a:pt x="1716" y="1249"/>
                    </a:lnTo>
                    <a:lnTo>
                      <a:pt x="1809" y="1417"/>
                    </a:lnTo>
                    <a:lnTo>
                      <a:pt x="1921" y="1566"/>
                    </a:lnTo>
                    <a:lnTo>
                      <a:pt x="3188" y="2889"/>
                    </a:lnTo>
                    <a:lnTo>
                      <a:pt x="3263" y="2945"/>
                    </a:lnTo>
                    <a:lnTo>
                      <a:pt x="3337" y="2964"/>
                    </a:lnTo>
                    <a:lnTo>
                      <a:pt x="3412" y="2945"/>
                    </a:lnTo>
                    <a:lnTo>
                      <a:pt x="3487" y="2889"/>
                    </a:lnTo>
                    <a:lnTo>
                      <a:pt x="4754" y="1566"/>
                    </a:lnTo>
                    <a:lnTo>
                      <a:pt x="4866" y="1417"/>
                    </a:lnTo>
                    <a:lnTo>
                      <a:pt x="4940" y="1249"/>
                    </a:lnTo>
                    <a:lnTo>
                      <a:pt x="4996" y="1063"/>
                    </a:lnTo>
                    <a:lnTo>
                      <a:pt x="5015" y="876"/>
                    </a:lnTo>
                    <a:lnTo>
                      <a:pt x="4978" y="690"/>
                    </a:lnTo>
                    <a:lnTo>
                      <a:pt x="4922" y="503"/>
                    </a:lnTo>
                    <a:lnTo>
                      <a:pt x="4810" y="336"/>
                    </a:lnTo>
                    <a:lnTo>
                      <a:pt x="4679" y="187"/>
                    </a:lnTo>
                    <a:lnTo>
                      <a:pt x="4549" y="93"/>
                    </a:lnTo>
                    <a:lnTo>
                      <a:pt x="4381" y="37"/>
                    </a:lnTo>
                    <a:lnTo>
                      <a:pt x="4232" y="0"/>
                    </a:lnTo>
                    <a:lnTo>
                      <a:pt x="4064" y="0"/>
                    </a:lnTo>
                    <a:lnTo>
                      <a:pt x="3897" y="19"/>
                    </a:lnTo>
                    <a:lnTo>
                      <a:pt x="3747" y="75"/>
                    </a:lnTo>
                    <a:lnTo>
                      <a:pt x="3598" y="168"/>
                    </a:lnTo>
                    <a:lnTo>
                      <a:pt x="3468" y="280"/>
                    </a:lnTo>
                    <a:lnTo>
                      <a:pt x="3337" y="429"/>
                    </a:lnTo>
                    <a:lnTo>
                      <a:pt x="3207" y="280"/>
                    </a:lnTo>
                    <a:lnTo>
                      <a:pt x="3076" y="168"/>
                    </a:lnTo>
                    <a:lnTo>
                      <a:pt x="2927" y="75"/>
                    </a:lnTo>
                    <a:lnTo>
                      <a:pt x="2778" y="19"/>
                    </a:lnTo>
                    <a:lnTo>
                      <a:pt x="2610" y="0"/>
                    </a:lnTo>
                    <a:close/>
                    <a:moveTo>
                      <a:pt x="2219" y="3691"/>
                    </a:moveTo>
                    <a:lnTo>
                      <a:pt x="1995" y="3728"/>
                    </a:lnTo>
                    <a:lnTo>
                      <a:pt x="1772" y="3784"/>
                    </a:lnTo>
                    <a:lnTo>
                      <a:pt x="1548" y="3877"/>
                    </a:lnTo>
                    <a:lnTo>
                      <a:pt x="1362" y="4008"/>
                    </a:lnTo>
                    <a:lnTo>
                      <a:pt x="821" y="4436"/>
                    </a:lnTo>
                    <a:lnTo>
                      <a:pt x="187" y="4436"/>
                    </a:lnTo>
                    <a:lnTo>
                      <a:pt x="113" y="4455"/>
                    </a:lnTo>
                    <a:lnTo>
                      <a:pt x="57" y="4492"/>
                    </a:lnTo>
                    <a:lnTo>
                      <a:pt x="1" y="4548"/>
                    </a:lnTo>
                    <a:lnTo>
                      <a:pt x="1" y="4623"/>
                    </a:lnTo>
                    <a:lnTo>
                      <a:pt x="1" y="5741"/>
                    </a:lnTo>
                    <a:lnTo>
                      <a:pt x="1" y="5816"/>
                    </a:lnTo>
                    <a:lnTo>
                      <a:pt x="57" y="5872"/>
                    </a:lnTo>
                    <a:lnTo>
                      <a:pt x="113" y="5909"/>
                    </a:lnTo>
                    <a:lnTo>
                      <a:pt x="187" y="5928"/>
                    </a:lnTo>
                    <a:lnTo>
                      <a:pt x="4325" y="5928"/>
                    </a:lnTo>
                    <a:lnTo>
                      <a:pt x="4437" y="5909"/>
                    </a:lnTo>
                    <a:lnTo>
                      <a:pt x="4568" y="5890"/>
                    </a:lnTo>
                    <a:lnTo>
                      <a:pt x="4679" y="5834"/>
                    </a:lnTo>
                    <a:lnTo>
                      <a:pt x="4791" y="5760"/>
                    </a:lnTo>
                    <a:lnTo>
                      <a:pt x="6543" y="4362"/>
                    </a:lnTo>
                    <a:lnTo>
                      <a:pt x="6599" y="4306"/>
                    </a:lnTo>
                    <a:lnTo>
                      <a:pt x="6637" y="4231"/>
                    </a:lnTo>
                    <a:lnTo>
                      <a:pt x="6674" y="4157"/>
                    </a:lnTo>
                    <a:lnTo>
                      <a:pt x="6674" y="4082"/>
                    </a:lnTo>
                    <a:lnTo>
                      <a:pt x="6674" y="4008"/>
                    </a:lnTo>
                    <a:lnTo>
                      <a:pt x="6655" y="3933"/>
                    </a:lnTo>
                    <a:lnTo>
                      <a:pt x="6618" y="3859"/>
                    </a:lnTo>
                    <a:lnTo>
                      <a:pt x="6543" y="3784"/>
                    </a:lnTo>
                    <a:lnTo>
                      <a:pt x="6506" y="3747"/>
                    </a:lnTo>
                    <a:lnTo>
                      <a:pt x="6432" y="3728"/>
                    </a:lnTo>
                    <a:lnTo>
                      <a:pt x="6376" y="3709"/>
                    </a:lnTo>
                    <a:lnTo>
                      <a:pt x="6301" y="3709"/>
                    </a:lnTo>
                    <a:lnTo>
                      <a:pt x="6171" y="3728"/>
                    </a:lnTo>
                    <a:lnTo>
                      <a:pt x="6115" y="3747"/>
                    </a:lnTo>
                    <a:lnTo>
                      <a:pt x="6059" y="3784"/>
                    </a:lnTo>
                    <a:lnTo>
                      <a:pt x="4978" y="4641"/>
                    </a:lnTo>
                    <a:lnTo>
                      <a:pt x="4885" y="4716"/>
                    </a:lnTo>
                    <a:lnTo>
                      <a:pt x="4773" y="4772"/>
                    </a:lnTo>
                    <a:lnTo>
                      <a:pt x="4642" y="4809"/>
                    </a:lnTo>
                    <a:lnTo>
                      <a:pt x="3095" y="4809"/>
                    </a:lnTo>
                    <a:lnTo>
                      <a:pt x="3039" y="4772"/>
                    </a:lnTo>
                    <a:lnTo>
                      <a:pt x="2983" y="4716"/>
                    </a:lnTo>
                    <a:lnTo>
                      <a:pt x="2965" y="4660"/>
                    </a:lnTo>
                    <a:lnTo>
                      <a:pt x="2965" y="4586"/>
                    </a:lnTo>
                    <a:lnTo>
                      <a:pt x="3002" y="4511"/>
                    </a:lnTo>
                    <a:lnTo>
                      <a:pt x="3076" y="4455"/>
                    </a:lnTo>
                    <a:lnTo>
                      <a:pt x="3151" y="4436"/>
                    </a:lnTo>
                    <a:lnTo>
                      <a:pt x="4120" y="4436"/>
                    </a:lnTo>
                    <a:lnTo>
                      <a:pt x="4195" y="4418"/>
                    </a:lnTo>
                    <a:lnTo>
                      <a:pt x="4307" y="4362"/>
                    </a:lnTo>
                    <a:lnTo>
                      <a:pt x="4363" y="4306"/>
                    </a:lnTo>
                    <a:lnTo>
                      <a:pt x="4400" y="4250"/>
                    </a:lnTo>
                    <a:lnTo>
                      <a:pt x="4419" y="4194"/>
                    </a:lnTo>
                    <a:lnTo>
                      <a:pt x="4437" y="4138"/>
                    </a:lnTo>
                    <a:lnTo>
                      <a:pt x="4456" y="4045"/>
                    </a:lnTo>
                    <a:lnTo>
                      <a:pt x="4437" y="3970"/>
                    </a:lnTo>
                    <a:lnTo>
                      <a:pt x="4400" y="3896"/>
                    </a:lnTo>
                    <a:lnTo>
                      <a:pt x="4363" y="3821"/>
                    </a:lnTo>
                    <a:lnTo>
                      <a:pt x="4307" y="3784"/>
                    </a:lnTo>
                    <a:lnTo>
                      <a:pt x="4232" y="3728"/>
                    </a:lnTo>
                    <a:lnTo>
                      <a:pt x="4158" y="3709"/>
                    </a:lnTo>
                    <a:lnTo>
                      <a:pt x="4083" y="369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grpSp>
          <p:nvGrpSpPr>
            <p:cNvPr id="1298" name="Google Shape;1298;p45"/>
            <p:cNvGrpSpPr/>
            <p:nvPr/>
          </p:nvGrpSpPr>
          <p:grpSpPr>
            <a:xfrm>
              <a:off x="6868076" y="3213932"/>
              <a:ext cx="1695900" cy="892418"/>
              <a:chOff x="6868076" y="3213932"/>
              <a:chExt cx="1695900" cy="892418"/>
            </a:xfrm>
          </p:grpSpPr>
          <p:sp>
            <p:nvSpPr>
              <p:cNvPr id="1299" name="Google Shape;1299;p45"/>
              <p:cNvSpPr txBox="1"/>
              <p:nvPr/>
            </p:nvSpPr>
            <p:spPr>
              <a:xfrm>
                <a:off x="6868076" y="3469450"/>
                <a:ext cx="1695900" cy="6369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a:solidFill>
                      <a:srgbClr val="434343"/>
                    </a:solidFill>
                    <a:latin typeface="Montserrat"/>
                    <a:ea typeface="Montserrat"/>
                    <a:cs typeface="Montserrat"/>
                    <a:sym typeface="Montserrat"/>
                  </a:rPr>
                  <a:t>Blow your audience away with attractive visuals</a:t>
                </a:r>
                <a:endParaRPr sz="1200">
                  <a:solidFill>
                    <a:srgbClr val="434343"/>
                  </a:solidFill>
                  <a:latin typeface="Montserrat"/>
                  <a:ea typeface="Montserrat"/>
                  <a:cs typeface="Montserrat"/>
                  <a:sym typeface="Montserrat"/>
                </a:endParaRPr>
              </a:p>
            </p:txBody>
          </p:sp>
          <p:sp>
            <p:nvSpPr>
              <p:cNvPr id="1300" name="Google Shape;1300;p45"/>
              <p:cNvSpPr/>
              <p:nvPr/>
            </p:nvSpPr>
            <p:spPr>
              <a:xfrm>
                <a:off x="7625712" y="3213932"/>
                <a:ext cx="180627" cy="181175"/>
              </a:xfrm>
              <a:custGeom>
                <a:avLst/>
                <a:gdLst/>
                <a:ahLst/>
                <a:cxnLst/>
                <a:rect l="l" t="t" r="r" b="b"/>
                <a:pathLst>
                  <a:path w="5929" h="5947" extrusionOk="0">
                    <a:moveTo>
                      <a:pt x="784" y="4940"/>
                    </a:moveTo>
                    <a:lnTo>
                      <a:pt x="839" y="4958"/>
                    </a:lnTo>
                    <a:lnTo>
                      <a:pt x="933" y="5014"/>
                    </a:lnTo>
                    <a:lnTo>
                      <a:pt x="989" y="5107"/>
                    </a:lnTo>
                    <a:lnTo>
                      <a:pt x="1007" y="5145"/>
                    </a:lnTo>
                    <a:lnTo>
                      <a:pt x="1007" y="5201"/>
                    </a:lnTo>
                    <a:lnTo>
                      <a:pt x="1007" y="5257"/>
                    </a:lnTo>
                    <a:lnTo>
                      <a:pt x="989" y="5313"/>
                    </a:lnTo>
                    <a:lnTo>
                      <a:pt x="933" y="5406"/>
                    </a:lnTo>
                    <a:lnTo>
                      <a:pt x="839" y="5462"/>
                    </a:lnTo>
                    <a:lnTo>
                      <a:pt x="784" y="5480"/>
                    </a:lnTo>
                    <a:lnTo>
                      <a:pt x="672" y="5480"/>
                    </a:lnTo>
                    <a:lnTo>
                      <a:pt x="634" y="5462"/>
                    </a:lnTo>
                    <a:lnTo>
                      <a:pt x="541" y="5406"/>
                    </a:lnTo>
                    <a:lnTo>
                      <a:pt x="485" y="5313"/>
                    </a:lnTo>
                    <a:lnTo>
                      <a:pt x="467" y="5257"/>
                    </a:lnTo>
                    <a:lnTo>
                      <a:pt x="448" y="5201"/>
                    </a:lnTo>
                    <a:lnTo>
                      <a:pt x="467" y="5145"/>
                    </a:lnTo>
                    <a:lnTo>
                      <a:pt x="485" y="5107"/>
                    </a:lnTo>
                    <a:lnTo>
                      <a:pt x="541" y="5014"/>
                    </a:lnTo>
                    <a:lnTo>
                      <a:pt x="634" y="4958"/>
                    </a:lnTo>
                    <a:lnTo>
                      <a:pt x="672" y="4940"/>
                    </a:lnTo>
                    <a:close/>
                    <a:moveTo>
                      <a:pt x="206" y="2610"/>
                    </a:moveTo>
                    <a:lnTo>
                      <a:pt x="168" y="2628"/>
                    </a:lnTo>
                    <a:lnTo>
                      <a:pt x="75" y="2684"/>
                    </a:lnTo>
                    <a:lnTo>
                      <a:pt x="19" y="2777"/>
                    </a:lnTo>
                    <a:lnTo>
                      <a:pt x="1" y="2833"/>
                    </a:lnTo>
                    <a:lnTo>
                      <a:pt x="1" y="2889"/>
                    </a:lnTo>
                    <a:lnTo>
                      <a:pt x="1" y="5667"/>
                    </a:lnTo>
                    <a:lnTo>
                      <a:pt x="1" y="5723"/>
                    </a:lnTo>
                    <a:lnTo>
                      <a:pt x="19" y="5779"/>
                    </a:lnTo>
                    <a:lnTo>
                      <a:pt x="75" y="5872"/>
                    </a:lnTo>
                    <a:lnTo>
                      <a:pt x="168" y="5928"/>
                    </a:lnTo>
                    <a:lnTo>
                      <a:pt x="206" y="5946"/>
                    </a:lnTo>
                    <a:lnTo>
                      <a:pt x="1250" y="5946"/>
                    </a:lnTo>
                    <a:lnTo>
                      <a:pt x="1305" y="5928"/>
                    </a:lnTo>
                    <a:lnTo>
                      <a:pt x="1399" y="5872"/>
                    </a:lnTo>
                    <a:lnTo>
                      <a:pt x="1455" y="5779"/>
                    </a:lnTo>
                    <a:lnTo>
                      <a:pt x="1473" y="5723"/>
                    </a:lnTo>
                    <a:lnTo>
                      <a:pt x="1473" y="5667"/>
                    </a:lnTo>
                    <a:lnTo>
                      <a:pt x="1473" y="2889"/>
                    </a:lnTo>
                    <a:lnTo>
                      <a:pt x="1473" y="2833"/>
                    </a:lnTo>
                    <a:lnTo>
                      <a:pt x="1455" y="2777"/>
                    </a:lnTo>
                    <a:lnTo>
                      <a:pt x="1399" y="2684"/>
                    </a:lnTo>
                    <a:lnTo>
                      <a:pt x="1305" y="2628"/>
                    </a:lnTo>
                    <a:lnTo>
                      <a:pt x="1250" y="2610"/>
                    </a:lnTo>
                    <a:close/>
                    <a:moveTo>
                      <a:pt x="3617" y="0"/>
                    </a:moveTo>
                    <a:lnTo>
                      <a:pt x="3524" y="19"/>
                    </a:lnTo>
                    <a:lnTo>
                      <a:pt x="3468" y="75"/>
                    </a:lnTo>
                    <a:lnTo>
                      <a:pt x="3393" y="168"/>
                    </a:lnTo>
                    <a:lnTo>
                      <a:pt x="3337" y="261"/>
                    </a:lnTo>
                    <a:lnTo>
                      <a:pt x="3263" y="485"/>
                    </a:lnTo>
                    <a:lnTo>
                      <a:pt x="3225" y="671"/>
                    </a:lnTo>
                    <a:lnTo>
                      <a:pt x="3169" y="858"/>
                    </a:lnTo>
                    <a:lnTo>
                      <a:pt x="3114" y="1044"/>
                    </a:lnTo>
                    <a:lnTo>
                      <a:pt x="3039" y="1212"/>
                    </a:lnTo>
                    <a:lnTo>
                      <a:pt x="2983" y="1286"/>
                    </a:lnTo>
                    <a:lnTo>
                      <a:pt x="2927" y="1361"/>
                    </a:lnTo>
                    <a:lnTo>
                      <a:pt x="2797" y="1510"/>
                    </a:lnTo>
                    <a:lnTo>
                      <a:pt x="2666" y="1659"/>
                    </a:lnTo>
                    <a:lnTo>
                      <a:pt x="2442" y="1995"/>
                    </a:lnTo>
                    <a:lnTo>
                      <a:pt x="2200" y="2330"/>
                    </a:lnTo>
                    <a:lnTo>
                      <a:pt x="2051" y="2498"/>
                    </a:lnTo>
                    <a:lnTo>
                      <a:pt x="1883" y="2666"/>
                    </a:lnTo>
                    <a:lnTo>
                      <a:pt x="1865" y="2722"/>
                    </a:lnTo>
                    <a:lnTo>
                      <a:pt x="1846" y="2777"/>
                    </a:lnTo>
                    <a:lnTo>
                      <a:pt x="1846" y="5257"/>
                    </a:lnTo>
                    <a:lnTo>
                      <a:pt x="1865" y="5313"/>
                    </a:lnTo>
                    <a:lnTo>
                      <a:pt x="1883" y="5350"/>
                    </a:lnTo>
                    <a:lnTo>
                      <a:pt x="1939" y="5387"/>
                    </a:lnTo>
                    <a:lnTo>
                      <a:pt x="1995" y="5387"/>
                    </a:lnTo>
                    <a:lnTo>
                      <a:pt x="2126" y="5406"/>
                    </a:lnTo>
                    <a:lnTo>
                      <a:pt x="2293" y="5462"/>
                    </a:lnTo>
                    <a:lnTo>
                      <a:pt x="2592" y="5573"/>
                    </a:lnTo>
                    <a:lnTo>
                      <a:pt x="2890" y="5704"/>
                    </a:lnTo>
                    <a:lnTo>
                      <a:pt x="3225" y="5816"/>
                    </a:lnTo>
                    <a:lnTo>
                      <a:pt x="3393" y="5872"/>
                    </a:lnTo>
                    <a:lnTo>
                      <a:pt x="3580" y="5909"/>
                    </a:lnTo>
                    <a:lnTo>
                      <a:pt x="3785" y="5946"/>
                    </a:lnTo>
                    <a:lnTo>
                      <a:pt x="4400" y="5946"/>
                    </a:lnTo>
                    <a:lnTo>
                      <a:pt x="4586" y="5928"/>
                    </a:lnTo>
                    <a:lnTo>
                      <a:pt x="4772" y="5909"/>
                    </a:lnTo>
                    <a:lnTo>
                      <a:pt x="4940" y="5853"/>
                    </a:lnTo>
                    <a:lnTo>
                      <a:pt x="5108" y="5797"/>
                    </a:lnTo>
                    <a:lnTo>
                      <a:pt x="5238" y="5723"/>
                    </a:lnTo>
                    <a:lnTo>
                      <a:pt x="5332" y="5611"/>
                    </a:lnTo>
                    <a:lnTo>
                      <a:pt x="5388" y="5499"/>
                    </a:lnTo>
                    <a:lnTo>
                      <a:pt x="5425" y="5368"/>
                    </a:lnTo>
                    <a:lnTo>
                      <a:pt x="5425" y="5238"/>
                    </a:lnTo>
                    <a:lnTo>
                      <a:pt x="5406" y="5089"/>
                    </a:lnTo>
                    <a:lnTo>
                      <a:pt x="5481" y="4996"/>
                    </a:lnTo>
                    <a:lnTo>
                      <a:pt x="5537" y="4902"/>
                    </a:lnTo>
                    <a:lnTo>
                      <a:pt x="5574" y="4809"/>
                    </a:lnTo>
                    <a:lnTo>
                      <a:pt x="5611" y="4697"/>
                    </a:lnTo>
                    <a:lnTo>
                      <a:pt x="5630" y="4567"/>
                    </a:lnTo>
                    <a:lnTo>
                      <a:pt x="5630" y="4455"/>
                    </a:lnTo>
                    <a:lnTo>
                      <a:pt x="5630" y="4325"/>
                    </a:lnTo>
                    <a:lnTo>
                      <a:pt x="5593" y="4213"/>
                    </a:lnTo>
                    <a:lnTo>
                      <a:pt x="5667" y="4101"/>
                    </a:lnTo>
                    <a:lnTo>
                      <a:pt x="5723" y="3989"/>
                    </a:lnTo>
                    <a:lnTo>
                      <a:pt x="5742" y="3877"/>
                    </a:lnTo>
                    <a:lnTo>
                      <a:pt x="5779" y="3747"/>
                    </a:lnTo>
                    <a:lnTo>
                      <a:pt x="5779" y="3635"/>
                    </a:lnTo>
                    <a:lnTo>
                      <a:pt x="5760" y="3523"/>
                    </a:lnTo>
                    <a:lnTo>
                      <a:pt x="5742" y="3393"/>
                    </a:lnTo>
                    <a:lnTo>
                      <a:pt x="5704" y="3299"/>
                    </a:lnTo>
                    <a:lnTo>
                      <a:pt x="5798" y="3169"/>
                    </a:lnTo>
                    <a:lnTo>
                      <a:pt x="5872" y="3038"/>
                    </a:lnTo>
                    <a:lnTo>
                      <a:pt x="5909" y="2889"/>
                    </a:lnTo>
                    <a:lnTo>
                      <a:pt x="5928" y="2722"/>
                    </a:lnTo>
                    <a:lnTo>
                      <a:pt x="5909" y="2591"/>
                    </a:lnTo>
                    <a:lnTo>
                      <a:pt x="5872" y="2461"/>
                    </a:lnTo>
                    <a:lnTo>
                      <a:pt x="5816" y="2349"/>
                    </a:lnTo>
                    <a:lnTo>
                      <a:pt x="5723" y="2256"/>
                    </a:lnTo>
                    <a:lnTo>
                      <a:pt x="5630" y="2162"/>
                    </a:lnTo>
                    <a:lnTo>
                      <a:pt x="5518" y="2106"/>
                    </a:lnTo>
                    <a:lnTo>
                      <a:pt x="5388" y="2069"/>
                    </a:lnTo>
                    <a:lnTo>
                      <a:pt x="5238" y="2051"/>
                    </a:lnTo>
                    <a:lnTo>
                      <a:pt x="4064" y="2051"/>
                    </a:lnTo>
                    <a:lnTo>
                      <a:pt x="4101" y="1920"/>
                    </a:lnTo>
                    <a:lnTo>
                      <a:pt x="4157" y="1808"/>
                    </a:lnTo>
                    <a:lnTo>
                      <a:pt x="4288" y="1566"/>
                    </a:lnTo>
                    <a:lnTo>
                      <a:pt x="4344" y="1435"/>
                    </a:lnTo>
                    <a:lnTo>
                      <a:pt x="4400" y="1286"/>
                    </a:lnTo>
                    <a:lnTo>
                      <a:pt x="4437" y="1119"/>
                    </a:lnTo>
                    <a:lnTo>
                      <a:pt x="4456" y="951"/>
                    </a:lnTo>
                    <a:lnTo>
                      <a:pt x="4437" y="802"/>
                    </a:lnTo>
                    <a:lnTo>
                      <a:pt x="4418" y="671"/>
                    </a:lnTo>
                    <a:lnTo>
                      <a:pt x="4400" y="541"/>
                    </a:lnTo>
                    <a:lnTo>
                      <a:pt x="4362" y="447"/>
                    </a:lnTo>
                    <a:lnTo>
                      <a:pt x="4306" y="354"/>
                    </a:lnTo>
                    <a:lnTo>
                      <a:pt x="4251" y="280"/>
                    </a:lnTo>
                    <a:lnTo>
                      <a:pt x="4195" y="205"/>
                    </a:lnTo>
                    <a:lnTo>
                      <a:pt x="4139" y="168"/>
                    </a:lnTo>
                    <a:lnTo>
                      <a:pt x="3990" y="75"/>
                    </a:lnTo>
                    <a:lnTo>
                      <a:pt x="3859" y="37"/>
                    </a:lnTo>
                    <a:lnTo>
                      <a:pt x="3729" y="19"/>
                    </a:lnTo>
                    <a:lnTo>
                      <a:pt x="361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grpSp>
          <p:nvGrpSpPr>
            <p:cNvPr id="1301" name="Google Shape;1301;p45"/>
            <p:cNvGrpSpPr/>
            <p:nvPr/>
          </p:nvGrpSpPr>
          <p:grpSpPr>
            <a:xfrm>
              <a:off x="801125" y="3214206"/>
              <a:ext cx="1695900" cy="892144"/>
              <a:chOff x="801125" y="3214206"/>
              <a:chExt cx="1695900" cy="892144"/>
            </a:xfrm>
          </p:grpSpPr>
          <p:sp>
            <p:nvSpPr>
              <p:cNvPr id="1302" name="Google Shape;1302;p45"/>
              <p:cNvSpPr txBox="1"/>
              <p:nvPr/>
            </p:nvSpPr>
            <p:spPr>
              <a:xfrm>
                <a:off x="801125" y="3469450"/>
                <a:ext cx="1695900" cy="6369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a:solidFill>
                      <a:srgbClr val="434343"/>
                    </a:solidFill>
                    <a:latin typeface="Montserrat"/>
                    <a:ea typeface="Montserrat"/>
                    <a:cs typeface="Montserrat"/>
                    <a:sym typeface="Montserrat"/>
                  </a:rPr>
                  <a:t>For PowerPoint and Google Slides</a:t>
                </a:r>
                <a:endParaRPr sz="1200">
                  <a:solidFill>
                    <a:srgbClr val="434343"/>
                  </a:solidFill>
                  <a:latin typeface="Montserrat"/>
                  <a:ea typeface="Montserrat"/>
                  <a:cs typeface="Montserrat"/>
                  <a:sym typeface="Montserrat"/>
                </a:endParaRPr>
              </a:p>
            </p:txBody>
          </p:sp>
          <p:sp>
            <p:nvSpPr>
              <p:cNvPr id="1303" name="Google Shape;1303;p45"/>
              <p:cNvSpPr/>
              <p:nvPr/>
            </p:nvSpPr>
            <p:spPr>
              <a:xfrm>
                <a:off x="1535764" y="3214206"/>
                <a:ext cx="226629" cy="180627"/>
              </a:xfrm>
              <a:custGeom>
                <a:avLst/>
                <a:gdLst/>
                <a:ahLst/>
                <a:cxnLst/>
                <a:rect l="l" t="t" r="r" b="b"/>
                <a:pathLst>
                  <a:path w="7439" h="5929" extrusionOk="0">
                    <a:moveTo>
                      <a:pt x="5947" y="728"/>
                    </a:moveTo>
                    <a:lnTo>
                      <a:pt x="5947" y="3710"/>
                    </a:lnTo>
                    <a:lnTo>
                      <a:pt x="1492" y="3710"/>
                    </a:lnTo>
                    <a:lnTo>
                      <a:pt x="1492" y="728"/>
                    </a:lnTo>
                    <a:close/>
                    <a:moveTo>
                      <a:pt x="1194" y="1"/>
                    </a:moveTo>
                    <a:lnTo>
                      <a:pt x="1101" y="38"/>
                    </a:lnTo>
                    <a:lnTo>
                      <a:pt x="989" y="94"/>
                    </a:lnTo>
                    <a:lnTo>
                      <a:pt x="914" y="150"/>
                    </a:lnTo>
                    <a:lnTo>
                      <a:pt x="840" y="243"/>
                    </a:lnTo>
                    <a:lnTo>
                      <a:pt x="802" y="336"/>
                    </a:lnTo>
                    <a:lnTo>
                      <a:pt x="765" y="430"/>
                    </a:lnTo>
                    <a:lnTo>
                      <a:pt x="746" y="542"/>
                    </a:lnTo>
                    <a:lnTo>
                      <a:pt x="746" y="4437"/>
                    </a:lnTo>
                    <a:lnTo>
                      <a:pt x="6693" y="4437"/>
                    </a:lnTo>
                    <a:lnTo>
                      <a:pt x="6693" y="542"/>
                    </a:lnTo>
                    <a:lnTo>
                      <a:pt x="6674" y="430"/>
                    </a:lnTo>
                    <a:lnTo>
                      <a:pt x="6655" y="336"/>
                    </a:lnTo>
                    <a:lnTo>
                      <a:pt x="6599" y="243"/>
                    </a:lnTo>
                    <a:lnTo>
                      <a:pt x="6525" y="150"/>
                    </a:lnTo>
                    <a:lnTo>
                      <a:pt x="6450" y="94"/>
                    </a:lnTo>
                    <a:lnTo>
                      <a:pt x="6357" y="38"/>
                    </a:lnTo>
                    <a:lnTo>
                      <a:pt x="6245" y="1"/>
                    </a:lnTo>
                    <a:close/>
                    <a:moveTo>
                      <a:pt x="187" y="4810"/>
                    </a:moveTo>
                    <a:lnTo>
                      <a:pt x="131" y="4829"/>
                    </a:lnTo>
                    <a:lnTo>
                      <a:pt x="57" y="4866"/>
                    </a:lnTo>
                    <a:lnTo>
                      <a:pt x="20" y="4941"/>
                    </a:lnTo>
                    <a:lnTo>
                      <a:pt x="1" y="4996"/>
                    </a:lnTo>
                    <a:lnTo>
                      <a:pt x="1" y="5183"/>
                    </a:lnTo>
                    <a:lnTo>
                      <a:pt x="20" y="5332"/>
                    </a:lnTo>
                    <a:lnTo>
                      <a:pt x="75" y="5481"/>
                    </a:lnTo>
                    <a:lnTo>
                      <a:pt x="131" y="5612"/>
                    </a:lnTo>
                    <a:lnTo>
                      <a:pt x="225" y="5705"/>
                    </a:lnTo>
                    <a:lnTo>
                      <a:pt x="336" y="5798"/>
                    </a:lnTo>
                    <a:lnTo>
                      <a:pt x="467" y="5873"/>
                    </a:lnTo>
                    <a:lnTo>
                      <a:pt x="597" y="5910"/>
                    </a:lnTo>
                    <a:lnTo>
                      <a:pt x="746" y="5928"/>
                    </a:lnTo>
                    <a:lnTo>
                      <a:pt x="6693" y="5928"/>
                    </a:lnTo>
                    <a:lnTo>
                      <a:pt x="6842" y="5910"/>
                    </a:lnTo>
                    <a:lnTo>
                      <a:pt x="6972" y="5873"/>
                    </a:lnTo>
                    <a:lnTo>
                      <a:pt x="7103" y="5798"/>
                    </a:lnTo>
                    <a:lnTo>
                      <a:pt x="7214" y="5705"/>
                    </a:lnTo>
                    <a:lnTo>
                      <a:pt x="7308" y="5612"/>
                    </a:lnTo>
                    <a:lnTo>
                      <a:pt x="7382" y="5481"/>
                    </a:lnTo>
                    <a:lnTo>
                      <a:pt x="7420" y="5332"/>
                    </a:lnTo>
                    <a:lnTo>
                      <a:pt x="7438" y="5183"/>
                    </a:lnTo>
                    <a:lnTo>
                      <a:pt x="7438" y="4996"/>
                    </a:lnTo>
                    <a:lnTo>
                      <a:pt x="7420" y="4941"/>
                    </a:lnTo>
                    <a:lnTo>
                      <a:pt x="7382" y="4866"/>
                    </a:lnTo>
                    <a:lnTo>
                      <a:pt x="7326" y="4829"/>
                    </a:lnTo>
                    <a:lnTo>
                      <a:pt x="7252" y="4810"/>
                    </a:lnTo>
                    <a:lnTo>
                      <a:pt x="4437" y="4810"/>
                    </a:lnTo>
                    <a:lnTo>
                      <a:pt x="4419" y="4903"/>
                    </a:lnTo>
                    <a:lnTo>
                      <a:pt x="4400" y="4978"/>
                    </a:lnTo>
                    <a:lnTo>
                      <a:pt x="4363" y="5034"/>
                    </a:lnTo>
                    <a:lnTo>
                      <a:pt x="4325" y="5090"/>
                    </a:lnTo>
                    <a:lnTo>
                      <a:pt x="4269" y="5127"/>
                    </a:lnTo>
                    <a:lnTo>
                      <a:pt x="4195" y="5164"/>
                    </a:lnTo>
                    <a:lnTo>
                      <a:pt x="4139" y="5183"/>
                    </a:lnTo>
                    <a:lnTo>
                      <a:pt x="3263" y="5183"/>
                    </a:lnTo>
                    <a:lnTo>
                      <a:pt x="3207" y="5146"/>
                    </a:lnTo>
                    <a:lnTo>
                      <a:pt x="3132" y="5108"/>
                    </a:lnTo>
                    <a:lnTo>
                      <a:pt x="3076" y="5071"/>
                    </a:lnTo>
                    <a:lnTo>
                      <a:pt x="3039" y="5015"/>
                    </a:lnTo>
                    <a:lnTo>
                      <a:pt x="3002" y="4941"/>
                    </a:lnTo>
                    <a:lnTo>
                      <a:pt x="2983" y="4885"/>
                    </a:lnTo>
                    <a:lnTo>
                      <a:pt x="2965" y="481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5"/>
          <p:cNvSpPr txBox="1">
            <a:spLocks noGrp="1"/>
          </p:cNvSpPr>
          <p:nvPr>
            <p:ph type="title"/>
          </p:nvPr>
        </p:nvSpPr>
        <p:spPr>
          <a:xfrm>
            <a:off x="776450" y="97900"/>
            <a:ext cx="3587400" cy="85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600"/>
              <a:t>KEY FACTS ABOUT IU</a:t>
            </a:r>
            <a:endParaRPr sz="2600"/>
          </a:p>
        </p:txBody>
      </p:sp>
      <p:sp>
        <p:nvSpPr>
          <p:cNvPr id="330" name="Google Shape;330;p15"/>
          <p:cNvSpPr txBox="1">
            <a:spLocks noGrp="1"/>
          </p:cNvSpPr>
          <p:nvPr>
            <p:ph type="body" idx="1"/>
          </p:nvPr>
        </p:nvSpPr>
        <p:spPr>
          <a:xfrm>
            <a:off x="776450" y="1152650"/>
            <a:ext cx="3797400" cy="28542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1600"/>
              <a:t>111,000+ students on 8 campuses</a:t>
            </a:r>
            <a:endParaRPr sz="1600"/>
          </a:p>
          <a:p>
            <a:pPr marL="0" lvl="0" indent="0" algn="l" rtl="0">
              <a:spcBef>
                <a:spcPts val="600"/>
              </a:spcBef>
              <a:spcAft>
                <a:spcPts val="0"/>
              </a:spcAft>
              <a:buNone/>
            </a:pPr>
            <a:r>
              <a:rPr lang="en" sz="1600"/>
              <a:t>21,000+ faculty &amp; staff</a:t>
            </a:r>
            <a:endParaRPr sz="1600"/>
          </a:p>
          <a:p>
            <a:pPr marL="0" lvl="0" indent="0" algn="l" rtl="0">
              <a:spcBef>
                <a:spcPts val="600"/>
              </a:spcBef>
              <a:spcAft>
                <a:spcPts val="0"/>
              </a:spcAft>
              <a:buNone/>
            </a:pPr>
            <a:r>
              <a:rPr lang="en" sz="1600"/>
              <a:t>$680 million in external funding for research and other activities</a:t>
            </a:r>
            <a:endParaRPr sz="1600"/>
          </a:p>
          <a:p>
            <a:pPr marL="0" lvl="0" indent="0" algn="l" rtl="0">
              <a:spcBef>
                <a:spcPts val="600"/>
              </a:spcBef>
              <a:spcAft>
                <a:spcPts val="0"/>
              </a:spcAft>
              <a:buNone/>
            </a:pPr>
            <a:r>
              <a:rPr lang="en" sz="1600"/>
              <a:t>IU Bloomington - flagship residential campus</a:t>
            </a:r>
            <a:endParaRPr sz="1600"/>
          </a:p>
          <a:p>
            <a:pPr marL="0" lvl="0" indent="0" algn="l" rtl="0">
              <a:spcBef>
                <a:spcPts val="600"/>
              </a:spcBef>
              <a:spcAft>
                <a:spcPts val="0"/>
              </a:spcAft>
              <a:buNone/>
            </a:pPr>
            <a:r>
              <a:rPr lang="en" sz="1600"/>
              <a:t>IUPUI - urban research &amp; academic health sciences campus</a:t>
            </a:r>
            <a:endParaRPr sz="1600"/>
          </a:p>
        </p:txBody>
      </p:sp>
      <p:sp>
        <p:nvSpPr>
          <p:cNvPr id="331" name="Google Shape;331;p15"/>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pic>
        <p:nvPicPr>
          <p:cNvPr id="332" name="Google Shape;332;p15"/>
          <p:cNvPicPr preferRelativeResize="0"/>
          <p:nvPr/>
        </p:nvPicPr>
        <p:blipFill>
          <a:blip r:embed="rId3">
            <a:alphaModFix/>
          </a:blip>
          <a:stretch>
            <a:fillRect/>
          </a:stretch>
        </p:blipFill>
        <p:spPr>
          <a:xfrm>
            <a:off x="4866000" y="874775"/>
            <a:ext cx="3797400" cy="3978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16"/>
          <p:cNvSpPr txBox="1">
            <a:spLocks noGrp="1"/>
          </p:cNvSpPr>
          <p:nvPr>
            <p:ph type="title" idx="4294967295"/>
          </p:nvPr>
        </p:nvSpPr>
        <p:spPr>
          <a:xfrm>
            <a:off x="776450" y="402700"/>
            <a:ext cx="4161900" cy="381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Data Governance Structure @ IU</a:t>
            </a:r>
            <a:endParaRPr/>
          </a:p>
        </p:txBody>
      </p:sp>
      <p:pic>
        <p:nvPicPr>
          <p:cNvPr id="338" name="Google Shape;338;p16">
            <a:hlinkClick r:id="rId3"/>
          </p:cNvPr>
          <p:cNvPicPr preferRelativeResize="0"/>
          <p:nvPr/>
        </p:nvPicPr>
        <p:blipFill>
          <a:blip r:embed="rId4">
            <a:alphaModFix/>
          </a:blip>
          <a:stretch>
            <a:fillRect/>
          </a:stretch>
        </p:blipFill>
        <p:spPr>
          <a:xfrm>
            <a:off x="1240975" y="1108600"/>
            <a:ext cx="3274625" cy="3659826"/>
          </a:xfrm>
          <a:prstGeom prst="rect">
            <a:avLst/>
          </a:prstGeom>
          <a:noFill/>
          <a:ln w="28575" cap="flat" cmpd="sng">
            <a:solidFill>
              <a:schemeClr val="dk2"/>
            </a:solidFill>
            <a:prstDash val="solid"/>
            <a:miter lim="8000"/>
            <a:headEnd type="none" w="sm" len="sm"/>
            <a:tailEnd type="none" w="sm" len="sm"/>
          </a:ln>
        </p:spPr>
      </p:pic>
      <p:pic>
        <p:nvPicPr>
          <p:cNvPr id="339" name="Google Shape;339;p16">
            <a:hlinkClick r:id="rId5"/>
          </p:cNvPr>
          <p:cNvPicPr preferRelativeResize="0"/>
          <p:nvPr/>
        </p:nvPicPr>
        <p:blipFill rotWithShape="1">
          <a:blip r:embed="rId6">
            <a:alphaModFix/>
          </a:blip>
          <a:srcRect l="12541" t="6082" r="51359" b="2317"/>
          <a:stretch/>
        </p:blipFill>
        <p:spPr>
          <a:xfrm>
            <a:off x="5168400" y="833489"/>
            <a:ext cx="2756950" cy="3934924"/>
          </a:xfrm>
          <a:prstGeom prst="rect">
            <a:avLst/>
          </a:prstGeom>
          <a:noFill/>
          <a:ln w="28575" cap="flat" cmpd="sng">
            <a:solidFill>
              <a:schemeClr val="dk2"/>
            </a:solidFill>
            <a:prstDash val="solid"/>
            <a:miter lim="8000"/>
            <a:headEnd type="none" w="sm" len="sm"/>
            <a:tailEnd type="none" w="sm" len="sm"/>
          </a:ln>
        </p:spPr>
      </p:pic>
      <p:sp>
        <p:nvSpPr>
          <p:cNvPr id="340" name="Google Shape;340;p16"/>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17"/>
          <p:cNvSpPr txBox="1">
            <a:spLocks noGrp="1"/>
          </p:cNvSpPr>
          <p:nvPr>
            <p:ph type="title"/>
          </p:nvPr>
        </p:nvSpPr>
        <p:spPr>
          <a:xfrm>
            <a:off x="776450" y="402700"/>
            <a:ext cx="39441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000"/>
              <a:t>Governance Responsibilities</a:t>
            </a:r>
            <a:endParaRPr sz="2000"/>
          </a:p>
        </p:txBody>
      </p:sp>
      <p:sp>
        <p:nvSpPr>
          <p:cNvPr id="346" name="Google Shape;346;p17"/>
          <p:cNvSpPr txBox="1">
            <a:spLocks noGrp="1"/>
          </p:cNvSpPr>
          <p:nvPr>
            <p:ph type="body" idx="1"/>
          </p:nvPr>
        </p:nvSpPr>
        <p:spPr>
          <a:xfrm>
            <a:off x="776400" y="1213400"/>
            <a:ext cx="7591200" cy="34416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sz="1600" i="1"/>
              <a:t>Data Stewards shall develop and maintain high-level guidance for data access, management and handling... through the adoption of policies, standards, guidelines, and procedures or other appropriate documentation or tools for their defined subject area.</a:t>
            </a:r>
            <a:endParaRPr sz="1600" i="1"/>
          </a:p>
          <a:p>
            <a:pPr marL="0" lvl="0" indent="0" algn="l" rtl="0">
              <a:spcBef>
                <a:spcPts val="600"/>
              </a:spcBef>
              <a:spcAft>
                <a:spcPts val="0"/>
              </a:spcAft>
              <a:buNone/>
            </a:pPr>
            <a:endParaRPr sz="1600"/>
          </a:p>
          <a:p>
            <a:pPr marL="457200" lvl="0" indent="-330200" algn="l" rtl="0">
              <a:spcBef>
                <a:spcPts val="600"/>
              </a:spcBef>
              <a:spcAft>
                <a:spcPts val="0"/>
              </a:spcAft>
              <a:buSzPts val="1600"/>
              <a:buChar char="●"/>
            </a:pPr>
            <a:r>
              <a:rPr lang="en" sz="1600"/>
              <a:t>Institutional Data Standards checklist for on-prem platforms</a:t>
            </a:r>
            <a:endParaRPr sz="1600"/>
          </a:p>
          <a:p>
            <a:pPr marL="457200" lvl="0" indent="-330200" algn="l" rtl="0">
              <a:spcBef>
                <a:spcPts val="0"/>
              </a:spcBef>
              <a:spcAft>
                <a:spcPts val="0"/>
              </a:spcAft>
              <a:buSzPts val="1600"/>
              <a:buChar char="●"/>
            </a:pPr>
            <a:r>
              <a:rPr lang="en" sz="1600"/>
              <a:t>3rd Party Assessment for cloud-based platforms</a:t>
            </a:r>
            <a:endParaRPr sz="1600"/>
          </a:p>
          <a:p>
            <a:pPr marL="457200" lvl="0" indent="-330200" algn="l" rtl="0">
              <a:spcBef>
                <a:spcPts val="0"/>
              </a:spcBef>
              <a:spcAft>
                <a:spcPts val="0"/>
              </a:spcAft>
              <a:buSzPts val="1600"/>
              <a:buChar char="●"/>
            </a:pPr>
            <a:r>
              <a:rPr lang="en" sz="1600"/>
              <a:t>Consultations about data management &amp; handling requests, processes, emergent issues</a:t>
            </a:r>
            <a:endParaRPr sz="1600"/>
          </a:p>
          <a:p>
            <a:pPr marL="457200" lvl="0" indent="-330200" algn="l" rtl="0">
              <a:spcBef>
                <a:spcPts val="0"/>
              </a:spcBef>
              <a:spcAft>
                <a:spcPts val="0"/>
              </a:spcAft>
              <a:buSzPts val="1600"/>
              <a:buChar char="●"/>
            </a:pPr>
            <a:r>
              <a:rPr lang="en" sz="1600"/>
              <a:t>Development of guidance, resources, and training</a:t>
            </a:r>
            <a:endParaRPr sz="1600"/>
          </a:p>
        </p:txBody>
      </p:sp>
      <p:sp>
        <p:nvSpPr>
          <p:cNvPr id="347" name="Google Shape;347;p17"/>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8"/>
          <p:cNvSpPr txBox="1">
            <a:spLocks noGrp="1"/>
          </p:cNvSpPr>
          <p:nvPr>
            <p:ph type="title"/>
          </p:nvPr>
        </p:nvSpPr>
        <p:spPr>
          <a:xfrm>
            <a:off x="776450" y="402700"/>
            <a:ext cx="35874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200"/>
              <a:t>Related Support &amp; Issues</a:t>
            </a:r>
            <a:endParaRPr sz="2200"/>
          </a:p>
        </p:txBody>
      </p:sp>
      <p:sp>
        <p:nvSpPr>
          <p:cNvPr id="353" name="Google Shape;353;p18"/>
          <p:cNvSpPr txBox="1">
            <a:spLocks noGrp="1"/>
          </p:cNvSpPr>
          <p:nvPr>
            <p:ph type="body" idx="1"/>
          </p:nvPr>
        </p:nvSpPr>
        <p:spPr>
          <a:xfrm>
            <a:off x="4690500" y="1189900"/>
            <a:ext cx="4038900" cy="3501600"/>
          </a:xfrm>
          <a:prstGeom prst="rect">
            <a:avLst/>
          </a:prstGeom>
        </p:spPr>
        <p:txBody>
          <a:bodyPr spcFirstLastPara="1" wrap="square" lIns="0" tIns="0" rIns="0" bIns="0" anchor="t" anchorCtr="0">
            <a:noAutofit/>
          </a:bodyPr>
          <a:lstStyle/>
          <a:p>
            <a:pPr marL="457200" lvl="0" indent="-330200" algn="l" rtl="0">
              <a:spcBef>
                <a:spcPts val="600"/>
              </a:spcBef>
              <a:spcAft>
                <a:spcPts val="0"/>
              </a:spcAft>
              <a:buClr>
                <a:srgbClr val="CCCCCC"/>
              </a:buClr>
              <a:buSzPts val="1600"/>
              <a:buChar char="●"/>
            </a:pPr>
            <a:r>
              <a:rPr lang="en" sz="1600"/>
              <a:t>Research Compliance</a:t>
            </a:r>
            <a:endParaRPr sz="1600"/>
          </a:p>
          <a:p>
            <a:pPr marL="457200" lvl="0" indent="-330200" algn="l" rtl="0">
              <a:spcBef>
                <a:spcPts val="0"/>
              </a:spcBef>
              <a:spcAft>
                <a:spcPts val="0"/>
              </a:spcAft>
              <a:buClr>
                <a:srgbClr val="CCCCCC"/>
              </a:buClr>
              <a:buSzPts val="1600"/>
              <a:buChar char="●"/>
            </a:pPr>
            <a:r>
              <a:rPr lang="en" sz="1600"/>
              <a:t>Research Administration</a:t>
            </a:r>
            <a:endParaRPr sz="1600"/>
          </a:p>
          <a:p>
            <a:pPr marL="457200" lvl="0" indent="-330200" algn="l" rtl="0">
              <a:spcBef>
                <a:spcPts val="0"/>
              </a:spcBef>
              <a:spcAft>
                <a:spcPts val="0"/>
              </a:spcAft>
              <a:buClr>
                <a:srgbClr val="CCCCCC"/>
              </a:buClr>
              <a:buSzPts val="1600"/>
              <a:buChar char="●"/>
            </a:pPr>
            <a:r>
              <a:rPr lang="en" sz="1600"/>
              <a:t>OVPR (IUB)/OVCR (IUPUI)</a:t>
            </a:r>
            <a:endParaRPr sz="1600"/>
          </a:p>
          <a:p>
            <a:pPr marL="457200" lvl="0" indent="-330200" algn="l" rtl="0">
              <a:spcBef>
                <a:spcPts val="0"/>
              </a:spcBef>
              <a:spcAft>
                <a:spcPts val="0"/>
              </a:spcAft>
              <a:buClr>
                <a:srgbClr val="CCCCCC"/>
              </a:buClr>
              <a:buSzPts val="1600"/>
              <a:buChar char="●"/>
            </a:pPr>
            <a:r>
              <a:rPr lang="en" sz="1600"/>
              <a:t>Innovation &amp; Commercialization Office</a:t>
            </a:r>
            <a:endParaRPr sz="1600"/>
          </a:p>
          <a:p>
            <a:pPr marL="457200" lvl="0" indent="-330200" algn="l" rtl="0">
              <a:spcBef>
                <a:spcPts val="0"/>
              </a:spcBef>
              <a:spcAft>
                <a:spcPts val="0"/>
              </a:spcAft>
              <a:buClr>
                <a:srgbClr val="CCCCCC"/>
              </a:buClr>
              <a:buSzPts val="1600"/>
              <a:buChar char="●"/>
            </a:pPr>
            <a:r>
              <a:rPr lang="en" sz="1600"/>
              <a:t>Center for Advanced Cybersecurity</a:t>
            </a:r>
            <a:endParaRPr sz="1600"/>
          </a:p>
          <a:p>
            <a:pPr marL="457200" lvl="0" indent="-330200" algn="l" rtl="0">
              <a:spcBef>
                <a:spcPts val="0"/>
              </a:spcBef>
              <a:spcAft>
                <a:spcPts val="0"/>
              </a:spcAft>
              <a:buClr>
                <a:srgbClr val="CCCCCC"/>
              </a:buClr>
              <a:buSzPts val="1600"/>
              <a:buChar char="●"/>
            </a:pPr>
            <a:r>
              <a:rPr lang="en" sz="1600"/>
              <a:t>University IT Services - Research Technologies, Health Technology Services, Advanced Visualization Lab, Digital Humanities Cyberinfrastructure</a:t>
            </a:r>
            <a:endParaRPr sz="1600"/>
          </a:p>
          <a:p>
            <a:pPr marL="457200" lvl="0" indent="-330200" algn="l" rtl="0">
              <a:spcBef>
                <a:spcPts val="0"/>
              </a:spcBef>
              <a:spcAft>
                <a:spcPts val="0"/>
              </a:spcAft>
              <a:buClr>
                <a:srgbClr val="CCCCCC"/>
              </a:buClr>
              <a:buSzPts val="1600"/>
              <a:buChar char="●"/>
            </a:pPr>
            <a:r>
              <a:rPr lang="en" sz="1600"/>
              <a:t>IU Libraries</a:t>
            </a:r>
            <a:endParaRPr sz="1600"/>
          </a:p>
        </p:txBody>
      </p:sp>
      <p:sp>
        <p:nvSpPr>
          <p:cNvPr id="354" name="Google Shape;354;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
        <p:nvSpPr>
          <p:cNvPr id="355" name="Google Shape;355;p18"/>
          <p:cNvSpPr txBox="1">
            <a:spLocks noGrp="1"/>
          </p:cNvSpPr>
          <p:nvPr>
            <p:ph type="body" idx="2"/>
          </p:nvPr>
        </p:nvSpPr>
        <p:spPr>
          <a:xfrm>
            <a:off x="776450" y="1189900"/>
            <a:ext cx="3587400" cy="3501600"/>
          </a:xfrm>
          <a:prstGeom prst="rect">
            <a:avLst/>
          </a:prstGeom>
        </p:spPr>
        <p:txBody>
          <a:bodyPr spcFirstLastPara="1" wrap="square" lIns="0" tIns="0" rIns="0" bIns="0" anchor="t" anchorCtr="0">
            <a:noAutofit/>
          </a:bodyPr>
          <a:lstStyle/>
          <a:p>
            <a:pPr marL="457200" lvl="0" indent="-330200" algn="l" rtl="0">
              <a:spcBef>
                <a:spcPts val="600"/>
              </a:spcBef>
              <a:spcAft>
                <a:spcPts val="0"/>
              </a:spcAft>
              <a:buClr>
                <a:srgbClr val="CCCCCC"/>
              </a:buClr>
              <a:buSzPts val="1600"/>
              <a:buChar char="●"/>
            </a:pPr>
            <a:r>
              <a:rPr lang="en" sz="1600"/>
              <a:t>Research compliance, including human subjects, animal care, research integrity</a:t>
            </a:r>
            <a:endParaRPr sz="1600"/>
          </a:p>
          <a:p>
            <a:pPr marL="457200" lvl="0" indent="-330200" algn="l" rtl="0">
              <a:spcBef>
                <a:spcPts val="0"/>
              </a:spcBef>
              <a:spcAft>
                <a:spcPts val="0"/>
              </a:spcAft>
              <a:buClr>
                <a:srgbClr val="CCCCCC"/>
              </a:buClr>
              <a:buSzPts val="1600"/>
              <a:buChar char="●"/>
            </a:pPr>
            <a:r>
              <a:rPr lang="en" sz="1600"/>
              <a:t>Data Use/Transfer Agreements </a:t>
            </a:r>
            <a:endParaRPr sz="1600"/>
          </a:p>
          <a:p>
            <a:pPr marL="457200" lvl="0" indent="-330200" algn="l" rtl="0">
              <a:spcBef>
                <a:spcPts val="0"/>
              </a:spcBef>
              <a:spcAft>
                <a:spcPts val="0"/>
              </a:spcAft>
              <a:buClr>
                <a:srgbClr val="CCCCCC"/>
              </a:buClr>
              <a:buSzPts val="1600"/>
              <a:buChar char="●"/>
            </a:pPr>
            <a:r>
              <a:rPr lang="en" sz="1600"/>
              <a:t>Intellectual property, patents,  commercialization</a:t>
            </a:r>
            <a:endParaRPr sz="1600"/>
          </a:p>
          <a:p>
            <a:pPr marL="457200" lvl="0" indent="-330200" algn="l" rtl="0">
              <a:spcBef>
                <a:spcPts val="0"/>
              </a:spcBef>
              <a:spcAft>
                <a:spcPts val="0"/>
              </a:spcAft>
              <a:buClr>
                <a:srgbClr val="CCCCCC"/>
              </a:buClr>
              <a:buSzPts val="1600"/>
              <a:buChar char="●"/>
            </a:pPr>
            <a:r>
              <a:rPr lang="en" sz="1600"/>
              <a:t>Other Research Agreements</a:t>
            </a:r>
            <a:endParaRPr sz="1600"/>
          </a:p>
          <a:p>
            <a:pPr marL="457200" lvl="0" indent="-330200" algn="l" rtl="0">
              <a:spcBef>
                <a:spcPts val="0"/>
              </a:spcBef>
              <a:spcAft>
                <a:spcPts val="0"/>
              </a:spcAft>
              <a:buClr>
                <a:srgbClr val="CCCCCC"/>
              </a:buClr>
              <a:buSzPts val="1600"/>
              <a:buChar char="●"/>
            </a:pPr>
            <a:r>
              <a:rPr lang="en" sz="1600"/>
              <a:t>EU GDPR compliance</a:t>
            </a:r>
            <a:endParaRPr sz="1600"/>
          </a:p>
          <a:p>
            <a:pPr marL="457200" lvl="0" indent="-330200" algn="l" rtl="0">
              <a:spcBef>
                <a:spcPts val="0"/>
              </a:spcBef>
              <a:spcAft>
                <a:spcPts val="0"/>
              </a:spcAft>
              <a:buClr>
                <a:srgbClr val="CCCCCC"/>
              </a:buClr>
              <a:buSzPts val="1600"/>
              <a:buChar char="●"/>
            </a:pPr>
            <a:r>
              <a:rPr lang="en" sz="1600"/>
              <a:t>Funder requirements</a:t>
            </a:r>
            <a:endParaRPr sz="1600"/>
          </a:p>
          <a:p>
            <a:pPr marL="457200" lvl="0" indent="-330200" algn="l" rtl="0">
              <a:spcBef>
                <a:spcPts val="0"/>
              </a:spcBef>
              <a:spcAft>
                <a:spcPts val="0"/>
              </a:spcAft>
              <a:buClr>
                <a:srgbClr val="CCCCCC"/>
              </a:buClr>
              <a:buSzPts val="1600"/>
              <a:buChar char="●"/>
            </a:pPr>
            <a:r>
              <a:rPr lang="en" sz="1600"/>
              <a:t>Publisher requirements</a:t>
            </a:r>
            <a:endParaRPr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19"/>
          <p:cNvSpPr txBox="1">
            <a:spLocks noGrp="1"/>
          </p:cNvSpPr>
          <p:nvPr>
            <p:ph type="ctrTitle"/>
          </p:nvPr>
        </p:nvSpPr>
        <p:spPr>
          <a:xfrm>
            <a:off x="2027700" y="1650000"/>
            <a:ext cx="5088600" cy="1843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900"/>
              <a:t>The changing culture of academic research</a:t>
            </a:r>
            <a:endParaRPr sz="39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20"/>
          <p:cNvSpPr txBox="1">
            <a:spLocks noGrp="1"/>
          </p:cNvSpPr>
          <p:nvPr>
            <p:ph type="title"/>
          </p:nvPr>
        </p:nvSpPr>
        <p:spPr>
          <a:xfrm>
            <a:off x="776450" y="402700"/>
            <a:ext cx="5199300" cy="409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a:t>A changing research landscape</a:t>
            </a:r>
            <a:endParaRPr sz="2400"/>
          </a:p>
        </p:txBody>
      </p:sp>
      <p:sp>
        <p:nvSpPr>
          <p:cNvPr id="366" name="Google Shape;366;p20"/>
          <p:cNvSpPr txBox="1">
            <a:spLocks noGrp="1"/>
          </p:cNvSpPr>
          <p:nvPr>
            <p:ph type="body" idx="1"/>
          </p:nvPr>
        </p:nvSpPr>
        <p:spPr>
          <a:xfrm>
            <a:off x="776450" y="1524375"/>
            <a:ext cx="2327700" cy="30771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b="1">
                <a:latin typeface="Montserrat"/>
                <a:ea typeface="Montserrat"/>
                <a:cs typeface="Montserrat"/>
                <a:sym typeface="Montserrat"/>
              </a:rPr>
              <a:t>Reproducibility crisis</a:t>
            </a:r>
            <a:endParaRPr b="1">
              <a:latin typeface="Montserrat"/>
              <a:ea typeface="Montserrat"/>
              <a:cs typeface="Montserrat"/>
              <a:sym typeface="Montserrat"/>
            </a:endParaRPr>
          </a:p>
          <a:p>
            <a:pPr marL="0" lvl="0" indent="0" algn="l" rtl="0">
              <a:spcBef>
                <a:spcPts val="600"/>
              </a:spcBef>
              <a:spcAft>
                <a:spcPts val="0"/>
              </a:spcAft>
              <a:buNone/>
            </a:pPr>
            <a:endParaRPr b="1">
              <a:latin typeface="Montserrat"/>
              <a:ea typeface="Montserrat"/>
              <a:cs typeface="Montserrat"/>
              <a:sym typeface="Montserrat"/>
            </a:endParaRPr>
          </a:p>
          <a:p>
            <a:pPr marL="0" lvl="0" indent="0" algn="l" rtl="0">
              <a:spcBef>
                <a:spcPts val="600"/>
              </a:spcBef>
              <a:spcAft>
                <a:spcPts val="0"/>
              </a:spcAft>
              <a:buNone/>
            </a:pPr>
            <a:r>
              <a:rPr lang="en" i="1"/>
              <a:t>Adopt recommendations from the report Open Science by Design: Realizing a Vision for 21st Century Research</a:t>
            </a:r>
            <a:endParaRPr i="1"/>
          </a:p>
          <a:p>
            <a:pPr marL="0" lvl="0" indent="0" algn="l" rtl="0">
              <a:spcBef>
                <a:spcPts val="600"/>
              </a:spcBef>
              <a:spcAft>
                <a:spcPts val="0"/>
              </a:spcAft>
              <a:buNone/>
            </a:pPr>
            <a:r>
              <a:rPr lang="en"/>
              <a:t>(</a:t>
            </a:r>
            <a:r>
              <a:rPr lang="en" u="sng">
                <a:solidFill>
                  <a:srgbClr val="0000FF"/>
                </a:solidFill>
                <a:hlinkClick r:id="rId3"/>
              </a:rPr>
              <a:t>NAS, 2018</a:t>
            </a:r>
            <a:r>
              <a:rPr lang="en"/>
              <a:t>)</a:t>
            </a:r>
            <a:endParaRPr/>
          </a:p>
        </p:txBody>
      </p:sp>
      <p:sp>
        <p:nvSpPr>
          <p:cNvPr id="367" name="Google Shape;367;p20"/>
          <p:cNvSpPr txBox="1">
            <a:spLocks noGrp="1"/>
          </p:cNvSpPr>
          <p:nvPr>
            <p:ph type="body" idx="2"/>
          </p:nvPr>
        </p:nvSpPr>
        <p:spPr>
          <a:xfrm>
            <a:off x="3376062" y="1524375"/>
            <a:ext cx="2327700" cy="30771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b="1">
                <a:latin typeface="Montserrat"/>
                <a:ea typeface="Montserrat"/>
                <a:cs typeface="Montserrat"/>
                <a:sym typeface="Montserrat"/>
              </a:rPr>
              <a:t>Lagging trust in science &amp; expertise</a:t>
            </a:r>
            <a:endParaRPr/>
          </a:p>
          <a:p>
            <a:pPr marL="0" lvl="0" indent="0" algn="l" rtl="0">
              <a:spcBef>
                <a:spcPts val="600"/>
              </a:spcBef>
              <a:spcAft>
                <a:spcPts val="0"/>
              </a:spcAft>
              <a:buNone/>
            </a:pPr>
            <a:endParaRPr/>
          </a:p>
          <a:p>
            <a:pPr marL="0" lvl="0" indent="0" algn="l" rtl="0">
              <a:spcBef>
                <a:spcPts val="600"/>
              </a:spcBef>
              <a:spcAft>
                <a:spcPts val="0"/>
              </a:spcAft>
              <a:buNone/>
            </a:pPr>
            <a:r>
              <a:rPr lang="en" i="1"/>
              <a:t>Americans say open access to data and independent review inspire more trust in research findings. </a:t>
            </a:r>
            <a:endParaRPr i="1"/>
          </a:p>
          <a:p>
            <a:pPr marL="0" lvl="0" indent="0" algn="l" rtl="0">
              <a:spcBef>
                <a:spcPts val="600"/>
              </a:spcBef>
              <a:spcAft>
                <a:spcPts val="0"/>
              </a:spcAft>
              <a:buNone/>
            </a:pPr>
            <a:r>
              <a:rPr lang="en" i="1"/>
              <a:t>(</a:t>
            </a:r>
            <a:r>
              <a:rPr lang="en" i="1" u="sng">
                <a:solidFill>
                  <a:srgbClr val="0000FF"/>
                </a:solidFill>
                <a:hlinkClick r:id="rId4"/>
              </a:rPr>
              <a:t>Pew Research Center, 2019</a:t>
            </a:r>
            <a:r>
              <a:rPr lang="en" i="1"/>
              <a:t>)</a:t>
            </a:r>
            <a:endParaRPr i="1"/>
          </a:p>
          <a:p>
            <a:pPr marL="0" lvl="0" indent="0" algn="l" rtl="0">
              <a:spcBef>
                <a:spcPts val="600"/>
              </a:spcBef>
              <a:spcAft>
                <a:spcPts val="0"/>
              </a:spcAft>
              <a:buNone/>
            </a:pPr>
            <a:endParaRPr i="1"/>
          </a:p>
        </p:txBody>
      </p:sp>
      <p:sp>
        <p:nvSpPr>
          <p:cNvPr id="368" name="Google Shape;368;p20"/>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
        <p:nvSpPr>
          <p:cNvPr id="369" name="Google Shape;369;p20"/>
          <p:cNvSpPr txBox="1">
            <a:spLocks noGrp="1"/>
          </p:cNvSpPr>
          <p:nvPr>
            <p:ph type="body" idx="3"/>
          </p:nvPr>
        </p:nvSpPr>
        <p:spPr>
          <a:xfrm>
            <a:off x="5975674" y="1524375"/>
            <a:ext cx="2327700" cy="30771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b="1">
                <a:latin typeface="Montserrat"/>
                <a:ea typeface="Montserrat"/>
                <a:cs typeface="Montserrat"/>
                <a:sym typeface="Montserrat"/>
              </a:rPr>
              <a:t>Data as a commodity</a:t>
            </a:r>
            <a:endParaRPr b="1">
              <a:latin typeface="Montserrat"/>
              <a:ea typeface="Montserrat"/>
              <a:cs typeface="Montserrat"/>
              <a:sym typeface="Montserrat"/>
            </a:endParaRPr>
          </a:p>
          <a:p>
            <a:pPr marL="0" lvl="0" indent="0" algn="l" rtl="0">
              <a:spcBef>
                <a:spcPts val="600"/>
              </a:spcBef>
              <a:spcAft>
                <a:spcPts val="0"/>
              </a:spcAft>
              <a:buNone/>
            </a:pPr>
            <a:endParaRPr i="1"/>
          </a:p>
          <a:p>
            <a:pPr marL="0" lvl="0" indent="0" algn="l" rtl="0">
              <a:spcBef>
                <a:spcPts val="600"/>
              </a:spcBef>
              <a:spcAft>
                <a:spcPts val="0"/>
              </a:spcAft>
              <a:buNone/>
            </a:pPr>
            <a:r>
              <a:rPr lang="en" i="1"/>
              <a:t>“The value of data increases with their use.”</a:t>
            </a:r>
            <a:endParaRPr i="1"/>
          </a:p>
          <a:p>
            <a:pPr marL="0" lvl="0" indent="0" algn="l" rtl="0">
              <a:spcBef>
                <a:spcPts val="600"/>
              </a:spcBef>
              <a:spcAft>
                <a:spcPts val="0"/>
              </a:spcAft>
              <a:buNone/>
            </a:pPr>
            <a:endParaRPr i="1"/>
          </a:p>
          <a:p>
            <a:pPr marL="0" lvl="0" indent="0" algn="l" rtl="0">
              <a:spcBef>
                <a:spcPts val="600"/>
              </a:spcBef>
              <a:spcAft>
                <a:spcPts val="0"/>
              </a:spcAft>
              <a:buNone/>
            </a:pPr>
            <a:r>
              <a:rPr lang="en" i="1"/>
              <a:t>(</a:t>
            </a:r>
            <a:r>
              <a:rPr lang="en" i="1" u="sng">
                <a:solidFill>
                  <a:srgbClr val="0000FF"/>
                </a:solidFill>
                <a:hlinkClick r:id="rId5"/>
              </a:rPr>
              <a:t>Paul Uhlir, 2010</a:t>
            </a:r>
            <a:r>
              <a:rPr lang="en" i="1"/>
              <a:t>)</a:t>
            </a:r>
            <a:endParaRPr i="1"/>
          </a:p>
        </p:txBody>
      </p:sp>
    </p:spTree>
  </p:cSld>
  <p:clrMapOvr>
    <a:masterClrMapping/>
  </p:clrMapOvr>
</p:sld>
</file>

<file path=ppt/theme/theme1.xml><?xml version="1.0" encoding="utf-8"?>
<a:theme xmlns:a="http://schemas.openxmlformats.org/drawingml/2006/main" name="Volsce template">
  <a:themeElements>
    <a:clrScheme name="Custom 347">
      <a:dk1>
        <a:srgbClr val="252831"/>
      </a:dk1>
      <a:lt1>
        <a:srgbClr val="FFFFFF"/>
      </a:lt1>
      <a:dk2>
        <a:srgbClr val="68728D"/>
      </a:dk2>
      <a:lt2>
        <a:srgbClr val="E9EDF3"/>
      </a:lt2>
      <a:accent1>
        <a:srgbClr val="7D89AC"/>
      </a:accent1>
      <a:accent2>
        <a:srgbClr val="728CD8"/>
      </a:accent2>
      <a:accent3>
        <a:srgbClr val="72D8D8"/>
      </a:accent3>
      <a:accent4>
        <a:srgbClr val="B1D872"/>
      </a:accent4>
      <a:accent5>
        <a:srgbClr val="F8D067"/>
      </a:accent5>
      <a:accent6>
        <a:srgbClr val="BDC3D3"/>
      </a:accent6>
      <a:hlink>
        <a:srgbClr val="7D89A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2992</Words>
  <Application>Microsoft Office PowerPoint</Application>
  <PresentationFormat>On-screen Show (16:9)</PresentationFormat>
  <Paragraphs>279</Paragraphs>
  <Slides>34</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Open Sans</vt:lpstr>
      <vt:lpstr>Verdana</vt:lpstr>
      <vt:lpstr>Arial</vt:lpstr>
      <vt:lpstr>Calibri</vt:lpstr>
      <vt:lpstr>Poppins</vt:lpstr>
      <vt:lpstr>Montserrat</vt:lpstr>
      <vt:lpstr>Montserrat Light</vt:lpstr>
      <vt:lpstr>Volsce template</vt:lpstr>
      <vt:lpstr>Governance in the Commons: Dealing with research data</vt:lpstr>
      <vt:lpstr>PowerPoint Presentation</vt:lpstr>
      <vt:lpstr>Indiana University</vt:lpstr>
      <vt:lpstr>KEY FACTS ABOUT IU</vt:lpstr>
      <vt:lpstr>Data Governance Structure @ IU</vt:lpstr>
      <vt:lpstr>Governance Responsibilities</vt:lpstr>
      <vt:lpstr>Related Support &amp; Issues</vt:lpstr>
      <vt:lpstr>The changing culture of academic research</vt:lpstr>
      <vt:lpstr>A changing research landscape</vt:lpstr>
      <vt:lpstr>PowerPoint Presentation</vt:lpstr>
      <vt:lpstr>What are the stakes?</vt:lpstr>
      <vt:lpstr>A renewed focus on research integrity</vt:lpstr>
      <vt:lpstr>A renewed focus on research integrity</vt:lpstr>
      <vt:lpstr>Open Science as a set of tools &amp; practices</vt:lpstr>
      <vt:lpstr>Information is a public good</vt:lpstr>
      <vt:lpstr>Open data is a vital resource in our daily lives</vt:lpstr>
      <vt:lpstr>Expectations have changed for data sharing</vt:lpstr>
      <vt:lpstr>Data stewardship is a shared responsibility</vt:lpstr>
      <vt:lpstr>Governing research data</vt:lpstr>
      <vt:lpstr>PowerPoint Presentation</vt:lpstr>
      <vt:lpstr>Key Principles: Building a culture of research integrity</vt:lpstr>
      <vt:lpstr>PowerPoint Presentation</vt:lpstr>
      <vt:lpstr>PowerPoint Presentation</vt:lpstr>
      <vt:lpstr>The challenges reveal opportunities</vt:lpstr>
      <vt:lpstr>Decouple data security from data sharing</vt:lpstr>
      <vt:lpstr>Research data management is about the people</vt:lpstr>
      <vt:lpstr>Key tool: operational Data Management Plans</vt:lpstr>
      <vt:lpstr>PowerPoint Presentation</vt:lpstr>
      <vt:lpstr>CREDITS</vt:lpstr>
      <vt:lpstr>PRESENTATION DESIGN</vt:lpstr>
      <vt:lpstr>PowerPoint Presentation</vt:lpstr>
      <vt:lpstr>Diagrams and infographics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Governance in the Commons: Dealing with research data</dc:title>
  <cp:lastModifiedBy>Coates, Heather</cp:lastModifiedBy>
  <cp:revision>1</cp:revision>
  <dcterms:modified xsi:type="dcterms:W3CDTF">2020-07-19T17:49:58Z</dcterms:modified>
</cp:coreProperties>
</file>