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70" r:id="rId2"/>
    <p:sldId id="271" r:id="rId3"/>
    <p:sldId id="272" r:id="rId4"/>
    <p:sldId id="285" r:id="rId5"/>
    <p:sldId id="278" r:id="rId6"/>
    <p:sldId id="283" r:id="rId7"/>
    <p:sldId id="279" r:id="rId8"/>
    <p:sldId id="280" r:id="rId9"/>
    <p:sldId id="281" r:id="rId10"/>
    <p:sldId id="282" r:id="rId11"/>
    <p:sldId id="273" r:id="rId12"/>
    <p:sldId id="274" r:id="rId13"/>
    <p:sldId id="275" r:id="rId14"/>
    <p:sldId id="284" r:id="rId15"/>
    <p:sldId id="269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63"/>
    <p:restoredTop sz="94601"/>
  </p:normalViewPr>
  <p:slideViewPr>
    <p:cSldViewPr snapToGrid="0" snapToObjects="1">
      <p:cViewPr varScale="1">
        <p:scale>
          <a:sx n="104" d="100"/>
          <a:sy n="104" d="100"/>
        </p:scale>
        <p:origin x="1136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5295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231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563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471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0994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75535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005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83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149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7817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8913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DEE2B-8EA6-2A43-A784-980101092C45}" type="datetimeFigureOut">
              <a:rPr lang="en-US" smtClean="0"/>
              <a:t>6/18/24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81101-1BC6-634D-85EB-D58218BB14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67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68715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8976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5079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53206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5524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-up of a card&#10;&#10;Description automatically generated">
            <a:extLst>
              <a:ext uri="{FF2B5EF4-FFF2-40B4-BE49-F238E27FC236}">
                <a16:creationId xmlns:a16="http://schemas.microsoft.com/office/drawing/2014/main" id="{6F158CAF-513C-6FE4-D5F5-E3EB9F7B7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0"/>
            <a:ext cx="12187238" cy="686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1849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5131" y="2612571"/>
            <a:ext cx="41365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Full Organization Name</a:t>
            </a:r>
            <a:endParaRPr lang="en-US" dirty="0"/>
          </a:p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websitehere.com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email@goes.here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br>
              <a:rPr lang="en-US" dirty="0"/>
            </a:br>
            <a:endParaRPr lang="en-US" dirty="0"/>
          </a:p>
          <a:p>
            <a:r>
              <a:rPr lang="en-US" b="1" dirty="0"/>
              <a:t>Full Organization Name</a:t>
            </a:r>
            <a:endParaRPr lang="en-US" dirty="0"/>
          </a:p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websitehere.com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email@goes.here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  <a:p>
            <a:br>
              <a:rPr lang="en-US" dirty="0"/>
            </a:br>
            <a:endParaRPr lang="en-US" dirty="0"/>
          </a:p>
          <a:p>
            <a:r>
              <a:rPr lang="en-US" b="1" dirty="0"/>
              <a:t>Full Organization Name</a:t>
            </a:r>
            <a:endParaRPr lang="en-US" dirty="0"/>
          </a:p>
          <a:p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websitehere.com</a:t>
            </a:r>
            <a:r>
              <a:rPr lang="en-US" dirty="0">
                <a:solidFill>
                  <a:schemeClr val="bg1">
                    <a:lumMod val="50000"/>
                  </a:schemeClr>
                </a:solidFill>
              </a:rPr>
              <a:t>, </a:t>
            </a:r>
            <a:r>
              <a:rPr lang="en-US" dirty="0" err="1">
                <a:solidFill>
                  <a:schemeClr val="bg1">
                    <a:lumMod val="50000"/>
                  </a:schemeClr>
                </a:solidFill>
              </a:rPr>
              <a:t>email@goes.here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4575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32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clothing, screenshot, person&#10;&#10;Description automatically generated">
            <a:extLst>
              <a:ext uri="{FF2B5EF4-FFF2-40B4-BE49-F238E27FC236}">
                <a16:creationId xmlns:a16="http://schemas.microsoft.com/office/drawing/2014/main" id="{92FDB357-554C-4383-0370-E5BD111096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1014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cartoon of a person holding a bag&#10;&#10;Description automatically generated">
            <a:extLst>
              <a:ext uri="{FF2B5EF4-FFF2-40B4-BE49-F238E27FC236}">
                <a16:creationId xmlns:a16="http://schemas.microsoft.com/office/drawing/2014/main" id="{0C5A31A0-9CA7-7A70-5ADD-7C21A20C719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0"/>
            <a:ext cx="12187238" cy="686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5078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6708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creenshot of a website&#10;&#10;Description automatically generated">
            <a:extLst>
              <a:ext uri="{FF2B5EF4-FFF2-40B4-BE49-F238E27FC236}">
                <a16:creationId xmlns:a16="http://schemas.microsoft.com/office/drawing/2014/main" id="{6457D199-2187-FC12-5E85-C91A62FD08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2" y="0"/>
            <a:ext cx="12187238" cy="6860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7445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1925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06763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24606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</TotalTime>
  <Words>38</Words>
  <Application>Microsoft Macintosh PowerPoint</Application>
  <PresentationFormat>Widescreen</PresentationFormat>
  <Paragraphs>8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Craig, David</cp:lastModifiedBy>
  <cp:revision>11</cp:revision>
  <dcterms:created xsi:type="dcterms:W3CDTF">2021-08-05T15:53:54Z</dcterms:created>
  <dcterms:modified xsi:type="dcterms:W3CDTF">2024-06-18T18:20:33Z</dcterms:modified>
</cp:coreProperties>
</file>