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4"/>
    <p:restoredTop sz="94601"/>
  </p:normalViewPr>
  <p:slideViewPr>
    <p:cSldViewPr snapToGrid="0" snapToObjects="1">
      <p:cViewPr varScale="1">
        <p:scale>
          <a:sx n="104" d="100"/>
          <a:sy n="104" d="100"/>
        </p:scale>
        <p:origin x="9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63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9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8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5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52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9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57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0DC1B-F2DD-0243-B34F-7C045B9970AD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E1187-21F3-0944-83A7-341C5FEAA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2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96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947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5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703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26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card&#10;&#10;Description automatically generated">
            <a:extLst>
              <a:ext uri="{FF2B5EF4-FFF2-40B4-BE49-F238E27FC236}">
                <a16:creationId xmlns:a16="http://schemas.microsoft.com/office/drawing/2014/main" id="{94A709DA-7F3A-0E96-C65C-C3C5B74AA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0"/>
            <a:ext cx="12187238" cy="686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9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wearing a headset&#10;&#10;Description automatically generated with medium confidence">
            <a:extLst>
              <a:ext uri="{FF2B5EF4-FFF2-40B4-BE49-F238E27FC236}">
                <a16:creationId xmlns:a16="http://schemas.microsoft.com/office/drawing/2014/main" id="{07A11BBB-B51F-9904-DD8B-02D4BA8B5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04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068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186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296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353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Craig, David</cp:lastModifiedBy>
  <cp:revision>5</cp:revision>
  <dcterms:created xsi:type="dcterms:W3CDTF">2021-08-05T15:49:57Z</dcterms:created>
  <dcterms:modified xsi:type="dcterms:W3CDTF">2024-06-18T18:28:51Z</dcterms:modified>
</cp:coreProperties>
</file>