
<file path=[Content_Types].xml><?xml version="1.0" encoding="utf-8"?>
<Types xmlns="http://schemas.openxmlformats.org/package/2006/content-types">
  <Default Extension="bin" ContentType="application/vnd.openxmlformats-officedocument.oleObject"/>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 id="2147483687" r:id="rId2"/>
    <p:sldMasterId id="2147483704" r:id="rId3"/>
  </p:sldMasterIdLst>
  <p:notesMasterIdLst>
    <p:notesMasterId r:id="rId38"/>
  </p:notesMasterIdLst>
  <p:sldIdLst>
    <p:sldId id="339" r:id="rId4"/>
    <p:sldId id="257" r:id="rId5"/>
    <p:sldId id="258" r:id="rId6"/>
    <p:sldId id="259" r:id="rId7"/>
    <p:sldId id="256" r:id="rId8"/>
    <p:sldId id="318" r:id="rId9"/>
    <p:sldId id="314" r:id="rId10"/>
    <p:sldId id="316" r:id="rId11"/>
    <p:sldId id="320" r:id="rId12"/>
    <p:sldId id="319" r:id="rId13"/>
    <p:sldId id="330" r:id="rId14"/>
    <p:sldId id="334" r:id="rId15"/>
    <p:sldId id="333" r:id="rId16"/>
    <p:sldId id="336" r:id="rId17"/>
    <p:sldId id="269" r:id="rId18"/>
    <p:sldId id="325" r:id="rId19"/>
    <p:sldId id="326" r:id="rId20"/>
    <p:sldId id="328" r:id="rId21"/>
    <p:sldId id="327" r:id="rId22"/>
    <p:sldId id="264" r:id="rId23"/>
    <p:sldId id="331" r:id="rId24"/>
    <p:sldId id="322" r:id="rId25"/>
    <p:sldId id="324" r:id="rId26"/>
    <p:sldId id="340" r:id="rId27"/>
    <p:sldId id="323" r:id="rId28"/>
    <p:sldId id="337" r:id="rId29"/>
    <p:sldId id="338" r:id="rId30"/>
    <p:sldId id="332" r:id="rId31"/>
    <p:sldId id="317" r:id="rId32"/>
    <p:sldId id="321" r:id="rId33"/>
    <p:sldId id="268" r:id="rId34"/>
    <p:sldId id="286" r:id="rId35"/>
    <p:sldId id="260" r:id="rId36"/>
    <p:sldId id="261" r:id="rId37"/>
  </p:sldIdLst>
  <p:sldSz cx="9144000" cy="5143500" type="screen16x9"/>
  <p:notesSz cx="6858000" cy="9144000"/>
  <p:embeddedFontLst>
    <p:embeddedFont>
      <p:font typeface="Bebas Neue" panose="020B0606020202050201" pitchFamily="34" charset="0"/>
      <p:regular r:id="rId39"/>
    </p:embeddedFont>
    <p:embeddedFont>
      <p:font typeface="Open Sans" panose="020B0606030504020204" pitchFamily="34" charset="0"/>
      <p:regular r:id="rId40"/>
      <p:bold r:id="rId41"/>
      <p:italic r:id="rId42"/>
      <p:boldItalic r:id="rId43"/>
    </p:embeddedFont>
    <p:embeddedFont>
      <p:font typeface="Oswald" pitchFamily="2" charset="0"/>
      <p:regular r:id="rId44"/>
      <p:bold r:id="rId45"/>
    </p:embeddedFont>
    <p:embeddedFont>
      <p:font typeface="PT Sans" panose="020B0503020203020204" pitchFamily="34" charset="0"/>
      <p:regular r:id="rId46"/>
      <p:bold r:id="rId47"/>
      <p:italic r:id="rId48"/>
      <p:boldItalic r:id="rId49"/>
    </p:embeddedFont>
    <p:embeddedFont>
      <p:font typeface="Vollkorn" panose="020B0604020202020204" charset="0"/>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120AC2-5D10-4410-8505-4C537B2D741C}" v="10" dt="2024-06-26T14:29:30.192"/>
  </p1510:revLst>
</p1510:revInfo>
</file>

<file path=ppt/tableStyles.xml><?xml version="1.0" encoding="utf-8"?>
<a:tblStyleLst xmlns:a="http://schemas.openxmlformats.org/drawingml/2006/main" def="{16329FCE-4122-4CAC-8128-A4F5B65DE7E7}">
  <a:tblStyle styleId="{16329FCE-4122-4CAC-8128-A4F5B65DE7E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56" autoAdjust="0"/>
    <p:restoredTop sz="62350" autoAdjust="0"/>
  </p:normalViewPr>
  <p:slideViewPr>
    <p:cSldViewPr snapToGrid="0">
      <p:cViewPr varScale="1">
        <p:scale>
          <a:sx n="84" d="100"/>
          <a:sy n="84" d="100"/>
        </p:scale>
        <p:origin x="1914" y="78"/>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1.fntdata"/><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font" Target="fonts/font4.fntdata"/><Relationship Id="rId47" Type="http://schemas.openxmlformats.org/officeDocument/2006/relationships/font" Target="fonts/font9.fntdata"/><Relationship Id="rId50" Type="http://schemas.openxmlformats.org/officeDocument/2006/relationships/font" Target="fonts/font12.fntdata"/><Relationship Id="rId55"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font" Target="fonts/font2.fntdata"/><Relationship Id="rId45" Type="http://schemas.openxmlformats.org/officeDocument/2006/relationships/font" Target="fonts/font7.fntdata"/><Relationship Id="rId53" Type="http://schemas.openxmlformats.org/officeDocument/2006/relationships/font" Target="fonts/font15.fntdata"/><Relationship Id="rId58" Type="http://schemas.microsoft.com/office/2016/11/relationships/changesInfo" Target="changesInfos/changesInfo1.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font" Target="fonts/font5.fntdata"/><Relationship Id="rId48" Type="http://schemas.openxmlformats.org/officeDocument/2006/relationships/font" Target="fonts/font10.fntdata"/><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font" Target="fonts/font13.fntdata"/><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46" Type="http://schemas.openxmlformats.org/officeDocument/2006/relationships/font" Target="fonts/font8.fntdata"/><Relationship Id="rId59" Type="http://schemas.microsoft.com/office/2015/10/relationships/revisionInfo" Target="revisionInfo.xml"/><Relationship Id="rId20" Type="http://schemas.openxmlformats.org/officeDocument/2006/relationships/slide" Target="slides/slide17.xml"/><Relationship Id="rId41" Type="http://schemas.openxmlformats.org/officeDocument/2006/relationships/font" Target="fonts/font3.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font" Target="fonts/font11.fntdata"/><Relationship Id="rId57"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font" Target="fonts/font6.fntdata"/><Relationship Id="rId52" Type="http://schemas.openxmlformats.org/officeDocument/2006/relationships/font" Target="fonts/font14.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E2120AC2-5D10-4410-8505-4C537B2D741C}"/>
    <pc:docChg chg="undo custSel addSld delSld modSld sldOrd addMainMaster delMainMaster">
      <pc:chgData name="Macy, Katharine" userId="80e598a2-719b-4f78-bac7-529462b04968" providerId="ADAL" clId="{E2120AC2-5D10-4410-8505-4C537B2D741C}" dt="2024-06-26T14:31:01.548" v="5105" actId="20577"/>
      <pc:docMkLst>
        <pc:docMk/>
      </pc:docMkLst>
      <pc:sldChg chg="ord">
        <pc:chgData name="Macy, Katharine" userId="80e598a2-719b-4f78-bac7-529462b04968" providerId="ADAL" clId="{E2120AC2-5D10-4410-8505-4C537B2D741C}" dt="2024-06-17T15:00:12.197" v="48"/>
        <pc:sldMkLst>
          <pc:docMk/>
          <pc:sldMk cId="0" sldId="256"/>
        </pc:sldMkLst>
      </pc:sldChg>
      <pc:sldChg chg="add del">
        <pc:chgData name="Macy, Katharine" userId="80e598a2-719b-4f78-bac7-529462b04968" providerId="ADAL" clId="{E2120AC2-5D10-4410-8505-4C537B2D741C}" dt="2024-06-17T15:00:09.486" v="46"/>
        <pc:sldMkLst>
          <pc:docMk/>
          <pc:sldMk cId="0" sldId="257"/>
        </pc:sldMkLst>
      </pc:sldChg>
      <pc:sldChg chg="add del modNotesTx">
        <pc:chgData name="Macy, Katharine" userId="80e598a2-719b-4f78-bac7-529462b04968" providerId="ADAL" clId="{E2120AC2-5D10-4410-8505-4C537B2D741C}" dt="2024-06-17T15:04:37.941" v="385" actId="20577"/>
        <pc:sldMkLst>
          <pc:docMk/>
          <pc:sldMk cId="0" sldId="258"/>
        </pc:sldMkLst>
      </pc:sldChg>
      <pc:sldChg chg="add del">
        <pc:chgData name="Macy, Katharine" userId="80e598a2-719b-4f78-bac7-529462b04968" providerId="ADAL" clId="{E2120AC2-5D10-4410-8505-4C537B2D741C}" dt="2024-06-17T15:00:09.486" v="46"/>
        <pc:sldMkLst>
          <pc:docMk/>
          <pc:sldMk cId="0" sldId="259"/>
        </pc:sldMkLst>
      </pc:sldChg>
      <pc:sldChg chg="add del setBg">
        <pc:chgData name="Macy, Katharine" userId="80e598a2-719b-4f78-bac7-529462b04968" providerId="ADAL" clId="{E2120AC2-5D10-4410-8505-4C537B2D741C}" dt="2024-06-17T14:58:34.278" v="18"/>
        <pc:sldMkLst>
          <pc:docMk/>
          <pc:sldMk cId="0" sldId="260"/>
        </pc:sldMkLst>
      </pc:sldChg>
      <pc:sldChg chg="del">
        <pc:chgData name="Macy, Katharine" userId="80e598a2-719b-4f78-bac7-529462b04968" providerId="ADAL" clId="{E2120AC2-5D10-4410-8505-4C537B2D741C}" dt="2024-06-17T14:52:20.933" v="0" actId="47"/>
        <pc:sldMkLst>
          <pc:docMk/>
          <pc:sldMk cId="0" sldId="261"/>
        </pc:sldMkLst>
      </pc:sldChg>
      <pc:sldChg chg="del">
        <pc:chgData name="Macy, Katharine" userId="80e598a2-719b-4f78-bac7-529462b04968" providerId="ADAL" clId="{E2120AC2-5D10-4410-8505-4C537B2D741C}" dt="2024-06-17T14:52:20.933" v="0" actId="47"/>
        <pc:sldMkLst>
          <pc:docMk/>
          <pc:sldMk cId="0" sldId="262"/>
        </pc:sldMkLst>
      </pc:sldChg>
      <pc:sldChg chg="del">
        <pc:chgData name="Macy, Katharine" userId="80e598a2-719b-4f78-bac7-529462b04968" providerId="ADAL" clId="{E2120AC2-5D10-4410-8505-4C537B2D741C}" dt="2024-06-17T14:52:20.933" v="0" actId="47"/>
        <pc:sldMkLst>
          <pc:docMk/>
          <pc:sldMk cId="0" sldId="263"/>
        </pc:sldMkLst>
      </pc:sldChg>
      <pc:sldChg chg="modSp mod">
        <pc:chgData name="Macy, Katharine" userId="80e598a2-719b-4f78-bac7-529462b04968" providerId="ADAL" clId="{E2120AC2-5D10-4410-8505-4C537B2D741C}" dt="2024-06-26T14:28:10.383" v="4995" actId="20577"/>
        <pc:sldMkLst>
          <pc:docMk/>
          <pc:sldMk cId="0" sldId="264"/>
        </pc:sldMkLst>
        <pc:spChg chg="mod">
          <ac:chgData name="Macy, Katharine" userId="80e598a2-719b-4f78-bac7-529462b04968" providerId="ADAL" clId="{E2120AC2-5D10-4410-8505-4C537B2D741C}" dt="2024-06-26T14:28:10.383" v="4995" actId="20577"/>
          <ac:spMkLst>
            <pc:docMk/>
            <pc:sldMk cId="0" sldId="264"/>
            <ac:spMk id="1949" creationId="{00000000-0000-0000-0000-000000000000}"/>
          </ac:spMkLst>
        </pc:spChg>
        <pc:spChg chg="mod">
          <ac:chgData name="Macy, Katharine" userId="80e598a2-719b-4f78-bac7-529462b04968" providerId="ADAL" clId="{E2120AC2-5D10-4410-8505-4C537B2D741C}" dt="2024-06-24T19:35:19.037" v="2012" actId="20577"/>
          <ac:spMkLst>
            <pc:docMk/>
            <pc:sldMk cId="0" sldId="264"/>
            <ac:spMk id="1952" creationId="{00000000-0000-0000-0000-000000000000}"/>
          </ac:spMkLst>
        </pc:spChg>
      </pc:sldChg>
      <pc:sldChg chg="del">
        <pc:chgData name="Macy, Katharine" userId="80e598a2-719b-4f78-bac7-529462b04968" providerId="ADAL" clId="{E2120AC2-5D10-4410-8505-4C537B2D741C}" dt="2024-06-17T14:52:20.933" v="0" actId="47"/>
        <pc:sldMkLst>
          <pc:docMk/>
          <pc:sldMk cId="0" sldId="265"/>
        </pc:sldMkLst>
      </pc:sldChg>
      <pc:sldChg chg="del">
        <pc:chgData name="Macy, Katharine" userId="80e598a2-719b-4f78-bac7-529462b04968" providerId="ADAL" clId="{E2120AC2-5D10-4410-8505-4C537B2D741C}" dt="2024-06-17T14:52:20.933" v="0" actId="47"/>
        <pc:sldMkLst>
          <pc:docMk/>
          <pc:sldMk cId="0" sldId="266"/>
        </pc:sldMkLst>
      </pc:sldChg>
      <pc:sldChg chg="del">
        <pc:chgData name="Macy, Katharine" userId="80e598a2-719b-4f78-bac7-529462b04968" providerId="ADAL" clId="{E2120AC2-5D10-4410-8505-4C537B2D741C}" dt="2024-06-17T14:52:20.933" v="0" actId="47"/>
        <pc:sldMkLst>
          <pc:docMk/>
          <pc:sldMk cId="0" sldId="267"/>
        </pc:sldMkLst>
      </pc:sldChg>
      <pc:sldChg chg="modSp mod modNotesTx">
        <pc:chgData name="Macy, Katharine" userId="80e598a2-719b-4f78-bac7-529462b04968" providerId="ADAL" clId="{E2120AC2-5D10-4410-8505-4C537B2D741C}" dt="2024-06-26T14:25:06.977" v="4746" actId="20577"/>
        <pc:sldMkLst>
          <pc:docMk/>
          <pc:sldMk cId="0" sldId="269"/>
        </pc:sldMkLst>
        <pc:spChg chg="mod">
          <ac:chgData name="Macy, Katharine" userId="80e598a2-719b-4f78-bac7-529462b04968" providerId="ADAL" clId="{E2120AC2-5D10-4410-8505-4C537B2D741C}" dt="2024-06-26T14:11:15.727" v="2426" actId="20577"/>
          <ac:spMkLst>
            <pc:docMk/>
            <pc:sldMk cId="0" sldId="269"/>
            <ac:spMk id="2219" creationId="{00000000-0000-0000-0000-000000000000}"/>
          </ac:spMkLst>
        </pc:spChg>
      </pc:sldChg>
      <pc:sldChg chg="del">
        <pc:chgData name="Macy, Katharine" userId="80e598a2-719b-4f78-bac7-529462b04968" providerId="ADAL" clId="{E2120AC2-5D10-4410-8505-4C537B2D741C}" dt="2024-06-17T14:52:20.933" v="0" actId="47"/>
        <pc:sldMkLst>
          <pc:docMk/>
          <pc:sldMk cId="0" sldId="270"/>
        </pc:sldMkLst>
      </pc:sldChg>
      <pc:sldChg chg="del">
        <pc:chgData name="Macy, Katharine" userId="80e598a2-719b-4f78-bac7-529462b04968" providerId="ADAL" clId="{E2120AC2-5D10-4410-8505-4C537B2D741C}" dt="2024-06-17T14:52:20.933" v="0" actId="47"/>
        <pc:sldMkLst>
          <pc:docMk/>
          <pc:sldMk cId="0" sldId="271"/>
        </pc:sldMkLst>
      </pc:sldChg>
      <pc:sldChg chg="del">
        <pc:chgData name="Macy, Katharine" userId="80e598a2-719b-4f78-bac7-529462b04968" providerId="ADAL" clId="{E2120AC2-5D10-4410-8505-4C537B2D741C}" dt="2024-06-17T14:52:20.933" v="0" actId="47"/>
        <pc:sldMkLst>
          <pc:docMk/>
          <pc:sldMk cId="0" sldId="272"/>
        </pc:sldMkLst>
      </pc:sldChg>
      <pc:sldChg chg="del">
        <pc:chgData name="Macy, Katharine" userId="80e598a2-719b-4f78-bac7-529462b04968" providerId="ADAL" clId="{E2120AC2-5D10-4410-8505-4C537B2D741C}" dt="2024-06-17T14:52:20.933" v="0" actId="47"/>
        <pc:sldMkLst>
          <pc:docMk/>
          <pc:sldMk cId="0" sldId="273"/>
        </pc:sldMkLst>
      </pc:sldChg>
      <pc:sldChg chg="del">
        <pc:chgData name="Macy, Katharine" userId="80e598a2-719b-4f78-bac7-529462b04968" providerId="ADAL" clId="{E2120AC2-5D10-4410-8505-4C537B2D741C}" dt="2024-06-17T14:52:20.933" v="0" actId="47"/>
        <pc:sldMkLst>
          <pc:docMk/>
          <pc:sldMk cId="0" sldId="274"/>
        </pc:sldMkLst>
      </pc:sldChg>
      <pc:sldChg chg="del">
        <pc:chgData name="Macy, Katharine" userId="80e598a2-719b-4f78-bac7-529462b04968" providerId="ADAL" clId="{E2120AC2-5D10-4410-8505-4C537B2D741C}" dt="2024-06-17T14:52:20.933" v="0" actId="47"/>
        <pc:sldMkLst>
          <pc:docMk/>
          <pc:sldMk cId="0" sldId="275"/>
        </pc:sldMkLst>
      </pc:sldChg>
      <pc:sldChg chg="del">
        <pc:chgData name="Macy, Katharine" userId="80e598a2-719b-4f78-bac7-529462b04968" providerId="ADAL" clId="{E2120AC2-5D10-4410-8505-4C537B2D741C}" dt="2024-06-17T14:52:20.933" v="0" actId="47"/>
        <pc:sldMkLst>
          <pc:docMk/>
          <pc:sldMk cId="0" sldId="276"/>
        </pc:sldMkLst>
      </pc:sldChg>
      <pc:sldChg chg="del">
        <pc:chgData name="Macy, Katharine" userId="80e598a2-719b-4f78-bac7-529462b04968" providerId="ADAL" clId="{E2120AC2-5D10-4410-8505-4C537B2D741C}" dt="2024-06-17T14:52:20.933" v="0" actId="47"/>
        <pc:sldMkLst>
          <pc:docMk/>
          <pc:sldMk cId="0" sldId="277"/>
        </pc:sldMkLst>
      </pc:sldChg>
      <pc:sldChg chg="del">
        <pc:chgData name="Macy, Katharine" userId="80e598a2-719b-4f78-bac7-529462b04968" providerId="ADAL" clId="{E2120AC2-5D10-4410-8505-4C537B2D741C}" dt="2024-06-17T14:52:20.933" v="0" actId="47"/>
        <pc:sldMkLst>
          <pc:docMk/>
          <pc:sldMk cId="0" sldId="278"/>
        </pc:sldMkLst>
      </pc:sldChg>
      <pc:sldChg chg="del">
        <pc:chgData name="Macy, Katharine" userId="80e598a2-719b-4f78-bac7-529462b04968" providerId="ADAL" clId="{E2120AC2-5D10-4410-8505-4C537B2D741C}" dt="2024-06-17T14:52:20.933" v="0" actId="47"/>
        <pc:sldMkLst>
          <pc:docMk/>
          <pc:sldMk cId="0" sldId="279"/>
        </pc:sldMkLst>
      </pc:sldChg>
      <pc:sldChg chg="del">
        <pc:chgData name="Macy, Katharine" userId="80e598a2-719b-4f78-bac7-529462b04968" providerId="ADAL" clId="{E2120AC2-5D10-4410-8505-4C537B2D741C}" dt="2024-06-17T14:52:20.933" v="0" actId="47"/>
        <pc:sldMkLst>
          <pc:docMk/>
          <pc:sldMk cId="0" sldId="280"/>
        </pc:sldMkLst>
      </pc:sldChg>
      <pc:sldChg chg="del">
        <pc:chgData name="Macy, Katharine" userId="80e598a2-719b-4f78-bac7-529462b04968" providerId="ADAL" clId="{E2120AC2-5D10-4410-8505-4C537B2D741C}" dt="2024-06-17T14:52:20.933" v="0" actId="47"/>
        <pc:sldMkLst>
          <pc:docMk/>
          <pc:sldMk cId="0" sldId="281"/>
        </pc:sldMkLst>
      </pc:sldChg>
      <pc:sldChg chg="del">
        <pc:chgData name="Macy, Katharine" userId="80e598a2-719b-4f78-bac7-529462b04968" providerId="ADAL" clId="{E2120AC2-5D10-4410-8505-4C537B2D741C}" dt="2024-06-17T14:52:20.933" v="0" actId="47"/>
        <pc:sldMkLst>
          <pc:docMk/>
          <pc:sldMk cId="0" sldId="282"/>
        </pc:sldMkLst>
      </pc:sldChg>
      <pc:sldChg chg="del">
        <pc:chgData name="Macy, Katharine" userId="80e598a2-719b-4f78-bac7-529462b04968" providerId="ADAL" clId="{E2120AC2-5D10-4410-8505-4C537B2D741C}" dt="2024-06-17T14:52:20.933" v="0" actId="47"/>
        <pc:sldMkLst>
          <pc:docMk/>
          <pc:sldMk cId="0" sldId="283"/>
        </pc:sldMkLst>
      </pc:sldChg>
      <pc:sldChg chg="del">
        <pc:chgData name="Macy, Katharine" userId="80e598a2-719b-4f78-bac7-529462b04968" providerId="ADAL" clId="{E2120AC2-5D10-4410-8505-4C537B2D741C}" dt="2024-06-17T14:52:20.933" v="0" actId="47"/>
        <pc:sldMkLst>
          <pc:docMk/>
          <pc:sldMk cId="0" sldId="284"/>
        </pc:sldMkLst>
      </pc:sldChg>
      <pc:sldChg chg="del">
        <pc:chgData name="Macy, Katharine" userId="80e598a2-719b-4f78-bac7-529462b04968" providerId="ADAL" clId="{E2120AC2-5D10-4410-8505-4C537B2D741C}" dt="2024-06-17T14:52:20.933" v="0" actId="47"/>
        <pc:sldMkLst>
          <pc:docMk/>
          <pc:sldMk cId="0" sldId="285"/>
        </pc:sldMkLst>
      </pc:sldChg>
      <pc:sldChg chg="addSp delSp modSp mod">
        <pc:chgData name="Macy, Katharine" userId="80e598a2-719b-4f78-bac7-529462b04968" providerId="ADAL" clId="{E2120AC2-5D10-4410-8505-4C537B2D741C}" dt="2024-06-17T14:59:41.765" v="45" actId="404"/>
        <pc:sldMkLst>
          <pc:docMk/>
          <pc:sldMk cId="0" sldId="286"/>
        </pc:sldMkLst>
        <pc:spChg chg="mod">
          <ac:chgData name="Macy, Katharine" userId="80e598a2-719b-4f78-bac7-529462b04968" providerId="ADAL" clId="{E2120AC2-5D10-4410-8505-4C537B2D741C}" dt="2024-06-17T14:58:13.428" v="16"/>
          <ac:spMkLst>
            <pc:docMk/>
            <pc:sldMk cId="0" sldId="286"/>
            <ac:spMk id="3" creationId="{6EEFFA71-FF9F-D422-826A-878C62A9CE49}"/>
          </ac:spMkLst>
        </pc:spChg>
        <pc:spChg chg="mod">
          <ac:chgData name="Macy, Katharine" userId="80e598a2-719b-4f78-bac7-529462b04968" providerId="ADAL" clId="{E2120AC2-5D10-4410-8505-4C537B2D741C}" dt="2024-06-17T14:58:13.428" v="16"/>
          <ac:spMkLst>
            <pc:docMk/>
            <pc:sldMk cId="0" sldId="286"/>
            <ac:spMk id="4" creationId="{5DCDC972-2F2C-4D18-2437-10350E88645A}"/>
          </ac:spMkLst>
        </pc:spChg>
        <pc:spChg chg="mod">
          <ac:chgData name="Macy, Katharine" userId="80e598a2-719b-4f78-bac7-529462b04968" providerId="ADAL" clId="{E2120AC2-5D10-4410-8505-4C537B2D741C}" dt="2024-06-17T14:58:13.428" v="16"/>
          <ac:spMkLst>
            <pc:docMk/>
            <pc:sldMk cId="0" sldId="286"/>
            <ac:spMk id="5" creationId="{8C35DB68-AB8D-7EC0-9ADF-856EE4DA9000}"/>
          </ac:spMkLst>
        </pc:spChg>
        <pc:spChg chg="mod">
          <ac:chgData name="Macy, Katharine" userId="80e598a2-719b-4f78-bac7-529462b04968" providerId="ADAL" clId="{E2120AC2-5D10-4410-8505-4C537B2D741C}" dt="2024-06-17T14:58:13.428" v="16"/>
          <ac:spMkLst>
            <pc:docMk/>
            <pc:sldMk cId="0" sldId="286"/>
            <ac:spMk id="6" creationId="{934ACD10-9762-29B4-9CB4-6EB9CDCFA056}"/>
          </ac:spMkLst>
        </pc:spChg>
        <pc:spChg chg="mod">
          <ac:chgData name="Macy, Katharine" userId="80e598a2-719b-4f78-bac7-529462b04968" providerId="ADAL" clId="{E2120AC2-5D10-4410-8505-4C537B2D741C}" dt="2024-06-17T14:58:13.428" v="16"/>
          <ac:spMkLst>
            <pc:docMk/>
            <pc:sldMk cId="0" sldId="286"/>
            <ac:spMk id="7" creationId="{A8401257-26E5-8DA8-5538-C1F0C250FAC3}"/>
          </ac:spMkLst>
        </pc:spChg>
        <pc:spChg chg="mod">
          <ac:chgData name="Macy, Katharine" userId="80e598a2-719b-4f78-bac7-529462b04968" providerId="ADAL" clId="{E2120AC2-5D10-4410-8505-4C537B2D741C}" dt="2024-06-17T14:58:13.428" v="16"/>
          <ac:spMkLst>
            <pc:docMk/>
            <pc:sldMk cId="0" sldId="286"/>
            <ac:spMk id="8" creationId="{5D4B260C-A420-564F-CC6F-7E0DC1052352}"/>
          </ac:spMkLst>
        </pc:spChg>
        <pc:spChg chg="mod">
          <ac:chgData name="Macy, Katharine" userId="80e598a2-719b-4f78-bac7-529462b04968" providerId="ADAL" clId="{E2120AC2-5D10-4410-8505-4C537B2D741C}" dt="2024-06-17T14:58:13.428" v="16"/>
          <ac:spMkLst>
            <pc:docMk/>
            <pc:sldMk cId="0" sldId="286"/>
            <ac:spMk id="9" creationId="{1EE03184-0756-A626-D6B2-2871C9E783EE}"/>
          </ac:spMkLst>
        </pc:spChg>
        <pc:spChg chg="mod">
          <ac:chgData name="Macy, Katharine" userId="80e598a2-719b-4f78-bac7-529462b04968" providerId="ADAL" clId="{E2120AC2-5D10-4410-8505-4C537B2D741C}" dt="2024-06-17T14:58:13.428" v="16"/>
          <ac:spMkLst>
            <pc:docMk/>
            <pc:sldMk cId="0" sldId="286"/>
            <ac:spMk id="10" creationId="{30E64F58-7A6F-55DC-B98A-963D6299A866}"/>
          </ac:spMkLst>
        </pc:spChg>
        <pc:spChg chg="del mod">
          <ac:chgData name="Macy, Katharine" userId="80e598a2-719b-4f78-bac7-529462b04968" providerId="ADAL" clId="{E2120AC2-5D10-4410-8505-4C537B2D741C}" dt="2024-06-17T14:54:59.482" v="5" actId="478"/>
          <ac:spMkLst>
            <pc:docMk/>
            <pc:sldMk cId="0" sldId="286"/>
            <ac:spMk id="2875" creationId="{00000000-0000-0000-0000-000000000000}"/>
          </ac:spMkLst>
        </pc:spChg>
        <pc:spChg chg="mod">
          <ac:chgData name="Macy, Katharine" userId="80e598a2-719b-4f78-bac7-529462b04968" providerId="ADAL" clId="{E2120AC2-5D10-4410-8505-4C537B2D741C}" dt="2024-06-17T14:59:41.765" v="45" actId="404"/>
          <ac:spMkLst>
            <pc:docMk/>
            <pc:sldMk cId="0" sldId="286"/>
            <ac:spMk id="2876" creationId="{00000000-0000-0000-0000-000000000000}"/>
          </ac:spMkLst>
        </pc:spChg>
        <pc:spChg chg="del">
          <ac:chgData name="Macy, Katharine" userId="80e598a2-719b-4f78-bac7-529462b04968" providerId="ADAL" clId="{E2120AC2-5D10-4410-8505-4C537B2D741C}" dt="2024-06-17T14:55:03.131" v="8" actId="478"/>
          <ac:spMkLst>
            <pc:docMk/>
            <pc:sldMk cId="0" sldId="286"/>
            <ac:spMk id="2877" creationId="{00000000-0000-0000-0000-000000000000}"/>
          </ac:spMkLst>
        </pc:spChg>
        <pc:spChg chg="del">
          <ac:chgData name="Macy, Katharine" userId="80e598a2-719b-4f78-bac7-529462b04968" providerId="ADAL" clId="{E2120AC2-5D10-4410-8505-4C537B2D741C}" dt="2024-06-17T14:55:03.978" v="9" actId="478"/>
          <ac:spMkLst>
            <pc:docMk/>
            <pc:sldMk cId="0" sldId="286"/>
            <ac:spMk id="2878" creationId="{00000000-0000-0000-0000-000000000000}"/>
          </ac:spMkLst>
        </pc:spChg>
        <pc:spChg chg="del">
          <ac:chgData name="Macy, Katharine" userId="80e598a2-719b-4f78-bac7-529462b04968" providerId="ADAL" clId="{E2120AC2-5D10-4410-8505-4C537B2D741C}" dt="2024-06-17T14:55:01.323" v="6" actId="478"/>
          <ac:spMkLst>
            <pc:docMk/>
            <pc:sldMk cId="0" sldId="286"/>
            <ac:spMk id="2879" creationId="{00000000-0000-0000-0000-000000000000}"/>
          </ac:spMkLst>
        </pc:spChg>
        <pc:grpChg chg="add mod">
          <ac:chgData name="Macy, Katharine" userId="80e598a2-719b-4f78-bac7-529462b04968" providerId="ADAL" clId="{E2120AC2-5D10-4410-8505-4C537B2D741C}" dt="2024-06-17T14:58:13.428" v="16"/>
          <ac:grpSpMkLst>
            <pc:docMk/>
            <pc:sldMk cId="0" sldId="286"/>
            <ac:grpSpMk id="2" creationId="{C457A2C7-DA84-D5D3-A12A-02B182169F94}"/>
          </ac:grpSpMkLst>
        </pc:grpChg>
        <pc:grpChg chg="del">
          <ac:chgData name="Macy, Katharine" userId="80e598a2-719b-4f78-bac7-529462b04968" providerId="ADAL" clId="{E2120AC2-5D10-4410-8505-4C537B2D741C}" dt="2024-06-17T14:55:02.282" v="7" actId="478"/>
          <ac:grpSpMkLst>
            <pc:docMk/>
            <pc:sldMk cId="0" sldId="286"/>
            <ac:grpSpMk id="2884" creationId="{00000000-0000-0000-0000-000000000000}"/>
          </ac:grpSpMkLst>
        </pc:grpChg>
      </pc:sldChg>
      <pc:sldChg chg="add del">
        <pc:chgData name="Macy, Katharine" userId="80e598a2-719b-4f78-bac7-529462b04968" providerId="ADAL" clId="{E2120AC2-5D10-4410-8505-4C537B2D741C}" dt="2024-06-17T15:01:53.780" v="209" actId="47"/>
        <pc:sldMkLst>
          <pc:docMk/>
          <pc:sldMk cId="0" sldId="287"/>
        </pc:sldMkLst>
      </pc:sldChg>
      <pc:sldChg chg="add del">
        <pc:chgData name="Macy, Katharine" userId="80e598a2-719b-4f78-bac7-529462b04968" providerId="ADAL" clId="{E2120AC2-5D10-4410-8505-4C537B2D741C}" dt="2024-06-17T15:01:53.780" v="209" actId="47"/>
        <pc:sldMkLst>
          <pc:docMk/>
          <pc:sldMk cId="0" sldId="288"/>
        </pc:sldMkLst>
      </pc:sldChg>
      <pc:sldChg chg="add del">
        <pc:chgData name="Macy, Katharine" userId="80e598a2-719b-4f78-bac7-529462b04968" providerId="ADAL" clId="{E2120AC2-5D10-4410-8505-4C537B2D741C}" dt="2024-06-17T15:01:53.780" v="209" actId="47"/>
        <pc:sldMkLst>
          <pc:docMk/>
          <pc:sldMk cId="0" sldId="289"/>
        </pc:sldMkLst>
      </pc:sldChg>
      <pc:sldChg chg="add del">
        <pc:chgData name="Macy, Katharine" userId="80e598a2-719b-4f78-bac7-529462b04968" providerId="ADAL" clId="{E2120AC2-5D10-4410-8505-4C537B2D741C}" dt="2024-06-17T15:01:53.780" v="209" actId="47"/>
        <pc:sldMkLst>
          <pc:docMk/>
          <pc:sldMk cId="0" sldId="290"/>
        </pc:sldMkLst>
      </pc:sldChg>
      <pc:sldChg chg="add del">
        <pc:chgData name="Macy, Katharine" userId="80e598a2-719b-4f78-bac7-529462b04968" providerId="ADAL" clId="{E2120AC2-5D10-4410-8505-4C537B2D741C}" dt="2024-06-17T15:01:53.780" v="209" actId="47"/>
        <pc:sldMkLst>
          <pc:docMk/>
          <pc:sldMk cId="0" sldId="291"/>
        </pc:sldMkLst>
      </pc:sldChg>
      <pc:sldChg chg="add del">
        <pc:chgData name="Macy, Katharine" userId="80e598a2-719b-4f78-bac7-529462b04968" providerId="ADAL" clId="{E2120AC2-5D10-4410-8505-4C537B2D741C}" dt="2024-06-17T15:01:53.780" v="209" actId="47"/>
        <pc:sldMkLst>
          <pc:docMk/>
          <pc:sldMk cId="0" sldId="292"/>
        </pc:sldMkLst>
      </pc:sldChg>
      <pc:sldChg chg="add del">
        <pc:chgData name="Macy, Katharine" userId="80e598a2-719b-4f78-bac7-529462b04968" providerId="ADAL" clId="{E2120AC2-5D10-4410-8505-4C537B2D741C}" dt="2024-06-17T15:01:53.780" v="209" actId="47"/>
        <pc:sldMkLst>
          <pc:docMk/>
          <pc:sldMk cId="0" sldId="293"/>
        </pc:sldMkLst>
      </pc:sldChg>
      <pc:sldChg chg="add del">
        <pc:chgData name="Macy, Katharine" userId="80e598a2-719b-4f78-bac7-529462b04968" providerId="ADAL" clId="{E2120AC2-5D10-4410-8505-4C537B2D741C}" dt="2024-06-17T15:01:53.780" v="209" actId="47"/>
        <pc:sldMkLst>
          <pc:docMk/>
          <pc:sldMk cId="0" sldId="294"/>
        </pc:sldMkLst>
      </pc:sldChg>
      <pc:sldChg chg="add del">
        <pc:chgData name="Macy, Katharine" userId="80e598a2-719b-4f78-bac7-529462b04968" providerId="ADAL" clId="{E2120AC2-5D10-4410-8505-4C537B2D741C}" dt="2024-06-17T15:01:53.780" v="209" actId="47"/>
        <pc:sldMkLst>
          <pc:docMk/>
          <pc:sldMk cId="0" sldId="295"/>
        </pc:sldMkLst>
      </pc:sldChg>
      <pc:sldChg chg="add del">
        <pc:chgData name="Macy, Katharine" userId="80e598a2-719b-4f78-bac7-529462b04968" providerId="ADAL" clId="{E2120AC2-5D10-4410-8505-4C537B2D741C}" dt="2024-06-17T15:01:53.780" v="209" actId="47"/>
        <pc:sldMkLst>
          <pc:docMk/>
          <pc:sldMk cId="0" sldId="296"/>
        </pc:sldMkLst>
      </pc:sldChg>
      <pc:sldChg chg="add del">
        <pc:chgData name="Macy, Katharine" userId="80e598a2-719b-4f78-bac7-529462b04968" providerId="ADAL" clId="{E2120AC2-5D10-4410-8505-4C537B2D741C}" dt="2024-06-17T15:01:53.780" v="209" actId="47"/>
        <pc:sldMkLst>
          <pc:docMk/>
          <pc:sldMk cId="0" sldId="297"/>
        </pc:sldMkLst>
      </pc:sldChg>
      <pc:sldChg chg="add del">
        <pc:chgData name="Macy, Katharine" userId="80e598a2-719b-4f78-bac7-529462b04968" providerId="ADAL" clId="{E2120AC2-5D10-4410-8505-4C537B2D741C}" dt="2024-06-17T15:01:53.780" v="209" actId="47"/>
        <pc:sldMkLst>
          <pc:docMk/>
          <pc:sldMk cId="0" sldId="298"/>
        </pc:sldMkLst>
      </pc:sldChg>
      <pc:sldChg chg="add del">
        <pc:chgData name="Macy, Katharine" userId="80e598a2-719b-4f78-bac7-529462b04968" providerId="ADAL" clId="{E2120AC2-5D10-4410-8505-4C537B2D741C}" dt="2024-06-17T15:01:53.780" v="209" actId="47"/>
        <pc:sldMkLst>
          <pc:docMk/>
          <pc:sldMk cId="0" sldId="299"/>
        </pc:sldMkLst>
      </pc:sldChg>
      <pc:sldChg chg="add del">
        <pc:chgData name="Macy, Katharine" userId="80e598a2-719b-4f78-bac7-529462b04968" providerId="ADAL" clId="{E2120AC2-5D10-4410-8505-4C537B2D741C}" dt="2024-06-17T15:01:53.780" v="209" actId="47"/>
        <pc:sldMkLst>
          <pc:docMk/>
          <pc:sldMk cId="0" sldId="300"/>
        </pc:sldMkLst>
      </pc:sldChg>
      <pc:sldChg chg="add del">
        <pc:chgData name="Macy, Katharine" userId="80e598a2-719b-4f78-bac7-529462b04968" providerId="ADAL" clId="{E2120AC2-5D10-4410-8505-4C537B2D741C}" dt="2024-06-17T15:01:53.780" v="209" actId="47"/>
        <pc:sldMkLst>
          <pc:docMk/>
          <pc:sldMk cId="0" sldId="301"/>
        </pc:sldMkLst>
      </pc:sldChg>
      <pc:sldChg chg="add del">
        <pc:chgData name="Macy, Katharine" userId="80e598a2-719b-4f78-bac7-529462b04968" providerId="ADAL" clId="{E2120AC2-5D10-4410-8505-4C537B2D741C}" dt="2024-06-17T15:01:53.780" v="209" actId="47"/>
        <pc:sldMkLst>
          <pc:docMk/>
          <pc:sldMk cId="0" sldId="302"/>
        </pc:sldMkLst>
      </pc:sldChg>
      <pc:sldChg chg="add del">
        <pc:chgData name="Macy, Katharine" userId="80e598a2-719b-4f78-bac7-529462b04968" providerId="ADAL" clId="{E2120AC2-5D10-4410-8505-4C537B2D741C}" dt="2024-06-17T15:01:53.780" v="209" actId="47"/>
        <pc:sldMkLst>
          <pc:docMk/>
          <pc:sldMk cId="0" sldId="303"/>
        </pc:sldMkLst>
      </pc:sldChg>
      <pc:sldChg chg="add del">
        <pc:chgData name="Macy, Katharine" userId="80e598a2-719b-4f78-bac7-529462b04968" providerId="ADAL" clId="{E2120AC2-5D10-4410-8505-4C537B2D741C}" dt="2024-06-17T15:01:53.780" v="209" actId="47"/>
        <pc:sldMkLst>
          <pc:docMk/>
          <pc:sldMk cId="0" sldId="304"/>
        </pc:sldMkLst>
      </pc:sldChg>
      <pc:sldChg chg="add del">
        <pc:chgData name="Macy, Katharine" userId="80e598a2-719b-4f78-bac7-529462b04968" providerId="ADAL" clId="{E2120AC2-5D10-4410-8505-4C537B2D741C}" dt="2024-06-17T15:01:53.780" v="209" actId="47"/>
        <pc:sldMkLst>
          <pc:docMk/>
          <pc:sldMk cId="0" sldId="305"/>
        </pc:sldMkLst>
      </pc:sldChg>
      <pc:sldChg chg="add del">
        <pc:chgData name="Macy, Katharine" userId="80e598a2-719b-4f78-bac7-529462b04968" providerId="ADAL" clId="{E2120AC2-5D10-4410-8505-4C537B2D741C}" dt="2024-06-17T15:01:53.780" v="209" actId="47"/>
        <pc:sldMkLst>
          <pc:docMk/>
          <pc:sldMk cId="0" sldId="306"/>
        </pc:sldMkLst>
      </pc:sldChg>
      <pc:sldChg chg="add del">
        <pc:chgData name="Macy, Katharine" userId="80e598a2-719b-4f78-bac7-529462b04968" providerId="ADAL" clId="{E2120AC2-5D10-4410-8505-4C537B2D741C}" dt="2024-06-17T15:01:53.780" v="209" actId="47"/>
        <pc:sldMkLst>
          <pc:docMk/>
          <pc:sldMk cId="0" sldId="307"/>
        </pc:sldMkLst>
      </pc:sldChg>
      <pc:sldChg chg="add del">
        <pc:chgData name="Macy, Katharine" userId="80e598a2-719b-4f78-bac7-529462b04968" providerId="ADAL" clId="{E2120AC2-5D10-4410-8505-4C537B2D741C}" dt="2024-06-17T15:01:53.780" v="209" actId="47"/>
        <pc:sldMkLst>
          <pc:docMk/>
          <pc:sldMk cId="0" sldId="308"/>
        </pc:sldMkLst>
      </pc:sldChg>
      <pc:sldChg chg="add del">
        <pc:chgData name="Macy, Katharine" userId="80e598a2-719b-4f78-bac7-529462b04968" providerId="ADAL" clId="{E2120AC2-5D10-4410-8505-4C537B2D741C}" dt="2024-06-17T15:01:53.780" v="209" actId="47"/>
        <pc:sldMkLst>
          <pc:docMk/>
          <pc:sldMk cId="0" sldId="309"/>
        </pc:sldMkLst>
      </pc:sldChg>
      <pc:sldChg chg="add del">
        <pc:chgData name="Macy, Katharine" userId="80e598a2-719b-4f78-bac7-529462b04968" providerId="ADAL" clId="{E2120AC2-5D10-4410-8505-4C537B2D741C}" dt="2024-06-17T15:01:53.780" v="209" actId="47"/>
        <pc:sldMkLst>
          <pc:docMk/>
          <pc:sldMk cId="0" sldId="310"/>
        </pc:sldMkLst>
      </pc:sldChg>
      <pc:sldChg chg="add del">
        <pc:chgData name="Macy, Katharine" userId="80e598a2-719b-4f78-bac7-529462b04968" providerId="ADAL" clId="{E2120AC2-5D10-4410-8505-4C537B2D741C}" dt="2024-06-17T15:01:53.780" v="209" actId="47"/>
        <pc:sldMkLst>
          <pc:docMk/>
          <pc:sldMk cId="0" sldId="311"/>
        </pc:sldMkLst>
      </pc:sldChg>
      <pc:sldChg chg="add del">
        <pc:chgData name="Macy, Katharine" userId="80e598a2-719b-4f78-bac7-529462b04968" providerId="ADAL" clId="{E2120AC2-5D10-4410-8505-4C537B2D741C}" dt="2024-06-17T15:01:53.780" v="209" actId="47"/>
        <pc:sldMkLst>
          <pc:docMk/>
          <pc:sldMk cId="0" sldId="312"/>
        </pc:sldMkLst>
      </pc:sldChg>
      <pc:sldChg chg="add del">
        <pc:chgData name="Macy, Katharine" userId="80e598a2-719b-4f78-bac7-529462b04968" providerId="ADAL" clId="{E2120AC2-5D10-4410-8505-4C537B2D741C}" dt="2024-06-17T15:01:53.780" v="209" actId="47"/>
        <pc:sldMkLst>
          <pc:docMk/>
          <pc:sldMk cId="0" sldId="313"/>
        </pc:sldMkLst>
      </pc:sldChg>
      <pc:sldChg chg="ord">
        <pc:chgData name="Macy, Katharine" userId="80e598a2-719b-4f78-bac7-529462b04968" providerId="ADAL" clId="{E2120AC2-5D10-4410-8505-4C537B2D741C}" dt="2024-06-24T19:42:13.936" v="2020"/>
        <pc:sldMkLst>
          <pc:docMk/>
          <pc:sldMk cId="1460757717" sldId="317"/>
        </pc:sldMkLst>
      </pc:sldChg>
      <pc:sldChg chg="ord modNotesTx">
        <pc:chgData name="Macy, Katharine" userId="80e598a2-719b-4f78-bac7-529462b04968" providerId="ADAL" clId="{E2120AC2-5D10-4410-8505-4C537B2D741C}" dt="2024-06-17T15:17:38.870" v="1913" actId="20577"/>
        <pc:sldMkLst>
          <pc:docMk/>
          <pc:sldMk cId="4289277873" sldId="318"/>
        </pc:sldMkLst>
      </pc:sldChg>
      <pc:sldChg chg="modSp mod">
        <pc:chgData name="Macy, Katharine" userId="80e598a2-719b-4f78-bac7-529462b04968" providerId="ADAL" clId="{E2120AC2-5D10-4410-8505-4C537B2D741C}" dt="2024-06-26T14:09:12.507" v="2140" actId="20577"/>
        <pc:sldMkLst>
          <pc:docMk/>
          <pc:sldMk cId="3058090264" sldId="319"/>
        </pc:sldMkLst>
        <pc:spChg chg="mod">
          <ac:chgData name="Macy, Katharine" userId="80e598a2-719b-4f78-bac7-529462b04968" providerId="ADAL" clId="{E2120AC2-5D10-4410-8505-4C537B2D741C}" dt="2024-06-26T14:09:12.507" v="2140" actId="20577"/>
          <ac:spMkLst>
            <pc:docMk/>
            <pc:sldMk cId="3058090264" sldId="319"/>
            <ac:spMk id="1733" creationId="{00000000-0000-0000-0000-000000000000}"/>
          </ac:spMkLst>
        </pc:spChg>
      </pc:sldChg>
      <pc:sldChg chg="ord">
        <pc:chgData name="Macy, Katharine" userId="80e598a2-719b-4f78-bac7-529462b04968" providerId="ADAL" clId="{E2120AC2-5D10-4410-8505-4C537B2D741C}" dt="2024-06-24T19:42:43.931" v="2026"/>
        <pc:sldMkLst>
          <pc:docMk/>
          <pc:sldMk cId="1362360065" sldId="320"/>
        </pc:sldMkLst>
      </pc:sldChg>
      <pc:sldChg chg="addSp modSp mod modNotesTx">
        <pc:chgData name="Macy, Katharine" userId="80e598a2-719b-4f78-bac7-529462b04968" providerId="ADAL" clId="{E2120AC2-5D10-4410-8505-4C537B2D741C}" dt="2024-06-26T14:31:01.548" v="5105" actId="20577"/>
        <pc:sldMkLst>
          <pc:docMk/>
          <pc:sldMk cId="387321454" sldId="324"/>
        </pc:sldMkLst>
        <pc:spChg chg="add mod">
          <ac:chgData name="Macy, Katharine" userId="80e598a2-719b-4f78-bac7-529462b04968" providerId="ADAL" clId="{E2120AC2-5D10-4410-8505-4C537B2D741C}" dt="2024-06-26T14:30:11.550" v="5057" actId="14100"/>
          <ac:spMkLst>
            <pc:docMk/>
            <pc:sldMk cId="387321454" sldId="324"/>
            <ac:spMk id="2" creationId="{F92BA0CA-BAA7-830D-0BB6-5A96A364CCE8}"/>
          </ac:spMkLst>
        </pc:spChg>
        <pc:graphicFrameChg chg="mod modGraphic">
          <ac:chgData name="Macy, Katharine" userId="80e598a2-719b-4f78-bac7-529462b04968" providerId="ADAL" clId="{E2120AC2-5D10-4410-8505-4C537B2D741C}" dt="2024-06-26T14:29:30.192" v="5051"/>
          <ac:graphicFrameMkLst>
            <pc:docMk/>
            <pc:sldMk cId="387321454" sldId="324"/>
            <ac:graphicFrameMk id="2567" creationId="{00000000-0000-0000-0000-000000000000}"/>
          </ac:graphicFrameMkLst>
        </pc:graphicFrameChg>
      </pc:sldChg>
      <pc:sldChg chg="modNotesTx">
        <pc:chgData name="Macy, Katharine" userId="80e598a2-719b-4f78-bac7-529462b04968" providerId="ADAL" clId="{E2120AC2-5D10-4410-8505-4C537B2D741C}" dt="2024-06-26T14:25:50.685" v="4750" actId="20577"/>
        <pc:sldMkLst>
          <pc:docMk/>
          <pc:sldMk cId="1111276375" sldId="325"/>
        </pc:sldMkLst>
      </pc:sldChg>
      <pc:sldChg chg="modNotesTx">
        <pc:chgData name="Macy, Katharine" userId="80e598a2-719b-4f78-bac7-529462b04968" providerId="ADAL" clId="{E2120AC2-5D10-4410-8505-4C537B2D741C}" dt="2024-06-26T14:26:01.781" v="4751" actId="20577"/>
        <pc:sldMkLst>
          <pc:docMk/>
          <pc:sldMk cId="1963199011" sldId="326"/>
        </pc:sldMkLst>
      </pc:sldChg>
      <pc:sldChg chg="modNotesTx">
        <pc:chgData name="Macy, Katharine" userId="80e598a2-719b-4f78-bac7-529462b04968" providerId="ADAL" clId="{E2120AC2-5D10-4410-8505-4C537B2D741C}" dt="2024-06-26T14:28:02.813" v="4994" actId="20577"/>
        <pc:sldMkLst>
          <pc:docMk/>
          <pc:sldMk cId="1408071556" sldId="327"/>
        </pc:sldMkLst>
      </pc:sldChg>
      <pc:sldChg chg="modNotesTx">
        <pc:chgData name="Macy, Katharine" userId="80e598a2-719b-4f78-bac7-529462b04968" providerId="ADAL" clId="{E2120AC2-5D10-4410-8505-4C537B2D741C}" dt="2024-06-26T14:26:58.987" v="4828" actId="20577"/>
        <pc:sldMkLst>
          <pc:docMk/>
          <pc:sldMk cId="770986158" sldId="328"/>
        </pc:sldMkLst>
      </pc:sldChg>
      <pc:sldChg chg="del">
        <pc:chgData name="Macy, Katharine" userId="80e598a2-719b-4f78-bac7-529462b04968" providerId="ADAL" clId="{E2120AC2-5D10-4410-8505-4C537B2D741C}" dt="2024-06-17T14:54:19.470" v="3" actId="47"/>
        <pc:sldMkLst>
          <pc:docMk/>
          <pc:sldMk cId="2240938599" sldId="329"/>
        </pc:sldMkLst>
      </pc:sldChg>
      <pc:sldChg chg="modNotesTx">
        <pc:chgData name="Macy, Katharine" userId="80e598a2-719b-4f78-bac7-529462b04968" providerId="ADAL" clId="{E2120AC2-5D10-4410-8505-4C537B2D741C}" dt="2024-06-26T14:10:46.384" v="2425" actId="20577"/>
        <pc:sldMkLst>
          <pc:docMk/>
          <pc:sldMk cId="2973980386" sldId="330"/>
        </pc:sldMkLst>
      </pc:sldChg>
      <pc:sldChg chg="modSp mod">
        <pc:chgData name="Macy, Katharine" userId="80e598a2-719b-4f78-bac7-529462b04968" providerId="ADAL" clId="{E2120AC2-5D10-4410-8505-4C537B2D741C}" dt="2024-06-26T14:09:26.558" v="2164" actId="20577"/>
        <pc:sldMkLst>
          <pc:docMk/>
          <pc:sldMk cId="2989983090" sldId="331"/>
        </pc:sldMkLst>
        <pc:spChg chg="mod">
          <ac:chgData name="Macy, Katharine" userId="80e598a2-719b-4f78-bac7-529462b04968" providerId="ADAL" clId="{E2120AC2-5D10-4410-8505-4C537B2D741C}" dt="2024-06-26T14:09:26.558" v="2164" actId="20577"/>
          <ac:spMkLst>
            <pc:docMk/>
            <pc:sldMk cId="2989983090" sldId="331"/>
            <ac:spMk id="1768" creationId="{00000000-0000-0000-0000-000000000000}"/>
          </ac:spMkLst>
        </pc:spChg>
      </pc:sldChg>
      <pc:sldChg chg="addSp delSp modSp mod modNotesTx">
        <pc:chgData name="Macy, Katharine" userId="80e598a2-719b-4f78-bac7-529462b04968" providerId="ADAL" clId="{E2120AC2-5D10-4410-8505-4C537B2D741C}" dt="2024-06-17T15:16:36.992" v="1881" actId="20577"/>
        <pc:sldMkLst>
          <pc:docMk/>
          <pc:sldMk cId="1361372830" sldId="337"/>
        </pc:sldMkLst>
        <pc:spChg chg="mod">
          <ac:chgData name="Macy, Katharine" userId="80e598a2-719b-4f78-bac7-529462b04968" providerId="ADAL" clId="{E2120AC2-5D10-4410-8505-4C537B2D741C}" dt="2024-06-17T14:56:13.874" v="13"/>
          <ac:spMkLst>
            <pc:docMk/>
            <pc:sldMk cId="1361372830" sldId="337"/>
            <ac:spMk id="3" creationId="{CBDC5436-EF6A-C01E-7964-C5C1E1C60EBB}"/>
          </ac:spMkLst>
        </pc:spChg>
        <pc:spChg chg="mod">
          <ac:chgData name="Macy, Katharine" userId="80e598a2-719b-4f78-bac7-529462b04968" providerId="ADAL" clId="{E2120AC2-5D10-4410-8505-4C537B2D741C}" dt="2024-06-17T14:56:13.874" v="13"/>
          <ac:spMkLst>
            <pc:docMk/>
            <pc:sldMk cId="1361372830" sldId="337"/>
            <ac:spMk id="4" creationId="{A0BCB70B-C539-0E1C-E57A-BA2E8A2FEF3D}"/>
          </ac:spMkLst>
        </pc:spChg>
        <pc:spChg chg="mod">
          <ac:chgData name="Macy, Katharine" userId="80e598a2-719b-4f78-bac7-529462b04968" providerId="ADAL" clId="{E2120AC2-5D10-4410-8505-4C537B2D741C}" dt="2024-06-17T14:56:13.874" v="13"/>
          <ac:spMkLst>
            <pc:docMk/>
            <pc:sldMk cId="1361372830" sldId="337"/>
            <ac:spMk id="5" creationId="{1831FB4A-F7A0-F188-8D2B-586DDB8303C4}"/>
          </ac:spMkLst>
        </pc:spChg>
        <pc:spChg chg="mod">
          <ac:chgData name="Macy, Katharine" userId="80e598a2-719b-4f78-bac7-529462b04968" providerId="ADAL" clId="{E2120AC2-5D10-4410-8505-4C537B2D741C}" dt="2024-06-17T14:56:13.874" v="13"/>
          <ac:spMkLst>
            <pc:docMk/>
            <pc:sldMk cId="1361372830" sldId="337"/>
            <ac:spMk id="6" creationId="{0CD9874B-7D91-3EA7-D78E-C47015CFA71E}"/>
          </ac:spMkLst>
        </pc:spChg>
        <pc:spChg chg="mod">
          <ac:chgData name="Macy, Katharine" userId="80e598a2-719b-4f78-bac7-529462b04968" providerId="ADAL" clId="{E2120AC2-5D10-4410-8505-4C537B2D741C}" dt="2024-06-17T14:56:13.874" v="13"/>
          <ac:spMkLst>
            <pc:docMk/>
            <pc:sldMk cId="1361372830" sldId="337"/>
            <ac:spMk id="7" creationId="{6B3ED486-23ED-81EF-9209-25D3B566B46D}"/>
          </ac:spMkLst>
        </pc:spChg>
        <pc:spChg chg="mod">
          <ac:chgData name="Macy, Katharine" userId="80e598a2-719b-4f78-bac7-529462b04968" providerId="ADAL" clId="{E2120AC2-5D10-4410-8505-4C537B2D741C}" dt="2024-06-17T14:56:13.874" v="13"/>
          <ac:spMkLst>
            <pc:docMk/>
            <pc:sldMk cId="1361372830" sldId="337"/>
            <ac:spMk id="8" creationId="{D4D1F4F7-E395-1551-3006-EC9D0731A376}"/>
          </ac:spMkLst>
        </pc:spChg>
        <pc:spChg chg="mod">
          <ac:chgData name="Macy, Katharine" userId="80e598a2-719b-4f78-bac7-529462b04968" providerId="ADAL" clId="{E2120AC2-5D10-4410-8505-4C537B2D741C}" dt="2024-06-17T14:56:13.874" v="13"/>
          <ac:spMkLst>
            <pc:docMk/>
            <pc:sldMk cId="1361372830" sldId="337"/>
            <ac:spMk id="9" creationId="{5BCD551B-B0C2-551D-2D82-E68E14DF993D}"/>
          </ac:spMkLst>
        </pc:spChg>
        <pc:spChg chg="mod">
          <ac:chgData name="Macy, Katharine" userId="80e598a2-719b-4f78-bac7-529462b04968" providerId="ADAL" clId="{E2120AC2-5D10-4410-8505-4C537B2D741C}" dt="2024-06-17T14:56:13.874" v="13"/>
          <ac:spMkLst>
            <pc:docMk/>
            <pc:sldMk cId="1361372830" sldId="337"/>
            <ac:spMk id="10" creationId="{728D6FAD-8355-8467-987B-52B265EC179C}"/>
          </ac:spMkLst>
        </pc:spChg>
        <pc:grpChg chg="add mod">
          <ac:chgData name="Macy, Katharine" userId="80e598a2-719b-4f78-bac7-529462b04968" providerId="ADAL" clId="{E2120AC2-5D10-4410-8505-4C537B2D741C}" dt="2024-06-17T14:56:21.568" v="15" actId="1076"/>
          <ac:grpSpMkLst>
            <pc:docMk/>
            <pc:sldMk cId="1361372830" sldId="337"/>
            <ac:grpSpMk id="2" creationId="{109093C9-ED88-083D-271C-FCD42B3E852E}"/>
          </ac:grpSpMkLst>
        </pc:grpChg>
        <pc:grpChg chg="del">
          <ac:chgData name="Macy, Katharine" userId="80e598a2-719b-4f78-bac7-529462b04968" providerId="ADAL" clId="{E2120AC2-5D10-4410-8505-4C537B2D741C}" dt="2024-06-17T14:56:10.794" v="12" actId="478"/>
          <ac:grpSpMkLst>
            <pc:docMk/>
            <pc:sldMk cId="1361372830" sldId="337"/>
            <ac:grpSpMk id="1787" creationId="{00000000-0000-0000-0000-000000000000}"/>
          </ac:grpSpMkLst>
        </pc:grpChg>
      </pc:sldChg>
      <pc:sldChg chg="modNotesTx">
        <pc:chgData name="Macy, Katharine" userId="80e598a2-719b-4f78-bac7-529462b04968" providerId="ADAL" clId="{E2120AC2-5D10-4410-8505-4C537B2D741C}" dt="2024-06-17T15:20:57.309" v="2008" actId="20577"/>
        <pc:sldMkLst>
          <pc:docMk/>
          <pc:sldMk cId="3896744884" sldId="338"/>
        </pc:sldMkLst>
      </pc:sldChg>
      <pc:sldChg chg="modSp add mod modNotesTx">
        <pc:chgData name="Macy, Katharine" userId="80e598a2-719b-4f78-bac7-529462b04968" providerId="ADAL" clId="{E2120AC2-5D10-4410-8505-4C537B2D741C}" dt="2024-06-17T15:04:22.980" v="363" actId="20577"/>
        <pc:sldMkLst>
          <pc:docMk/>
          <pc:sldMk cId="0" sldId="339"/>
        </pc:sldMkLst>
        <pc:spChg chg="mod">
          <ac:chgData name="Macy, Katharine" userId="80e598a2-719b-4f78-bac7-529462b04968" providerId="ADAL" clId="{E2120AC2-5D10-4410-8505-4C537B2D741C}" dt="2024-06-17T15:00:40.503" v="121" actId="20577"/>
          <ac:spMkLst>
            <pc:docMk/>
            <pc:sldMk cId="0" sldId="339"/>
            <ac:spMk id="283" creationId="{00000000-0000-0000-0000-000000000000}"/>
          </ac:spMkLst>
        </pc:spChg>
        <pc:spChg chg="mod">
          <ac:chgData name="Macy, Katharine" userId="80e598a2-719b-4f78-bac7-529462b04968" providerId="ADAL" clId="{E2120AC2-5D10-4410-8505-4C537B2D741C}" dt="2024-06-17T15:01:25.070" v="208" actId="14100"/>
          <ac:spMkLst>
            <pc:docMk/>
            <pc:sldMk cId="0" sldId="339"/>
            <ac:spMk id="284" creationId="{00000000-0000-0000-0000-000000000000}"/>
          </ac:spMkLst>
        </pc:spChg>
        <pc:spChg chg="mod">
          <ac:chgData name="Macy, Katharine" userId="80e598a2-719b-4f78-bac7-529462b04968" providerId="ADAL" clId="{E2120AC2-5D10-4410-8505-4C537B2D741C}" dt="2024-06-17T15:00:56.233" v="143" actId="20577"/>
          <ac:spMkLst>
            <pc:docMk/>
            <pc:sldMk cId="0" sldId="339"/>
            <ac:spMk id="290" creationId="{00000000-0000-0000-0000-000000000000}"/>
          </ac:spMkLst>
        </pc:spChg>
      </pc:sldChg>
      <pc:sldChg chg="delSp modSp new mod">
        <pc:chgData name="Macy, Katharine" userId="80e598a2-719b-4f78-bac7-529462b04968" providerId="ADAL" clId="{E2120AC2-5D10-4410-8505-4C537B2D741C}" dt="2024-06-17T15:21:35.252" v="2011" actId="1076"/>
        <pc:sldMkLst>
          <pc:docMk/>
          <pc:sldMk cId="203864502" sldId="340"/>
        </pc:sldMkLst>
        <pc:spChg chg="del mod">
          <ac:chgData name="Macy, Katharine" userId="80e598a2-719b-4f78-bac7-529462b04968" providerId="ADAL" clId="{E2120AC2-5D10-4410-8505-4C537B2D741C}" dt="2024-06-17T15:21:16.829" v="2009" actId="478"/>
          <ac:spMkLst>
            <pc:docMk/>
            <pc:sldMk cId="203864502" sldId="340"/>
            <ac:spMk id="2" creationId="{9D60C435-BE9C-58B8-D475-5B09602FCFBF}"/>
          </ac:spMkLst>
        </pc:spChg>
        <pc:spChg chg="mod">
          <ac:chgData name="Macy, Katharine" userId="80e598a2-719b-4f78-bac7-529462b04968" providerId="ADAL" clId="{E2120AC2-5D10-4410-8505-4C537B2D741C}" dt="2024-06-17T15:21:35.252" v="2011" actId="1076"/>
          <ac:spMkLst>
            <pc:docMk/>
            <pc:sldMk cId="203864502" sldId="340"/>
            <ac:spMk id="3" creationId="{5053C138-5C3B-A959-6765-4F9E9EA80FD9}"/>
          </ac:spMkLst>
        </pc:spChg>
      </pc:sldChg>
      <pc:sldMasterChg chg="delSldLayout">
        <pc:chgData name="Macy, Katharine" userId="80e598a2-719b-4f78-bac7-529462b04968" providerId="ADAL" clId="{E2120AC2-5D10-4410-8505-4C537B2D741C}" dt="2024-06-17T14:52:20.933" v="0" actId="47"/>
        <pc:sldMasterMkLst>
          <pc:docMk/>
          <pc:sldMasterMk cId="0" sldId="2147483683"/>
        </pc:sldMasterMkLst>
        <pc:sldLayoutChg chg="del">
          <pc:chgData name="Macy, Katharine" userId="80e598a2-719b-4f78-bac7-529462b04968" providerId="ADAL" clId="{E2120AC2-5D10-4410-8505-4C537B2D741C}" dt="2024-06-17T14:52:20.933" v="0" actId="47"/>
          <pc:sldLayoutMkLst>
            <pc:docMk/>
            <pc:sldMasterMk cId="0" sldId="2147483683"/>
            <pc:sldLayoutMk cId="0" sldId="2147483650"/>
          </pc:sldLayoutMkLst>
        </pc:sldLayoutChg>
        <pc:sldLayoutChg chg="del">
          <pc:chgData name="Macy, Katharine" userId="80e598a2-719b-4f78-bac7-529462b04968" providerId="ADAL" clId="{E2120AC2-5D10-4410-8505-4C537B2D741C}" dt="2024-06-17T14:52:20.933" v="0" actId="47"/>
          <pc:sldLayoutMkLst>
            <pc:docMk/>
            <pc:sldMasterMk cId="0" sldId="2147483683"/>
            <pc:sldLayoutMk cId="0" sldId="2147483651"/>
          </pc:sldLayoutMkLst>
        </pc:sldLayoutChg>
        <pc:sldLayoutChg chg="del">
          <pc:chgData name="Macy, Katharine" userId="80e598a2-719b-4f78-bac7-529462b04968" providerId="ADAL" clId="{E2120AC2-5D10-4410-8505-4C537B2D741C}" dt="2024-06-17T14:52:20.933" v="0" actId="47"/>
          <pc:sldLayoutMkLst>
            <pc:docMk/>
            <pc:sldMasterMk cId="0" sldId="2147483683"/>
            <pc:sldLayoutMk cId="0" sldId="2147483657"/>
          </pc:sldLayoutMkLst>
        </pc:sldLayoutChg>
        <pc:sldLayoutChg chg="del">
          <pc:chgData name="Macy, Katharine" userId="80e598a2-719b-4f78-bac7-529462b04968" providerId="ADAL" clId="{E2120AC2-5D10-4410-8505-4C537B2D741C}" dt="2024-06-17T14:52:20.933" v="0" actId="47"/>
          <pc:sldLayoutMkLst>
            <pc:docMk/>
            <pc:sldMasterMk cId="0" sldId="2147483683"/>
            <pc:sldLayoutMk cId="0" sldId="2147483662"/>
          </pc:sldLayoutMkLst>
        </pc:sldLayoutChg>
        <pc:sldLayoutChg chg="del">
          <pc:chgData name="Macy, Katharine" userId="80e598a2-719b-4f78-bac7-529462b04968" providerId="ADAL" clId="{E2120AC2-5D10-4410-8505-4C537B2D741C}" dt="2024-06-17T14:52:20.933" v="0" actId="47"/>
          <pc:sldLayoutMkLst>
            <pc:docMk/>
            <pc:sldMasterMk cId="0" sldId="2147483683"/>
            <pc:sldLayoutMk cId="0" sldId="2147483666"/>
          </pc:sldLayoutMkLst>
        </pc:sldLayoutChg>
        <pc:sldLayoutChg chg="del">
          <pc:chgData name="Macy, Katharine" userId="80e598a2-719b-4f78-bac7-529462b04968" providerId="ADAL" clId="{E2120AC2-5D10-4410-8505-4C537B2D741C}" dt="2024-06-17T14:52:20.933" v="0" actId="47"/>
          <pc:sldLayoutMkLst>
            <pc:docMk/>
            <pc:sldMasterMk cId="0" sldId="2147483683"/>
            <pc:sldLayoutMk cId="0" sldId="2147483669"/>
          </pc:sldLayoutMkLst>
        </pc:sldLayoutChg>
        <pc:sldLayoutChg chg="del">
          <pc:chgData name="Macy, Katharine" userId="80e598a2-719b-4f78-bac7-529462b04968" providerId="ADAL" clId="{E2120AC2-5D10-4410-8505-4C537B2D741C}" dt="2024-06-17T14:52:20.933" v="0" actId="47"/>
          <pc:sldLayoutMkLst>
            <pc:docMk/>
            <pc:sldMasterMk cId="0" sldId="2147483683"/>
            <pc:sldLayoutMk cId="0" sldId="2147483675"/>
          </pc:sldLayoutMkLst>
        </pc:sldLayoutChg>
      </pc:sldMasterChg>
      <pc:sldMasterChg chg="add del addSldLayout delSldLayout">
        <pc:chgData name="Macy, Katharine" userId="80e598a2-719b-4f78-bac7-529462b04968" providerId="ADAL" clId="{E2120AC2-5D10-4410-8505-4C537B2D741C}" dt="2024-06-17T15:01:53.780" v="209" actId="47"/>
        <pc:sldMasterMkLst>
          <pc:docMk/>
          <pc:sldMasterMk cId="0" sldId="2147483684"/>
        </pc:sldMasterMkLst>
        <pc:sldLayoutChg chg="add del">
          <pc:chgData name="Macy, Katharine" userId="80e598a2-719b-4f78-bac7-529462b04968" providerId="ADAL" clId="{E2120AC2-5D10-4410-8505-4C537B2D741C}" dt="2024-06-17T15:01:53.780" v="209" actId="47"/>
          <pc:sldLayoutMkLst>
            <pc:docMk/>
            <pc:sldMasterMk cId="0" sldId="2147483684"/>
            <pc:sldLayoutMk cId="0" sldId="2147483677"/>
          </pc:sldLayoutMkLst>
        </pc:sldLayoutChg>
        <pc:sldLayoutChg chg="add del">
          <pc:chgData name="Macy, Katharine" userId="80e598a2-719b-4f78-bac7-529462b04968" providerId="ADAL" clId="{E2120AC2-5D10-4410-8505-4C537B2D741C}" dt="2024-06-17T15:01:53.780" v="209" actId="47"/>
          <pc:sldLayoutMkLst>
            <pc:docMk/>
            <pc:sldMasterMk cId="0" sldId="2147483684"/>
            <pc:sldLayoutMk cId="0" sldId="2147483678"/>
          </pc:sldLayoutMkLst>
        </pc:sldLayoutChg>
      </pc:sldMasterChg>
      <pc:sldMasterChg chg="add del addSldLayout delSldLayout">
        <pc:chgData name="Macy, Katharine" userId="80e598a2-719b-4f78-bac7-529462b04968" providerId="ADAL" clId="{E2120AC2-5D10-4410-8505-4C537B2D741C}" dt="2024-06-17T15:01:53.780" v="209" actId="47"/>
        <pc:sldMasterMkLst>
          <pc:docMk/>
          <pc:sldMasterMk cId="0" sldId="2147483685"/>
        </pc:sldMasterMkLst>
        <pc:sldLayoutChg chg="add del">
          <pc:chgData name="Macy, Katharine" userId="80e598a2-719b-4f78-bac7-529462b04968" providerId="ADAL" clId="{E2120AC2-5D10-4410-8505-4C537B2D741C}" dt="2024-06-17T15:01:53.780" v="209" actId="47"/>
          <pc:sldLayoutMkLst>
            <pc:docMk/>
            <pc:sldMasterMk cId="0" sldId="2147483685"/>
            <pc:sldLayoutMk cId="0" sldId="2147483679"/>
          </pc:sldLayoutMkLst>
        </pc:sldLayoutChg>
        <pc:sldLayoutChg chg="add del">
          <pc:chgData name="Macy, Katharine" userId="80e598a2-719b-4f78-bac7-529462b04968" providerId="ADAL" clId="{E2120AC2-5D10-4410-8505-4C537B2D741C}" dt="2024-06-17T15:01:53.780" v="209" actId="47"/>
          <pc:sldLayoutMkLst>
            <pc:docMk/>
            <pc:sldMasterMk cId="0" sldId="2147483685"/>
            <pc:sldLayoutMk cId="0" sldId="2147483680"/>
          </pc:sldLayoutMkLst>
        </pc:sldLayoutChg>
      </pc:sldMasterChg>
      <pc:sldMasterChg chg="add del addSldLayout delSldLayout">
        <pc:chgData name="Macy, Katharine" userId="80e598a2-719b-4f78-bac7-529462b04968" providerId="ADAL" clId="{E2120AC2-5D10-4410-8505-4C537B2D741C}" dt="2024-06-17T15:01:53.780" v="209" actId="47"/>
        <pc:sldMasterMkLst>
          <pc:docMk/>
          <pc:sldMasterMk cId="0" sldId="2147483686"/>
        </pc:sldMasterMkLst>
        <pc:sldLayoutChg chg="add del">
          <pc:chgData name="Macy, Katharine" userId="80e598a2-719b-4f78-bac7-529462b04968" providerId="ADAL" clId="{E2120AC2-5D10-4410-8505-4C537B2D741C}" dt="2024-06-17T15:01:53.780" v="209" actId="47"/>
          <pc:sldLayoutMkLst>
            <pc:docMk/>
            <pc:sldMasterMk cId="0" sldId="2147483686"/>
            <pc:sldLayoutMk cId="0" sldId="2147483681"/>
          </pc:sldLayoutMkLst>
        </pc:sldLayoutChg>
        <pc:sldLayoutChg chg="add del">
          <pc:chgData name="Macy, Katharine" userId="80e598a2-719b-4f78-bac7-529462b04968" providerId="ADAL" clId="{E2120AC2-5D10-4410-8505-4C537B2D741C}" dt="2024-06-17T15:01:53.780" v="209" actId="47"/>
          <pc:sldLayoutMkLst>
            <pc:docMk/>
            <pc:sldMasterMk cId="0" sldId="2147483686"/>
            <pc:sldLayoutMk cId="0" sldId="2147483682"/>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indiana-my.sharepoint.com/personal/macyk_iu_edu/Documents/Code%20Presence_DedooseChartExport_xlsx.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Presence_DedooseChartExport_xlsx.xlsx]Summary'!$A$77:$A$80</c:f>
              <c:strCache>
                <c:ptCount val="4"/>
                <c:pt idx="0">
                  <c:v>Difficult licensing terms</c:v>
                </c:pt>
                <c:pt idx="1">
                  <c:v>Business deal issues</c:v>
                </c:pt>
                <c:pt idx="2">
                  <c:v>Internal stakeholder issues</c:v>
                </c:pt>
                <c:pt idx="3">
                  <c:v>Negative vendor behaviors</c:v>
                </c:pt>
              </c:strCache>
            </c:strRef>
          </c:cat>
          <c:val>
            <c:numRef>
              <c:f>'[Code Presence_DedooseChartExport_xlsx.xlsx]Summary'!$B$77:$B$80</c:f>
              <c:numCache>
                <c:formatCode>0%</c:formatCode>
                <c:ptCount val="4"/>
                <c:pt idx="0" formatCode="0.0%">
                  <c:v>0.5714285714285714</c:v>
                </c:pt>
                <c:pt idx="1">
                  <c:v>0.77142857142857146</c:v>
                </c:pt>
                <c:pt idx="2" formatCode="0.0%">
                  <c:v>0.94285714285714284</c:v>
                </c:pt>
                <c:pt idx="3" formatCode="0.0%">
                  <c:v>0.97142857142857142</c:v>
                </c:pt>
              </c:numCache>
            </c:numRef>
          </c:val>
          <c:extLst>
            <c:ext xmlns:c16="http://schemas.microsoft.com/office/drawing/2014/chart" uri="{C3380CC4-5D6E-409C-BE32-E72D297353CC}">
              <c16:uniqueId val="{00000000-09B9-496C-8A3F-93A6D22D6E9C}"/>
            </c:ext>
          </c:extLst>
        </c:ser>
        <c:dLbls>
          <c:showLegendKey val="0"/>
          <c:showVal val="0"/>
          <c:showCatName val="0"/>
          <c:showSerName val="0"/>
          <c:showPercent val="0"/>
          <c:showBubbleSize val="0"/>
        </c:dLbls>
        <c:gapWidth val="182"/>
        <c:axId val="682594320"/>
        <c:axId val="682584720"/>
      </c:barChart>
      <c:catAx>
        <c:axId val="682594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682584720"/>
        <c:crosses val="autoZero"/>
        <c:auto val="1"/>
        <c:lblAlgn val="ctr"/>
        <c:lblOffset val="100"/>
        <c:noMultiLvlLbl val="0"/>
      </c:catAx>
      <c:valAx>
        <c:axId val="682584720"/>
        <c:scaling>
          <c:orientation val="minMax"/>
        </c:scaling>
        <c:delete val="1"/>
        <c:axPos val="b"/>
        <c:numFmt formatCode="0.0%" sourceLinked="1"/>
        <c:majorTickMark val="none"/>
        <c:minorTickMark val="none"/>
        <c:tickLblPos val="nextTo"/>
        <c:crossAx val="6825943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Presence_DedooseChartExport_xlsx.xlsx]Summary'!$P$30:$P$39</c:f>
              <c:strCache>
                <c:ptCount val="10"/>
                <c:pt idx="0">
                  <c:v>        Perfectionism</c:v>
                </c:pt>
                <c:pt idx="1">
                  <c:v>        Imposter syndrome</c:v>
                </c:pt>
                <c:pt idx="2">
                  <c:v>        Split attention / Bandwidth / Focus issues</c:v>
                </c:pt>
                <c:pt idx="3">
                  <c:v>        Time management</c:v>
                </c:pt>
                <c:pt idx="4">
                  <c:v>        Vocational awe</c:v>
                </c:pt>
                <c:pt idx="5">
                  <c:v>        Prioritizing efforts</c:v>
                </c:pt>
                <c:pt idx="6">
                  <c:v>        Anxiety</c:v>
                </c:pt>
                <c:pt idx="7">
                  <c:v>        Difficulty saying no / Service profession expectations</c:v>
                </c:pt>
                <c:pt idx="8">
                  <c:v>        Lack of experience or training for negotiations</c:v>
                </c:pt>
                <c:pt idx="9">
                  <c:v>    Personal challenges</c:v>
                </c:pt>
              </c:strCache>
            </c:strRef>
          </c:cat>
          <c:val>
            <c:numRef>
              <c:f>'[Code Presence_DedooseChartExport_xlsx.xlsx]Summary'!$Q$30:$Q$39</c:f>
              <c:numCache>
                <c:formatCode>0.0%</c:formatCode>
                <c:ptCount val="10"/>
                <c:pt idx="0">
                  <c:v>2.8571428571428571E-2</c:v>
                </c:pt>
                <c:pt idx="1">
                  <c:v>5.7142857142857141E-2</c:v>
                </c:pt>
                <c:pt idx="2">
                  <c:v>5.7142857142857141E-2</c:v>
                </c:pt>
                <c:pt idx="3">
                  <c:v>8.5714285714285715E-2</c:v>
                </c:pt>
                <c:pt idx="4">
                  <c:v>8.5714285714285715E-2</c:v>
                </c:pt>
                <c:pt idx="5">
                  <c:v>0.11428571428571428</c:v>
                </c:pt>
                <c:pt idx="6">
                  <c:v>0.14285714285714285</c:v>
                </c:pt>
                <c:pt idx="7">
                  <c:v>0.25714285714285712</c:v>
                </c:pt>
                <c:pt idx="8">
                  <c:v>0.2857142857142857</c:v>
                </c:pt>
                <c:pt idx="9">
                  <c:v>0.68571428571428572</c:v>
                </c:pt>
              </c:numCache>
            </c:numRef>
          </c:val>
          <c:extLst>
            <c:ext xmlns:c16="http://schemas.microsoft.com/office/drawing/2014/chart" uri="{C3380CC4-5D6E-409C-BE32-E72D297353CC}">
              <c16:uniqueId val="{00000000-8158-450E-AB62-0D752C15F5C3}"/>
            </c:ext>
          </c:extLst>
        </c:ser>
        <c:dLbls>
          <c:showLegendKey val="0"/>
          <c:showVal val="1"/>
          <c:showCatName val="0"/>
          <c:showSerName val="0"/>
          <c:showPercent val="0"/>
          <c:showBubbleSize val="0"/>
        </c:dLbls>
        <c:gapWidth val="150"/>
        <c:overlap val="-25"/>
        <c:axId val="448966863"/>
        <c:axId val="1153508575"/>
      </c:barChart>
      <c:catAx>
        <c:axId val="448966863"/>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153508575"/>
        <c:crosses val="autoZero"/>
        <c:auto val="1"/>
        <c:lblAlgn val="ctr"/>
        <c:lblOffset val="100"/>
        <c:noMultiLvlLbl val="0"/>
      </c:catAx>
      <c:valAx>
        <c:axId val="1153508575"/>
        <c:scaling>
          <c:orientation val="minMax"/>
        </c:scaling>
        <c:delete val="1"/>
        <c:axPos val="b"/>
        <c:numFmt formatCode="0.0%" sourceLinked="1"/>
        <c:majorTickMark val="none"/>
        <c:minorTickMark val="none"/>
        <c:tickLblPos val="nextTo"/>
        <c:crossAx val="4489668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'[Code Presence_DedooseChartExport_xlsx.xlsx]Summary'!$A$2:$A$15</c:f>
              <c:strCache>
                <c:ptCount val="14"/>
                <c:pt idx="0">
                  <c:v>    Auditing &amp; enforcement</c:v>
                </c:pt>
                <c:pt idx="1">
                  <c:v>    Valuing deals</c:v>
                </c:pt>
                <c:pt idx="2">
                  <c:v>    How to ask questions during the negotiation</c:v>
                </c:pt>
                <c:pt idx="3">
                  <c:v>    Aligning values</c:v>
                </c:pt>
                <c:pt idx="4">
                  <c:v>    Case studies</c:v>
                </c:pt>
                <c:pt idx="5">
                  <c:v>    Tool kit</c:v>
                </c:pt>
                <c:pt idx="6">
                  <c:v>    Analysis</c:v>
                </c:pt>
                <c:pt idx="7">
                  <c:v>    Assertiveness</c:v>
                </c:pt>
                <c:pt idx="8">
                  <c:v>    Stakeholder engagement</c:v>
                </c:pt>
                <c:pt idx="9">
                  <c:v>    Shared licensing language</c:v>
                </c:pt>
                <c:pt idx="10">
                  <c:v>    Community</c:v>
                </c:pt>
                <c:pt idx="11">
                  <c:v>    Negotiation strategies</c:v>
                </c:pt>
                <c:pt idx="12">
                  <c:v>    Licensing</c:v>
                </c:pt>
                <c:pt idx="13">
                  <c:v>Desired training &amp; support</c:v>
                </c:pt>
              </c:strCache>
            </c:strRef>
          </c:cat>
          <c:val>
            <c:numRef>
              <c:f>'[Code Presence_DedooseChartExport_xlsx.xlsx]Summary'!$B$2:$B$15</c:f>
              <c:numCache>
                <c:formatCode>0.0%</c:formatCode>
                <c:ptCount val="14"/>
                <c:pt idx="0">
                  <c:v>2.8571428571428571E-2</c:v>
                </c:pt>
                <c:pt idx="1">
                  <c:v>2.8571428571428571E-2</c:v>
                </c:pt>
                <c:pt idx="2">
                  <c:v>5.7142857142857141E-2</c:v>
                </c:pt>
                <c:pt idx="3">
                  <c:v>8.5714285714285715E-2</c:v>
                </c:pt>
                <c:pt idx="4">
                  <c:v>8.5714285714285715E-2</c:v>
                </c:pt>
                <c:pt idx="5">
                  <c:v>8.5714285714285715E-2</c:v>
                </c:pt>
                <c:pt idx="6">
                  <c:v>0.11428571428571428</c:v>
                </c:pt>
                <c:pt idx="7">
                  <c:v>0.11428571428571428</c:v>
                </c:pt>
                <c:pt idx="8">
                  <c:v>0.11428571428571428</c:v>
                </c:pt>
                <c:pt idx="9">
                  <c:v>0.17142857142857143</c:v>
                </c:pt>
                <c:pt idx="10">
                  <c:v>0.17142857142857143</c:v>
                </c:pt>
                <c:pt idx="11">
                  <c:v>0.22857142857142856</c:v>
                </c:pt>
                <c:pt idx="12">
                  <c:v>0.4</c:v>
                </c:pt>
                <c:pt idx="13">
                  <c:v>0.7142857142857143</c:v>
                </c:pt>
              </c:numCache>
            </c:numRef>
          </c:val>
          <c:extLst>
            <c:ext xmlns:c16="http://schemas.microsoft.com/office/drawing/2014/chart" uri="{C3380CC4-5D6E-409C-BE32-E72D297353CC}">
              <c16:uniqueId val="{00000000-6EDF-4E6F-B9F1-D62D1CA5C125}"/>
            </c:ext>
          </c:extLst>
        </c:ser>
        <c:dLbls>
          <c:showLegendKey val="0"/>
          <c:showVal val="1"/>
          <c:showCatName val="0"/>
          <c:showSerName val="0"/>
          <c:showPercent val="0"/>
          <c:showBubbleSize val="0"/>
        </c:dLbls>
        <c:gapWidth val="150"/>
        <c:overlap val="-25"/>
        <c:axId val="442511519"/>
        <c:axId val="1909544431"/>
      </c:barChart>
      <c:catAx>
        <c:axId val="44251151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909544431"/>
        <c:crosses val="autoZero"/>
        <c:auto val="1"/>
        <c:lblAlgn val="ctr"/>
        <c:lblOffset val="100"/>
        <c:noMultiLvlLbl val="0"/>
      </c:catAx>
      <c:valAx>
        <c:axId val="1909544431"/>
        <c:scaling>
          <c:orientation val="minMax"/>
        </c:scaling>
        <c:delete val="1"/>
        <c:axPos val="b"/>
        <c:numFmt formatCode="0.0%" sourceLinked="1"/>
        <c:majorTickMark val="none"/>
        <c:minorTickMark val="none"/>
        <c:tickLblPos val="nextTo"/>
        <c:crossAx val="44251151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ala.org/core"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Opening Slides 1 &amp; 2 - Welcome to the Core program on Learn How to Negotiate for a Sustainable Future.  Your presenters are Katharine V. Macy, Scarlet Galvan, &amp; Courtney Fuson from the ONEAL project. </a:t>
            </a:r>
            <a:endParaRPr dirty="0"/>
          </a:p>
        </p:txBody>
      </p:sp>
      <p:sp>
        <p:nvSpPr>
          <p:cNvPr id="280" name="Google Shape;28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6"/>
        <p:cNvGrpSpPr/>
        <p:nvPr/>
      </p:nvGrpSpPr>
      <p:grpSpPr>
        <a:xfrm>
          <a:off x="0" y="0"/>
          <a:ext cx="0" cy="0"/>
          <a:chOff x="0" y="0"/>
          <a:chExt cx="0" cy="0"/>
        </a:xfrm>
      </p:grpSpPr>
      <p:sp>
        <p:nvSpPr>
          <p:cNvPr id="1727" name="Google Shape;1727;gd1bf8d60a4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8" name="Google Shape;1728;gd1bf8d60a4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43320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2"/>
        <p:cNvGrpSpPr/>
        <p:nvPr/>
      </p:nvGrpSpPr>
      <p:grpSpPr>
        <a:xfrm>
          <a:off x="0" y="0"/>
          <a:ext cx="0" cy="0"/>
          <a:chOff x="0" y="0"/>
          <a:chExt cx="0" cy="0"/>
        </a:xfrm>
      </p:grpSpPr>
      <p:sp>
        <p:nvSpPr>
          <p:cNvPr id="1763" name="Google Shape;1763;g1ba11e965a5_1_2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4" name="Google Shape;1764;g1ba11e965a5_1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We want to provide some context as to why we think negotiation education is important by first looking at some key issues library professionals are facing, as well as explain why we think developing these skills can be important for all library workers.</a:t>
            </a:r>
            <a:endParaRPr dirty="0"/>
          </a:p>
        </p:txBody>
      </p:sp>
    </p:spTree>
    <p:extLst>
      <p:ext uri="{BB962C8B-B14F-4D97-AF65-F5344CB8AC3E}">
        <p14:creationId xmlns:p14="http://schemas.microsoft.com/office/powerpoint/2010/main" val="4256846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05879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4"/>
        <p:cNvGrpSpPr/>
        <p:nvPr/>
      </p:nvGrpSpPr>
      <p:grpSpPr>
        <a:xfrm>
          <a:off x="0" y="0"/>
          <a:ext cx="0" cy="0"/>
          <a:chOff x="0" y="0"/>
          <a:chExt cx="0" cy="0"/>
        </a:xfrm>
      </p:grpSpPr>
      <p:sp>
        <p:nvSpPr>
          <p:cNvPr id="2215" name="Google Shape;2215;g1b92b0fee87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6" name="Google Shape;2216;g1b92b0fee87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Negotiation skill development should be a strategic priority for all libraries. It will allow us to assertively ask for what we need to build better and more sustainable relationships with vendors. Negotiation research shows that people who have negotiation training improve their feelings of self-efficacy which results in better negotiation outcomes than those who have never had training. While this curriculum was centered around negotiating for library resources, there are lessons that are broadly applicable to all library workers, which is to the benefit of everyone.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Why is it a benefit?</a:t>
            </a:r>
          </a:p>
          <a:p>
            <a:pPr marL="171450" lvl="0" indent="-171450" algn="l" rtl="0">
              <a:spcBef>
                <a:spcPts val="0"/>
              </a:spcBef>
              <a:spcAft>
                <a:spcPts val="0"/>
              </a:spcAft>
            </a:pPr>
            <a:r>
              <a:rPr lang="en-US" dirty="0"/>
              <a:t>Developing negotiation skills = better communication skills. We negotiate all the time – anyone who has ever tried to negotiate with their 4 year old to get them to eat or go to bed understand this. We negotiate daily with our teams at work to get task done.</a:t>
            </a:r>
          </a:p>
          <a:p>
            <a:pPr marL="171450" lvl="0" indent="-171450" algn="l" rtl="0">
              <a:spcBef>
                <a:spcPts val="0"/>
              </a:spcBef>
              <a:spcAft>
                <a:spcPts val="0"/>
              </a:spcAft>
            </a:pPr>
            <a:r>
              <a:rPr lang="en-US" dirty="0"/>
              <a:t>The skills learned can be used in work and at home. I’ve had colleagues that I’ve put through this training, and they have used it to buy cars, houses -- happier home life impacts all areas of life including work.</a:t>
            </a:r>
          </a:p>
          <a:p>
            <a:pPr marL="171450" lvl="0" indent="-171450" algn="l" rtl="0">
              <a:spcBef>
                <a:spcPts val="0"/>
              </a:spcBef>
              <a:spcAft>
                <a:spcPts val="0"/>
              </a:spcAft>
            </a:pPr>
            <a:r>
              <a:rPr lang="en-US" dirty="0"/>
              <a:t>Yes, everyone will get better at negotiating salaries – this is a good thing – more open and candid conversations of what is possible, and the potential of wasting less time if you can’t come to agreement. Supervisors and workers should both have these skills.</a:t>
            </a:r>
          </a:p>
          <a:p>
            <a:pPr marL="171450" lvl="0" indent="-171450" algn="l" rtl="0">
              <a:spcBef>
                <a:spcPts val="0"/>
              </a:spcBef>
              <a:spcAft>
                <a:spcPts val="0"/>
              </a:spcAft>
            </a:pPr>
            <a:r>
              <a:rPr lang="en-US" dirty="0"/>
              <a:t>Negotiations skills help folks learn how to advocate for themselves and their institution.</a:t>
            </a:r>
          </a:p>
          <a:p>
            <a:pPr marL="171450" lvl="0" indent="-171450" algn="l" rtl="0">
              <a:spcBef>
                <a:spcPts val="0"/>
              </a:spcBef>
              <a:spcAft>
                <a:spcPts val="0"/>
              </a:spcAft>
            </a:pPr>
            <a:r>
              <a:rPr lang="en-US" dirty="0"/>
              <a:t>When working with vendors we can foster a better relationship or more quickly determine if that isn’t possible after putting using strategies to manage unsustainable business terms and/or bad behavior and work toward different alternatives for access (an example is moving away from signing big deals to a more on demand model).</a:t>
            </a:r>
          </a:p>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8"/>
        <p:cNvGrpSpPr/>
        <p:nvPr/>
      </p:nvGrpSpPr>
      <p:grpSpPr>
        <a:xfrm>
          <a:off x="0" y="0"/>
          <a:ext cx="0" cy="0"/>
          <a:chOff x="0" y="0"/>
          <a:chExt cx="0" cy="0"/>
        </a:xfrm>
      </p:grpSpPr>
      <p:sp>
        <p:nvSpPr>
          <p:cNvPr id="2449" name="Google Shape;2449;gd1bf8d60a4_0_118: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0" name="Google Shape;2450;gd1bf8d60a4_0_118: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As part of the ONEAL project we conducted an interview study to learn from a variety of academic library workers their overall experience with negotiations. This included asking them to describe a negotiation that went well as well as one that was particularly difficult. We also asked about the challenges they faced when negotiating and their desired training and support. We sent out an invitation for people to apply to participate in the study and the project team carefully reviewed each candidate’s institutional and demographic background so we could ensure we included as many diverse voices as possible within this study. We selected 40 people and ended up with 35 recorded semi-structured interviews that we were able to analyze. We then qualitative coded using </a:t>
            </a:r>
            <a:r>
              <a:rPr lang="en-US" dirty="0" err="1"/>
              <a:t>Dedoose</a:t>
            </a:r>
            <a:r>
              <a:rPr lang="en-US" dirty="0"/>
              <a:t> to find key themes. In addition to the preliminary results from the analysis we are about to share we are going to use the interviews to create more fictionalized case studies rooted in actual experiences of library workers.</a:t>
            </a:r>
          </a:p>
          <a:p>
            <a:pPr marL="0" indent="0">
              <a:buNone/>
            </a:pPr>
            <a:endParaRPr dirty="0"/>
          </a:p>
        </p:txBody>
      </p:sp>
    </p:spTree>
    <p:extLst>
      <p:ext uri="{BB962C8B-B14F-4D97-AF65-F5344CB8AC3E}">
        <p14:creationId xmlns:p14="http://schemas.microsoft.com/office/powerpoint/2010/main" val="17391343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333216" lvl="0" indent="-171450"/>
            <a:r>
              <a:rPr lang="en-US" dirty="0"/>
              <a:t>97.1% commented on negative behaviors they had experienced when negotiating with the three largest issues being not understanding academic context, lack of responsiveness and sales representative lacks knowledge (in general – can be about the product, aspects of the license, or the institution). 25.7% mentioned that vendor turnover was a problem. I will add that 62.9% of subjects mentioned positive vendor behaviors including working to maintain the relationship, clear communication &amp; transparency, and high responsiveness.</a:t>
            </a:r>
          </a:p>
          <a:p>
            <a:pPr marL="333216" lvl="0" indent="-171450"/>
            <a:r>
              <a:rPr lang="en-US" dirty="0"/>
              <a:t>94.3% of those interviewed mentioned that they had experienced issues with internal stakeholders. The most frequent issues mentioned were around working with folks in the library and other faculty. 62.9% of participants who mentioned experiencing issues within their own library with the most frequently mentioned issues were colleagues not being on the same page, working proactively when approaching negotiations, and lateral decision making and creating agreement. 54.3% mentioned faculty issues with creating faculty buy-in being the largest specifically mentioned issue at 34.3%.</a:t>
            </a:r>
          </a:p>
          <a:p>
            <a:pPr marL="333216" lvl="0" indent="-171450"/>
            <a:r>
              <a:rPr lang="en-US" dirty="0"/>
              <a:t>77% of participants mentioned business deal issues, with pricing being the most frequently mentioned issue being negotiated (66% of subjects mentioned). Other issues mentioned include the length of agreement, service problems, and payment terms.</a:t>
            </a:r>
          </a:p>
          <a:p>
            <a:pPr marL="333216" lvl="0" indent="-171450"/>
            <a:r>
              <a:rPr lang="en-US" dirty="0"/>
              <a:t>57.1% of participants mentioned difficult licensing terms. The three terms most mentioned were accessibility, NDAs or confidentiality, and indemnity.</a:t>
            </a:r>
          </a:p>
          <a:p>
            <a:pPr marL="465887" indent="-304121" defTabSz="931774">
              <a:defRPr/>
            </a:pPr>
            <a:endParaRPr lang="en-US" dirty="0"/>
          </a:p>
          <a:p>
            <a:endParaRPr lang="en-US" dirty="0"/>
          </a:p>
        </p:txBody>
      </p:sp>
    </p:spTree>
    <p:extLst>
      <p:ext uri="{BB962C8B-B14F-4D97-AF65-F5344CB8AC3E}">
        <p14:creationId xmlns:p14="http://schemas.microsoft.com/office/powerpoint/2010/main" val="22759212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61766" indent="0" defTabSz="931774">
              <a:buNone/>
              <a:defRPr/>
            </a:pPr>
            <a:r>
              <a:rPr lang="en-US" dirty="0"/>
              <a:t>68.6% of respondents noted at least one personal challenge when negotiating. The largest personal challenge was lack of experience or training for negotiations, followed closely by finding it difficult to say no especially considering the service profession expectations.</a:t>
            </a:r>
          </a:p>
          <a:p>
            <a:endParaRPr lang="en-US" dirty="0"/>
          </a:p>
        </p:txBody>
      </p:sp>
    </p:spTree>
    <p:extLst>
      <p:ext uri="{BB962C8B-B14F-4D97-AF65-F5344CB8AC3E}">
        <p14:creationId xmlns:p14="http://schemas.microsoft.com/office/powerpoint/2010/main" val="34549418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71.4% of respondents mention desired training and support. Licensing and Negotiation strategy training are the two most desired things, followed by community.</a:t>
            </a:r>
          </a:p>
        </p:txBody>
      </p:sp>
    </p:spTree>
    <p:extLst>
      <p:ext uri="{BB962C8B-B14F-4D97-AF65-F5344CB8AC3E}">
        <p14:creationId xmlns:p14="http://schemas.microsoft.com/office/powerpoint/2010/main" val="468276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3"/>
        <p:cNvGrpSpPr/>
        <p:nvPr/>
      </p:nvGrpSpPr>
      <p:grpSpPr>
        <a:xfrm>
          <a:off x="0" y="0"/>
          <a:ext cx="0" cy="0"/>
          <a:chOff x="0" y="0"/>
          <a:chExt cx="0" cy="0"/>
        </a:xfrm>
      </p:grpSpPr>
      <p:sp>
        <p:nvSpPr>
          <p:cNvPr id="1944" name="Google Shape;1944;gd1bf8d60a4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5" name="Google Shape;1945;gd1bf8d60a4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ONEAL Project attempts to solve this issue.</a:t>
            </a:r>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2"/>
        <p:cNvGrpSpPr/>
        <p:nvPr/>
      </p:nvGrpSpPr>
      <p:grpSpPr>
        <a:xfrm>
          <a:off x="0" y="0"/>
          <a:ext cx="0" cy="0"/>
          <a:chOff x="0" y="0"/>
          <a:chExt cx="0" cy="0"/>
        </a:xfrm>
      </p:grpSpPr>
      <p:sp>
        <p:nvSpPr>
          <p:cNvPr id="1763" name="Google Shape;1763;g1ba11e965a5_1_2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4" name="Google Shape;1764;g1ba11e965a5_1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58761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2732d93316e_2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2732d93316e_2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Core thanks our Annual Conference event sponsors.</a:t>
            </a:r>
            <a:endParaRPr/>
          </a:p>
        </p:txBody>
      </p:sp>
      <p:sp>
        <p:nvSpPr>
          <p:cNvPr id="296" name="Google Shape;296;g2732d93316e_2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3"/>
        <p:cNvGrpSpPr/>
        <p:nvPr/>
      </p:nvGrpSpPr>
      <p:grpSpPr>
        <a:xfrm>
          <a:off x="0" y="0"/>
          <a:ext cx="0" cy="0"/>
          <a:chOff x="0" y="0"/>
          <a:chExt cx="0" cy="0"/>
        </a:xfrm>
      </p:grpSpPr>
      <p:sp>
        <p:nvSpPr>
          <p:cNvPr id="2044" name="Google Shape;2044;gd1bf8d60a4_0_8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5" name="Google Shape;2045;gd1bf8d60a4_0_8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Each lesson consists of three parts – a Watch/Read/Listen section that provides the introductory materials necessary for the lesson, a Review section that provides additional resources , and a Do section that allows the learner to apply what they have learned in a hands-on way.  All the hands-on activities are available either all together as a workbook that can be completed alongside the curriculum, or as individual downloads that allow the learner to focus on specific lessons.  One of the key activities that runs through the curriculum is a negotiation journal, which encourages the learner to reflect on their planning for negotiations, the vendor’s reaction, and the results of negotiation.  Learners are also encouraged to journal throughout the lessons in structured and unstructured ways.  </a:t>
            </a:r>
          </a:p>
          <a:p>
            <a:pPr marL="0" indent="0">
              <a:buNone/>
            </a:pPr>
            <a:endParaRPr lang="en-US" dirty="0"/>
          </a:p>
          <a:p>
            <a:pPr marL="0" indent="0">
              <a:buNone/>
            </a:pPr>
            <a:r>
              <a:rPr lang="en-US" dirty="0"/>
              <a:t>Case studies and group activities are also available as part of the curriculum, providing opportunities to enhance and deepen learning.</a:t>
            </a:r>
          </a:p>
          <a:p>
            <a:pPr marL="0" indent="0">
              <a:buNone/>
            </a:pPr>
            <a:endParaRPr dirty="0"/>
          </a:p>
        </p:txBody>
      </p:sp>
    </p:spTree>
    <p:extLst>
      <p:ext uri="{BB962C8B-B14F-4D97-AF65-F5344CB8AC3E}">
        <p14:creationId xmlns:p14="http://schemas.microsoft.com/office/powerpoint/2010/main" val="27257177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2"/>
        <p:cNvGrpSpPr/>
        <p:nvPr/>
      </p:nvGrpSpPr>
      <p:grpSpPr>
        <a:xfrm>
          <a:off x="0" y="0"/>
          <a:ext cx="0" cy="0"/>
          <a:chOff x="0" y="0"/>
          <a:chExt cx="0" cy="0"/>
        </a:xfrm>
      </p:grpSpPr>
      <p:sp>
        <p:nvSpPr>
          <p:cNvPr id="2563" name="Google Shape;2563;gd1bf8d60a4_0_16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4" name="Google Shape;2564;gd1bf8d60a4_0_16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Foundations module launched </a:t>
            </a:r>
            <a:r>
              <a:rPr lang="en-US"/>
              <a:t>in April, which included one </a:t>
            </a:r>
            <a:r>
              <a:rPr lang="en-US" dirty="0"/>
              <a:t>section of the Issues module on Accessibility.  The lessons within the Foundations module are designed for all skill levels, from beginner to more advanced.  These introductory lessons lay the groundwork for the future curriculum and provide learners with the skills they need to get started.  The contracts and licensing lesson covers over basic terminology and structure of a license, including some terms or clauses to look out for.  The Negotiations lessons introduce principled negotiations and walk the learner through the basics of planning a negotiation.</a:t>
            </a:r>
          </a:p>
          <a:p>
            <a:pPr marL="0" indent="0">
              <a:buNone/>
            </a:pPr>
            <a:endParaRPr lang="en-US" dirty="0"/>
          </a:p>
          <a:p>
            <a:pPr marL="0" indent="0">
              <a:buNone/>
            </a:pPr>
            <a:r>
              <a:rPr lang="en-US" dirty="0"/>
              <a:t>The accessibility lesson is from the Issues module and introduces common accessibility issues that are encountered in library resources and how to advocate for accessibility during negotiations.</a:t>
            </a:r>
          </a:p>
          <a:p>
            <a:pPr marL="0" indent="0">
              <a:buNone/>
            </a:pPr>
            <a:endParaRPr dirty="0"/>
          </a:p>
        </p:txBody>
      </p:sp>
    </p:spTree>
    <p:extLst>
      <p:ext uri="{BB962C8B-B14F-4D97-AF65-F5344CB8AC3E}">
        <p14:creationId xmlns:p14="http://schemas.microsoft.com/office/powerpoint/2010/main" val="31866851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953851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1"/>
        <p:cNvGrpSpPr/>
        <p:nvPr/>
      </p:nvGrpSpPr>
      <p:grpSpPr>
        <a:xfrm>
          <a:off x="0" y="0"/>
          <a:ext cx="0" cy="0"/>
          <a:chOff x="0" y="0"/>
          <a:chExt cx="0" cy="0"/>
        </a:xfrm>
      </p:grpSpPr>
      <p:sp>
        <p:nvSpPr>
          <p:cNvPr id="1782" name="Google Shape;1782;g1b92b0fee87_0_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3" name="Google Shape;1783;g1b92b0fee87_0_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This curriculum is an open educational resource, so it was designed not only with individual learners and small groups in mind, but also to have potential applications in library schools.  All the lesson plans, quizzes, and assignments will be available for download so that instructors can easily incorporate them into their learning management systems.  The ONEAL project was started on the idea that all library workers should know more about the foundations of negotiation, and one of the best ways to do that is to incorporate it into the relevant courses in the library school curriculum!  </a:t>
            </a:r>
          </a:p>
          <a:p>
            <a:pPr marL="0" indent="0">
              <a:buNone/>
            </a:pPr>
            <a:endParaRPr dirty="0"/>
          </a:p>
        </p:txBody>
      </p:sp>
    </p:spTree>
    <p:extLst>
      <p:ext uri="{BB962C8B-B14F-4D97-AF65-F5344CB8AC3E}">
        <p14:creationId xmlns:p14="http://schemas.microsoft.com/office/powerpoint/2010/main" val="26039323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1"/>
        <p:cNvGrpSpPr/>
        <p:nvPr/>
      </p:nvGrpSpPr>
      <p:grpSpPr>
        <a:xfrm>
          <a:off x="0" y="0"/>
          <a:ext cx="0" cy="0"/>
          <a:chOff x="0" y="0"/>
          <a:chExt cx="0" cy="0"/>
        </a:xfrm>
      </p:grpSpPr>
      <p:sp>
        <p:nvSpPr>
          <p:cNvPr id="1782" name="Google Shape;1782;g1b92b0fee87_0_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3" name="Google Shape;1783;g1b92b0fee87_0_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All library workers can benefit from developing negotiation skills. There are two lessons that are broadly applicable. </a:t>
            </a:r>
          </a:p>
          <a:p>
            <a:pPr marL="0" indent="0" defTabSz="931774">
              <a:buNone/>
              <a:defRPr/>
            </a:pPr>
            <a:endParaRPr lang="en-US" dirty="0"/>
          </a:p>
          <a:p>
            <a:pPr marL="0" indent="0" defTabSz="931774">
              <a:buNone/>
              <a:defRPr/>
            </a:pPr>
            <a:r>
              <a:rPr lang="en-US" dirty="0"/>
              <a:t>Introduction to Negotiations provides brief lectures that cover why negotiation may feel uncomfortable and why we should ask for what we need, what it means to be in a business relationship, the concept of principled negotiations, and the structure of the negotiation process. This lesson includes an exercise where learners practice writing their own script in regard to their own careers and goals, as well as writing a script for their organization.</a:t>
            </a:r>
          </a:p>
          <a:p>
            <a:pPr marL="0" indent="0" defTabSz="931774">
              <a:buNone/>
              <a:defRPr/>
            </a:pPr>
            <a:endParaRPr lang="en-US" dirty="0"/>
          </a:p>
          <a:p>
            <a:pPr marL="0" indent="0" defTabSz="931774">
              <a:buNone/>
              <a:defRPr/>
            </a:pPr>
            <a:r>
              <a:rPr lang="en-US" dirty="0"/>
              <a:t>Negotiation Planning Part 1 includes lessons that describe negotiation strategy and best practices. It introduces concepts like BATNA, ZOPA, reservation price, and concessions and strategies like framing, first offers, and negotiating several issues simultaneously. It provides best practices for negotiating in person, over zoom, and by email, and advice for what to do when you encounter bad behavior.</a:t>
            </a:r>
          </a:p>
          <a:p>
            <a:pPr marL="0" indent="0" defTabSz="931774">
              <a:buNone/>
              <a:defRPr/>
            </a:pPr>
            <a:endParaRPr lang="en-US" dirty="0"/>
          </a:p>
          <a:p>
            <a:pPr marL="0" indent="0" defTabSz="931774">
              <a:buNone/>
              <a:defRPr/>
            </a:pPr>
            <a:endParaRPr lang="en-US" dirty="0"/>
          </a:p>
          <a:p>
            <a:pPr marL="0" indent="0">
              <a:buNone/>
            </a:pPr>
            <a:endParaRPr dirty="0"/>
          </a:p>
        </p:txBody>
      </p:sp>
    </p:spTree>
    <p:extLst>
      <p:ext uri="{BB962C8B-B14F-4D97-AF65-F5344CB8AC3E}">
        <p14:creationId xmlns:p14="http://schemas.microsoft.com/office/powerpoint/2010/main" val="5371634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Show &amp; Tell!</a:t>
            </a:r>
          </a:p>
          <a:p>
            <a:pPr lvl="1"/>
            <a:r>
              <a:rPr lang="en-US" dirty="0"/>
              <a:t>Home Page</a:t>
            </a:r>
          </a:p>
          <a:p>
            <a:pPr lvl="1"/>
            <a:r>
              <a:rPr lang="en-US" dirty="0"/>
              <a:t>Curriculum</a:t>
            </a:r>
          </a:p>
          <a:p>
            <a:pPr lvl="1"/>
            <a:r>
              <a:rPr lang="en-US" dirty="0"/>
              <a:t>Workbook</a:t>
            </a:r>
          </a:p>
          <a:p>
            <a:pPr lvl="1"/>
            <a:r>
              <a:rPr lang="en-US" dirty="0"/>
              <a:t>Group activity Guide</a:t>
            </a:r>
          </a:p>
          <a:p>
            <a:pPr lvl="1"/>
            <a:r>
              <a:rPr lang="en-US" dirty="0"/>
              <a:t>Assessment</a:t>
            </a:r>
          </a:p>
        </p:txBody>
      </p:sp>
    </p:spTree>
    <p:extLst>
      <p:ext uri="{BB962C8B-B14F-4D97-AF65-F5344CB8AC3E}">
        <p14:creationId xmlns:p14="http://schemas.microsoft.com/office/powerpoint/2010/main" val="17500130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2"/>
        <p:cNvGrpSpPr/>
        <p:nvPr/>
      </p:nvGrpSpPr>
      <p:grpSpPr>
        <a:xfrm>
          <a:off x="0" y="0"/>
          <a:ext cx="0" cy="0"/>
          <a:chOff x="0" y="0"/>
          <a:chExt cx="0" cy="0"/>
        </a:xfrm>
      </p:grpSpPr>
      <p:sp>
        <p:nvSpPr>
          <p:cNvPr id="1763" name="Google Shape;1763;g1ba11e965a5_1_2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4" name="Google Shape;1764;g1ba11e965a5_1_2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425098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2"/>
        <p:cNvGrpSpPr/>
        <p:nvPr/>
      </p:nvGrpSpPr>
      <p:grpSpPr>
        <a:xfrm>
          <a:off x="0" y="0"/>
          <a:ext cx="0" cy="0"/>
          <a:chOff x="0" y="0"/>
          <a:chExt cx="0" cy="0"/>
        </a:xfrm>
      </p:grpSpPr>
      <p:sp>
        <p:nvSpPr>
          <p:cNvPr id="2243" name="Google Shape;2243;g1b92b0fee87_0_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4" name="Google Shape;2244;g1b92b0fee87_0_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Nothing for the community without the community</a:t>
            </a:r>
            <a:endParaRPr dirty="0"/>
          </a:p>
        </p:txBody>
      </p:sp>
    </p:spTree>
    <p:extLst>
      <p:ext uri="{BB962C8B-B14F-4D97-AF65-F5344CB8AC3E}">
        <p14:creationId xmlns:p14="http://schemas.microsoft.com/office/powerpoint/2010/main" val="15207648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0"/>
        <p:cNvGrpSpPr/>
        <p:nvPr/>
      </p:nvGrpSpPr>
      <p:grpSpPr>
        <a:xfrm>
          <a:off x="0" y="0"/>
          <a:ext cx="0" cy="0"/>
          <a:chOff x="0" y="0"/>
          <a:chExt cx="0" cy="0"/>
        </a:xfrm>
      </p:grpSpPr>
      <p:sp>
        <p:nvSpPr>
          <p:cNvPr id="2311" name="Google Shape;2311;g1b92b0fee87_0_6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2" name="Google Shape;2312;g1b92b0fee87_0_6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defTabSz="931774">
              <a:buNone/>
              <a:defRPr/>
            </a:pPr>
            <a:r>
              <a:rPr lang="en-US" dirty="0"/>
              <a:t>In addition to the curriculum, and in support of it, we are also working to create a community.  One of the things that we heard over an over when we were planning the curriculum was the need for a space for librarians who do this work to talk to one another.  So we’ve started a Discord for the users of the curriculum, for them to use when they are working through the curriculum and have questions, comments, or need a partner.  We are using Discord for this community and would like to invite you to join us!  You can visit the URL on the screen to request access.  </a:t>
            </a:r>
            <a:endParaRPr lang="en-US" b="1" u="sng" dirty="0"/>
          </a:p>
          <a:p>
            <a:pPr marL="0" indent="0">
              <a:buNone/>
            </a:pPr>
            <a:endParaRPr lang="en-US" dirty="0"/>
          </a:p>
          <a:p>
            <a:pPr marL="0" indent="0">
              <a:buNone/>
            </a:pPr>
            <a:r>
              <a:rPr lang="en-US" dirty="0"/>
              <a:t>Note that we are moderating this community, and it is only for current library workers. At some point there may be additional community opportunities for other groups.</a:t>
            </a:r>
          </a:p>
          <a:p>
            <a:pPr marL="0" indent="0">
              <a:buNone/>
            </a:pPr>
            <a:endParaRPr dirty="0"/>
          </a:p>
        </p:txBody>
      </p:sp>
    </p:spTree>
    <p:extLst>
      <p:ext uri="{BB962C8B-B14F-4D97-AF65-F5344CB8AC3E}">
        <p14:creationId xmlns:p14="http://schemas.microsoft.com/office/powerpoint/2010/main" val="26476532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5"/>
        <p:cNvGrpSpPr/>
        <p:nvPr/>
      </p:nvGrpSpPr>
      <p:grpSpPr>
        <a:xfrm>
          <a:off x="0" y="0"/>
          <a:ext cx="0" cy="0"/>
          <a:chOff x="0" y="0"/>
          <a:chExt cx="0" cy="0"/>
        </a:xfrm>
      </p:grpSpPr>
      <p:sp>
        <p:nvSpPr>
          <p:cNvPr id="2146" name="Google Shape;2146;g1b92b0fee87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7" name="Google Shape;2147;g1b92b0fee87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Before I turn the mic over to them, I'd like to say a quick plug for the Core Forum in Minneapolis (show slide).  Registration is now open for the 2-day event that consists of over 40 program sessions.  We'd love to see you there!  Now it is my pleasure to turn the floor over </a:t>
            </a:r>
            <a:r>
              <a:rPr lang="en-US"/>
              <a:t>to Katharine to </a:t>
            </a:r>
            <a:r>
              <a:rPr lang="en-US" dirty="0"/>
              <a:t>begin the program.</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309" name="Google Shape;309;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1"/>
        <p:cNvGrpSpPr/>
        <p:nvPr/>
      </p:nvGrpSpPr>
      <p:grpSpPr>
        <a:xfrm>
          <a:off x="0" y="0"/>
          <a:ext cx="0" cy="0"/>
          <a:chOff x="0" y="0"/>
          <a:chExt cx="0" cy="0"/>
        </a:xfrm>
      </p:grpSpPr>
      <p:sp>
        <p:nvSpPr>
          <p:cNvPr id="2872" name="Google Shape;2872;gd1bf8d60a4_0_2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73" name="Google Shape;2873;gd1bf8d60a4_0_2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0" name="Google Shape;35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rgbClr val="000000"/>
                </a:solidFill>
              </a:rPr>
              <a:t>(Closing Slides 3&amp;4) - </a:t>
            </a:r>
            <a:r>
              <a:rPr lang="en-US" sz="1800">
                <a:solidFill>
                  <a:srgbClr val="000000"/>
                </a:solidFill>
                <a:latin typeface="Calibri"/>
                <a:ea typeface="Calibri"/>
                <a:cs typeface="Calibri"/>
                <a:sym typeface="Calibri"/>
              </a:rPr>
              <a:t>Thank you for attending today's Core program. Thank you to OCLC for sp</a:t>
            </a:r>
            <a:r>
              <a:rPr lang="en-US" sz="1800">
                <a:solidFill>
                  <a:srgbClr val="000000"/>
                </a:solidFill>
              </a:rPr>
              <a:t>onsoring Core’s Annual Conference programming.</a:t>
            </a:r>
            <a:r>
              <a:rPr lang="en-US" sz="1800">
                <a:solidFill>
                  <a:srgbClr val="000000"/>
                </a:solidFill>
                <a:latin typeface="Calibri"/>
                <a:ea typeface="Calibri"/>
                <a:cs typeface="Calibri"/>
                <a:sym typeface="Calibri"/>
              </a:rPr>
              <a:t>  We'd love to encourage you to join Core and become involved in an Interest Group or Committee.  You can learn about Core on our website at </a:t>
            </a:r>
            <a:r>
              <a:rPr lang="en-US" sz="1800" u="sng">
                <a:solidFill>
                  <a:srgbClr val="000000"/>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www.ala.org/core</a:t>
            </a:r>
            <a:r>
              <a:rPr lang="en-US" sz="1800">
                <a:solidFill>
                  <a:srgbClr val="000000"/>
                </a:solidFill>
                <a:latin typeface="Calibri"/>
                <a:ea typeface="Calibri"/>
                <a:cs typeface="Calibri"/>
                <a:sym typeface="Calibri"/>
              </a:rPr>
              <a:t>.</a:t>
            </a:r>
            <a:endParaRPr sz="1800">
              <a:latin typeface="Calibri"/>
              <a:ea typeface="Calibri"/>
              <a:cs typeface="Calibri"/>
              <a:sym typeface="Calibri"/>
            </a:endParaRPr>
          </a:p>
          <a:p>
            <a:pPr marL="0" marR="0" lvl="0" indent="0" algn="l" rtl="0">
              <a:spcBef>
                <a:spcPts val="0"/>
              </a:spcBef>
              <a:spcAft>
                <a:spcPts val="0"/>
              </a:spcAft>
              <a:buNone/>
            </a:pPr>
            <a:r>
              <a:rPr lang="en-US" sz="1800">
                <a:solidFill>
                  <a:srgbClr val="000000"/>
                </a:solidFill>
                <a:latin typeface="Calibri"/>
                <a:ea typeface="Calibri"/>
                <a:cs typeface="Calibri"/>
                <a:sym typeface="Calibri"/>
              </a:rPr>
              <a:t> </a:t>
            </a:r>
            <a:endParaRPr sz="1800">
              <a:latin typeface="Calibri"/>
              <a:ea typeface="Calibri"/>
              <a:cs typeface="Calibri"/>
              <a:sym typeface="Calibri"/>
            </a:endParaRPr>
          </a:p>
          <a:p>
            <a:pPr marL="0" lvl="0" indent="0" algn="l" rtl="0">
              <a:spcBef>
                <a:spcPts val="0"/>
              </a:spcBef>
              <a:spcAft>
                <a:spcPts val="0"/>
              </a:spcAft>
              <a:buNone/>
            </a:pPr>
            <a:endParaRPr/>
          </a:p>
        </p:txBody>
      </p:sp>
      <p:sp>
        <p:nvSpPr>
          <p:cNvPr id="351" name="Google Shape;35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rgbClr val="000000"/>
                </a:solidFill>
              </a:rPr>
              <a:t>(Closing Slide 3 &amp; 4)</a:t>
            </a:r>
            <a:r>
              <a:rPr lang="en-US" sz="1800">
                <a:solidFill>
                  <a:srgbClr val="000000"/>
                </a:solidFill>
                <a:latin typeface="Calibri"/>
                <a:ea typeface="Calibri"/>
                <a:cs typeface="Calibri"/>
                <a:sym typeface="Calibri"/>
              </a:rPr>
              <a:t>Finally, please take a few minutes to complete the evaluation form. You can use the QR code shown here or you can click the link to the evaluation form on the program page in the conference site.</a:t>
            </a:r>
            <a:endParaRPr sz="1800">
              <a:latin typeface="Calibri"/>
              <a:ea typeface="Calibri"/>
              <a:cs typeface="Calibri"/>
              <a:sym typeface="Calibri"/>
            </a:endParaRPr>
          </a:p>
          <a:p>
            <a:pPr marL="0" marR="0" lvl="0" indent="0" algn="l" rtl="0">
              <a:spcBef>
                <a:spcPts val="0"/>
              </a:spcBef>
              <a:spcAft>
                <a:spcPts val="0"/>
              </a:spcAft>
              <a:buNone/>
            </a:pPr>
            <a:r>
              <a:rPr lang="en-US" sz="1800">
                <a:solidFill>
                  <a:srgbClr val="000000"/>
                </a:solidFill>
                <a:latin typeface="Calibri"/>
                <a:ea typeface="Calibri"/>
                <a:cs typeface="Calibri"/>
                <a:sym typeface="Calibri"/>
              </a:rPr>
              <a:t> </a:t>
            </a:r>
            <a:endParaRPr sz="1800">
              <a:latin typeface="Calibri"/>
              <a:ea typeface="Calibri"/>
              <a:cs typeface="Calibri"/>
              <a:sym typeface="Calibri"/>
            </a:endParaRPr>
          </a:p>
          <a:p>
            <a:pPr marL="0" lvl="0" indent="0" algn="l" rtl="0">
              <a:spcBef>
                <a:spcPts val="0"/>
              </a:spcBef>
              <a:spcAft>
                <a:spcPts val="0"/>
              </a:spcAft>
              <a:buNone/>
            </a:pPr>
            <a:endParaRPr/>
          </a:p>
        </p:txBody>
      </p:sp>
      <p:sp>
        <p:nvSpPr>
          <p:cNvPr id="369" name="Google Shape;36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272f17e5eac_2_1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Core New &amp; Upcoming Publications now available at the ALA Store</a:t>
            </a:r>
            <a:endParaRPr/>
          </a:p>
        </p:txBody>
      </p:sp>
      <p:sp>
        <p:nvSpPr>
          <p:cNvPr id="321" name="Google Shape;321;g272f17e5eac_2_1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2"/>
        <p:cNvGrpSpPr/>
        <p:nvPr/>
      </p:nvGrpSpPr>
      <p:grpSpPr>
        <a:xfrm>
          <a:off x="0" y="0"/>
          <a:ext cx="0" cy="0"/>
          <a:chOff x="0" y="0"/>
          <a:chExt cx="0" cy="0"/>
        </a:xfrm>
      </p:grpSpPr>
      <p:sp>
        <p:nvSpPr>
          <p:cNvPr id="1513" name="Google Shape;1513;gd1bf8d60a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4" name="Google Shape;1514;gd1bf8d60a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7"/>
        <p:cNvGrpSpPr/>
        <p:nvPr/>
      </p:nvGrpSpPr>
      <p:grpSpPr>
        <a:xfrm>
          <a:off x="0" y="0"/>
          <a:ext cx="0" cy="0"/>
          <a:chOff x="0" y="0"/>
          <a:chExt cx="0" cy="0"/>
        </a:xfrm>
      </p:grpSpPr>
      <p:sp>
        <p:nvSpPr>
          <p:cNvPr id="1818" name="Google Shape;1818;g12fc2de9d97_0_1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9" name="Google Shape;1819;g12fc2de9d97_0_1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802442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0"/>
        <p:cNvGrpSpPr/>
        <p:nvPr/>
      </p:nvGrpSpPr>
      <p:grpSpPr>
        <a:xfrm>
          <a:off x="0" y="0"/>
          <a:ext cx="0" cy="0"/>
          <a:chOff x="0" y="0"/>
          <a:chExt cx="0" cy="0"/>
        </a:xfrm>
      </p:grpSpPr>
      <p:sp>
        <p:nvSpPr>
          <p:cNvPr id="2021" name="Google Shape;2021;gd1bf8d60a4_0_7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2" name="Google Shape;2022;gd1bf8d60a4_0_7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26557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6"/>
        <p:cNvGrpSpPr/>
        <p:nvPr/>
      </p:nvGrpSpPr>
      <p:grpSpPr>
        <a:xfrm>
          <a:off x="0" y="0"/>
          <a:ext cx="0" cy="0"/>
          <a:chOff x="0" y="0"/>
          <a:chExt cx="0" cy="0"/>
        </a:xfrm>
      </p:grpSpPr>
      <p:sp>
        <p:nvSpPr>
          <p:cNvPr id="1797" name="Google Shape;1797;gd1bf8d60a4_0_2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8" name="Google Shape;1798;gd1bf8d60a4_0_26: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We will point out the lessons that are widely applicable to all library workers. While direct examples are oriented toward buying resources, the strategies learned have been used by colleagues to purchase cars, homes, and negotiate salaries.</a:t>
            </a:r>
            <a:endParaRPr dirty="0"/>
          </a:p>
        </p:txBody>
      </p:sp>
    </p:spTree>
    <p:extLst>
      <p:ext uri="{BB962C8B-B14F-4D97-AF65-F5344CB8AC3E}">
        <p14:creationId xmlns:p14="http://schemas.microsoft.com/office/powerpoint/2010/main" val="3522246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0"/>
        <p:cNvGrpSpPr/>
        <p:nvPr/>
      </p:nvGrpSpPr>
      <p:grpSpPr>
        <a:xfrm>
          <a:off x="0" y="0"/>
          <a:ext cx="0" cy="0"/>
          <a:chOff x="0" y="0"/>
          <a:chExt cx="0" cy="0"/>
        </a:xfrm>
      </p:grpSpPr>
      <p:sp>
        <p:nvSpPr>
          <p:cNvPr id="2641" name="Google Shape;2641;gd1bf8d60a4_0_19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42" name="Google Shape;2642;gd1bf8d60a4_0_19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1463584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s://bit.ly/3A1uf1Q"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grpSp>
        <p:nvGrpSpPr>
          <p:cNvPr id="9" name="Google Shape;9;p2"/>
          <p:cNvGrpSpPr/>
          <p:nvPr/>
        </p:nvGrpSpPr>
        <p:grpSpPr>
          <a:xfrm>
            <a:off x="-6122313" y="-61466"/>
            <a:ext cx="20211797" cy="5143427"/>
            <a:chOff x="-2017361" y="955950"/>
            <a:chExt cx="13655697" cy="3475054"/>
          </a:xfrm>
        </p:grpSpPr>
        <p:sp>
          <p:nvSpPr>
            <p:cNvPr id="10" name="Google Shape;10;p2"/>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5" name="Google Shape;55;p2"/>
          <p:cNvSpPr/>
          <p:nvPr/>
        </p:nvSpPr>
        <p:spPr>
          <a:xfrm flipH="1">
            <a:off x="-4693250" y="-528975"/>
            <a:ext cx="13992300" cy="82008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381000" y="0"/>
            <a:ext cx="22029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rot="5400000">
            <a:off x="3463325" y="-108475"/>
            <a:ext cx="1478400" cy="9166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txBox="1">
            <a:spLocks noGrp="1"/>
          </p:cNvSpPr>
          <p:nvPr>
            <p:ph type="ctrTitle"/>
          </p:nvPr>
        </p:nvSpPr>
        <p:spPr>
          <a:xfrm>
            <a:off x="713225" y="934275"/>
            <a:ext cx="3950400" cy="2092800"/>
          </a:xfrm>
          <a:prstGeom prst="rect">
            <a:avLst/>
          </a:prstGeom>
        </p:spPr>
        <p:txBody>
          <a:bodyPr spcFirstLastPara="1" wrap="square" lIns="91425" tIns="91425" rIns="91425" bIns="91425" anchor="ctr" anchorCtr="0">
            <a:noAutofit/>
          </a:bodyPr>
          <a:lstStyle>
            <a:lvl1pPr lvl="0">
              <a:spcBef>
                <a:spcPts val="0"/>
              </a:spcBef>
              <a:spcAft>
                <a:spcPts val="0"/>
              </a:spcAft>
              <a:buClr>
                <a:srgbClr val="191919"/>
              </a:buClr>
              <a:buSzPts val="5200"/>
              <a:buNone/>
              <a:defRPr sz="8500">
                <a:latin typeface="Vollkorn"/>
                <a:ea typeface="Vollkorn"/>
                <a:cs typeface="Vollkorn"/>
                <a:sym typeface="Vollkorn"/>
              </a:defRPr>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59" name="Google Shape;59;p2"/>
          <p:cNvSpPr txBox="1">
            <a:spLocks noGrp="1"/>
          </p:cNvSpPr>
          <p:nvPr>
            <p:ph type="subTitle" idx="1"/>
          </p:nvPr>
        </p:nvSpPr>
        <p:spPr>
          <a:xfrm>
            <a:off x="713225" y="3266575"/>
            <a:ext cx="3755700" cy="375000"/>
          </a:xfrm>
          <a:prstGeom prst="rect">
            <a:avLst/>
          </a:prstGeom>
          <a:gradFill>
            <a:gsLst>
              <a:gs pos="0">
                <a:srgbClr val="FFFFFF">
                  <a:alpha val="0"/>
                </a:srgbClr>
              </a:gs>
              <a:gs pos="0">
                <a:schemeClr val="accent4"/>
              </a:gs>
              <a:gs pos="86000">
                <a:schemeClr val="lt1"/>
              </a:gs>
              <a:gs pos="100000">
                <a:schemeClr val="lt1"/>
              </a:gs>
              <a:gs pos="100000">
                <a:schemeClr val="lt1"/>
              </a:gs>
            </a:gsLst>
            <a:lin ang="18900044" scaled="0"/>
          </a:gradFill>
        </p:spPr>
        <p:txBody>
          <a:bodyPr spcFirstLastPara="1" wrap="square" lIns="91425" tIns="91425" rIns="91425" bIns="91425" anchor="t" anchorCtr="0">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2">
  <p:cSld name="TITLE_ONLY_2">
    <p:spTree>
      <p:nvGrpSpPr>
        <p:cNvPr id="1" name="Shape 521"/>
        <p:cNvGrpSpPr/>
        <p:nvPr/>
      </p:nvGrpSpPr>
      <p:grpSpPr>
        <a:xfrm>
          <a:off x="0" y="0"/>
          <a:ext cx="0" cy="0"/>
          <a:chOff x="0" y="0"/>
          <a:chExt cx="0" cy="0"/>
        </a:xfrm>
      </p:grpSpPr>
      <p:grpSp>
        <p:nvGrpSpPr>
          <p:cNvPr id="522" name="Google Shape;522;p14"/>
          <p:cNvGrpSpPr/>
          <p:nvPr/>
        </p:nvGrpSpPr>
        <p:grpSpPr>
          <a:xfrm>
            <a:off x="-7410813" y="-162128"/>
            <a:ext cx="20211797" cy="5143427"/>
            <a:chOff x="-2017361" y="955950"/>
            <a:chExt cx="13655697" cy="3475054"/>
          </a:xfrm>
        </p:grpSpPr>
        <p:sp>
          <p:nvSpPr>
            <p:cNvPr id="523" name="Google Shape;523;p1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1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1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1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1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1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1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1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1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1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1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1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1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1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1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1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1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1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1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1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68" name="Google Shape;568;p14"/>
          <p:cNvSpPr/>
          <p:nvPr/>
        </p:nvSpPr>
        <p:spPr>
          <a:xfrm rot="5400000" flipH="1">
            <a:off x="-289900" y="-4337700"/>
            <a:ext cx="6724500" cy="126300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3">
  <p:cSld name="TITLE_ONLY_3">
    <p:spTree>
      <p:nvGrpSpPr>
        <p:cNvPr id="1" name="Shape 570"/>
        <p:cNvGrpSpPr/>
        <p:nvPr/>
      </p:nvGrpSpPr>
      <p:grpSpPr>
        <a:xfrm>
          <a:off x="0" y="0"/>
          <a:ext cx="0" cy="0"/>
          <a:chOff x="0" y="0"/>
          <a:chExt cx="0" cy="0"/>
        </a:xfrm>
      </p:grpSpPr>
      <p:grpSp>
        <p:nvGrpSpPr>
          <p:cNvPr id="571" name="Google Shape;571;p15"/>
          <p:cNvGrpSpPr/>
          <p:nvPr/>
        </p:nvGrpSpPr>
        <p:grpSpPr>
          <a:xfrm>
            <a:off x="-7410813" y="-162128"/>
            <a:ext cx="20211797" cy="5143427"/>
            <a:chOff x="-2017361" y="955950"/>
            <a:chExt cx="13655697" cy="3475054"/>
          </a:xfrm>
        </p:grpSpPr>
        <p:sp>
          <p:nvSpPr>
            <p:cNvPr id="572" name="Google Shape;572;p1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1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1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1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1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1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1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1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1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1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1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1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1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1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1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1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1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7" name="Google Shape;617;p15"/>
          <p:cNvSpPr/>
          <p:nvPr/>
        </p:nvSpPr>
        <p:spPr>
          <a:xfrm rot="-5400000">
            <a:off x="1390050" y="-3014262"/>
            <a:ext cx="5850300" cy="108477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8" name="Google Shape;618;p15"/>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e-column text 1">
  <p:cSld name="ONE_COLUMN_TEXT_1">
    <p:spTree>
      <p:nvGrpSpPr>
        <p:cNvPr id="1" name="Shape 668"/>
        <p:cNvGrpSpPr/>
        <p:nvPr/>
      </p:nvGrpSpPr>
      <p:grpSpPr>
        <a:xfrm>
          <a:off x="0" y="0"/>
          <a:ext cx="0" cy="0"/>
          <a:chOff x="0" y="0"/>
          <a:chExt cx="0" cy="0"/>
        </a:xfrm>
      </p:grpSpPr>
      <p:grpSp>
        <p:nvGrpSpPr>
          <p:cNvPr id="669" name="Google Shape;669;p17"/>
          <p:cNvGrpSpPr/>
          <p:nvPr/>
        </p:nvGrpSpPr>
        <p:grpSpPr>
          <a:xfrm>
            <a:off x="-3832584" y="1897942"/>
            <a:ext cx="14104970" cy="3589383"/>
            <a:chOff x="-2017361" y="955950"/>
            <a:chExt cx="13655697" cy="3475054"/>
          </a:xfrm>
        </p:grpSpPr>
        <p:sp>
          <p:nvSpPr>
            <p:cNvPr id="670" name="Google Shape;670;p1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1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1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1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1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1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1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1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1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1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1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1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1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1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1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1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1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1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1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1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1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1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1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1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1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1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1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1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1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1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1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1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1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1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1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1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1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1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1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1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1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1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5" name="Google Shape;715;p17"/>
          <p:cNvSpPr/>
          <p:nvPr/>
        </p:nvSpPr>
        <p:spPr>
          <a:xfrm rot="5400000">
            <a:off x="1929625" y="-2195700"/>
            <a:ext cx="5454300" cy="95349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lin ang="10800025"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17"/>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7"/>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7"/>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7"/>
          <p:cNvSpPr txBox="1">
            <a:spLocks noGrp="1"/>
          </p:cNvSpPr>
          <p:nvPr>
            <p:ph type="subTitle" idx="1"/>
          </p:nvPr>
        </p:nvSpPr>
        <p:spPr>
          <a:xfrm>
            <a:off x="713225" y="1524750"/>
            <a:ext cx="2677800" cy="1715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999999"/>
              </a:buClr>
              <a:buSzPts val="800"/>
              <a:buFont typeface="Open Sans"/>
              <a:buChar char="●"/>
              <a:defRPr sz="14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
        <p:nvSpPr>
          <p:cNvPr id="720" name="Google Shape;720;p1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able of contents">
  <p:cSld name="BLANK_1_1_1_1_1_1">
    <p:spTree>
      <p:nvGrpSpPr>
        <p:cNvPr id="1" name="Shape 721"/>
        <p:cNvGrpSpPr/>
        <p:nvPr/>
      </p:nvGrpSpPr>
      <p:grpSpPr>
        <a:xfrm>
          <a:off x="0" y="0"/>
          <a:ext cx="0" cy="0"/>
          <a:chOff x="0" y="0"/>
          <a:chExt cx="0" cy="0"/>
        </a:xfrm>
      </p:grpSpPr>
      <p:grpSp>
        <p:nvGrpSpPr>
          <p:cNvPr id="722" name="Google Shape;722;p18"/>
          <p:cNvGrpSpPr/>
          <p:nvPr/>
        </p:nvGrpSpPr>
        <p:grpSpPr>
          <a:xfrm>
            <a:off x="-5007938" y="30209"/>
            <a:ext cx="20211797" cy="5143427"/>
            <a:chOff x="-2017361" y="955950"/>
            <a:chExt cx="13655697" cy="3475054"/>
          </a:xfrm>
        </p:grpSpPr>
        <p:sp>
          <p:nvSpPr>
            <p:cNvPr id="723" name="Google Shape;723;p1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1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1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1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1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1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1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1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1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1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1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1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1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1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1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1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1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1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1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1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1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1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1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1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1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1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1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8" name="Google Shape;768;p18"/>
          <p:cNvSpPr/>
          <p:nvPr/>
        </p:nvSpPr>
        <p:spPr>
          <a:xfrm>
            <a:off x="-756275" y="-687525"/>
            <a:ext cx="10092000" cy="59970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18"/>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18"/>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18"/>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1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
        <p:nvSpPr>
          <p:cNvPr id="773" name="Google Shape;773;p18"/>
          <p:cNvSpPr txBox="1">
            <a:spLocks noGrp="1"/>
          </p:cNvSpPr>
          <p:nvPr>
            <p:ph type="subTitle" idx="1"/>
          </p:nvPr>
        </p:nvSpPr>
        <p:spPr>
          <a:xfrm>
            <a:off x="1618049" y="1658347"/>
            <a:ext cx="31089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74" name="Google Shape;774;p18"/>
          <p:cNvSpPr txBox="1">
            <a:spLocks noGrp="1"/>
          </p:cNvSpPr>
          <p:nvPr>
            <p:ph type="subTitle" idx="2"/>
          </p:nvPr>
        </p:nvSpPr>
        <p:spPr>
          <a:xfrm>
            <a:off x="1618049" y="3292248"/>
            <a:ext cx="31089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75" name="Google Shape;775;p18"/>
          <p:cNvSpPr txBox="1">
            <a:spLocks noGrp="1"/>
          </p:cNvSpPr>
          <p:nvPr>
            <p:ph type="subTitle" idx="3"/>
          </p:nvPr>
        </p:nvSpPr>
        <p:spPr>
          <a:xfrm>
            <a:off x="5487250" y="2472070"/>
            <a:ext cx="31089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76" name="Google Shape;776;p18"/>
          <p:cNvSpPr txBox="1">
            <a:spLocks noGrp="1"/>
          </p:cNvSpPr>
          <p:nvPr>
            <p:ph type="subTitle" idx="4"/>
          </p:nvPr>
        </p:nvSpPr>
        <p:spPr>
          <a:xfrm>
            <a:off x="5487250" y="4113049"/>
            <a:ext cx="31089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777" name="Google Shape;777;p18"/>
          <p:cNvSpPr txBox="1">
            <a:spLocks noGrp="1"/>
          </p:cNvSpPr>
          <p:nvPr>
            <p:ph type="title" idx="5" hasCustomPrompt="1"/>
          </p:nvPr>
        </p:nvSpPr>
        <p:spPr>
          <a:xfrm>
            <a:off x="719994" y="1493898"/>
            <a:ext cx="822900" cy="633900"/>
          </a:xfrm>
          <a:prstGeom prst="rect">
            <a:avLst/>
          </a:prstGeom>
          <a:noFill/>
          <a:ln w="19050" cap="flat" cmpd="sng">
            <a:solidFill>
              <a:schemeClr val="lt2"/>
            </a:solidFill>
            <a:prstDash val="solid"/>
            <a:round/>
            <a:headEnd type="none" w="sm" len="sm"/>
            <a:tailEnd type="none" w="sm" len="sm"/>
          </a:ln>
        </p:spPr>
        <p:txBody>
          <a:bodyPr spcFirstLastPara="1" wrap="square" lIns="91425" tIns="91425" rIns="91425" bIns="91425" anchor="b" anchorCtr="0">
            <a:noAutofit/>
          </a:bodyPr>
          <a:lstStyle>
            <a:lvl1pPr lvl="0" algn="ctr" rtl="0">
              <a:spcBef>
                <a:spcPts val="0"/>
              </a:spcBef>
              <a:spcAft>
                <a:spcPts val="0"/>
              </a:spcAft>
              <a:buSzPts val="3000"/>
              <a:buNone/>
              <a:defRPr sz="3000" b="1">
                <a:solidFill>
                  <a:schemeClr val="accent1"/>
                </a:solidFill>
                <a:latin typeface="Vollkorn"/>
                <a:ea typeface="Vollkorn"/>
                <a:cs typeface="Vollkorn"/>
                <a:sym typeface="Vollkorn"/>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78" name="Google Shape;778;p18"/>
          <p:cNvSpPr txBox="1">
            <a:spLocks noGrp="1"/>
          </p:cNvSpPr>
          <p:nvPr>
            <p:ph type="title" idx="6" hasCustomPrompt="1"/>
          </p:nvPr>
        </p:nvSpPr>
        <p:spPr>
          <a:xfrm>
            <a:off x="4593388" y="2303752"/>
            <a:ext cx="822900" cy="632400"/>
          </a:xfrm>
          <a:prstGeom prst="rect">
            <a:avLst/>
          </a:prstGeom>
          <a:noFill/>
          <a:ln w="19050" cap="flat" cmpd="sng">
            <a:solidFill>
              <a:schemeClr val="lt2"/>
            </a:solidFill>
            <a:prstDash val="solid"/>
            <a:round/>
            <a:headEnd type="none" w="sm" len="sm"/>
            <a:tailEnd type="none" w="sm" len="sm"/>
          </a:ln>
        </p:spPr>
        <p:txBody>
          <a:bodyPr spcFirstLastPara="1" wrap="square" lIns="91425" tIns="91425" rIns="91425" bIns="91425" anchor="b" anchorCtr="0">
            <a:noAutofit/>
          </a:bodyPr>
          <a:lstStyle>
            <a:lvl1pPr lvl="0" algn="ctr" rtl="0">
              <a:spcBef>
                <a:spcPts val="0"/>
              </a:spcBef>
              <a:spcAft>
                <a:spcPts val="0"/>
              </a:spcAft>
              <a:buSzPts val="3000"/>
              <a:buNone/>
              <a:defRPr sz="3000" b="1">
                <a:solidFill>
                  <a:schemeClr val="accent1"/>
                </a:solidFill>
                <a:latin typeface="Vollkorn"/>
                <a:ea typeface="Vollkorn"/>
                <a:cs typeface="Vollkorn"/>
                <a:sym typeface="Vollkorn"/>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79" name="Google Shape;779;p18"/>
          <p:cNvSpPr txBox="1">
            <a:spLocks noGrp="1"/>
          </p:cNvSpPr>
          <p:nvPr>
            <p:ph type="title" idx="7" hasCustomPrompt="1"/>
          </p:nvPr>
        </p:nvSpPr>
        <p:spPr>
          <a:xfrm>
            <a:off x="719994" y="3126670"/>
            <a:ext cx="822900" cy="633900"/>
          </a:xfrm>
          <a:prstGeom prst="rect">
            <a:avLst/>
          </a:prstGeom>
          <a:noFill/>
          <a:ln w="19050" cap="flat" cmpd="sng">
            <a:solidFill>
              <a:schemeClr val="lt2"/>
            </a:solidFill>
            <a:prstDash val="solid"/>
            <a:round/>
            <a:headEnd type="none" w="sm" len="sm"/>
            <a:tailEnd type="none" w="sm" len="sm"/>
          </a:ln>
        </p:spPr>
        <p:txBody>
          <a:bodyPr spcFirstLastPara="1" wrap="square" lIns="91425" tIns="91425" rIns="91425" bIns="91425" anchor="b" anchorCtr="0">
            <a:noAutofit/>
          </a:bodyPr>
          <a:lstStyle>
            <a:lvl1pPr lvl="0" algn="ctr" rtl="0">
              <a:spcBef>
                <a:spcPts val="0"/>
              </a:spcBef>
              <a:spcAft>
                <a:spcPts val="0"/>
              </a:spcAft>
              <a:buSzPts val="3000"/>
              <a:buNone/>
              <a:defRPr sz="3000" b="1">
                <a:solidFill>
                  <a:schemeClr val="accent1"/>
                </a:solidFill>
                <a:latin typeface="Vollkorn"/>
                <a:ea typeface="Vollkorn"/>
                <a:cs typeface="Vollkorn"/>
                <a:sym typeface="Vollkorn"/>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80" name="Google Shape;780;p18"/>
          <p:cNvSpPr txBox="1">
            <a:spLocks noGrp="1"/>
          </p:cNvSpPr>
          <p:nvPr>
            <p:ph type="title" idx="8" hasCustomPrompt="1"/>
          </p:nvPr>
        </p:nvSpPr>
        <p:spPr>
          <a:xfrm>
            <a:off x="4593388" y="3947700"/>
            <a:ext cx="822900" cy="632400"/>
          </a:xfrm>
          <a:prstGeom prst="rect">
            <a:avLst/>
          </a:prstGeom>
          <a:noFill/>
          <a:ln w="19050" cap="flat" cmpd="sng">
            <a:solidFill>
              <a:schemeClr val="lt2"/>
            </a:solidFill>
            <a:prstDash val="solid"/>
            <a:round/>
            <a:headEnd type="none" w="sm" len="sm"/>
            <a:tailEnd type="none" w="sm" len="sm"/>
          </a:ln>
        </p:spPr>
        <p:txBody>
          <a:bodyPr spcFirstLastPara="1" wrap="square" lIns="91425" tIns="91425" rIns="91425" bIns="91425" anchor="b" anchorCtr="0">
            <a:noAutofit/>
          </a:bodyPr>
          <a:lstStyle>
            <a:lvl1pPr lvl="0" algn="ctr" rtl="0">
              <a:spcBef>
                <a:spcPts val="0"/>
              </a:spcBef>
              <a:spcAft>
                <a:spcPts val="0"/>
              </a:spcAft>
              <a:buSzPts val="3000"/>
              <a:buNone/>
              <a:defRPr sz="3000" b="1">
                <a:solidFill>
                  <a:schemeClr val="accent1"/>
                </a:solidFill>
                <a:latin typeface="Vollkorn"/>
                <a:ea typeface="Vollkorn"/>
                <a:cs typeface="Vollkorn"/>
                <a:sym typeface="Vollkorn"/>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781" name="Google Shape;781;p18"/>
          <p:cNvSpPr txBox="1">
            <a:spLocks noGrp="1"/>
          </p:cNvSpPr>
          <p:nvPr>
            <p:ph type="subTitle" idx="9"/>
          </p:nvPr>
        </p:nvSpPr>
        <p:spPr>
          <a:xfrm>
            <a:off x="1618049" y="1474798"/>
            <a:ext cx="3108900" cy="363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782" name="Google Shape;782;p18"/>
          <p:cNvSpPr txBox="1">
            <a:spLocks noGrp="1"/>
          </p:cNvSpPr>
          <p:nvPr>
            <p:ph type="subTitle" idx="13"/>
          </p:nvPr>
        </p:nvSpPr>
        <p:spPr>
          <a:xfrm>
            <a:off x="1618049" y="3108699"/>
            <a:ext cx="3108900" cy="363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783" name="Google Shape;783;p18"/>
          <p:cNvSpPr txBox="1">
            <a:spLocks noGrp="1"/>
          </p:cNvSpPr>
          <p:nvPr>
            <p:ph type="subTitle" idx="14"/>
          </p:nvPr>
        </p:nvSpPr>
        <p:spPr>
          <a:xfrm>
            <a:off x="5487250" y="2288471"/>
            <a:ext cx="3108900" cy="363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784" name="Google Shape;784;p18"/>
          <p:cNvSpPr txBox="1">
            <a:spLocks noGrp="1"/>
          </p:cNvSpPr>
          <p:nvPr>
            <p:ph type="subTitle" idx="15"/>
          </p:nvPr>
        </p:nvSpPr>
        <p:spPr>
          <a:xfrm>
            <a:off x="5487250" y="3929450"/>
            <a:ext cx="3108900" cy="3636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p:cSld name="BLANK_1_1">
    <p:spTree>
      <p:nvGrpSpPr>
        <p:cNvPr id="1" name="Shape 785"/>
        <p:cNvGrpSpPr/>
        <p:nvPr/>
      </p:nvGrpSpPr>
      <p:grpSpPr>
        <a:xfrm>
          <a:off x="0" y="0"/>
          <a:ext cx="0" cy="0"/>
          <a:chOff x="0" y="0"/>
          <a:chExt cx="0" cy="0"/>
        </a:xfrm>
      </p:grpSpPr>
      <p:grpSp>
        <p:nvGrpSpPr>
          <p:cNvPr id="786" name="Google Shape;786;p19"/>
          <p:cNvGrpSpPr/>
          <p:nvPr/>
        </p:nvGrpSpPr>
        <p:grpSpPr>
          <a:xfrm>
            <a:off x="-5007938" y="30209"/>
            <a:ext cx="20211797" cy="5143427"/>
            <a:chOff x="-2017361" y="955950"/>
            <a:chExt cx="13655697" cy="3475054"/>
          </a:xfrm>
        </p:grpSpPr>
        <p:sp>
          <p:nvSpPr>
            <p:cNvPr id="787" name="Google Shape;787;p1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1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1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1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1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1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1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1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1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1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1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1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1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1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1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1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1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1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1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1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1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1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1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1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1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1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1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1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1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1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1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1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1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1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1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1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1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1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1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1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1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1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1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1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1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2" name="Google Shape;832;p19"/>
          <p:cNvSpPr/>
          <p:nvPr/>
        </p:nvSpPr>
        <p:spPr>
          <a:xfrm>
            <a:off x="-154850" y="-221225"/>
            <a:ext cx="9402000" cy="55308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19"/>
          <p:cNvSpPr txBox="1">
            <a:spLocks noGrp="1"/>
          </p:cNvSpPr>
          <p:nvPr>
            <p:ph type="title"/>
          </p:nvPr>
        </p:nvSpPr>
        <p:spPr>
          <a:xfrm>
            <a:off x="1226400" y="3100300"/>
            <a:ext cx="6691200" cy="5319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3000"/>
              <a:buNon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834" name="Google Shape;834;p19"/>
          <p:cNvSpPr txBox="1">
            <a:spLocks noGrp="1"/>
          </p:cNvSpPr>
          <p:nvPr>
            <p:ph type="subTitle" idx="1"/>
          </p:nvPr>
        </p:nvSpPr>
        <p:spPr>
          <a:xfrm>
            <a:off x="1226400" y="1511313"/>
            <a:ext cx="6691200" cy="14784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SzPts val="3000"/>
              <a:buNone/>
              <a:defRPr sz="3000"/>
            </a:lvl1pPr>
            <a:lvl2pPr lvl="1" algn="ctr" rtl="0">
              <a:lnSpc>
                <a:spcPct val="100000"/>
              </a:lnSpc>
              <a:spcBef>
                <a:spcPts val="0"/>
              </a:spcBef>
              <a:spcAft>
                <a:spcPts val="0"/>
              </a:spcAft>
              <a:buSzPts val="3000"/>
              <a:buNone/>
              <a:defRPr sz="3000"/>
            </a:lvl2pPr>
            <a:lvl3pPr lvl="2" algn="ctr" rtl="0">
              <a:lnSpc>
                <a:spcPct val="100000"/>
              </a:lnSpc>
              <a:spcBef>
                <a:spcPts val="1600"/>
              </a:spcBef>
              <a:spcAft>
                <a:spcPts val="0"/>
              </a:spcAft>
              <a:buSzPts val="3000"/>
              <a:buNone/>
              <a:defRPr sz="3000"/>
            </a:lvl3pPr>
            <a:lvl4pPr lvl="3" algn="ctr" rtl="0">
              <a:lnSpc>
                <a:spcPct val="100000"/>
              </a:lnSpc>
              <a:spcBef>
                <a:spcPts val="1600"/>
              </a:spcBef>
              <a:spcAft>
                <a:spcPts val="0"/>
              </a:spcAft>
              <a:buSzPts val="3000"/>
              <a:buNone/>
              <a:defRPr sz="3000"/>
            </a:lvl4pPr>
            <a:lvl5pPr lvl="4" algn="ctr" rtl="0">
              <a:lnSpc>
                <a:spcPct val="100000"/>
              </a:lnSpc>
              <a:spcBef>
                <a:spcPts val="1600"/>
              </a:spcBef>
              <a:spcAft>
                <a:spcPts val="0"/>
              </a:spcAft>
              <a:buSzPts val="3000"/>
              <a:buNone/>
              <a:defRPr sz="3000"/>
            </a:lvl5pPr>
            <a:lvl6pPr lvl="5" algn="ctr" rtl="0">
              <a:lnSpc>
                <a:spcPct val="100000"/>
              </a:lnSpc>
              <a:spcBef>
                <a:spcPts val="1600"/>
              </a:spcBef>
              <a:spcAft>
                <a:spcPts val="0"/>
              </a:spcAft>
              <a:buSzPts val="3000"/>
              <a:buNone/>
              <a:defRPr sz="3000"/>
            </a:lvl6pPr>
            <a:lvl7pPr lvl="6" algn="ctr" rtl="0">
              <a:lnSpc>
                <a:spcPct val="100000"/>
              </a:lnSpc>
              <a:spcBef>
                <a:spcPts val="1600"/>
              </a:spcBef>
              <a:spcAft>
                <a:spcPts val="0"/>
              </a:spcAft>
              <a:buSzPts val="3000"/>
              <a:buNone/>
              <a:defRPr sz="3000"/>
            </a:lvl7pPr>
            <a:lvl8pPr lvl="7" algn="ctr" rtl="0">
              <a:lnSpc>
                <a:spcPct val="100000"/>
              </a:lnSpc>
              <a:spcBef>
                <a:spcPts val="1600"/>
              </a:spcBef>
              <a:spcAft>
                <a:spcPts val="0"/>
              </a:spcAft>
              <a:buSzPts val="3000"/>
              <a:buNone/>
              <a:defRPr sz="3000"/>
            </a:lvl8pPr>
            <a:lvl9pPr lvl="8" algn="ctr" rtl="0">
              <a:lnSpc>
                <a:spcPct val="100000"/>
              </a:lnSpc>
              <a:spcBef>
                <a:spcPts val="1600"/>
              </a:spcBef>
              <a:spcAft>
                <a:spcPts val="1600"/>
              </a:spcAft>
              <a:buSzPts val="3000"/>
              <a:buNone/>
              <a:defRPr sz="3000"/>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p:cSld name="CUSTOM_6">
    <p:spTree>
      <p:nvGrpSpPr>
        <p:cNvPr id="1" name="Shape 888"/>
        <p:cNvGrpSpPr/>
        <p:nvPr/>
      </p:nvGrpSpPr>
      <p:grpSpPr>
        <a:xfrm>
          <a:off x="0" y="0"/>
          <a:ext cx="0" cy="0"/>
          <a:chOff x="0" y="0"/>
          <a:chExt cx="0" cy="0"/>
        </a:xfrm>
      </p:grpSpPr>
      <p:grpSp>
        <p:nvGrpSpPr>
          <p:cNvPr id="889" name="Google Shape;889;p21"/>
          <p:cNvGrpSpPr/>
          <p:nvPr/>
        </p:nvGrpSpPr>
        <p:grpSpPr>
          <a:xfrm>
            <a:off x="-5007938" y="30209"/>
            <a:ext cx="20211797" cy="5143427"/>
            <a:chOff x="-2017361" y="955950"/>
            <a:chExt cx="13655697" cy="3475054"/>
          </a:xfrm>
        </p:grpSpPr>
        <p:sp>
          <p:nvSpPr>
            <p:cNvPr id="890" name="Google Shape;890;p21"/>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1"/>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1"/>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1"/>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1"/>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21"/>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1"/>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21"/>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21"/>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1"/>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1"/>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1"/>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21"/>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21"/>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21"/>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1"/>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21"/>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21"/>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1"/>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21"/>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21"/>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21"/>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21"/>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1"/>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1"/>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21"/>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21"/>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21"/>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21"/>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21"/>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21"/>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21"/>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21"/>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21"/>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21"/>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1"/>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21"/>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21"/>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1"/>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1"/>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1"/>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1"/>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21"/>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21"/>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21"/>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35" name="Google Shape;935;p21"/>
          <p:cNvSpPr/>
          <p:nvPr/>
        </p:nvSpPr>
        <p:spPr>
          <a:xfrm rot="5400000">
            <a:off x="1819075" y="-2261600"/>
            <a:ext cx="5498400" cy="95349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21"/>
          <p:cNvSpPr txBox="1">
            <a:spLocks noGrp="1"/>
          </p:cNvSpPr>
          <p:nvPr>
            <p:ph type="subTitle" idx="1"/>
          </p:nvPr>
        </p:nvSpPr>
        <p:spPr>
          <a:xfrm>
            <a:off x="937700" y="3062209"/>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37" name="Google Shape;937;p21"/>
          <p:cNvSpPr txBox="1">
            <a:spLocks noGrp="1"/>
          </p:cNvSpPr>
          <p:nvPr>
            <p:ph type="subTitle" idx="2"/>
          </p:nvPr>
        </p:nvSpPr>
        <p:spPr>
          <a:xfrm>
            <a:off x="3484422" y="3062209"/>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38" name="Google Shape;938;p21"/>
          <p:cNvSpPr txBox="1">
            <a:spLocks noGrp="1"/>
          </p:cNvSpPr>
          <p:nvPr>
            <p:ph type="subTitle" idx="3"/>
          </p:nvPr>
        </p:nvSpPr>
        <p:spPr>
          <a:xfrm>
            <a:off x="6031150" y="3062209"/>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39" name="Google Shape;939;p2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40" name="Google Shape;940;p21"/>
          <p:cNvSpPr txBox="1">
            <a:spLocks noGrp="1"/>
          </p:cNvSpPr>
          <p:nvPr>
            <p:ph type="subTitle" idx="4"/>
          </p:nvPr>
        </p:nvSpPr>
        <p:spPr>
          <a:xfrm>
            <a:off x="937700" y="2675450"/>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41" name="Google Shape;941;p21"/>
          <p:cNvSpPr txBox="1">
            <a:spLocks noGrp="1"/>
          </p:cNvSpPr>
          <p:nvPr>
            <p:ph type="subTitle" idx="5"/>
          </p:nvPr>
        </p:nvSpPr>
        <p:spPr>
          <a:xfrm>
            <a:off x="3484422" y="2675450"/>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42" name="Google Shape;942;p21"/>
          <p:cNvSpPr txBox="1">
            <a:spLocks noGrp="1"/>
          </p:cNvSpPr>
          <p:nvPr>
            <p:ph type="subTitle" idx="6"/>
          </p:nvPr>
        </p:nvSpPr>
        <p:spPr>
          <a:xfrm>
            <a:off x="6031150" y="2675450"/>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1">
  <p:cSld name="CUSTOM_6_1">
    <p:spTree>
      <p:nvGrpSpPr>
        <p:cNvPr id="1" name="Shape 943"/>
        <p:cNvGrpSpPr/>
        <p:nvPr/>
      </p:nvGrpSpPr>
      <p:grpSpPr>
        <a:xfrm>
          <a:off x="0" y="0"/>
          <a:ext cx="0" cy="0"/>
          <a:chOff x="0" y="0"/>
          <a:chExt cx="0" cy="0"/>
        </a:xfrm>
      </p:grpSpPr>
      <p:grpSp>
        <p:nvGrpSpPr>
          <p:cNvPr id="944" name="Google Shape;944;p22"/>
          <p:cNvGrpSpPr/>
          <p:nvPr/>
        </p:nvGrpSpPr>
        <p:grpSpPr>
          <a:xfrm>
            <a:off x="-4954688" y="182734"/>
            <a:ext cx="20211797" cy="5143427"/>
            <a:chOff x="-2017361" y="955950"/>
            <a:chExt cx="13655697" cy="3475054"/>
          </a:xfrm>
        </p:grpSpPr>
        <p:sp>
          <p:nvSpPr>
            <p:cNvPr id="945" name="Google Shape;945;p22"/>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22"/>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2"/>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2"/>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2"/>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2"/>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2"/>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2"/>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2"/>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2"/>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2"/>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22"/>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2"/>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22"/>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2"/>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22"/>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2"/>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22"/>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22"/>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22"/>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22"/>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22"/>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2"/>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22"/>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22"/>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2"/>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22"/>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2"/>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22"/>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22"/>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22"/>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22"/>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22"/>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22"/>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22"/>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22"/>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22"/>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22"/>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22"/>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22"/>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22"/>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22"/>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22"/>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22"/>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22"/>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90" name="Google Shape;990;p22"/>
          <p:cNvSpPr/>
          <p:nvPr/>
        </p:nvSpPr>
        <p:spPr>
          <a:xfrm rot="5400000">
            <a:off x="1344400" y="-2023950"/>
            <a:ext cx="6651900" cy="95568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22"/>
          <p:cNvSpPr txBox="1">
            <a:spLocks noGrp="1"/>
          </p:cNvSpPr>
          <p:nvPr>
            <p:ph type="subTitle" idx="1"/>
          </p:nvPr>
        </p:nvSpPr>
        <p:spPr>
          <a:xfrm>
            <a:off x="937700" y="3245521"/>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2" name="Google Shape;992;p22"/>
          <p:cNvSpPr txBox="1">
            <a:spLocks noGrp="1"/>
          </p:cNvSpPr>
          <p:nvPr>
            <p:ph type="subTitle" idx="2"/>
          </p:nvPr>
        </p:nvSpPr>
        <p:spPr>
          <a:xfrm>
            <a:off x="3484425" y="3245521"/>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3" name="Google Shape;993;p22"/>
          <p:cNvSpPr txBox="1">
            <a:spLocks noGrp="1"/>
          </p:cNvSpPr>
          <p:nvPr>
            <p:ph type="subTitle" idx="3"/>
          </p:nvPr>
        </p:nvSpPr>
        <p:spPr>
          <a:xfrm>
            <a:off x="6031150" y="3245521"/>
            <a:ext cx="2175300" cy="735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94" name="Google Shape;994;p2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995" name="Google Shape;995;p22"/>
          <p:cNvSpPr txBox="1">
            <a:spLocks noGrp="1"/>
          </p:cNvSpPr>
          <p:nvPr>
            <p:ph type="subTitle" idx="4"/>
          </p:nvPr>
        </p:nvSpPr>
        <p:spPr>
          <a:xfrm>
            <a:off x="937700" y="2858763"/>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96" name="Google Shape;996;p22"/>
          <p:cNvSpPr txBox="1">
            <a:spLocks noGrp="1"/>
          </p:cNvSpPr>
          <p:nvPr>
            <p:ph type="subTitle" idx="5"/>
          </p:nvPr>
        </p:nvSpPr>
        <p:spPr>
          <a:xfrm>
            <a:off x="3484422" y="2858763"/>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97" name="Google Shape;997;p22"/>
          <p:cNvSpPr txBox="1">
            <a:spLocks noGrp="1"/>
          </p:cNvSpPr>
          <p:nvPr>
            <p:ph type="subTitle" idx="6"/>
          </p:nvPr>
        </p:nvSpPr>
        <p:spPr>
          <a:xfrm>
            <a:off x="6031150" y="2858763"/>
            <a:ext cx="2175300" cy="3942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998" name="Google Shape;998;p22"/>
          <p:cNvSpPr>
            <a:spLocks noGrp="1"/>
          </p:cNvSpPr>
          <p:nvPr>
            <p:ph type="pic" idx="7"/>
          </p:nvPr>
        </p:nvSpPr>
        <p:spPr>
          <a:xfrm>
            <a:off x="937700" y="1339725"/>
            <a:ext cx="1295400" cy="1295400"/>
          </a:xfrm>
          <a:prstGeom prst="ellipse">
            <a:avLst/>
          </a:prstGeom>
          <a:noFill/>
          <a:ln>
            <a:noFill/>
          </a:ln>
        </p:spPr>
      </p:sp>
      <p:sp>
        <p:nvSpPr>
          <p:cNvPr id="999" name="Google Shape;999;p22"/>
          <p:cNvSpPr>
            <a:spLocks noGrp="1"/>
          </p:cNvSpPr>
          <p:nvPr>
            <p:ph type="pic" idx="8"/>
          </p:nvPr>
        </p:nvSpPr>
        <p:spPr>
          <a:xfrm>
            <a:off x="3484435" y="1339725"/>
            <a:ext cx="1295400" cy="1295400"/>
          </a:xfrm>
          <a:prstGeom prst="ellipse">
            <a:avLst/>
          </a:prstGeom>
          <a:noFill/>
          <a:ln>
            <a:noFill/>
          </a:ln>
        </p:spPr>
      </p:sp>
      <p:sp>
        <p:nvSpPr>
          <p:cNvPr id="1000" name="Google Shape;1000;p22"/>
          <p:cNvSpPr>
            <a:spLocks noGrp="1"/>
          </p:cNvSpPr>
          <p:nvPr>
            <p:ph type="pic" idx="9"/>
          </p:nvPr>
        </p:nvSpPr>
        <p:spPr>
          <a:xfrm>
            <a:off x="6031145" y="1339725"/>
            <a:ext cx="1295400" cy="1295400"/>
          </a:xfrm>
          <a:prstGeom prst="ellipse">
            <a:avLst/>
          </a:prstGeom>
          <a:noFill/>
          <a:ln>
            <a:no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six columns">
  <p:cSld name="CUSTOM_7">
    <p:spTree>
      <p:nvGrpSpPr>
        <p:cNvPr id="1" name="Shape 1058"/>
        <p:cNvGrpSpPr/>
        <p:nvPr/>
      </p:nvGrpSpPr>
      <p:grpSpPr>
        <a:xfrm>
          <a:off x="0" y="0"/>
          <a:ext cx="0" cy="0"/>
          <a:chOff x="0" y="0"/>
          <a:chExt cx="0" cy="0"/>
        </a:xfrm>
      </p:grpSpPr>
      <p:grpSp>
        <p:nvGrpSpPr>
          <p:cNvPr id="1059" name="Google Shape;1059;p24"/>
          <p:cNvGrpSpPr/>
          <p:nvPr/>
        </p:nvGrpSpPr>
        <p:grpSpPr>
          <a:xfrm>
            <a:off x="-5007938" y="30209"/>
            <a:ext cx="20211797" cy="5143427"/>
            <a:chOff x="-2017361" y="955950"/>
            <a:chExt cx="13655697" cy="3475054"/>
          </a:xfrm>
        </p:grpSpPr>
        <p:sp>
          <p:nvSpPr>
            <p:cNvPr id="1060" name="Google Shape;1060;p24"/>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4"/>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24"/>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24"/>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4"/>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24"/>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4"/>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4"/>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4"/>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4"/>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4"/>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4"/>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4"/>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4"/>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4"/>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4"/>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24"/>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24"/>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4"/>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4"/>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4"/>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4"/>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24"/>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24"/>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24"/>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24"/>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4"/>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4"/>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4"/>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4"/>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4"/>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4"/>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4"/>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4"/>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4"/>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4"/>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4"/>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4"/>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4"/>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4"/>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4"/>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4"/>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4"/>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4"/>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4"/>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05" name="Google Shape;1105;p24"/>
          <p:cNvSpPr/>
          <p:nvPr/>
        </p:nvSpPr>
        <p:spPr>
          <a:xfrm>
            <a:off x="-1512075" y="-120625"/>
            <a:ext cx="11898300" cy="54726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07" name="Google Shape;1107;p24"/>
          <p:cNvSpPr txBox="1">
            <a:spLocks noGrp="1"/>
          </p:cNvSpPr>
          <p:nvPr>
            <p:ph type="subTitle" idx="1"/>
          </p:nvPr>
        </p:nvSpPr>
        <p:spPr>
          <a:xfrm>
            <a:off x="1101175"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08" name="Google Shape;1108;p24"/>
          <p:cNvSpPr txBox="1">
            <a:spLocks noGrp="1"/>
          </p:cNvSpPr>
          <p:nvPr>
            <p:ph type="subTitle" idx="2"/>
          </p:nvPr>
        </p:nvSpPr>
        <p:spPr>
          <a:xfrm>
            <a:off x="3578948"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09" name="Google Shape;1109;p24"/>
          <p:cNvSpPr txBox="1">
            <a:spLocks noGrp="1"/>
          </p:cNvSpPr>
          <p:nvPr>
            <p:ph type="subTitle" idx="3"/>
          </p:nvPr>
        </p:nvSpPr>
        <p:spPr>
          <a:xfrm>
            <a:off x="1101175"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0" name="Google Shape;1110;p24"/>
          <p:cNvSpPr txBox="1">
            <a:spLocks noGrp="1"/>
          </p:cNvSpPr>
          <p:nvPr>
            <p:ph type="subTitle" idx="4"/>
          </p:nvPr>
        </p:nvSpPr>
        <p:spPr>
          <a:xfrm>
            <a:off x="3578948"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1" name="Google Shape;1111;p24"/>
          <p:cNvSpPr txBox="1">
            <a:spLocks noGrp="1"/>
          </p:cNvSpPr>
          <p:nvPr>
            <p:ph type="subTitle" idx="5"/>
          </p:nvPr>
        </p:nvSpPr>
        <p:spPr>
          <a:xfrm>
            <a:off x="6056727" y="23455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2" name="Google Shape;1112;p24"/>
          <p:cNvSpPr txBox="1">
            <a:spLocks noGrp="1"/>
          </p:cNvSpPr>
          <p:nvPr>
            <p:ph type="subTitle" idx="6"/>
          </p:nvPr>
        </p:nvSpPr>
        <p:spPr>
          <a:xfrm>
            <a:off x="6056727" y="4123775"/>
            <a:ext cx="1986000" cy="4848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13" name="Google Shape;1113;p24"/>
          <p:cNvSpPr txBox="1">
            <a:spLocks noGrp="1"/>
          </p:cNvSpPr>
          <p:nvPr>
            <p:ph type="subTitle" idx="7"/>
          </p:nvPr>
        </p:nvSpPr>
        <p:spPr>
          <a:xfrm>
            <a:off x="1101175"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4" name="Google Shape;1114;p24"/>
          <p:cNvSpPr txBox="1">
            <a:spLocks noGrp="1"/>
          </p:cNvSpPr>
          <p:nvPr>
            <p:ph type="subTitle" idx="8"/>
          </p:nvPr>
        </p:nvSpPr>
        <p:spPr>
          <a:xfrm>
            <a:off x="3578947"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5" name="Google Shape;1115;p24"/>
          <p:cNvSpPr txBox="1">
            <a:spLocks noGrp="1"/>
          </p:cNvSpPr>
          <p:nvPr>
            <p:ph type="subTitle" idx="9"/>
          </p:nvPr>
        </p:nvSpPr>
        <p:spPr>
          <a:xfrm>
            <a:off x="1101175"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6" name="Google Shape;1116;p24"/>
          <p:cNvSpPr txBox="1">
            <a:spLocks noGrp="1"/>
          </p:cNvSpPr>
          <p:nvPr>
            <p:ph type="subTitle" idx="13"/>
          </p:nvPr>
        </p:nvSpPr>
        <p:spPr>
          <a:xfrm>
            <a:off x="3578947"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7" name="Google Shape;1117;p24"/>
          <p:cNvSpPr txBox="1">
            <a:spLocks noGrp="1"/>
          </p:cNvSpPr>
          <p:nvPr>
            <p:ph type="subTitle" idx="14"/>
          </p:nvPr>
        </p:nvSpPr>
        <p:spPr>
          <a:xfrm>
            <a:off x="6056725" y="1984447"/>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
        <p:nvSpPr>
          <p:cNvPr id="1118" name="Google Shape;1118;p24"/>
          <p:cNvSpPr txBox="1">
            <a:spLocks noGrp="1"/>
          </p:cNvSpPr>
          <p:nvPr>
            <p:ph type="subTitle" idx="15"/>
          </p:nvPr>
        </p:nvSpPr>
        <p:spPr>
          <a:xfrm>
            <a:off x="6056725" y="3762672"/>
            <a:ext cx="1986000" cy="3591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p:spPr>
        <p:txBody>
          <a:bodyPr spcFirstLastPara="1" wrap="square" lIns="91425" tIns="91425" rIns="91425" bIns="91425" anchor="ctr" anchorCtr="0">
            <a:noAutofit/>
          </a:bodyPr>
          <a:lstStyle>
            <a:lvl1pPr lvl="0" rtl="0">
              <a:lnSpc>
                <a:spcPct val="100000"/>
              </a:lnSpc>
              <a:spcBef>
                <a:spcPts val="0"/>
              </a:spcBef>
              <a:spcAft>
                <a:spcPts val="0"/>
              </a:spcAft>
              <a:buSzPts val="2400"/>
              <a:buFont typeface="Bebas Neue"/>
              <a:buNone/>
              <a:defRPr sz="2400" b="1"/>
            </a:lvl1pPr>
            <a:lvl2pPr lvl="1" algn="ctr" rtl="0">
              <a:lnSpc>
                <a:spcPct val="100000"/>
              </a:lnSpc>
              <a:spcBef>
                <a:spcPts val="0"/>
              </a:spcBef>
              <a:spcAft>
                <a:spcPts val="0"/>
              </a:spcAft>
              <a:buSzPts val="2400"/>
              <a:buFont typeface="Bebas Neue"/>
              <a:buNone/>
              <a:defRPr sz="2400">
                <a:latin typeface="Bebas Neue"/>
                <a:ea typeface="Bebas Neue"/>
                <a:cs typeface="Bebas Neue"/>
                <a:sym typeface="Bebas Neue"/>
              </a:defRPr>
            </a:lvl2pPr>
            <a:lvl3pPr lvl="2"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3pPr>
            <a:lvl4pPr lvl="3"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4pPr>
            <a:lvl5pPr lvl="4"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5pPr>
            <a:lvl6pPr lvl="5"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6pPr>
            <a:lvl7pPr lvl="6"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7pPr>
            <a:lvl8pPr lvl="7" algn="ctr" rtl="0">
              <a:lnSpc>
                <a:spcPct val="100000"/>
              </a:lnSpc>
              <a:spcBef>
                <a:spcPts val="1600"/>
              </a:spcBef>
              <a:spcAft>
                <a:spcPts val="0"/>
              </a:spcAft>
              <a:buSzPts val="2400"/>
              <a:buFont typeface="Bebas Neue"/>
              <a:buNone/>
              <a:defRPr sz="2400">
                <a:latin typeface="Bebas Neue"/>
                <a:ea typeface="Bebas Neue"/>
                <a:cs typeface="Bebas Neue"/>
                <a:sym typeface="Bebas Neue"/>
              </a:defRPr>
            </a:lvl8pPr>
            <a:lvl9pPr lvl="8" algn="ctr" rtl="0">
              <a:lnSpc>
                <a:spcPct val="100000"/>
              </a:lnSpc>
              <a:spcBef>
                <a:spcPts val="1600"/>
              </a:spcBef>
              <a:spcAft>
                <a:spcPts val="1600"/>
              </a:spcAft>
              <a:buSzPts val="2400"/>
              <a:buFont typeface="Bebas Neue"/>
              <a:buNone/>
              <a:defRPr sz="2400">
                <a:latin typeface="Bebas Neue"/>
                <a:ea typeface="Bebas Neue"/>
                <a:cs typeface="Bebas Neue"/>
                <a:sym typeface="Bebas Neu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hanks">
  <p:cSld name="CUSTOM_3">
    <p:spTree>
      <p:nvGrpSpPr>
        <p:cNvPr id="1" name="Shape 1119"/>
        <p:cNvGrpSpPr/>
        <p:nvPr/>
      </p:nvGrpSpPr>
      <p:grpSpPr>
        <a:xfrm>
          <a:off x="0" y="0"/>
          <a:ext cx="0" cy="0"/>
          <a:chOff x="0" y="0"/>
          <a:chExt cx="0" cy="0"/>
        </a:xfrm>
      </p:grpSpPr>
      <p:grpSp>
        <p:nvGrpSpPr>
          <p:cNvPr id="1120" name="Google Shape;1120;p25"/>
          <p:cNvGrpSpPr/>
          <p:nvPr/>
        </p:nvGrpSpPr>
        <p:grpSpPr>
          <a:xfrm>
            <a:off x="-6950288" y="34"/>
            <a:ext cx="20211797" cy="5143427"/>
            <a:chOff x="-2017361" y="955950"/>
            <a:chExt cx="13655697" cy="3475054"/>
          </a:xfrm>
        </p:grpSpPr>
        <p:sp>
          <p:nvSpPr>
            <p:cNvPr id="1121" name="Google Shape;1121;p25"/>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5"/>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5"/>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5"/>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5"/>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5"/>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5"/>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5"/>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5"/>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5"/>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5"/>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5"/>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5"/>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5"/>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5"/>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5"/>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5"/>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5"/>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5"/>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5"/>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5"/>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5"/>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5"/>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5"/>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5"/>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5"/>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5"/>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5"/>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5"/>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5"/>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5"/>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5"/>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5"/>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5"/>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5"/>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5"/>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5"/>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5"/>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5"/>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5"/>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5"/>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5"/>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5"/>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5"/>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5"/>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6" name="Google Shape;1166;p25"/>
          <p:cNvSpPr/>
          <p:nvPr/>
        </p:nvSpPr>
        <p:spPr>
          <a:xfrm rot="-1799984">
            <a:off x="-1396799" y="-2106841"/>
            <a:ext cx="11871097" cy="9242267"/>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5"/>
          <p:cNvSpPr txBox="1">
            <a:spLocks noGrp="1"/>
          </p:cNvSpPr>
          <p:nvPr>
            <p:ph type="title"/>
          </p:nvPr>
        </p:nvSpPr>
        <p:spPr>
          <a:xfrm>
            <a:off x="1787700" y="540000"/>
            <a:ext cx="5568600" cy="1335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sz="85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168" name="Google Shape;1168;p25"/>
          <p:cNvSpPr txBox="1">
            <a:spLocks noGrp="1"/>
          </p:cNvSpPr>
          <p:nvPr>
            <p:ph type="subTitle" idx="1"/>
          </p:nvPr>
        </p:nvSpPr>
        <p:spPr>
          <a:xfrm>
            <a:off x="1787700" y="1798925"/>
            <a:ext cx="5568600" cy="1101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169" name="Google Shape;1169;p25"/>
          <p:cNvSpPr txBox="1"/>
          <p:nvPr/>
        </p:nvSpPr>
        <p:spPr>
          <a:xfrm>
            <a:off x="2099100" y="3611950"/>
            <a:ext cx="4945800" cy="556200"/>
          </a:xfrm>
          <a:prstGeom prst="rect">
            <a:avLst/>
          </a:prstGeom>
          <a:noFill/>
          <a:ln>
            <a:noFill/>
          </a:ln>
        </p:spPr>
        <p:txBody>
          <a:bodyPr spcFirstLastPara="1" wrap="square" lIns="91425" tIns="91425" rIns="91425" bIns="91425" anchor="t" anchorCtr="0">
            <a:noAutofit/>
          </a:bodyPr>
          <a:lstStyle/>
          <a:p>
            <a:pPr marL="0" lvl="0" indent="0" algn="ctr" rtl="0">
              <a:spcBef>
                <a:spcPts val="300"/>
              </a:spcBef>
              <a:spcAft>
                <a:spcPts val="0"/>
              </a:spcAft>
              <a:buNone/>
            </a:pPr>
            <a:r>
              <a:rPr lang="en" sz="1200">
                <a:solidFill>
                  <a:schemeClr val="dk1"/>
                </a:solidFill>
                <a:latin typeface="Vollkorn"/>
                <a:ea typeface="Vollkorn"/>
                <a:cs typeface="Vollkorn"/>
                <a:sym typeface="Vollkorn"/>
              </a:rPr>
              <a:t>CREDITS: This presentation template was created by </a:t>
            </a:r>
            <a:r>
              <a:rPr lang="en" sz="1200" b="1">
                <a:solidFill>
                  <a:schemeClr val="hlink"/>
                </a:solidFill>
                <a:uFill>
                  <a:noFill/>
                </a:uFill>
                <a:latin typeface="Vollkorn"/>
                <a:ea typeface="Vollkorn"/>
                <a:cs typeface="Vollkorn"/>
                <a:sym typeface="Vollkorn"/>
                <a:hlinkClick r:id="rId2"/>
              </a:rPr>
              <a:t>Slidesgo</a:t>
            </a:r>
            <a:r>
              <a:rPr lang="en" sz="1200">
                <a:solidFill>
                  <a:schemeClr val="dk1"/>
                </a:solidFill>
                <a:latin typeface="Vollkorn"/>
                <a:ea typeface="Vollkorn"/>
                <a:cs typeface="Vollkorn"/>
                <a:sym typeface="Vollkorn"/>
              </a:rPr>
              <a:t>, and includes icons by </a:t>
            </a:r>
            <a:r>
              <a:rPr lang="en" sz="1200" b="1">
                <a:solidFill>
                  <a:schemeClr val="dk1"/>
                </a:solidFill>
                <a:uFill>
                  <a:noFill/>
                </a:uFill>
                <a:latin typeface="Vollkorn"/>
                <a:ea typeface="Vollkorn"/>
                <a:cs typeface="Vollkorn"/>
                <a:sym typeface="Vollkorn"/>
                <a:hlinkClick r:id="rId3">
                  <a:extLst>
                    <a:ext uri="{A12FA001-AC4F-418D-AE19-62706E023703}">
                      <ahyp:hlinkClr xmlns:ahyp="http://schemas.microsoft.com/office/drawing/2018/hyperlinkcolor" val="tx"/>
                    </a:ext>
                  </a:extLst>
                </a:hlinkClick>
              </a:rPr>
              <a:t>Flaticon</a:t>
            </a:r>
            <a:r>
              <a:rPr lang="en" sz="1200">
                <a:solidFill>
                  <a:schemeClr val="dk1"/>
                </a:solidFill>
                <a:latin typeface="Vollkorn"/>
                <a:ea typeface="Vollkorn"/>
                <a:cs typeface="Vollkorn"/>
                <a:sym typeface="Vollkorn"/>
              </a:rPr>
              <a:t>, and infographics &amp; images by </a:t>
            </a:r>
            <a:r>
              <a:rPr lang="en" sz="1200" b="1">
                <a:solidFill>
                  <a:schemeClr val="dk1"/>
                </a:solidFill>
                <a:uFill>
                  <a:noFill/>
                </a:uFill>
                <a:latin typeface="Vollkorn"/>
                <a:ea typeface="Vollkorn"/>
                <a:cs typeface="Vollkorn"/>
                <a:sym typeface="Vollkorn"/>
                <a:hlinkClick r:id="rId4">
                  <a:extLst>
                    <a:ext uri="{A12FA001-AC4F-418D-AE19-62706E023703}">
                      <ahyp:hlinkClr xmlns:ahyp="http://schemas.microsoft.com/office/drawing/2018/hyperlinkcolor" val="tx"/>
                    </a:ext>
                  </a:extLst>
                </a:hlinkClick>
              </a:rPr>
              <a:t>Freepik</a:t>
            </a:r>
            <a:r>
              <a:rPr lang="en" sz="1200" b="1">
                <a:solidFill>
                  <a:schemeClr val="dk1"/>
                </a:solidFill>
                <a:latin typeface="Vollkorn"/>
                <a:ea typeface="Vollkorn"/>
                <a:cs typeface="Vollkorn"/>
                <a:sym typeface="Vollkorn"/>
              </a:rPr>
              <a:t> </a:t>
            </a:r>
            <a:endParaRPr sz="1200" b="1">
              <a:solidFill>
                <a:schemeClr val="dk1"/>
              </a:solidFill>
              <a:latin typeface="Vollkorn"/>
              <a:ea typeface="Vollkorn"/>
              <a:cs typeface="Vollkorn"/>
              <a:sym typeface="Vollkorn"/>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1170"/>
        <p:cNvGrpSpPr/>
        <p:nvPr/>
      </p:nvGrpSpPr>
      <p:grpSpPr>
        <a:xfrm>
          <a:off x="0" y="0"/>
          <a:ext cx="0" cy="0"/>
          <a:chOff x="0" y="0"/>
          <a:chExt cx="0" cy="0"/>
        </a:xfrm>
      </p:grpSpPr>
      <p:grpSp>
        <p:nvGrpSpPr>
          <p:cNvPr id="1171" name="Google Shape;1171;p26"/>
          <p:cNvGrpSpPr/>
          <p:nvPr/>
        </p:nvGrpSpPr>
        <p:grpSpPr>
          <a:xfrm>
            <a:off x="-5007938" y="-1260849"/>
            <a:ext cx="20211797" cy="7965300"/>
            <a:chOff x="-5007938" y="-1260849"/>
            <a:chExt cx="20211797" cy="7965300"/>
          </a:xfrm>
        </p:grpSpPr>
        <p:grpSp>
          <p:nvGrpSpPr>
            <p:cNvPr id="1172" name="Google Shape;1172;p26"/>
            <p:cNvGrpSpPr/>
            <p:nvPr/>
          </p:nvGrpSpPr>
          <p:grpSpPr>
            <a:xfrm>
              <a:off x="-5007938" y="30209"/>
              <a:ext cx="20211797" cy="5143427"/>
              <a:chOff x="-2017361" y="955950"/>
              <a:chExt cx="13655697" cy="3475054"/>
            </a:xfrm>
          </p:grpSpPr>
          <p:sp>
            <p:nvSpPr>
              <p:cNvPr id="1173" name="Google Shape;1173;p26"/>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6"/>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6"/>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6"/>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6"/>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6"/>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6"/>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6"/>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6"/>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6"/>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6"/>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4" name="Google Shape;1184;p26"/>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5" name="Google Shape;1185;p26"/>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6"/>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7" name="Google Shape;1187;p26"/>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6"/>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6"/>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6"/>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6"/>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6"/>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6"/>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6"/>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6"/>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6"/>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6"/>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6"/>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6"/>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6"/>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6"/>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6"/>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6"/>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6"/>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6"/>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6"/>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6"/>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6"/>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6"/>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6"/>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6"/>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6"/>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6"/>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6"/>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6"/>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6"/>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6"/>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18" name="Google Shape;1218;p26"/>
            <p:cNvSpPr/>
            <p:nvPr/>
          </p:nvSpPr>
          <p:spPr>
            <a:xfrm>
              <a:off x="-1278075" y="-1260849"/>
              <a:ext cx="11920200" cy="79653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19" name="Google Shape;1219;p26"/>
          <p:cNvGrpSpPr/>
          <p:nvPr/>
        </p:nvGrpSpPr>
        <p:grpSpPr>
          <a:xfrm>
            <a:off x="7101344" y="2563496"/>
            <a:ext cx="916424" cy="1411047"/>
            <a:chOff x="22324119" y="2100194"/>
            <a:chExt cx="675480" cy="1040058"/>
          </a:xfrm>
        </p:grpSpPr>
        <p:sp>
          <p:nvSpPr>
            <p:cNvPr id="1220" name="Google Shape;1220;p26"/>
            <p:cNvSpPr/>
            <p:nvPr/>
          </p:nvSpPr>
          <p:spPr>
            <a:xfrm>
              <a:off x="22449682" y="2464653"/>
              <a:ext cx="424353" cy="469593"/>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6"/>
            <p:cNvSpPr/>
            <p:nvPr/>
          </p:nvSpPr>
          <p:spPr>
            <a:xfrm>
              <a:off x="22661800" y="2464653"/>
              <a:ext cx="212234" cy="469593"/>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6"/>
            <p:cNvSpPr/>
            <p:nvPr/>
          </p:nvSpPr>
          <p:spPr>
            <a:xfrm>
              <a:off x="22515579" y="2147627"/>
              <a:ext cx="292558" cy="243048"/>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6"/>
            <p:cNvSpPr/>
            <p:nvPr/>
          </p:nvSpPr>
          <p:spPr>
            <a:xfrm>
              <a:off x="22661800" y="2147627"/>
              <a:ext cx="146337" cy="243048"/>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6"/>
            <p:cNvSpPr/>
            <p:nvPr/>
          </p:nvSpPr>
          <p:spPr>
            <a:xfrm>
              <a:off x="22501153" y="2370018"/>
              <a:ext cx="319333" cy="123601"/>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6"/>
            <p:cNvSpPr/>
            <p:nvPr/>
          </p:nvSpPr>
          <p:spPr>
            <a:xfrm>
              <a:off x="22661800" y="2370018"/>
              <a:ext cx="158685" cy="123601"/>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6"/>
            <p:cNvSpPr/>
            <p:nvPr/>
          </p:nvSpPr>
          <p:spPr>
            <a:xfrm>
              <a:off x="22373513" y="2923862"/>
              <a:ext cx="578769" cy="94865"/>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6"/>
            <p:cNvSpPr/>
            <p:nvPr/>
          </p:nvSpPr>
          <p:spPr>
            <a:xfrm>
              <a:off x="22661800" y="2923862"/>
              <a:ext cx="290481" cy="94865"/>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6"/>
            <p:cNvSpPr/>
            <p:nvPr/>
          </p:nvSpPr>
          <p:spPr>
            <a:xfrm>
              <a:off x="22324119" y="3014458"/>
              <a:ext cx="675480" cy="125794"/>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6"/>
            <p:cNvSpPr/>
            <p:nvPr/>
          </p:nvSpPr>
          <p:spPr>
            <a:xfrm>
              <a:off x="22661800" y="3014458"/>
              <a:ext cx="337798" cy="125794"/>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6"/>
            <p:cNvSpPr/>
            <p:nvPr/>
          </p:nvSpPr>
          <p:spPr>
            <a:xfrm>
              <a:off x="22620600" y="2100194"/>
              <a:ext cx="82516" cy="82516"/>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6"/>
            <p:cNvSpPr/>
            <p:nvPr/>
          </p:nvSpPr>
          <p:spPr>
            <a:xfrm>
              <a:off x="22482688" y="2152935"/>
              <a:ext cx="84478" cy="75823"/>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6"/>
            <p:cNvSpPr/>
            <p:nvPr/>
          </p:nvSpPr>
          <p:spPr>
            <a:xfrm>
              <a:off x="22758627" y="2153282"/>
              <a:ext cx="82401" cy="75246"/>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6"/>
            <p:cNvSpPr/>
            <p:nvPr/>
          </p:nvSpPr>
          <p:spPr>
            <a:xfrm>
              <a:off x="22661800" y="2100194"/>
              <a:ext cx="41316" cy="82516"/>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4" name="Google Shape;1234;p26"/>
          <p:cNvGrpSpPr/>
          <p:nvPr/>
        </p:nvGrpSpPr>
        <p:grpSpPr>
          <a:xfrm>
            <a:off x="255004" y="237204"/>
            <a:ext cx="916451" cy="1044092"/>
            <a:chOff x="6164254" y="2098117"/>
            <a:chExt cx="916451" cy="1044092"/>
          </a:xfrm>
        </p:grpSpPr>
        <p:sp>
          <p:nvSpPr>
            <p:cNvPr id="1235" name="Google Shape;1235;p26"/>
            <p:cNvSpPr/>
            <p:nvPr/>
          </p:nvSpPr>
          <p:spPr>
            <a:xfrm>
              <a:off x="6207532" y="2151666"/>
              <a:ext cx="827818" cy="945303"/>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6"/>
            <p:cNvSpPr/>
            <p:nvPr/>
          </p:nvSpPr>
          <p:spPr>
            <a:xfrm>
              <a:off x="6621382" y="2151666"/>
              <a:ext cx="413967" cy="945303"/>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6"/>
            <p:cNvSpPr/>
            <p:nvPr/>
          </p:nvSpPr>
          <p:spPr>
            <a:xfrm>
              <a:off x="6514284" y="2326740"/>
              <a:ext cx="212234" cy="234854"/>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6"/>
            <p:cNvSpPr/>
            <p:nvPr/>
          </p:nvSpPr>
          <p:spPr>
            <a:xfrm>
              <a:off x="6621382" y="2326740"/>
              <a:ext cx="105136" cy="234854"/>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6"/>
            <p:cNvSpPr/>
            <p:nvPr/>
          </p:nvSpPr>
          <p:spPr>
            <a:xfrm>
              <a:off x="6471006" y="2680928"/>
              <a:ext cx="302829" cy="372766"/>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6"/>
            <p:cNvSpPr/>
            <p:nvPr/>
          </p:nvSpPr>
          <p:spPr>
            <a:xfrm>
              <a:off x="6621382" y="2680928"/>
              <a:ext cx="152453" cy="372766"/>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6"/>
            <p:cNvSpPr/>
            <p:nvPr/>
          </p:nvSpPr>
          <p:spPr>
            <a:xfrm>
              <a:off x="6504013" y="2538860"/>
              <a:ext cx="234854" cy="148299"/>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6"/>
            <p:cNvSpPr/>
            <p:nvPr/>
          </p:nvSpPr>
          <p:spPr>
            <a:xfrm>
              <a:off x="6621382" y="2538860"/>
              <a:ext cx="117485" cy="148299"/>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6"/>
            <p:cNvSpPr/>
            <p:nvPr/>
          </p:nvSpPr>
          <p:spPr>
            <a:xfrm>
              <a:off x="6497781" y="2654153"/>
              <a:ext cx="245241" cy="9071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6"/>
            <p:cNvSpPr/>
            <p:nvPr/>
          </p:nvSpPr>
          <p:spPr>
            <a:xfrm>
              <a:off x="6621382" y="2654153"/>
              <a:ext cx="121640" cy="9071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6"/>
            <p:cNvSpPr/>
            <p:nvPr/>
          </p:nvSpPr>
          <p:spPr>
            <a:xfrm>
              <a:off x="6164254" y="2098117"/>
              <a:ext cx="916451" cy="104409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6"/>
            <p:cNvSpPr/>
            <p:nvPr/>
          </p:nvSpPr>
          <p:spPr>
            <a:xfrm>
              <a:off x="6621382" y="2098117"/>
              <a:ext cx="457245" cy="104409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0"/>
        <p:cNvGrpSpPr/>
        <p:nvPr/>
      </p:nvGrpSpPr>
      <p:grpSpPr>
        <a:xfrm>
          <a:off x="0" y="0"/>
          <a:ext cx="0" cy="0"/>
          <a:chOff x="0" y="0"/>
          <a:chExt cx="0" cy="0"/>
        </a:xfrm>
      </p:grpSpPr>
      <p:grpSp>
        <p:nvGrpSpPr>
          <p:cNvPr id="61" name="Google Shape;61;p3"/>
          <p:cNvGrpSpPr/>
          <p:nvPr/>
        </p:nvGrpSpPr>
        <p:grpSpPr>
          <a:xfrm>
            <a:off x="-5007938" y="30209"/>
            <a:ext cx="20211797" cy="5143427"/>
            <a:chOff x="-2017361" y="955950"/>
            <a:chExt cx="13655697" cy="3475054"/>
          </a:xfrm>
        </p:grpSpPr>
        <p:sp>
          <p:nvSpPr>
            <p:cNvPr id="62" name="Google Shape;62;p3"/>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3"/>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3"/>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3"/>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3"/>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3"/>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3"/>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3"/>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3"/>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3"/>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3"/>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3"/>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3"/>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3"/>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3"/>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3"/>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7" name="Google Shape;107;p3"/>
          <p:cNvSpPr/>
          <p:nvPr/>
        </p:nvSpPr>
        <p:spPr>
          <a:xfrm>
            <a:off x="-1675800" y="-665559"/>
            <a:ext cx="14583900" cy="82035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txBox="1">
            <a:spLocks noGrp="1"/>
          </p:cNvSpPr>
          <p:nvPr>
            <p:ph type="title"/>
          </p:nvPr>
        </p:nvSpPr>
        <p:spPr>
          <a:xfrm>
            <a:off x="3128775" y="1520700"/>
            <a:ext cx="3433200" cy="1942500"/>
          </a:xfrm>
          <a:prstGeom prst="rect">
            <a:avLst/>
          </a:prstGeom>
        </p:spPr>
        <p:txBody>
          <a:bodyPr spcFirstLastPara="1" wrap="square" lIns="91425" tIns="91425" rIns="91425" bIns="91425" anchor="ctr" anchorCtr="0">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12" name="Google Shape;112;p3"/>
          <p:cNvSpPr txBox="1">
            <a:spLocks noGrp="1"/>
          </p:cNvSpPr>
          <p:nvPr>
            <p:ph type="title" idx="2" hasCustomPrompt="1"/>
          </p:nvPr>
        </p:nvSpPr>
        <p:spPr>
          <a:xfrm>
            <a:off x="1709476" y="1429151"/>
            <a:ext cx="1190700" cy="956700"/>
          </a:xfrm>
          <a:prstGeom prst="rect">
            <a:avLst/>
          </a:prstGeom>
          <a:ln w="19050" cap="flat" cmpd="sng">
            <a:solidFill>
              <a:schemeClr val="lt2"/>
            </a:solidFill>
            <a:prstDash val="solid"/>
            <a:round/>
            <a:headEnd type="none" w="sm" len="sm"/>
            <a:tailEnd type="none" w="sm" len="sm"/>
          </a:ln>
        </p:spPr>
        <p:txBody>
          <a:bodyPr spcFirstLastPara="1" wrap="square" lIns="91425" tIns="91425" rIns="91425" bIns="91425" anchor="b" anchorCtr="0">
            <a:noAutofit/>
          </a:bodyPr>
          <a:lstStyle>
            <a:lvl1pPr lvl="0" algn="ctr" rtl="0">
              <a:spcBef>
                <a:spcPts val="0"/>
              </a:spcBef>
              <a:spcAft>
                <a:spcPts val="0"/>
              </a:spcAft>
              <a:buSzPts val="6000"/>
              <a:buNone/>
              <a:defRPr sz="6000" b="1">
                <a:solidFill>
                  <a:schemeClr val="accent1"/>
                </a:solidFill>
                <a:latin typeface="Vollkorn"/>
                <a:ea typeface="Vollkorn"/>
                <a:cs typeface="Vollkorn"/>
                <a:sym typeface="Vollkorn"/>
              </a:defRPr>
            </a:lvl1pPr>
            <a:lvl2pPr lvl="1" algn="ctr" rtl="0">
              <a:spcBef>
                <a:spcPts val="0"/>
              </a:spcBef>
              <a:spcAft>
                <a:spcPts val="0"/>
              </a:spcAft>
              <a:buSzPts val="6000"/>
              <a:buNone/>
              <a:defRPr sz="6000"/>
            </a:lvl2pPr>
            <a:lvl3pPr lvl="2" algn="ctr" rtl="0">
              <a:spcBef>
                <a:spcPts val="0"/>
              </a:spcBef>
              <a:spcAft>
                <a:spcPts val="0"/>
              </a:spcAft>
              <a:buSzPts val="6000"/>
              <a:buNone/>
              <a:defRPr sz="6000"/>
            </a:lvl3pPr>
            <a:lvl4pPr lvl="3" algn="ctr" rtl="0">
              <a:spcBef>
                <a:spcPts val="0"/>
              </a:spcBef>
              <a:spcAft>
                <a:spcPts val="0"/>
              </a:spcAft>
              <a:buSzPts val="6000"/>
              <a:buNone/>
              <a:defRPr sz="6000"/>
            </a:lvl4pPr>
            <a:lvl5pPr lvl="4" algn="ctr" rtl="0">
              <a:spcBef>
                <a:spcPts val="0"/>
              </a:spcBef>
              <a:spcAft>
                <a:spcPts val="0"/>
              </a:spcAft>
              <a:buSzPts val="6000"/>
              <a:buNone/>
              <a:defRPr sz="6000"/>
            </a:lvl5pPr>
            <a:lvl6pPr lvl="5" algn="ctr" rtl="0">
              <a:spcBef>
                <a:spcPts val="0"/>
              </a:spcBef>
              <a:spcAft>
                <a:spcPts val="0"/>
              </a:spcAft>
              <a:buSzPts val="6000"/>
              <a:buNone/>
              <a:defRPr sz="6000"/>
            </a:lvl6pPr>
            <a:lvl7pPr lvl="6" algn="ctr" rtl="0">
              <a:spcBef>
                <a:spcPts val="0"/>
              </a:spcBef>
              <a:spcAft>
                <a:spcPts val="0"/>
              </a:spcAft>
              <a:buSzPts val="6000"/>
              <a:buNone/>
              <a:defRPr sz="6000"/>
            </a:lvl7pPr>
            <a:lvl8pPr lvl="7" algn="ctr" rtl="0">
              <a:spcBef>
                <a:spcPts val="0"/>
              </a:spcBef>
              <a:spcAft>
                <a:spcPts val="0"/>
              </a:spcAft>
              <a:buSzPts val="6000"/>
              <a:buNone/>
              <a:defRPr sz="6000"/>
            </a:lvl8pPr>
            <a:lvl9pPr lvl="8" algn="ctr" rtl="0">
              <a:spcBef>
                <a:spcPts val="0"/>
              </a:spcBef>
              <a:spcAft>
                <a:spcPts val="0"/>
              </a:spcAft>
              <a:buSzPts val="6000"/>
              <a:buNone/>
              <a:defRPr sz="6000"/>
            </a:lvl9pPr>
          </a:lstStyle>
          <a:p>
            <a:r>
              <a:t>xx%</a:t>
            </a:r>
          </a:p>
        </p:txBody>
      </p:sp>
      <p:sp>
        <p:nvSpPr>
          <p:cNvPr id="113" name="Google Shape;113;p3"/>
          <p:cNvSpPr txBox="1">
            <a:spLocks noGrp="1"/>
          </p:cNvSpPr>
          <p:nvPr>
            <p:ph type="subTitle" idx="1"/>
          </p:nvPr>
        </p:nvSpPr>
        <p:spPr>
          <a:xfrm>
            <a:off x="3133500" y="3642600"/>
            <a:ext cx="3433200" cy="430800"/>
          </a:xfrm>
          <a:prstGeom prst="rect">
            <a:avLst/>
          </a:prstGeom>
          <a:gradFill>
            <a:gsLst>
              <a:gs pos="0">
                <a:srgbClr val="FFFFFF">
                  <a:alpha val="0"/>
                </a:srgbClr>
              </a:gs>
              <a:gs pos="0">
                <a:schemeClr val="accent4"/>
              </a:gs>
              <a:gs pos="86000">
                <a:schemeClr val="lt1"/>
              </a:gs>
              <a:gs pos="100000">
                <a:schemeClr val="lt1"/>
              </a:gs>
              <a:gs pos="100000">
                <a:schemeClr val="lt1"/>
              </a:gs>
            </a:gsLst>
            <a:lin ang="0" scaled="0"/>
          </a:gradFill>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1247"/>
        <p:cNvGrpSpPr/>
        <p:nvPr/>
      </p:nvGrpSpPr>
      <p:grpSpPr>
        <a:xfrm>
          <a:off x="0" y="0"/>
          <a:ext cx="0" cy="0"/>
          <a:chOff x="0" y="0"/>
          <a:chExt cx="0" cy="0"/>
        </a:xfrm>
      </p:grpSpPr>
      <p:grpSp>
        <p:nvGrpSpPr>
          <p:cNvPr id="1248" name="Google Shape;1248;p27"/>
          <p:cNvGrpSpPr/>
          <p:nvPr/>
        </p:nvGrpSpPr>
        <p:grpSpPr>
          <a:xfrm>
            <a:off x="-5007938" y="30209"/>
            <a:ext cx="20211797" cy="5143427"/>
            <a:chOff x="-2017361" y="955950"/>
            <a:chExt cx="13655697" cy="3475054"/>
          </a:xfrm>
        </p:grpSpPr>
        <p:sp>
          <p:nvSpPr>
            <p:cNvPr id="1249" name="Google Shape;1249;p2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2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2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2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2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94" name="Google Shape;1294;p27"/>
          <p:cNvSpPr/>
          <p:nvPr/>
        </p:nvSpPr>
        <p:spPr>
          <a:xfrm>
            <a:off x="-304675" y="-1260849"/>
            <a:ext cx="11920200" cy="79653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95" name="Google Shape;1295;p27"/>
          <p:cNvGrpSpPr/>
          <p:nvPr/>
        </p:nvGrpSpPr>
        <p:grpSpPr>
          <a:xfrm>
            <a:off x="713222" y="962292"/>
            <a:ext cx="745263" cy="1072975"/>
            <a:chOff x="11773996" y="2369961"/>
            <a:chExt cx="393424" cy="566423"/>
          </a:xfrm>
        </p:grpSpPr>
        <p:sp>
          <p:nvSpPr>
            <p:cNvPr id="1296" name="Google Shape;1296;p27"/>
            <p:cNvSpPr/>
            <p:nvPr/>
          </p:nvSpPr>
          <p:spPr>
            <a:xfrm>
              <a:off x="11841856" y="2542957"/>
              <a:ext cx="255512" cy="271900"/>
            </a:xfrm>
            <a:custGeom>
              <a:avLst/>
              <a:gdLst/>
              <a:ahLst/>
              <a:cxnLst/>
              <a:rect l="l" t="t" r="r" b="b"/>
              <a:pathLst>
                <a:path w="2214" h="2356" extrusionOk="0">
                  <a:moveTo>
                    <a:pt x="518" y="0"/>
                  </a:moveTo>
                  <a:lnTo>
                    <a:pt x="518" y="553"/>
                  </a:lnTo>
                  <a:cubicBezTo>
                    <a:pt x="518" y="1000"/>
                    <a:pt x="1" y="2088"/>
                    <a:pt x="1" y="2356"/>
                  </a:cubicBezTo>
                  <a:lnTo>
                    <a:pt x="2213" y="2356"/>
                  </a:lnTo>
                  <a:cubicBezTo>
                    <a:pt x="2213" y="2088"/>
                    <a:pt x="1696" y="1000"/>
                    <a:pt x="1696" y="553"/>
                  </a:cubicBezTo>
                  <a:lnTo>
                    <a:pt x="16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7"/>
            <p:cNvSpPr/>
            <p:nvPr/>
          </p:nvSpPr>
          <p:spPr>
            <a:xfrm>
              <a:off x="11969611" y="2542957"/>
              <a:ext cx="127756" cy="271900"/>
            </a:xfrm>
            <a:custGeom>
              <a:avLst/>
              <a:gdLst/>
              <a:ahLst/>
              <a:cxnLst/>
              <a:rect l="l" t="t" r="r" b="b"/>
              <a:pathLst>
                <a:path w="1107" h="2356" extrusionOk="0">
                  <a:moveTo>
                    <a:pt x="0" y="0"/>
                  </a:moveTo>
                  <a:lnTo>
                    <a:pt x="0" y="2356"/>
                  </a:lnTo>
                  <a:lnTo>
                    <a:pt x="1106" y="2356"/>
                  </a:lnTo>
                  <a:cubicBezTo>
                    <a:pt x="1106" y="2088"/>
                    <a:pt x="589" y="1000"/>
                    <a:pt x="589" y="553"/>
                  </a:cubicBezTo>
                  <a:lnTo>
                    <a:pt x="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7"/>
            <p:cNvSpPr/>
            <p:nvPr/>
          </p:nvSpPr>
          <p:spPr>
            <a:xfrm>
              <a:off x="11802733" y="2777698"/>
              <a:ext cx="335836" cy="84478"/>
            </a:xfrm>
            <a:custGeom>
              <a:avLst/>
              <a:gdLst/>
              <a:ahLst/>
              <a:cxnLst/>
              <a:rect l="l" t="t" r="r" b="b"/>
              <a:pathLst>
                <a:path w="2910" h="732" extrusionOk="0">
                  <a:moveTo>
                    <a:pt x="1" y="0"/>
                  </a:moveTo>
                  <a:lnTo>
                    <a:pt x="1" y="732"/>
                  </a:lnTo>
                  <a:lnTo>
                    <a:pt x="2909" y="732"/>
                  </a:lnTo>
                  <a:lnTo>
                    <a:pt x="29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7"/>
            <p:cNvSpPr/>
            <p:nvPr/>
          </p:nvSpPr>
          <p:spPr>
            <a:xfrm>
              <a:off x="11969611" y="2777698"/>
              <a:ext cx="168957" cy="84478"/>
            </a:xfrm>
            <a:custGeom>
              <a:avLst/>
              <a:gdLst/>
              <a:ahLst/>
              <a:cxnLst/>
              <a:rect l="l" t="t" r="r" b="b"/>
              <a:pathLst>
                <a:path w="1464" h="732" extrusionOk="0">
                  <a:moveTo>
                    <a:pt x="0" y="0"/>
                  </a:moveTo>
                  <a:lnTo>
                    <a:pt x="0" y="732"/>
                  </a:lnTo>
                  <a:lnTo>
                    <a:pt x="1463" y="732"/>
                  </a:lnTo>
                  <a:lnTo>
                    <a:pt x="14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7"/>
            <p:cNvSpPr/>
            <p:nvPr/>
          </p:nvSpPr>
          <p:spPr>
            <a:xfrm>
              <a:off x="11773996" y="2860099"/>
              <a:ext cx="393424" cy="76284"/>
            </a:xfrm>
            <a:custGeom>
              <a:avLst/>
              <a:gdLst/>
              <a:ahLst/>
              <a:cxnLst/>
              <a:rect l="l" t="t" r="r" b="b"/>
              <a:pathLst>
                <a:path w="3409" h="661" extrusionOk="0">
                  <a:moveTo>
                    <a:pt x="0" y="0"/>
                  </a:moveTo>
                  <a:lnTo>
                    <a:pt x="0" y="660"/>
                  </a:lnTo>
                  <a:lnTo>
                    <a:pt x="3408" y="660"/>
                  </a:lnTo>
                  <a:lnTo>
                    <a:pt x="34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7"/>
            <p:cNvSpPr/>
            <p:nvPr/>
          </p:nvSpPr>
          <p:spPr>
            <a:xfrm>
              <a:off x="11969611" y="2860099"/>
              <a:ext cx="197808" cy="76284"/>
            </a:xfrm>
            <a:custGeom>
              <a:avLst/>
              <a:gdLst/>
              <a:ahLst/>
              <a:cxnLst/>
              <a:rect l="l" t="t" r="r" b="b"/>
              <a:pathLst>
                <a:path w="1714" h="661" extrusionOk="0">
                  <a:moveTo>
                    <a:pt x="0" y="0"/>
                  </a:moveTo>
                  <a:lnTo>
                    <a:pt x="0" y="660"/>
                  </a:lnTo>
                  <a:lnTo>
                    <a:pt x="1713" y="660"/>
                  </a:lnTo>
                  <a:lnTo>
                    <a:pt x="17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27"/>
            <p:cNvSpPr/>
            <p:nvPr/>
          </p:nvSpPr>
          <p:spPr>
            <a:xfrm>
              <a:off x="11858359" y="2460556"/>
              <a:ext cx="220428" cy="86671"/>
            </a:xfrm>
            <a:custGeom>
              <a:avLst/>
              <a:gdLst/>
              <a:ahLst/>
              <a:cxnLst/>
              <a:rect l="l" t="t" r="r" b="b"/>
              <a:pathLst>
                <a:path w="1910" h="751" extrusionOk="0">
                  <a:moveTo>
                    <a:pt x="1" y="1"/>
                  </a:moveTo>
                  <a:lnTo>
                    <a:pt x="1" y="750"/>
                  </a:lnTo>
                  <a:lnTo>
                    <a:pt x="1910" y="750"/>
                  </a:lnTo>
                  <a:lnTo>
                    <a:pt x="19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27"/>
            <p:cNvSpPr/>
            <p:nvPr/>
          </p:nvSpPr>
          <p:spPr>
            <a:xfrm>
              <a:off x="11969611" y="2460556"/>
              <a:ext cx="109175" cy="86671"/>
            </a:xfrm>
            <a:custGeom>
              <a:avLst/>
              <a:gdLst/>
              <a:ahLst/>
              <a:cxnLst/>
              <a:rect l="l" t="t" r="r" b="b"/>
              <a:pathLst>
                <a:path w="946" h="751" extrusionOk="0">
                  <a:moveTo>
                    <a:pt x="0" y="1"/>
                  </a:moveTo>
                  <a:lnTo>
                    <a:pt x="0" y="750"/>
                  </a:lnTo>
                  <a:lnTo>
                    <a:pt x="946" y="750"/>
                  </a:lnTo>
                  <a:lnTo>
                    <a:pt x="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27"/>
            <p:cNvSpPr/>
            <p:nvPr/>
          </p:nvSpPr>
          <p:spPr>
            <a:xfrm>
              <a:off x="11841856" y="2369961"/>
              <a:ext cx="257590" cy="96942"/>
            </a:xfrm>
            <a:custGeom>
              <a:avLst/>
              <a:gdLst/>
              <a:ahLst/>
              <a:cxnLst/>
              <a:rect l="l" t="t" r="r" b="b"/>
              <a:pathLst>
                <a:path w="2232" h="840" extrusionOk="0">
                  <a:moveTo>
                    <a:pt x="1" y="1"/>
                  </a:moveTo>
                  <a:lnTo>
                    <a:pt x="1" y="839"/>
                  </a:lnTo>
                  <a:lnTo>
                    <a:pt x="2231" y="839"/>
                  </a:lnTo>
                  <a:lnTo>
                    <a:pt x="2231" y="1"/>
                  </a:lnTo>
                  <a:lnTo>
                    <a:pt x="1839" y="1"/>
                  </a:lnTo>
                  <a:lnTo>
                    <a:pt x="1839" y="393"/>
                  </a:lnTo>
                  <a:lnTo>
                    <a:pt x="1446" y="393"/>
                  </a:lnTo>
                  <a:lnTo>
                    <a:pt x="1446" y="1"/>
                  </a:lnTo>
                  <a:lnTo>
                    <a:pt x="786" y="1"/>
                  </a:lnTo>
                  <a:lnTo>
                    <a:pt x="786" y="393"/>
                  </a:lnTo>
                  <a:lnTo>
                    <a:pt x="393" y="393"/>
                  </a:lnTo>
                  <a:lnTo>
                    <a:pt x="3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27"/>
            <p:cNvSpPr/>
            <p:nvPr/>
          </p:nvSpPr>
          <p:spPr>
            <a:xfrm>
              <a:off x="11969611" y="2369961"/>
              <a:ext cx="129833" cy="96942"/>
            </a:xfrm>
            <a:custGeom>
              <a:avLst/>
              <a:gdLst/>
              <a:ahLst/>
              <a:cxnLst/>
              <a:rect l="l" t="t" r="r" b="b"/>
              <a:pathLst>
                <a:path w="1125" h="840" extrusionOk="0">
                  <a:moveTo>
                    <a:pt x="0" y="1"/>
                  </a:moveTo>
                  <a:lnTo>
                    <a:pt x="0" y="839"/>
                  </a:lnTo>
                  <a:lnTo>
                    <a:pt x="1124" y="839"/>
                  </a:lnTo>
                  <a:lnTo>
                    <a:pt x="1124" y="1"/>
                  </a:lnTo>
                  <a:lnTo>
                    <a:pt x="732" y="1"/>
                  </a:lnTo>
                  <a:lnTo>
                    <a:pt x="732" y="393"/>
                  </a:lnTo>
                  <a:lnTo>
                    <a:pt x="339" y="393"/>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6" name="Google Shape;1306;p27"/>
          <p:cNvGrpSpPr/>
          <p:nvPr/>
        </p:nvGrpSpPr>
        <p:grpSpPr>
          <a:xfrm>
            <a:off x="7660830" y="309138"/>
            <a:ext cx="1361231" cy="814666"/>
            <a:chOff x="16636130" y="2212313"/>
            <a:chExt cx="1361231" cy="814666"/>
          </a:xfrm>
        </p:grpSpPr>
        <p:sp>
          <p:nvSpPr>
            <p:cNvPr id="1307" name="Google Shape;1307;p27"/>
            <p:cNvSpPr/>
            <p:nvPr/>
          </p:nvSpPr>
          <p:spPr>
            <a:xfrm>
              <a:off x="16636130" y="2212313"/>
              <a:ext cx="1361231" cy="785810"/>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7"/>
            <p:cNvSpPr/>
            <p:nvPr/>
          </p:nvSpPr>
          <p:spPr>
            <a:xfrm>
              <a:off x="17315648" y="2212313"/>
              <a:ext cx="681712" cy="785810"/>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27"/>
            <p:cNvSpPr/>
            <p:nvPr/>
          </p:nvSpPr>
          <p:spPr>
            <a:xfrm>
              <a:off x="17188008" y="2635630"/>
              <a:ext cx="255512" cy="269938"/>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27"/>
            <p:cNvSpPr/>
            <p:nvPr/>
          </p:nvSpPr>
          <p:spPr>
            <a:xfrm>
              <a:off x="17315648" y="2635630"/>
              <a:ext cx="127872" cy="269938"/>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27"/>
            <p:cNvSpPr/>
            <p:nvPr/>
          </p:nvSpPr>
          <p:spPr>
            <a:xfrm>
              <a:off x="17148885" y="2870370"/>
              <a:ext cx="333758" cy="82516"/>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27"/>
            <p:cNvSpPr/>
            <p:nvPr/>
          </p:nvSpPr>
          <p:spPr>
            <a:xfrm>
              <a:off x="17315648" y="2870370"/>
              <a:ext cx="166995" cy="82516"/>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27"/>
            <p:cNvSpPr/>
            <p:nvPr/>
          </p:nvSpPr>
          <p:spPr>
            <a:xfrm>
              <a:off x="17120033" y="2950695"/>
              <a:ext cx="391347" cy="76284"/>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27"/>
            <p:cNvSpPr/>
            <p:nvPr/>
          </p:nvSpPr>
          <p:spPr>
            <a:xfrm>
              <a:off x="17315648" y="2950695"/>
              <a:ext cx="195731" cy="76284"/>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27"/>
            <p:cNvSpPr/>
            <p:nvPr/>
          </p:nvSpPr>
          <p:spPr>
            <a:xfrm>
              <a:off x="17204511" y="2553229"/>
              <a:ext cx="220428" cy="86671"/>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27"/>
            <p:cNvSpPr/>
            <p:nvPr/>
          </p:nvSpPr>
          <p:spPr>
            <a:xfrm>
              <a:off x="17315648" y="2553229"/>
              <a:ext cx="109291" cy="86671"/>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27"/>
            <p:cNvSpPr/>
            <p:nvPr/>
          </p:nvSpPr>
          <p:spPr>
            <a:xfrm>
              <a:off x="17188008" y="2460671"/>
              <a:ext cx="255512" cy="98904"/>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27"/>
            <p:cNvSpPr/>
            <p:nvPr/>
          </p:nvSpPr>
          <p:spPr>
            <a:xfrm>
              <a:off x="17315648" y="2460671"/>
              <a:ext cx="127872" cy="98904"/>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9" name="Google Shape;1319;p27"/>
          <p:cNvGrpSpPr/>
          <p:nvPr/>
        </p:nvGrpSpPr>
        <p:grpSpPr>
          <a:xfrm>
            <a:off x="1490160" y="2035286"/>
            <a:ext cx="572537" cy="1072949"/>
            <a:chOff x="991097" y="2083748"/>
            <a:chExt cx="572537" cy="1072949"/>
          </a:xfrm>
        </p:grpSpPr>
        <p:sp>
          <p:nvSpPr>
            <p:cNvPr id="1320" name="Google Shape;1320;p27"/>
            <p:cNvSpPr/>
            <p:nvPr/>
          </p:nvSpPr>
          <p:spPr>
            <a:xfrm>
              <a:off x="1162015" y="2083748"/>
              <a:ext cx="230700" cy="255512"/>
            </a:xfrm>
            <a:custGeom>
              <a:avLst/>
              <a:gdLst/>
              <a:ahLst/>
              <a:cxnLst/>
              <a:rect l="l" t="t" r="r" b="b"/>
              <a:pathLst>
                <a:path w="1999" h="2214" extrusionOk="0">
                  <a:moveTo>
                    <a:pt x="696" y="1"/>
                  </a:moveTo>
                  <a:lnTo>
                    <a:pt x="696" y="697"/>
                  </a:lnTo>
                  <a:lnTo>
                    <a:pt x="0" y="697"/>
                  </a:lnTo>
                  <a:lnTo>
                    <a:pt x="0" y="1321"/>
                  </a:lnTo>
                  <a:lnTo>
                    <a:pt x="696" y="1321"/>
                  </a:lnTo>
                  <a:lnTo>
                    <a:pt x="696" y="2213"/>
                  </a:lnTo>
                  <a:lnTo>
                    <a:pt x="1303" y="2213"/>
                  </a:lnTo>
                  <a:lnTo>
                    <a:pt x="1303" y="1321"/>
                  </a:lnTo>
                  <a:lnTo>
                    <a:pt x="1999" y="1321"/>
                  </a:lnTo>
                  <a:lnTo>
                    <a:pt x="1999" y="697"/>
                  </a:lnTo>
                  <a:lnTo>
                    <a:pt x="1303" y="697"/>
                  </a:lnTo>
                  <a:lnTo>
                    <a:pt x="130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27"/>
            <p:cNvSpPr/>
            <p:nvPr/>
          </p:nvSpPr>
          <p:spPr>
            <a:xfrm>
              <a:off x="1277307" y="2083748"/>
              <a:ext cx="115408" cy="255512"/>
            </a:xfrm>
            <a:custGeom>
              <a:avLst/>
              <a:gdLst/>
              <a:ahLst/>
              <a:cxnLst/>
              <a:rect l="l" t="t" r="r" b="b"/>
              <a:pathLst>
                <a:path w="1000" h="2214" extrusionOk="0">
                  <a:moveTo>
                    <a:pt x="1" y="1"/>
                  </a:moveTo>
                  <a:lnTo>
                    <a:pt x="1" y="2213"/>
                  </a:lnTo>
                  <a:lnTo>
                    <a:pt x="304" y="2213"/>
                  </a:lnTo>
                  <a:lnTo>
                    <a:pt x="304" y="1321"/>
                  </a:lnTo>
                  <a:lnTo>
                    <a:pt x="1000" y="1321"/>
                  </a:lnTo>
                  <a:lnTo>
                    <a:pt x="1000" y="697"/>
                  </a:lnTo>
                  <a:lnTo>
                    <a:pt x="304" y="697"/>
                  </a:lnTo>
                  <a:lnTo>
                    <a:pt x="3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27"/>
            <p:cNvSpPr/>
            <p:nvPr/>
          </p:nvSpPr>
          <p:spPr>
            <a:xfrm>
              <a:off x="1089886" y="2487446"/>
              <a:ext cx="370804" cy="467516"/>
            </a:xfrm>
            <a:custGeom>
              <a:avLst/>
              <a:gdLst/>
              <a:ahLst/>
              <a:cxnLst/>
              <a:rect l="l" t="t" r="r" b="b"/>
              <a:pathLst>
                <a:path w="3213" h="4051" extrusionOk="0">
                  <a:moveTo>
                    <a:pt x="732" y="0"/>
                  </a:moveTo>
                  <a:lnTo>
                    <a:pt x="732" y="946"/>
                  </a:lnTo>
                  <a:cubicBezTo>
                    <a:pt x="732" y="2105"/>
                    <a:pt x="483" y="2284"/>
                    <a:pt x="233" y="2962"/>
                  </a:cubicBezTo>
                  <a:cubicBezTo>
                    <a:pt x="90" y="3408"/>
                    <a:pt x="1" y="3872"/>
                    <a:pt x="1" y="4050"/>
                  </a:cubicBezTo>
                  <a:lnTo>
                    <a:pt x="3213" y="4050"/>
                  </a:lnTo>
                  <a:cubicBezTo>
                    <a:pt x="3213" y="3872"/>
                    <a:pt x="3141" y="3408"/>
                    <a:pt x="2981" y="2962"/>
                  </a:cubicBezTo>
                  <a:cubicBezTo>
                    <a:pt x="2749" y="2284"/>
                    <a:pt x="2481" y="2105"/>
                    <a:pt x="2481" y="946"/>
                  </a:cubicBezTo>
                  <a:lnTo>
                    <a:pt x="24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27"/>
            <p:cNvSpPr/>
            <p:nvPr/>
          </p:nvSpPr>
          <p:spPr>
            <a:xfrm>
              <a:off x="1277307" y="2487446"/>
              <a:ext cx="187537" cy="467516"/>
            </a:xfrm>
            <a:custGeom>
              <a:avLst/>
              <a:gdLst/>
              <a:ahLst/>
              <a:cxnLst/>
              <a:rect l="l" t="t" r="r" b="b"/>
              <a:pathLst>
                <a:path w="1625" h="4051" extrusionOk="0">
                  <a:moveTo>
                    <a:pt x="1" y="0"/>
                  </a:moveTo>
                  <a:lnTo>
                    <a:pt x="1" y="4050"/>
                  </a:lnTo>
                  <a:lnTo>
                    <a:pt x="1624" y="4050"/>
                  </a:lnTo>
                  <a:cubicBezTo>
                    <a:pt x="1624" y="3872"/>
                    <a:pt x="1553" y="3408"/>
                    <a:pt x="1392" y="2962"/>
                  </a:cubicBezTo>
                  <a:cubicBezTo>
                    <a:pt x="1160" y="2284"/>
                    <a:pt x="893" y="2105"/>
                    <a:pt x="893" y="946"/>
                  </a:cubicBez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27"/>
            <p:cNvSpPr/>
            <p:nvPr/>
          </p:nvSpPr>
          <p:spPr>
            <a:xfrm>
              <a:off x="1131086" y="2314449"/>
              <a:ext cx="292558" cy="181305"/>
            </a:xfrm>
            <a:custGeom>
              <a:avLst/>
              <a:gdLst/>
              <a:ahLst/>
              <a:cxnLst/>
              <a:rect l="l" t="t" r="r" b="b"/>
              <a:pathLst>
                <a:path w="2535" h="1571" extrusionOk="0">
                  <a:moveTo>
                    <a:pt x="1" y="0"/>
                  </a:moveTo>
                  <a:lnTo>
                    <a:pt x="429" y="1570"/>
                  </a:lnTo>
                  <a:lnTo>
                    <a:pt x="2106" y="1570"/>
                  </a:lnTo>
                  <a:lnTo>
                    <a:pt x="2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27"/>
            <p:cNvSpPr/>
            <p:nvPr/>
          </p:nvSpPr>
          <p:spPr>
            <a:xfrm>
              <a:off x="1277307" y="2314449"/>
              <a:ext cx="146337" cy="181305"/>
            </a:xfrm>
            <a:custGeom>
              <a:avLst/>
              <a:gdLst/>
              <a:ahLst/>
              <a:cxnLst/>
              <a:rect l="l" t="t" r="r" b="b"/>
              <a:pathLst>
                <a:path w="1268" h="1571" extrusionOk="0">
                  <a:moveTo>
                    <a:pt x="1" y="0"/>
                  </a:moveTo>
                  <a:lnTo>
                    <a:pt x="1" y="1570"/>
                  </a:lnTo>
                  <a:lnTo>
                    <a:pt x="839" y="1570"/>
                  </a:lnTo>
                  <a:lnTo>
                    <a:pt x="12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27"/>
            <p:cNvSpPr/>
            <p:nvPr/>
          </p:nvSpPr>
          <p:spPr>
            <a:xfrm>
              <a:off x="1127047" y="2454439"/>
              <a:ext cx="300752" cy="80439"/>
            </a:xfrm>
            <a:custGeom>
              <a:avLst/>
              <a:gdLst/>
              <a:ahLst/>
              <a:cxnLst/>
              <a:rect l="l" t="t" r="r" b="b"/>
              <a:pathLst>
                <a:path w="2606" h="697" extrusionOk="0">
                  <a:moveTo>
                    <a:pt x="0" y="1"/>
                  </a:moveTo>
                  <a:lnTo>
                    <a:pt x="0" y="696"/>
                  </a:lnTo>
                  <a:lnTo>
                    <a:pt x="2605" y="696"/>
                  </a:lnTo>
                  <a:lnTo>
                    <a:pt x="260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7"/>
            <p:cNvSpPr/>
            <p:nvPr/>
          </p:nvSpPr>
          <p:spPr>
            <a:xfrm>
              <a:off x="1277307" y="2454439"/>
              <a:ext cx="150491" cy="80439"/>
            </a:xfrm>
            <a:custGeom>
              <a:avLst/>
              <a:gdLst/>
              <a:ahLst/>
              <a:cxnLst/>
              <a:rect l="l" t="t" r="r" b="b"/>
              <a:pathLst>
                <a:path w="1304" h="697" extrusionOk="0">
                  <a:moveTo>
                    <a:pt x="1" y="1"/>
                  </a:moveTo>
                  <a:lnTo>
                    <a:pt x="1" y="696"/>
                  </a:lnTo>
                  <a:lnTo>
                    <a:pt x="1303" y="696"/>
                  </a:lnTo>
                  <a:lnTo>
                    <a:pt x="13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7"/>
            <p:cNvSpPr/>
            <p:nvPr/>
          </p:nvSpPr>
          <p:spPr>
            <a:xfrm>
              <a:off x="1034375" y="2942501"/>
              <a:ext cx="490136" cy="98904"/>
            </a:xfrm>
            <a:custGeom>
              <a:avLst/>
              <a:gdLst/>
              <a:ahLst/>
              <a:cxnLst/>
              <a:rect l="l" t="t" r="r" b="b"/>
              <a:pathLst>
                <a:path w="4247" h="857" extrusionOk="0">
                  <a:moveTo>
                    <a:pt x="0" y="0"/>
                  </a:moveTo>
                  <a:lnTo>
                    <a:pt x="0" y="857"/>
                  </a:lnTo>
                  <a:lnTo>
                    <a:pt x="4247" y="857"/>
                  </a:lnTo>
                  <a:lnTo>
                    <a:pt x="42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7"/>
            <p:cNvSpPr/>
            <p:nvPr/>
          </p:nvSpPr>
          <p:spPr>
            <a:xfrm>
              <a:off x="1277307" y="2942501"/>
              <a:ext cx="243164" cy="98904"/>
            </a:xfrm>
            <a:custGeom>
              <a:avLst/>
              <a:gdLst/>
              <a:ahLst/>
              <a:cxnLst/>
              <a:rect l="l" t="t" r="r" b="b"/>
              <a:pathLst>
                <a:path w="2107" h="857" extrusionOk="0">
                  <a:moveTo>
                    <a:pt x="1" y="0"/>
                  </a:moveTo>
                  <a:lnTo>
                    <a:pt x="1" y="857"/>
                  </a:lnTo>
                  <a:lnTo>
                    <a:pt x="2106" y="857"/>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7"/>
            <p:cNvSpPr/>
            <p:nvPr/>
          </p:nvSpPr>
          <p:spPr>
            <a:xfrm>
              <a:off x="991097" y="3039213"/>
              <a:ext cx="572537" cy="117485"/>
            </a:xfrm>
            <a:custGeom>
              <a:avLst/>
              <a:gdLst/>
              <a:ahLst/>
              <a:cxnLst/>
              <a:rect l="l" t="t" r="r" b="b"/>
              <a:pathLst>
                <a:path w="4961" h="1018" extrusionOk="0">
                  <a:moveTo>
                    <a:pt x="0" y="1"/>
                  </a:moveTo>
                  <a:lnTo>
                    <a:pt x="0" y="1018"/>
                  </a:lnTo>
                  <a:lnTo>
                    <a:pt x="4961" y="1018"/>
                  </a:lnTo>
                  <a:lnTo>
                    <a:pt x="49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7"/>
            <p:cNvSpPr/>
            <p:nvPr/>
          </p:nvSpPr>
          <p:spPr>
            <a:xfrm>
              <a:off x="1277307" y="3039213"/>
              <a:ext cx="286326" cy="117485"/>
            </a:xfrm>
            <a:custGeom>
              <a:avLst/>
              <a:gdLst/>
              <a:ahLst/>
              <a:cxnLst/>
              <a:rect l="l" t="t" r="r" b="b"/>
              <a:pathLst>
                <a:path w="2481" h="1018" extrusionOk="0">
                  <a:moveTo>
                    <a:pt x="1" y="1"/>
                  </a:moveTo>
                  <a:lnTo>
                    <a:pt x="1" y="1018"/>
                  </a:lnTo>
                  <a:lnTo>
                    <a:pt x="2481" y="1018"/>
                  </a:lnTo>
                  <a:lnTo>
                    <a:pt x="24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Numbers and text">
  <p:cSld name="CUSTOM_8">
    <p:spTree>
      <p:nvGrpSpPr>
        <p:cNvPr id="1" name="Shape 1332"/>
        <p:cNvGrpSpPr/>
        <p:nvPr/>
      </p:nvGrpSpPr>
      <p:grpSpPr>
        <a:xfrm>
          <a:off x="0" y="0"/>
          <a:ext cx="0" cy="0"/>
          <a:chOff x="0" y="0"/>
          <a:chExt cx="0" cy="0"/>
        </a:xfrm>
      </p:grpSpPr>
      <p:grpSp>
        <p:nvGrpSpPr>
          <p:cNvPr id="1333" name="Google Shape;1333;p28"/>
          <p:cNvGrpSpPr/>
          <p:nvPr/>
        </p:nvGrpSpPr>
        <p:grpSpPr>
          <a:xfrm>
            <a:off x="-5007938" y="30209"/>
            <a:ext cx="20211797" cy="5143427"/>
            <a:chOff x="-2017361" y="955950"/>
            <a:chExt cx="13655697" cy="3475054"/>
          </a:xfrm>
        </p:grpSpPr>
        <p:sp>
          <p:nvSpPr>
            <p:cNvPr id="1334" name="Google Shape;1334;p2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2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2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2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2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2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2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2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2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2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2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2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9" name="Google Shape;1379;p28"/>
          <p:cNvSpPr/>
          <p:nvPr/>
        </p:nvSpPr>
        <p:spPr>
          <a:xfrm>
            <a:off x="-354150" y="-221225"/>
            <a:ext cx="9860400" cy="5707500"/>
          </a:xfrm>
          <a:prstGeom prst="rect">
            <a:avLst/>
          </a:prstGeom>
          <a:gradFill>
            <a:gsLst>
              <a:gs pos="0">
                <a:srgbClr val="FFFFFF">
                  <a:alpha val="0"/>
                </a:srgbClr>
              </a:gs>
              <a:gs pos="0">
                <a:srgbClr val="FFFFFF">
                  <a:alpha val="0"/>
                </a:srgbClr>
              </a:gs>
              <a:gs pos="22000">
                <a:schemeClr val="lt1"/>
              </a:gs>
              <a:gs pos="78000">
                <a:schemeClr val="lt1"/>
              </a:gs>
              <a:gs pos="100000">
                <a:srgbClr val="FFFFFF">
                  <a:alpha val="0"/>
                </a:srgbClr>
              </a:gs>
            </a:gsLst>
            <a:lin ang="108014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8"/>
          <p:cNvSpPr txBox="1">
            <a:spLocks noGrp="1"/>
          </p:cNvSpPr>
          <p:nvPr>
            <p:ph type="title" hasCustomPrompt="1"/>
          </p:nvPr>
        </p:nvSpPr>
        <p:spPr>
          <a:xfrm>
            <a:off x="2468850" y="763500"/>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1" name="Google Shape;1381;p28"/>
          <p:cNvSpPr txBox="1">
            <a:spLocks noGrp="1"/>
          </p:cNvSpPr>
          <p:nvPr>
            <p:ph type="subTitle" idx="1"/>
          </p:nvPr>
        </p:nvSpPr>
        <p:spPr>
          <a:xfrm>
            <a:off x="2468850" y="1251295"/>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382" name="Google Shape;1382;p28"/>
          <p:cNvSpPr txBox="1">
            <a:spLocks noGrp="1"/>
          </p:cNvSpPr>
          <p:nvPr>
            <p:ph type="title" idx="2" hasCustomPrompt="1"/>
          </p:nvPr>
        </p:nvSpPr>
        <p:spPr>
          <a:xfrm>
            <a:off x="2468850" y="2068790"/>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3" name="Google Shape;1383;p28"/>
          <p:cNvSpPr txBox="1">
            <a:spLocks noGrp="1"/>
          </p:cNvSpPr>
          <p:nvPr>
            <p:ph type="subTitle" idx="3"/>
          </p:nvPr>
        </p:nvSpPr>
        <p:spPr>
          <a:xfrm>
            <a:off x="2468850" y="2556610"/>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
        <p:nvSpPr>
          <p:cNvPr id="1384" name="Google Shape;1384;p28"/>
          <p:cNvSpPr txBox="1">
            <a:spLocks noGrp="1"/>
          </p:cNvSpPr>
          <p:nvPr>
            <p:ph type="title" idx="4" hasCustomPrompt="1"/>
          </p:nvPr>
        </p:nvSpPr>
        <p:spPr>
          <a:xfrm>
            <a:off x="2468850" y="3374055"/>
            <a:ext cx="4206300" cy="640200"/>
          </a:xfrm>
          <a:prstGeom prst="rect">
            <a:avLst/>
          </a:prstGeom>
          <a:noFill/>
          <a:ln>
            <a:noFill/>
          </a:ln>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5000">
                <a:solidFill>
                  <a:schemeClr val="accent3"/>
                </a:solidFill>
              </a:defRPr>
            </a:lvl1pPr>
            <a:lvl2pPr lvl="1" algn="ctr" rtl="0">
              <a:spcBef>
                <a:spcPts val="0"/>
              </a:spcBef>
              <a:spcAft>
                <a:spcPts val="0"/>
              </a:spcAft>
              <a:buClr>
                <a:schemeClr val="lt1"/>
              </a:buClr>
              <a:buSzPts val="6000"/>
              <a:buNone/>
              <a:defRPr sz="6000">
                <a:solidFill>
                  <a:schemeClr val="lt1"/>
                </a:solidFill>
              </a:defRPr>
            </a:lvl2pPr>
            <a:lvl3pPr lvl="2" algn="ctr" rtl="0">
              <a:spcBef>
                <a:spcPts val="0"/>
              </a:spcBef>
              <a:spcAft>
                <a:spcPts val="0"/>
              </a:spcAft>
              <a:buClr>
                <a:schemeClr val="lt1"/>
              </a:buClr>
              <a:buSzPts val="6000"/>
              <a:buNone/>
              <a:defRPr sz="6000">
                <a:solidFill>
                  <a:schemeClr val="lt1"/>
                </a:solidFill>
              </a:defRPr>
            </a:lvl3pPr>
            <a:lvl4pPr lvl="3" algn="ctr" rtl="0">
              <a:spcBef>
                <a:spcPts val="0"/>
              </a:spcBef>
              <a:spcAft>
                <a:spcPts val="0"/>
              </a:spcAft>
              <a:buClr>
                <a:schemeClr val="lt1"/>
              </a:buClr>
              <a:buSzPts val="6000"/>
              <a:buNone/>
              <a:defRPr sz="6000">
                <a:solidFill>
                  <a:schemeClr val="lt1"/>
                </a:solidFill>
              </a:defRPr>
            </a:lvl4pPr>
            <a:lvl5pPr lvl="4" algn="ctr" rtl="0">
              <a:spcBef>
                <a:spcPts val="0"/>
              </a:spcBef>
              <a:spcAft>
                <a:spcPts val="0"/>
              </a:spcAft>
              <a:buClr>
                <a:schemeClr val="lt1"/>
              </a:buClr>
              <a:buSzPts val="6000"/>
              <a:buNone/>
              <a:defRPr sz="6000">
                <a:solidFill>
                  <a:schemeClr val="lt1"/>
                </a:solidFill>
              </a:defRPr>
            </a:lvl5pPr>
            <a:lvl6pPr lvl="5" algn="ctr" rtl="0">
              <a:spcBef>
                <a:spcPts val="0"/>
              </a:spcBef>
              <a:spcAft>
                <a:spcPts val="0"/>
              </a:spcAft>
              <a:buClr>
                <a:schemeClr val="lt1"/>
              </a:buClr>
              <a:buSzPts val="6000"/>
              <a:buNone/>
              <a:defRPr sz="6000">
                <a:solidFill>
                  <a:schemeClr val="lt1"/>
                </a:solidFill>
              </a:defRPr>
            </a:lvl6pPr>
            <a:lvl7pPr lvl="6" algn="ctr" rtl="0">
              <a:spcBef>
                <a:spcPts val="0"/>
              </a:spcBef>
              <a:spcAft>
                <a:spcPts val="0"/>
              </a:spcAft>
              <a:buClr>
                <a:schemeClr val="lt1"/>
              </a:buClr>
              <a:buSzPts val="6000"/>
              <a:buNone/>
              <a:defRPr sz="6000">
                <a:solidFill>
                  <a:schemeClr val="lt1"/>
                </a:solidFill>
              </a:defRPr>
            </a:lvl7pPr>
            <a:lvl8pPr lvl="7" algn="ctr" rtl="0">
              <a:spcBef>
                <a:spcPts val="0"/>
              </a:spcBef>
              <a:spcAft>
                <a:spcPts val="0"/>
              </a:spcAft>
              <a:buClr>
                <a:schemeClr val="lt1"/>
              </a:buClr>
              <a:buSzPts val="6000"/>
              <a:buNone/>
              <a:defRPr sz="6000">
                <a:solidFill>
                  <a:schemeClr val="lt1"/>
                </a:solidFill>
              </a:defRPr>
            </a:lvl8pPr>
            <a:lvl9pPr lvl="8" algn="ctr" rtl="0">
              <a:spcBef>
                <a:spcPts val="0"/>
              </a:spcBef>
              <a:spcAft>
                <a:spcPts val="0"/>
              </a:spcAft>
              <a:buClr>
                <a:schemeClr val="lt1"/>
              </a:buClr>
              <a:buSzPts val="6000"/>
              <a:buNone/>
              <a:defRPr sz="6000">
                <a:solidFill>
                  <a:schemeClr val="lt1"/>
                </a:solidFill>
              </a:defRPr>
            </a:lvl9pPr>
          </a:lstStyle>
          <a:p>
            <a:r>
              <a:t>xx%</a:t>
            </a:r>
          </a:p>
        </p:txBody>
      </p:sp>
      <p:sp>
        <p:nvSpPr>
          <p:cNvPr id="1385" name="Google Shape;1385;p28"/>
          <p:cNvSpPr txBox="1">
            <a:spLocks noGrp="1"/>
          </p:cNvSpPr>
          <p:nvPr>
            <p:ph type="subTitle" idx="5"/>
          </p:nvPr>
        </p:nvSpPr>
        <p:spPr>
          <a:xfrm>
            <a:off x="2468850" y="3861875"/>
            <a:ext cx="4206300" cy="365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400"/>
              <a:buFont typeface="PT Sans"/>
              <a:buNone/>
              <a:defRPr sz="16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4pPr>
            <a:lvl5pPr lvl="4"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5pPr>
            <a:lvl6pPr lvl="5"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6pPr>
            <a:lvl7pPr lvl="6"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7pPr>
            <a:lvl8pPr lvl="7"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8pPr>
            <a:lvl9pPr lvl="8" algn="ctr" rtl="0">
              <a:lnSpc>
                <a:spcPct val="100000"/>
              </a:lnSpc>
              <a:spcBef>
                <a:spcPts val="0"/>
              </a:spcBef>
              <a:spcAft>
                <a:spcPts val="0"/>
              </a:spcAft>
              <a:buClr>
                <a:schemeClr val="dk1"/>
              </a:buClr>
              <a:buSzPts val="2100"/>
              <a:buFont typeface="PT Sans"/>
              <a:buNone/>
              <a:defRPr sz="2100">
                <a:solidFill>
                  <a:schemeClr val="dk1"/>
                </a:solidFill>
                <a:latin typeface="PT Sans"/>
                <a:ea typeface="PT Sans"/>
                <a:cs typeface="PT Sans"/>
                <a:sym typeface="PT Sans"/>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text 1">
  <p:cSld name="CUSTOM_4">
    <p:spTree>
      <p:nvGrpSpPr>
        <p:cNvPr id="1" name="Shape 1444"/>
        <p:cNvGrpSpPr/>
        <p:nvPr/>
      </p:nvGrpSpPr>
      <p:grpSpPr>
        <a:xfrm>
          <a:off x="0" y="0"/>
          <a:ext cx="0" cy="0"/>
          <a:chOff x="0" y="0"/>
          <a:chExt cx="0" cy="0"/>
        </a:xfrm>
      </p:grpSpPr>
      <p:grpSp>
        <p:nvGrpSpPr>
          <p:cNvPr id="1445" name="Google Shape;1445;p30"/>
          <p:cNvGrpSpPr/>
          <p:nvPr/>
        </p:nvGrpSpPr>
        <p:grpSpPr>
          <a:xfrm>
            <a:off x="-4954688" y="182734"/>
            <a:ext cx="20211797" cy="5143427"/>
            <a:chOff x="-2017361" y="955950"/>
            <a:chExt cx="13655697" cy="3475054"/>
          </a:xfrm>
        </p:grpSpPr>
        <p:sp>
          <p:nvSpPr>
            <p:cNvPr id="1446" name="Google Shape;1446;p30"/>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0"/>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0"/>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0"/>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0"/>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30"/>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30"/>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0"/>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0"/>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30"/>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30"/>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30"/>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30"/>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30"/>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30"/>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30"/>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30"/>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30"/>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30"/>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30"/>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30"/>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30"/>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30"/>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30"/>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30"/>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30"/>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30"/>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0"/>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30"/>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30"/>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30"/>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30"/>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30"/>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30"/>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30"/>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30"/>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0"/>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30"/>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0"/>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0"/>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91" name="Google Shape;1491;p30"/>
          <p:cNvSpPr/>
          <p:nvPr/>
        </p:nvSpPr>
        <p:spPr>
          <a:xfrm rot="10800000">
            <a:off x="-709750" y="-322250"/>
            <a:ext cx="10129200" cy="56484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txBox="1">
            <a:spLocks noGrp="1"/>
          </p:cNvSpPr>
          <p:nvPr>
            <p:ph type="title"/>
          </p:nvPr>
        </p:nvSpPr>
        <p:spPr>
          <a:xfrm>
            <a:off x="720000" y="2051300"/>
            <a:ext cx="2868900" cy="12168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493" name="Google Shape;1493;p30"/>
          <p:cNvSpPr txBox="1">
            <a:spLocks noGrp="1"/>
          </p:cNvSpPr>
          <p:nvPr>
            <p:ph type="subTitle" idx="1"/>
          </p:nvPr>
        </p:nvSpPr>
        <p:spPr>
          <a:xfrm>
            <a:off x="720000" y="3205550"/>
            <a:ext cx="2868900" cy="10533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2"/>
          <p:cNvSpPr/>
          <p:nvPr/>
        </p:nvSpPr>
        <p:spPr>
          <a:xfrm>
            <a:off x="3000375" y="815553"/>
            <a:ext cx="6143625" cy="4327948"/>
          </a:xfrm>
          <a:custGeom>
            <a:avLst/>
            <a:gdLst/>
            <a:ahLst/>
            <a:cxnLst/>
            <a:rect l="l" t="t" r="r" b="b"/>
            <a:pathLst>
              <a:path w="8191500" h="5770597" extrusionOk="0">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cxnSp>
        <p:nvCxnSpPr>
          <p:cNvPr id="17" name="Google Shape;17;p2"/>
          <p:cNvCxnSpPr/>
          <p:nvPr/>
        </p:nvCxnSpPr>
        <p:spPr>
          <a:xfrm>
            <a:off x="304681" y="137950"/>
            <a:ext cx="0" cy="1198350"/>
          </a:xfrm>
          <a:prstGeom prst="straightConnector1">
            <a:avLst/>
          </a:prstGeom>
          <a:noFill/>
          <a:ln w="127000" cap="rnd" cmpd="sng">
            <a:solidFill>
              <a:schemeClr val="accent4"/>
            </a:solidFill>
            <a:prstDash val="dash"/>
            <a:miter lim="800000"/>
            <a:headEnd type="none" w="sm" len="sm"/>
            <a:tailEnd type="none" w="sm" len="sm"/>
          </a:ln>
        </p:spPr>
      </p:cxnSp>
      <p:sp>
        <p:nvSpPr>
          <p:cNvPr id="18" name="Google Shape;18;p2"/>
          <p:cNvSpPr/>
          <p:nvPr/>
        </p:nvSpPr>
        <p:spPr>
          <a:xfrm>
            <a:off x="3969261" y="1"/>
            <a:ext cx="1709807" cy="950839"/>
          </a:xfrm>
          <a:custGeom>
            <a:avLst/>
            <a:gdLst/>
            <a:ahLst/>
            <a:cxnLst/>
            <a:rect l="l" t="t" r="r" b="b"/>
            <a:pathLst>
              <a:path w="2279742" h="1267785" extrusionOk="0">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9" name="Google Shape;19;p2"/>
          <p:cNvSpPr/>
          <p:nvPr/>
        </p:nvSpPr>
        <p:spPr>
          <a:xfrm>
            <a:off x="7656521" y="1"/>
            <a:ext cx="851300" cy="358498"/>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20" name="Google Shape;20;p2"/>
          <p:cNvSpPr/>
          <p:nvPr/>
        </p:nvSpPr>
        <p:spPr>
          <a:xfrm>
            <a:off x="1176783" y="386174"/>
            <a:ext cx="1795050" cy="1746225"/>
          </a:xfrm>
          <a:prstGeom prst="ellipse">
            <a:avLst/>
          </a:prstGeom>
          <a:solidFill>
            <a:schemeClr val="accent5"/>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21" name="Google Shape;21;p2"/>
          <p:cNvSpPr/>
          <p:nvPr/>
        </p:nvSpPr>
        <p:spPr>
          <a:xfrm flipH="1">
            <a:off x="1" y="2212305"/>
            <a:ext cx="889838" cy="1328738"/>
          </a:xfrm>
          <a:custGeom>
            <a:avLst/>
            <a:gdLst/>
            <a:ahLst/>
            <a:cxnLst/>
            <a:rect l="l" t="t" r="r" b="b"/>
            <a:pathLst>
              <a:path w="1186451" h="1771650" extrusionOk="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2" name="Google Shape;22;p2"/>
          <p:cNvSpPr/>
          <p:nvPr/>
        </p:nvSpPr>
        <p:spPr>
          <a:xfrm rot="-5400000">
            <a:off x="1154762" y="3152670"/>
            <a:ext cx="3062475" cy="3062475"/>
          </a:xfrm>
          <a:prstGeom prst="arc">
            <a:avLst>
              <a:gd name="adj1" fmla="val 16200000"/>
              <a:gd name="adj2" fmla="val 0"/>
            </a:avLst>
          </a:prstGeom>
          <a:noFill/>
          <a:ln w="127000" cap="rnd" cmpd="sng">
            <a:solidFill>
              <a:schemeClr val="accent4"/>
            </a:solidFill>
            <a:prstDash val="dash"/>
            <a:miter lim="800000"/>
            <a:headEnd type="none" w="sm" len="sm"/>
            <a:tailEnd type="none" w="sm" len="sm"/>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3" name="Google Shape;23;p2"/>
          <p:cNvSpPr txBox="1">
            <a:spLocks noGrp="1"/>
          </p:cNvSpPr>
          <p:nvPr>
            <p:ph type="ctrTitle"/>
          </p:nvPr>
        </p:nvSpPr>
        <p:spPr>
          <a:xfrm>
            <a:off x="3819906" y="2057400"/>
            <a:ext cx="4944600" cy="1789875"/>
          </a:xfrm>
          <a:prstGeom prst="rect">
            <a:avLst/>
          </a:prstGeom>
          <a:noFill/>
          <a:ln>
            <a:noFill/>
          </a:ln>
        </p:spPr>
        <p:txBody>
          <a:bodyPr spcFirstLastPara="1" wrap="square" lIns="91425" tIns="45700" rIns="91425" bIns="45700" anchor="b" anchorCtr="0">
            <a:normAutofit/>
          </a:bodyPr>
          <a:lstStyle>
            <a:lvl1pPr lvl="0" algn="r" rtl="0">
              <a:lnSpc>
                <a:spcPct val="90000"/>
              </a:lnSpc>
              <a:spcBef>
                <a:spcPts val="0"/>
              </a:spcBef>
              <a:spcAft>
                <a:spcPts val="0"/>
              </a:spcAft>
              <a:buClr>
                <a:schemeClr val="lt1"/>
              </a:buClr>
              <a:buSzPts val="6000"/>
              <a:buFont typeface="Twentieth Century"/>
              <a:buNone/>
              <a:defRPr sz="45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4" name="Google Shape;24;p2"/>
          <p:cNvSpPr txBox="1">
            <a:spLocks noGrp="1"/>
          </p:cNvSpPr>
          <p:nvPr>
            <p:ph type="subTitle" idx="1"/>
          </p:nvPr>
        </p:nvSpPr>
        <p:spPr>
          <a:xfrm>
            <a:off x="3819906" y="3915918"/>
            <a:ext cx="4944600" cy="747450"/>
          </a:xfrm>
          <a:prstGeom prst="rect">
            <a:avLst/>
          </a:prstGeom>
          <a:noFill/>
          <a:ln>
            <a:noFill/>
          </a:ln>
        </p:spPr>
        <p:txBody>
          <a:bodyPr spcFirstLastPara="1" wrap="square" lIns="91425" tIns="45700" rIns="91425" bIns="45700" anchor="t" anchorCtr="0">
            <a:normAutofit/>
          </a:bodyPr>
          <a:lstStyle>
            <a:lvl1pPr lvl="0" algn="r" rtl="0">
              <a:lnSpc>
                <a:spcPct val="90000"/>
              </a:lnSpc>
              <a:spcBef>
                <a:spcPts val="750"/>
              </a:spcBef>
              <a:spcAft>
                <a:spcPts val="0"/>
              </a:spcAft>
              <a:buClr>
                <a:schemeClr val="lt1"/>
              </a:buClr>
              <a:buSzPts val="2400"/>
              <a:buNone/>
              <a:defRPr sz="1800">
                <a:solidFill>
                  <a:schemeClr val="lt1"/>
                </a:solidFill>
              </a:defRPr>
            </a:lvl1pPr>
            <a:lvl2pPr lvl="1" algn="ctr" rtl="0">
              <a:lnSpc>
                <a:spcPct val="90000"/>
              </a:lnSpc>
              <a:spcBef>
                <a:spcPts val="375"/>
              </a:spcBef>
              <a:spcAft>
                <a:spcPts val="0"/>
              </a:spcAft>
              <a:buClr>
                <a:schemeClr val="dk1"/>
              </a:buClr>
              <a:buSzPts val="2000"/>
              <a:buNone/>
              <a:defRPr sz="1500"/>
            </a:lvl2pPr>
            <a:lvl3pPr lvl="2" algn="ctr" rtl="0">
              <a:lnSpc>
                <a:spcPct val="90000"/>
              </a:lnSpc>
              <a:spcBef>
                <a:spcPts val="375"/>
              </a:spcBef>
              <a:spcAft>
                <a:spcPts val="0"/>
              </a:spcAft>
              <a:buClr>
                <a:schemeClr val="dk1"/>
              </a:buClr>
              <a:buSzPts val="1800"/>
              <a:buNone/>
              <a:defRPr sz="1350"/>
            </a:lvl3pPr>
            <a:lvl4pPr lvl="3" algn="ctr" rtl="0">
              <a:lnSpc>
                <a:spcPct val="90000"/>
              </a:lnSpc>
              <a:spcBef>
                <a:spcPts val="375"/>
              </a:spcBef>
              <a:spcAft>
                <a:spcPts val="0"/>
              </a:spcAft>
              <a:buClr>
                <a:schemeClr val="dk1"/>
              </a:buClr>
              <a:buSzPts val="1600"/>
              <a:buNone/>
              <a:defRPr sz="1200"/>
            </a:lvl4pPr>
            <a:lvl5pPr lvl="4" algn="ctr" rtl="0">
              <a:lnSpc>
                <a:spcPct val="90000"/>
              </a:lnSpc>
              <a:spcBef>
                <a:spcPts val="375"/>
              </a:spcBef>
              <a:spcAft>
                <a:spcPts val="0"/>
              </a:spcAft>
              <a:buClr>
                <a:schemeClr val="dk1"/>
              </a:buClr>
              <a:buSzPts val="1600"/>
              <a:buNone/>
              <a:defRPr sz="1200"/>
            </a:lvl5pPr>
            <a:lvl6pPr lvl="5" algn="ctr" rtl="0">
              <a:lnSpc>
                <a:spcPct val="90000"/>
              </a:lnSpc>
              <a:spcBef>
                <a:spcPts val="375"/>
              </a:spcBef>
              <a:spcAft>
                <a:spcPts val="0"/>
              </a:spcAft>
              <a:buClr>
                <a:schemeClr val="dk1"/>
              </a:buClr>
              <a:buSzPts val="1600"/>
              <a:buNone/>
              <a:defRPr sz="1200"/>
            </a:lvl6pPr>
            <a:lvl7pPr lvl="6" algn="ctr" rtl="0">
              <a:lnSpc>
                <a:spcPct val="90000"/>
              </a:lnSpc>
              <a:spcBef>
                <a:spcPts val="375"/>
              </a:spcBef>
              <a:spcAft>
                <a:spcPts val="0"/>
              </a:spcAft>
              <a:buClr>
                <a:schemeClr val="dk1"/>
              </a:buClr>
              <a:buSzPts val="1600"/>
              <a:buNone/>
              <a:defRPr sz="1200"/>
            </a:lvl7pPr>
            <a:lvl8pPr lvl="7" algn="ctr" rtl="0">
              <a:lnSpc>
                <a:spcPct val="90000"/>
              </a:lnSpc>
              <a:spcBef>
                <a:spcPts val="375"/>
              </a:spcBef>
              <a:spcAft>
                <a:spcPts val="0"/>
              </a:spcAft>
              <a:buClr>
                <a:schemeClr val="dk1"/>
              </a:buClr>
              <a:buSzPts val="1600"/>
              <a:buNone/>
              <a:defRPr sz="1200"/>
            </a:lvl8pPr>
            <a:lvl9pPr lvl="8" algn="ctr" rtl="0">
              <a:lnSpc>
                <a:spcPct val="90000"/>
              </a:lnSpc>
              <a:spcBef>
                <a:spcPts val="375"/>
              </a:spcBef>
              <a:spcAft>
                <a:spcPts val="0"/>
              </a:spcAft>
              <a:buClr>
                <a:schemeClr val="dk1"/>
              </a:buClr>
              <a:buSzPts val="1600"/>
              <a:buNone/>
              <a:defRPr sz="1200"/>
            </a:lvl9pPr>
          </a:lstStyle>
          <a:p>
            <a:endParaRPr/>
          </a:p>
        </p:txBody>
      </p:sp>
    </p:spTree>
    <p:extLst>
      <p:ext uri="{BB962C8B-B14F-4D97-AF65-F5344CB8AC3E}">
        <p14:creationId xmlns:p14="http://schemas.microsoft.com/office/powerpoint/2010/main" val="37266264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25"/>
        <p:cNvGrpSpPr/>
        <p:nvPr/>
      </p:nvGrpSpPr>
      <p:grpSpPr>
        <a:xfrm>
          <a:off x="0" y="0"/>
          <a:ext cx="0" cy="0"/>
          <a:chOff x="0" y="0"/>
          <a:chExt cx="0" cy="0"/>
        </a:xfrm>
      </p:grpSpPr>
      <p:sp>
        <p:nvSpPr>
          <p:cNvPr id="26" name="Google Shape;26;p3"/>
          <p:cNvSpPr txBox="1">
            <a:spLocks noGrp="1"/>
          </p:cNvSpPr>
          <p:nvPr>
            <p:ph type="title"/>
          </p:nvPr>
        </p:nvSpPr>
        <p:spPr>
          <a:xfrm>
            <a:off x="629841" y="273844"/>
            <a:ext cx="7886700" cy="994275"/>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7" name="Google Shape;27;p3"/>
          <p:cNvSpPr txBox="1">
            <a:spLocks noGrp="1"/>
          </p:cNvSpPr>
          <p:nvPr>
            <p:ph type="body" idx="1"/>
          </p:nvPr>
        </p:nvSpPr>
        <p:spPr>
          <a:xfrm>
            <a:off x="629841" y="1260872"/>
            <a:ext cx="3868425" cy="617850"/>
          </a:xfrm>
          <a:prstGeom prst="rect">
            <a:avLst/>
          </a:prstGeom>
          <a:noFill/>
          <a:ln>
            <a:noFill/>
          </a:ln>
        </p:spPr>
        <p:txBody>
          <a:bodyPr spcFirstLastPara="1" wrap="square" lIns="91425" tIns="45700" rIns="91425" bIns="45700" anchor="b" anchorCtr="0">
            <a:normAutofit/>
          </a:bodyPr>
          <a:lstStyle>
            <a:lvl1pPr marL="342900" lvl="0" indent="-171450" algn="l" rtl="0">
              <a:lnSpc>
                <a:spcPct val="90000"/>
              </a:lnSpc>
              <a:spcBef>
                <a:spcPts val="750"/>
              </a:spcBef>
              <a:spcAft>
                <a:spcPts val="0"/>
              </a:spcAft>
              <a:buClr>
                <a:schemeClr val="dk1"/>
              </a:buClr>
              <a:buSzPts val="2400"/>
              <a:buNone/>
              <a:defRPr sz="1800" b="1"/>
            </a:lvl1pPr>
            <a:lvl2pPr marL="685800" lvl="1" indent="-171450" algn="l" rtl="0">
              <a:lnSpc>
                <a:spcPct val="90000"/>
              </a:lnSpc>
              <a:spcBef>
                <a:spcPts val="375"/>
              </a:spcBef>
              <a:spcAft>
                <a:spcPts val="0"/>
              </a:spcAft>
              <a:buClr>
                <a:schemeClr val="dk1"/>
              </a:buClr>
              <a:buSzPts val="2000"/>
              <a:buNone/>
              <a:defRPr sz="1500" b="1"/>
            </a:lvl2pPr>
            <a:lvl3pPr marL="1028700" lvl="2" indent="-171450" algn="l" rtl="0">
              <a:lnSpc>
                <a:spcPct val="90000"/>
              </a:lnSpc>
              <a:spcBef>
                <a:spcPts val="375"/>
              </a:spcBef>
              <a:spcAft>
                <a:spcPts val="0"/>
              </a:spcAft>
              <a:buClr>
                <a:schemeClr val="dk1"/>
              </a:buClr>
              <a:buSzPts val="1800"/>
              <a:buNone/>
              <a:defRPr sz="1350" b="1"/>
            </a:lvl3pPr>
            <a:lvl4pPr marL="1371600" lvl="3" indent="-171450" algn="l" rtl="0">
              <a:lnSpc>
                <a:spcPct val="90000"/>
              </a:lnSpc>
              <a:spcBef>
                <a:spcPts val="375"/>
              </a:spcBef>
              <a:spcAft>
                <a:spcPts val="0"/>
              </a:spcAft>
              <a:buClr>
                <a:schemeClr val="dk1"/>
              </a:buClr>
              <a:buSzPts val="1600"/>
              <a:buNone/>
              <a:defRPr sz="1200" b="1"/>
            </a:lvl4pPr>
            <a:lvl5pPr marL="1714500" lvl="4" indent="-171450" algn="l" rtl="0">
              <a:lnSpc>
                <a:spcPct val="90000"/>
              </a:lnSpc>
              <a:spcBef>
                <a:spcPts val="375"/>
              </a:spcBef>
              <a:spcAft>
                <a:spcPts val="0"/>
              </a:spcAft>
              <a:buClr>
                <a:schemeClr val="dk1"/>
              </a:buClr>
              <a:buSzPts val="1600"/>
              <a:buNone/>
              <a:defRPr sz="1200" b="1"/>
            </a:lvl5pPr>
            <a:lvl6pPr marL="2057400" lvl="5" indent="-171450" algn="l" rtl="0">
              <a:lnSpc>
                <a:spcPct val="90000"/>
              </a:lnSpc>
              <a:spcBef>
                <a:spcPts val="375"/>
              </a:spcBef>
              <a:spcAft>
                <a:spcPts val="0"/>
              </a:spcAft>
              <a:buClr>
                <a:schemeClr val="dk1"/>
              </a:buClr>
              <a:buSzPts val="1600"/>
              <a:buNone/>
              <a:defRPr sz="1200" b="1"/>
            </a:lvl6pPr>
            <a:lvl7pPr marL="2400300" lvl="6" indent="-171450" algn="l" rtl="0">
              <a:lnSpc>
                <a:spcPct val="90000"/>
              </a:lnSpc>
              <a:spcBef>
                <a:spcPts val="375"/>
              </a:spcBef>
              <a:spcAft>
                <a:spcPts val="0"/>
              </a:spcAft>
              <a:buClr>
                <a:schemeClr val="dk1"/>
              </a:buClr>
              <a:buSzPts val="1600"/>
              <a:buNone/>
              <a:defRPr sz="1200" b="1"/>
            </a:lvl7pPr>
            <a:lvl8pPr marL="2743200" lvl="7" indent="-171450" algn="l" rtl="0">
              <a:lnSpc>
                <a:spcPct val="90000"/>
              </a:lnSpc>
              <a:spcBef>
                <a:spcPts val="375"/>
              </a:spcBef>
              <a:spcAft>
                <a:spcPts val="0"/>
              </a:spcAft>
              <a:buClr>
                <a:schemeClr val="dk1"/>
              </a:buClr>
              <a:buSzPts val="1600"/>
              <a:buNone/>
              <a:defRPr sz="1200" b="1"/>
            </a:lvl8pPr>
            <a:lvl9pPr marL="3086100" lvl="8" indent="-171450" algn="l" rtl="0">
              <a:lnSpc>
                <a:spcPct val="90000"/>
              </a:lnSpc>
              <a:spcBef>
                <a:spcPts val="375"/>
              </a:spcBef>
              <a:spcAft>
                <a:spcPts val="0"/>
              </a:spcAft>
              <a:buClr>
                <a:schemeClr val="dk1"/>
              </a:buClr>
              <a:buSzPts val="1600"/>
              <a:buNone/>
              <a:defRPr sz="1200" b="1"/>
            </a:lvl9pPr>
          </a:lstStyle>
          <a:p>
            <a:endParaRPr/>
          </a:p>
        </p:txBody>
      </p:sp>
      <p:sp>
        <p:nvSpPr>
          <p:cNvPr id="28" name="Google Shape;28;p3"/>
          <p:cNvSpPr txBox="1">
            <a:spLocks noGrp="1"/>
          </p:cNvSpPr>
          <p:nvPr>
            <p:ph type="body" idx="2"/>
          </p:nvPr>
        </p:nvSpPr>
        <p:spPr>
          <a:xfrm>
            <a:off x="629841" y="1878806"/>
            <a:ext cx="3868425" cy="2763450"/>
          </a:xfrm>
          <a:prstGeom prst="rect">
            <a:avLst/>
          </a:prstGeom>
          <a:noFill/>
          <a:ln>
            <a:noFill/>
          </a:ln>
        </p:spPr>
        <p:txBody>
          <a:bodyPr spcFirstLastPara="1" wrap="square" lIns="91425" tIns="45700" rIns="91425" bIns="45700" anchor="t" anchorCtr="0">
            <a:normAutofit/>
          </a:bodyPr>
          <a:lstStyle>
            <a:lvl1pPr marL="342900" lvl="0" indent="-285750" algn="l" rtl="0">
              <a:lnSpc>
                <a:spcPct val="90000"/>
              </a:lnSpc>
              <a:spcBef>
                <a:spcPts val="750"/>
              </a:spcBef>
              <a:spcAft>
                <a:spcPts val="0"/>
              </a:spcAft>
              <a:buClr>
                <a:schemeClr val="dk1"/>
              </a:buClr>
              <a:buSzPts val="2400"/>
              <a:buChar char="•"/>
              <a:defRPr sz="1800"/>
            </a:lvl1pPr>
            <a:lvl2pPr marL="685800" lvl="1" indent="-266700" algn="l" rtl="0">
              <a:lnSpc>
                <a:spcPct val="90000"/>
              </a:lnSpc>
              <a:spcBef>
                <a:spcPts val="375"/>
              </a:spcBef>
              <a:spcAft>
                <a:spcPts val="0"/>
              </a:spcAft>
              <a:buClr>
                <a:schemeClr val="dk1"/>
              </a:buClr>
              <a:buSzPts val="2000"/>
              <a:buChar char="•"/>
              <a:defRPr sz="1500"/>
            </a:lvl2pPr>
            <a:lvl3pPr marL="1028700" lvl="2" indent="-257175" algn="l" rtl="0">
              <a:lnSpc>
                <a:spcPct val="90000"/>
              </a:lnSpc>
              <a:spcBef>
                <a:spcPts val="375"/>
              </a:spcBef>
              <a:spcAft>
                <a:spcPts val="0"/>
              </a:spcAft>
              <a:buClr>
                <a:schemeClr val="dk1"/>
              </a:buClr>
              <a:buSzPts val="1800"/>
              <a:buChar char="•"/>
              <a:defRPr sz="1350"/>
            </a:lvl3pPr>
            <a:lvl4pPr marL="1371600" lvl="3" indent="-247650" algn="l" rtl="0">
              <a:lnSpc>
                <a:spcPct val="90000"/>
              </a:lnSpc>
              <a:spcBef>
                <a:spcPts val="375"/>
              </a:spcBef>
              <a:spcAft>
                <a:spcPts val="0"/>
              </a:spcAft>
              <a:buClr>
                <a:schemeClr val="dk1"/>
              </a:buClr>
              <a:buSzPts val="1600"/>
              <a:buChar char="•"/>
              <a:defRPr sz="1200"/>
            </a:lvl4pPr>
            <a:lvl5pPr marL="1714500" lvl="4" indent="-247650" algn="l" rtl="0">
              <a:lnSpc>
                <a:spcPct val="90000"/>
              </a:lnSpc>
              <a:spcBef>
                <a:spcPts val="375"/>
              </a:spcBef>
              <a:spcAft>
                <a:spcPts val="0"/>
              </a:spcAft>
              <a:buClr>
                <a:schemeClr val="dk1"/>
              </a:buClr>
              <a:buSzPts val="1600"/>
              <a:buChar char="•"/>
              <a:defRPr sz="1200"/>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29" name="Google Shape;29;p3"/>
          <p:cNvSpPr txBox="1">
            <a:spLocks noGrp="1"/>
          </p:cNvSpPr>
          <p:nvPr>
            <p:ph type="body" idx="3"/>
          </p:nvPr>
        </p:nvSpPr>
        <p:spPr>
          <a:xfrm>
            <a:off x="4629150" y="1260872"/>
            <a:ext cx="3887325" cy="617850"/>
          </a:xfrm>
          <a:prstGeom prst="rect">
            <a:avLst/>
          </a:prstGeom>
          <a:noFill/>
          <a:ln>
            <a:noFill/>
          </a:ln>
        </p:spPr>
        <p:txBody>
          <a:bodyPr spcFirstLastPara="1" wrap="square" lIns="91425" tIns="45700" rIns="91425" bIns="45700" anchor="b" anchorCtr="0">
            <a:normAutofit/>
          </a:bodyPr>
          <a:lstStyle>
            <a:lvl1pPr marL="342900" lvl="0" indent="-171450" algn="l" rtl="0">
              <a:lnSpc>
                <a:spcPct val="90000"/>
              </a:lnSpc>
              <a:spcBef>
                <a:spcPts val="750"/>
              </a:spcBef>
              <a:spcAft>
                <a:spcPts val="0"/>
              </a:spcAft>
              <a:buClr>
                <a:schemeClr val="dk1"/>
              </a:buClr>
              <a:buSzPts val="2400"/>
              <a:buNone/>
              <a:defRPr sz="1800" b="1"/>
            </a:lvl1pPr>
            <a:lvl2pPr marL="685800" lvl="1" indent="-171450" algn="l" rtl="0">
              <a:lnSpc>
                <a:spcPct val="90000"/>
              </a:lnSpc>
              <a:spcBef>
                <a:spcPts val="375"/>
              </a:spcBef>
              <a:spcAft>
                <a:spcPts val="0"/>
              </a:spcAft>
              <a:buClr>
                <a:schemeClr val="dk1"/>
              </a:buClr>
              <a:buSzPts val="2000"/>
              <a:buNone/>
              <a:defRPr sz="1500" b="1"/>
            </a:lvl2pPr>
            <a:lvl3pPr marL="1028700" lvl="2" indent="-171450" algn="l" rtl="0">
              <a:lnSpc>
                <a:spcPct val="90000"/>
              </a:lnSpc>
              <a:spcBef>
                <a:spcPts val="375"/>
              </a:spcBef>
              <a:spcAft>
                <a:spcPts val="0"/>
              </a:spcAft>
              <a:buClr>
                <a:schemeClr val="dk1"/>
              </a:buClr>
              <a:buSzPts val="1800"/>
              <a:buNone/>
              <a:defRPr sz="1350" b="1"/>
            </a:lvl3pPr>
            <a:lvl4pPr marL="1371600" lvl="3" indent="-171450" algn="l" rtl="0">
              <a:lnSpc>
                <a:spcPct val="90000"/>
              </a:lnSpc>
              <a:spcBef>
                <a:spcPts val="375"/>
              </a:spcBef>
              <a:spcAft>
                <a:spcPts val="0"/>
              </a:spcAft>
              <a:buClr>
                <a:schemeClr val="dk1"/>
              </a:buClr>
              <a:buSzPts val="1600"/>
              <a:buNone/>
              <a:defRPr sz="1200" b="1"/>
            </a:lvl4pPr>
            <a:lvl5pPr marL="1714500" lvl="4" indent="-171450" algn="l" rtl="0">
              <a:lnSpc>
                <a:spcPct val="90000"/>
              </a:lnSpc>
              <a:spcBef>
                <a:spcPts val="375"/>
              </a:spcBef>
              <a:spcAft>
                <a:spcPts val="0"/>
              </a:spcAft>
              <a:buClr>
                <a:schemeClr val="dk1"/>
              </a:buClr>
              <a:buSzPts val="1600"/>
              <a:buNone/>
              <a:defRPr sz="1200" b="1"/>
            </a:lvl5pPr>
            <a:lvl6pPr marL="2057400" lvl="5" indent="-171450" algn="l" rtl="0">
              <a:lnSpc>
                <a:spcPct val="90000"/>
              </a:lnSpc>
              <a:spcBef>
                <a:spcPts val="375"/>
              </a:spcBef>
              <a:spcAft>
                <a:spcPts val="0"/>
              </a:spcAft>
              <a:buClr>
                <a:schemeClr val="dk1"/>
              </a:buClr>
              <a:buSzPts val="1600"/>
              <a:buNone/>
              <a:defRPr sz="1200" b="1"/>
            </a:lvl6pPr>
            <a:lvl7pPr marL="2400300" lvl="6" indent="-171450" algn="l" rtl="0">
              <a:lnSpc>
                <a:spcPct val="90000"/>
              </a:lnSpc>
              <a:spcBef>
                <a:spcPts val="375"/>
              </a:spcBef>
              <a:spcAft>
                <a:spcPts val="0"/>
              </a:spcAft>
              <a:buClr>
                <a:schemeClr val="dk1"/>
              </a:buClr>
              <a:buSzPts val="1600"/>
              <a:buNone/>
              <a:defRPr sz="1200" b="1"/>
            </a:lvl7pPr>
            <a:lvl8pPr marL="2743200" lvl="7" indent="-171450" algn="l" rtl="0">
              <a:lnSpc>
                <a:spcPct val="90000"/>
              </a:lnSpc>
              <a:spcBef>
                <a:spcPts val="375"/>
              </a:spcBef>
              <a:spcAft>
                <a:spcPts val="0"/>
              </a:spcAft>
              <a:buClr>
                <a:schemeClr val="dk1"/>
              </a:buClr>
              <a:buSzPts val="1600"/>
              <a:buNone/>
              <a:defRPr sz="1200" b="1"/>
            </a:lvl8pPr>
            <a:lvl9pPr marL="3086100" lvl="8" indent="-171450" algn="l" rtl="0">
              <a:lnSpc>
                <a:spcPct val="90000"/>
              </a:lnSpc>
              <a:spcBef>
                <a:spcPts val="375"/>
              </a:spcBef>
              <a:spcAft>
                <a:spcPts val="0"/>
              </a:spcAft>
              <a:buClr>
                <a:schemeClr val="dk1"/>
              </a:buClr>
              <a:buSzPts val="1600"/>
              <a:buNone/>
              <a:defRPr sz="1200" b="1"/>
            </a:lvl9pPr>
          </a:lstStyle>
          <a:p>
            <a:endParaRPr/>
          </a:p>
        </p:txBody>
      </p:sp>
      <p:sp>
        <p:nvSpPr>
          <p:cNvPr id="30" name="Google Shape;30;p3"/>
          <p:cNvSpPr txBox="1">
            <a:spLocks noGrp="1"/>
          </p:cNvSpPr>
          <p:nvPr>
            <p:ph type="body" idx="4"/>
          </p:nvPr>
        </p:nvSpPr>
        <p:spPr>
          <a:xfrm>
            <a:off x="4629150" y="1878806"/>
            <a:ext cx="3887325" cy="2763450"/>
          </a:xfrm>
          <a:prstGeom prst="rect">
            <a:avLst/>
          </a:prstGeom>
          <a:noFill/>
          <a:ln>
            <a:noFill/>
          </a:ln>
        </p:spPr>
        <p:txBody>
          <a:bodyPr spcFirstLastPara="1" wrap="square" lIns="91425" tIns="45700" rIns="91425" bIns="45700" anchor="t" anchorCtr="0">
            <a:normAutofit/>
          </a:bodyPr>
          <a:lstStyle>
            <a:lvl1pPr marL="342900" lvl="0" indent="-285750" algn="l" rtl="0">
              <a:lnSpc>
                <a:spcPct val="90000"/>
              </a:lnSpc>
              <a:spcBef>
                <a:spcPts val="750"/>
              </a:spcBef>
              <a:spcAft>
                <a:spcPts val="0"/>
              </a:spcAft>
              <a:buClr>
                <a:schemeClr val="dk1"/>
              </a:buClr>
              <a:buSzPts val="2400"/>
              <a:buChar char="•"/>
              <a:defRPr sz="1800"/>
            </a:lvl1pPr>
            <a:lvl2pPr marL="685800" lvl="1" indent="-266700" algn="l" rtl="0">
              <a:lnSpc>
                <a:spcPct val="90000"/>
              </a:lnSpc>
              <a:spcBef>
                <a:spcPts val="375"/>
              </a:spcBef>
              <a:spcAft>
                <a:spcPts val="0"/>
              </a:spcAft>
              <a:buClr>
                <a:schemeClr val="dk1"/>
              </a:buClr>
              <a:buSzPts val="2000"/>
              <a:buChar char="•"/>
              <a:defRPr sz="1500"/>
            </a:lvl2pPr>
            <a:lvl3pPr marL="1028700" lvl="2" indent="-257175" algn="l" rtl="0">
              <a:lnSpc>
                <a:spcPct val="90000"/>
              </a:lnSpc>
              <a:spcBef>
                <a:spcPts val="375"/>
              </a:spcBef>
              <a:spcAft>
                <a:spcPts val="0"/>
              </a:spcAft>
              <a:buClr>
                <a:schemeClr val="dk1"/>
              </a:buClr>
              <a:buSzPts val="1800"/>
              <a:buChar char="•"/>
              <a:defRPr sz="1350"/>
            </a:lvl3pPr>
            <a:lvl4pPr marL="1371600" lvl="3" indent="-247650" algn="l" rtl="0">
              <a:lnSpc>
                <a:spcPct val="90000"/>
              </a:lnSpc>
              <a:spcBef>
                <a:spcPts val="375"/>
              </a:spcBef>
              <a:spcAft>
                <a:spcPts val="0"/>
              </a:spcAft>
              <a:buClr>
                <a:schemeClr val="dk1"/>
              </a:buClr>
              <a:buSzPts val="1600"/>
              <a:buChar char="•"/>
              <a:defRPr sz="1200"/>
            </a:lvl4pPr>
            <a:lvl5pPr marL="1714500" lvl="4" indent="-247650" algn="l" rtl="0">
              <a:lnSpc>
                <a:spcPct val="90000"/>
              </a:lnSpc>
              <a:spcBef>
                <a:spcPts val="375"/>
              </a:spcBef>
              <a:spcAft>
                <a:spcPts val="0"/>
              </a:spcAft>
              <a:buClr>
                <a:schemeClr val="dk1"/>
              </a:buClr>
              <a:buSzPts val="1600"/>
              <a:buChar char="•"/>
              <a:defRPr sz="1200"/>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31" name="Google Shape;31;p3"/>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2" name="Google Shape;32;p3"/>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33" name="Google Shape;33;p3"/>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Avenir"/>
                <a:ea typeface="Avenir"/>
                <a:cs typeface="Avenir"/>
                <a:sym typeface="Avenir"/>
              </a:defRPr>
            </a:lvl1pPr>
            <a:lvl2pPr marL="0" marR="0" lvl="1" indent="0" algn="r" rtl="0">
              <a:spcBef>
                <a:spcPts val="0"/>
              </a:spcBef>
              <a:buNone/>
              <a:defRPr sz="900" b="0" i="0" u="none" strike="noStrike" cap="none">
                <a:solidFill>
                  <a:srgbClr val="888888"/>
                </a:solidFill>
                <a:latin typeface="Avenir"/>
                <a:ea typeface="Avenir"/>
                <a:cs typeface="Avenir"/>
                <a:sym typeface="Avenir"/>
              </a:defRPr>
            </a:lvl2pPr>
            <a:lvl3pPr marL="0" marR="0" lvl="2" indent="0" algn="r" rtl="0">
              <a:spcBef>
                <a:spcPts val="0"/>
              </a:spcBef>
              <a:buNone/>
              <a:defRPr sz="900" b="0" i="0" u="none" strike="noStrike" cap="none">
                <a:solidFill>
                  <a:srgbClr val="888888"/>
                </a:solidFill>
                <a:latin typeface="Avenir"/>
                <a:ea typeface="Avenir"/>
                <a:cs typeface="Avenir"/>
                <a:sym typeface="Avenir"/>
              </a:defRPr>
            </a:lvl3pPr>
            <a:lvl4pPr marL="0" marR="0" lvl="3" indent="0" algn="r" rtl="0">
              <a:spcBef>
                <a:spcPts val="0"/>
              </a:spcBef>
              <a:buNone/>
              <a:defRPr sz="900" b="0" i="0" u="none" strike="noStrike" cap="none">
                <a:solidFill>
                  <a:srgbClr val="888888"/>
                </a:solidFill>
                <a:latin typeface="Avenir"/>
                <a:ea typeface="Avenir"/>
                <a:cs typeface="Avenir"/>
                <a:sym typeface="Avenir"/>
              </a:defRPr>
            </a:lvl4pPr>
            <a:lvl5pPr marL="0" marR="0" lvl="4" indent="0" algn="r" rtl="0">
              <a:spcBef>
                <a:spcPts val="0"/>
              </a:spcBef>
              <a:buNone/>
              <a:defRPr sz="900" b="0" i="0" u="none" strike="noStrike" cap="none">
                <a:solidFill>
                  <a:srgbClr val="888888"/>
                </a:solidFill>
                <a:latin typeface="Avenir"/>
                <a:ea typeface="Avenir"/>
                <a:cs typeface="Avenir"/>
                <a:sym typeface="Avenir"/>
              </a:defRPr>
            </a:lvl5pPr>
            <a:lvl6pPr marL="0" marR="0" lvl="5" indent="0" algn="r" rtl="0">
              <a:spcBef>
                <a:spcPts val="0"/>
              </a:spcBef>
              <a:buNone/>
              <a:defRPr sz="900" b="0" i="0" u="none" strike="noStrike" cap="none">
                <a:solidFill>
                  <a:srgbClr val="888888"/>
                </a:solidFill>
                <a:latin typeface="Avenir"/>
                <a:ea typeface="Avenir"/>
                <a:cs typeface="Avenir"/>
                <a:sym typeface="Avenir"/>
              </a:defRPr>
            </a:lvl6pPr>
            <a:lvl7pPr marL="0" marR="0" lvl="6" indent="0" algn="r" rtl="0">
              <a:spcBef>
                <a:spcPts val="0"/>
              </a:spcBef>
              <a:buNone/>
              <a:defRPr sz="900" b="0" i="0" u="none" strike="noStrike" cap="none">
                <a:solidFill>
                  <a:srgbClr val="888888"/>
                </a:solidFill>
                <a:latin typeface="Avenir"/>
                <a:ea typeface="Avenir"/>
                <a:cs typeface="Avenir"/>
                <a:sym typeface="Avenir"/>
              </a:defRPr>
            </a:lvl7pPr>
            <a:lvl8pPr marL="0" marR="0" lvl="7" indent="0" algn="r" rtl="0">
              <a:spcBef>
                <a:spcPts val="0"/>
              </a:spcBef>
              <a:buNone/>
              <a:defRPr sz="900" b="0" i="0" u="none" strike="noStrike" cap="none">
                <a:solidFill>
                  <a:srgbClr val="888888"/>
                </a:solidFill>
                <a:latin typeface="Avenir"/>
                <a:ea typeface="Avenir"/>
                <a:cs typeface="Avenir"/>
                <a:sym typeface="Avenir"/>
              </a:defRPr>
            </a:lvl8pPr>
            <a:lvl9pPr marL="0" marR="0" lvl="8" indent="0" algn="r" rtl="0">
              <a:spcBef>
                <a:spcPts val="0"/>
              </a:spcBef>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34" name="Google Shape;34;p3"/>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35" name="Google Shape;35;p3"/>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5746933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mparison 3 column">
  <p:cSld name="Comparison 3 column">
    <p:spTree>
      <p:nvGrpSpPr>
        <p:cNvPr id="1" name="Shape 36"/>
        <p:cNvGrpSpPr/>
        <p:nvPr/>
      </p:nvGrpSpPr>
      <p:grpSpPr>
        <a:xfrm>
          <a:off x="0" y="0"/>
          <a:ext cx="0" cy="0"/>
          <a:chOff x="0" y="0"/>
          <a:chExt cx="0" cy="0"/>
        </a:xfrm>
      </p:grpSpPr>
      <p:sp>
        <p:nvSpPr>
          <p:cNvPr id="37" name="Google Shape;37;p4"/>
          <p:cNvSpPr txBox="1">
            <a:spLocks noGrp="1"/>
          </p:cNvSpPr>
          <p:nvPr>
            <p:ph type="title"/>
          </p:nvPr>
        </p:nvSpPr>
        <p:spPr>
          <a:xfrm>
            <a:off x="629841" y="273844"/>
            <a:ext cx="7886700" cy="994275"/>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38" name="Google Shape;38;p4"/>
          <p:cNvSpPr txBox="1">
            <a:spLocks noGrp="1"/>
          </p:cNvSpPr>
          <p:nvPr>
            <p:ph type="body" idx="1"/>
          </p:nvPr>
        </p:nvSpPr>
        <p:spPr>
          <a:xfrm>
            <a:off x="629841" y="1260872"/>
            <a:ext cx="2468925" cy="617850"/>
          </a:xfrm>
          <a:prstGeom prst="rect">
            <a:avLst/>
          </a:prstGeom>
          <a:noFill/>
          <a:ln>
            <a:noFill/>
          </a:ln>
        </p:spPr>
        <p:txBody>
          <a:bodyPr spcFirstLastPara="1" wrap="square" lIns="91425" tIns="45700" rIns="91425" bIns="45700" anchor="b" anchorCtr="0">
            <a:normAutofit/>
          </a:bodyPr>
          <a:lstStyle>
            <a:lvl1pPr marL="342900" lvl="0" indent="-171450" algn="l" rtl="0">
              <a:lnSpc>
                <a:spcPct val="90000"/>
              </a:lnSpc>
              <a:spcBef>
                <a:spcPts val="750"/>
              </a:spcBef>
              <a:spcAft>
                <a:spcPts val="0"/>
              </a:spcAft>
              <a:buClr>
                <a:schemeClr val="dk1"/>
              </a:buClr>
              <a:buSzPts val="2400"/>
              <a:buNone/>
              <a:defRPr sz="1800" b="1"/>
            </a:lvl1pPr>
            <a:lvl2pPr marL="685800" lvl="1" indent="-171450" algn="l" rtl="0">
              <a:lnSpc>
                <a:spcPct val="90000"/>
              </a:lnSpc>
              <a:spcBef>
                <a:spcPts val="375"/>
              </a:spcBef>
              <a:spcAft>
                <a:spcPts val="0"/>
              </a:spcAft>
              <a:buClr>
                <a:schemeClr val="dk1"/>
              </a:buClr>
              <a:buSzPts val="2000"/>
              <a:buNone/>
              <a:defRPr sz="1500" b="1"/>
            </a:lvl2pPr>
            <a:lvl3pPr marL="1028700" lvl="2" indent="-171450" algn="l" rtl="0">
              <a:lnSpc>
                <a:spcPct val="90000"/>
              </a:lnSpc>
              <a:spcBef>
                <a:spcPts val="375"/>
              </a:spcBef>
              <a:spcAft>
                <a:spcPts val="0"/>
              </a:spcAft>
              <a:buClr>
                <a:schemeClr val="dk1"/>
              </a:buClr>
              <a:buSzPts val="1800"/>
              <a:buNone/>
              <a:defRPr sz="1350" b="1"/>
            </a:lvl3pPr>
            <a:lvl4pPr marL="1371600" lvl="3" indent="-171450" algn="l" rtl="0">
              <a:lnSpc>
                <a:spcPct val="90000"/>
              </a:lnSpc>
              <a:spcBef>
                <a:spcPts val="375"/>
              </a:spcBef>
              <a:spcAft>
                <a:spcPts val="0"/>
              </a:spcAft>
              <a:buClr>
                <a:schemeClr val="dk1"/>
              </a:buClr>
              <a:buSzPts val="1600"/>
              <a:buNone/>
              <a:defRPr sz="1200" b="1"/>
            </a:lvl4pPr>
            <a:lvl5pPr marL="1714500" lvl="4" indent="-171450" algn="l" rtl="0">
              <a:lnSpc>
                <a:spcPct val="90000"/>
              </a:lnSpc>
              <a:spcBef>
                <a:spcPts val="375"/>
              </a:spcBef>
              <a:spcAft>
                <a:spcPts val="0"/>
              </a:spcAft>
              <a:buClr>
                <a:schemeClr val="dk1"/>
              </a:buClr>
              <a:buSzPts val="1600"/>
              <a:buNone/>
              <a:defRPr sz="1200" b="1"/>
            </a:lvl5pPr>
            <a:lvl6pPr marL="2057400" lvl="5" indent="-171450" algn="l" rtl="0">
              <a:lnSpc>
                <a:spcPct val="90000"/>
              </a:lnSpc>
              <a:spcBef>
                <a:spcPts val="375"/>
              </a:spcBef>
              <a:spcAft>
                <a:spcPts val="0"/>
              </a:spcAft>
              <a:buClr>
                <a:schemeClr val="dk1"/>
              </a:buClr>
              <a:buSzPts val="1600"/>
              <a:buNone/>
              <a:defRPr sz="1200" b="1"/>
            </a:lvl6pPr>
            <a:lvl7pPr marL="2400300" lvl="6" indent="-171450" algn="l" rtl="0">
              <a:lnSpc>
                <a:spcPct val="90000"/>
              </a:lnSpc>
              <a:spcBef>
                <a:spcPts val="375"/>
              </a:spcBef>
              <a:spcAft>
                <a:spcPts val="0"/>
              </a:spcAft>
              <a:buClr>
                <a:schemeClr val="dk1"/>
              </a:buClr>
              <a:buSzPts val="1600"/>
              <a:buNone/>
              <a:defRPr sz="1200" b="1"/>
            </a:lvl7pPr>
            <a:lvl8pPr marL="2743200" lvl="7" indent="-171450" algn="l" rtl="0">
              <a:lnSpc>
                <a:spcPct val="90000"/>
              </a:lnSpc>
              <a:spcBef>
                <a:spcPts val="375"/>
              </a:spcBef>
              <a:spcAft>
                <a:spcPts val="0"/>
              </a:spcAft>
              <a:buClr>
                <a:schemeClr val="dk1"/>
              </a:buClr>
              <a:buSzPts val="1600"/>
              <a:buNone/>
              <a:defRPr sz="1200" b="1"/>
            </a:lvl8pPr>
            <a:lvl9pPr marL="3086100" lvl="8" indent="-171450" algn="l" rtl="0">
              <a:lnSpc>
                <a:spcPct val="90000"/>
              </a:lnSpc>
              <a:spcBef>
                <a:spcPts val="375"/>
              </a:spcBef>
              <a:spcAft>
                <a:spcPts val="0"/>
              </a:spcAft>
              <a:buClr>
                <a:schemeClr val="dk1"/>
              </a:buClr>
              <a:buSzPts val="1600"/>
              <a:buNone/>
              <a:defRPr sz="1200" b="1"/>
            </a:lvl9pPr>
          </a:lstStyle>
          <a:p>
            <a:endParaRPr/>
          </a:p>
        </p:txBody>
      </p:sp>
      <p:sp>
        <p:nvSpPr>
          <p:cNvPr id="39" name="Google Shape;39;p4"/>
          <p:cNvSpPr txBox="1">
            <a:spLocks noGrp="1"/>
          </p:cNvSpPr>
          <p:nvPr>
            <p:ph type="body" idx="2"/>
          </p:nvPr>
        </p:nvSpPr>
        <p:spPr>
          <a:xfrm>
            <a:off x="629841" y="1878806"/>
            <a:ext cx="2468925" cy="2763450"/>
          </a:xfrm>
          <a:prstGeom prst="rect">
            <a:avLst/>
          </a:prstGeom>
          <a:noFill/>
          <a:ln>
            <a:noFill/>
          </a:ln>
        </p:spPr>
        <p:txBody>
          <a:bodyPr spcFirstLastPara="1" wrap="square" lIns="91425" tIns="45700" rIns="91425" bIns="45700" anchor="t" anchorCtr="0">
            <a:normAutofit/>
          </a:bodyPr>
          <a:lstStyle>
            <a:lvl1pPr marL="342900" lvl="0" indent="-266700" algn="l" rtl="0">
              <a:lnSpc>
                <a:spcPct val="90000"/>
              </a:lnSpc>
              <a:spcBef>
                <a:spcPts val="750"/>
              </a:spcBef>
              <a:spcAft>
                <a:spcPts val="0"/>
              </a:spcAft>
              <a:buClr>
                <a:schemeClr val="dk1"/>
              </a:buClr>
              <a:buSzPts val="2000"/>
              <a:buChar char="•"/>
              <a:defRPr sz="1500"/>
            </a:lvl1pPr>
            <a:lvl2pPr marL="685800" lvl="1" indent="-257175" algn="l" rtl="0">
              <a:lnSpc>
                <a:spcPct val="90000"/>
              </a:lnSpc>
              <a:spcBef>
                <a:spcPts val="375"/>
              </a:spcBef>
              <a:spcAft>
                <a:spcPts val="0"/>
              </a:spcAft>
              <a:buClr>
                <a:schemeClr val="dk1"/>
              </a:buClr>
              <a:buSzPts val="1800"/>
              <a:buChar char="•"/>
              <a:defRPr sz="1350"/>
            </a:lvl2pPr>
            <a:lvl3pPr marL="1028700" lvl="2" indent="-247650" algn="l" rtl="0">
              <a:lnSpc>
                <a:spcPct val="90000"/>
              </a:lnSpc>
              <a:spcBef>
                <a:spcPts val="375"/>
              </a:spcBef>
              <a:spcAft>
                <a:spcPts val="0"/>
              </a:spcAft>
              <a:buClr>
                <a:schemeClr val="dk1"/>
              </a:buClr>
              <a:buSzPts val="1600"/>
              <a:buChar char="•"/>
              <a:defRPr sz="1200"/>
            </a:lvl3pPr>
            <a:lvl4pPr marL="1371600" lvl="3" indent="-238125" algn="l" rtl="0">
              <a:lnSpc>
                <a:spcPct val="90000"/>
              </a:lnSpc>
              <a:spcBef>
                <a:spcPts val="375"/>
              </a:spcBef>
              <a:spcAft>
                <a:spcPts val="0"/>
              </a:spcAft>
              <a:buClr>
                <a:schemeClr val="dk1"/>
              </a:buClr>
              <a:buSzPts val="1400"/>
              <a:buChar char="•"/>
              <a:defRPr sz="1050"/>
            </a:lvl4pPr>
            <a:lvl5pPr marL="1714500" lvl="4" indent="-238125" algn="l" rtl="0">
              <a:lnSpc>
                <a:spcPct val="90000"/>
              </a:lnSpc>
              <a:spcBef>
                <a:spcPts val="375"/>
              </a:spcBef>
              <a:spcAft>
                <a:spcPts val="0"/>
              </a:spcAft>
              <a:buClr>
                <a:schemeClr val="dk1"/>
              </a:buClr>
              <a:buSzPts val="1400"/>
              <a:buChar char="•"/>
              <a:defRPr sz="1050"/>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40" name="Google Shape;40;p4"/>
          <p:cNvSpPr txBox="1">
            <a:spLocks noGrp="1"/>
          </p:cNvSpPr>
          <p:nvPr>
            <p:ph type="body" idx="3"/>
          </p:nvPr>
        </p:nvSpPr>
        <p:spPr>
          <a:xfrm>
            <a:off x="3339846" y="1260872"/>
            <a:ext cx="2468925" cy="617850"/>
          </a:xfrm>
          <a:prstGeom prst="rect">
            <a:avLst/>
          </a:prstGeom>
          <a:noFill/>
          <a:ln>
            <a:noFill/>
          </a:ln>
        </p:spPr>
        <p:txBody>
          <a:bodyPr spcFirstLastPara="1" wrap="square" lIns="91425" tIns="45700" rIns="91425" bIns="45700" anchor="b" anchorCtr="0">
            <a:normAutofit/>
          </a:bodyPr>
          <a:lstStyle>
            <a:lvl1pPr marL="342900" lvl="0" indent="-171450" algn="l" rtl="0">
              <a:lnSpc>
                <a:spcPct val="90000"/>
              </a:lnSpc>
              <a:spcBef>
                <a:spcPts val="750"/>
              </a:spcBef>
              <a:spcAft>
                <a:spcPts val="0"/>
              </a:spcAft>
              <a:buClr>
                <a:schemeClr val="dk1"/>
              </a:buClr>
              <a:buSzPts val="2400"/>
              <a:buNone/>
              <a:defRPr sz="1800" b="1"/>
            </a:lvl1pPr>
            <a:lvl2pPr marL="685800" lvl="1" indent="-171450" algn="l" rtl="0">
              <a:lnSpc>
                <a:spcPct val="90000"/>
              </a:lnSpc>
              <a:spcBef>
                <a:spcPts val="375"/>
              </a:spcBef>
              <a:spcAft>
                <a:spcPts val="0"/>
              </a:spcAft>
              <a:buClr>
                <a:schemeClr val="dk1"/>
              </a:buClr>
              <a:buSzPts val="2000"/>
              <a:buNone/>
              <a:defRPr sz="1500" b="1"/>
            </a:lvl2pPr>
            <a:lvl3pPr marL="1028700" lvl="2" indent="-171450" algn="l" rtl="0">
              <a:lnSpc>
                <a:spcPct val="90000"/>
              </a:lnSpc>
              <a:spcBef>
                <a:spcPts val="375"/>
              </a:spcBef>
              <a:spcAft>
                <a:spcPts val="0"/>
              </a:spcAft>
              <a:buClr>
                <a:schemeClr val="dk1"/>
              </a:buClr>
              <a:buSzPts val="1800"/>
              <a:buNone/>
              <a:defRPr sz="1350" b="1"/>
            </a:lvl3pPr>
            <a:lvl4pPr marL="1371600" lvl="3" indent="-171450" algn="l" rtl="0">
              <a:lnSpc>
                <a:spcPct val="90000"/>
              </a:lnSpc>
              <a:spcBef>
                <a:spcPts val="375"/>
              </a:spcBef>
              <a:spcAft>
                <a:spcPts val="0"/>
              </a:spcAft>
              <a:buClr>
                <a:schemeClr val="dk1"/>
              </a:buClr>
              <a:buSzPts val="1600"/>
              <a:buNone/>
              <a:defRPr sz="1200" b="1"/>
            </a:lvl4pPr>
            <a:lvl5pPr marL="1714500" lvl="4" indent="-171450" algn="l" rtl="0">
              <a:lnSpc>
                <a:spcPct val="90000"/>
              </a:lnSpc>
              <a:spcBef>
                <a:spcPts val="375"/>
              </a:spcBef>
              <a:spcAft>
                <a:spcPts val="0"/>
              </a:spcAft>
              <a:buClr>
                <a:schemeClr val="dk1"/>
              </a:buClr>
              <a:buSzPts val="1600"/>
              <a:buNone/>
              <a:defRPr sz="1200" b="1"/>
            </a:lvl5pPr>
            <a:lvl6pPr marL="2057400" lvl="5" indent="-171450" algn="l" rtl="0">
              <a:lnSpc>
                <a:spcPct val="90000"/>
              </a:lnSpc>
              <a:spcBef>
                <a:spcPts val="375"/>
              </a:spcBef>
              <a:spcAft>
                <a:spcPts val="0"/>
              </a:spcAft>
              <a:buClr>
                <a:schemeClr val="dk1"/>
              </a:buClr>
              <a:buSzPts val="1600"/>
              <a:buNone/>
              <a:defRPr sz="1200" b="1"/>
            </a:lvl6pPr>
            <a:lvl7pPr marL="2400300" lvl="6" indent="-171450" algn="l" rtl="0">
              <a:lnSpc>
                <a:spcPct val="90000"/>
              </a:lnSpc>
              <a:spcBef>
                <a:spcPts val="375"/>
              </a:spcBef>
              <a:spcAft>
                <a:spcPts val="0"/>
              </a:spcAft>
              <a:buClr>
                <a:schemeClr val="dk1"/>
              </a:buClr>
              <a:buSzPts val="1600"/>
              <a:buNone/>
              <a:defRPr sz="1200" b="1"/>
            </a:lvl7pPr>
            <a:lvl8pPr marL="2743200" lvl="7" indent="-171450" algn="l" rtl="0">
              <a:lnSpc>
                <a:spcPct val="90000"/>
              </a:lnSpc>
              <a:spcBef>
                <a:spcPts val="375"/>
              </a:spcBef>
              <a:spcAft>
                <a:spcPts val="0"/>
              </a:spcAft>
              <a:buClr>
                <a:schemeClr val="dk1"/>
              </a:buClr>
              <a:buSzPts val="1600"/>
              <a:buNone/>
              <a:defRPr sz="1200" b="1"/>
            </a:lvl8pPr>
            <a:lvl9pPr marL="3086100" lvl="8" indent="-171450" algn="l" rtl="0">
              <a:lnSpc>
                <a:spcPct val="90000"/>
              </a:lnSpc>
              <a:spcBef>
                <a:spcPts val="375"/>
              </a:spcBef>
              <a:spcAft>
                <a:spcPts val="0"/>
              </a:spcAft>
              <a:buClr>
                <a:schemeClr val="dk1"/>
              </a:buClr>
              <a:buSzPts val="1600"/>
              <a:buNone/>
              <a:defRPr sz="1200" b="1"/>
            </a:lvl9pPr>
          </a:lstStyle>
          <a:p>
            <a:endParaRPr/>
          </a:p>
        </p:txBody>
      </p:sp>
      <p:sp>
        <p:nvSpPr>
          <p:cNvPr id="41" name="Google Shape;41;p4"/>
          <p:cNvSpPr txBox="1">
            <a:spLocks noGrp="1"/>
          </p:cNvSpPr>
          <p:nvPr>
            <p:ph type="body" idx="4"/>
          </p:nvPr>
        </p:nvSpPr>
        <p:spPr>
          <a:xfrm>
            <a:off x="3339846" y="1878806"/>
            <a:ext cx="2468925" cy="2763450"/>
          </a:xfrm>
          <a:prstGeom prst="rect">
            <a:avLst/>
          </a:prstGeom>
          <a:noFill/>
          <a:ln>
            <a:noFill/>
          </a:ln>
        </p:spPr>
        <p:txBody>
          <a:bodyPr spcFirstLastPara="1" wrap="square" lIns="91425" tIns="45700" rIns="91425" bIns="45700" anchor="t" anchorCtr="0">
            <a:normAutofit/>
          </a:bodyPr>
          <a:lstStyle>
            <a:lvl1pPr marL="342900" lvl="0" indent="-266700" algn="l" rtl="0">
              <a:lnSpc>
                <a:spcPct val="90000"/>
              </a:lnSpc>
              <a:spcBef>
                <a:spcPts val="750"/>
              </a:spcBef>
              <a:spcAft>
                <a:spcPts val="0"/>
              </a:spcAft>
              <a:buClr>
                <a:schemeClr val="dk1"/>
              </a:buClr>
              <a:buSzPts val="2000"/>
              <a:buChar char="•"/>
              <a:defRPr sz="1500"/>
            </a:lvl1pPr>
            <a:lvl2pPr marL="685800" lvl="1" indent="-257175" algn="l" rtl="0">
              <a:lnSpc>
                <a:spcPct val="90000"/>
              </a:lnSpc>
              <a:spcBef>
                <a:spcPts val="375"/>
              </a:spcBef>
              <a:spcAft>
                <a:spcPts val="0"/>
              </a:spcAft>
              <a:buClr>
                <a:schemeClr val="dk1"/>
              </a:buClr>
              <a:buSzPts val="1800"/>
              <a:buChar char="•"/>
              <a:defRPr sz="1350"/>
            </a:lvl2pPr>
            <a:lvl3pPr marL="1028700" lvl="2" indent="-247650" algn="l" rtl="0">
              <a:lnSpc>
                <a:spcPct val="90000"/>
              </a:lnSpc>
              <a:spcBef>
                <a:spcPts val="375"/>
              </a:spcBef>
              <a:spcAft>
                <a:spcPts val="0"/>
              </a:spcAft>
              <a:buClr>
                <a:schemeClr val="dk1"/>
              </a:buClr>
              <a:buSzPts val="1600"/>
              <a:buChar char="•"/>
              <a:defRPr sz="1200"/>
            </a:lvl3pPr>
            <a:lvl4pPr marL="1371600" lvl="3" indent="-238125" algn="l" rtl="0">
              <a:lnSpc>
                <a:spcPct val="90000"/>
              </a:lnSpc>
              <a:spcBef>
                <a:spcPts val="375"/>
              </a:spcBef>
              <a:spcAft>
                <a:spcPts val="0"/>
              </a:spcAft>
              <a:buClr>
                <a:schemeClr val="dk1"/>
              </a:buClr>
              <a:buSzPts val="1400"/>
              <a:buChar char="•"/>
              <a:defRPr sz="1050"/>
            </a:lvl4pPr>
            <a:lvl5pPr marL="1714500" lvl="4" indent="-238125" algn="l" rtl="0">
              <a:lnSpc>
                <a:spcPct val="90000"/>
              </a:lnSpc>
              <a:spcBef>
                <a:spcPts val="375"/>
              </a:spcBef>
              <a:spcAft>
                <a:spcPts val="0"/>
              </a:spcAft>
              <a:buClr>
                <a:schemeClr val="dk1"/>
              </a:buClr>
              <a:buSzPts val="1400"/>
              <a:buChar char="•"/>
              <a:defRPr sz="1050"/>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42" name="Google Shape;42;p4"/>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3" name="Google Shape;43;p4"/>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44" name="Google Shape;44;p4"/>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Avenir"/>
                <a:ea typeface="Avenir"/>
                <a:cs typeface="Avenir"/>
                <a:sym typeface="Avenir"/>
              </a:defRPr>
            </a:lvl1pPr>
            <a:lvl2pPr marL="0" marR="0" lvl="1" indent="0" algn="r" rtl="0">
              <a:spcBef>
                <a:spcPts val="0"/>
              </a:spcBef>
              <a:buNone/>
              <a:defRPr sz="900" b="0" i="0" u="none" strike="noStrike" cap="none">
                <a:solidFill>
                  <a:srgbClr val="888888"/>
                </a:solidFill>
                <a:latin typeface="Avenir"/>
                <a:ea typeface="Avenir"/>
                <a:cs typeface="Avenir"/>
                <a:sym typeface="Avenir"/>
              </a:defRPr>
            </a:lvl2pPr>
            <a:lvl3pPr marL="0" marR="0" lvl="2" indent="0" algn="r" rtl="0">
              <a:spcBef>
                <a:spcPts val="0"/>
              </a:spcBef>
              <a:buNone/>
              <a:defRPr sz="900" b="0" i="0" u="none" strike="noStrike" cap="none">
                <a:solidFill>
                  <a:srgbClr val="888888"/>
                </a:solidFill>
                <a:latin typeface="Avenir"/>
                <a:ea typeface="Avenir"/>
                <a:cs typeface="Avenir"/>
                <a:sym typeface="Avenir"/>
              </a:defRPr>
            </a:lvl3pPr>
            <a:lvl4pPr marL="0" marR="0" lvl="3" indent="0" algn="r" rtl="0">
              <a:spcBef>
                <a:spcPts val="0"/>
              </a:spcBef>
              <a:buNone/>
              <a:defRPr sz="900" b="0" i="0" u="none" strike="noStrike" cap="none">
                <a:solidFill>
                  <a:srgbClr val="888888"/>
                </a:solidFill>
                <a:latin typeface="Avenir"/>
                <a:ea typeface="Avenir"/>
                <a:cs typeface="Avenir"/>
                <a:sym typeface="Avenir"/>
              </a:defRPr>
            </a:lvl4pPr>
            <a:lvl5pPr marL="0" marR="0" lvl="4" indent="0" algn="r" rtl="0">
              <a:spcBef>
                <a:spcPts val="0"/>
              </a:spcBef>
              <a:buNone/>
              <a:defRPr sz="900" b="0" i="0" u="none" strike="noStrike" cap="none">
                <a:solidFill>
                  <a:srgbClr val="888888"/>
                </a:solidFill>
                <a:latin typeface="Avenir"/>
                <a:ea typeface="Avenir"/>
                <a:cs typeface="Avenir"/>
                <a:sym typeface="Avenir"/>
              </a:defRPr>
            </a:lvl5pPr>
            <a:lvl6pPr marL="0" marR="0" lvl="5" indent="0" algn="r" rtl="0">
              <a:spcBef>
                <a:spcPts val="0"/>
              </a:spcBef>
              <a:buNone/>
              <a:defRPr sz="900" b="0" i="0" u="none" strike="noStrike" cap="none">
                <a:solidFill>
                  <a:srgbClr val="888888"/>
                </a:solidFill>
                <a:latin typeface="Avenir"/>
                <a:ea typeface="Avenir"/>
                <a:cs typeface="Avenir"/>
                <a:sym typeface="Avenir"/>
              </a:defRPr>
            </a:lvl6pPr>
            <a:lvl7pPr marL="0" marR="0" lvl="6" indent="0" algn="r" rtl="0">
              <a:spcBef>
                <a:spcPts val="0"/>
              </a:spcBef>
              <a:buNone/>
              <a:defRPr sz="900" b="0" i="0" u="none" strike="noStrike" cap="none">
                <a:solidFill>
                  <a:srgbClr val="888888"/>
                </a:solidFill>
                <a:latin typeface="Avenir"/>
                <a:ea typeface="Avenir"/>
                <a:cs typeface="Avenir"/>
                <a:sym typeface="Avenir"/>
              </a:defRPr>
            </a:lvl7pPr>
            <a:lvl8pPr marL="0" marR="0" lvl="7" indent="0" algn="r" rtl="0">
              <a:spcBef>
                <a:spcPts val="0"/>
              </a:spcBef>
              <a:buNone/>
              <a:defRPr sz="900" b="0" i="0" u="none" strike="noStrike" cap="none">
                <a:solidFill>
                  <a:srgbClr val="888888"/>
                </a:solidFill>
                <a:latin typeface="Avenir"/>
                <a:ea typeface="Avenir"/>
                <a:cs typeface="Avenir"/>
                <a:sym typeface="Avenir"/>
              </a:defRPr>
            </a:lvl8pPr>
            <a:lvl9pPr marL="0" marR="0" lvl="8" indent="0" algn="r" rtl="0">
              <a:spcBef>
                <a:spcPts val="0"/>
              </a:spcBef>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45" name="Google Shape;45;p4"/>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46" name="Google Shape;46;p4"/>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47" name="Google Shape;47;p4"/>
          <p:cNvSpPr txBox="1">
            <a:spLocks noGrp="1"/>
          </p:cNvSpPr>
          <p:nvPr>
            <p:ph type="body" idx="5"/>
          </p:nvPr>
        </p:nvSpPr>
        <p:spPr>
          <a:xfrm>
            <a:off x="6048756" y="1260872"/>
            <a:ext cx="2468925" cy="617850"/>
          </a:xfrm>
          <a:prstGeom prst="rect">
            <a:avLst/>
          </a:prstGeom>
          <a:noFill/>
          <a:ln>
            <a:noFill/>
          </a:ln>
        </p:spPr>
        <p:txBody>
          <a:bodyPr spcFirstLastPara="1" wrap="square" lIns="91425" tIns="45700" rIns="91425" bIns="45700" anchor="b" anchorCtr="0">
            <a:normAutofit/>
          </a:bodyPr>
          <a:lstStyle>
            <a:lvl1pPr marL="342900" lvl="0" indent="-171450" algn="l" rtl="0">
              <a:lnSpc>
                <a:spcPct val="90000"/>
              </a:lnSpc>
              <a:spcBef>
                <a:spcPts val="750"/>
              </a:spcBef>
              <a:spcAft>
                <a:spcPts val="0"/>
              </a:spcAft>
              <a:buClr>
                <a:schemeClr val="dk1"/>
              </a:buClr>
              <a:buSzPts val="2400"/>
              <a:buNone/>
              <a:defRPr sz="1800" b="1"/>
            </a:lvl1pPr>
            <a:lvl2pPr marL="685800" lvl="1" indent="-171450" algn="l" rtl="0">
              <a:lnSpc>
                <a:spcPct val="90000"/>
              </a:lnSpc>
              <a:spcBef>
                <a:spcPts val="375"/>
              </a:spcBef>
              <a:spcAft>
                <a:spcPts val="0"/>
              </a:spcAft>
              <a:buClr>
                <a:schemeClr val="dk1"/>
              </a:buClr>
              <a:buSzPts val="2000"/>
              <a:buNone/>
              <a:defRPr sz="1500" b="1"/>
            </a:lvl2pPr>
            <a:lvl3pPr marL="1028700" lvl="2" indent="-171450" algn="l" rtl="0">
              <a:lnSpc>
                <a:spcPct val="90000"/>
              </a:lnSpc>
              <a:spcBef>
                <a:spcPts val="375"/>
              </a:spcBef>
              <a:spcAft>
                <a:spcPts val="0"/>
              </a:spcAft>
              <a:buClr>
                <a:schemeClr val="dk1"/>
              </a:buClr>
              <a:buSzPts val="1800"/>
              <a:buNone/>
              <a:defRPr sz="1350" b="1"/>
            </a:lvl3pPr>
            <a:lvl4pPr marL="1371600" lvl="3" indent="-171450" algn="l" rtl="0">
              <a:lnSpc>
                <a:spcPct val="90000"/>
              </a:lnSpc>
              <a:spcBef>
                <a:spcPts val="375"/>
              </a:spcBef>
              <a:spcAft>
                <a:spcPts val="0"/>
              </a:spcAft>
              <a:buClr>
                <a:schemeClr val="dk1"/>
              </a:buClr>
              <a:buSzPts val="1600"/>
              <a:buNone/>
              <a:defRPr sz="1200" b="1"/>
            </a:lvl4pPr>
            <a:lvl5pPr marL="1714500" lvl="4" indent="-171450" algn="l" rtl="0">
              <a:lnSpc>
                <a:spcPct val="90000"/>
              </a:lnSpc>
              <a:spcBef>
                <a:spcPts val="375"/>
              </a:spcBef>
              <a:spcAft>
                <a:spcPts val="0"/>
              </a:spcAft>
              <a:buClr>
                <a:schemeClr val="dk1"/>
              </a:buClr>
              <a:buSzPts val="1600"/>
              <a:buNone/>
              <a:defRPr sz="1200" b="1"/>
            </a:lvl5pPr>
            <a:lvl6pPr marL="2057400" lvl="5" indent="-171450" algn="l" rtl="0">
              <a:lnSpc>
                <a:spcPct val="90000"/>
              </a:lnSpc>
              <a:spcBef>
                <a:spcPts val="375"/>
              </a:spcBef>
              <a:spcAft>
                <a:spcPts val="0"/>
              </a:spcAft>
              <a:buClr>
                <a:schemeClr val="dk1"/>
              </a:buClr>
              <a:buSzPts val="1600"/>
              <a:buNone/>
              <a:defRPr sz="1200" b="1"/>
            </a:lvl6pPr>
            <a:lvl7pPr marL="2400300" lvl="6" indent="-171450" algn="l" rtl="0">
              <a:lnSpc>
                <a:spcPct val="90000"/>
              </a:lnSpc>
              <a:spcBef>
                <a:spcPts val="375"/>
              </a:spcBef>
              <a:spcAft>
                <a:spcPts val="0"/>
              </a:spcAft>
              <a:buClr>
                <a:schemeClr val="dk1"/>
              </a:buClr>
              <a:buSzPts val="1600"/>
              <a:buNone/>
              <a:defRPr sz="1200" b="1"/>
            </a:lvl7pPr>
            <a:lvl8pPr marL="2743200" lvl="7" indent="-171450" algn="l" rtl="0">
              <a:lnSpc>
                <a:spcPct val="90000"/>
              </a:lnSpc>
              <a:spcBef>
                <a:spcPts val="375"/>
              </a:spcBef>
              <a:spcAft>
                <a:spcPts val="0"/>
              </a:spcAft>
              <a:buClr>
                <a:schemeClr val="dk1"/>
              </a:buClr>
              <a:buSzPts val="1600"/>
              <a:buNone/>
              <a:defRPr sz="1200" b="1"/>
            </a:lvl8pPr>
            <a:lvl9pPr marL="3086100" lvl="8" indent="-171450" algn="l" rtl="0">
              <a:lnSpc>
                <a:spcPct val="90000"/>
              </a:lnSpc>
              <a:spcBef>
                <a:spcPts val="375"/>
              </a:spcBef>
              <a:spcAft>
                <a:spcPts val="0"/>
              </a:spcAft>
              <a:buClr>
                <a:schemeClr val="dk1"/>
              </a:buClr>
              <a:buSzPts val="1600"/>
              <a:buNone/>
              <a:defRPr sz="1200" b="1"/>
            </a:lvl9pPr>
          </a:lstStyle>
          <a:p>
            <a:endParaRPr/>
          </a:p>
        </p:txBody>
      </p:sp>
      <p:sp>
        <p:nvSpPr>
          <p:cNvPr id="48" name="Google Shape;48;p4"/>
          <p:cNvSpPr txBox="1">
            <a:spLocks noGrp="1"/>
          </p:cNvSpPr>
          <p:nvPr>
            <p:ph type="body" idx="6"/>
          </p:nvPr>
        </p:nvSpPr>
        <p:spPr>
          <a:xfrm>
            <a:off x="6048756" y="1878806"/>
            <a:ext cx="2468925" cy="2763450"/>
          </a:xfrm>
          <a:prstGeom prst="rect">
            <a:avLst/>
          </a:prstGeom>
          <a:noFill/>
          <a:ln>
            <a:noFill/>
          </a:ln>
        </p:spPr>
        <p:txBody>
          <a:bodyPr spcFirstLastPara="1" wrap="square" lIns="91425" tIns="45700" rIns="91425" bIns="45700" anchor="t" anchorCtr="0">
            <a:normAutofit/>
          </a:bodyPr>
          <a:lstStyle>
            <a:lvl1pPr marL="342900" lvl="0" indent="-266700" algn="l" rtl="0">
              <a:lnSpc>
                <a:spcPct val="90000"/>
              </a:lnSpc>
              <a:spcBef>
                <a:spcPts val="750"/>
              </a:spcBef>
              <a:spcAft>
                <a:spcPts val="0"/>
              </a:spcAft>
              <a:buClr>
                <a:schemeClr val="dk1"/>
              </a:buClr>
              <a:buSzPts val="2000"/>
              <a:buChar char="•"/>
              <a:defRPr sz="1500"/>
            </a:lvl1pPr>
            <a:lvl2pPr marL="685800" lvl="1" indent="-257175" algn="l" rtl="0">
              <a:lnSpc>
                <a:spcPct val="90000"/>
              </a:lnSpc>
              <a:spcBef>
                <a:spcPts val="375"/>
              </a:spcBef>
              <a:spcAft>
                <a:spcPts val="0"/>
              </a:spcAft>
              <a:buClr>
                <a:schemeClr val="dk1"/>
              </a:buClr>
              <a:buSzPts val="1800"/>
              <a:buChar char="•"/>
              <a:defRPr sz="1350"/>
            </a:lvl2pPr>
            <a:lvl3pPr marL="1028700" lvl="2" indent="-247650" algn="l" rtl="0">
              <a:lnSpc>
                <a:spcPct val="90000"/>
              </a:lnSpc>
              <a:spcBef>
                <a:spcPts val="375"/>
              </a:spcBef>
              <a:spcAft>
                <a:spcPts val="0"/>
              </a:spcAft>
              <a:buClr>
                <a:schemeClr val="dk1"/>
              </a:buClr>
              <a:buSzPts val="1600"/>
              <a:buChar char="•"/>
              <a:defRPr sz="1200"/>
            </a:lvl3pPr>
            <a:lvl4pPr marL="1371600" lvl="3" indent="-238125" algn="l" rtl="0">
              <a:lnSpc>
                <a:spcPct val="90000"/>
              </a:lnSpc>
              <a:spcBef>
                <a:spcPts val="375"/>
              </a:spcBef>
              <a:spcAft>
                <a:spcPts val="0"/>
              </a:spcAft>
              <a:buClr>
                <a:schemeClr val="dk1"/>
              </a:buClr>
              <a:buSzPts val="1400"/>
              <a:buChar char="•"/>
              <a:defRPr sz="1050"/>
            </a:lvl4pPr>
            <a:lvl5pPr marL="1714500" lvl="4" indent="-238125" algn="l" rtl="0">
              <a:lnSpc>
                <a:spcPct val="90000"/>
              </a:lnSpc>
              <a:spcBef>
                <a:spcPts val="375"/>
              </a:spcBef>
              <a:spcAft>
                <a:spcPts val="0"/>
              </a:spcAft>
              <a:buClr>
                <a:schemeClr val="dk1"/>
              </a:buClr>
              <a:buSzPts val="1400"/>
              <a:buChar char="•"/>
              <a:defRPr sz="1050"/>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24723362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Content 2 small pictures">
  <p:cSld name="Title and Content 2 small pictures">
    <p:spTree>
      <p:nvGrpSpPr>
        <p:cNvPr id="1" name="Shape 49"/>
        <p:cNvGrpSpPr/>
        <p:nvPr/>
      </p:nvGrpSpPr>
      <p:grpSpPr>
        <a:xfrm>
          <a:off x="0" y="0"/>
          <a:ext cx="0" cy="0"/>
          <a:chOff x="0" y="0"/>
          <a:chExt cx="0" cy="0"/>
        </a:xfrm>
      </p:grpSpPr>
      <p:sp>
        <p:nvSpPr>
          <p:cNvPr id="50" name="Google Shape;50;p5"/>
          <p:cNvSpPr>
            <a:spLocks noGrp="1"/>
          </p:cNvSpPr>
          <p:nvPr>
            <p:ph type="pic" idx="2"/>
          </p:nvPr>
        </p:nvSpPr>
        <p:spPr>
          <a:xfrm>
            <a:off x="5400359" y="862658"/>
            <a:ext cx="1655325" cy="1653075"/>
          </a:xfrm>
          <a:prstGeom prst="rect">
            <a:avLst/>
          </a:prstGeom>
          <a:noFill/>
          <a:ln>
            <a:noFill/>
          </a:ln>
        </p:spPr>
      </p:sp>
      <p:sp>
        <p:nvSpPr>
          <p:cNvPr id="51" name="Google Shape;51;p5"/>
          <p:cNvSpPr>
            <a:spLocks noGrp="1"/>
          </p:cNvSpPr>
          <p:nvPr>
            <p:ph type="pic" idx="3"/>
          </p:nvPr>
        </p:nvSpPr>
        <p:spPr>
          <a:xfrm>
            <a:off x="6333474" y="1934762"/>
            <a:ext cx="2322675" cy="2322675"/>
          </a:xfrm>
          <a:prstGeom prst="rect">
            <a:avLst/>
          </a:prstGeom>
          <a:noFill/>
          <a:ln>
            <a:noFill/>
          </a:ln>
        </p:spPr>
      </p:sp>
      <p:sp>
        <p:nvSpPr>
          <p:cNvPr id="52" name="Google Shape;52;p5"/>
          <p:cNvSpPr txBox="1">
            <a:spLocks noGrp="1"/>
          </p:cNvSpPr>
          <p:nvPr>
            <p:ph type="title"/>
          </p:nvPr>
        </p:nvSpPr>
        <p:spPr>
          <a:xfrm>
            <a:off x="404622" y="273843"/>
            <a:ext cx="4354875" cy="9945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3" name="Google Shape;53;p5"/>
          <p:cNvSpPr txBox="1">
            <a:spLocks noGrp="1"/>
          </p:cNvSpPr>
          <p:nvPr>
            <p:ph type="body" idx="1"/>
          </p:nvPr>
        </p:nvSpPr>
        <p:spPr>
          <a:xfrm>
            <a:off x="404622" y="1369219"/>
            <a:ext cx="4354875" cy="3264300"/>
          </a:xfrm>
          <a:prstGeom prst="rect">
            <a:avLst/>
          </a:prstGeom>
          <a:noFill/>
          <a:ln>
            <a:noFill/>
          </a:ln>
        </p:spPr>
        <p:txBody>
          <a:bodyPr spcFirstLastPara="1" wrap="square" lIns="91425" tIns="45700" rIns="91425" bIns="45700" anchor="t" anchorCtr="0">
            <a:normAutofit/>
          </a:bodyPr>
          <a:lstStyle>
            <a:lvl1pPr marL="342900" lvl="0" indent="-171450" algn="l" rtl="0">
              <a:lnSpc>
                <a:spcPct val="110000"/>
              </a:lnSpc>
              <a:spcBef>
                <a:spcPts val="750"/>
              </a:spcBef>
              <a:spcAft>
                <a:spcPts val="0"/>
              </a:spcAft>
              <a:buClr>
                <a:schemeClr val="dk1"/>
              </a:buClr>
              <a:buSzPts val="2400"/>
              <a:buNone/>
              <a:defRPr sz="1800"/>
            </a:lvl1pPr>
            <a:lvl2pPr marL="685800" lvl="1" indent="-266700" algn="l" rtl="0">
              <a:lnSpc>
                <a:spcPct val="110000"/>
              </a:lnSpc>
              <a:spcBef>
                <a:spcPts val="375"/>
              </a:spcBef>
              <a:spcAft>
                <a:spcPts val="0"/>
              </a:spcAft>
              <a:buClr>
                <a:schemeClr val="dk1"/>
              </a:buClr>
              <a:buSzPts val="2000"/>
              <a:buChar char="•"/>
              <a:defRPr sz="1500"/>
            </a:lvl2pPr>
            <a:lvl3pPr marL="1028700" lvl="2" indent="-257175" algn="l" rtl="0">
              <a:lnSpc>
                <a:spcPct val="110000"/>
              </a:lnSpc>
              <a:spcBef>
                <a:spcPts val="375"/>
              </a:spcBef>
              <a:spcAft>
                <a:spcPts val="0"/>
              </a:spcAft>
              <a:buClr>
                <a:schemeClr val="dk1"/>
              </a:buClr>
              <a:buSzPts val="1800"/>
              <a:buChar char="•"/>
              <a:defRPr sz="1350"/>
            </a:lvl3pPr>
            <a:lvl4pPr marL="1371600" lvl="3" indent="-247650" algn="l" rtl="0">
              <a:lnSpc>
                <a:spcPct val="110000"/>
              </a:lnSpc>
              <a:spcBef>
                <a:spcPts val="375"/>
              </a:spcBef>
              <a:spcAft>
                <a:spcPts val="0"/>
              </a:spcAft>
              <a:buClr>
                <a:schemeClr val="dk1"/>
              </a:buClr>
              <a:buSzPts val="1600"/>
              <a:buChar char="•"/>
              <a:defRPr sz="1200"/>
            </a:lvl4pPr>
            <a:lvl5pPr marL="1714500" lvl="4" indent="-257175" algn="l" rtl="0">
              <a:lnSpc>
                <a:spcPct val="11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54" name="Google Shape;54;p5"/>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5" name="Google Shape;55;p5"/>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6" name="Google Shape;56;p5"/>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Avenir"/>
                <a:ea typeface="Avenir"/>
                <a:cs typeface="Avenir"/>
                <a:sym typeface="Avenir"/>
              </a:defRPr>
            </a:lvl1pPr>
            <a:lvl2pPr marL="0" marR="0" lvl="1" indent="0" algn="r" rtl="0">
              <a:spcBef>
                <a:spcPts val="0"/>
              </a:spcBef>
              <a:buNone/>
              <a:defRPr sz="900" b="0" i="0" u="none" strike="noStrike" cap="none">
                <a:solidFill>
                  <a:srgbClr val="888888"/>
                </a:solidFill>
                <a:latin typeface="Avenir"/>
                <a:ea typeface="Avenir"/>
                <a:cs typeface="Avenir"/>
                <a:sym typeface="Avenir"/>
              </a:defRPr>
            </a:lvl2pPr>
            <a:lvl3pPr marL="0" marR="0" lvl="2" indent="0" algn="r" rtl="0">
              <a:spcBef>
                <a:spcPts val="0"/>
              </a:spcBef>
              <a:buNone/>
              <a:defRPr sz="900" b="0" i="0" u="none" strike="noStrike" cap="none">
                <a:solidFill>
                  <a:srgbClr val="888888"/>
                </a:solidFill>
                <a:latin typeface="Avenir"/>
                <a:ea typeface="Avenir"/>
                <a:cs typeface="Avenir"/>
                <a:sym typeface="Avenir"/>
              </a:defRPr>
            </a:lvl3pPr>
            <a:lvl4pPr marL="0" marR="0" lvl="3" indent="0" algn="r" rtl="0">
              <a:spcBef>
                <a:spcPts val="0"/>
              </a:spcBef>
              <a:buNone/>
              <a:defRPr sz="900" b="0" i="0" u="none" strike="noStrike" cap="none">
                <a:solidFill>
                  <a:srgbClr val="888888"/>
                </a:solidFill>
                <a:latin typeface="Avenir"/>
                <a:ea typeface="Avenir"/>
                <a:cs typeface="Avenir"/>
                <a:sym typeface="Avenir"/>
              </a:defRPr>
            </a:lvl4pPr>
            <a:lvl5pPr marL="0" marR="0" lvl="4" indent="0" algn="r" rtl="0">
              <a:spcBef>
                <a:spcPts val="0"/>
              </a:spcBef>
              <a:buNone/>
              <a:defRPr sz="900" b="0" i="0" u="none" strike="noStrike" cap="none">
                <a:solidFill>
                  <a:srgbClr val="888888"/>
                </a:solidFill>
                <a:latin typeface="Avenir"/>
                <a:ea typeface="Avenir"/>
                <a:cs typeface="Avenir"/>
                <a:sym typeface="Avenir"/>
              </a:defRPr>
            </a:lvl5pPr>
            <a:lvl6pPr marL="0" marR="0" lvl="5" indent="0" algn="r" rtl="0">
              <a:spcBef>
                <a:spcPts val="0"/>
              </a:spcBef>
              <a:buNone/>
              <a:defRPr sz="900" b="0" i="0" u="none" strike="noStrike" cap="none">
                <a:solidFill>
                  <a:srgbClr val="888888"/>
                </a:solidFill>
                <a:latin typeface="Avenir"/>
                <a:ea typeface="Avenir"/>
                <a:cs typeface="Avenir"/>
                <a:sym typeface="Avenir"/>
              </a:defRPr>
            </a:lvl6pPr>
            <a:lvl7pPr marL="0" marR="0" lvl="6" indent="0" algn="r" rtl="0">
              <a:spcBef>
                <a:spcPts val="0"/>
              </a:spcBef>
              <a:buNone/>
              <a:defRPr sz="900" b="0" i="0" u="none" strike="noStrike" cap="none">
                <a:solidFill>
                  <a:srgbClr val="888888"/>
                </a:solidFill>
                <a:latin typeface="Avenir"/>
                <a:ea typeface="Avenir"/>
                <a:cs typeface="Avenir"/>
                <a:sym typeface="Avenir"/>
              </a:defRPr>
            </a:lvl7pPr>
            <a:lvl8pPr marL="0" marR="0" lvl="7" indent="0" algn="r" rtl="0">
              <a:spcBef>
                <a:spcPts val="0"/>
              </a:spcBef>
              <a:buNone/>
              <a:defRPr sz="900" b="0" i="0" u="none" strike="noStrike" cap="none">
                <a:solidFill>
                  <a:srgbClr val="888888"/>
                </a:solidFill>
                <a:latin typeface="Avenir"/>
                <a:ea typeface="Avenir"/>
                <a:cs typeface="Avenir"/>
                <a:sym typeface="Avenir"/>
              </a:defRPr>
            </a:lvl8pPr>
            <a:lvl9pPr marL="0" marR="0" lvl="8" indent="0" algn="r" rtl="0">
              <a:spcBef>
                <a:spcPts val="0"/>
              </a:spcBef>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57" name="Google Shape;57;p5"/>
          <p:cNvSpPr/>
          <p:nvPr/>
        </p:nvSpPr>
        <p:spPr>
          <a:xfrm>
            <a:off x="7687215" y="1166301"/>
            <a:ext cx="614475" cy="597825"/>
          </a:xfrm>
          <a:prstGeom prst="ellipse">
            <a:avLst/>
          </a:pr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58" name="Google Shape;58;p5"/>
          <p:cNvSpPr/>
          <p:nvPr/>
        </p:nvSpPr>
        <p:spPr>
          <a:xfrm>
            <a:off x="5692567" y="3025795"/>
            <a:ext cx="657450" cy="657450"/>
          </a:xfrm>
          <a:prstGeom prst="rect">
            <a:avLst/>
          </a:prstGeom>
          <a:noFill/>
          <a:ln w="127000" cap="flat" cmpd="sng">
            <a:solidFill>
              <a:schemeClr val="accent6"/>
            </a:solidFill>
            <a:prstDash val="solid"/>
            <a:round/>
            <a:headEnd type="none" w="sm" len="sm"/>
            <a:tailEnd type="none" w="sm" len="sm"/>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30489042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Agenda" type="obj">
  <p:cSld name="Agenda">
    <p:spTree>
      <p:nvGrpSpPr>
        <p:cNvPr id="1" name="Shape 59"/>
        <p:cNvGrpSpPr/>
        <p:nvPr/>
      </p:nvGrpSpPr>
      <p:grpSpPr>
        <a:xfrm>
          <a:off x="0" y="0"/>
          <a:ext cx="0" cy="0"/>
          <a:chOff x="0" y="0"/>
          <a:chExt cx="0" cy="0"/>
        </a:xfrm>
      </p:grpSpPr>
      <p:sp>
        <p:nvSpPr>
          <p:cNvPr id="60" name="Google Shape;60;p6"/>
          <p:cNvSpPr/>
          <p:nvPr/>
        </p:nvSpPr>
        <p:spPr>
          <a:xfrm>
            <a:off x="366892" y="839273"/>
            <a:ext cx="3465000" cy="3465000"/>
          </a:xfrm>
          <a:prstGeom prst="ellipse">
            <a:avLst/>
          </a:pr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61" name="Google Shape;61;p6"/>
          <p:cNvSpPr/>
          <p:nvPr/>
        </p:nvSpPr>
        <p:spPr>
          <a:xfrm rot="-1790987">
            <a:off x="6512786" y="705847"/>
            <a:ext cx="2240834" cy="2240834"/>
          </a:xfrm>
          <a:prstGeom prst="arc">
            <a:avLst>
              <a:gd name="adj1" fmla="val 15817365"/>
              <a:gd name="adj2" fmla="val 1781380"/>
            </a:avLst>
          </a:prstGeom>
          <a:noFill/>
          <a:ln w="127000" cap="rnd" cmpd="sng">
            <a:solidFill>
              <a:schemeClr val="accent4"/>
            </a:solidFill>
            <a:prstDash val="dash"/>
            <a:miter lim="800000"/>
            <a:headEnd type="none" w="sm" len="sm"/>
            <a:tailEnd type="none" w="sm" len="sm"/>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62" name="Google Shape;62;p6"/>
          <p:cNvSpPr/>
          <p:nvPr/>
        </p:nvSpPr>
        <p:spPr>
          <a:xfrm>
            <a:off x="682536" y="3585744"/>
            <a:ext cx="409500" cy="409500"/>
          </a:xfrm>
          <a:prstGeom prst="ellipse">
            <a:avLst/>
          </a:prstGeom>
          <a:solidFill>
            <a:schemeClr val="accent5"/>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63" name="Google Shape;63;p6"/>
          <p:cNvSpPr txBox="1">
            <a:spLocks noGrp="1"/>
          </p:cNvSpPr>
          <p:nvPr>
            <p:ph type="title"/>
          </p:nvPr>
        </p:nvSpPr>
        <p:spPr>
          <a:xfrm>
            <a:off x="877824" y="1049274"/>
            <a:ext cx="2427750" cy="30519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chemeClr val="lt1"/>
              </a:buClr>
              <a:buSzPts val="4400"/>
              <a:buFont typeface="Twentieth Century"/>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4" name="Google Shape;64;p6"/>
          <p:cNvSpPr txBox="1">
            <a:spLocks noGrp="1"/>
          </p:cNvSpPr>
          <p:nvPr>
            <p:ph type="body" idx="1"/>
          </p:nvPr>
        </p:nvSpPr>
        <p:spPr>
          <a:xfrm>
            <a:off x="4341114" y="1145286"/>
            <a:ext cx="3833550" cy="2948850"/>
          </a:xfrm>
          <a:prstGeom prst="rect">
            <a:avLst/>
          </a:prstGeom>
          <a:noFill/>
          <a:ln>
            <a:noFill/>
          </a:ln>
        </p:spPr>
        <p:txBody>
          <a:bodyPr spcFirstLastPara="1" wrap="square" lIns="91425" tIns="45700" rIns="91425" bIns="45700" anchor="ctr" anchorCtr="0">
            <a:normAutofit/>
          </a:bodyPr>
          <a:lstStyle>
            <a:lvl1pPr marL="342900" lvl="0" indent="-171450" algn="l" rtl="0">
              <a:lnSpc>
                <a:spcPct val="90000"/>
              </a:lnSpc>
              <a:spcBef>
                <a:spcPts val="750"/>
              </a:spcBef>
              <a:spcAft>
                <a:spcPts val="0"/>
              </a:spcAft>
              <a:buClr>
                <a:schemeClr val="dk1"/>
              </a:buClr>
              <a:buSzPts val="2800"/>
              <a:buNone/>
              <a:defRPr/>
            </a:lvl1pPr>
            <a:lvl2pPr marL="685800" lvl="1" indent="-285750" algn="l" rtl="0">
              <a:lnSpc>
                <a:spcPct val="90000"/>
              </a:lnSpc>
              <a:spcBef>
                <a:spcPts val="375"/>
              </a:spcBef>
              <a:spcAft>
                <a:spcPts val="0"/>
              </a:spcAft>
              <a:buClr>
                <a:schemeClr val="dk1"/>
              </a:buClr>
              <a:buSzPts val="2400"/>
              <a:buChar char="•"/>
              <a:defRPr/>
            </a:lvl2pPr>
            <a:lvl3pPr marL="1028700" lvl="2" indent="-266700" algn="l" rtl="0">
              <a:lnSpc>
                <a:spcPct val="90000"/>
              </a:lnSpc>
              <a:spcBef>
                <a:spcPts val="375"/>
              </a:spcBef>
              <a:spcAft>
                <a:spcPts val="0"/>
              </a:spcAft>
              <a:buClr>
                <a:schemeClr val="dk1"/>
              </a:buClr>
              <a:buSzPts val="2000"/>
              <a:buChar char="•"/>
              <a:defRPr/>
            </a:lvl3pPr>
            <a:lvl4pPr marL="1371600" lvl="3" indent="-171450" algn="l" rtl="0">
              <a:lnSpc>
                <a:spcPct val="90000"/>
              </a:lnSpc>
              <a:spcBef>
                <a:spcPts val="375"/>
              </a:spcBef>
              <a:spcAft>
                <a:spcPts val="0"/>
              </a:spcAft>
              <a:buClr>
                <a:schemeClr val="dk1"/>
              </a:buClr>
              <a:buSzPts val="1800"/>
              <a:buNone/>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65" name="Google Shape;65;p6"/>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6" name="Google Shape;66;p6"/>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7" name="Google Shape;67;p6"/>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cap="none">
                <a:solidFill>
                  <a:srgbClr val="888888"/>
                </a:solidFill>
                <a:latin typeface="Avenir"/>
                <a:ea typeface="Avenir"/>
                <a:cs typeface="Avenir"/>
                <a:sym typeface="Avenir"/>
              </a:defRPr>
            </a:lvl1pPr>
            <a:lvl2pPr marL="0" marR="0" lvl="1" indent="0" algn="r" rtl="0">
              <a:spcBef>
                <a:spcPts val="0"/>
              </a:spcBef>
              <a:buNone/>
              <a:defRPr sz="900" cap="none">
                <a:solidFill>
                  <a:srgbClr val="888888"/>
                </a:solidFill>
                <a:latin typeface="Avenir"/>
                <a:ea typeface="Avenir"/>
                <a:cs typeface="Avenir"/>
                <a:sym typeface="Avenir"/>
              </a:defRPr>
            </a:lvl2pPr>
            <a:lvl3pPr marL="0" marR="0" lvl="2" indent="0" algn="r" rtl="0">
              <a:spcBef>
                <a:spcPts val="0"/>
              </a:spcBef>
              <a:buNone/>
              <a:defRPr sz="900" cap="none">
                <a:solidFill>
                  <a:srgbClr val="888888"/>
                </a:solidFill>
                <a:latin typeface="Avenir"/>
                <a:ea typeface="Avenir"/>
                <a:cs typeface="Avenir"/>
                <a:sym typeface="Avenir"/>
              </a:defRPr>
            </a:lvl3pPr>
            <a:lvl4pPr marL="0" marR="0" lvl="3" indent="0" algn="r" rtl="0">
              <a:spcBef>
                <a:spcPts val="0"/>
              </a:spcBef>
              <a:buNone/>
              <a:defRPr sz="900" cap="none">
                <a:solidFill>
                  <a:srgbClr val="888888"/>
                </a:solidFill>
                <a:latin typeface="Avenir"/>
                <a:ea typeface="Avenir"/>
                <a:cs typeface="Avenir"/>
                <a:sym typeface="Avenir"/>
              </a:defRPr>
            </a:lvl4pPr>
            <a:lvl5pPr marL="0" marR="0" lvl="4" indent="0" algn="r" rtl="0">
              <a:spcBef>
                <a:spcPts val="0"/>
              </a:spcBef>
              <a:buNone/>
              <a:defRPr sz="900" cap="none">
                <a:solidFill>
                  <a:srgbClr val="888888"/>
                </a:solidFill>
                <a:latin typeface="Avenir"/>
                <a:ea typeface="Avenir"/>
                <a:cs typeface="Avenir"/>
                <a:sym typeface="Avenir"/>
              </a:defRPr>
            </a:lvl5pPr>
            <a:lvl6pPr marL="0" marR="0" lvl="5" indent="0" algn="r" rtl="0">
              <a:spcBef>
                <a:spcPts val="0"/>
              </a:spcBef>
              <a:buNone/>
              <a:defRPr sz="900" cap="none">
                <a:solidFill>
                  <a:srgbClr val="888888"/>
                </a:solidFill>
                <a:latin typeface="Avenir"/>
                <a:ea typeface="Avenir"/>
                <a:cs typeface="Avenir"/>
                <a:sym typeface="Avenir"/>
              </a:defRPr>
            </a:lvl6pPr>
            <a:lvl7pPr marL="0" marR="0" lvl="6" indent="0" algn="r" rtl="0">
              <a:spcBef>
                <a:spcPts val="0"/>
              </a:spcBef>
              <a:buNone/>
              <a:defRPr sz="900" cap="none">
                <a:solidFill>
                  <a:srgbClr val="888888"/>
                </a:solidFill>
                <a:latin typeface="Avenir"/>
                <a:ea typeface="Avenir"/>
                <a:cs typeface="Avenir"/>
                <a:sym typeface="Avenir"/>
              </a:defRPr>
            </a:lvl7pPr>
            <a:lvl8pPr marL="0" marR="0" lvl="7" indent="0" algn="r" rtl="0">
              <a:spcBef>
                <a:spcPts val="0"/>
              </a:spcBef>
              <a:buNone/>
              <a:defRPr sz="900" cap="none">
                <a:solidFill>
                  <a:srgbClr val="888888"/>
                </a:solidFill>
                <a:latin typeface="Avenir"/>
                <a:ea typeface="Avenir"/>
                <a:cs typeface="Avenir"/>
                <a:sym typeface="Avenir"/>
              </a:defRPr>
            </a:lvl8pPr>
            <a:lvl9pPr marL="0" marR="0" lvl="8" indent="0" algn="r" rtl="0">
              <a:spcBef>
                <a:spcPts val="0"/>
              </a:spcBef>
              <a:buNone/>
              <a:defRPr sz="900"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4993353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68"/>
        <p:cNvGrpSpPr/>
        <p:nvPr/>
      </p:nvGrpSpPr>
      <p:grpSpPr>
        <a:xfrm>
          <a:off x="0" y="0"/>
          <a:ext cx="0" cy="0"/>
          <a:chOff x="0" y="0"/>
          <a:chExt cx="0" cy="0"/>
        </a:xfrm>
      </p:grpSpPr>
      <p:sp>
        <p:nvSpPr>
          <p:cNvPr id="69" name="Google Shape;69;p7"/>
          <p:cNvSpPr/>
          <p:nvPr/>
        </p:nvSpPr>
        <p:spPr>
          <a:xfrm>
            <a:off x="2111947" y="111697"/>
            <a:ext cx="4920075" cy="4920075"/>
          </a:xfrm>
          <a:prstGeom prst="ellipse">
            <a:avLst/>
          </a:pr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70" name="Google Shape;70;p7"/>
          <p:cNvSpPr/>
          <p:nvPr/>
        </p:nvSpPr>
        <p:spPr>
          <a:xfrm rot="-1577528" flipH="1">
            <a:off x="1870608" y="-21406"/>
            <a:ext cx="5112112" cy="5112112"/>
          </a:xfrm>
          <a:prstGeom prst="arc">
            <a:avLst>
              <a:gd name="adj1" fmla="val 16200000"/>
              <a:gd name="adj2" fmla="val 20093138"/>
            </a:avLst>
          </a:prstGeom>
          <a:noFill/>
          <a:ln w="127000" cap="rnd" cmpd="sng">
            <a:solidFill>
              <a:schemeClr val="accent4">
                <a:alpha val="94900"/>
              </a:schemeClr>
            </a:solidFill>
            <a:prstDash val="dash"/>
            <a:miter lim="800000"/>
            <a:headEnd type="none" w="sm" len="sm"/>
            <a:tailEnd type="none" w="sm" len="sm"/>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71" name="Google Shape;71;p7"/>
          <p:cNvSpPr/>
          <p:nvPr/>
        </p:nvSpPr>
        <p:spPr>
          <a:xfrm>
            <a:off x="6124063" y="3931491"/>
            <a:ext cx="569475" cy="554175"/>
          </a:xfrm>
          <a:prstGeom prst="ellipse">
            <a:avLst/>
          </a:prstGeom>
          <a:solidFill>
            <a:schemeClr val="accent5"/>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72" name="Google Shape;72;p7"/>
          <p:cNvSpPr txBox="1">
            <a:spLocks noGrp="1"/>
          </p:cNvSpPr>
          <p:nvPr>
            <p:ph type="title"/>
          </p:nvPr>
        </p:nvSpPr>
        <p:spPr>
          <a:xfrm>
            <a:off x="2489454" y="1035558"/>
            <a:ext cx="4169700" cy="1885950"/>
          </a:xfrm>
          <a:prstGeom prst="rect">
            <a:avLst/>
          </a:prstGeom>
          <a:noFill/>
          <a:ln>
            <a:noFill/>
          </a:ln>
        </p:spPr>
        <p:txBody>
          <a:bodyPr spcFirstLastPara="1" wrap="square" lIns="91425" tIns="45700" rIns="91425" bIns="45700" anchor="b" anchorCtr="0">
            <a:normAutofit/>
          </a:bodyPr>
          <a:lstStyle>
            <a:lvl1pPr lvl="0" algn="ctr" rtl="0">
              <a:lnSpc>
                <a:spcPct val="90000"/>
              </a:lnSpc>
              <a:spcBef>
                <a:spcPts val="0"/>
              </a:spcBef>
              <a:spcAft>
                <a:spcPts val="0"/>
              </a:spcAft>
              <a:buClr>
                <a:schemeClr val="lt1"/>
              </a:buClr>
              <a:buSzPts val="6000"/>
              <a:buFont typeface="Twentieth Century"/>
              <a:buNone/>
              <a:defRPr sz="45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3" name="Google Shape;73;p7"/>
          <p:cNvSpPr txBox="1">
            <a:spLocks noGrp="1"/>
          </p:cNvSpPr>
          <p:nvPr>
            <p:ph type="body" idx="1"/>
          </p:nvPr>
        </p:nvSpPr>
        <p:spPr>
          <a:xfrm>
            <a:off x="2489454" y="3058668"/>
            <a:ext cx="4169700" cy="1152225"/>
          </a:xfrm>
          <a:prstGeom prst="rect">
            <a:avLst/>
          </a:prstGeom>
          <a:noFill/>
          <a:ln>
            <a:noFill/>
          </a:ln>
        </p:spPr>
        <p:txBody>
          <a:bodyPr spcFirstLastPara="1" wrap="square" lIns="91425" tIns="45700" rIns="91425" bIns="45700" anchor="t" anchorCtr="0">
            <a:normAutofit/>
          </a:bodyPr>
          <a:lstStyle>
            <a:lvl1pPr marL="342900" lvl="0" indent="-171450" algn="ctr" rtl="0">
              <a:lnSpc>
                <a:spcPct val="90000"/>
              </a:lnSpc>
              <a:spcBef>
                <a:spcPts val="750"/>
              </a:spcBef>
              <a:spcAft>
                <a:spcPts val="0"/>
              </a:spcAft>
              <a:buClr>
                <a:schemeClr val="lt1"/>
              </a:buClr>
              <a:buSzPts val="2400"/>
              <a:buNone/>
              <a:defRPr sz="1800">
                <a:solidFill>
                  <a:schemeClr val="lt1"/>
                </a:solidFill>
              </a:defRPr>
            </a:lvl1pPr>
            <a:lvl2pPr marL="685800" lvl="1" indent="-171450" algn="l" rtl="0">
              <a:lnSpc>
                <a:spcPct val="90000"/>
              </a:lnSpc>
              <a:spcBef>
                <a:spcPts val="375"/>
              </a:spcBef>
              <a:spcAft>
                <a:spcPts val="0"/>
              </a:spcAft>
              <a:buClr>
                <a:srgbClr val="888888"/>
              </a:buClr>
              <a:buSzPts val="2000"/>
              <a:buNone/>
              <a:defRPr sz="1500">
                <a:solidFill>
                  <a:srgbClr val="888888"/>
                </a:solidFill>
              </a:defRPr>
            </a:lvl2pPr>
            <a:lvl3pPr marL="1028700" lvl="2" indent="-171450" algn="l" rtl="0">
              <a:lnSpc>
                <a:spcPct val="90000"/>
              </a:lnSpc>
              <a:spcBef>
                <a:spcPts val="375"/>
              </a:spcBef>
              <a:spcAft>
                <a:spcPts val="0"/>
              </a:spcAft>
              <a:buClr>
                <a:srgbClr val="888888"/>
              </a:buClr>
              <a:buSzPts val="1800"/>
              <a:buNone/>
              <a:defRPr sz="1350">
                <a:solidFill>
                  <a:srgbClr val="888888"/>
                </a:solidFill>
              </a:defRPr>
            </a:lvl3pPr>
            <a:lvl4pPr marL="1371600" lvl="3" indent="-171450" algn="l" rtl="0">
              <a:lnSpc>
                <a:spcPct val="90000"/>
              </a:lnSpc>
              <a:spcBef>
                <a:spcPts val="375"/>
              </a:spcBef>
              <a:spcAft>
                <a:spcPts val="0"/>
              </a:spcAft>
              <a:buClr>
                <a:srgbClr val="888888"/>
              </a:buClr>
              <a:buSzPts val="1600"/>
              <a:buNone/>
              <a:defRPr sz="1200">
                <a:solidFill>
                  <a:srgbClr val="888888"/>
                </a:solidFill>
              </a:defRPr>
            </a:lvl4pPr>
            <a:lvl5pPr marL="1714500" lvl="4" indent="-171450" algn="l" rtl="0">
              <a:lnSpc>
                <a:spcPct val="90000"/>
              </a:lnSpc>
              <a:spcBef>
                <a:spcPts val="375"/>
              </a:spcBef>
              <a:spcAft>
                <a:spcPts val="0"/>
              </a:spcAft>
              <a:buClr>
                <a:srgbClr val="888888"/>
              </a:buClr>
              <a:buSzPts val="1600"/>
              <a:buNone/>
              <a:defRPr sz="1200">
                <a:solidFill>
                  <a:srgbClr val="888888"/>
                </a:solidFill>
              </a:defRPr>
            </a:lvl5pPr>
            <a:lvl6pPr marL="2057400" lvl="5" indent="-171450" algn="l" rtl="0">
              <a:lnSpc>
                <a:spcPct val="90000"/>
              </a:lnSpc>
              <a:spcBef>
                <a:spcPts val="375"/>
              </a:spcBef>
              <a:spcAft>
                <a:spcPts val="0"/>
              </a:spcAft>
              <a:buClr>
                <a:srgbClr val="888888"/>
              </a:buClr>
              <a:buSzPts val="1600"/>
              <a:buNone/>
              <a:defRPr sz="1200">
                <a:solidFill>
                  <a:srgbClr val="888888"/>
                </a:solidFill>
              </a:defRPr>
            </a:lvl6pPr>
            <a:lvl7pPr marL="2400300" lvl="6" indent="-171450" algn="l" rtl="0">
              <a:lnSpc>
                <a:spcPct val="90000"/>
              </a:lnSpc>
              <a:spcBef>
                <a:spcPts val="375"/>
              </a:spcBef>
              <a:spcAft>
                <a:spcPts val="0"/>
              </a:spcAft>
              <a:buClr>
                <a:srgbClr val="888888"/>
              </a:buClr>
              <a:buSzPts val="1600"/>
              <a:buNone/>
              <a:defRPr sz="1200">
                <a:solidFill>
                  <a:srgbClr val="888888"/>
                </a:solidFill>
              </a:defRPr>
            </a:lvl7pPr>
            <a:lvl8pPr marL="2743200" lvl="7" indent="-171450" algn="l" rtl="0">
              <a:lnSpc>
                <a:spcPct val="90000"/>
              </a:lnSpc>
              <a:spcBef>
                <a:spcPts val="375"/>
              </a:spcBef>
              <a:spcAft>
                <a:spcPts val="0"/>
              </a:spcAft>
              <a:buClr>
                <a:srgbClr val="888888"/>
              </a:buClr>
              <a:buSzPts val="1600"/>
              <a:buNone/>
              <a:defRPr sz="1200">
                <a:solidFill>
                  <a:srgbClr val="888888"/>
                </a:solidFill>
              </a:defRPr>
            </a:lvl8pPr>
            <a:lvl9pPr marL="3086100" lvl="8" indent="-171450" algn="l" rtl="0">
              <a:lnSpc>
                <a:spcPct val="90000"/>
              </a:lnSpc>
              <a:spcBef>
                <a:spcPts val="375"/>
              </a:spcBef>
              <a:spcAft>
                <a:spcPts val="0"/>
              </a:spcAft>
              <a:buClr>
                <a:srgbClr val="888888"/>
              </a:buClr>
              <a:buSzPts val="1600"/>
              <a:buNone/>
              <a:defRPr sz="1200">
                <a:solidFill>
                  <a:srgbClr val="888888"/>
                </a:solidFill>
              </a:defRPr>
            </a:lvl9pPr>
          </a:lstStyle>
          <a:p>
            <a:endParaRPr/>
          </a:p>
        </p:txBody>
      </p:sp>
    </p:spTree>
    <p:extLst>
      <p:ext uri="{BB962C8B-B14F-4D97-AF65-F5344CB8AC3E}">
        <p14:creationId xmlns:p14="http://schemas.microsoft.com/office/powerpoint/2010/main" val="40163453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74"/>
        <p:cNvGrpSpPr/>
        <p:nvPr/>
      </p:nvGrpSpPr>
      <p:grpSpPr>
        <a:xfrm>
          <a:off x="0" y="0"/>
          <a:ext cx="0" cy="0"/>
          <a:chOff x="0" y="0"/>
          <a:chExt cx="0" cy="0"/>
        </a:xfrm>
      </p:grpSpPr>
      <p:sp>
        <p:nvSpPr>
          <p:cNvPr id="75" name="Google Shape;75;p8"/>
          <p:cNvSpPr txBox="1">
            <a:spLocks noGrp="1"/>
          </p:cNvSpPr>
          <p:nvPr>
            <p:ph type="title"/>
          </p:nvPr>
        </p:nvSpPr>
        <p:spPr>
          <a:xfrm>
            <a:off x="404622" y="273844"/>
            <a:ext cx="7886700" cy="994275"/>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76" name="Google Shape;76;p8"/>
          <p:cNvSpPr txBox="1">
            <a:spLocks noGrp="1"/>
          </p:cNvSpPr>
          <p:nvPr>
            <p:ph type="body" idx="1"/>
          </p:nvPr>
        </p:nvSpPr>
        <p:spPr>
          <a:xfrm>
            <a:off x="884682" y="1433322"/>
            <a:ext cx="7372350" cy="2894850"/>
          </a:xfrm>
          <a:prstGeom prst="rect">
            <a:avLst/>
          </a:prstGeom>
          <a:noFill/>
          <a:ln>
            <a:noFill/>
          </a:ln>
        </p:spPr>
        <p:txBody>
          <a:bodyPr spcFirstLastPara="1" wrap="square" lIns="91425" tIns="45700" rIns="91425" bIns="45700" anchor="t" anchorCtr="0">
            <a:normAutofit/>
          </a:bodyPr>
          <a:lstStyle>
            <a:lvl1pPr marL="342900" lvl="0" indent="-257175" algn="l" rtl="0">
              <a:lnSpc>
                <a:spcPct val="90000"/>
              </a:lnSpc>
              <a:spcBef>
                <a:spcPts val="750"/>
              </a:spcBef>
              <a:spcAft>
                <a:spcPts val="0"/>
              </a:spcAft>
              <a:buClr>
                <a:schemeClr val="dk1"/>
              </a:buClr>
              <a:buSzPts val="1800"/>
              <a:buChar char="•"/>
              <a:defRPr/>
            </a:lvl1pPr>
            <a:lvl2pPr marL="685800" lvl="1" indent="-257175" algn="l" rtl="0">
              <a:lnSpc>
                <a:spcPct val="90000"/>
              </a:lnSpc>
              <a:spcBef>
                <a:spcPts val="375"/>
              </a:spcBef>
              <a:spcAft>
                <a:spcPts val="0"/>
              </a:spcAft>
              <a:buClr>
                <a:schemeClr val="dk1"/>
              </a:buClr>
              <a:buSzPts val="1800"/>
              <a:buChar char="•"/>
              <a:defRPr/>
            </a:lvl2pPr>
            <a:lvl3pPr marL="1028700" lvl="2" indent="-257175" algn="l" rtl="0">
              <a:lnSpc>
                <a:spcPct val="90000"/>
              </a:lnSpc>
              <a:spcBef>
                <a:spcPts val="375"/>
              </a:spcBef>
              <a:spcAft>
                <a:spcPts val="0"/>
              </a:spcAft>
              <a:buClr>
                <a:schemeClr val="dk1"/>
              </a:buClr>
              <a:buSzPts val="1800"/>
              <a:buChar char="•"/>
              <a:defRPr/>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77" name="Google Shape;77;p8"/>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8" name="Google Shape;78;p8"/>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79" name="Google Shape;79;p8"/>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cap="none">
                <a:solidFill>
                  <a:srgbClr val="888888"/>
                </a:solidFill>
                <a:latin typeface="Avenir"/>
                <a:ea typeface="Avenir"/>
                <a:cs typeface="Avenir"/>
                <a:sym typeface="Avenir"/>
              </a:defRPr>
            </a:lvl1pPr>
            <a:lvl2pPr marL="0" marR="0" lvl="1" indent="0" algn="r" rtl="0">
              <a:spcBef>
                <a:spcPts val="0"/>
              </a:spcBef>
              <a:buNone/>
              <a:defRPr sz="900" cap="none">
                <a:solidFill>
                  <a:srgbClr val="888888"/>
                </a:solidFill>
                <a:latin typeface="Avenir"/>
                <a:ea typeface="Avenir"/>
                <a:cs typeface="Avenir"/>
                <a:sym typeface="Avenir"/>
              </a:defRPr>
            </a:lvl2pPr>
            <a:lvl3pPr marL="0" marR="0" lvl="2" indent="0" algn="r" rtl="0">
              <a:spcBef>
                <a:spcPts val="0"/>
              </a:spcBef>
              <a:buNone/>
              <a:defRPr sz="900" cap="none">
                <a:solidFill>
                  <a:srgbClr val="888888"/>
                </a:solidFill>
                <a:latin typeface="Avenir"/>
                <a:ea typeface="Avenir"/>
                <a:cs typeface="Avenir"/>
                <a:sym typeface="Avenir"/>
              </a:defRPr>
            </a:lvl3pPr>
            <a:lvl4pPr marL="0" marR="0" lvl="3" indent="0" algn="r" rtl="0">
              <a:spcBef>
                <a:spcPts val="0"/>
              </a:spcBef>
              <a:buNone/>
              <a:defRPr sz="900" cap="none">
                <a:solidFill>
                  <a:srgbClr val="888888"/>
                </a:solidFill>
                <a:latin typeface="Avenir"/>
                <a:ea typeface="Avenir"/>
                <a:cs typeface="Avenir"/>
                <a:sym typeface="Avenir"/>
              </a:defRPr>
            </a:lvl4pPr>
            <a:lvl5pPr marL="0" marR="0" lvl="4" indent="0" algn="r" rtl="0">
              <a:spcBef>
                <a:spcPts val="0"/>
              </a:spcBef>
              <a:buNone/>
              <a:defRPr sz="900" cap="none">
                <a:solidFill>
                  <a:srgbClr val="888888"/>
                </a:solidFill>
                <a:latin typeface="Avenir"/>
                <a:ea typeface="Avenir"/>
                <a:cs typeface="Avenir"/>
                <a:sym typeface="Avenir"/>
              </a:defRPr>
            </a:lvl5pPr>
            <a:lvl6pPr marL="0" marR="0" lvl="5" indent="0" algn="r" rtl="0">
              <a:spcBef>
                <a:spcPts val="0"/>
              </a:spcBef>
              <a:buNone/>
              <a:defRPr sz="900" cap="none">
                <a:solidFill>
                  <a:srgbClr val="888888"/>
                </a:solidFill>
                <a:latin typeface="Avenir"/>
                <a:ea typeface="Avenir"/>
                <a:cs typeface="Avenir"/>
                <a:sym typeface="Avenir"/>
              </a:defRPr>
            </a:lvl6pPr>
            <a:lvl7pPr marL="0" marR="0" lvl="6" indent="0" algn="r" rtl="0">
              <a:spcBef>
                <a:spcPts val="0"/>
              </a:spcBef>
              <a:buNone/>
              <a:defRPr sz="900" cap="none">
                <a:solidFill>
                  <a:srgbClr val="888888"/>
                </a:solidFill>
                <a:latin typeface="Avenir"/>
                <a:ea typeface="Avenir"/>
                <a:cs typeface="Avenir"/>
                <a:sym typeface="Avenir"/>
              </a:defRPr>
            </a:lvl7pPr>
            <a:lvl8pPr marL="0" marR="0" lvl="7" indent="0" algn="r" rtl="0">
              <a:spcBef>
                <a:spcPts val="0"/>
              </a:spcBef>
              <a:buNone/>
              <a:defRPr sz="900" cap="none">
                <a:solidFill>
                  <a:srgbClr val="888888"/>
                </a:solidFill>
                <a:latin typeface="Avenir"/>
                <a:ea typeface="Avenir"/>
                <a:cs typeface="Avenir"/>
                <a:sym typeface="Avenir"/>
              </a:defRPr>
            </a:lvl8pPr>
            <a:lvl9pPr marL="0" marR="0" lvl="8" indent="0" algn="r" rtl="0">
              <a:spcBef>
                <a:spcPts val="0"/>
              </a:spcBef>
              <a:buNone/>
              <a:defRPr sz="900"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80" name="Google Shape;80;p8"/>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81" name="Google Shape;81;p8"/>
          <p:cNvSpPr/>
          <p:nvPr/>
        </p:nvSpPr>
        <p:spPr>
          <a:xfrm flipH="1">
            <a:off x="92652" y="4288429"/>
            <a:ext cx="1328707" cy="855071"/>
          </a:xfrm>
          <a:custGeom>
            <a:avLst/>
            <a:gdLst/>
            <a:ahLst/>
            <a:cxnLst/>
            <a:rect l="l" t="t" r="r" b="b"/>
            <a:pathLst>
              <a:path w="1771609" h="1140095" extrusionOk="0">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872066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17"/>
        <p:cNvGrpSpPr/>
        <p:nvPr/>
      </p:nvGrpSpPr>
      <p:grpSpPr>
        <a:xfrm>
          <a:off x="0" y="0"/>
          <a:ext cx="0" cy="0"/>
          <a:chOff x="0" y="0"/>
          <a:chExt cx="0" cy="0"/>
        </a:xfrm>
      </p:grpSpPr>
      <p:grpSp>
        <p:nvGrpSpPr>
          <p:cNvPr id="218" name="Google Shape;218;p6"/>
          <p:cNvGrpSpPr/>
          <p:nvPr/>
        </p:nvGrpSpPr>
        <p:grpSpPr>
          <a:xfrm>
            <a:off x="-4954688" y="182734"/>
            <a:ext cx="20211797" cy="5143427"/>
            <a:chOff x="-2017361" y="955950"/>
            <a:chExt cx="13655697" cy="3475054"/>
          </a:xfrm>
        </p:grpSpPr>
        <p:sp>
          <p:nvSpPr>
            <p:cNvPr id="219" name="Google Shape;219;p6"/>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6"/>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6"/>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6"/>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6"/>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6"/>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6"/>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6"/>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6"/>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6"/>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6"/>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6"/>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6"/>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6"/>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6"/>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6"/>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6"/>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6"/>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6"/>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6"/>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6"/>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6"/>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6"/>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6"/>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6"/>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6"/>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6"/>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6"/>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6"/>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6"/>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6"/>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6"/>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6"/>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6"/>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6"/>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6"/>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6"/>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6"/>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6"/>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6"/>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6"/>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6"/>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6"/>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6"/>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6"/>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64" name="Google Shape;264;p6"/>
          <p:cNvSpPr/>
          <p:nvPr/>
        </p:nvSpPr>
        <p:spPr>
          <a:xfrm rot="10800000">
            <a:off x="-553950" y="-437412"/>
            <a:ext cx="9943800" cy="6383700"/>
          </a:xfrm>
          <a:prstGeom prst="rect">
            <a:avLst/>
          </a:prstGeom>
          <a:gradFill>
            <a:gsLst>
              <a:gs pos="0">
                <a:srgbClr val="FFFFFF">
                  <a:alpha val="0"/>
                </a:srgbClr>
              </a:gs>
              <a:gs pos="0">
                <a:srgbClr val="FFFFFF">
                  <a:alpha val="0"/>
                </a:srgbClr>
              </a:gs>
              <a:gs pos="30000">
                <a:schemeClr val="lt1"/>
              </a:gs>
              <a:gs pos="5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Content 2">
  <p:cSld name="Title and Content 2">
    <p:spTree>
      <p:nvGrpSpPr>
        <p:cNvPr id="1" name="Shape 82"/>
        <p:cNvGrpSpPr/>
        <p:nvPr/>
      </p:nvGrpSpPr>
      <p:grpSpPr>
        <a:xfrm>
          <a:off x="0" y="0"/>
          <a:ext cx="0" cy="0"/>
          <a:chOff x="0" y="0"/>
          <a:chExt cx="0" cy="0"/>
        </a:xfrm>
      </p:grpSpPr>
      <p:sp>
        <p:nvSpPr>
          <p:cNvPr id="83" name="Google Shape;83;p9"/>
          <p:cNvSpPr txBox="1">
            <a:spLocks noGrp="1"/>
          </p:cNvSpPr>
          <p:nvPr>
            <p:ph type="title"/>
          </p:nvPr>
        </p:nvSpPr>
        <p:spPr>
          <a:xfrm>
            <a:off x="628650" y="273844"/>
            <a:ext cx="7886700" cy="994275"/>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4" name="Google Shape;84;p9"/>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85" name="Google Shape;85;p9"/>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86" name="Google Shape;86;p9"/>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cap="none">
                <a:solidFill>
                  <a:srgbClr val="888888"/>
                </a:solidFill>
                <a:latin typeface="Avenir"/>
                <a:ea typeface="Avenir"/>
                <a:cs typeface="Avenir"/>
                <a:sym typeface="Avenir"/>
              </a:defRPr>
            </a:lvl1pPr>
            <a:lvl2pPr marL="0" marR="0" lvl="1" indent="0" algn="r" rtl="0">
              <a:spcBef>
                <a:spcPts val="0"/>
              </a:spcBef>
              <a:buNone/>
              <a:defRPr sz="900" cap="none">
                <a:solidFill>
                  <a:srgbClr val="888888"/>
                </a:solidFill>
                <a:latin typeface="Avenir"/>
                <a:ea typeface="Avenir"/>
                <a:cs typeface="Avenir"/>
                <a:sym typeface="Avenir"/>
              </a:defRPr>
            </a:lvl2pPr>
            <a:lvl3pPr marL="0" marR="0" lvl="2" indent="0" algn="r" rtl="0">
              <a:spcBef>
                <a:spcPts val="0"/>
              </a:spcBef>
              <a:buNone/>
              <a:defRPr sz="900" cap="none">
                <a:solidFill>
                  <a:srgbClr val="888888"/>
                </a:solidFill>
                <a:latin typeface="Avenir"/>
                <a:ea typeface="Avenir"/>
                <a:cs typeface="Avenir"/>
                <a:sym typeface="Avenir"/>
              </a:defRPr>
            </a:lvl3pPr>
            <a:lvl4pPr marL="0" marR="0" lvl="3" indent="0" algn="r" rtl="0">
              <a:spcBef>
                <a:spcPts val="0"/>
              </a:spcBef>
              <a:buNone/>
              <a:defRPr sz="900" cap="none">
                <a:solidFill>
                  <a:srgbClr val="888888"/>
                </a:solidFill>
                <a:latin typeface="Avenir"/>
                <a:ea typeface="Avenir"/>
                <a:cs typeface="Avenir"/>
                <a:sym typeface="Avenir"/>
              </a:defRPr>
            </a:lvl4pPr>
            <a:lvl5pPr marL="0" marR="0" lvl="4" indent="0" algn="r" rtl="0">
              <a:spcBef>
                <a:spcPts val="0"/>
              </a:spcBef>
              <a:buNone/>
              <a:defRPr sz="900" cap="none">
                <a:solidFill>
                  <a:srgbClr val="888888"/>
                </a:solidFill>
                <a:latin typeface="Avenir"/>
                <a:ea typeface="Avenir"/>
                <a:cs typeface="Avenir"/>
                <a:sym typeface="Avenir"/>
              </a:defRPr>
            </a:lvl5pPr>
            <a:lvl6pPr marL="0" marR="0" lvl="5" indent="0" algn="r" rtl="0">
              <a:spcBef>
                <a:spcPts val="0"/>
              </a:spcBef>
              <a:buNone/>
              <a:defRPr sz="900" cap="none">
                <a:solidFill>
                  <a:srgbClr val="888888"/>
                </a:solidFill>
                <a:latin typeface="Avenir"/>
                <a:ea typeface="Avenir"/>
                <a:cs typeface="Avenir"/>
                <a:sym typeface="Avenir"/>
              </a:defRPr>
            </a:lvl6pPr>
            <a:lvl7pPr marL="0" marR="0" lvl="6" indent="0" algn="r" rtl="0">
              <a:spcBef>
                <a:spcPts val="0"/>
              </a:spcBef>
              <a:buNone/>
              <a:defRPr sz="900" cap="none">
                <a:solidFill>
                  <a:srgbClr val="888888"/>
                </a:solidFill>
                <a:latin typeface="Avenir"/>
                <a:ea typeface="Avenir"/>
                <a:cs typeface="Avenir"/>
                <a:sym typeface="Avenir"/>
              </a:defRPr>
            </a:lvl7pPr>
            <a:lvl8pPr marL="0" marR="0" lvl="7" indent="0" algn="r" rtl="0">
              <a:spcBef>
                <a:spcPts val="0"/>
              </a:spcBef>
              <a:buNone/>
              <a:defRPr sz="900" cap="none">
                <a:solidFill>
                  <a:srgbClr val="888888"/>
                </a:solidFill>
                <a:latin typeface="Avenir"/>
                <a:ea typeface="Avenir"/>
                <a:cs typeface="Avenir"/>
                <a:sym typeface="Avenir"/>
              </a:defRPr>
            </a:lvl8pPr>
            <a:lvl9pPr marL="0" marR="0" lvl="8" indent="0" algn="r" rtl="0">
              <a:spcBef>
                <a:spcPts val="0"/>
              </a:spcBef>
              <a:buNone/>
              <a:defRPr sz="900"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87" name="Google Shape;87;p9"/>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88" name="Google Shape;88;p9"/>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89" name="Google Shape;89;p9"/>
          <p:cNvSpPr txBox="1">
            <a:spLocks noGrp="1"/>
          </p:cNvSpPr>
          <p:nvPr>
            <p:ph type="body" idx="1"/>
          </p:nvPr>
        </p:nvSpPr>
        <p:spPr>
          <a:xfrm>
            <a:off x="628650" y="1433322"/>
            <a:ext cx="7886700" cy="2894850"/>
          </a:xfrm>
          <a:prstGeom prst="rect">
            <a:avLst/>
          </a:prstGeom>
          <a:noFill/>
          <a:ln>
            <a:noFill/>
          </a:ln>
        </p:spPr>
        <p:txBody>
          <a:bodyPr spcFirstLastPara="1" wrap="square" lIns="91425" tIns="45700" rIns="91425" bIns="45700" anchor="t" anchorCtr="0">
            <a:normAutofit/>
          </a:bodyPr>
          <a:lstStyle>
            <a:lvl1pPr marL="342900" lvl="0" indent="-257175" algn="l" rtl="0">
              <a:lnSpc>
                <a:spcPct val="90000"/>
              </a:lnSpc>
              <a:spcBef>
                <a:spcPts val="750"/>
              </a:spcBef>
              <a:spcAft>
                <a:spcPts val="0"/>
              </a:spcAft>
              <a:buClr>
                <a:schemeClr val="dk1"/>
              </a:buClr>
              <a:buSzPts val="1800"/>
              <a:buChar char="•"/>
              <a:defRPr/>
            </a:lvl1pPr>
            <a:lvl2pPr marL="685800" lvl="1" indent="-257175" algn="l" rtl="0">
              <a:lnSpc>
                <a:spcPct val="90000"/>
              </a:lnSpc>
              <a:spcBef>
                <a:spcPts val="375"/>
              </a:spcBef>
              <a:spcAft>
                <a:spcPts val="0"/>
              </a:spcAft>
              <a:buClr>
                <a:schemeClr val="dk1"/>
              </a:buClr>
              <a:buSzPts val="1800"/>
              <a:buChar char="•"/>
              <a:defRPr/>
            </a:lvl2pPr>
            <a:lvl3pPr marL="1028700" lvl="2" indent="-257175" algn="l" rtl="0">
              <a:lnSpc>
                <a:spcPct val="90000"/>
              </a:lnSpc>
              <a:spcBef>
                <a:spcPts val="375"/>
              </a:spcBef>
              <a:spcAft>
                <a:spcPts val="0"/>
              </a:spcAft>
              <a:buClr>
                <a:schemeClr val="dk1"/>
              </a:buClr>
              <a:buSzPts val="1800"/>
              <a:buChar char="•"/>
              <a:defRPr/>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4385673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Quote slide with picture">
  <p:cSld name="Quote slide with picture">
    <p:bg>
      <p:bgPr>
        <a:solidFill>
          <a:schemeClr val="dk1"/>
        </a:solidFill>
        <a:effectLst/>
      </p:bgPr>
    </p:bg>
    <p:spTree>
      <p:nvGrpSpPr>
        <p:cNvPr id="1" name="Shape 90"/>
        <p:cNvGrpSpPr/>
        <p:nvPr/>
      </p:nvGrpSpPr>
      <p:grpSpPr>
        <a:xfrm>
          <a:off x="0" y="0"/>
          <a:ext cx="0" cy="0"/>
          <a:chOff x="0" y="0"/>
          <a:chExt cx="0" cy="0"/>
        </a:xfrm>
      </p:grpSpPr>
      <p:sp>
        <p:nvSpPr>
          <p:cNvPr id="91" name="Google Shape;91;p10"/>
          <p:cNvSpPr>
            <a:spLocks noGrp="1"/>
          </p:cNvSpPr>
          <p:nvPr>
            <p:ph type="pic" idx="2"/>
          </p:nvPr>
        </p:nvSpPr>
        <p:spPr>
          <a:xfrm>
            <a:off x="0" y="1"/>
            <a:ext cx="9144000" cy="5143500"/>
          </a:xfrm>
          <a:prstGeom prst="rect">
            <a:avLst/>
          </a:prstGeom>
          <a:noFill/>
          <a:ln>
            <a:noFill/>
          </a:ln>
        </p:spPr>
      </p:sp>
      <p:sp>
        <p:nvSpPr>
          <p:cNvPr id="92" name="Google Shape;92;p10"/>
          <p:cNvSpPr txBox="1">
            <a:spLocks noGrp="1"/>
          </p:cNvSpPr>
          <p:nvPr>
            <p:ph type="title"/>
          </p:nvPr>
        </p:nvSpPr>
        <p:spPr>
          <a:xfrm>
            <a:off x="2333625" y="277950"/>
            <a:ext cx="4442850" cy="4442850"/>
          </a:xfrm>
          <a:prstGeom prst="rect">
            <a:avLst/>
          </a:prstGeom>
          <a:solidFill>
            <a:schemeClr val="lt1">
              <a:alpha val="94900"/>
            </a:schemeClr>
          </a:solidFill>
          <a:ln>
            <a:noFill/>
          </a:ln>
        </p:spPr>
        <p:txBody>
          <a:bodyPr spcFirstLastPara="1" wrap="square" lIns="457200" tIns="45700" rIns="457200" bIns="2331700" anchor="b" anchorCtr="0">
            <a:noAutofit/>
          </a:bodyPr>
          <a:lstStyle>
            <a:lvl1pPr lvl="0" algn="ctr" rtl="0">
              <a:lnSpc>
                <a:spcPct val="90000"/>
              </a:lnSpc>
              <a:spcBef>
                <a:spcPts val="0"/>
              </a:spcBef>
              <a:spcAft>
                <a:spcPts val="0"/>
              </a:spcAft>
              <a:buClr>
                <a:schemeClr val="dk1"/>
              </a:buClr>
              <a:buSzPts val="4000"/>
              <a:buFont typeface="Twentieth Century"/>
              <a:buNone/>
              <a:defRPr sz="3000">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3" name="Google Shape;93;p10"/>
          <p:cNvSpPr txBox="1">
            <a:spLocks noGrp="1"/>
          </p:cNvSpPr>
          <p:nvPr>
            <p:ph type="body" idx="1"/>
          </p:nvPr>
        </p:nvSpPr>
        <p:spPr>
          <a:xfrm>
            <a:off x="2681478" y="3284982"/>
            <a:ext cx="3778650" cy="534825"/>
          </a:xfrm>
          <a:prstGeom prst="rect">
            <a:avLst/>
          </a:prstGeom>
          <a:noFill/>
          <a:ln>
            <a:noFill/>
          </a:ln>
        </p:spPr>
        <p:txBody>
          <a:bodyPr spcFirstLastPara="1" wrap="square" lIns="91425" tIns="45700" rIns="91425" bIns="45700" anchor="t" anchorCtr="0">
            <a:normAutofit/>
          </a:bodyPr>
          <a:lstStyle>
            <a:lvl1pPr marL="342900" lvl="0" indent="-171450" algn="ctr" rtl="0">
              <a:lnSpc>
                <a:spcPct val="90000"/>
              </a:lnSpc>
              <a:spcBef>
                <a:spcPts val="750"/>
              </a:spcBef>
              <a:spcAft>
                <a:spcPts val="0"/>
              </a:spcAft>
              <a:buClr>
                <a:schemeClr val="dk1"/>
              </a:buClr>
              <a:buSzPts val="2400"/>
              <a:buNone/>
              <a:defRPr sz="1800">
                <a:solidFill>
                  <a:schemeClr val="dk1"/>
                </a:solidFill>
              </a:defRPr>
            </a:lvl1pPr>
            <a:lvl2pPr marL="685800" lvl="1" indent="-171450" algn="l" rtl="0">
              <a:lnSpc>
                <a:spcPct val="90000"/>
              </a:lnSpc>
              <a:spcBef>
                <a:spcPts val="375"/>
              </a:spcBef>
              <a:spcAft>
                <a:spcPts val="0"/>
              </a:spcAft>
              <a:buClr>
                <a:srgbClr val="888888"/>
              </a:buClr>
              <a:buSzPts val="2000"/>
              <a:buNone/>
              <a:defRPr sz="1500">
                <a:solidFill>
                  <a:srgbClr val="888888"/>
                </a:solidFill>
              </a:defRPr>
            </a:lvl2pPr>
            <a:lvl3pPr marL="1028700" lvl="2" indent="-171450" algn="l" rtl="0">
              <a:lnSpc>
                <a:spcPct val="90000"/>
              </a:lnSpc>
              <a:spcBef>
                <a:spcPts val="375"/>
              </a:spcBef>
              <a:spcAft>
                <a:spcPts val="0"/>
              </a:spcAft>
              <a:buClr>
                <a:srgbClr val="888888"/>
              </a:buClr>
              <a:buSzPts val="1800"/>
              <a:buNone/>
              <a:defRPr sz="1350">
                <a:solidFill>
                  <a:srgbClr val="888888"/>
                </a:solidFill>
              </a:defRPr>
            </a:lvl3pPr>
            <a:lvl4pPr marL="1371600" lvl="3" indent="-171450" algn="l" rtl="0">
              <a:lnSpc>
                <a:spcPct val="90000"/>
              </a:lnSpc>
              <a:spcBef>
                <a:spcPts val="375"/>
              </a:spcBef>
              <a:spcAft>
                <a:spcPts val="0"/>
              </a:spcAft>
              <a:buClr>
                <a:srgbClr val="888888"/>
              </a:buClr>
              <a:buSzPts val="1600"/>
              <a:buNone/>
              <a:defRPr sz="1200">
                <a:solidFill>
                  <a:srgbClr val="888888"/>
                </a:solidFill>
              </a:defRPr>
            </a:lvl4pPr>
            <a:lvl5pPr marL="1714500" lvl="4" indent="-171450" algn="l" rtl="0">
              <a:lnSpc>
                <a:spcPct val="90000"/>
              </a:lnSpc>
              <a:spcBef>
                <a:spcPts val="375"/>
              </a:spcBef>
              <a:spcAft>
                <a:spcPts val="0"/>
              </a:spcAft>
              <a:buClr>
                <a:srgbClr val="888888"/>
              </a:buClr>
              <a:buSzPts val="1600"/>
              <a:buNone/>
              <a:defRPr sz="1200">
                <a:solidFill>
                  <a:srgbClr val="888888"/>
                </a:solidFill>
              </a:defRPr>
            </a:lvl5pPr>
            <a:lvl6pPr marL="2057400" lvl="5" indent="-171450" algn="l" rtl="0">
              <a:lnSpc>
                <a:spcPct val="90000"/>
              </a:lnSpc>
              <a:spcBef>
                <a:spcPts val="375"/>
              </a:spcBef>
              <a:spcAft>
                <a:spcPts val="0"/>
              </a:spcAft>
              <a:buClr>
                <a:srgbClr val="888888"/>
              </a:buClr>
              <a:buSzPts val="1600"/>
              <a:buNone/>
              <a:defRPr sz="1200">
                <a:solidFill>
                  <a:srgbClr val="888888"/>
                </a:solidFill>
              </a:defRPr>
            </a:lvl6pPr>
            <a:lvl7pPr marL="2400300" lvl="6" indent="-171450" algn="l" rtl="0">
              <a:lnSpc>
                <a:spcPct val="90000"/>
              </a:lnSpc>
              <a:spcBef>
                <a:spcPts val="375"/>
              </a:spcBef>
              <a:spcAft>
                <a:spcPts val="0"/>
              </a:spcAft>
              <a:buClr>
                <a:srgbClr val="888888"/>
              </a:buClr>
              <a:buSzPts val="1600"/>
              <a:buNone/>
              <a:defRPr sz="1200">
                <a:solidFill>
                  <a:srgbClr val="888888"/>
                </a:solidFill>
              </a:defRPr>
            </a:lvl7pPr>
            <a:lvl8pPr marL="2743200" lvl="7" indent="-171450" algn="l" rtl="0">
              <a:lnSpc>
                <a:spcPct val="90000"/>
              </a:lnSpc>
              <a:spcBef>
                <a:spcPts val="375"/>
              </a:spcBef>
              <a:spcAft>
                <a:spcPts val="0"/>
              </a:spcAft>
              <a:buClr>
                <a:srgbClr val="888888"/>
              </a:buClr>
              <a:buSzPts val="1600"/>
              <a:buNone/>
              <a:defRPr sz="1200">
                <a:solidFill>
                  <a:srgbClr val="888888"/>
                </a:solidFill>
              </a:defRPr>
            </a:lvl8pPr>
            <a:lvl9pPr marL="3086100" lvl="8" indent="-171450" algn="l" rtl="0">
              <a:lnSpc>
                <a:spcPct val="90000"/>
              </a:lnSpc>
              <a:spcBef>
                <a:spcPts val="375"/>
              </a:spcBef>
              <a:spcAft>
                <a:spcPts val="0"/>
              </a:spcAft>
              <a:buClr>
                <a:srgbClr val="888888"/>
              </a:buClr>
              <a:buSzPts val="1600"/>
              <a:buNone/>
              <a:defRPr sz="1200">
                <a:solidFill>
                  <a:srgbClr val="888888"/>
                </a:solidFill>
              </a:defRPr>
            </a:lvl9pPr>
          </a:lstStyle>
          <a:p>
            <a:endParaRPr/>
          </a:p>
        </p:txBody>
      </p:sp>
      <p:sp>
        <p:nvSpPr>
          <p:cNvPr id="94" name="Google Shape;94;p10"/>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solidFill>
                  <a:schemeClr val="lt1"/>
                </a:solidFill>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5" name="Google Shape;95;p10"/>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solidFill>
                  <a:schemeClr val="lt1"/>
                </a:solidFill>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96" name="Google Shape;96;p10"/>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cap="none">
                <a:solidFill>
                  <a:schemeClr val="lt1"/>
                </a:solidFill>
                <a:latin typeface="Avenir"/>
                <a:ea typeface="Avenir"/>
                <a:cs typeface="Avenir"/>
                <a:sym typeface="Avenir"/>
              </a:defRPr>
            </a:lvl1pPr>
            <a:lvl2pPr marL="0" marR="0" lvl="1" indent="0" algn="r" rtl="0">
              <a:spcBef>
                <a:spcPts val="0"/>
              </a:spcBef>
              <a:buNone/>
              <a:defRPr sz="900" cap="none">
                <a:solidFill>
                  <a:schemeClr val="lt1"/>
                </a:solidFill>
                <a:latin typeface="Avenir"/>
                <a:ea typeface="Avenir"/>
                <a:cs typeface="Avenir"/>
                <a:sym typeface="Avenir"/>
              </a:defRPr>
            </a:lvl2pPr>
            <a:lvl3pPr marL="0" marR="0" lvl="2" indent="0" algn="r" rtl="0">
              <a:spcBef>
                <a:spcPts val="0"/>
              </a:spcBef>
              <a:buNone/>
              <a:defRPr sz="900" cap="none">
                <a:solidFill>
                  <a:schemeClr val="lt1"/>
                </a:solidFill>
                <a:latin typeface="Avenir"/>
                <a:ea typeface="Avenir"/>
                <a:cs typeface="Avenir"/>
                <a:sym typeface="Avenir"/>
              </a:defRPr>
            </a:lvl3pPr>
            <a:lvl4pPr marL="0" marR="0" lvl="3" indent="0" algn="r" rtl="0">
              <a:spcBef>
                <a:spcPts val="0"/>
              </a:spcBef>
              <a:buNone/>
              <a:defRPr sz="900" cap="none">
                <a:solidFill>
                  <a:schemeClr val="lt1"/>
                </a:solidFill>
                <a:latin typeface="Avenir"/>
                <a:ea typeface="Avenir"/>
                <a:cs typeface="Avenir"/>
                <a:sym typeface="Avenir"/>
              </a:defRPr>
            </a:lvl4pPr>
            <a:lvl5pPr marL="0" marR="0" lvl="4" indent="0" algn="r" rtl="0">
              <a:spcBef>
                <a:spcPts val="0"/>
              </a:spcBef>
              <a:buNone/>
              <a:defRPr sz="900" cap="none">
                <a:solidFill>
                  <a:schemeClr val="lt1"/>
                </a:solidFill>
                <a:latin typeface="Avenir"/>
                <a:ea typeface="Avenir"/>
                <a:cs typeface="Avenir"/>
                <a:sym typeface="Avenir"/>
              </a:defRPr>
            </a:lvl5pPr>
            <a:lvl6pPr marL="0" marR="0" lvl="5" indent="0" algn="r" rtl="0">
              <a:spcBef>
                <a:spcPts val="0"/>
              </a:spcBef>
              <a:buNone/>
              <a:defRPr sz="900" cap="none">
                <a:solidFill>
                  <a:schemeClr val="lt1"/>
                </a:solidFill>
                <a:latin typeface="Avenir"/>
                <a:ea typeface="Avenir"/>
                <a:cs typeface="Avenir"/>
                <a:sym typeface="Avenir"/>
              </a:defRPr>
            </a:lvl6pPr>
            <a:lvl7pPr marL="0" marR="0" lvl="6" indent="0" algn="r" rtl="0">
              <a:spcBef>
                <a:spcPts val="0"/>
              </a:spcBef>
              <a:buNone/>
              <a:defRPr sz="900" cap="none">
                <a:solidFill>
                  <a:schemeClr val="lt1"/>
                </a:solidFill>
                <a:latin typeface="Avenir"/>
                <a:ea typeface="Avenir"/>
                <a:cs typeface="Avenir"/>
                <a:sym typeface="Avenir"/>
              </a:defRPr>
            </a:lvl7pPr>
            <a:lvl8pPr marL="0" marR="0" lvl="7" indent="0" algn="r" rtl="0">
              <a:spcBef>
                <a:spcPts val="0"/>
              </a:spcBef>
              <a:buNone/>
              <a:defRPr sz="900" cap="none">
                <a:solidFill>
                  <a:schemeClr val="lt1"/>
                </a:solidFill>
                <a:latin typeface="Avenir"/>
                <a:ea typeface="Avenir"/>
                <a:cs typeface="Avenir"/>
                <a:sym typeface="Avenir"/>
              </a:defRPr>
            </a:lvl8pPr>
            <a:lvl9pPr marL="0" marR="0" lvl="8" indent="0" algn="r" rtl="0">
              <a:spcBef>
                <a:spcPts val="0"/>
              </a:spcBef>
              <a:buNone/>
              <a:defRPr sz="900" cap="none">
                <a:solidFill>
                  <a:schemeClr val="lt1"/>
                </a:solidFill>
                <a:latin typeface="Avenir"/>
                <a:ea typeface="Avenir"/>
                <a:cs typeface="Avenir"/>
                <a:sym typeface="Avenir"/>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7194937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97"/>
        <p:cNvGrpSpPr/>
        <p:nvPr/>
      </p:nvGrpSpPr>
      <p:grpSpPr>
        <a:xfrm>
          <a:off x="0" y="0"/>
          <a:ext cx="0" cy="0"/>
          <a:chOff x="0" y="0"/>
          <a:chExt cx="0" cy="0"/>
        </a:xfrm>
      </p:grpSpPr>
      <p:sp>
        <p:nvSpPr>
          <p:cNvPr id="98" name="Google Shape;98;p11"/>
          <p:cNvSpPr txBox="1">
            <a:spLocks noGrp="1"/>
          </p:cNvSpPr>
          <p:nvPr>
            <p:ph type="title"/>
          </p:nvPr>
        </p:nvSpPr>
        <p:spPr>
          <a:xfrm>
            <a:off x="628650" y="273844"/>
            <a:ext cx="7886700" cy="994275"/>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9" name="Google Shape;99;p11"/>
          <p:cNvSpPr txBox="1">
            <a:spLocks noGrp="1"/>
          </p:cNvSpPr>
          <p:nvPr>
            <p:ph type="body" idx="1"/>
          </p:nvPr>
        </p:nvSpPr>
        <p:spPr>
          <a:xfrm>
            <a:off x="628650" y="1369219"/>
            <a:ext cx="3886200" cy="3263400"/>
          </a:xfrm>
          <a:prstGeom prst="rect">
            <a:avLst/>
          </a:prstGeom>
          <a:noFill/>
          <a:ln>
            <a:noFill/>
          </a:ln>
        </p:spPr>
        <p:txBody>
          <a:bodyPr spcFirstLastPara="1" wrap="square" lIns="91425" tIns="45700" rIns="91425" bIns="45700" anchor="t" anchorCtr="0">
            <a:normAutofit/>
          </a:bodyPr>
          <a:lstStyle>
            <a:lvl1pPr marL="342900" lvl="0" indent="-257175" algn="l" rtl="0">
              <a:lnSpc>
                <a:spcPct val="90000"/>
              </a:lnSpc>
              <a:spcBef>
                <a:spcPts val="750"/>
              </a:spcBef>
              <a:spcAft>
                <a:spcPts val="0"/>
              </a:spcAft>
              <a:buClr>
                <a:schemeClr val="dk1"/>
              </a:buClr>
              <a:buSzPts val="1800"/>
              <a:buChar char="•"/>
              <a:defRPr/>
            </a:lvl1pPr>
            <a:lvl2pPr marL="685800" lvl="1" indent="-257175" algn="l" rtl="0">
              <a:lnSpc>
                <a:spcPct val="90000"/>
              </a:lnSpc>
              <a:spcBef>
                <a:spcPts val="375"/>
              </a:spcBef>
              <a:spcAft>
                <a:spcPts val="0"/>
              </a:spcAft>
              <a:buClr>
                <a:schemeClr val="dk1"/>
              </a:buClr>
              <a:buSzPts val="1800"/>
              <a:buChar char="•"/>
              <a:defRPr/>
            </a:lvl2pPr>
            <a:lvl3pPr marL="1028700" lvl="2" indent="-257175" algn="l" rtl="0">
              <a:lnSpc>
                <a:spcPct val="90000"/>
              </a:lnSpc>
              <a:spcBef>
                <a:spcPts val="375"/>
              </a:spcBef>
              <a:spcAft>
                <a:spcPts val="0"/>
              </a:spcAft>
              <a:buClr>
                <a:schemeClr val="dk1"/>
              </a:buClr>
              <a:buSzPts val="1800"/>
              <a:buChar char="•"/>
              <a:defRPr/>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100" name="Google Shape;100;p11"/>
          <p:cNvSpPr txBox="1">
            <a:spLocks noGrp="1"/>
          </p:cNvSpPr>
          <p:nvPr>
            <p:ph type="body" idx="2"/>
          </p:nvPr>
        </p:nvSpPr>
        <p:spPr>
          <a:xfrm>
            <a:off x="4629150" y="1369219"/>
            <a:ext cx="3886200" cy="3263400"/>
          </a:xfrm>
          <a:prstGeom prst="rect">
            <a:avLst/>
          </a:prstGeom>
          <a:noFill/>
          <a:ln>
            <a:noFill/>
          </a:ln>
        </p:spPr>
        <p:txBody>
          <a:bodyPr spcFirstLastPara="1" wrap="square" lIns="91425" tIns="45700" rIns="91425" bIns="45700" anchor="t" anchorCtr="0">
            <a:normAutofit/>
          </a:bodyPr>
          <a:lstStyle>
            <a:lvl1pPr marL="342900" lvl="0" indent="-257175" algn="l" rtl="0">
              <a:lnSpc>
                <a:spcPct val="90000"/>
              </a:lnSpc>
              <a:spcBef>
                <a:spcPts val="750"/>
              </a:spcBef>
              <a:spcAft>
                <a:spcPts val="0"/>
              </a:spcAft>
              <a:buClr>
                <a:schemeClr val="dk1"/>
              </a:buClr>
              <a:buSzPts val="1800"/>
              <a:buChar char="•"/>
              <a:defRPr/>
            </a:lvl1pPr>
            <a:lvl2pPr marL="685800" lvl="1" indent="-257175" algn="l" rtl="0">
              <a:lnSpc>
                <a:spcPct val="90000"/>
              </a:lnSpc>
              <a:spcBef>
                <a:spcPts val="375"/>
              </a:spcBef>
              <a:spcAft>
                <a:spcPts val="0"/>
              </a:spcAft>
              <a:buClr>
                <a:schemeClr val="dk1"/>
              </a:buClr>
              <a:buSzPts val="1800"/>
              <a:buChar char="•"/>
              <a:defRPr/>
            </a:lvl2pPr>
            <a:lvl3pPr marL="1028700" lvl="2" indent="-257175" algn="l" rtl="0">
              <a:lnSpc>
                <a:spcPct val="90000"/>
              </a:lnSpc>
              <a:spcBef>
                <a:spcPts val="375"/>
              </a:spcBef>
              <a:spcAft>
                <a:spcPts val="0"/>
              </a:spcAft>
              <a:buClr>
                <a:schemeClr val="dk1"/>
              </a:buClr>
              <a:buSzPts val="1800"/>
              <a:buChar char="•"/>
              <a:defRPr/>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101" name="Google Shape;101;p11"/>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2" name="Google Shape;102;p11"/>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03" name="Google Shape;103;p11"/>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cap="none">
                <a:solidFill>
                  <a:srgbClr val="888888"/>
                </a:solidFill>
                <a:latin typeface="Avenir"/>
                <a:ea typeface="Avenir"/>
                <a:cs typeface="Avenir"/>
                <a:sym typeface="Avenir"/>
              </a:defRPr>
            </a:lvl1pPr>
            <a:lvl2pPr marL="0" marR="0" lvl="1" indent="0" algn="r" rtl="0">
              <a:spcBef>
                <a:spcPts val="0"/>
              </a:spcBef>
              <a:buNone/>
              <a:defRPr sz="900" cap="none">
                <a:solidFill>
                  <a:srgbClr val="888888"/>
                </a:solidFill>
                <a:latin typeface="Avenir"/>
                <a:ea typeface="Avenir"/>
                <a:cs typeface="Avenir"/>
                <a:sym typeface="Avenir"/>
              </a:defRPr>
            </a:lvl2pPr>
            <a:lvl3pPr marL="0" marR="0" lvl="2" indent="0" algn="r" rtl="0">
              <a:spcBef>
                <a:spcPts val="0"/>
              </a:spcBef>
              <a:buNone/>
              <a:defRPr sz="900" cap="none">
                <a:solidFill>
                  <a:srgbClr val="888888"/>
                </a:solidFill>
                <a:latin typeface="Avenir"/>
                <a:ea typeface="Avenir"/>
                <a:cs typeface="Avenir"/>
                <a:sym typeface="Avenir"/>
              </a:defRPr>
            </a:lvl3pPr>
            <a:lvl4pPr marL="0" marR="0" lvl="3" indent="0" algn="r" rtl="0">
              <a:spcBef>
                <a:spcPts val="0"/>
              </a:spcBef>
              <a:buNone/>
              <a:defRPr sz="900" cap="none">
                <a:solidFill>
                  <a:srgbClr val="888888"/>
                </a:solidFill>
                <a:latin typeface="Avenir"/>
                <a:ea typeface="Avenir"/>
                <a:cs typeface="Avenir"/>
                <a:sym typeface="Avenir"/>
              </a:defRPr>
            </a:lvl4pPr>
            <a:lvl5pPr marL="0" marR="0" lvl="4" indent="0" algn="r" rtl="0">
              <a:spcBef>
                <a:spcPts val="0"/>
              </a:spcBef>
              <a:buNone/>
              <a:defRPr sz="900" cap="none">
                <a:solidFill>
                  <a:srgbClr val="888888"/>
                </a:solidFill>
                <a:latin typeface="Avenir"/>
                <a:ea typeface="Avenir"/>
                <a:cs typeface="Avenir"/>
                <a:sym typeface="Avenir"/>
              </a:defRPr>
            </a:lvl5pPr>
            <a:lvl6pPr marL="0" marR="0" lvl="5" indent="0" algn="r" rtl="0">
              <a:spcBef>
                <a:spcPts val="0"/>
              </a:spcBef>
              <a:buNone/>
              <a:defRPr sz="900" cap="none">
                <a:solidFill>
                  <a:srgbClr val="888888"/>
                </a:solidFill>
                <a:latin typeface="Avenir"/>
                <a:ea typeface="Avenir"/>
                <a:cs typeface="Avenir"/>
                <a:sym typeface="Avenir"/>
              </a:defRPr>
            </a:lvl6pPr>
            <a:lvl7pPr marL="0" marR="0" lvl="6" indent="0" algn="r" rtl="0">
              <a:spcBef>
                <a:spcPts val="0"/>
              </a:spcBef>
              <a:buNone/>
              <a:defRPr sz="900" cap="none">
                <a:solidFill>
                  <a:srgbClr val="888888"/>
                </a:solidFill>
                <a:latin typeface="Avenir"/>
                <a:ea typeface="Avenir"/>
                <a:cs typeface="Avenir"/>
                <a:sym typeface="Avenir"/>
              </a:defRPr>
            </a:lvl7pPr>
            <a:lvl8pPr marL="0" marR="0" lvl="7" indent="0" algn="r" rtl="0">
              <a:spcBef>
                <a:spcPts val="0"/>
              </a:spcBef>
              <a:buNone/>
              <a:defRPr sz="900" cap="none">
                <a:solidFill>
                  <a:srgbClr val="888888"/>
                </a:solidFill>
                <a:latin typeface="Avenir"/>
                <a:ea typeface="Avenir"/>
                <a:cs typeface="Avenir"/>
                <a:sym typeface="Avenir"/>
              </a:defRPr>
            </a:lvl8pPr>
            <a:lvl9pPr marL="0" marR="0" lvl="8" indent="0" algn="r" rtl="0">
              <a:spcBef>
                <a:spcPts val="0"/>
              </a:spcBef>
              <a:buNone/>
              <a:defRPr sz="900"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104" name="Google Shape;104;p11"/>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05" name="Google Shape;105;p11"/>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795796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Content with 2 medium pictures">
  <p:cSld name="Title and Content with 2 medium pictures">
    <p:spTree>
      <p:nvGrpSpPr>
        <p:cNvPr id="1" name="Shape 106"/>
        <p:cNvGrpSpPr/>
        <p:nvPr/>
      </p:nvGrpSpPr>
      <p:grpSpPr>
        <a:xfrm>
          <a:off x="0" y="0"/>
          <a:ext cx="0" cy="0"/>
          <a:chOff x="0" y="0"/>
          <a:chExt cx="0" cy="0"/>
        </a:xfrm>
      </p:grpSpPr>
      <p:sp>
        <p:nvSpPr>
          <p:cNvPr id="107" name="Google Shape;107;p12"/>
          <p:cNvSpPr>
            <a:spLocks noGrp="1"/>
          </p:cNvSpPr>
          <p:nvPr>
            <p:ph type="pic" idx="2"/>
          </p:nvPr>
        </p:nvSpPr>
        <p:spPr>
          <a:xfrm>
            <a:off x="5925944" y="2045797"/>
            <a:ext cx="3217950" cy="3097800"/>
          </a:xfrm>
          <a:prstGeom prst="rect">
            <a:avLst/>
          </a:prstGeom>
          <a:noFill/>
          <a:ln>
            <a:noFill/>
          </a:ln>
        </p:spPr>
      </p:sp>
      <p:sp>
        <p:nvSpPr>
          <p:cNvPr id="108" name="Google Shape;108;p12"/>
          <p:cNvSpPr>
            <a:spLocks noGrp="1"/>
          </p:cNvSpPr>
          <p:nvPr>
            <p:ph type="pic" idx="3"/>
          </p:nvPr>
        </p:nvSpPr>
        <p:spPr>
          <a:xfrm>
            <a:off x="4696207" y="0"/>
            <a:ext cx="2639475" cy="2255850"/>
          </a:xfrm>
          <a:prstGeom prst="rect">
            <a:avLst/>
          </a:prstGeom>
          <a:noFill/>
          <a:ln>
            <a:noFill/>
          </a:ln>
        </p:spPr>
      </p:sp>
      <p:sp>
        <p:nvSpPr>
          <p:cNvPr id="109" name="Google Shape;109;p12"/>
          <p:cNvSpPr/>
          <p:nvPr/>
        </p:nvSpPr>
        <p:spPr>
          <a:xfrm>
            <a:off x="7815427" y="1023549"/>
            <a:ext cx="710550" cy="691425"/>
          </a:xfrm>
          <a:prstGeom prst="ellipse">
            <a:avLst/>
          </a:pr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10" name="Google Shape;110;p12"/>
          <p:cNvSpPr/>
          <p:nvPr/>
        </p:nvSpPr>
        <p:spPr>
          <a:xfrm rot="-6041023" flipH="1">
            <a:off x="4525644" y="-504911"/>
            <a:ext cx="3015980" cy="3015980"/>
          </a:xfrm>
          <a:prstGeom prst="arc">
            <a:avLst>
              <a:gd name="adj1" fmla="val 16200000"/>
              <a:gd name="adj2" fmla="val 20093138"/>
            </a:avLst>
          </a:prstGeom>
          <a:noFill/>
          <a:ln w="127000" cap="rnd" cmpd="sng">
            <a:solidFill>
              <a:schemeClr val="accent4"/>
            </a:solidFill>
            <a:prstDash val="dash"/>
            <a:miter lim="800000"/>
            <a:headEnd type="none" w="sm" len="sm"/>
            <a:tailEnd type="none" w="sm" len="sm"/>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11" name="Google Shape;111;p12"/>
          <p:cNvSpPr txBox="1">
            <a:spLocks noGrp="1"/>
          </p:cNvSpPr>
          <p:nvPr>
            <p:ph type="title"/>
          </p:nvPr>
        </p:nvSpPr>
        <p:spPr>
          <a:xfrm>
            <a:off x="630936" y="274320"/>
            <a:ext cx="3840525" cy="9945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2" name="Google Shape;112;p12"/>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13" name="Google Shape;113;p12"/>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14" name="Google Shape;114;p12"/>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cap="none">
                <a:solidFill>
                  <a:srgbClr val="888888"/>
                </a:solidFill>
                <a:latin typeface="Avenir"/>
                <a:ea typeface="Avenir"/>
                <a:cs typeface="Avenir"/>
                <a:sym typeface="Avenir"/>
              </a:defRPr>
            </a:lvl1pPr>
            <a:lvl2pPr marL="0" marR="0" lvl="1" indent="0" algn="r" rtl="0">
              <a:spcBef>
                <a:spcPts val="0"/>
              </a:spcBef>
              <a:buNone/>
              <a:defRPr sz="900" cap="none">
                <a:solidFill>
                  <a:srgbClr val="888888"/>
                </a:solidFill>
                <a:latin typeface="Avenir"/>
                <a:ea typeface="Avenir"/>
                <a:cs typeface="Avenir"/>
                <a:sym typeface="Avenir"/>
              </a:defRPr>
            </a:lvl2pPr>
            <a:lvl3pPr marL="0" marR="0" lvl="2" indent="0" algn="r" rtl="0">
              <a:spcBef>
                <a:spcPts val="0"/>
              </a:spcBef>
              <a:buNone/>
              <a:defRPr sz="900" cap="none">
                <a:solidFill>
                  <a:srgbClr val="888888"/>
                </a:solidFill>
                <a:latin typeface="Avenir"/>
                <a:ea typeface="Avenir"/>
                <a:cs typeface="Avenir"/>
                <a:sym typeface="Avenir"/>
              </a:defRPr>
            </a:lvl3pPr>
            <a:lvl4pPr marL="0" marR="0" lvl="3" indent="0" algn="r" rtl="0">
              <a:spcBef>
                <a:spcPts val="0"/>
              </a:spcBef>
              <a:buNone/>
              <a:defRPr sz="900" cap="none">
                <a:solidFill>
                  <a:srgbClr val="888888"/>
                </a:solidFill>
                <a:latin typeface="Avenir"/>
                <a:ea typeface="Avenir"/>
                <a:cs typeface="Avenir"/>
                <a:sym typeface="Avenir"/>
              </a:defRPr>
            </a:lvl4pPr>
            <a:lvl5pPr marL="0" marR="0" lvl="4" indent="0" algn="r" rtl="0">
              <a:spcBef>
                <a:spcPts val="0"/>
              </a:spcBef>
              <a:buNone/>
              <a:defRPr sz="900" cap="none">
                <a:solidFill>
                  <a:srgbClr val="888888"/>
                </a:solidFill>
                <a:latin typeface="Avenir"/>
                <a:ea typeface="Avenir"/>
                <a:cs typeface="Avenir"/>
                <a:sym typeface="Avenir"/>
              </a:defRPr>
            </a:lvl5pPr>
            <a:lvl6pPr marL="0" marR="0" lvl="5" indent="0" algn="r" rtl="0">
              <a:spcBef>
                <a:spcPts val="0"/>
              </a:spcBef>
              <a:buNone/>
              <a:defRPr sz="900" cap="none">
                <a:solidFill>
                  <a:srgbClr val="888888"/>
                </a:solidFill>
                <a:latin typeface="Avenir"/>
                <a:ea typeface="Avenir"/>
                <a:cs typeface="Avenir"/>
                <a:sym typeface="Avenir"/>
              </a:defRPr>
            </a:lvl6pPr>
            <a:lvl7pPr marL="0" marR="0" lvl="6" indent="0" algn="r" rtl="0">
              <a:spcBef>
                <a:spcPts val="0"/>
              </a:spcBef>
              <a:buNone/>
              <a:defRPr sz="900" cap="none">
                <a:solidFill>
                  <a:srgbClr val="888888"/>
                </a:solidFill>
                <a:latin typeface="Avenir"/>
                <a:ea typeface="Avenir"/>
                <a:cs typeface="Avenir"/>
                <a:sym typeface="Avenir"/>
              </a:defRPr>
            </a:lvl7pPr>
            <a:lvl8pPr marL="0" marR="0" lvl="7" indent="0" algn="r" rtl="0">
              <a:spcBef>
                <a:spcPts val="0"/>
              </a:spcBef>
              <a:buNone/>
              <a:defRPr sz="900" cap="none">
                <a:solidFill>
                  <a:srgbClr val="888888"/>
                </a:solidFill>
                <a:latin typeface="Avenir"/>
                <a:ea typeface="Avenir"/>
                <a:cs typeface="Avenir"/>
                <a:sym typeface="Avenir"/>
              </a:defRPr>
            </a:lvl8pPr>
            <a:lvl9pPr marL="0" marR="0" lvl="8" indent="0" algn="r" rtl="0">
              <a:spcBef>
                <a:spcPts val="0"/>
              </a:spcBef>
              <a:buNone/>
              <a:defRPr sz="900"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115" name="Google Shape;115;p12"/>
          <p:cNvSpPr txBox="1">
            <a:spLocks noGrp="1"/>
          </p:cNvSpPr>
          <p:nvPr>
            <p:ph type="body" idx="1"/>
          </p:nvPr>
        </p:nvSpPr>
        <p:spPr>
          <a:xfrm>
            <a:off x="630936" y="1371600"/>
            <a:ext cx="3819825" cy="3264300"/>
          </a:xfrm>
          <a:prstGeom prst="rect">
            <a:avLst/>
          </a:prstGeom>
          <a:noFill/>
          <a:ln>
            <a:noFill/>
          </a:ln>
        </p:spPr>
        <p:txBody>
          <a:bodyPr spcFirstLastPara="1" wrap="square" lIns="91425" tIns="45700" rIns="91425" bIns="45700" anchor="t" anchorCtr="0">
            <a:normAutofit/>
          </a:bodyPr>
          <a:lstStyle>
            <a:lvl1pPr marL="342900" lvl="0" indent="-171450" algn="l" rtl="0">
              <a:lnSpc>
                <a:spcPct val="90000"/>
              </a:lnSpc>
              <a:spcBef>
                <a:spcPts val="750"/>
              </a:spcBef>
              <a:spcAft>
                <a:spcPts val="0"/>
              </a:spcAft>
              <a:buClr>
                <a:schemeClr val="dk1"/>
              </a:buClr>
              <a:buSzPts val="2400"/>
              <a:buNone/>
              <a:defRPr sz="1800"/>
            </a:lvl1pPr>
            <a:lvl2pPr marL="685800" lvl="1" indent="-285750" algn="l" rtl="0">
              <a:lnSpc>
                <a:spcPct val="90000"/>
              </a:lnSpc>
              <a:spcBef>
                <a:spcPts val="375"/>
              </a:spcBef>
              <a:spcAft>
                <a:spcPts val="0"/>
              </a:spcAft>
              <a:buClr>
                <a:schemeClr val="dk1"/>
              </a:buClr>
              <a:buSzPts val="2400"/>
              <a:buChar char="•"/>
              <a:defRPr/>
            </a:lvl2pPr>
            <a:lvl3pPr marL="1028700" lvl="2" indent="-266700" algn="l" rtl="0">
              <a:lnSpc>
                <a:spcPct val="90000"/>
              </a:lnSpc>
              <a:spcBef>
                <a:spcPts val="375"/>
              </a:spcBef>
              <a:spcAft>
                <a:spcPts val="0"/>
              </a:spcAft>
              <a:buClr>
                <a:schemeClr val="dk1"/>
              </a:buClr>
              <a:buSzPts val="2000"/>
              <a:buChar char="•"/>
              <a:defRPr/>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6996006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losing">
  <p:cSld name="Closing">
    <p:spTree>
      <p:nvGrpSpPr>
        <p:cNvPr id="1" name="Shape 116"/>
        <p:cNvGrpSpPr/>
        <p:nvPr/>
      </p:nvGrpSpPr>
      <p:grpSpPr>
        <a:xfrm>
          <a:off x="0" y="0"/>
          <a:ext cx="0" cy="0"/>
          <a:chOff x="0" y="0"/>
          <a:chExt cx="0" cy="0"/>
        </a:xfrm>
      </p:grpSpPr>
      <p:sp>
        <p:nvSpPr>
          <p:cNvPr id="117" name="Google Shape;117;p13"/>
          <p:cNvSpPr/>
          <p:nvPr/>
        </p:nvSpPr>
        <p:spPr>
          <a:xfrm>
            <a:off x="530545" y="635700"/>
            <a:ext cx="3465000" cy="3465000"/>
          </a:xfrm>
          <a:prstGeom prst="ellipse">
            <a:avLst/>
          </a:pr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18" name="Google Shape;118;p13"/>
          <p:cNvSpPr/>
          <p:nvPr/>
        </p:nvSpPr>
        <p:spPr>
          <a:xfrm flipH="1">
            <a:off x="397897" y="0"/>
            <a:ext cx="866357" cy="443257"/>
          </a:xfrm>
          <a:custGeom>
            <a:avLst/>
            <a:gdLst/>
            <a:ahLst/>
            <a:cxnLst/>
            <a:rect l="l" t="t" r="r" b="b"/>
            <a:pathLst>
              <a:path w="1155142" h="591009" extrusionOk="0">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19" name="Google Shape;119;p13"/>
          <p:cNvSpPr/>
          <p:nvPr/>
        </p:nvSpPr>
        <p:spPr>
          <a:xfrm flipH="1">
            <a:off x="2971134" y="-1"/>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20" name="Google Shape;120;p13"/>
          <p:cNvSpPr/>
          <p:nvPr/>
        </p:nvSpPr>
        <p:spPr>
          <a:xfrm flipH="1">
            <a:off x="0" y="2202623"/>
            <a:ext cx="119806" cy="414747"/>
          </a:xfrm>
          <a:custGeom>
            <a:avLst/>
            <a:gdLst/>
            <a:ahLst/>
            <a:cxnLst/>
            <a:rect l="l" t="t" r="r" b="b"/>
            <a:pathLst>
              <a:path w="159741" h="552996" extrusionOk="0">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21" name="Google Shape;121;p13"/>
          <p:cNvSpPr/>
          <p:nvPr/>
        </p:nvSpPr>
        <p:spPr>
          <a:xfrm flipH="1">
            <a:off x="0" y="4376737"/>
            <a:ext cx="1161135" cy="766763"/>
          </a:xfrm>
          <a:custGeom>
            <a:avLst/>
            <a:gdLst/>
            <a:ahLst/>
            <a:cxnLst/>
            <a:rect l="l" t="t" r="r" b="b"/>
            <a:pathLst>
              <a:path w="1548180" h="1022351" extrusionOk="0">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22" name="Google Shape;122;p13"/>
          <p:cNvSpPr/>
          <p:nvPr/>
        </p:nvSpPr>
        <p:spPr>
          <a:xfrm flipH="1">
            <a:off x="2553792" y="4288429"/>
            <a:ext cx="1328707" cy="855071"/>
          </a:xfrm>
          <a:custGeom>
            <a:avLst/>
            <a:gdLst/>
            <a:ahLst/>
            <a:cxnLst/>
            <a:rect l="l" t="t" r="r" b="b"/>
            <a:pathLst>
              <a:path w="1771609" h="1140095" extrusionOk="0">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23" name="Google Shape;123;p13"/>
          <p:cNvSpPr/>
          <p:nvPr/>
        </p:nvSpPr>
        <p:spPr>
          <a:xfrm flipH="1">
            <a:off x="3099729" y="4694067"/>
            <a:ext cx="1174455" cy="449434"/>
          </a:xfrm>
          <a:custGeom>
            <a:avLst/>
            <a:gdLst/>
            <a:ahLst/>
            <a:cxnLst/>
            <a:rect l="l" t="t" r="r" b="b"/>
            <a:pathLst>
              <a:path w="1565940" h="599245" extrusionOk="0">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24" name="Google Shape;124;p13"/>
          <p:cNvSpPr txBox="1">
            <a:spLocks noGrp="1"/>
          </p:cNvSpPr>
          <p:nvPr>
            <p:ph type="title"/>
          </p:nvPr>
        </p:nvSpPr>
        <p:spPr>
          <a:xfrm>
            <a:off x="1042416" y="925830"/>
            <a:ext cx="2427750" cy="30519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chemeClr val="lt1"/>
              </a:buClr>
              <a:buSzPts val="4400"/>
              <a:buFont typeface="Twentieth Century"/>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5" name="Google Shape;125;p13"/>
          <p:cNvSpPr txBox="1">
            <a:spLocks noGrp="1"/>
          </p:cNvSpPr>
          <p:nvPr>
            <p:ph type="dt" idx="10"/>
          </p:nvPr>
        </p:nvSpPr>
        <p:spPr>
          <a:xfrm>
            <a:off x="1261872" y="4767263"/>
            <a:ext cx="1158975"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6" name="Google Shape;126;p13"/>
          <p:cNvSpPr txBox="1">
            <a:spLocks noGrp="1"/>
          </p:cNvSpPr>
          <p:nvPr>
            <p:ph type="ftr" idx="11"/>
          </p:nvPr>
        </p:nvSpPr>
        <p:spPr>
          <a:xfrm>
            <a:off x="4574286" y="4767263"/>
            <a:ext cx="30861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7" name="Google Shape;127;p13"/>
          <p:cNvSpPr txBox="1">
            <a:spLocks noGrp="1"/>
          </p:cNvSpPr>
          <p:nvPr>
            <p:ph type="sldNum" idx="12"/>
          </p:nvPr>
        </p:nvSpPr>
        <p:spPr>
          <a:xfrm>
            <a:off x="7879842" y="4767263"/>
            <a:ext cx="637875"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cap="none">
                <a:solidFill>
                  <a:srgbClr val="888888"/>
                </a:solidFill>
                <a:latin typeface="Avenir"/>
                <a:ea typeface="Avenir"/>
                <a:cs typeface="Avenir"/>
                <a:sym typeface="Avenir"/>
              </a:defRPr>
            </a:lvl1pPr>
            <a:lvl2pPr marL="0" marR="0" lvl="1" indent="0" algn="r" rtl="0">
              <a:spcBef>
                <a:spcPts val="0"/>
              </a:spcBef>
              <a:buNone/>
              <a:defRPr sz="900" cap="none">
                <a:solidFill>
                  <a:srgbClr val="888888"/>
                </a:solidFill>
                <a:latin typeface="Avenir"/>
                <a:ea typeface="Avenir"/>
                <a:cs typeface="Avenir"/>
                <a:sym typeface="Avenir"/>
              </a:defRPr>
            </a:lvl2pPr>
            <a:lvl3pPr marL="0" marR="0" lvl="2" indent="0" algn="r" rtl="0">
              <a:spcBef>
                <a:spcPts val="0"/>
              </a:spcBef>
              <a:buNone/>
              <a:defRPr sz="900" cap="none">
                <a:solidFill>
                  <a:srgbClr val="888888"/>
                </a:solidFill>
                <a:latin typeface="Avenir"/>
                <a:ea typeface="Avenir"/>
                <a:cs typeface="Avenir"/>
                <a:sym typeface="Avenir"/>
              </a:defRPr>
            </a:lvl3pPr>
            <a:lvl4pPr marL="0" marR="0" lvl="3" indent="0" algn="r" rtl="0">
              <a:spcBef>
                <a:spcPts val="0"/>
              </a:spcBef>
              <a:buNone/>
              <a:defRPr sz="900" cap="none">
                <a:solidFill>
                  <a:srgbClr val="888888"/>
                </a:solidFill>
                <a:latin typeface="Avenir"/>
                <a:ea typeface="Avenir"/>
                <a:cs typeface="Avenir"/>
                <a:sym typeface="Avenir"/>
              </a:defRPr>
            </a:lvl4pPr>
            <a:lvl5pPr marL="0" marR="0" lvl="4" indent="0" algn="r" rtl="0">
              <a:spcBef>
                <a:spcPts val="0"/>
              </a:spcBef>
              <a:buNone/>
              <a:defRPr sz="900" cap="none">
                <a:solidFill>
                  <a:srgbClr val="888888"/>
                </a:solidFill>
                <a:latin typeface="Avenir"/>
                <a:ea typeface="Avenir"/>
                <a:cs typeface="Avenir"/>
                <a:sym typeface="Avenir"/>
              </a:defRPr>
            </a:lvl5pPr>
            <a:lvl6pPr marL="0" marR="0" lvl="5" indent="0" algn="r" rtl="0">
              <a:spcBef>
                <a:spcPts val="0"/>
              </a:spcBef>
              <a:buNone/>
              <a:defRPr sz="900" cap="none">
                <a:solidFill>
                  <a:srgbClr val="888888"/>
                </a:solidFill>
                <a:latin typeface="Avenir"/>
                <a:ea typeface="Avenir"/>
                <a:cs typeface="Avenir"/>
                <a:sym typeface="Avenir"/>
              </a:defRPr>
            </a:lvl6pPr>
            <a:lvl7pPr marL="0" marR="0" lvl="6" indent="0" algn="r" rtl="0">
              <a:spcBef>
                <a:spcPts val="0"/>
              </a:spcBef>
              <a:buNone/>
              <a:defRPr sz="900" cap="none">
                <a:solidFill>
                  <a:srgbClr val="888888"/>
                </a:solidFill>
                <a:latin typeface="Avenir"/>
                <a:ea typeface="Avenir"/>
                <a:cs typeface="Avenir"/>
                <a:sym typeface="Avenir"/>
              </a:defRPr>
            </a:lvl7pPr>
            <a:lvl8pPr marL="0" marR="0" lvl="7" indent="0" algn="r" rtl="0">
              <a:spcBef>
                <a:spcPts val="0"/>
              </a:spcBef>
              <a:buNone/>
              <a:defRPr sz="900" cap="none">
                <a:solidFill>
                  <a:srgbClr val="888888"/>
                </a:solidFill>
                <a:latin typeface="Avenir"/>
                <a:ea typeface="Avenir"/>
                <a:cs typeface="Avenir"/>
                <a:sym typeface="Avenir"/>
              </a:defRPr>
            </a:lvl8pPr>
            <a:lvl9pPr marL="0" marR="0" lvl="8" indent="0" algn="r" rtl="0">
              <a:spcBef>
                <a:spcPts val="0"/>
              </a:spcBef>
              <a:buNone/>
              <a:defRPr sz="900"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128" name="Google Shape;128;p13"/>
          <p:cNvSpPr txBox="1">
            <a:spLocks noGrp="1"/>
          </p:cNvSpPr>
          <p:nvPr>
            <p:ph type="body" idx="1"/>
          </p:nvPr>
        </p:nvSpPr>
        <p:spPr>
          <a:xfrm>
            <a:off x="4999482" y="1913382"/>
            <a:ext cx="3531825" cy="1316700"/>
          </a:xfrm>
          <a:prstGeom prst="rect">
            <a:avLst/>
          </a:prstGeom>
          <a:noFill/>
          <a:ln>
            <a:noFill/>
          </a:ln>
        </p:spPr>
        <p:txBody>
          <a:bodyPr spcFirstLastPara="1" wrap="square" lIns="91425" tIns="45700" rIns="91425" bIns="45700" anchor="t" anchorCtr="0">
            <a:normAutofit/>
          </a:bodyPr>
          <a:lstStyle>
            <a:lvl1pPr marL="342900" lvl="0" indent="-171450" algn="l" rtl="0">
              <a:lnSpc>
                <a:spcPct val="90000"/>
              </a:lnSpc>
              <a:spcBef>
                <a:spcPts val="750"/>
              </a:spcBef>
              <a:spcAft>
                <a:spcPts val="0"/>
              </a:spcAft>
              <a:buClr>
                <a:schemeClr val="dk1"/>
              </a:buClr>
              <a:buSzPts val="2400"/>
              <a:buNone/>
              <a:defRPr sz="1800"/>
            </a:lvl1pPr>
            <a:lvl2pPr marL="685800" lvl="1" indent="-257175" algn="l" rtl="0">
              <a:lnSpc>
                <a:spcPct val="90000"/>
              </a:lnSpc>
              <a:spcBef>
                <a:spcPts val="375"/>
              </a:spcBef>
              <a:spcAft>
                <a:spcPts val="0"/>
              </a:spcAft>
              <a:buClr>
                <a:schemeClr val="dk1"/>
              </a:buClr>
              <a:buSzPts val="1800"/>
              <a:buChar char="•"/>
              <a:defRPr sz="1350"/>
            </a:lvl2pPr>
            <a:lvl3pPr marL="1028700" lvl="2" indent="-257175" algn="l" rtl="0">
              <a:lnSpc>
                <a:spcPct val="90000"/>
              </a:lnSpc>
              <a:spcBef>
                <a:spcPts val="375"/>
              </a:spcBef>
              <a:spcAft>
                <a:spcPts val="0"/>
              </a:spcAft>
              <a:buClr>
                <a:schemeClr val="dk1"/>
              </a:buClr>
              <a:buSzPts val="1800"/>
              <a:buChar char="•"/>
              <a:defRPr sz="1350"/>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2284369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9"/>
        <p:cNvGrpSpPr/>
        <p:nvPr/>
      </p:nvGrpSpPr>
      <p:grpSpPr>
        <a:xfrm>
          <a:off x="0" y="0"/>
          <a:ext cx="0" cy="0"/>
          <a:chOff x="0" y="0"/>
          <a:chExt cx="0" cy="0"/>
        </a:xfrm>
      </p:grpSpPr>
      <p:sp>
        <p:nvSpPr>
          <p:cNvPr id="130" name="Google Shape;130;p14"/>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1" name="Google Shape;131;p14"/>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2" name="Google Shape;132;p14"/>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cap="none">
                <a:solidFill>
                  <a:srgbClr val="888888"/>
                </a:solidFill>
                <a:latin typeface="Avenir"/>
                <a:ea typeface="Avenir"/>
                <a:cs typeface="Avenir"/>
                <a:sym typeface="Avenir"/>
              </a:defRPr>
            </a:lvl1pPr>
            <a:lvl2pPr marL="0" marR="0" lvl="1" indent="0" algn="r" rtl="0">
              <a:spcBef>
                <a:spcPts val="0"/>
              </a:spcBef>
              <a:buNone/>
              <a:defRPr sz="900" cap="none">
                <a:solidFill>
                  <a:srgbClr val="888888"/>
                </a:solidFill>
                <a:latin typeface="Avenir"/>
                <a:ea typeface="Avenir"/>
                <a:cs typeface="Avenir"/>
                <a:sym typeface="Avenir"/>
              </a:defRPr>
            </a:lvl2pPr>
            <a:lvl3pPr marL="0" marR="0" lvl="2" indent="0" algn="r" rtl="0">
              <a:spcBef>
                <a:spcPts val="0"/>
              </a:spcBef>
              <a:buNone/>
              <a:defRPr sz="900" cap="none">
                <a:solidFill>
                  <a:srgbClr val="888888"/>
                </a:solidFill>
                <a:latin typeface="Avenir"/>
                <a:ea typeface="Avenir"/>
                <a:cs typeface="Avenir"/>
                <a:sym typeface="Avenir"/>
              </a:defRPr>
            </a:lvl3pPr>
            <a:lvl4pPr marL="0" marR="0" lvl="3" indent="0" algn="r" rtl="0">
              <a:spcBef>
                <a:spcPts val="0"/>
              </a:spcBef>
              <a:buNone/>
              <a:defRPr sz="900" cap="none">
                <a:solidFill>
                  <a:srgbClr val="888888"/>
                </a:solidFill>
                <a:latin typeface="Avenir"/>
                <a:ea typeface="Avenir"/>
                <a:cs typeface="Avenir"/>
                <a:sym typeface="Avenir"/>
              </a:defRPr>
            </a:lvl4pPr>
            <a:lvl5pPr marL="0" marR="0" lvl="4" indent="0" algn="r" rtl="0">
              <a:spcBef>
                <a:spcPts val="0"/>
              </a:spcBef>
              <a:buNone/>
              <a:defRPr sz="900" cap="none">
                <a:solidFill>
                  <a:srgbClr val="888888"/>
                </a:solidFill>
                <a:latin typeface="Avenir"/>
                <a:ea typeface="Avenir"/>
                <a:cs typeface="Avenir"/>
                <a:sym typeface="Avenir"/>
              </a:defRPr>
            </a:lvl5pPr>
            <a:lvl6pPr marL="0" marR="0" lvl="5" indent="0" algn="r" rtl="0">
              <a:spcBef>
                <a:spcPts val="0"/>
              </a:spcBef>
              <a:buNone/>
              <a:defRPr sz="900" cap="none">
                <a:solidFill>
                  <a:srgbClr val="888888"/>
                </a:solidFill>
                <a:latin typeface="Avenir"/>
                <a:ea typeface="Avenir"/>
                <a:cs typeface="Avenir"/>
                <a:sym typeface="Avenir"/>
              </a:defRPr>
            </a:lvl6pPr>
            <a:lvl7pPr marL="0" marR="0" lvl="6" indent="0" algn="r" rtl="0">
              <a:spcBef>
                <a:spcPts val="0"/>
              </a:spcBef>
              <a:buNone/>
              <a:defRPr sz="900" cap="none">
                <a:solidFill>
                  <a:srgbClr val="888888"/>
                </a:solidFill>
                <a:latin typeface="Avenir"/>
                <a:ea typeface="Avenir"/>
                <a:cs typeface="Avenir"/>
                <a:sym typeface="Avenir"/>
              </a:defRPr>
            </a:lvl7pPr>
            <a:lvl8pPr marL="0" marR="0" lvl="7" indent="0" algn="r" rtl="0">
              <a:spcBef>
                <a:spcPts val="0"/>
              </a:spcBef>
              <a:buNone/>
              <a:defRPr sz="900" cap="none">
                <a:solidFill>
                  <a:srgbClr val="888888"/>
                </a:solidFill>
                <a:latin typeface="Avenir"/>
                <a:ea typeface="Avenir"/>
                <a:cs typeface="Avenir"/>
                <a:sym typeface="Avenir"/>
              </a:defRPr>
            </a:lvl8pPr>
            <a:lvl9pPr marL="0" marR="0" lvl="8" indent="0" algn="r" rtl="0">
              <a:spcBef>
                <a:spcPts val="0"/>
              </a:spcBef>
              <a:buNone/>
              <a:defRPr sz="900"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133" name="Google Shape;133;p14"/>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34" name="Google Shape;134;p14"/>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9444515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35"/>
        <p:cNvGrpSpPr/>
        <p:nvPr/>
      </p:nvGrpSpPr>
      <p:grpSpPr>
        <a:xfrm>
          <a:off x="0" y="0"/>
          <a:ext cx="0" cy="0"/>
          <a:chOff x="0" y="0"/>
          <a:chExt cx="0" cy="0"/>
        </a:xfrm>
      </p:grpSpPr>
      <p:sp>
        <p:nvSpPr>
          <p:cNvPr id="136" name="Google Shape;136;p15"/>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7" name="Google Shape;137;p15"/>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8" name="Google Shape;138;p15"/>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cap="none">
                <a:solidFill>
                  <a:srgbClr val="888888"/>
                </a:solidFill>
                <a:latin typeface="Avenir"/>
                <a:ea typeface="Avenir"/>
                <a:cs typeface="Avenir"/>
                <a:sym typeface="Avenir"/>
              </a:defRPr>
            </a:lvl1pPr>
            <a:lvl2pPr marL="0" marR="0" lvl="1" indent="0" algn="r" rtl="0">
              <a:spcBef>
                <a:spcPts val="0"/>
              </a:spcBef>
              <a:buNone/>
              <a:defRPr sz="900" cap="none">
                <a:solidFill>
                  <a:srgbClr val="888888"/>
                </a:solidFill>
                <a:latin typeface="Avenir"/>
                <a:ea typeface="Avenir"/>
                <a:cs typeface="Avenir"/>
                <a:sym typeface="Avenir"/>
              </a:defRPr>
            </a:lvl2pPr>
            <a:lvl3pPr marL="0" marR="0" lvl="2" indent="0" algn="r" rtl="0">
              <a:spcBef>
                <a:spcPts val="0"/>
              </a:spcBef>
              <a:buNone/>
              <a:defRPr sz="900" cap="none">
                <a:solidFill>
                  <a:srgbClr val="888888"/>
                </a:solidFill>
                <a:latin typeface="Avenir"/>
                <a:ea typeface="Avenir"/>
                <a:cs typeface="Avenir"/>
                <a:sym typeface="Avenir"/>
              </a:defRPr>
            </a:lvl3pPr>
            <a:lvl4pPr marL="0" marR="0" lvl="3" indent="0" algn="r" rtl="0">
              <a:spcBef>
                <a:spcPts val="0"/>
              </a:spcBef>
              <a:buNone/>
              <a:defRPr sz="900" cap="none">
                <a:solidFill>
                  <a:srgbClr val="888888"/>
                </a:solidFill>
                <a:latin typeface="Avenir"/>
                <a:ea typeface="Avenir"/>
                <a:cs typeface="Avenir"/>
                <a:sym typeface="Avenir"/>
              </a:defRPr>
            </a:lvl4pPr>
            <a:lvl5pPr marL="0" marR="0" lvl="4" indent="0" algn="r" rtl="0">
              <a:spcBef>
                <a:spcPts val="0"/>
              </a:spcBef>
              <a:buNone/>
              <a:defRPr sz="900" cap="none">
                <a:solidFill>
                  <a:srgbClr val="888888"/>
                </a:solidFill>
                <a:latin typeface="Avenir"/>
                <a:ea typeface="Avenir"/>
                <a:cs typeface="Avenir"/>
                <a:sym typeface="Avenir"/>
              </a:defRPr>
            </a:lvl5pPr>
            <a:lvl6pPr marL="0" marR="0" lvl="5" indent="0" algn="r" rtl="0">
              <a:spcBef>
                <a:spcPts val="0"/>
              </a:spcBef>
              <a:buNone/>
              <a:defRPr sz="900" cap="none">
                <a:solidFill>
                  <a:srgbClr val="888888"/>
                </a:solidFill>
                <a:latin typeface="Avenir"/>
                <a:ea typeface="Avenir"/>
                <a:cs typeface="Avenir"/>
                <a:sym typeface="Avenir"/>
              </a:defRPr>
            </a:lvl6pPr>
            <a:lvl7pPr marL="0" marR="0" lvl="6" indent="0" algn="r" rtl="0">
              <a:spcBef>
                <a:spcPts val="0"/>
              </a:spcBef>
              <a:buNone/>
              <a:defRPr sz="900" cap="none">
                <a:solidFill>
                  <a:srgbClr val="888888"/>
                </a:solidFill>
                <a:latin typeface="Avenir"/>
                <a:ea typeface="Avenir"/>
                <a:cs typeface="Avenir"/>
                <a:sym typeface="Avenir"/>
              </a:defRPr>
            </a:lvl7pPr>
            <a:lvl8pPr marL="0" marR="0" lvl="7" indent="0" algn="r" rtl="0">
              <a:spcBef>
                <a:spcPts val="0"/>
              </a:spcBef>
              <a:buNone/>
              <a:defRPr sz="900" cap="none">
                <a:solidFill>
                  <a:srgbClr val="888888"/>
                </a:solidFill>
                <a:latin typeface="Avenir"/>
                <a:ea typeface="Avenir"/>
                <a:cs typeface="Avenir"/>
                <a:sym typeface="Avenir"/>
              </a:defRPr>
            </a:lvl8pPr>
            <a:lvl9pPr marL="0" marR="0" lvl="8" indent="0" algn="r" rtl="0">
              <a:spcBef>
                <a:spcPts val="0"/>
              </a:spcBef>
              <a:buNone/>
              <a:defRPr sz="900"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139" name="Google Shape;139;p15"/>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40" name="Google Shape;140;p15"/>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41" name="Google Shape;141;p15"/>
          <p:cNvSpPr txBox="1">
            <a:spLocks noGrp="1"/>
          </p:cNvSpPr>
          <p:nvPr>
            <p:ph type="title"/>
          </p:nvPr>
        </p:nvSpPr>
        <p:spPr>
          <a:xfrm>
            <a:off x="628650" y="273844"/>
            <a:ext cx="7886700" cy="994275"/>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extLst>
      <p:ext uri="{BB962C8B-B14F-4D97-AF65-F5344CB8AC3E}">
        <p14:creationId xmlns:p14="http://schemas.microsoft.com/office/powerpoint/2010/main" val="54705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142"/>
        <p:cNvGrpSpPr/>
        <p:nvPr/>
      </p:nvGrpSpPr>
      <p:grpSpPr>
        <a:xfrm>
          <a:off x="0" y="0"/>
          <a:ext cx="0" cy="0"/>
          <a:chOff x="0" y="0"/>
          <a:chExt cx="0" cy="0"/>
        </a:xfrm>
      </p:grpSpPr>
      <p:sp>
        <p:nvSpPr>
          <p:cNvPr id="143" name="Google Shape;143;p16"/>
          <p:cNvSpPr txBox="1">
            <a:spLocks noGrp="1"/>
          </p:cNvSpPr>
          <p:nvPr>
            <p:ph type="title"/>
          </p:nvPr>
        </p:nvSpPr>
        <p:spPr>
          <a:xfrm>
            <a:off x="629841" y="342900"/>
            <a:ext cx="2949075" cy="1200150"/>
          </a:xfrm>
          <a:prstGeom prst="rect">
            <a:avLst/>
          </a:prstGeom>
          <a:noFill/>
          <a:ln>
            <a:noFill/>
          </a:ln>
        </p:spPr>
        <p:txBody>
          <a:bodyPr spcFirstLastPara="1" wrap="square" lIns="91425" tIns="45700" rIns="91425" bIns="45700" anchor="b" anchorCtr="0">
            <a:normAutofit/>
          </a:bodyPr>
          <a:lstStyle>
            <a:lvl1pPr lvl="0" algn="l" rtl="0">
              <a:lnSpc>
                <a:spcPct val="90000"/>
              </a:lnSpc>
              <a:spcBef>
                <a:spcPts val="0"/>
              </a:spcBef>
              <a:spcAft>
                <a:spcPts val="0"/>
              </a:spcAft>
              <a:buClr>
                <a:schemeClr val="dk1"/>
              </a:buClr>
              <a:buSzPts val="3200"/>
              <a:buFont typeface="Twentieth Century"/>
              <a:buNone/>
              <a:defRPr sz="2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4" name="Google Shape;144;p16"/>
          <p:cNvSpPr txBox="1">
            <a:spLocks noGrp="1"/>
          </p:cNvSpPr>
          <p:nvPr>
            <p:ph type="body" idx="1"/>
          </p:nvPr>
        </p:nvSpPr>
        <p:spPr>
          <a:xfrm>
            <a:off x="3887391" y="740569"/>
            <a:ext cx="4629150" cy="3655125"/>
          </a:xfrm>
          <a:prstGeom prst="rect">
            <a:avLst/>
          </a:prstGeom>
          <a:noFill/>
          <a:ln>
            <a:noFill/>
          </a:ln>
        </p:spPr>
        <p:txBody>
          <a:bodyPr spcFirstLastPara="1" wrap="square" lIns="91425" tIns="45700" rIns="91425" bIns="45700" anchor="t" anchorCtr="0">
            <a:normAutofit/>
          </a:bodyPr>
          <a:lstStyle>
            <a:lvl1pPr marL="342900" lvl="0" indent="-323850" algn="l" rtl="0">
              <a:lnSpc>
                <a:spcPct val="90000"/>
              </a:lnSpc>
              <a:spcBef>
                <a:spcPts val="750"/>
              </a:spcBef>
              <a:spcAft>
                <a:spcPts val="0"/>
              </a:spcAft>
              <a:buClr>
                <a:schemeClr val="dk1"/>
              </a:buClr>
              <a:buSzPts val="3200"/>
              <a:buChar char="•"/>
              <a:defRPr sz="2400"/>
            </a:lvl1pPr>
            <a:lvl2pPr marL="685800" lvl="1" indent="-304800" algn="l" rtl="0">
              <a:lnSpc>
                <a:spcPct val="90000"/>
              </a:lnSpc>
              <a:spcBef>
                <a:spcPts val="375"/>
              </a:spcBef>
              <a:spcAft>
                <a:spcPts val="0"/>
              </a:spcAft>
              <a:buClr>
                <a:schemeClr val="dk1"/>
              </a:buClr>
              <a:buSzPts val="2800"/>
              <a:buChar char="•"/>
              <a:defRPr sz="2100"/>
            </a:lvl2pPr>
            <a:lvl3pPr marL="1028700" lvl="2" indent="-285750" algn="l" rtl="0">
              <a:lnSpc>
                <a:spcPct val="90000"/>
              </a:lnSpc>
              <a:spcBef>
                <a:spcPts val="375"/>
              </a:spcBef>
              <a:spcAft>
                <a:spcPts val="0"/>
              </a:spcAft>
              <a:buClr>
                <a:schemeClr val="dk1"/>
              </a:buClr>
              <a:buSzPts val="2400"/>
              <a:buChar char="•"/>
              <a:defRPr sz="1800"/>
            </a:lvl3pPr>
            <a:lvl4pPr marL="1371600" lvl="3" indent="-266700" algn="l" rtl="0">
              <a:lnSpc>
                <a:spcPct val="90000"/>
              </a:lnSpc>
              <a:spcBef>
                <a:spcPts val="375"/>
              </a:spcBef>
              <a:spcAft>
                <a:spcPts val="0"/>
              </a:spcAft>
              <a:buClr>
                <a:schemeClr val="dk1"/>
              </a:buClr>
              <a:buSzPts val="2000"/>
              <a:buChar char="•"/>
              <a:defRPr sz="1500"/>
            </a:lvl4pPr>
            <a:lvl5pPr marL="1714500" lvl="4" indent="-266700" algn="l" rtl="0">
              <a:lnSpc>
                <a:spcPct val="90000"/>
              </a:lnSpc>
              <a:spcBef>
                <a:spcPts val="375"/>
              </a:spcBef>
              <a:spcAft>
                <a:spcPts val="0"/>
              </a:spcAft>
              <a:buClr>
                <a:schemeClr val="dk1"/>
              </a:buClr>
              <a:buSzPts val="2000"/>
              <a:buChar char="•"/>
              <a:defRPr sz="1500"/>
            </a:lvl5pPr>
            <a:lvl6pPr marL="2057400" lvl="5" indent="-266700" algn="l" rtl="0">
              <a:lnSpc>
                <a:spcPct val="90000"/>
              </a:lnSpc>
              <a:spcBef>
                <a:spcPts val="375"/>
              </a:spcBef>
              <a:spcAft>
                <a:spcPts val="0"/>
              </a:spcAft>
              <a:buClr>
                <a:schemeClr val="dk1"/>
              </a:buClr>
              <a:buSzPts val="2000"/>
              <a:buChar char="•"/>
              <a:defRPr sz="1500"/>
            </a:lvl6pPr>
            <a:lvl7pPr marL="2400300" lvl="6" indent="-266700" algn="l" rtl="0">
              <a:lnSpc>
                <a:spcPct val="90000"/>
              </a:lnSpc>
              <a:spcBef>
                <a:spcPts val="375"/>
              </a:spcBef>
              <a:spcAft>
                <a:spcPts val="0"/>
              </a:spcAft>
              <a:buClr>
                <a:schemeClr val="dk1"/>
              </a:buClr>
              <a:buSzPts val="2000"/>
              <a:buChar char="•"/>
              <a:defRPr sz="1500"/>
            </a:lvl7pPr>
            <a:lvl8pPr marL="2743200" lvl="7" indent="-266700" algn="l" rtl="0">
              <a:lnSpc>
                <a:spcPct val="90000"/>
              </a:lnSpc>
              <a:spcBef>
                <a:spcPts val="375"/>
              </a:spcBef>
              <a:spcAft>
                <a:spcPts val="0"/>
              </a:spcAft>
              <a:buClr>
                <a:schemeClr val="dk1"/>
              </a:buClr>
              <a:buSzPts val="2000"/>
              <a:buChar char="•"/>
              <a:defRPr sz="1500"/>
            </a:lvl8pPr>
            <a:lvl9pPr marL="3086100" lvl="8" indent="-266700" algn="l" rtl="0">
              <a:lnSpc>
                <a:spcPct val="90000"/>
              </a:lnSpc>
              <a:spcBef>
                <a:spcPts val="375"/>
              </a:spcBef>
              <a:spcAft>
                <a:spcPts val="0"/>
              </a:spcAft>
              <a:buClr>
                <a:schemeClr val="dk1"/>
              </a:buClr>
              <a:buSzPts val="2000"/>
              <a:buChar char="•"/>
              <a:defRPr sz="1500"/>
            </a:lvl9pPr>
          </a:lstStyle>
          <a:p>
            <a:endParaRPr/>
          </a:p>
        </p:txBody>
      </p:sp>
      <p:sp>
        <p:nvSpPr>
          <p:cNvPr id="145" name="Google Shape;145;p16"/>
          <p:cNvSpPr txBox="1">
            <a:spLocks noGrp="1"/>
          </p:cNvSpPr>
          <p:nvPr>
            <p:ph type="body" idx="2"/>
          </p:nvPr>
        </p:nvSpPr>
        <p:spPr>
          <a:xfrm>
            <a:off x="629841" y="1543050"/>
            <a:ext cx="2949075" cy="2858625"/>
          </a:xfrm>
          <a:prstGeom prst="rect">
            <a:avLst/>
          </a:prstGeom>
          <a:noFill/>
          <a:ln>
            <a:noFill/>
          </a:ln>
        </p:spPr>
        <p:txBody>
          <a:bodyPr spcFirstLastPara="1" wrap="square" lIns="91425" tIns="45700" rIns="91425" bIns="45700" anchor="t" anchorCtr="0">
            <a:normAutofit/>
          </a:bodyPr>
          <a:lstStyle>
            <a:lvl1pPr marL="342900" lvl="0" indent="-171450" algn="l" rtl="0">
              <a:lnSpc>
                <a:spcPct val="90000"/>
              </a:lnSpc>
              <a:spcBef>
                <a:spcPts val="750"/>
              </a:spcBef>
              <a:spcAft>
                <a:spcPts val="0"/>
              </a:spcAft>
              <a:buClr>
                <a:schemeClr val="dk1"/>
              </a:buClr>
              <a:buSzPts val="1600"/>
              <a:buNone/>
              <a:defRPr sz="1200"/>
            </a:lvl1pPr>
            <a:lvl2pPr marL="685800" lvl="1" indent="-171450" algn="l" rtl="0">
              <a:lnSpc>
                <a:spcPct val="90000"/>
              </a:lnSpc>
              <a:spcBef>
                <a:spcPts val="375"/>
              </a:spcBef>
              <a:spcAft>
                <a:spcPts val="0"/>
              </a:spcAft>
              <a:buClr>
                <a:schemeClr val="dk1"/>
              </a:buClr>
              <a:buSzPts val="1400"/>
              <a:buNone/>
              <a:defRPr sz="1050"/>
            </a:lvl2pPr>
            <a:lvl3pPr marL="1028700" lvl="2" indent="-171450" algn="l" rtl="0">
              <a:lnSpc>
                <a:spcPct val="90000"/>
              </a:lnSpc>
              <a:spcBef>
                <a:spcPts val="375"/>
              </a:spcBef>
              <a:spcAft>
                <a:spcPts val="0"/>
              </a:spcAft>
              <a:buClr>
                <a:schemeClr val="dk1"/>
              </a:buClr>
              <a:buSzPts val="1200"/>
              <a:buNone/>
              <a:defRPr sz="900"/>
            </a:lvl3pPr>
            <a:lvl4pPr marL="1371600" lvl="3" indent="-171450" algn="l" rtl="0">
              <a:lnSpc>
                <a:spcPct val="90000"/>
              </a:lnSpc>
              <a:spcBef>
                <a:spcPts val="375"/>
              </a:spcBef>
              <a:spcAft>
                <a:spcPts val="0"/>
              </a:spcAft>
              <a:buClr>
                <a:schemeClr val="dk1"/>
              </a:buClr>
              <a:buSzPts val="1000"/>
              <a:buNone/>
              <a:defRPr sz="750"/>
            </a:lvl4pPr>
            <a:lvl5pPr marL="1714500" lvl="4" indent="-171450" algn="l" rtl="0">
              <a:lnSpc>
                <a:spcPct val="90000"/>
              </a:lnSpc>
              <a:spcBef>
                <a:spcPts val="375"/>
              </a:spcBef>
              <a:spcAft>
                <a:spcPts val="0"/>
              </a:spcAft>
              <a:buClr>
                <a:schemeClr val="dk1"/>
              </a:buClr>
              <a:buSzPts val="1000"/>
              <a:buNone/>
              <a:defRPr sz="750"/>
            </a:lvl5pPr>
            <a:lvl6pPr marL="2057400" lvl="5" indent="-171450" algn="l" rtl="0">
              <a:lnSpc>
                <a:spcPct val="90000"/>
              </a:lnSpc>
              <a:spcBef>
                <a:spcPts val="375"/>
              </a:spcBef>
              <a:spcAft>
                <a:spcPts val="0"/>
              </a:spcAft>
              <a:buClr>
                <a:schemeClr val="dk1"/>
              </a:buClr>
              <a:buSzPts val="1000"/>
              <a:buNone/>
              <a:defRPr sz="750"/>
            </a:lvl6pPr>
            <a:lvl7pPr marL="2400300" lvl="6" indent="-171450" algn="l" rtl="0">
              <a:lnSpc>
                <a:spcPct val="90000"/>
              </a:lnSpc>
              <a:spcBef>
                <a:spcPts val="375"/>
              </a:spcBef>
              <a:spcAft>
                <a:spcPts val="0"/>
              </a:spcAft>
              <a:buClr>
                <a:schemeClr val="dk1"/>
              </a:buClr>
              <a:buSzPts val="1000"/>
              <a:buNone/>
              <a:defRPr sz="750"/>
            </a:lvl7pPr>
            <a:lvl8pPr marL="2743200" lvl="7" indent="-171450" algn="l" rtl="0">
              <a:lnSpc>
                <a:spcPct val="90000"/>
              </a:lnSpc>
              <a:spcBef>
                <a:spcPts val="375"/>
              </a:spcBef>
              <a:spcAft>
                <a:spcPts val="0"/>
              </a:spcAft>
              <a:buClr>
                <a:schemeClr val="dk1"/>
              </a:buClr>
              <a:buSzPts val="1000"/>
              <a:buNone/>
              <a:defRPr sz="750"/>
            </a:lvl8pPr>
            <a:lvl9pPr marL="3086100" lvl="8" indent="-171450" algn="l" rtl="0">
              <a:lnSpc>
                <a:spcPct val="90000"/>
              </a:lnSpc>
              <a:spcBef>
                <a:spcPts val="375"/>
              </a:spcBef>
              <a:spcAft>
                <a:spcPts val="0"/>
              </a:spcAft>
              <a:buClr>
                <a:schemeClr val="dk1"/>
              </a:buClr>
              <a:buSzPts val="1000"/>
              <a:buNone/>
              <a:defRPr sz="750"/>
            </a:lvl9pPr>
          </a:lstStyle>
          <a:p>
            <a:endParaRPr/>
          </a:p>
        </p:txBody>
      </p:sp>
      <p:sp>
        <p:nvSpPr>
          <p:cNvPr id="146" name="Google Shape;146;p16"/>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7" name="Google Shape;147;p16"/>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8" name="Google Shape;148;p16"/>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cap="none">
                <a:solidFill>
                  <a:srgbClr val="888888"/>
                </a:solidFill>
                <a:latin typeface="Avenir"/>
                <a:ea typeface="Avenir"/>
                <a:cs typeface="Avenir"/>
                <a:sym typeface="Avenir"/>
              </a:defRPr>
            </a:lvl1pPr>
            <a:lvl2pPr marL="0" marR="0" lvl="1" indent="0" algn="r" rtl="0">
              <a:spcBef>
                <a:spcPts val="0"/>
              </a:spcBef>
              <a:buNone/>
              <a:defRPr sz="900" cap="none">
                <a:solidFill>
                  <a:srgbClr val="888888"/>
                </a:solidFill>
                <a:latin typeface="Avenir"/>
                <a:ea typeface="Avenir"/>
                <a:cs typeface="Avenir"/>
                <a:sym typeface="Avenir"/>
              </a:defRPr>
            </a:lvl2pPr>
            <a:lvl3pPr marL="0" marR="0" lvl="2" indent="0" algn="r" rtl="0">
              <a:spcBef>
                <a:spcPts val="0"/>
              </a:spcBef>
              <a:buNone/>
              <a:defRPr sz="900" cap="none">
                <a:solidFill>
                  <a:srgbClr val="888888"/>
                </a:solidFill>
                <a:latin typeface="Avenir"/>
                <a:ea typeface="Avenir"/>
                <a:cs typeface="Avenir"/>
                <a:sym typeface="Avenir"/>
              </a:defRPr>
            </a:lvl3pPr>
            <a:lvl4pPr marL="0" marR="0" lvl="3" indent="0" algn="r" rtl="0">
              <a:spcBef>
                <a:spcPts val="0"/>
              </a:spcBef>
              <a:buNone/>
              <a:defRPr sz="900" cap="none">
                <a:solidFill>
                  <a:srgbClr val="888888"/>
                </a:solidFill>
                <a:latin typeface="Avenir"/>
                <a:ea typeface="Avenir"/>
                <a:cs typeface="Avenir"/>
                <a:sym typeface="Avenir"/>
              </a:defRPr>
            </a:lvl4pPr>
            <a:lvl5pPr marL="0" marR="0" lvl="4" indent="0" algn="r" rtl="0">
              <a:spcBef>
                <a:spcPts val="0"/>
              </a:spcBef>
              <a:buNone/>
              <a:defRPr sz="900" cap="none">
                <a:solidFill>
                  <a:srgbClr val="888888"/>
                </a:solidFill>
                <a:latin typeface="Avenir"/>
                <a:ea typeface="Avenir"/>
                <a:cs typeface="Avenir"/>
                <a:sym typeface="Avenir"/>
              </a:defRPr>
            </a:lvl5pPr>
            <a:lvl6pPr marL="0" marR="0" lvl="5" indent="0" algn="r" rtl="0">
              <a:spcBef>
                <a:spcPts val="0"/>
              </a:spcBef>
              <a:buNone/>
              <a:defRPr sz="900" cap="none">
                <a:solidFill>
                  <a:srgbClr val="888888"/>
                </a:solidFill>
                <a:latin typeface="Avenir"/>
                <a:ea typeface="Avenir"/>
                <a:cs typeface="Avenir"/>
                <a:sym typeface="Avenir"/>
              </a:defRPr>
            </a:lvl6pPr>
            <a:lvl7pPr marL="0" marR="0" lvl="6" indent="0" algn="r" rtl="0">
              <a:spcBef>
                <a:spcPts val="0"/>
              </a:spcBef>
              <a:buNone/>
              <a:defRPr sz="900" cap="none">
                <a:solidFill>
                  <a:srgbClr val="888888"/>
                </a:solidFill>
                <a:latin typeface="Avenir"/>
                <a:ea typeface="Avenir"/>
                <a:cs typeface="Avenir"/>
                <a:sym typeface="Avenir"/>
              </a:defRPr>
            </a:lvl7pPr>
            <a:lvl8pPr marL="0" marR="0" lvl="7" indent="0" algn="r" rtl="0">
              <a:spcBef>
                <a:spcPts val="0"/>
              </a:spcBef>
              <a:buNone/>
              <a:defRPr sz="900" cap="none">
                <a:solidFill>
                  <a:srgbClr val="888888"/>
                </a:solidFill>
                <a:latin typeface="Avenir"/>
                <a:ea typeface="Avenir"/>
                <a:cs typeface="Avenir"/>
                <a:sym typeface="Avenir"/>
              </a:defRPr>
            </a:lvl8pPr>
            <a:lvl9pPr marL="0" marR="0" lvl="8" indent="0" algn="r" rtl="0">
              <a:spcBef>
                <a:spcPts val="0"/>
              </a:spcBef>
              <a:buNone/>
              <a:defRPr sz="900"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149" name="Google Shape;149;p16"/>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50" name="Google Shape;150;p16"/>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36333444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151"/>
        <p:cNvGrpSpPr/>
        <p:nvPr/>
      </p:nvGrpSpPr>
      <p:grpSpPr>
        <a:xfrm>
          <a:off x="0" y="0"/>
          <a:ext cx="0" cy="0"/>
          <a:chOff x="0" y="0"/>
          <a:chExt cx="0" cy="0"/>
        </a:xfrm>
      </p:grpSpPr>
      <p:sp>
        <p:nvSpPr>
          <p:cNvPr id="152" name="Google Shape;152;p17"/>
          <p:cNvSpPr txBox="1">
            <a:spLocks noGrp="1"/>
          </p:cNvSpPr>
          <p:nvPr>
            <p:ph type="title"/>
          </p:nvPr>
        </p:nvSpPr>
        <p:spPr>
          <a:xfrm>
            <a:off x="629841" y="342900"/>
            <a:ext cx="2949075" cy="1200150"/>
          </a:xfrm>
          <a:prstGeom prst="rect">
            <a:avLst/>
          </a:prstGeom>
          <a:noFill/>
          <a:ln>
            <a:noFill/>
          </a:ln>
        </p:spPr>
        <p:txBody>
          <a:bodyPr spcFirstLastPara="1" wrap="square" lIns="91425" tIns="45700" rIns="91425" bIns="45700" anchor="b" anchorCtr="0">
            <a:normAutofit/>
          </a:bodyPr>
          <a:lstStyle>
            <a:lvl1pPr lvl="0" algn="l" rtl="0">
              <a:lnSpc>
                <a:spcPct val="90000"/>
              </a:lnSpc>
              <a:spcBef>
                <a:spcPts val="0"/>
              </a:spcBef>
              <a:spcAft>
                <a:spcPts val="0"/>
              </a:spcAft>
              <a:buClr>
                <a:schemeClr val="dk1"/>
              </a:buClr>
              <a:buSzPts val="3200"/>
              <a:buFont typeface="Twentieth Century"/>
              <a:buNone/>
              <a:defRPr sz="2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3" name="Google Shape;153;p17"/>
          <p:cNvSpPr>
            <a:spLocks noGrp="1"/>
          </p:cNvSpPr>
          <p:nvPr>
            <p:ph type="pic" idx="2"/>
          </p:nvPr>
        </p:nvSpPr>
        <p:spPr>
          <a:xfrm>
            <a:off x="3887391" y="740569"/>
            <a:ext cx="4629150" cy="3655125"/>
          </a:xfrm>
          <a:prstGeom prst="rect">
            <a:avLst/>
          </a:prstGeom>
          <a:noFill/>
          <a:ln>
            <a:noFill/>
          </a:ln>
        </p:spPr>
      </p:sp>
      <p:sp>
        <p:nvSpPr>
          <p:cNvPr id="154" name="Google Shape;154;p17"/>
          <p:cNvSpPr txBox="1">
            <a:spLocks noGrp="1"/>
          </p:cNvSpPr>
          <p:nvPr>
            <p:ph type="body" idx="1"/>
          </p:nvPr>
        </p:nvSpPr>
        <p:spPr>
          <a:xfrm>
            <a:off x="629841" y="1543050"/>
            <a:ext cx="2949075" cy="2858625"/>
          </a:xfrm>
          <a:prstGeom prst="rect">
            <a:avLst/>
          </a:prstGeom>
          <a:noFill/>
          <a:ln>
            <a:noFill/>
          </a:ln>
        </p:spPr>
        <p:txBody>
          <a:bodyPr spcFirstLastPara="1" wrap="square" lIns="91425" tIns="45700" rIns="91425" bIns="45700" anchor="t" anchorCtr="0">
            <a:normAutofit/>
          </a:bodyPr>
          <a:lstStyle>
            <a:lvl1pPr marL="342900" lvl="0" indent="-171450" algn="l" rtl="0">
              <a:lnSpc>
                <a:spcPct val="90000"/>
              </a:lnSpc>
              <a:spcBef>
                <a:spcPts val="750"/>
              </a:spcBef>
              <a:spcAft>
                <a:spcPts val="0"/>
              </a:spcAft>
              <a:buClr>
                <a:schemeClr val="dk1"/>
              </a:buClr>
              <a:buSzPts val="1600"/>
              <a:buNone/>
              <a:defRPr sz="1200"/>
            </a:lvl1pPr>
            <a:lvl2pPr marL="685800" lvl="1" indent="-171450" algn="l" rtl="0">
              <a:lnSpc>
                <a:spcPct val="90000"/>
              </a:lnSpc>
              <a:spcBef>
                <a:spcPts val="375"/>
              </a:spcBef>
              <a:spcAft>
                <a:spcPts val="0"/>
              </a:spcAft>
              <a:buClr>
                <a:schemeClr val="dk1"/>
              </a:buClr>
              <a:buSzPts val="1400"/>
              <a:buNone/>
              <a:defRPr sz="1050"/>
            </a:lvl2pPr>
            <a:lvl3pPr marL="1028700" lvl="2" indent="-171450" algn="l" rtl="0">
              <a:lnSpc>
                <a:spcPct val="90000"/>
              </a:lnSpc>
              <a:spcBef>
                <a:spcPts val="375"/>
              </a:spcBef>
              <a:spcAft>
                <a:spcPts val="0"/>
              </a:spcAft>
              <a:buClr>
                <a:schemeClr val="dk1"/>
              </a:buClr>
              <a:buSzPts val="1200"/>
              <a:buNone/>
              <a:defRPr sz="900"/>
            </a:lvl3pPr>
            <a:lvl4pPr marL="1371600" lvl="3" indent="-171450" algn="l" rtl="0">
              <a:lnSpc>
                <a:spcPct val="90000"/>
              </a:lnSpc>
              <a:spcBef>
                <a:spcPts val="375"/>
              </a:spcBef>
              <a:spcAft>
                <a:spcPts val="0"/>
              </a:spcAft>
              <a:buClr>
                <a:schemeClr val="dk1"/>
              </a:buClr>
              <a:buSzPts val="1000"/>
              <a:buNone/>
              <a:defRPr sz="750"/>
            </a:lvl4pPr>
            <a:lvl5pPr marL="1714500" lvl="4" indent="-171450" algn="l" rtl="0">
              <a:lnSpc>
                <a:spcPct val="90000"/>
              </a:lnSpc>
              <a:spcBef>
                <a:spcPts val="375"/>
              </a:spcBef>
              <a:spcAft>
                <a:spcPts val="0"/>
              </a:spcAft>
              <a:buClr>
                <a:schemeClr val="dk1"/>
              </a:buClr>
              <a:buSzPts val="1000"/>
              <a:buNone/>
              <a:defRPr sz="750"/>
            </a:lvl5pPr>
            <a:lvl6pPr marL="2057400" lvl="5" indent="-171450" algn="l" rtl="0">
              <a:lnSpc>
                <a:spcPct val="90000"/>
              </a:lnSpc>
              <a:spcBef>
                <a:spcPts val="375"/>
              </a:spcBef>
              <a:spcAft>
                <a:spcPts val="0"/>
              </a:spcAft>
              <a:buClr>
                <a:schemeClr val="dk1"/>
              </a:buClr>
              <a:buSzPts val="1000"/>
              <a:buNone/>
              <a:defRPr sz="750"/>
            </a:lvl6pPr>
            <a:lvl7pPr marL="2400300" lvl="6" indent="-171450" algn="l" rtl="0">
              <a:lnSpc>
                <a:spcPct val="90000"/>
              </a:lnSpc>
              <a:spcBef>
                <a:spcPts val="375"/>
              </a:spcBef>
              <a:spcAft>
                <a:spcPts val="0"/>
              </a:spcAft>
              <a:buClr>
                <a:schemeClr val="dk1"/>
              </a:buClr>
              <a:buSzPts val="1000"/>
              <a:buNone/>
              <a:defRPr sz="750"/>
            </a:lvl7pPr>
            <a:lvl8pPr marL="2743200" lvl="7" indent="-171450" algn="l" rtl="0">
              <a:lnSpc>
                <a:spcPct val="90000"/>
              </a:lnSpc>
              <a:spcBef>
                <a:spcPts val="375"/>
              </a:spcBef>
              <a:spcAft>
                <a:spcPts val="0"/>
              </a:spcAft>
              <a:buClr>
                <a:schemeClr val="dk1"/>
              </a:buClr>
              <a:buSzPts val="1000"/>
              <a:buNone/>
              <a:defRPr sz="750"/>
            </a:lvl8pPr>
            <a:lvl9pPr marL="3086100" lvl="8" indent="-171450" algn="l" rtl="0">
              <a:lnSpc>
                <a:spcPct val="90000"/>
              </a:lnSpc>
              <a:spcBef>
                <a:spcPts val="375"/>
              </a:spcBef>
              <a:spcAft>
                <a:spcPts val="0"/>
              </a:spcAft>
              <a:buClr>
                <a:schemeClr val="dk1"/>
              </a:buClr>
              <a:buSzPts val="1000"/>
              <a:buNone/>
              <a:defRPr sz="750"/>
            </a:lvl9pPr>
          </a:lstStyle>
          <a:p>
            <a:endParaRPr/>
          </a:p>
        </p:txBody>
      </p:sp>
      <p:sp>
        <p:nvSpPr>
          <p:cNvPr id="155" name="Google Shape;155;p17"/>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6" name="Google Shape;156;p17"/>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atin typeface="Avenir"/>
                <a:ea typeface="Avenir"/>
                <a:cs typeface="Avenir"/>
                <a:sym typeface="Avenir"/>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7" name="Google Shape;157;p17"/>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cap="none">
                <a:solidFill>
                  <a:srgbClr val="888888"/>
                </a:solidFill>
                <a:latin typeface="Avenir"/>
                <a:ea typeface="Avenir"/>
                <a:cs typeface="Avenir"/>
                <a:sym typeface="Avenir"/>
              </a:defRPr>
            </a:lvl1pPr>
            <a:lvl2pPr marL="0" marR="0" lvl="1" indent="0" algn="r" rtl="0">
              <a:spcBef>
                <a:spcPts val="0"/>
              </a:spcBef>
              <a:buNone/>
              <a:defRPr sz="900" cap="none">
                <a:solidFill>
                  <a:srgbClr val="888888"/>
                </a:solidFill>
                <a:latin typeface="Avenir"/>
                <a:ea typeface="Avenir"/>
                <a:cs typeface="Avenir"/>
                <a:sym typeface="Avenir"/>
              </a:defRPr>
            </a:lvl2pPr>
            <a:lvl3pPr marL="0" marR="0" lvl="2" indent="0" algn="r" rtl="0">
              <a:spcBef>
                <a:spcPts val="0"/>
              </a:spcBef>
              <a:buNone/>
              <a:defRPr sz="900" cap="none">
                <a:solidFill>
                  <a:srgbClr val="888888"/>
                </a:solidFill>
                <a:latin typeface="Avenir"/>
                <a:ea typeface="Avenir"/>
                <a:cs typeface="Avenir"/>
                <a:sym typeface="Avenir"/>
              </a:defRPr>
            </a:lvl3pPr>
            <a:lvl4pPr marL="0" marR="0" lvl="3" indent="0" algn="r" rtl="0">
              <a:spcBef>
                <a:spcPts val="0"/>
              </a:spcBef>
              <a:buNone/>
              <a:defRPr sz="900" cap="none">
                <a:solidFill>
                  <a:srgbClr val="888888"/>
                </a:solidFill>
                <a:latin typeface="Avenir"/>
                <a:ea typeface="Avenir"/>
                <a:cs typeface="Avenir"/>
                <a:sym typeface="Avenir"/>
              </a:defRPr>
            </a:lvl4pPr>
            <a:lvl5pPr marL="0" marR="0" lvl="4" indent="0" algn="r" rtl="0">
              <a:spcBef>
                <a:spcPts val="0"/>
              </a:spcBef>
              <a:buNone/>
              <a:defRPr sz="900" cap="none">
                <a:solidFill>
                  <a:srgbClr val="888888"/>
                </a:solidFill>
                <a:latin typeface="Avenir"/>
                <a:ea typeface="Avenir"/>
                <a:cs typeface="Avenir"/>
                <a:sym typeface="Avenir"/>
              </a:defRPr>
            </a:lvl5pPr>
            <a:lvl6pPr marL="0" marR="0" lvl="5" indent="0" algn="r" rtl="0">
              <a:spcBef>
                <a:spcPts val="0"/>
              </a:spcBef>
              <a:buNone/>
              <a:defRPr sz="900" cap="none">
                <a:solidFill>
                  <a:srgbClr val="888888"/>
                </a:solidFill>
                <a:latin typeface="Avenir"/>
                <a:ea typeface="Avenir"/>
                <a:cs typeface="Avenir"/>
                <a:sym typeface="Avenir"/>
              </a:defRPr>
            </a:lvl6pPr>
            <a:lvl7pPr marL="0" marR="0" lvl="6" indent="0" algn="r" rtl="0">
              <a:spcBef>
                <a:spcPts val="0"/>
              </a:spcBef>
              <a:buNone/>
              <a:defRPr sz="900" cap="none">
                <a:solidFill>
                  <a:srgbClr val="888888"/>
                </a:solidFill>
                <a:latin typeface="Avenir"/>
                <a:ea typeface="Avenir"/>
                <a:cs typeface="Avenir"/>
                <a:sym typeface="Avenir"/>
              </a:defRPr>
            </a:lvl7pPr>
            <a:lvl8pPr marL="0" marR="0" lvl="7" indent="0" algn="r" rtl="0">
              <a:spcBef>
                <a:spcPts val="0"/>
              </a:spcBef>
              <a:buNone/>
              <a:defRPr sz="900" cap="none">
                <a:solidFill>
                  <a:srgbClr val="888888"/>
                </a:solidFill>
                <a:latin typeface="Avenir"/>
                <a:ea typeface="Avenir"/>
                <a:cs typeface="Avenir"/>
                <a:sym typeface="Avenir"/>
              </a:defRPr>
            </a:lvl8pPr>
            <a:lvl9pPr marL="0" marR="0" lvl="8" indent="0" algn="r" rtl="0">
              <a:spcBef>
                <a:spcPts val="0"/>
              </a:spcBef>
              <a:buNone/>
              <a:defRPr sz="900"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158" name="Google Shape;158;p17"/>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59" name="Google Shape;159;p17"/>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5147898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Content 2 small pictures">
  <p:cSld name="Title and Content 2 small pictures">
    <p:spTree>
      <p:nvGrpSpPr>
        <p:cNvPr id="1" name="Shape 166"/>
        <p:cNvGrpSpPr/>
        <p:nvPr/>
      </p:nvGrpSpPr>
      <p:grpSpPr>
        <a:xfrm>
          <a:off x="0" y="0"/>
          <a:ext cx="0" cy="0"/>
          <a:chOff x="0" y="0"/>
          <a:chExt cx="0" cy="0"/>
        </a:xfrm>
      </p:grpSpPr>
      <p:sp>
        <p:nvSpPr>
          <p:cNvPr id="167" name="Google Shape;167;p19"/>
          <p:cNvSpPr>
            <a:spLocks noGrp="1"/>
          </p:cNvSpPr>
          <p:nvPr>
            <p:ph type="pic" idx="2"/>
          </p:nvPr>
        </p:nvSpPr>
        <p:spPr>
          <a:xfrm>
            <a:off x="5400359" y="862658"/>
            <a:ext cx="1655325" cy="1653075"/>
          </a:xfrm>
          <a:prstGeom prst="rect">
            <a:avLst/>
          </a:prstGeom>
          <a:noFill/>
          <a:ln>
            <a:noFill/>
          </a:ln>
        </p:spPr>
      </p:sp>
      <p:sp>
        <p:nvSpPr>
          <p:cNvPr id="168" name="Google Shape;168;p19"/>
          <p:cNvSpPr>
            <a:spLocks noGrp="1"/>
          </p:cNvSpPr>
          <p:nvPr>
            <p:ph type="pic" idx="3"/>
          </p:nvPr>
        </p:nvSpPr>
        <p:spPr>
          <a:xfrm>
            <a:off x="6333474" y="1934762"/>
            <a:ext cx="2322675" cy="2322675"/>
          </a:xfrm>
          <a:prstGeom prst="rect">
            <a:avLst/>
          </a:prstGeom>
          <a:noFill/>
          <a:ln>
            <a:noFill/>
          </a:ln>
        </p:spPr>
      </p:sp>
      <p:sp>
        <p:nvSpPr>
          <p:cNvPr id="169" name="Google Shape;169;p19"/>
          <p:cNvSpPr txBox="1">
            <a:spLocks noGrp="1"/>
          </p:cNvSpPr>
          <p:nvPr>
            <p:ph type="title"/>
          </p:nvPr>
        </p:nvSpPr>
        <p:spPr>
          <a:xfrm>
            <a:off x="404622" y="273843"/>
            <a:ext cx="4354875" cy="9945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0" name="Google Shape;170;p19"/>
          <p:cNvSpPr txBox="1">
            <a:spLocks noGrp="1"/>
          </p:cNvSpPr>
          <p:nvPr>
            <p:ph type="body" idx="1"/>
          </p:nvPr>
        </p:nvSpPr>
        <p:spPr>
          <a:xfrm>
            <a:off x="404622" y="1369219"/>
            <a:ext cx="4354875" cy="3264300"/>
          </a:xfrm>
          <a:prstGeom prst="rect">
            <a:avLst/>
          </a:prstGeom>
          <a:noFill/>
          <a:ln>
            <a:noFill/>
          </a:ln>
        </p:spPr>
        <p:txBody>
          <a:bodyPr spcFirstLastPara="1" wrap="square" lIns="91425" tIns="45700" rIns="91425" bIns="45700" anchor="t" anchorCtr="0">
            <a:normAutofit/>
          </a:bodyPr>
          <a:lstStyle>
            <a:lvl1pPr marL="342900" lvl="0" indent="-171450" algn="l" rtl="0">
              <a:lnSpc>
                <a:spcPct val="110000"/>
              </a:lnSpc>
              <a:spcBef>
                <a:spcPts val="750"/>
              </a:spcBef>
              <a:spcAft>
                <a:spcPts val="0"/>
              </a:spcAft>
              <a:buClr>
                <a:schemeClr val="dk1"/>
              </a:buClr>
              <a:buSzPts val="2400"/>
              <a:buNone/>
              <a:defRPr sz="1800"/>
            </a:lvl1pPr>
            <a:lvl2pPr marL="685800" lvl="1" indent="-266700" algn="l" rtl="0">
              <a:lnSpc>
                <a:spcPct val="110000"/>
              </a:lnSpc>
              <a:spcBef>
                <a:spcPts val="375"/>
              </a:spcBef>
              <a:spcAft>
                <a:spcPts val="0"/>
              </a:spcAft>
              <a:buClr>
                <a:schemeClr val="dk1"/>
              </a:buClr>
              <a:buSzPts val="2000"/>
              <a:buChar char="•"/>
              <a:defRPr sz="1500"/>
            </a:lvl2pPr>
            <a:lvl3pPr marL="1028700" lvl="2" indent="-257175" algn="l" rtl="0">
              <a:lnSpc>
                <a:spcPct val="110000"/>
              </a:lnSpc>
              <a:spcBef>
                <a:spcPts val="375"/>
              </a:spcBef>
              <a:spcAft>
                <a:spcPts val="0"/>
              </a:spcAft>
              <a:buClr>
                <a:schemeClr val="dk1"/>
              </a:buClr>
              <a:buSzPts val="1800"/>
              <a:buChar char="•"/>
              <a:defRPr sz="1350"/>
            </a:lvl3pPr>
            <a:lvl4pPr marL="1371600" lvl="3" indent="-247650" algn="l" rtl="0">
              <a:lnSpc>
                <a:spcPct val="110000"/>
              </a:lnSpc>
              <a:spcBef>
                <a:spcPts val="375"/>
              </a:spcBef>
              <a:spcAft>
                <a:spcPts val="0"/>
              </a:spcAft>
              <a:buClr>
                <a:schemeClr val="dk1"/>
              </a:buClr>
              <a:buSzPts val="1600"/>
              <a:buChar char="•"/>
              <a:defRPr sz="1200"/>
            </a:lvl4pPr>
            <a:lvl5pPr marL="1714500" lvl="4" indent="-257175" algn="l" rtl="0">
              <a:lnSpc>
                <a:spcPct val="11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171" name="Google Shape;171;p19"/>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2" name="Google Shape;172;p19"/>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73" name="Google Shape;173;p19"/>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174" name="Google Shape;174;p19"/>
          <p:cNvSpPr/>
          <p:nvPr/>
        </p:nvSpPr>
        <p:spPr>
          <a:xfrm>
            <a:off x="7687215" y="1166301"/>
            <a:ext cx="614475" cy="597825"/>
          </a:xfrm>
          <a:prstGeom prst="ellipse">
            <a:avLst/>
          </a:pr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75" name="Google Shape;175;p19"/>
          <p:cNvSpPr/>
          <p:nvPr/>
        </p:nvSpPr>
        <p:spPr>
          <a:xfrm>
            <a:off x="5692567" y="3025795"/>
            <a:ext cx="657450" cy="657450"/>
          </a:xfrm>
          <a:prstGeom prst="rect">
            <a:avLst/>
          </a:prstGeom>
          <a:noFill/>
          <a:ln w="127000" cap="flat" cmpd="sng">
            <a:solidFill>
              <a:schemeClr val="accent6"/>
            </a:solidFill>
            <a:prstDash val="solid"/>
            <a:round/>
            <a:headEnd type="none" w="sm" len="sm"/>
            <a:tailEnd type="none" w="sm" len="sm"/>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691074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66"/>
        <p:cNvGrpSpPr/>
        <p:nvPr/>
      </p:nvGrpSpPr>
      <p:grpSpPr>
        <a:xfrm>
          <a:off x="0" y="0"/>
          <a:ext cx="0" cy="0"/>
          <a:chOff x="0" y="0"/>
          <a:chExt cx="0" cy="0"/>
        </a:xfrm>
      </p:grpSpPr>
      <p:grpSp>
        <p:nvGrpSpPr>
          <p:cNvPr id="267" name="Google Shape;267;p7"/>
          <p:cNvGrpSpPr/>
          <p:nvPr/>
        </p:nvGrpSpPr>
        <p:grpSpPr>
          <a:xfrm>
            <a:off x="-3832584" y="1897942"/>
            <a:ext cx="14104970" cy="3589383"/>
            <a:chOff x="-2017361" y="955950"/>
            <a:chExt cx="13655697" cy="3475054"/>
          </a:xfrm>
        </p:grpSpPr>
        <p:sp>
          <p:nvSpPr>
            <p:cNvPr id="268" name="Google Shape;268;p7"/>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7"/>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7"/>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7"/>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7"/>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7"/>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7"/>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7"/>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7"/>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7"/>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7"/>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7"/>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7"/>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7"/>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7"/>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7"/>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7"/>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7"/>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7"/>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7"/>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7"/>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7"/>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7"/>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7"/>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7"/>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7"/>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7"/>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7"/>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7"/>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7"/>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7"/>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7"/>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7"/>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7"/>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7"/>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7"/>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7"/>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7"/>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7"/>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7"/>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7"/>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7"/>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7"/>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7"/>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2" name="Google Shape;312;p7"/>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13" name="Google Shape;313;p7"/>
          <p:cNvSpPr/>
          <p:nvPr/>
        </p:nvSpPr>
        <p:spPr>
          <a:xfrm rot="5400000">
            <a:off x="1819150" y="-2128925"/>
            <a:ext cx="5631000" cy="95349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lin ang="10800025"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7"/>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7"/>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7"/>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7"/>
          <p:cNvSpPr txBox="1">
            <a:spLocks noGrp="1"/>
          </p:cNvSpPr>
          <p:nvPr>
            <p:ph type="subTitle" idx="1"/>
          </p:nvPr>
        </p:nvSpPr>
        <p:spPr>
          <a:xfrm>
            <a:off x="713225" y="1524750"/>
            <a:ext cx="3951000" cy="209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accent1"/>
              </a:buClr>
              <a:buSzPts val="800"/>
              <a:buFont typeface="Open Sans"/>
              <a:buChar char="●"/>
              <a:defRPr sz="14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
        <p:nvSpPr>
          <p:cNvPr id="318" name="Google Shape;318;p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Agenda" type="obj">
  <p:cSld name="Agenda">
    <p:spTree>
      <p:nvGrpSpPr>
        <p:cNvPr id="1" name="Shape 176"/>
        <p:cNvGrpSpPr/>
        <p:nvPr/>
      </p:nvGrpSpPr>
      <p:grpSpPr>
        <a:xfrm>
          <a:off x="0" y="0"/>
          <a:ext cx="0" cy="0"/>
          <a:chOff x="0" y="0"/>
          <a:chExt cx="0" cy="0"/>
        </a:xfrm>
      </p:grpSpPr>
      <p:sp>
        <p:nvSpPr>
          <p:cNvPr id="177" name="Google Shape;177;p20"/>
          <p:cNvSpPr/>
          <p:nvPr/>
        </p:nvSpPr>
        <p:spPr>
          <a:xfrm>
            <a:off x="366892" y="839273"/>
            <a:ext cx="3465000" cy="3465000"/>
          </a:xfrm>
          <a:prstGeom prst="ellipse">
            <a:avLst/>
          </a:pr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78" name="Google Shape;178;p20"/>
          <p:cNvSpPr/>
          <p:nvPr/>
        </p:nvSpPr>
        <p:spPr>
          <a:xfrm rot="-1790987">
            <a:off x="6512786" y="705847"/>
            <a:ext cx="2240834" cy="2240834"/>
          </a:xfrm>
          <a:prstGeom prst="arc">
            <a:avLst>
              <a:gd name="adj1" fmla="val 15817365"/>
              <a:gd name="adj2" fmla="val 1781380"/>
            </a:avLst>
          </a:prstGeom>
          <a:noFill/>
          <a:ln w="127000" cap="rnd" cmpd="sng">
            <a:solidFill>
              <a:schemeClr val="accent4"/>
            </a:solidFill>
            <a:prstDash val="dash"/>
            <a:miter lim="800000"/>
            <a:headEnd type="none" w="sm" len="sm"/>
            <a:tailEnd type="none" w="sm" len="sm"/>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79" name="Google Shape;179;p20"/>
          <p:cNvSpPr/>
          <p:nvPr/>
        </p:nvSpPr>
        <p:spPr>
          <a:xfrm>
            <a:off x="682536" y="3585744"/>
            <a:ext cx="409500" cy="409500"/>
          </a:xfrm>
          <a:prstGeom prst="ellipse">
            <a:avLst/>
          </a:prstGeom>
          <a:solidFill>
            <a:schemeClr val="accent5"/>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80" name="Google Shape;180;p20"/>
          <p:cNvSpPr txBox="1">
            <a:spLocks noGrp="1"/>
          </p:cNvSpPr>
          <p:nvPr>
            <p:ph type="title"/>
          </p:nvPr>
        </p:nvSpPr>
        <p:spPr>
          <a:xfrm>
            <a:off x="877824" y="1049274"/>
            <a:ext cx="2427750" cy="30519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chemeClr val="lt1"/>
              </a:buClr>
              <a:buSzPts val="4400"/>
              <a:buFont typeface="Twentieth Century"/>
              <a:buNone/>
              <a:defRPr>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1" name="Google Shape;181;p20"/>
          <p:cNvSpPr txBox="1">
            <a:spLocks noGrp="1"/>
          </p:cNvSpPr>
          <p:nvPr>
            <p:ph type="body" idx="1"/>
          </p:nvPr>
        </p:nvSpPr>
        <p:spPr>
          <a:xfrm>
            <a:off x="4341114" y="1145286"/>
            <a:ext cx="3833550" cy="2948850"/>
          </a:xfrm>
          <a:prstGeom prst="rect">
            <a:avLst/>
          </a:prstGeom>
          <a:noFill/>
          <a:ln>
            <a:noFill/>
          </a:ln>
        </p:spPr>
        <p:txBody>
          <a:bodyPr spcFirstLastPara="1" wrap="square" lIns="91425" tIns="45700" rIns="91425" bIns="45700" anchor="ctr" anchorCtr="0">
            <a:normAutofit/>
          </a:bodyPr>
          <a:lstStyle>
            <a:lvl1pPr marL="342900" lvl="0" indent="-171450" algn="l" rtl="0">
              <a:lnSpc>
                <a:spcPct val="90000"/>
              </a:lnSpc>
              <a:spcBef>
                <a:spcPts val="750"/>
              </a:spcBef>
              <a:spcAft>
                <a:spcPts val="0"/>
              </a:spcAft>
              <a:buClr>
                <a:schemeClr val="dk1"/>
              </a:buClr>
              <a:buSzPts val="2800"/>
              <a:buNone/>
              <a:defRPr/>
            </a:lvl1pPr>
            <a:lvl2pPr marL="685800" lvl="1" indent="-285750" algn="l" rtl="0">
              <a:lnSpc>
                <a:spcPct val="90000"/>
              </a:lnSpc>
              <a:spcBef>
                <a:spcPts val="375"/>
              </a:spcBef>
              <a:spcAft>
                <a:spcPts val="0"/>
              </a:spcAft>
              <a:buClr>
                <a:schemeClr val="dk1"/>
              </a:buClr>
              <a:buSzPts val="2400"/>
              <a:buChar char="•"/>
              <a:defRPr/>
            </a:lvl2pPr>
            <a:lvl3pPr marL="1028700" lvl="2" indent="-266700" algn="l" rtl="0">
              <a:lnSpc>
                <a:spcPct val="90000"/>
              </a:lnSpc>
              <a:spcBef>
                <a:spcPts val="375"/>
              </a:spcBef>
              <a:spcAft>
                <a:spcPts val="0"/>
              </a:spcAft>
              <a:buClr>
                <a:schemeClr val="dk1"/>
              </a:buClr>
              <a:buSzPts val="2000"/>
              <a:buChar char="•"/>
              <a:defRPr/>
            </a:lvl3pPr>
            <a:lvl4pPr marL="1371600" lvl="3" indent="-171450" algn="l" rtl="0">
              <a:lnSpc>
                <a:spcPct val="90000"/>
              </a:lnSpc>
              <a:spcBef>
                <a:spcPts val="375"/>
              </a:spcBef>
              <a:spcAft>
                <a:spcPts val="0"/>
              </a:spcAft>
              <a:buClr>
                <a:schemeClr val="dk1"/>
              </a:buClr>
              <a:buSzPts val="1800"/>
              <a:buNone/>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182" name="Google Shape;182;p20"/>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3" name="Google Shape;183;p20"/>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84" name="Google Shape;184;p20"/>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5119758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85"/>
        <p:cNvGrpSpPr/>
        <p:nvPr/>
      </p:nvGrpSpPr>
      <p:grpSpPr>
        <a:xfrm>
          <a:off x="0" y="0"/>
          <a:ext cx="0" cy="0"/>
          <a:chOff x="0" y="0"/>
          <a:chExt cx="0" cy="0"/>
        </a:xfrm>
      </p:grpSpPr>
      <p:sp>
        <p:nvSpPr>
          <p:cNvPr id="186" name="Google Shape;186;p21"/>
          <p:cNvSpPr/>
          <p:nvPr/>
        </p:nvSpPr>
        <p:spPr>
          <a:xfrm>
            <a:off x="2111947" y="111697"/>
            <a:ext cx="4920075" cy="4920075"/>
          </a:xfrm>
          <a:prstGeom prst="ellipse">
            <a:avLst/>
          </a:pr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87" name="Google Shape;187;p21"/>
          <p:cNvSpPr/>
          <p:nvPr/>
        </p:nvSpPr>
        <p:spPr>
          <a:xfrm rot="-1577528" flipH="1">
            <a:off x="1870608" y="-21406"/>
            <a:ext cx="5112112" cy="5112112"/>
          </a:xfrm>
          <a:prstGeom prst="arc">
            <a:avLst>
              <a:gd name="adj1" fmla="val 16200000"/>
              <a:gd name="adj2" fmla="val 20093138"/>
            </a:avLst>
          </a:prstGeom>
          <a:noFill/>
          <a:ln w="127000" cap="rnd" cmpd="sng">
            <a:solidFill>
              <a:schemeClr val="accent4">
                <a:alpha val="94510"/>
              </a:schemeClr>
            </a:solidFill>
            <a:prstDash val="dash"/>
            <a:miter lim="800000"/>
            <a:headEnd type="none" w="sm" len="sm"/>
            <a:tailEnd type="none" w="sm" len="sm"/>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188" name="Google Shape;188;p21"/>
          <p:cNvSpPr/>
          <p:nvPr/>
        </p:nvSpPr>
        <p:spPr>
          <a:xfrm>
            <a:off x="6124063" y="3931491"/>
            <a:ext cx="569475" cy="554175"/>
          </a:xfrm>
          <a:prstGeom prst="ellipse">
            <a:avLst/>
          </a:prstGeom>
          <a:solidFill>
            <a:schemeClr val="accent5"/>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89" name="Google Shape;189;p21"/>
          <p:cNvSpPr txBox="1">
            <a:spLocks noGrp="1"/>
          </p:cNvSpPr>
          <p:nvPr>
            <p:ph type="title"/>
          </p:nvPr>
        </p:nvSpPr>
        <p:spPr>
          <a:xfrm>
            <a:off x="2489454" y="1035558"/>
            <a:ext cx="4169700" cy="1885950"/>
          </a:xfrm>
          <a:prstGeom prst="rect">
            <a:avLst/>
          </a:prstGeom>
          <a:noFill/>
          <a:ln>
            <a:noFill/>
          </a:ln>
        </p:spPr>
        <p:txBody>
          <a:bodyPr spcFirstLastPara="1" wrap="square" lIns="91425" tIns="45700" rIns="91425" bIns="45700" anchor="b" anchorCtr="0">
            <a:normAutofit/>
          </a:bodyPr>
          <a:lstStyle>
            <a:lvl1pPr lvl="0" algn="ctr" rtl="0">
              <a:lnSpc>
                <a:spcPct val="90000"/>
              </a:lnSpc>
              <a:spcBef>
                <a:spcPts val="0"/>
              </a:spcBef>
              <a:spcAft>
                <a:spcPts val="0"/>
              </a:spcAft>
              <a:buClr>
                <a:schemeClr val="lt1"/>
              </a:buClr>
              <a:buSzPts val="6000"/>
              <a:buFont typeface="Twentieth Century"/>
              <a:buNone/>
              <a:defRPr sz="4500">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90" name="Google Shape;190;p21"/>
          <p:cNvSpPr txBox="1">
            <a:spLocks noGrp="1"/>
          </p:cNvSpPr>
          <p:nvPr>
            <p:ph type="body" idx="1"/>
          </p:nvPr>
        </p:nvSpPr>
        <p:spPr>
          <a:xfrm>
            <a:off x="2489454" y="3058668"/>
            <a:ext cx="4169700" cy="1152225"/>
          </a:xfrm>
          <a:prstGeom prst="rect">
            <a:avLst/>
          </a:prstGeom>
          <a:noFill/>
          <a:ln>
            <a:noFill/>
          </a:ln>
        </p:spPr>
        <p:txBody>
          <a:bodyPr spcFirstLastPara="1" wrap="square" lIns="91425" tIns="45700" rIns="91425" bIns="45700" anchor="t" anchorCtr="0">
            <a:normAutofit/>
          </a:bodyPr>
          <a:lstStyle>
            <a:lvl1pPr marL="342900" lvl="0" indent="-171450" algn="ctr" rtl="0">
              <a:lnSpc>
                <a:spcPct val="90000"/>
              </a:lnSpc>
              <a:spcBef>
                <a:spcPts val="750"/>
              </a:spcBef>
              <a:spcAft>
                <a:spcPts val="0"/>
              </a:spcAft>
              <a:buClr>
                <a:schemeClr val="lt1"/>
              </a:buClr>
              <a:buSzPts val="2400"/>
              <a:buNone/>
              <a:defRPr sz="1800">
                <a:solidFill>
                  <a:schemeClr val="lt1"/>
                </a:solidFill>
              </a:defRPr>
            </a:lvl1pPr>
            <a:lvl2pPr marL="685800" lvl="1" indent="-171450" algn="l" rtl="0">
              <a:lnSpc>
                <a:spcPct val="90000"/>
              </a:lnSpc>
              <a:spcBef>
                <a:spcPts val="375"/>
              </a:spcBef>
              <a:spcAft>
                <a:spcPts val="0"/>
              </a:spcAft>
              <a:buClr>
                <a:srgbClr val="888888"/>
              </a:buClr>
              <a:buSzPts val="2000"/>
              <a:buNone/>
              <a:defRPr sz="1500">
                <a:solidFill>
                  <a:srgbClr val="888888"/>
                </a:solidFill>
              </a:defRPr>
            </a:lvl2pPr>
            <a:lvl3pPr marL="1028700" lvl="2" indent="-171450" algn="l" rtl="0">
              <a:lnSpc>
                <a:spcPct val="90000"/>
              </a:lnSpc>
              <a:spcBef>
                <a:spcPts val="375"/>
              </a:spcBef>
              <a:spcAft>
                <a:spcPts val="0"/>
              </a:spcAft>
              <a:buClr>
                <a:srgbClr val="888888"/>
              </a:buClr>
              <a:buSzPts val="1800"/>
              <a:buNone/>
              <a:defRPr sz="1350">
                <a:solidFill>
                  <a:srgbClr val="888888"/>
                </a:solidFill>
              </a:defRPr>
            </a:lvl3pPr>
            <a:lvl4pPr marL="1371600" lvl="3" indent="-171450" algn="l" rtl="0">
              <a:lnSpc>
                <a:spcPct val="90000"/>
              </a:lnSpc>
              <a:spcBef>
                <a:spcPts val="375"/>
              </a:spcBef>
              <a:spcAft>
                <a:spcPts val="0"/>
              </a:spcAft>
              <a:buClr>
                <a:srgbClr val="888888"/>
              </a:buClr>
              <a:buSzPts val="1600"/>
              <a:buNone/>
              <a:defRPr sz="1200">
                <a:solidFill>
                  <a:srgbClr val="888888"/>
                </a:solidFill>
              </a:defRPr>
            </a:lvl4pPr>
            <a:lvl5pPr marL="1714500" lvl="4" indent="-171450" algn="l" rtl="0">
              <a:lnSpc>
                <a:spcPct val="90000"/>
              </a:lnSpc>
              <a:spcBef>
                <a:spcPts val="375"/>
              </a:spcBef>
              <a:spcAft>
                <a:spcPts val="0"/>
              </a:spcAft>
              <a:buClr>
                <a:srgbClr val="888888"/>
              </a:buClr>
              <a:buSzPts val="1600"/>
              <a:buNone/>
              <a:defRPr sz="1200">
                <a:solidFill>
                  <a:srgbClr val="888888"/>
                </a:solidFill>
              </a:defRPr>
            </a:lvl5pPr>
            <a:lvl6pPr marL="2057400" lvl="5" indent="-171450" algn="l" rtl="0">
              <a:lnSpc>
                <a:spcPct val="90000"/>
              </a:lnSpc>
              <a:spcBef>
                <a:spcPts val="375"/>
              </a:spcBef>
              <a:spcAft>
                <a:spcPts val="0"/>
              </a:spcAft>
              <a:buClr>
                <a:srgbClr val="888888"/>
              </a:buClr>
              <a:buSzPts val="1600"/>
              <a:buNone/>
              <a:defRPr sz="1200">
                <a:solidFill>
                  <a:srgbClr val="888888"/>
                </a:solidFill>
              </a:defRPr>
            </a:lvl6pPr>
            <a:lvl7pPr marL="2400300" lvl="6" indent="-171450" algn="l" rtl="0">
              <a:lnSpc>
                <a:spcPct val="90000"/>
              </a:lnSpc>
              <a:spcBef>
                <a:spcPts val="375"/>
              </a:spcBef>
              <a:spcAft>
                <a:spcPts val="0"/>
              </a:spcAft>
              <a:buClr>
                <a:srgbClr val="888888"/>
              </a:buClr>
              <a:buSzPts val="1600"/>
              <a:buNone/>
              <a:defRPr sz="1200">
                <a:solidFill>
                  <a:srgbClr val="888888"/>
                </a:solidFill>
              </a:defRPr>
            </a:lvl7pPr>
            <a:lvl8pPr marL="2743200" lvl="7" indent="-171450" algn="l" rtl="0">
              <a:lnSpc>
                <a:spcPct val="90000"/>
              </a:lnSpc>
              <a:spcBef>
                <a:spcPts val="375"/>
              </a:spcBef>
              <a:spcAft>
                <a:spcPts val="0"/>
              </a:spcAft>
              <a:buClr>
                <a:srgbClr val="888888"/>
              </a:buClr>
              <a:buSzPts val="1600"/>
              <a:buNone/>
              <a:defRPr sz="1200">
                <a:solidFill>
                  <a:srgbClr val="888888"/>
                </a:solidFill>
              </a:defRPr>
            </a:lvl8pPr>
            <a:lvl9pPr marL="3086100" lvl="8" indent="-171450" algn="l" rtl="0">
              <a:lnSpc>
                <a:spcPct val="90000"/>
              </a:lnSpc>
              <a:spcBef>
                <a:spcPts val="375"/>
              </a:spcBef>
              <a:spcAft>
                <a:spcPts val="0"/>
              </a:spcAft>
              <a:buClr>
                <a:srgbClr val="888888"/>
              </a:buClr>
              <a:buSzPts val="1600"/>
              <a:buNone/>
              <a:defRPr sz="1200">
                <a:solidFill>
                  <a:srgbClr val="888888"/>
                </a:solidFill>
              </a:defRPr>
            </a:lvl9pPr>
          </a:lstStyle>
          <a:p>
            <a:endParaRPr/>
          </a:p>
        </p:txBody>
      </p:sp>
    </p:spTree>
    <p:extLst>
      <p:ext uri="{BB962C8B-B14F-4D97-AF65-F5344CB8AC3E}">
        <p14:creationId xmlns:p14="http://schemas.microsoft.com/office/powerpoint/2010/main" val="360804696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1"/>
        <p:cNvGrpSpPr/>
        <p:nvPr/>
      </p:nvGrpSpPr>
      <p:grpSpPr>
        <a:xfrm>
          <a:off x="0" y="0"/>
          <a:ext cx="0" cy="0"/>
          <a:chOff x="0" y="0"/>
          <a:chExt cx="0" cy="0"/>
        </a:xfrm>
      </p:grpSpPr>
      <p:sp>
        <p:nvSpPr>
          <p:cNvPr id="192" name="Google Shape;192;p22"/>
          <p:cNvSpPr txBox="1">
            <a:spLocks noGrp="1"/>
          </p:cNvSpPr>
          <p:nvPr>
            <p:ph type="title"/>
          </p:nvPr>
        </p:nvSpPr>
        <p:spPr>
          <a:xfrm>
            <a:off x="404622" y="273844"/>
            <a:ext cx="7886700" cy="994275"/>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93" name="Google Shape;193;p22"/>
          <p:cNvSpPr txBox="1">
            <a:spLocks noGrp="1"/>
          </p:cNvSpPr>
          <p:nvPr>
            <p:ph type="body" idx="1"/>
          </p:nvPr>
        </p:nvSpPr>
        <p:spPr>
          <a:xfrm>
            <a:off x="884682" y="1433322"/>
            <a:ext cx="7372350" cy="2894850"/>
          </a:xfrm>
          <a:prstGeom prst="rect">
            <a:avLst/>
          </a:prstGeom>
          <a:noFill/>
          <a:ln>
            <a:noFill/>
          </a:ln>
        </p:spPr>
        <p:txBody>
          <a:bodyPr spcFirstLastPara="1" wrap="square" lIns="91425" tIns="45700" rIns="91425" bIns="45700" anchor="t" anchorCtr="0">
            <a:normAutofit/>
          </a:bodyPr>
          <a:lstStyle>
            <a:lvl1pPr marL="342900" lvl="0" indent="-257175" algn="l" rtl="0">
              <a:lnSpc>
                <a:spcPct val="90000"/>
              </a:lnSpc>
              <a:spcBef>
                <a:spcPts val="750"/>
              </a:spcBef>
              <a:spcAft>
                <a:spcPts val="0"/>
              </a:spcAft>
              <a:buClr>
                <a:schemeClr val="dk1"/>
              </a:buClr>
              <a:buSzPts val="1800"/>
              <a:buChar char="•"/>
              <a:defRPr/>
            </a:lvl1pPr>
            <a:lvl2pPr marL="685800" lvl="1" indent="-257175" algn="l" rtl="0">
              <a:lnSpc>
                <a:spcPct val="90000"/>
              </a:lnSpc>
              <a:spcBef>
                <a:spcPts val="375"/>
              </a:spcBef>
              <a:spcAft>
                <a:spcPts val="0"/>
              </a:spcAft>
              <a:buClr>
                <a:schemeClr val="dk1"/>
              </a:buClr>
              <a:buSzPts val="1800"/>
              <a:buChar char="•"/>
              <a:defRPr/>
            </a:lvl2pPr>
            <a:lvl3pPr marL="1028700" lvl="2" indent="-257175" algn="l" rtl="0">
              <a:lnSpc>
                <a:spcPct val="90000"/>
              </a:lnSpc>
              <a:spcBef>
                <a:spcPts val="375"/>
              </a:spcBef>
              <a:spcAft>
                <a:spcPts val="0"/>
              </a:spcAft>
              <a:buClr>
                <a:schemeClr val="dk1"/>
              </a:buClr>
              <a:buSzPts val="1800"/>
              <a:buChar char="•"/>
              <a:defRPr/>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194" name="Google Shape;194;p22"/>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95" name="Google Shape;195;p22"/>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96" name="Google Shape;196;p22"/>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197" name="Google Shape;197;p22"/>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198" name="Google Shape;198;p22"/>
          <p:cNvSpPr/>
          <p:nvPr/>
        </p:nvSpPr>
        <p:spPr>
          <a:xfrm flipH="1">
            <a:off x="92652" y="4288429"/>
            <a:ext cx="1328707" cy="855071"/>
          </a:xfrm>
          <a:custGeom>
            <a:avLst/>
            <a:gdLst/>
            <a:ahLst/>
            <a:cxnLst/>
            <a:rect l="l" t="t" r="r" b="b"/>
            <a:pathLst>
              <a:path w="1771609" h="1140095" extrusionOk="0">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27088618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itle and Content 2">
  <p:cSld name="Title and Content 2">
    <p:spTree>
      <p:nvGrpSpPr>
        <p:cNvPr id="1" name="Shape 199"/>
        <p:cNvGrpSpPr/>
        <p:nvPr/>
      </p:nvGrpSpPr>
      <p:grpSpPr>
        <a:xfrm>
          <a:off x="0" y="0"/>
          <a:ext cx="0" cy="0"/>
          <a:chOff x="0" y="0"/>
          <a:chExt cx="0" cy="0"/>
        </a:xfrm>
      </p:grpSpPr>
      <p:sp>
        <p:nvSpPr>
          <p:cNvPr id="200" name="Google Shape;200;p23"/>
          <p:cNvSpPr txBox="1">
            <a:spLocks noGrp="1"/>
          </p:cNvSpPr>
          <p:nvPr>
            <p:ph type="title"/>
          </p:nvPr>
        </p:nvSpPr>
        <p:spPr>
          <a:xfrm>
            <a:off x="628650" y="273844"/>
            <a:ext cx="7886700" cy="994275"/>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01" name="Google Shape;201;p23"/>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02" name="Google Shape;202;p23"/>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03" name="Google Shape;203;p23"/>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204" name="Google Shape;204;p23"/>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05" name="Google Shape;205;p23"/>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206" name="Google Shape;206;p23"/>
          <p:cNvSpPr txBox="1">
            <a:spLocks noGrp="1"/>
          </p:cNvSpPr>
          <p:nvPr>
            <p:ph type="body" idx="1"/>
          </p:nvPr>
        </p:nvSpPr>
        <p:spPr>
          <a:xfrm>
            <a:off x="628650" y="1433322"/>
            <a:ext cx="7886700" cy="2894850"/>
          </a:xfrm>
          <a:prstGeom prst="rect">
            <a:avLst/>
          </a:prstGeom>
          <a:noFill/>
          <a:ln>
            <a:noFill/>
          </a:ln>
        </p:spPr>
        <p:txBody>
          <a:bodyPr spcFirstLastPara="1" wrap="square" lIns="91425" tIns="45700" rIns="91425" bIns="45700" anchor="t" anchorCtr="0">
            <a:normAutofit/>
          </a:bodyPr>
          <a:lstStyle>
            <a:lvl1pPr marL="342900" lvl="0" indent="-257175" algn="l" rtl="0">
              <a:lnSpc>
                <a:spcPct val="90000"/>
              </a:lnSpc>
              <a:spcBef>
                <a:spcPts val="750"/>
              </a:spcBef>
              <a:spcAft>
                <a:spcPts val="0"/>
              </a:spcAft>
              <a:buClr>
                <a:schemeClr val="dk1"/>
              </a:buClr>
              <a:buSzPts val="1800"/>
              <a:buChar char="•"/>
              <a:defRPr/>
            </a:lvl1pPr>
            <a:lvl2pPr marL="685800" lvl="1" indent="-257175" algn="l" rtl="0">
              <a:lnSpc>
                <a:spcPct val="90000"/>
              </a:lnSpc>
              <a:spcBef>
                <a:spcPts val="375"/>
              </a:spcBef>
              <a:spcAft>
                <a:spcPts val="0"/>
              </a:spcAft>
              <a:buClr>
                <a:schemeClr val="dk1"/>
              </a:buClr>
              <a:buSzPts val="1800"/>
              <a:buChar char="•"/>
              <a:defRPr/>
            </a:lvl2pPr>
            <a:lvl3pPr marL="1028700" lvl="2" indent="-257175" algn="l" rtl="0">
              <a:lnSpc>
                <a:spcPct val="90000"/>
              </a:lnSpc>
              <a:spcBef>
                <a:spcPts val="375"/>
              </a:spcBef>
              <a:spcAft>
                <a:spcPts val="0"/>
              </a:spcAft>
              <a:buClr>
                <a:schemeClr val="dk1"/>
              </a:buClr>
              <a:buSzPts val="1800"/>
              <a:buChar char="•"/>
              <a:defRPr/>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49792327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Quote slide with picture">
  <p:cSld name="Quote slide with picture">
    <p:bg>
      <p:bgPr>
        <a:solidFill>
          <a:schemeClr val="dk1"/>
        </a:solidFill>
        <a:effectLst/>
      </p:bgPr>
    </p:bg>
    <p:spTree>
      <p:nvGrpSpPr>
        <p:cNvPr id="1" name="Shape 207"/>
        <p:cNvGrpSpPr/>
        <p:nvPr/>
      </p:nvGrpSpPr>
      <p:grpSpPr>
        <a:xfrm>
          <a:off x="0" y="0"/>
          <a:ext cx="0" cy="0"/>
          <a:chOff x="0" y="0"/>
          <a:chExt cx="0" cy="0"/>
        </a:xfrm>
      </p:grpSpPr>
      <p:sp>
        <p:nvSpPr>
          <p:cNvPr id="208" name="Google Shape;208;p24"/>
          <p:cNvSpPr>
            <a:spLocks noGrp="1"/>
          </p:cNvSpPr>
          <p:nvPr>
            <p:ph type="pic" idx="2"/>
          </p:nvPr>
        </p:nvSpPr>
        <p:spPr>
          <a:xfrm>
            <a:off x="0" y="1"/>
            <a:ext cx="9144000" cy="5143500"/>
          </a:xfrm>
          <a:prstGeom prst="rect">
            <a:avLst/>
          </a:prstGeom>
          <a:noFill/>
          <a:ln>
            <a:noFill/>
          </a:ln>
        </p:spPr>
      </p:sp>
      <p:sp>
        <p:nvSpPr>
          <p:cNvPr id="209" name="Google Shape;209;p24"/>
          <p:cNvSpPr txBox="1">
            <a:spLocks noGrp="1"/>
          </p:cNvSpPr>
          <p:nvPr>
            <p:ph type="title"/>
          </p:nvPr>
        </p:nvSpPr>
        <p:spPr>
          <a:xfrm>
            <a:off x="2333625" y="277950"/>
            <a:ext cx="4442850" cy="4442850"/>
          </a:xfrm>
          <a:prstGeom prst="rect">
            <a:avLst/>
          </a:prstGeom>
          <a:solidFill>
            <a:schemeClr val="lt1">
              <a:alpha val="94510"/>
            </a:schemeClr>
          </a:solidFill>
          <a:ln>
            <a:noFill/>
          </a:ln>
        </p:spPr>
        <p:txBody>
          <a:bodyPr spcFirstLastPara="1" wrap="square" lIns="457200" tIns="45700" rIns="457200" bIns="2331700" anchor="b" anchorCtr="0">
            <a:noAutofit/>
          </a:bodyPr>
          <a:lstStyle>
            <a:lvl1pPr lvl="0" algn="ctr" rtl="0">
              <a:lnSpc>
                <a:spcPct val="90000"/>
              </a:lnSpc>
              <a:spcBef>
                <a:spcPts val="0"/>
              </a:spcBef>
              <a:spcAft>
                <a:spcPts val="0"/>
              </a:spcAft>
              <a:buClr>
                <a:schemeClr val="dk1"/>
              </a:buClr>
              <a:buSzPts val="4000"/>
              <a:buFont typeface="Twentieth Century"/>
              <a:buNone/>
              <a:defRPr sz="3000">
                <a:solidFill>
                  <a:schemeClr val="dk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0" name="Google Shape;210;p24"/>
          <p:cNvSpPr txBox="1">
            <a:spLocks noGrp="1"/>
          </p:cNvSpPr>
          <p:nvPr>
            <p:ph type="body" idx="1"/>
          </p:nvPr>
        </p:nvSpPr>
        <p:spPr>
          <a:xfrm>
            <a:off x="2681478" y="3284982"/>
            <a:ext cx="3778650" cy="534825"/>
          </a:xfrm>
          <a:prstGeom prst="rect">
            <a:avLst/>
          </a:prstGeom>
          <a:noFill/>
          <a:ln>
            <a:noFill/>
          </a:ln>
        </p:spPr>
        <p:txBody>
          <a:bodyPr spcFirstLastPara="1" wrap="square" lIns="91425" tIns="45700" rIns="91425" bIns="45700" anchor="t" anchorCtr="0">
            <a:normAutofit/>
          </a:bodyPr>
          <a:lstStyle>
            <a:lvl1pPr marL="342900" lvl="0" indent="-171450" algn="ctr" rtl="0">
              <a:lnSpc>
                <a:spcPct val="90000"/>
              </a:lnSpc>
              <a:spcBef>
                <a:spcPts val="750"/>
              </a:spcBef>
              <a:spcAft>
                <a:spcPts val="0"/>
              </a:spcAft>
              <a:buClr>
                <a:schemeClr val="dk1"/>
              </a:buClr>
              <a:buSzPts val="2400"/>
              <a:buNone/>
              <a:defRPr sz="1800">
                <a:solidFill>
                  <a:schemeClr val="dk1"/>
                </a:solidFill>
              </a:defRPr>
            </a:lvl1pPr>
            <a:lvl2pPr marL="685800" lvl="1" indent="-171450" algn="l" rtl="0">
              <a:lnSpc>
                <a:spcPct val="90000"/>
              </a:lnSpc>
              <a:spcBef>
                <a:spcPts val="375"/>
              </a:spcBef>
              <a:spcAft>
                <a:spcPts val="0"/>
              </a:spcAft>
              <a:buClr>
                <a:srgbClr val="888888"/>
              </a:buClr>
              <a:buSzPts val="2000"/>
              <a:buNone/>
              <a:defRPr sz="1500">
                <a:solidFill>
                  <a:srgbClr val="888888"/>
                </a:solidFill>
              </a:defRPr>
            </a:lvl2pPr>
            <a:lvl3pPr marL="1028700" lvl="2" indent="-171450" algn="l" rtl="0">
              <a:lnSpc>
                <a:spcPct val="90000"/>
              </a:lnSpc>
              <a:spcBef>
                <a:spcPts val="375"/>
              </a:spcBef>
              <a:spcAft>
                <a:spcPts val="0"/>
              </a:spcAft>
              <a:buClr>
                <a:srgbClr val="888888"/>
              </a:buClr>
              <a:buSzPts val="1800"/>
              <a:buNone/>
              <a:defRPr sz="1350">
                <a:solidFill>
                  <a:srgbClr val="888888"/>
                </a:solidFill>
              </a:defRPr>
            </a:lvl3pPr>
            <a:lvl4pPr marL="1371600" lvl="3" indent="-171450" algn="l" rtl="0">
              <a:lnSpc>
                <a:spcPct val="90000"/>
              </a:lnSpc>
              <a:spcBef>
                <a:spcPts val="375"/>
              </a:spcBef>
              <a:spcAft>
                <a:spcPts val="0"/>
              </a:spcAft>
              <a:buClr>
                <a:srgbClr val="888888"/>
              </a:buClr>
              <a:buSzPts val="1600"/>
              <a:buNone/>
              <a:defRPr sz="1200">
                <a:solidFill>
                  <a:srgbClr val="888888"/>
                </a:solidFill>
              </a:defRPr>
            </a:lvl4pPr>
            <a:lvl5pPr marL="1714500" lvl="4" indent="-171450" algn="l" rtl="0">
              <a:lnSpc>
                <a:spcPct val="90000"/>
              </a:lnSpc>
              <a:spcBef>
                <a:spcPts val="375"/>
              </a:spcBef>
              <a:spcAft>
                <a:spcPts val="0"/>
              </a:spcAft>
              <a:buClr>
                <a:srgbClr val="888888"/>
              </a:buClr>
              <a:buSzPts val="1600"/>
              <a:buNone/>
              <a:defRPr sz="1200">
                <a:solidFill>
                  <a:srgbClr val="888888"/>
                </a:solidFill>
              </a:defRPr>
            </a:lvl5pPr>
            <a:lvl6pPr marL="2057400" lvl="5" indent="-171450" algn="l" rtl="0">
              <a:lnSpc>
                <a:spcPct val="90000"/>
              </a:lnSpc>
              <a:spcBef>
                <a:spcPts val="375"/>
              </a:spcBef>
              <a:spcAft>
                <a:spcPts val="0"/>
              </a:spcAft>
              <a:buClr>
                <a:srgbClr val="888888"/>
              </a:buClr>
              <a:buSzPts val="1600"/>
              <a:buNone/>
              <a:defRPr sz="1200">
                <a:solidFill>
                  <a:srgbClr val="888888"/>
                </a:solidFill>
              </a:defRPr>
            </a:lvl6pPr>
            <a:lvl7pPr marL="2400300" lvl="6" indent="-171450" algn="l" rtl="0">
              <a:lnSpc>
                <a:spcPct val="90000"/>
              </a:lnSpc>
              <a:spcBef>
                <a:spcPts val="375"/>
              </a:spcBef>
              <a:spcAft>
                <a:spcPts val="0"/>
              </a:spcAft>
              <a:buClr>
                <a:srgbClr val="888888"/>
              </a:buClr>
              <a:buSzPts val="1600"/>
              <a:buNone/>
              <a:defRPr sz="1200">
                <a:solidFill>
                  <a:srgbClr val="888888"/>
                </a:solidFill>
              </a:defRPr>
            </a:lvl7pPr>
            <a:lvl8pPr marL="2743200" lvl="7" indent="-171450" algn="l" rtl="0">
              <a:lnSpc>
                <a:spcPct val="90000"/>
              </a:lnSpc>
              <a:spcBef>
                <a:spcPts val="375"/>
              </a:spcBef>
              <a:spcAft>
                <a:spcPts val="0"/>
              </a:spcAft>
              <a:buClr>
                <a:srgbClr val="888888"/>
              </a:buClr>
              <a:buSzPts val="1600"/>
              <a:buNone/>
              <a:defRPr sz="1200">
                <a:solidFill>
                  <a:srgbClr val="888888"/>
                </a:solidFill>
              </a:defRPr>
            </a:lvl8pPr>
            <a:lvl9pPr marL="3086100" lvl="8" indent="-171450" algn="l" rtl="0">
              <a:lnSpc>
                <a:spcPct val="90000"/>
              </a:lnSpc>
              <a:spcBef>
                <a:spcPts val="375"/>
              </a:spcBef>
              <a:spcAft>
                <a:spcPts val="0"/>
              </a:spcAft>
              <a:buClr>
                <a:srgbClr val="888888"/>
              </a:buClr>
              <a:buSzPts val="1600"/>
              <a:buNone/>
              <a:defRPr sz="1200">
                <a:solidFill>
                  <a:srgbClr val="888888"/>
                </a:solidFill>
              </a:defRPr>
            </a:lvl9pPr>
          </a:lstStyle>
          <a:p>
            <a:endParaRPr/>
          </a:p>
        </p:txBody>
      </p:sp>
      <p:sp>
        <p:nvSpPr>
          <p:cNvPr id="211" name="Google Shape;211;p24"/>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solidFill>
                  <a:schemeClr val="lt1"/>
                </a:solidFill>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2" name="Google Shape;212;p24"/>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solidFill>
                  <a:schemeClr val="lt1"/>
                </a:solidFill>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3" name="Google Shape;213;p24"/>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chemeClr val="lt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chemeClr val="lt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chemeClr val="lt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chemeClr val="lt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chemeClr val="lt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chemeClr val="lt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chemeClr val="lt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chemeClr val="lt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chemeClr val="lt1"/>
                </a:solidFill>
                <a:latin typeface="Avenir"/>
                <a:ea typeface="Avenir"/>
                <a:cs typeface="Avenir"/>
                <a:sym typeface="Avenir"/>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449110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214"/>
        <p:cNvGrpSpPr/>
        <p:nvPr/>
      </p:nvGrpSpPr>
      <p:grpSpPr>
        <a:xfrm>
          <a:off x="0" y="0"/>
          <a:ext cx="0" cy="0"/>
          <a:chOff x="0" y="0"/>
          <a:chExt cx="0" cy="0"/>
        </a:xfrm>
      </p:grpSpPr>
      <p:sp>
        <p:nvSpPr>
          <p:cNvPr id="215" name="Google Shape;215;p25"/>
          <p:cNvSpPr txBox="1">
            <a:spLocks noGrp="1"/>
          </p:cNvSpPr>
          <p:nvPr>
            <p:ph type="title"/>
          </p:nvPr>
        </p:nvSpPr>
        <p:spPr>
          <a:xfrm>
            <a:off x="628650" y="273844"/>
            <a:ext cx="7886700" cy="994275"/>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6" name="Google Shape;216;p25"/>
          <p:cNvSpPr txBox="1">
            <a:spLocks noGrp="1"/>
          </p:cNvSpPr>
          <p:nvPr>
            <p:ph type="body" idx="1"/>
          </p:nvPr>
        </p:nvSpPr>
        <p:spPr>
          <a:xfrm>
            <a:off x="628650" y="1369219"/>
            <a:ext cx="3886200" cy="3263400"/>
          </a:xfrm>
          <a:prstGeom prst="rect">
            <a:avLst/>
          </a:prstGeom>
          <a:noFill/>
          <a:ln>
            <a:noFill/>
          </a:ln>
        </p:spPr>
        <p:txBody>
          <a:bodyPr spcFirstLastPara="1" wrap="square" lIns="91425" tIns="45700" rIns="91425" bIns="45700" anchor="t" anchorCtr="0">
            <a:normAutofit/>
          </a:bodyPr>
          <a:lstStyle>
            <a:lvl1pPr marL="342900" lvl="0" indent="-257175" algn="l" rtl="0">
              <a:lnSpc>
                <a:spcPct val="90000"/>
              </a:lnSpc>
              <a:spcBef>
                <a:spcPts val="750"/>
              </a:spcBef>
              <a:spcAft>
                <a:spcPts val="0"/>
              </a:spcAft>
              <a:buClr>
                <a:schemeClr val="dk1"/>
              </a:buClr>
              <a:buSzPts val="1800"/>
              <a:buChar char="•"/>
              <a:defRPr/>
            </a:lvl1pPr>
            <a:lvl2pPr marL="685800" lvl="1" indent="-257175" algn="l" rtl="0">
              <a:lnSpc>
                <a:spcPct val="90000"/>
              </a:lnSpc>
              <a:spcBef>
                <a:spcPts val="375"/>
              </a:spcBef>
              <a:spcAft>
                <a:spcPts val="0"/>
              </a:spcAft>
              <a:buClr>
                <a:schemeClr val="dk1"/>
              </a:buClr>
              <a:buSzPts val="1800"/>
              <a:buChar char="•"/>
              <a:defRPr/>
            </a:lvl2pPr>
            <a:lvl3pPr marL="1028700" lvl="2" indent="-257175" algn="l" rtl="0">
              <a:lnSpc>
                <a:spcPct val="90000"/>
              </a:lnSpc>
              <a:spcBef>
                <a:spcPts val="375"/>
              </a:spcBef>
              <a:spcAft>
                <a:spcPts val="0"/>
              </a:spcAft>
              <a:buClr>
                <a:schemeClr val="dk1"/>
              </a:buClr>
              <a:buSzPts val="1800"/>
              <a:buChar char="•"/>
              <a:defRPr/>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217" name="Google Shape;217;p25"/>
          <p:cNvSpPr txBox="1">
            <a:spLocks noGrp="1"/>
          </p:cNvSpPr>
          <p:nvPr>
            <p:ph type="body" idx="2"/>
          </p:nvPr>
        </p:nvSpPr>
        <p:spPr>
          <a:xfrm>
            <a:off x="4629150" y="1369219"/>
            <a:ext cx="3886200" cy="3263400"/>
          </a:xfrm>
          <a:prstGeom prst="rect">
            <a:avLst/>
          </a:prstGeom>
          <a:noFill/>
          <a:ln>
            <a:noFill/>
          </a:ln>
        </p:spPr>
        <p:txBody>
          <a:bodyPr spcFirstLastPara="1" wrap="square" lIns="91425" tIns="45700" rIns="91425" bIns="45700" anchor="t" anchorCtr="0">
            <a:normAutofit/>
          </a:bodyPr>
          <a:lstStyle>
            <a:lvl1pPr marL="342900" lvl="0" indent="-257175" algn="l" rtl="0">
              <a:lnSpc>
                <a:spcPct val="90000"/>
              </a:lnSpc>
              <a:spcBef>
                <a:spcPts val="750"/>
              </a:spcBef>
              <a:spcAft>
                <a:spcPts val="0"/>
              </a:spcAft>
              <a:buClr>
                <a:schemeClr val="dk1"/>
              </a:buClr>
              <a:buSzPts val="1800"/>
              <a:buChar char="•"/>
              <a:defRPr/>
            </a:lvl1pPr>
            <a:lvl2pPr marL="685800" lvl="1" indent="-257175" algn="l" rtl="0">
              <a:lnSpc>
                <a:spcPct val="90000"/>
              </a:lnSpc>
              <a:spcBef>
                <a:spcPts val="375"/>
              </a:spcBef>
              <a:spcAft>
                <a:spcPts val="0"/>
              </a:spcAft>
              <a:buClr>
                <a:schemeClr val="dk1"/>
              </a:buClr>
              <a:buSzPts val="1800"/>
              <a:buChar char="•"/>
              <a:defRPr/>
            </a:lvl2pPr>
            <a:lvl3pPr marL="1028700" lvl="2" indent="-257175" algn="l" rtl="0">
              <a:lnSpc>
                <a:spcPct val="90000"/>
              </a:lnSpc>
              <a:spcBef>
                <a:spcPts val="375"/>
              </a:spcBef>
              <a:spcAft>
                <a:spcPts val="0"/>
              </a:spcAft>
              <a:buClr>
                <a:schemeClr val="dk1"/>
              </a:buClr>
              <a:buSzPts val="1800"/>
              <a:buChar char="•"/>
              <a:defRPr/>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
        <p:nvSpPr>
          <p:cNvPr id="218" name="Google Shape;218;p25"/>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19" name="Google Shape;219;p25"/>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0" name="Google Shape;220;p25"/>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221" name="Google Shape;221;p25"/>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22" name="Google Shape;222;p25"/>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6630055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Title and Content with 2 medium pictures">
  <p:cSld name="Title and Content with 2 medium pictures">
    <p:spTree>
      <p:nvGrpSpPr>
        <p:cNvPr id="1" name="Shape 223"/>
        <p:cNvGrpSpPr/>
        <p:nvPr/>
      </p:nvGrpSpPr>
      <p:grpSpPr>
        <a:xfrm>
          <a:off x="0" y="0"/>
          <a:ext cx="0" cy="0"/>
          <a:chOff x="0" y="0"/>
          <a:chExt cx="0" cy="0"/>
        </a:xfrm>
      </p:grpSpPr>
      <p:sp>
        <p:nvSpPr>
          <p:cNvPr id="224" name="Google Shape;224;p26"/>
          <p:cNvSpPr>
            <a:spLocks noGrp="1"/>
          </p:cNvSpPr>
          <p:nvPr>
            <p:ph type="pic" idx="2"/>
          </p:nvPr>
        </p:nvSpPr>
        <p:spPr>
          <a:xfrm>
            <a:off x="5925944" y="2045797"/>
            <a:ext cx="3217950" cy="3097800"/>
          </a:xfrm>
          <a:prstGeom prst="rect">
            <a:avLst/>
          </a:prstGeom>
          <a:noFill/>
          <a:ln>
            <a:noFill/>
          </a:ln>
        </p:spPr>
      </p:sp>
      <p:sp>
        <p:nvSpPr>
          <p:cNvPr id="225" name="Google Shape;225;p26"/>
          <p:cNvSpPr>
            <a:spLocks noGrp="1"/>
          </p:cNvSpPr>
          <p:nvPr>
            <p:ph type="pic" idx="3"/>
          </p:nvPr>
        </p:nvSpPr>
        <p:spPr>
          <a:xfrm>
            <a:off x="4696207" y="0"/>
            <a:ext cx="2639475" cy="2255850"/>
          </a:xfrm>
          <a:prstGeom prst="rect">
            <a:avLst/>
          </a:prstGeom>
          <a:noFill/>
          <a:ln>
            <a:noFill/>
          </a:ln>
        </p:spPr>
      </p:sp>
      <p:sp>
        <p:nvSpPr>
          <p:cNvPr id="226" name="Google Shape;226;p26"/>
          <p:cNvSpPr/>
          <p:nvPr/>
        </p:nvSpPr>
        <p:spPr>
          <a:xfrm>
            <a:off x="7815427" y="1023549"/>
            <a:ext cx="710550" cy="691425"/>
          </a:xfrm>
          <a:prstGeom prst="ellipse">
            <a:avLst/>
          </a:pr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227" name="Google Shape;227;p26"/>
          <p:cNvSpPr/>
          <p:nvPr/>
        </p:nvSpPr>
        <p:spPr>
          <a:xfrm rot="-6041023" flipH="1">
            <a:off x="4525644" y="-504911"/>
            <a:ext cx="3015980" cy="3015980"/>
          </a:xfrm>
          <a:prstGeom prst="arc">
            <a:avLst>
              <a:gd name="adj1" fmla="val 16200000"/>
              <a:gd name="adj2" fmla="val 20093138"/>
            </a:avLst>
          </a:prstGeom>
          <a:noFill/>
          <a:ln w="127000" cap="rnd" cmpd="sng">
            <a:solidFill>
              <a:schemeClr val="accent4"/>
            </a:solidFill>
            <a:prstDash val="dash"/>
            <a:miter lim="800000"/>
            <a:headEnd type="none" w="sm" len="sm"/>
            <a:tailEnd type="none" w="sm" len="sm"/>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28" name="Google Shape;228;p26"/>
          <p:cNvSpPr txBox="1">
            <a:spLocks noGrp="1"/>
          </p:cNvSpPr>
          <p:nvPr>
            <p:ph type="title"/>
          </p:nvPr>
        </p:nvSpPr>
        <p:spPr>
          <a:xfrm>
            <a:off x="630936" y="274320"/>
            <a:ext cx="3840525" cy="9945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29" name="Google Shape;229;p26"/>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0" name="Google Shape;230;p26"/>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31" name="Google Shape;231;p26"/>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232" name="Google Shape;232;p26"/>
          <p:cNvSpPr txBox="1">
            <a:spLocks noGrp="1"/>
          </p:cNvSpPr>
          <p:nvPr>
            <p:ph type="body" idx="1"/>
          </p:nvPr>
        </p:nvSpPr>
        <p:spPr>
          <a:xfrm>
            <a:off x="630936" y="1371600"/>
            <a:ext cx="3819825" cy="3264300"/>
          </a:xfrm>
          <a:prstGeom prst="rect">
            <a:avLst/>
          </a:prstGeom>
          <a:noFill/>
          <a:ln>
            <a:noFill/>
          </a:ln>
        </p:spPr>
        <p:txBody>
          <a:bodyPr spcFirstLastPara="1" wrap="square" lIns="91425" tIns="45700" rIns="91425" bIns="45700" anchor="t" anchorCtr="0">
            <a:normAutofit/>
          </a:bodyPr>
          <a:lstStyle>
            <a:lvl1pPr marL="342900" lvl="0" indent="-171450" algn="l" rtl="0">
              <a:lnSpc>
                <a:spcPct val="90000"/>
              </a:lnSpc>
              <a:spcBef>
                <a:spcPts val="750"/>
              </a:spcBef>
              <a:spcAft>
                <a:spcPts val="0"/>
              </a:spcAft>
              <a:buClr>
                <a:schemeClr val="dk1"/>
              </a:buClr>
              <a:buSzPts val="2400"/>
              <a:buNone/>
              <a:defRPr sz="1800"/>
            </a:lvl1pPr>
            <a:lvl2pPr marL="685800" lvl="1" indent="-285750" algn="l" rtl="0">
              <a:lnSpc>
                <a:spcPct val="90000"/>
              </a:lnSpc>
              <a:spcBef>
                <a:spcPts val="375"/>
              </a:spcBef>
              <a:spcAft>
                <a:spcPts val="0"/>
              </a:spcAft>
              <a:buClr>
                <a:schemeClr val="dk1"/>
              </a:buClr>
              <a:buSzPts val="2400"/>
              <a:buChar char="•"/>
              <a:defRPr/>
            </a:lvl2pPr>
            <a:lvl3pPr marL="1028700" lvl="2" indent="-266700" algn="l" rtl="0">
              <a:lnSpc>
                <a:spcPct val="90000"/>
              </a:lnSpc>
              <a:spcBef>
                <a:spcPts val="375"/>
              </a:spcBef>
              <a:spcAft>
                <a:spcPts val="0"/>
              </a:spcAft>
              <a:buClr>
                <a:schemeClr val="dk1"/>
              </a:buClr>
              <a:buSzPts val="2000"/>
              <a:buChar char="•"/>
              <a:defRPr/>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67987360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Closing">
  <p:cSld name="Closing">
    <p:spTree>
      <p:nvGrpSpPr>
        <p:cNvPr id="1" name="Shape 233"/>
        <p:cNvGrpSpPr/>
        <p:nvPr/>
      </p:nvGrpSpPr>
      <p:grpSpPr>
        <a:xfrm>
          <a:off x="0" y="0"/>
          <a:ext cx="0" cy="0"/>
          <a:chOff x="0" y="0"/>
          <a:chExt cx="0" cy="0"/>
        </a:xfrm>
      </p:grpSpPr>
      <p:sp>
        <p:nvSpPr>
          <p:cNvPr id="234" name="Google Shape;234;p27"/>
          <p:cNvSpPr/>
          <p:nvPr/>
        </p:nvSpPr>
        <p:spPr>
          <a:xfrm>
            <a:off x="530545" y="635700"/>
            <a:ext cx="3465000" cy="3465000"/>
          </a:xfrm>
          <a:prstGeom prst="ellipse">
            <a:avLst/>
          </a:pr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235" name="Google Shape;235;p27"/>
          <p:cNvSpPr/>
          <p:nvPr/>
        </p:nvSpPr>
        <p:spPr>
          <a:xfrm flipH="1">
            <a:off x="397897" y="0"/>
            <a:ext cx="866357" cy="443257"/>
          </a:xfrm>
          <a:custGeom>
            <a:avLst/>
            <a:gdLst/>
            <a:ahLst/>
            <a:cxnLst/>
            <a:rect l="l" t="t" r="r" b="b"/>
            <a:pathLst>
              <a:path w="1155142" h="591009" extrusionOk="0">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236" name="Google Shape;236;p27"/>
          <p:cNvSpPr/>
          <p:nvPr/>
        </p:nvSpPr>
        <p:spPr>
          <a:xfrm flipH="1">
            <a:off x="2971134" y="-1"/>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37" name="Google Shape;237;p27"/>
          <p:cNvSpPr/>
          <p:nvPr/>
        </p:nvSpPr>
        <p:spPr>
          <a:xfrm flipH="1">
            <a:off x="0" y="2202623"/>
            <a:ext cx="119806" cy="414747"/>
          </a:xfrm>
          <a:custGeom>
            <a:avLst/>
            <a:gdLst/>
            <a:ahLst/>
            <a:cxnLst/>
            <a:rect l="l" t="t" r="r" b="b"/>
            <a:pathLst>
              <a:path w="159741" h="552996" extrusionOk="0">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238" name="Google Shape;238;p27"/>
          <p:cNvSpPr/>
          <p:nvPr/>
        </p:nvSpPr>
        <p:spPr>
          <a:xfrm flipH="1">
            <a:off x="0" y="4376737"/>
            <a:ext cx="1161135" cy="766763"/>
          </a:xfrm>
          <a:custGeom>
            <a:avLst/>
            <a:gdLst/>
            <a:ahLst/>
            <a:cxnLst/>
            <a:rect l="l" t="t" r="r" b="b"/>
            <a:pathLst>
              <a:path w="1548180" h="1022351" extrusionOk="0">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39" name="Google Shape;239;p27"/>
          <p:cNvSpPr/>
          <p:nvPr/>
        </p:nvSpPr>
        <p:spPr>
          <a:xfrm flipH="1">
            <a:off x="2553792" y="4288429"/>
            <a:ext cx="1328707" cy="855071"/>
          </a:xfrm>
          <a:custGeom>
            <a:avLst/>
            <a:gdLst/>
            <a:ahLst/>
            <a:cxnLst/>
            <a:rect l="l" t="t" r="r" b="b"/>
            <a:pathLst>
              <a:path w="1771609" h="1140095" extrusionOk="0">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40" name="Google Shape;240;p27"/>
          <p:cNvSpPr/>
          <p:nvPr/>
        </p:nvSpPr>
        <p:spPr>
          <a:xfrm flipH="1">
            <a:off x="3099729" y="4694067"/>
            <a:ext cx="1174455" cy="449434"/>
          </a:xfrm>
          <a:custGeom>
            <a:avLst/>
            <a:gdLst/>
            <a:ahLst/>
            <a:cxnLst/>
            <a:rect l="l" t="t" r="r" b="b"/>
            <a:pathLst>
              <a:path w="1565940" h="599245" extrusionOk="0">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241" name="Google Shape;241;p27"/>
          <p:cNvSpPr txBox="1">
            <a:spLocks noGrp="1"/>
          </p:cNvSpPr>
          <p:nvPr>
            <p:ph type="title"/>
          </p:nvPr>
        </p:nvSpPr>
        <p:spPr>
          <a:xfrm>
            <a:off x="1042416" y="925830"/>
            <a:ext cx="2427750" cy="30519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chemeClr val="lt1"/>
              </a:buClr>
              <a:buSzPts val="4400"/>
              <a:buFont typeface="Twentieth Century"/>
              <a:buNone/>
              <a:defRPr>
                <a:solidFill>
                  <a:schemeClr val="lt1"/>
                </a:solidFill>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2" name="Google Shape;242;p27"/>
          <p:cNvSpPr txBox="1">
            <a:spLocks noGrp="1"/>
          </p:cNvSpPr>
          <p:nvPr>
            <p:ph type="dt" idx="10"/>
          </p:nvPr>
        </p:nvSpPr>
        <p:spPr>
          <a:xfrm>
            <a:off x="1261872" y="4767263"/>
            <a:ext cx="1158975"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3" name="Google Shape;243;p27"/>
          <p:cNvSpPr txBox="1">
            <a:spLocks noGrp="1"/>
          </p:cNvSpPr>
          <p:nvPr>
            <p:ph type="ftr" idx="11"/>
          </p:nvPr>
        </p:nvSpPr>
        <p:spPr>
          <a:xfrm>
            <a:off x="4574286" y="4767263"/>
            <a:ext cx="30861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4" name="Google Shape;244;p27"/>
          <p:cNvSpPr txBox="1">
            <a:spLocks noGrp="1"/>
          </p:cNvSpPr>
          <p:nvPr>
            <p:ph type="sldNum" idx="12"/>
          </p:nvPr>
        </p:nvSpPr>
        <p:spPr>
          <a:xfrm>
            <a:off x="7879842" y="4767263"/>
            <a:ext cx="637875"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245" name="Google Shape;245;p27"/>
          <p:cNvSpPr txBox="1">
            <a:spLocks noGrp="1"/>
          </p:cNvSpPr>
          <p:nvPr>
            <p:ph type="body" idx="1"/>
          </p:nvPr>
        </p:nvSpPr>
        <p:spPr>
          <a:xfrm>
            <a:off x="4999482" y="1913382"/>
            <a:ext cx="3531825" cy="1316700"/>
          </a:xfrm>
          <a:prstGeom prst="rect">
            <a:avLst/>
          </a:prstGeom>
          <a:noFill/>
          <a:ln>
            <a:noFill/>
          </a:ln>
        </p:spPr>
        <p:txBody>
          <a:bodyPr spcFirstLastPara="1" wrap="square" lIns="91425" tIns="45700" rIns="91425" bIns="45700" anchor="t" anchorCtr="0">
            <a:normAutofit/>
          </a:bodyPr>
          <a:lstStyle>
            <a:lvl1pPr marL="342900" lvl="0" indent="-171450" algn="l" rtl="0">
              <a:lnSpc>
                <a:spcPct val="90000"/>
              </a:lnSpc>
              <a:spcBef>
                <a:spcPts val="750"/>
              </a:spcBef>
              <a:spcAft>
                <a:spcPts val="0"/>
              </a:spcAft>
              <a:buClr>
                <a:schemeClr val="dk1"/>
              </a:buClr>
              <a:buSzPts val="2400"/>
              <a:buNone/>
              <a:defRPr sz="1800"/>
            </a:lvl1pPr>
            <a:lvl2pPr marL="685800" lvl="1" indent="-257175" algn="l" rtl="0">
              <a:lnSpc>
                <a:spcPct val="90000"/>
              </a:lnSpc>
              <a:spcBef>
                <a:spcPts val="375"/>
              </a:spcBef>
              <a:spcAft>
                <a:spcPts val="0"/>
              </a:spcAft>
              <a:buClr>
                <a:schemeClr val="dk1"/>
              </a:buClr>
              <a:buSzPts val="1800"/>
              <a:buChar char="•"/>
              <a:defRPr sz="1350"/>
            </a:lvl2pPr>
            <a:lvl3pPr marL="1028700" lvl="2" indent="-257175" algn="l" rtl="0">
              <a:lnSpc>
                <a:spcPct val="90000"/>
              </a:lnSpc>
              <a:spcBef>
                <a:spcPts val="375"/>
              </a:spcBef>
              <a:spcAft>
                <a:spcPts val="0"/>
              </a:spcAft>
              <a:buClr>
                <a:schemeClr val="dk1"/>
              </a:buClr>
              <a:buSzPts val="1800"/>
              <a:buChar char="•"/>
              <a:defRPr sz="1350"/>
            </a:lvl3pPr>
            <a:lvl4pPr marL="1371600" lvl="3" indent="-257175" algn="l" rtl="0">
              <a:lnSpc>
                <a:spcPct val="90000"/>
              </a:lnSpc>
              <a:spcBef>
                <a:spcPts val="375"/>
              </a:spcBef>
              <a:spcAft>
                <a:spcPts val="0"/>
              </a:spcAft>
              <a:buClr>
                <a:schemeClr val="dk1"/>
              </a:buClr>
              <a:buSzPts val="1800"/>
              <a:buChar char="•"/>
              <a:defRPr/>
            </a:lvl4pPr>
            <a:lvl5pPr marL="1714500" lvl="4" indent="-257175" algn="l" rtl="0">
              <a:lnSpc>
                <a:spcPct val="90000"/>
              </a:lnSpc>
              <a:spcBef>
                <a:spcPts val="375"/>
              </a:spcBef>
              <a:spcAft>
                <a:spcPts val="0"/>
              </a:spcAft>
              <a:buClr>
                <a:schemeClr val="dk1"/>
              </a:buClr>
              <a:buSzPts val="1800"/>
              <a:buChar char="•"/>
              <a:defRPr/>
            </a:lvl5pPr>
            <a:lvl6pPr marL="2057400" lvl="5" indent="-257175" algn="l" rtl="0">
              <a:lnSpc>
                <a:spcPct val="90000"/>
              </a:lnSpc>
              <a:spcBef>
                <a:spcPts val="375"/>
              </a:spcBef>
              <a:spcAft>
                <a:spcPts val="0"/>
              </a:spcAft>
              <a:buClr>
                <a:schemeClr val="dk1"/>
              </a:buClr>
              <a:buSzPts val="1800"/>
              <a:buChar char="•"/>
              <a:defRPr/>
            </a:lvl6pPr>
            <a:lvl7pPr marL="2400300" lvl="6" indent="-257175" algn="l" rtl="0">
              <a:lnSpc>
                <a:spcPct val="90000"/>
              </a:lnSpc>
              <a:spcBef>
                <a:spcPts val="375"/>
              </a:spcBef>
              <a:spcAft>
                <a:spcPts val="0"/>
              </a:spcAft>
              <a:buClr>
                <a:schemeClr val="dk1"/>
              </a:buClr>
              <a:buSzPts val="1800"/>
              <a:buChar char="•"/>
              <a:defRPr/>
            </a:lvl7pPr>
            <a:lvl8pPr marL="2743200" lvl="7" indent="-257175" algn="l" rtl="0">
              <a:lnSpc>
                <a:spcPct val="90000"/>
              </a:lnSpc>
              <a:spcBef>
                <a:spcPts val="375"/>
              </a:spcBef>
              <a:spcAft>
                <a:spcPts val="0"/>
              </a:spcAft>
              <a:buClr>
                <a:schemeClr val="dk1"/>
              </a:buClr>
              <a:buSzPts val="1800"/>
              <a:buChar char="•"/>
              <a:defRPr/>
            </a:lvl8pPr>
            <a:lvl9pPr marL="3086100" lvl="8" indent="-257175" algn="l" rtl="0">
              <a:lnSpc>
                <a:spcPct val="90000"/>
              </a:lnSpc>
              <a:spcBef>
                <a:spcPts val="375"/>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40113223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46"/>
        <p:cNvGrpSpPr/>
        <p:nvPr/>
      </p:nvGrpSpPr>
      <p:grpSpPr>
        <a:xfrm>
          <a:off x="0" y="0"/>
          <a:ext cx="0" cy="0"/>
          <a:chOff x="0" y="0"/>
          <a:chExt cx="0" cy="0"/>
        </a:xfrm>
      </p:grpSpPr>
      <p:sp>
        <p:nvSpPr>
          <p:cNvPr id="247" name="Google Shape;247;p28"/>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8" name="Google Shape;248;p28"/>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49" name="Google Shape;249;p28"/>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250" name="Google Shape;250;p28"/>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51" name="Google Shape;251;p28"/>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43349532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52"/>
        <p:cNvGrpSpPr/>
        <p:nvPr/>
      </p:nvGrpSpPr>
      <p:grpSpPr>
        <a:xfrm>
          <a:off x="0" y="0"/>
          <a:ext cx="0" cy="0"/>
          <a:chOff x="0" y="0"/>
          <a:chExt cx="0" cy="0"/>
        </a:xfrm>
      </p:grpSpPr>
      <p:sp>
        <p:nvSpPr>
          <p:cNvPr id="253" name="Google Shape;253;p29"/>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4" name="Google Shape;254;p29"/>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55" name="Google Shape;255;p29"/>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256" name="Google Shape;256;p29"/>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57" name="Google Shape;257;p29"/>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
        <p:nvSpPr>
          <p:cNvPr id="258" name="Google Shape;258;p29"/>
          <p:cNvSpPr txBox="1">
            <a:spLocks noGrp="1"/>
          </p:cNvSpPr>
          <p:nvPr>
            <p:ph type="title"/>
          </p:nvPr>
        </p:nvSpPr>
        <p:spPr>
          <a:xfrm>
            <a:off x="628650" y="273844"/>
            <a:ext cx="7886700" cy="994275"/>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892262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19"/>
        <p:cNvGrpSpPr/>
        <p:nvPr/>
      </p:nvGrpSpPr>
      <p:grpSpPr>
        <a:xfrm>
          <a:off x="0" y="0"/>
          <a:ext cx="0" cy="0"/>
          <a:chOff x="0" y="0"/>
          <a:chExt cx="0" cy="0"/>
        </a:xfrm>
      </p:grpSpPr>
      <p:grpSp>
        <p:nvGrpSpPr>
          <p:cNvPr id="320" name="Google Shape;320;p8"/>
          <p:cNvGrpSpPr/>
          <p:nvPr/>
        </p:nvGrpSpPr>
        <p:grpSpPr>
          <a:xfrm>
            <a:off x="-5007938" y="30209"/>
            <a:ext cx="20211797" cy="5143427"/>
            <a:chOff x="-2017361" y="955950"/>
            <a:chExt cx="13655697" cy="3475054"/>
          </a:xfrm>
        </p:grpSpPr>
        <p:sp>
          <p:nvSpPr>
            <p:cNvPr id="321" name="Google Shape;321;p8"/>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8"/>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8"/>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8"/>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8"/>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 name="Google Shape;326;p8"/>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8"/>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8"/>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 name="Google Shape;329;p8"/>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8"/>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8"/>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8"/>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8"/>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8"/>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8"/>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8"/>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8"/>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8"/>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8"/>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8"/>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8"/>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8"/>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8"/>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8"/>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8"/>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8"/>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8"/>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8"/>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8"/>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8"/>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8"/>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2" name="Google Shape;352;p8"/>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8"/>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8"/>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5" name="Google Shape;355;p8"/>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6" name="Google Shape;356;p8"/>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7" name="Google Shape;357;p8"/>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8" name="Google Shape;358;p8"/>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8"/>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0" name="Google Shape;360;p8"/>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1" name="Google Shape;361;p8"/>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8"/>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8"/>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8"/>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8"/>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66" name="Google Shape;366;p8"/>
          <p:cNvSpPr/>
          <p:nvPr/>
        </p:nvSpPr>
        <p:spPr>
          <a:xfrm rot="10800000">
            <a:off x="-2522000" y="-2228975"/>
            <a:ext cx="11875800" cy="77319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8"/>
          <p:cNvSpPr txBox="1">
            <a:spLocks noGrp="1"/>
          </p:cNvSpPr>
          <p:nvPr>
            <p:ph type="title"/>
          </p:nvPr>
        </p:nvSpPr>
        <p:spPr>
          <a:xfrm>
            <a:off x="713225" y="1557900"/>
            <a:ext cx="5874600" cy="2529300"/>
          </a:xfrm>
          <a:prstGeom prst="rect">
            <a:avLst/>
          </a:prstGeom>
        </p:spPr>
        <p:txBody>
          <a:bodyPr spcFirstLastPara="1" wrap="square" lIns="91425" tIns="91425" rIns="91425" bIns="91425" anchor="ctr" anchorCtr="0">
            <a:noAutofit/>
          </a:bodyPr>
          <a:lstStyle>
            <a:lvl1pPr lvl="0" algn="l">
              <a:lnSpc>
                <a:spcPct val="80000"/>
              </a:lnSpc>
              <a:spcBef>
                <a:spcPts val="0"/>
              </a:spcBef>
              <a:spcAft>
                <a:spcPts val="0"/>
              </a:spcAft>
              <a:buSzPts val="4800"/>
              <a:buNone/>
              <a:defRPr sz="8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259"/>
        <p:cNvGrpSpPr/>
        <p:nvPr/>
      </p:nvGrpSpPr>
      <p:grpSpPr>
        <a:xfrm>
          <a:off x="0" y="0"/>
          <a:ext cx="0" cy="0"/>
          <a:chOff x="0" y="0"/>
          <a:chExt cx="0" cy="0"/>
        </a:xfrm>
      </p:grpSpPr>
      <p:sp>
        <p:nvSpPr>
          <p:cNvPr id="260" name="Google Shape;260;p30"/>
          <p:cNvSpPr txBox="1">
            <a:spLocks noGrp="1"/>
          </p:cNvSpPr>
          <p:nvPr>
            <p:ph type="title"/>
          </p:nvPr>
        </p:nvSpPr>
        <p:spPr>
          <a:xfrm>
            <a:off x="629841" y="342900"/>
            <a:ext cx="2949075" cy="1200150"/>
          </a:xfrm>
          <a:prstGeom prst="rect">
            <a:avLst/>
          </a:prstGeom>
          <a:noFill/>
          <a:ln>
            <a:noFill/>
          </a:ln>
        </p:spPr>
        <p:txBody>
          <a:bodyPr spcFirstLastPara="1" wrap="square" lIns="91425" tIns="45700" rIns="91425" bIns="45700" anchor="b" anchorCtr="0">
            <a:normAutofit/>
          </a:bodyPr>
          <a:lstStyle>
            <a:lvl1pPr lvl="0" algn="l" rtl="0">
              <a:lnSpc>
                <a:spcPct val="90000"/>
              </a:lnSpc>
              <a:spcBef>
                <a:spcPts val="0"/>
              </a:spcBef>
              <a:spcAft>
                <a:spcPts val="0"/>
              </a:spcAft>
              <a:buClr>
                <a:schemeClr val="dk1"/>
              </a:buClr>
              <a:buSzPts val="3200"/>
              <a:buFont typeface="Twentieth Century"/>
              <a:buNone/>
              <a:defRPr sz="2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61" name="Google Shape;261;p30"/>
          <p:cNvSpPr txBox="1">
            <a:spLocks noGrp="1"/>
          </p:cNvSpPr>
          <p:nvPr>
            <p:ph type="body" idx="1"/>
          </p:nvPr>
        </p:nvSpPr>
        <p:spPr>
          <a:xfrm>
            <a:off x="3887391" y="740569"/>
            <a:ext cx="4629150" cy="3655125"/>
          </a:xfrm>
          <a:prstGeom prst="rect">
            <a:avLst/>
          </a:prstGeom>
          <a:noFill/>
          <a:ln>
            <a:noFill/>
          </a:ln>
        </p:spPr>
        <p:txBody>
          <a:bodyPr spcFirstLastPara="1" wrap="square" lIns="91425" tIns="45700" rIns="91425" bIns="45700" anchor="t" anchorCtr="0">
            <a:normAutofit/>
          </a:bodyPr>
          <a:lstStyle>
            <a:lvl1pPr marL="342900" lvl="0" indent="-323850" algn="l" rtl="0">
              <a:lnSpc>
                <a:spcPct val="90000"/>
              </a:lnSpc>
              <a:spcBef>
                <a:spcPts val="750"/>
              </a:spcBef>
              <a:spcAft>
                <a:spcPts val="0"/>
              </a:spcAft>
              <a:buClr>
                <a:schemeClr val="dk1"/>
              </a:buClr>
              <a:buSzPts val="3200"/>
              <a:buChar char="•"/>
              <a:defRPr sz="2400"/>
            </a:lvl1pPr>
            <a:lvl2pPr marL="685800" lvl="1" indent="-304800" algn="l" rtl="0">
              <a:lnSpc>
                <a:spcPct val="90000"/>
              </a:lnSpc>
              <a:spcBef>
                <a:spcPts val="375"/>
              </a:spcBef>
              <a:spcAft>
                <a:spcPts val="0"/>
              </a:spcAft>
              <a:buClr>
                <a:schemeClr val="dk1"/>
              </a:buClr>
              <a:buSzPts val="2800"/>
              <a:buChar char="•"/>
              <a:defRPr sz="2100"/>
            </a:lvl2pPr>
            <a:lvl3pPr marL="1028700" lvl="2" indent="-285750" algn="l" rtl="0">
              <a:lnSpc>
                <a:spcPct val="90000"/>
              </a:lnSpc>
              <a:spcBef>
                <a:spcPts val="375"/>
              </a:spcBef>
              <a:spcAft>
                <a:spcPts val="0"/>
              </a:spcAft>
              <a:buClr>
                <a:schemeClr val="dk1"/>
              </a:buClr>
              <a:buSzPts val="2400"/>
              <a:buChar char="•"/>
              <a:defRPr sz="1800"/>
            </a:lvl3pPr>
            <a:lvl4pPr marL="1371600" lvl="3" indent="-266700" algn="l" rtl="0">
              <a:lnSpc>
                <a:spcPct val="90000"/>
              </a:lnSpc>
              <a:spcBef>
                <a:spcPts val="375"/>
              </a:spcBef>
              <a:spcAft>
                <a:spcPts val="0"/>
              </a:spcAft>
              <a:buClr>
                <a:schemeClr val="dk1"/>
              </a:buClr>
              <a:buSzPts val="2000"/>
              <a:buChar char="•"/>
              <a:defRPr sz="1500"/>
            </a:lvl4pPr>
            <a:lvl5pPr marL="1714500" lvl="4" indent="-266700" algn="l" rtl="0">
              <a:lnSpc>
                <a:spcPct val="90000"/>
              </a:lnSpc>
              <a:spcBef>
                <a:spcPts val="375"/>
              </a:spcBef>
              <a:spcAft>
                <a:spcPts val="0"/>
              </a:spcAft>
              <a:buClr>
                <a:schemeClr val="dk1"/>
              </a:buClr>
              <a:buSzPts val="2000"/>
              <a:buChar char="•"/>
              <a:defRPr sz="1500"/>
            </a:lvl5pPr>
            <a:lvl6pPr marL="2057400" lvl="5" indent="-266700" algn="l" rtl="0">
              <a:lnSpc>
                <a:spcPct val="90000"/>
              </a:lnSpc>
              <a:spcBef>
                <a:spcPts val="375"/>
              </a:spcBef>
              <a:spcAft>
                <a:spcPts val="0"/>
              </a:spcAft>
              <a:buClr>
                <a:schemeClr val="dk1"/>
              </a:buClr>
              <a:buSzPts val="2000"/>
              <a:buChar char="•"/>
              <a:defRPr sz="1500"/>
            </a:lvl6pPr>
            <a:lvl7pPr marL="2400300" lvl="6" indent="-266700" algn="l" rtl="0">
              <a:lnSpc>
                <a:spcPct val="90000"/>
              </a:lnSpc>
              <a:spcBef>
                <a:spcPts val="375"/>
              </a:spcBef>
              <a:spcAft>
                <a:spcPts val="0"/>
              </a:spcAft>
              <a:buClr>
                <a:schemeClr val="dk1"/>
              </a:buClr>
              <a:buSzPts val="2000"/>
              <a:buChar char="•"/>
              <a:defRPr sz="1500"/>
            </a:lvl7pPr>
            <a:lvl8pPr marL="2743200" lvl="7" indent="-266700" algn="l" rtl="0">
              <a:lnSpc>
                <a:spcPct val="90000"/>
              </a:lnSpc>
              <a:spcBef>
                <a:spcPts val="375"/>
              </a:spcBef>
              <a:spcAft>
                <a:spcPts val="0"/>
              </a:spcAft>
              <a:buClr>
                <a:schemeClr val="dk1"/>
              </a:buClr>
              <a:buSzPts val="2000"/>
              <a:buChar char="•"/>
              <a:defRPr sz="1500"/>
            </a:lvl8pPr>
            <a:lvl9pPr marL="3086100" lvl="8" indent="-266700" algn="l" rtl="0">
              <a:lnSpc>
                <a:spcPct val="90000"/>
              </a:lnSpc>
              <a:spcBef>
                <a:spcPts val="375"/>
              </a:spcBef>
              <a:spcAft>
                <a:spcPts val="0"/>
              </a:spcAft>
              <a:buClr>
                <a:schemeClr val="dk1"/>
              </a:buClr>
              <a:buSzPts val="2000"/>
              <a:buChar char="•"/>
              <a:defRPr sz="1500"/>
            </a:lvl9pPr>
          </a:lstStyle>
          <a:p>
            <a:endParaRPr/>
          </a:p>
        </p:txBody>
      </p:sp>
      <p:sp>
        <p:nvSpPr>
          <p:cNvPr id="262" name="Google Shape;262;p30"/>
          <p:cNvSpPr txBox="1">
            <a:spLocks noGrp="1"/>
          </p:cNvSpPr>
          <p:nvPr>
            <p:ph type="body" idx="2"/>
          </p:nvPr>
        </p:nvSpPr>
        <p:spPr>
          <a:xfrm>
            <a:off x="629841" y="1543050"/>
            <a:ext cx="2949075" cy="2858625"/>
          </a:xfrm>
          <a:prstGeom prst="rect">
            <a:avLst/>
          </a:prstGeom>
          <a:noFill/>
          <a:ln>
            <a:noFill/>
          </a:ln>
        </p:spPr>
        <p:txBody>
          <a:bodyPr spcFirstLastPara="1" wrap="square" lIns="91425" tIns="45700" rIns="91425" bIns="45700" anchor="t" anchorCtr="0">
            <a:normAutofit/>
          </a:bodyPr>
          <a:lstStyle>
            <a:lvl1pPr marL="342900" lvl="0" indent="-171450" algn="l" rtl="0">
              <a:lnSpc>
                <a:spcPct val="90000"/>
              </a:lnSpc>
              <a:spcBef>
                <a:spcPts val="750"/>
              </a:spcBef>
              <a:spcAft>
                <a:spcPts val="0"/>
              </a:spcAft>
              <a:buClr>
                <a:schemeClr val="dk1"/>
              </a:buClr>
              <a:buSzPts val="1600"/>
              <a:buNone/>
              <a:defRPr sz="1200"/>
            </a:lvl1pPr>
            <a:lvl2pPr marL="685800" lvl="1" indent="-171450" algn="l" rtl="0">
              <a:lnSpc>
                <a:spcPct val="90000"/>
              </a:lnSpc>
              <a:spcBef>
                <a:spcPts val="375"/>
              </a:spcBef>
              <a:spcAft>
                <a:spcPts val="0"/>
              </a:spcAft>
              <a:buClr>
                <a:schemeClr val="dk1"/>
              </a:buClr>
              <a:buSzPts val="1400"/>
              <a:buNone/>
              <a:defRPr sz="1050"/>
            </a:lvl2pPr>
            <a:lvl3pPr marL="1028700" lvl="2" indent="-171450" algn="l" rtl="0">
              <a:lnSpc>
                <a:spcPct val="90000"/>
              </a:lnSpc>
              <a:spcBef>
                <a:spcPts val="375"/>
              </a:spcBef>
              <a:spcAft>
                <a:spcPts val="0"/>
              </a:spcAft>
              <a:buClr>
                <a:schemeClr val="dk1"/>
              </a:buClr>
              <a:buSzPts val="1200"/>
              <a:buNone/>
              <a:defRPr sz="900"/>
            </a:lvl3pPr>
            <a:lvl4pPr marL="1371600" lvl="3" indent="-171450" algn="l" rtl="0">
              <a:lnSpc>
                <a:spcPct val="90000"/>
              </a:lnSpc>
              <a:spcBef>
                <a:spcPts val="375"/>
              </a:spcBef>
              <a:spcAft>
                <a:spcPts val="0"/>
              </a:spcAft>
              <a:buClr>
                <a:schemeClr val="dk1"/>
              </a:buClr>
              <a:buSzPts val="1000"/>
              <a:buNone/>
              <a:defRPr sz="750"/>
            </a:lvl4pPr>
            <a:lvl5pPr marL="1714500" lvl="4" indent="-171450" algn="l" rtl="0">
              <a:lnSpc>
                <a:spcPct val="90000"/>
              </a:lnSpc>
              <a:spcBef>
                <a:spcPts val="375"/>
              </a:spcBef>
              <a:spcAft>
                <a:spcPts val="0"/>
              </a:spcAft>
              <a:buClr>
                <a:schemeClr val="dk1"/>
              </a:buClr>
              <a:buSzPts val="1000"/>
              <a:buNone/>
              <a:defRPr sz="750"/>
            </a:lvl5pPr>
            <a:lvl6pPr marL="2057400" lvl="5" indent="-171450" algn="l" rtl="0">
              <a:lnSpc>
                <a:spcPct val="90000"/>
              </a:lnSpc>
              <a:spcBef>
                <a:spcPts val="375"/>
              </a:spcBef>
              <a:spcAft>
                <a:spcPts val="0"/>
              </a:spcAft>
              <a:buClr>
                <a:schemeClr val="dk1"/>
              </a:buClr>
              <a:buSzPts val="1000"/>
              <a:buNone/>
              <a:defRPr sz="750"/>
            </a:lvl6pPr>
            <a:lvl7pPr marL="2400300" lvl="6" indent="-171450" algn="l" rtl="0">
              <a:lnSpc>
                <a:spcPct val="90000"/>
              </a:lnSpc>
              <a:spcBef>
                <a:spcPts val="375"/>
              </a:spcBef>
              <a:spcAft>
                <a:spcPts val="0"/>
              </a:spcAft>
              <a:buClr>
                <a:schemeClr val="dk1"/>
              </a:buClr>
              <a:buSzPts val="1000"/>
              <a:buNone/>
              <a:defRPr sz="750"/>
            </a:lvl7pPr>
            <a:lvl8pPr marL="2743200" lvl="7" indent="-171450" algn="l" rtl="0">
              <a:lnSpc>
                <a:spcPct val="90000"/>
              </a:lnSpc>
              <a:spcBef>
                <a:spcPts val="375"/>
              </a:spcBef>
              <a:spcAft>
                <a:spcPts val="0"/>
              </a:spcAft>
              <a:buClr>
                <a:schemeClr val="dk1"/>
              </a:buClr>
              <a:buSzPts val="1000"/>
              <a:buNone/>
              <a:defRPr sz="750"/>
            </a:lvl8pPr>
            <a:lvl9pPr marL="3086100" lvl="8" indent="-171450" algn="l" rtl="0">
              <a:lnSpc>
                <a:spcPct val="90000"/>
              </a:lnSpc>
              <a:spcBef>
                <a:spcPts val="375"/>
              </a:spcBef>
              <a:spcAft>
                <a:spcPts val="0"/>
              </a:spcAft>
              <a:buClr>
                <a:schemeClr val="dk1"/>
              </a:buClr>
              <a:buSzPts val="1000"/>
              <a:buNone/>
              <a:defRPr sz="750"/>
            </a:lvl9pPr>
          </a:lstStyle>
          <a:p>
            <a:endParaRPr/>
          </a:p>
        </p:txBody>
      </p:sp>
      <p:sp>
        <p:nvSpPr>
          <p:cNvPr id="263" name="Google Shape;263;p30"/>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64" name="Google Shape;264;p30"/>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65" name="Google Shape;265;p30"/>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266" name="Google Shape;266;p30"/>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67" name="Google Shape;267;p30"/>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92738679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268"/>
        <p:cNvGrpSpPr/>
        <p:nvPr/>
      </p:nvGrpSpPr>
      <p:grpSpPr>
        <a:xfrm>
          <a:off x="0" y="0"/>
          <a:ext cx="0" cy="0"/>
          <a:chOff x="0" y="0"/>
          <a:chExt cx="0" cy="0"/>
        </a:xfrm>
      </p:grpSpPr>
      <p:sp>
        <p:nvSpPr>
          <p:cNvPr id="269" name="Google Shape;269;p31"/>
          <p:cNvSpPr txBox="1">
            <a:spLocks noGrp="1"/>
          </p:cNvSpPr>
          <p:nvPr>
            <p:ph type="title"/>
          </p:nvPr>
        </p:nvSpPr>
        <p:spPr>
          <a:xfrm>
            <a:off x="629841" y="342900"/>
            <a:ext cx="2949075" cy="1200150"/>
          </a:xfrm>
          <a:prstGeom prst="rect">
            <a:avLst/>
          </a:prstGeom>
          <a:noFill/>
          <a:ln>
            <a:noFill/>
          </a:ln>
        </p:spPr>
        <p:txBody>
          <a:bodyPr spcFirstLastPara="1" wrap="square" lIns="91425" tIns="45700" rIns="91425" bIns="45700" anchor="b" anchorCtr="0">
            <a:normAutofit/>
          </a:bodyPr>
          <a:lstStyle>
            <a:lvl1pPr lvl="0" algn="l" rtl="0">
              <a:lnSpc>
                <a:spcPct val="90000"/>
              </a:lnSpc>
              <a:spcBef>
                <a:spcPts val="0"/>
              </a:spcBef>
              <a:spcAft>
                <a:spcPts val="0"/>
              </a:spcAft>
              <a:buClr>
                <a:schemeClr val="dk1"/>
              </a:buClr>
              <a:buSzPts val="3200"/>
              <a:buFont typeface="Twentieth Century"/>
              <a:buNone/>
              <a:defRPr sz="24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0" name="Google Shape;270;p31"/>
          <p:cNvSpPr>
            <a:spLocks noGrp="1"/>
          </p:cNvSpPr>
          <p:nvPr>
            <p:ph type="pic" idx="2"/>
          </p:nvPr>
        </p:nvSpPr>
        <p:spPr>
          <a:xfrm>
            <a:off x="3887391" y="740569"/>
            <a:ext cx="4629150" cy="3655125"/>
          </a:xfrm>
          <a:prstGeom prst="rect">
            <a:avLst/>
          </a:prstGeom>
          <a:noFill/>
          <a:ln>
            <a:noFill/>
          </a:ln>
        </p:spPr>
      </p:sp>
      <p:sp>
        <p:nvSpPr>
          <p:cNvPr id="271" name="Google Shape;271;p31"/>
          <p:cNvSpPr txBox="1">
            <a:spLocks noGrp="1"/>
          </p:cNvSpPr>
          <p:nvPr>
            <p:ph type="body" idx="1"/>
          </p:nvPr>
        </p:nvSpPr>
        <p:spPr>
          <a:xfrm>
            <a:off x="629841" y="1543050"/>
            <a:ext cx="2949075" cy="2858625"/>
          </a:xfrm>
          <a:prstGeom prst="rect">
            <a:avLst/>
          </a:prstGeom>
          <a:noFill/>
          <a:ln>
            <a:noFill/>
          </a:ln>
        </p:spPr>
        <p:txBody>
          <a:bodyPr spcFirstLastPara="1" wrap="square" lIns="91425" tIns="45700" rIns="91425" bIns="45700" anchor="t" anchorCtr="0">
            <a:normAutofit/>
          </a:bodyPr>
          <a:lstStyle>
            <a:lvl1pPr marL="342900" lvl="0" indent="-171450" algn="l" rtl="0">
              <a:lnSpc>
                <a:spcPct val="90000"/>
              </a:lnSpc>
              <a:spcBef>
                <a:spcPts val="750"/>
              </a:spcBef>
              <a:spcAft>
                <a:spcPts val="0"/>
              </a:spcAft>
              <a:buClr>
                <a:schemeClr val="dk1"/>
              </a:buClr>
              <a:buSzPts val="1600"/>
              <a:buNone/>
              <a:defRPr sz="1200"/>
            </a:lvl1pPr>
            <a:lvl2pPr marL="685800" lvl="1" indent="-171450" algn="l" rtl="0">
              <a:lnSpc>
                <a:spcPct val="90000"/>
              </a:lnSpc>
              <a:spcBef>
                <a:spcPts val="375"/>
              </a:spcBef>
              <a:spcAft>
                <a:spcPts val="0"/>
              </a:spcAft>
              <a:buClr>
                <a:schemeClr val="dk1"/>
              </a:buClr>
              <a:buSzPts val="1400"/>
              <a:buNone/>
              <a:defRPr sz="1050"/>
            </a:lvl2pPr>
            <a:lvl3pPr marL="1028700" lvl="2" indent="-171450" algn="l" rtl="0">
              <a:lnSpc>
                <a:spcPct val="90000"/>
              </a:lnSpc>
              <a:spcBef>
                <a:spcPts val="375"/>
              </a:spcBef>
              <a:spcAft>
                <a:spcPts val="0"/>
              </a:spcAft>
              <a:buClr>
                <a:schemeClr val="dk1"/>
              </a:buClr>
              <a:buSzPts val="1200"/>
              <a:buNone/>
              <a:defRPr sz="900"/>
            </a:lvl3pPr>
            <a:lvl4pPr marL="1371600" lvl="3" indent="-171450" algn="l" rtl="0">
              <a:lnSpc>
                <a:spcPct val="90000"/>
              </a:lnSpc>
              <a:spcBef>
                <a:spcPts val="375"/>
              </a:spcBef>
              <a:spcAft>
                <a:spcPts val="0"/>
              </a:spcAft>
              <a:buClr>
                <a:schemeClr val="dk1"/>
              </a:buClr>
              <a:buSzPts val="1000"/>
              <a:buNone/>
              <a:defRPr sz="750"/>
            </a:lvl4pPr>
            <a:lvl5pPr marL="1714500" lvl="4" indent="-171450" algn="l" rtl="0">
              <a:lnSpc>
                <a:spcPct val="90000"/>
              </a:lnSpc>
              <a:spcBef>
                <a:spcPts val="375"/>
              </a:spcBef>
              <a:spcAft>
                <a:spcPts val="0"/>
              </a:spcAft>
              <a:buClr>
                <a:schemeClr val="dk1"/>
              </a:buClr>
              <a:buSzPts val="1000"/>
              <a:buNone/>
              <a:defRPr sz="750"/>
            </a:lvl5pPr>
            <a:lvl6pPr marL="2057400" lvl="5" indent="-171450" algn="l" rtl="0">
              <a:lnSpc>
                <a:spcPct val="90000"/>
              </a:lnSpc>
              <a:spcBef>
                <a:spcPts val="375"/>
              </a:spcBef>
              <a:spcAft>
                <a:spcPts val="0"/>
              </a:spcAft>
              <a:buClr>
                <a:schemeClr val="dk1"/>
              </a:buClr>
              <a:buSzPts val="1000"/>
              <a:buNone/>
              <a:defRPr sz="750"/>
            </a:lvl6pPr>
            <a:lvl7pPr marL="2400300" lvl="6" indent="-171450" algn="l" rtl="0">
              <a:lnSpc>
                <a:spcPct val="90000"/>
              </a:lnSpc>
              <a:spcBef>
                <a:spcPts val="375"/>
              </a:spcBef>
              <a:spcAft>
                <a:spcPts val="0"/>
              </a:spcAft>
              <a:buClr>
                <a:schemeClr val="dk1"/>
              </a:buClr>
              <a:buSzPts val="1000"/>
              <a:buNone/>
              <a:defRPr sz="750"/>
            </a:lvl7pPr>
            <a:lvl8pPr marL="2743200" lvl="7" indent="-171450" algn="l" rtl="0">
              <a:lnSpc>
                <a:spcPct val="90000"/>
              </a:lnSpc>
              <a:spcBef>
                <a:spcPts val="375"/>
              </a:spcBef>
              <a:spcAft>
                <a:spcPts val="0"/>
              </a:spcAft>
              <a:buClr>
                <a:schemeClr val="dk1"/>
              </a:buClr>
              <a:buSzPts val="1000"/>
              <a:buNone/>
              <a:defRPr sz="750"/>
            </a:lvl8pPr>
            <a:lvl9pPr marL="3086100" lvl="8" indent="-171450" algn="l" rtl="0">
              <a:lnSpc>
                <a:spcPct val="90000"/>
              </a:lnSpc>
              <a:spcBef>
                <a:spcPts val="375"/>
              </a:spcBef>
              <a:spcAft>
                <a:spcPts val="0"/>
              </a:spcAft>
              <a:buClr>
                <a:schemeClr val="dk1"/>
              </a:buClr>
              <a:buSzPts val="1000"/>
              <a:buNone/>
              <a:defRPr sz="750"/>
            </a:lvl9pPr>
          </a:lstStyle>
          <a:p>
            <a:endParaRPr/>
          </a:p>
        </p:txBody>
      </p:sp>
      <p:sp>
        <p:nvSpPr>
          <p:cNvPr id="272" name="Google Shape;272;p31"/>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3" name="Google Shape;273;p31"/>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atin typeface="Avenir"/>
                <a:ea typeface="Avenir"/>
                <a:cs typeface="Avenir"/>
                <a:sym typeface="Avenir"/>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4" name="Google Shape;274;p31"/>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
        <p:nvSpPr>
          <p:cNvPr id="275" name="Google Shape;275;p31"/>
          <p:cNvSpPr/>
          <p:nvPr/>
        </p:nvSpPr>
        <p:spPr>
          <a:xfrm rot="-5400000">
            <a:off x="-291700" y="3630896"/>
            <a:ext cx="1303051" cy="719652"/>
          </a:xfrm>
          <a:custGeom>
            <a:avLst/>
            <a:gdLst/>
            <a:ahLst/>
            <a:cxnLst/>
            <a:rect l="l" t="t" r="r" b="b"/>
            <a:pathLst>
              <a:path w="1737401" h="959536" extrusionOk="0">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a:noFill/>
          </a:ln>
        </p:spPr>
        <p:txBody>
          <a:bodyPr spcFirstLastPara="1" wrap="square" lIns="68569" tIns="34275" rIns="68569" bIns="34275" anchor="ctr" anchorCtr="0">
            <a:noAutofit/>
          </a:bodyPr>
          <a:lstStyle/>
          <a:p>
            <a:pPr marL="0" marR="0" lvl="0" indent="0" algn="l" rtl="0">
              <a:lnSpc>
                <a:spcPct val="100000"/>
              </a:lnSpc>
              <a:spcBef>
                <a:spcPts val="0"/>
              </a:spcBef>
              <a:spcAft>
                <a:spcPts val="0"/>
              </a:spcAft>
              <a:buClr>
                <a:schemeClr val="dk1"/>
              </a:buClr>
              <a:buSzPts val="1800"/>
              <a:buFont typeface="Avenir"/>
              <a:buNone/>
            </a:pPr>
            <a:endParaRPr sz="1350" b="0" i="0" u="none" strike="noStrike" cap="none">
              <a:solidFill>
                <a:srgbClr val="000000"/>
              </a:solidFill>
              <a:latin typeface="Calibri"/>
              <a:ea typeface="Calibri"/>
              <a:cs typeface="Calibri"/>
              <a:sym typeface="Calibri"/>
            </a:endParaRPr>
          </a:p>
        </p:txBody>
      </p:sp>
      <p:sp>
        <p:nvSpPr>
          <p:cNvPr id="276" name="Google Shape;276;p31"/>
          <p:cNvSpPr/>
          <p:nvPr/>
        </p:nvSpPr>
        <p:spPr>
          <a:xfrm>
            <a:off x="7870825" y="2"/>
            <a:ext cx="636347" cy="26797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marL="0" marR="0" lvl="0" indent="0" algn="ctr" rtl="0">
              <a:lnSpc>
                <a:spcPct val="100000"/>
              </a:lnSpc>
              <a:spcBef>
                <a:spcPts val="0"/>
              </a:spcBef>
              <a:spcAft>
                <a:spcPts val="0"/>
              </a:spcAft>
              <a:buClr>
                <a:schemeClr val="lt1"/>
              </a:buClr>
              <a:buSzPts val="1800"/>
              <a:buFont typeface="Avenir"/>
              <a:buNone/>
            </a:pPr>
            <a:endParaRPr sz="1350" b="0" i="0" u="none" strike="noStrike" cap="none">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960463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8"/>
        <p:cNvGrpSpPr/>
        <p:nvPr/>
      </p:nvGrpSpPr>
      <p:grpSpPr>
        <a:xfrm>
          <a:off x="0" y="0"/>
          <a:ext cx="0" cy="0"/>
          <a:chOff x="0" y="0"/>
          <a:chExt cx="0" cy="0"/>
        </a:xfrm>
      </p:grpSpPr>
      <p:grpSp>
        <p:nvGrpSpPr>
          <p:cNvPr id="369" name="Google Shape;369;p9"/>
          <p:cNvGrpSpPr/>
          <p:nvPr/>
        </p:nvGrpSpPr>
        <p:grpSpPr>
          <a:xfrm>
            <a:off x="-5007938" y="30209"/>
            <a:ext cx="20211797" cy="5143427"/>
            <a:chOff x="-2017361" y="955950"/>
            <a:chExt cx="13655697" cy="3475054"/>
          </a:xfrm>
        </p:grpSpPr>
        <p:sp>
          <p:nvSpPr>
            <p:cNvPr id="370" name="Google Shape;370;p9"/>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9"/>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9"/>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9"/>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9"/>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5" name="Google Shape;375;p9"/>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9"/>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7" name="Google Shape;377;p9"/>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9"/>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9"/>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9"/>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9"/>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9"/>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9"/>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9"/>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9"/>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9"/>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9"/>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9"/>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9"/>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9"/>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9"/>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9"/>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9"/>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9"/>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9"/>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9"/>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9"/>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9"/>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9"/>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9"/>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9"/>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9"/>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9"/>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9"/>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9"/>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9"/>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9"/>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9"/>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9"/>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9"/>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9"/>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9"/>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9"/>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9"/>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15" name="Google Shape;415;p9"/>
          <p:cNvSpPr/>
          <p:nvPr/>
        </p:nvSpPr>
        <p:spPr>
          <a:xfrm>
            <a:off x="-221225" y="-221225"/>
            <a:ext cx="9365100" cy="53649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9"/>
          <p:cNvSpPr txBox="1">
            <a:spLocks noGrp="1"/>
          </p:cNvSpPr>
          <p:nvPr>
            <p:ph type="title"/>
          </p:nvPr>
        </p:nvSpPr>
        <p:spPr>
          <a:xfrm>
            <a:off x="582975" y="1355450"/>
            <a:ext cx="4963200" cy="7602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500"/>
              <a:buNone/>
              <a:defRPr sz="48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417" name="Google Shape;417;p9"/>
          <p:cNvSpPr txBox="1">
            <a:spLocks noGrp="1"/>
          </p:cNvSpPr>
          <p:nvPr>
            <p:ph type="subTitle" idx="1"/>
          </p:nvPr>
        </p:nvSpPr>
        <p:spPr>
          <a:xfrm>
            <a:off x="582975" y="2418275"/>
            <a:ext cx="4963200" cy="122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999999"/>
              </a:buClr>
              <a:buSzPts val="800"/>
              <a:buFont typeface="Open Sans"/>
              <a:buChar char="●"/>
              <a:defRPr sz="1600"/>
            </a:lvl1pPr>
            <a:lvl2pPr lvl="1" algn="ctr" rtl="0">
              <a:lnSpc>
                <a:spcPct val="100000"/>
              </a:lnSpc>
              <a:spcBef>
                <a:spcPts val="0"/>
              </a:spcBef>
              <a:spcAft>
                <a:spcPts val="0"/>
              </a:spcAft>
              <a:buClr>
                <a:srgbClr val="999999"/>
              </a:buClr>
              <a:buSzPts val="800"/>
              <a:buFont typeface="Open Sans"/>
              <a:buChar char="○"/>
              <a:defRPr/>
            </a:lvl2pPr>
            <a:lvl3pPr lvl="2" algn="ctr" rtl="0">
              <a:lnSpc>
                <a:spcPct val="100000"/>
              </a:lnSpc>
              <a:spcBef>
                <a:spcPts val="1600"/>
              </a:spcBef>
              <a:spcAft>
                <a:spcPts val="0"/>
              </a:spcAft>
              <a:buClr>
                <a:srgbClr val="999999"/>
              </a:buClr>
              <a:buSzPts val="800"/>
              <a:buFont typeface="Open Sans"/>
              <a:buChar char="■"/>
              <a:defRPr/>
            </a:lvl3pPr>
            <a:lvl4pPr lvl="3" algn="ctr" rtl="0">
              <a:lnSpc>
                <a:spcPct val="100000"/>
              </a:lnSpc>
              <a:spcBef>
                <a:spcPts val="1600"/>
              </a:spcBef>
              <a:spcAft>
                <a:spcPts val="0"/>
              </a:spcAft>
              <a:buClr>
                <a:srgbClr val="999999"/>
              </a:buClr>
              <a:buSzPts val="800"/>
              <a:buFont typeface="Open Sans"/>
              <a:buChar char="●"/>
              <a:defRPr/>
            </a:lvl4pPr>
            <a:lvl5pPr lvl="4" algn="ctr" rtl="0">
              <a:lnSpc>
                <a:spcPct val="100000"/>
              </a:lnSpc>
              <a:spcBef>
                <a:spcPts val="1600"/>
              </a:spcBef>
              <a:spcAft>
                <a:spcPts val="0"/>
              </a:spcAft>
              <a:buClr>
                <a:srgbClr val="999999"/>
              </a:buClr>
              <a:buSzPts val="1200"/>
              <a:buFont typeface="Open Sans"/>
              <a:buChar char="○"/>
              <a:defRPr/>
            </a:lvl5pPr>
            <a:lvl6pPr lvl="5" algn="ctr" rtl="0">
              <a:lnSpc>
                <a:spcPct val="100000"/>
              </a:lnSpc>
              <a:spcBef>
                <a:spcPts val="1600"/>
              </a:spcBef>
              <a:spcAft>
                <a:spcPts val="0"/>
              </a:spcAft>
              <a:buClr>
                <a:srgbClr val="999999"/>
              </a:buClr>
              <a:buSzPts val="1200"/>
              <a:buFont typeface="Open Sans"/>
              <a:buChar char="■"/>
              <a:defRPr/>
            </a:lvl6pPr>
            <a:lvl7pPr lvl="6" algn="ctr" rtl="0">
              <a:lnSpc>
                <a:spcPct val="100000"/>
              </a:lnSpc>
              <a:spcBef>
                <a:spcPts val="1600"/>
              </a:spcBef>
              <a:spcAft>
                <a:spcPts val="0"/>
              </a:spcAft>
              <a:buClr>
                <a:srgbClr val="999999"/>
              </a:buClr>
              <a:buSzPts val="700"/>
              <a:buFont typeface="Open Sans"/>
              <a:buChar char="●"/>
              <a:defRPr/>
            </a:lvl7pPr>
            <a:lvl8pPr lvl="7" algn="ctr" rtl="0">
              <a:lnSpc>
                <a:spcPct val="100000"/>
              </a:lnSpc>
              <a:spcBef>
                <a:spcPts val="1600"/>
              </a:spcBef>
              <a:spcAft>
                <a:spcPts val="0"/>
              </a:spcAft>
              <a:buClr>
                <a:srgbClr val="999999"/>
              </a:buClr>
              <a:buSzPts val="700"/>
              <a:buFont typeface="Open Sans"/>
              <a:buChar char="○"/>
              <a:defRPr/>
            </a:lvl8pPr>
            <a:lvl9pPr lvl="8" algn="ctr" rtl="0">
              <a:lnSpc>
                <a:spcPct val="100000"/>
              </a:lnSpc>
              <a:spcBef>
                <a:spcPts val="1600"/>
              </a:spcBef>
              <a:spcAft>
                <a:spcPts val="1600"/>
              </a:spcAft>
              <a:buClr>
                <a:srgbClr val="999999"/>
              </a:buClr>
              <a:buSzPts val="600"/>
              <a:buFont typeface="Open Sans"/>
              <a:buChar char="■"/>
              <a:defRPr/>
            </a:lvl9pPr>
          </a:lstStyle>
          <a:p>
            <a:endParaRPr/>
          </a:p>
        </p:txBody>
      </p:sp>
      <p:sp>
        <p:nvSpPr>
          <p:cNvPr id="418" name="Google Shape;418;p9"/>
          <p:cNvSpPr>
            <a:spLocks noGrp="1"/>
          </p:cNvSpPr>
          <p:nvPr>
            <p:ph type="pic" idx="2"/>
          </p:nvPr>
        </p:nvSpPr>
        <p:spPr>
          <a:xfrm>
            <a:off x="6064599" y="1541538"/>
            <a:ext cx="2366100" cy="2407200"/>
          </a:xfrm>
          <a:prstGeom prst="rect">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9"/>
        <p:cNvGrpSpPr/>
        <p:nvPr/>
      </p:nvGrpSpPr>
      <p:grpSpPr>
        <a:xfrm>
          <a:off x="0" y="0"/>
          <a:ext cx="0" cy="0"/>
          <a:chOff x="0" y="0"/>
          <a:chExt cx="0" cy="0"/>
        </a:xfrm>
      </p:grpSpPr>
      <p:sp>
        <p:nvSpPr>
          <p:cNvPr id="420" name="Google Shape;420;p10"/>
          <p:cNvSpPr txBox="1">
            <a:spLocks noGrp="1"/>
          </p:cNvSpPr>
          <p:nvPr>
            <p:ph type="title"/>
          </p:nvPr>
        </p:nvSpPr>
        <p:spPr>
          <a:xfrm>
            <a:off x="713225" y="463300"/>
            <a:ext cx="5985000" cy="10794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p:spPr>
        <p:txBody>
          <a:bodyPr spcFirstLastPara="1" wrap="square" lIns="91425" tIns="91425" rIns="91425" bIns="91425" anchor="t" anchorCtr="0">
            <a:noAutofit/>
          </a:bodyPr>
          <a:lstStyle>
            <a:lvl1pPr lvl="0" algn="l"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5"/>
        </a:solidFill>
        <a:effectLst/>
      </p:bgPr>
    </p:bg>
    <p:spTree>
      <p:nvGrpSpPr>
        <p:cNvPr id="1" name="Shape 471"/>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1">
  <p:cSld name="TITLE_ONLY_1">
    <p:spTree>
      <p:nvGrpSpPr>
        <p:cNvPr id="1" name="Shape 472"/>
        <p:cNvGrpSpPr/>
        <p:nvPr/>
      </p:nvGrpSpPr>
      <p:grpSpPr>
        <a:xfrm>
          <a:off x="0" y="0"/>
          <a:ext cx="0" cy="0"/>
          <a:chOff x="0" y="0"/>
          <a:chExt cx="0" cy="0"/>
        </a:xfrm>
      </p:grpSpPr>
      <p:grpSp>
        <p:nvGrpSpPr>
          <p:cNvPr id="473" name="Google Shape;473;p13"/>
          <p:cNvGrpSpPr/>
          <p:nvPr/>
        </p:nvGrpSpPr>
        <p:grpSpPr>
          <a:xfrm>
            <a:off x="-7410813" y="-1475478"/>
            <a:ext cx="20211797" cy="5143427"/>
            <a:chOff x="-2017361" y="955950"/>
            <a:chExt cx="13655697" cy="3475054"/>
          </a:xfrm>
        </p:grpSpPr>
        <p:sp>
          <p:nvSpPr>
            <p:cNvPr id="474" name="Google Shape;474;p13"/>
            <p:cNvSpPr/>
            <p:nvPr/>
          </p:nvSpPr>
          <p:spPr>
            <a:xfrm>
              <a:off x="1291853" y="955950"/>
              <a:ext cx="980046" cy="229542"/>
            </a:xfrm>
            <a:custGeom>
              <a:avLst/>
              <a:gdLst/>
              <a:ahLst/>
              <a:cxnLst/>
              <a:rect l="l" t="t" r="r" b="b"/>
              <a:pathLst>
                <a:path w="5892" h="1380" extrusionOk="0">
                  <a:moveTo>
                    <a:pt x="1053" y="1"/>
                  </a:moveTo>
                  <a:lnTo>
                    <a:pt x="0" y="1379"/>
                  </a:lnTo>
                  <a:lnTo>
                    <a:pt x="5085" y="1379"/>
                  </a:lnTo>
                  <a:lnTo>
                    <a:pt x="589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13"/>
            <p:cNvSpPr/>
            <p:nvPr/>
          </p:nvSpPr>
          <p:spPr>
            <a:xfrm>
              <a:off x="2983470" y="955950"/>
              <a:ext cx="898375" cy="229542"/>
            </a:xfrm>
            <a:custGeom>
              <a:avLst/>
              <a:gdLst/>
              <a:ahLst/>
              <a:cxnLst/>
              <a:rect l="l" t="t" r="r" b="b"/>
              <a:pathLst>
                <a:path w="5401" h="1380" extrusionOk="0">
                  <a:moveTo>
                    <a:pt x="561" y="1"/>
                  </a:moveTo>
                  <a:lnTo>
                    <a:pt x="0" y="1379"/>
                  </a:lnTo>
                  <a:lnTo>
                    <a:pt x="5086" y="1379"/>
                  </a:lnTo>
                  <a:lnTo>
                    <a:pt x="54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3"/>
            <p:cNvSpPr/>
            <p:nvPr/>
          </p:nvSpPr>
          <p:spPr>
            <a:xfrm>
              <a:off x="4675086" y="955950"/>
              <a:ext cx="845980" cy="229542"/>
            </a:xfrm>
            <a:custGeom>
              <a:avLst/>
              <a:gdLst/>
              <a:ahLst/>
              <a:cxnLst/>
              <a:rect l="l" t="t" r="r" b="b"/>
              <a:pathLst>
                <a:path w="5086" h="1380" extrusionOk="0">
                  <a:moveTo>
                    <a:pt x="70" y="1"/>
                  </a:moveTo>
                  <a:lnTo>
                    <a:pt x="1" y="1379"/>
                  </a:lnTo>
                  <a:lnTo>
                    <a:pt x="5086" y="1379"/>
                  </a:lnTo>
                  <a:lnTo>
                    <a:pt x="490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13"/>
            <p:cNvSpPr/>
            <p:nvPr/>
          </p:nvSpPr>
          <p:spPr>
            <a:xfrm>
              <a:off x="6296343" y="955950"/>
              <a:ext cx="916340" cy="229542"/>
            </a:xfrm>
            <a:custGeom>
              <a:avLst/>
              <a:gdLst/>
              <a:ahLst/>
              <a:cxnLst/>
              <a:rect l="l" t="t" r="r" b="b"/>
              <a:pathLst>
                <a:path w="5509" h="1380" extrusionOk="0">
                  <a:moveTo>
                    <a:pt x="0" y="1"/>
                  </a:moveTo>
                  <a:lnTo>
                    <a:pt x="424" y="1379"/>
                  </a:lnTo>
                  <a:lnTo>
                    <a:pt x="5509" y="1379"/>
                  </a:lnTo>
                  <a:lnTo>
                    <a:pt x="484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13"/>
            <p:cNvSpPr/>
            <p:nvPr/>
          </p:nvSpPr>
          <p:spPr>
            <a:xfrm>
              <a:off x="7906290" y="955950"/>
              <a:ext cx="998010" cy="229542"/>
            </a:xfrm>
            <a:custGeom>
              <a:avLst/>
              <a:gdLst/>
              <a:ahLst/>
              <a:cxnLst/>
              <a:rect l="l" t="t" r="r" b="b"/>
              <a:pathLst>
                <a:path w="6000" h="1380" extrusionOk="0">
                  <a:moveTo>
                    <a:pt x="0" y="1"/>
                  </a:moveTo>
                  <a:lnTo>
                    <a:pt x="915" y="1379"/>
                  </a:lnTo>
                  <a:lnTo>
                    <a:pt x="6000" y="1379"/>
                  </a:lnTo>
                  <a:lnTo>
                    <a:pt x="483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13"/>
            <p:cNvSpPr/>
            <p:nvPr/>
          </p:nvSpPr>
          <p:spPr>
            <a:xfrm>
              <a:off x="207190" y="1185325"/>
              <a:ext cx="1084837" cy="253827"/>
            </a:xfrm>
            <a:custGeom>
              <a:avLst/>
              <a:gdLst/>
              <a:ahLst/>
              <a:cxnLst/>
              <a:rect l="l" t="t" r="r" b="b"/>
              <a:pathLst>
                <a:path w="6522" h="1526" extrusionOk="0">
                  <a:moveTo>
                    <a:pt x="1436" y="0"/>
                  </a:moveTo>
                  <a:lnTo>
                    <a:pt x="1" y="1526"/>
                  </a:lnTo>
                  <a:lnTo>
                    <a:pt x="5358" y="1526"/>
                  </a:lnTo>
                  <a:lnTo>
                    <a:pt x="652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13"/>
            <p:cNvSpPr/>
            <p:nvPr/>
          </p:nvSpPr>
          <p:spPr>
            <a:xfrm>
              <a:off x="1989292" y="1185325"/>
              <a:ext cx="994351" cy="253827"/>
            </a:xfrm>
            <a:custGeom>
              <a:avLst/>
              <a:gdLst/>
              <a:ahLst/>
              <a:cxnLst/>
              <a:rect l="l" t="t" r="r" b="b"/>
              <a:pathLst>
                <a:path w="5978" h="1526" extrusionOk="0">
                  <a:moveTo>
                    <a:pt x="892" y="0"/>
                  </a:moveTo>
                  <a:lnTo>
                    <a:pt x="0" y="1526"/>
                  </a:lnTo>
                  <a:lnTo>
                    <a:pt x="5358" y="1526"/>
                  </a:lnTo>
                  <a:lnTo>
                    <a:pt x="597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3"/>
            <p:cNvSpPr/>
            <p:nvPr/>
          </p:nvSpPr>
          <p:spPr>
            <a:xfrm>
              <a:off x="3771394" y="1185325"/>
              <a:ext cx="903864" cy="253827"/>
            </a:xfrm>
            <a:custGeom>
              <a:avLst/>
              <a:gdLst/>
              <a:ahLst/>
              <a:cxnLst/>
              <a:rect l="l" t="t" r="r" b="b"/>
              <a:pathLst>
                <a:path w="5434" h="1526" extrusionOk="0">
                  <a:moveTo>
                    <a:pt x="349" y="0"/>
                  </a:moveTo>
                  <a:lnTo>
                    <a:pt x="1" y="1526"/>
                  </a:lnTo>
                  <a:lnTo>
                    <a:pt x="5358" y="1526"/>
                  </a:lnTo>
                  <a:lnTo>
                    <a:pt x="54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3"/>
            <p:cNvSpPr/>
            <p:nvPr/>
          </p:nvSpPr>
          <p:spPr>
            <a:xfrm>
              <a:off x="5520894" y="1185325"/>
              <a:ext cx="923991" cy="253827"/>
            </a:xfrm>
            <a:custGeom>
              <a:avLst/>
              <a:gdLst/>
              <a:ahLst/>
              <a:cxnLst/>
              <a:rect l="l" t="t" r="r" b="b"/>
              <a:pathLst>
                <a:path w="5555" h="1526" extrusionOk="0">
                  <a:moveTo>
                    <a:pt x="1" y="0"/>
                  </a:moveTo>
                  <a:lnTo>
                    <a:pt x="198" y="1526"/>
                  </a:lnTo>
                  <a:lnTo>
                    <a:pt x="5554"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3"/>
            <p:cNvSpPr/>
            <p:nvPr/>
          </p:nvSpPr>
          <p:spPr>
            <a:xfrm>
              <a:off x="7212511" y="1185325"/>
              <a:ext cx="1014643" cy="253827"/>
            </a:xfrm>
            <a:custGeom>
              <a:avLst/>
              <a:gdLst/>
              <a:ahLst/>
              <a:cxnLst/>
              <a:rect l="l" t="t" r="r" b="b"/>
              <a:pathLst>
                <a:path w="6100" h="1526" extrusionOk="0">
                  <a:moveTo>
                    <a:pt x="1" y="0"/>
                  </a:moveTo>
                  <a:lnTo>
                    <a:pt x="741" y="1526"/>
                  </a:lnTo>
                  <a:lnTo>
                    <a:pt x="6099" y="1526"/>
                  </a:lnTo>
                  <a:lnTo>
                    <a:pt x="508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3"/>
            <p:cNvSpPr/>
            <p:nvPr/>
          </p:nvSpPr>
          <p:spPr>
            <a:xfrm>
              <a:off x="882672" y="1438984"/>
              <a:ext cx="1106793" cy="282603"/>
            </a:xfrm>
            <a:custGeom>
              <a:avLst/>
              <a:gdLst/>
              <a:ahLst/>
              <a:cxnLst/>
              <a:rect l="l" t="t" r="r" b="b"/>
              <a:pathLst>
                <a:path w="6654" h="1699" extrusionOk="0">
                  <a:moveTo>
                    <a:pt x="1297" y="1"/>
                  </a:moveTo>
                  <a:lnTo>
                    <a:pt x="1" y="1698"/>
                  </a:lnTo>
                  <a:lnTo>
                    <a:pt x="5661" y="1698"/>
                  </a:lnTo>
                  <a:lnTo>
                    <a:pt x="665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3"/>
            <p:cNvSpPr/>
            <p:nvPr/>
          </p:nvSpPr>
          <p:spPr>
            <a:xfrm>
              <a:off x="2765572" y="1438984"/>
              <a:ext cx="1005994" cy="282603"/>
            </a:xfrm>
            <a:custGeom>
              <a:avLst/>
              <a:gdLst/>
              <a:ahLst/>
              <a:cxnLst/>
              <a:rect l="l" t="t" r="r" b="b"/>
              <a:pathLst>
                <a:path w="6048" h="1699" extrusionOk="0">
                  <a:moveTo>
                    <a:pt x="691" y="1"/>
                  </a:moveTo>
                  <a:lnTo>
                    <a:pt x="0" y="1698"/>
                  </a:lnTo>
                  <a:lnTo>
                    <a:pt x="5660" y="1698"/>
                  </a:lnTo>
                  <a:lnTo>
                    <a:pt x="60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3"/>
            <p:cNvSpPr/>
            <p:nvPr/>
          </p:nvSpPr>
          <p:spPr>
            <a:xfrm>
              <a:off x="4648473" y="1438984"/>
              <a:ext cx="941789" cy="282603"/>
            </a:xfrm>
            <a:custGeom>
              <a:avLst/>
              <a:gdLst/>
              <a:ahLst/>
              <a:cxnLst/>
              <a:rect l="l" t="t" r="r" b="b"/>
              <a:pathLst>
                <a:path w="5662" h="1699" extrusionOk="0">
                  <a:moveTo>
                    <a:pt x="85" y="1"/>
                  </a:moveTo>
                  <a:lnTo>
                    <a:pt x="0" y="1698"/>
                  </a:lnTo>
                  <a:lnTo>
                    <a:pt x="5661" y="1698"/>
                  </a:lnTo>
                  <a:lnTo>
                    <a:pt x="54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3"/>
            <p:cNvSpPr/>
            <p:nvPr/>
          </p:nvSpPr>
          <p:spPr>
            <a:xfrm>
              <a:off x="6444713" y="1438984"/>
              <a:ext cx="1028449" cy="282603"/>
            </a:xfrm>
            <a:custGeom>
              <a:avLst/>
              <a:gdLst/>
              <a:ahLst/>
              <a:cxnLst/>
              <a:rect l="l" t="t" r="r" b="b"/>
              <a:pathLst>
                <a:path w="6183" h="1699" extrusionOk="0">
                  <a:moveTo>
                    <a:pt x="0" y="1"/>
                  </a:moveTo>
                  <a:lnTo>
                    <a:pt x="522" y="1698"/>
                  </a:lnTo>
                  <a:lnTo>
                    <a:pt x="6182"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3"/>
            <p:cNvSpPr/>
            <p:nvPr/>
          </p:nvSpPr>
          <p:spPr>
            <a:xfrm>
              <a:off x="8226982" y="1438984"/>
              <a:ext cx="1129082" cy="282603"/>
            </a:xfrm>
            <a:custGeom>
              <a:avLst/>
              <a:gdLst/>
              <a:ahLst/>
              <a:cxnLst/>
              <a:rect l="l" t="t" r="r" b="b"/>
              <a:pathLst>
                <a:path w="6788" h="1699" extrusionOk="0">
                  <a:moveTo>
                    <a:pt x="0" y="1"/>
                  </a:moveTo>
                  <a:lnTo>
                    <a:pt x="1127" y="1698"/>
                  </a:lnTo>
                  <a:lnTo>
                    <a:pt x="6787" y="1698"/>
                  </a:lnTo>
                  <a:lnTo>
                    <a:pt x="535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3"/>
            <p:cNvSpPr/>
            <p:nvPr/>
          </p:nvSpPr>
          <p:spPr>
            <a:xfrm>
              <a:off x="-356516" y="1721419"/>
              <a:ext cx="1239362" cy="316369"/>
            </a:xfrm>
            <a:custGeom>
              <a:avLst/>
              <a:gdLst/>
              <a:ahLst/>
              <a:cxnLst/>
              <a:rect l="l" t="t" r="r" b="b"/>
              <a:pathLst>
                <a:path w="7451" h="1902" extrusionOk="0">
                  <a:moveTo>
                    <a:pt x="1791" y="0"/>
                  </a:moveTo>
                  <a:lnTo>
                    <a:pt x="0" y="1901"/>
                  </a:lnTo>
                  <a:lnTo>
                    <a:pt x="5999" y="1901"/>
                  </a:lnTo>
                  <a:lnTo>
                    <a:pt x="745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3"/>
            <p:cNvSpPr/>
            <p:nvPr/>
          </p:nvSpPr>
          <p:spPr>
            <a:xfrm>
              <a:off x="1639159" y="1721419"/>
              <a:ext cx="1126587" cy="316369"/>
            </a:xfrm>
            <a:custGeom>
              <a:avLst/>
              <a:gdLst/>
              <a:ahLst/>
              <a:cxnLst/>
              <a:rect l="l" t="t" r="r" b="b"/>
              <a:pathLst>
                <a:path w="6773" h="1902" extrusionOk="0">
                  <a:moveTo>
                    <a:pt x="1113" y="0"/>
                  </a:moveTo>
                  <a:lnTo>
                    <a:pt x="1" y="1901"/>
                  </a:lnTo>
                  <a:lnTo>
                    <a:pt x="5999" y="1901"/>
                  </a:lnTo>
                  <a:lnTo>
                    <a:pt x="67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3"/>
            <p:cNvSpPr/>
            <p:nvPr/>
          </p:nvSpPr>
          <p:spPr>
            <a:xfrm>
              <a:off x="3635000" y="1721419"/>
              <a:ext cx="1013645" cy="316369"/>
            </a:xfrm>
            <a:custGeom>
              <a:avLst/>
              <a:gdLst/>
              <a:ahLst/>
              <a:cxnLst/>
              <a:rect l="l" t="t" r="r" b="b"/>
              <a:pathLst>
                <a:path w="6094" h="1902" extrusionOk="0">
                  <a:moveTo>
                    <a:pt x="433" y="0"/>
                  </a:moveTo>
                  <a:lnTo>
                    <a:pt x="0" y="1901"/>
                  </a:lnTo>
                  <a:lnTo>
                    <a:pt x="5999" y="1901"/>
                  </a:lnTo>
                  <a:lnTo>
                    <a:pt x="609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3"/>
            <p:cNvSpPr/>
            <p:nvPr/>
          </p:nvSpPr>
          <p:spPr>
            <a:xfrm>
              <a:off x="5590089" y="1721419"/>
              <a:ext cx="1038596" cy="316369"/>
            </a:xfrm>
            <a:custGeom>
              <a:avLst/>
              <a:gdLst/>
              <a:ahLst/>
              <a:cxnLst/>
              <a:rect l="l" t="t" r="r" b="b"/>
              <a:pathLst>
                <a:path w="6244" h="1902" extrusionOk="0">
                  <a:moveTo>
                    <a:pt x="0" y="0"/>
                  </a:moveTo>
                  <a:lnTo>
                    <a:pt x="245" y="1901"/>
                  </a:lnTo>
                  <a:lnTo>
                    <a:pt x="6244"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3"/>
            <p:cNvSpPr/>
            <p:nvPr/>
          </p:nvSpPr>
          <p:spPr>
            <a:xfrm>
              <a:off x="7472990" y="1721419"/>
              <a:ext cx="1151537" cy="316369"/>
            </a:xfrm>
            <a:custGeom>
              <a:avLst/>
              <a:gdLst/>
              <a:ahLst/>
              <a:cxnLst/>
              <a:rect l="l" t="t" r="r" b="b"/>
              <a:pathLst>
                <a:path w="6923" h="1902" extrusionOk="0">
                  <a:moveTo>
                    <a:pt x="0" y="0"/>
                  </a:moveTo>
                  <a:lnTo>
                    <a:pt x="923" y="1901"/>
                  </a:lnTo>
                  <a:lnTo>
                    <a:pt x="6923" y="1901"/>
                  </a:lnTo>
                  <a:lnTo>
                    <a:pt x="566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3"/>
            <p:cNvSpPr/>
            <p:nvPr/>
          </p:nvSpPr>
          <p:spPr>
            <a:xfrm>
              <a:off x="369033" y="2037620"/>
              <a:ext cx="1270300" cy="356622"/>
            </a:xfrm>
            <a:custGeom>
              <a:avLst/>
              <a:gdLst/>
              <a:ahLst/>
              <a:cxnLst/>
              <a:rect l="l" t="t" r="r" b="b"/>
              <a:pathLst>
                <a:path w="7637" h="2144" extrusionOk="0">
                  <a:moveTo>
                    <a:pt x="1637" y="0"/>
                  </a:moveTo>
                  <a:lnTo>
                    <a:pt x="1" y="2144"/>
                  </a:lnTo>
                  <a:lnTo>
                    <a:pt x="6383" y="2144"/>
                  </a:lnTo>
                  <a:lnTo>
                    <a:pt x="763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3"/>
            <p:cNvSpPr/>
            <p:nvPr/>
          </p:nvSpPr>
          <p:spPr>
            <a:xfrm>
              <a:off x="2491953" y="2037620"/>
              <a:ext cx="1143220" cy="356622"/>
            </a:xfrm>
            <a:custGeom>
              <a:avLst/>
              <a:gdLst/>
              <a:ahLst/>
              <a:cxnLst/>
              <a:rect l="l" t="t" r="r" b="b"/>
              <a:pathLst>
                <a:path w="6873" h="2144" extrusionOk="0">
                  <a:moveTo>
                    <a:pt x="872" y="0"/>
                  </a:moveTo>
                  <a:lnTo>
                    <a:pt x="1" y="2144"/>
                  </a:lnTo>
                  <a:lnTo>
                    <a:pt x="6383" y="2144"/>
                  </a:lnTo>
                  <a:lnTo>
                    <a:pt x="687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13"/>
            <p:cNvSpPr/>
            <p:nvPr/>
          </p:nvSpPr>
          <p:spPr>
            <a:xfrm>
              <a:off x="4615206" y="2037620"/>
              <a:ext cx="1061716" cy="356622"/>
            </a:xfrm>
            <a:custGeom>
              <a:avLst/>
              <a:gdLst/>
              <a:ahLst/>
              <a:cxnLst/>
              <a:rect l="l" t="t" r="r" b="b"/>
              <a:pathLst>
                <a:path w="6383" h="2144" extrusionOk="0">
                  <a:moveTo>
                    <a:pt x="106" y="0"/>
                  </a:moveTo>
                  <a:lnTo>
                    <a:pt x="0" y="2144"/>
                  </a:lnTo>
                  <a:lnTo>
                    <a:pt x="6382" y="2144"/>
                  </a:lnTo>
                  <a:lnTo>
                    <a:pt x="6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13"/>
            <p:cNvSpPr/>
            <p:nvPr/>
          </p:nvSpPr>
          <p:spPr>
            <a:xfrm>
              <a:off x="6628512" y="2037620"/>
              <a:ext cx="1171331" cy="356622"/>
            </a:xfrm>
            <a:custGeom>
              <a:avLst/>
              <a:gdLst/>
              <a:ahLst/>
              <a:cxnLst/>
              <a:rect l="l" t="t" r="r" b="b"/>
              <a:pathLst>
                <a:path w="7042" h="2144" extrusionOk="0">
                  <a:moveTo>
                    <a:pt x="1" y="0"/>
                  </a:moveTo>
                  <a:lnTo>
                    <a:pt x="659" y="2144"/>
                  </a:lnTo>
                  <a:lnTo>
                    <a:pt x="7041" y="2144"/>
                  </a:lnTo>
                  <a:lnTo>
                    <a:pt x="600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3"/>
            <p:cNvSpPr/>
            <p:nvPr/>
          </p:nvSpPr>
          <p:spPr>
            <a:xfrm>
              <a:off x="8624354" y="2037620"/>
              <a:ext cx="1298411" cy="356622"/>
            </a:xfrm>
            <a:custGeom>
              <a:avLst/>
              <a:gdLst/>
              <a:ahLst/>
              <a:cxnLst/>
              <a:rect l="l" t="t" r="r" b="b"/>
              <a:pathLst>
                <a:path w="7806" h="2144" extrusionOk="0">
                  <a:moveTo>
                    <a:pt x="1" y="0"/>
                  </a:moveTo>
                  <a:lnTo>
                    <a:pt x="1424" y="2144"/>
                  </a:lnTo>
                  <a:lnTo>
                    <a:pt x="7805" y="2144"/>
                  </a:lnTo>
                  <a:lnTo>
                    <a:pt x="599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13"/>
            <p:cNvSpPr/>
            <p:nvPr/>
          </p:nvSpPr>
          <p:spPr>
            <a:xfrm>
              <a:off x="-1073915" y="2394074"/>
              <a:ext cx="1443122" cy="405358"/>
            </a:xfrm>
            <a:custGeom>
              <a:avLst/>
              <a:gdLst/>
              <a:ahLst/>
              <a:cxnLst/>
              <a:rect l="l" t="t" r="r" b="b"/>
              <a:pathLst>
                <a:path w="8676" h="2437" extrusionOk="0">
                  <a:moveTo>
                    <a:pt x="2294" y="1"/>
                  </a:moveTo>
                  <a:lnTo>
                    <a:pt x="1" y="2437"/>
                  </a:lnTo>
                  <a:lnTo>
                    <a:pt x="6817" y="2437"/>
                  </a:lnTo>
                  <a:lnTo>
                    <a:pt x="86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13"/>
            <p:cNvSpPr/>
            <p:nvPr/>
          </p:nvSpPr>
          <p:spPr>
            <a:xfrm>
              <a:off x="1193716" y="2394074"/>
              <a:ext cx="1298411" cy="405358"/>
            </a:xfrm>
            <a:custGeom>
              <a:avLst/>
              <a:gdLst/>
              <a:ahLst/>
              <a:cxnLst/>
              <a:rect l="l" t="t" r="r" b="b"/>
              <a:pathLst>
                <a:path w="7806" h="2437" extrusionOk="0">
                  <a:moveTo>
                    <a:pt x="1425" y="1"/>
                  </a:moveTo>
                  <a:lnTo>
                    <a:pt x="0" y="2437"/>
                  </a:lnTo>
                  <a:lnTo>
                    <a:pt x="6816" y="2437"/>
                  </a:lnTo>
                  <a:lnTo>
                    <a:pt x="780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3"/>
            <p:cNvSpPr/>
            <p:nvPr/>
          </p:nvSpPr>
          <p:spPr>
            <a:xfrm>
              <a:off x="3461181" y="2394074"/>
              <a:ext cx="1154199" cy="405358"/>
            </a:xfrm>
            <a:custGeom>
              <a:avLst/>
              <a:gdLst/>
              <a:ahLst/>
              <a:cxnLst/>
              <a:rect l="l" t="t" r="r" b="b"/>
              <a:pathLst>
                <a:path w="6939" h="2437" extrusionOk="0">
                  <a:moveTo>
                    <a:pt x="556" y="1"/>
                  </a:moveTo>
                  <a:lnTo>
                    <a:pt x="1" y="2437"/>
                  </a:lnTo>
                  <a:lnTo>
                    <a:pt x="6817" y="2437"/>
                  </a:lnTo>
                  <a:lnTo>
                    <a:pt x="69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13"/>
            <p:cNvSpPr/>
            <p:nvPr/>
          </p:nvSpPr>
          <p:spPr>
            <a:xfrm>
              <a:off x="5676749" y="2394074"/>
              <a:ext cx="1185969" cy="405358"/>
            </a:xfrm>
            <a:custGeom>
              <a:avLst/>
              <a:gdLst/>
              <a:ahLst/>
              <a:cxnLst/>
              <a:rect l="l" t="t" r="r" b="b"/>
              <a:pathLst>
                <a:path w="7130" h="2437" extrusionOk="0">
                  <a:moveTo>
                    <a:pt x="0" y="1"/>
                  </a:moveTo>
                  <a:lnTo>
                    <a:pt x="313" y="2437"/>
                  </a:lnTo>
                  <a:lnTo>
                    <a:pt x="7129" y="2437"/>
                  </a:lnTo>
                  <a:lnTo>
                    <a:pt x="63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13"/>
            <p:cNvSpPr/>
            <p:nvPr/>
          </p:nvSpPr>
          <p:spPr>
            <a:xfrm>
              <a:off x="7799670" y="2394074"/>
              <a:ext cx="1330514" cy="405358"/>
            </a:xfrm>
            <a:custGeom>
              <a:avLst/>
              <a:gdLst/>
              <a:ahLst/>
              <a:cxnLst/>
              <a:rect l="l" t="t" r="r" b="b"/>
              <a:pathLst>
                <a:path w="7999" h="2437" extrusionOk="0">
                  <a:moveTo>
                    <a:pt x="0" y="1"/>
                  </a:moveTo>
                  <a:lnTo>
                    <a:pt x="1182" y="2437"/>
                  </a:lnTo>
                  <a:lnTo>
                    <a:pt x="7999" y="2437"/>
                  </a:lnTo>
                  <a:lnTo>
                    <a:pt x="638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13"/>
            <p:cNvSpPr/>
            <p:nvPr/>
          </p:nvSpPr>
          <p:spPr>
            <a:xfrm>
              <a:off x="-294474" y="2799263"/>
              <a:ext cx="1488366" cy="464574"/>
            </a:xfrm>
            <a:custGeom>
              <a:avLst/>
              <a:gdLst/>
              <a:ahLst/>
              <a:cxnLst/>
              <a:rect l="l" t="t" r="r" b="b"/>
              <a:pathLst>
                <a:path w="8948" h="2793" extrusionOk="0">
                  <a:moveTo>
                    <a:pt x="2131" y="1"/>
                  </a:moveTo>
                  <a:lnTo>
                    <a:pt x="1" y="2793"/>
                  </a:lnTo>
                  <a:lnTo>
                    <a:pt x="7315" y="2793"/>
                  </a:lnTo>
                  <a:lnTo>
                    <a:pt x="89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13"/>
            <p:cNvSpPr/>
            <p:nvPr/>
          </p:nvSpPr>
          <p:spPr>
            <a:xfrm>
              <a:off x="2138660" y="2799263"/>
              <a:ext cx="1322696" cy="464574"/>
            </a:xfrm>
            <a:custGeom>
              <a:avLst/>
              <a:gdLst/>
              <a:ahLst/>
              <a:cxnLst/>
              <a:rect l="l" t="t" r="r" b="b"/>
              <a:pathLst>
                <a:path w="7952" h="2793" extrusionOk="0">
                  <a:moveTo>
                    <a:pt x="1135" y="1"/>
                  </a:moveTo>
                  <a:lnTo>
                    <a:pt x="1" y="2793"/>
                  </a:lnTo>
                  <a:lnTo>
                    <a:pt x="7315" y="2793"/>
                  </a:lnTo>
                  <a:lnTo>
                    <a:pt x="79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13"/>
            <p:cNvSpPr/>
            <p:nvPr/>
          </p:nvSpPr>
          <p:spPr>
            <a:xfrm>
              <a:off x="4571959" y="2799263"/>
              <a:ext cx="1216741" cy="464574"/>
            </a:xfrm>
            <a:custGeom>
              <a:avLst/>
              <a:gdLst/>
              <a:ahLst/>
              <a:cxnLst/>
              <a:rect l="l" t="t" r="r" b="b"/>
              <a:pathLst>
                <a:path w="7315" h="2793" extrusionOk="0">
                  <a:moveTo>
                    <a:pt x="139" y="1"/>
                  </a:moveTo>
                  <a:lnTo>
                    <a:pt x="0" y="2793"/>
                  </a:lnTo>
                  <a:lnTo>
                    <a:pt x="7314" y="2793"/>
                  </a:lnTo>
                  <a:lnTo>
                    <a:pt x="69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13"/>
            <p:cNvSpPr/>
            <p:nvPr/>
          </p:nvSpPr>
          <p:spPr>
            <a:xfrm>
              <a:off x="6862544" y="2799263"/>
              <a:ext cx="1359290" cy="464574"/>
            </a:xfrm>
            <a:custGeom>
              <a:avLst/>
              <a:gdLst/>
              <a:ahLst/>
              <a:cxnLst/>
              <a:rect l="l" t="t" r="r" b="b"/>
              <a:pathLst>
                <a:path w="8172" h="2793" extrusionOk="0">
                  <a:moveTo>
                    <a:pt x="0" y="1"/>
                  </a:moveTo>
                  <a:lnTo>
                    <a:pt x="858" y="2793"/>
                  </a:lnTo>
                  <a:lnTo>
                    <a:pt x="8172" y="2793"/>
                  </a:lnTo>
                  <a:lnTo>
                    <a:pt x="68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13"/>
            <p:cNvSpPr/>
            <p:nvPr/>
          </p:nvSpPr>
          <p:spPr>
            <a:xfrm>
              <a:off x="9130009" y="2799263"/>
              <a:ext cx="1525126" cy="464574"/>
            </a:xfrm>
            <a:custGeom>
              <a:avLst/>
              <a:gdLst/>
              <a:ahLst/>
              <a:cxnLst/>
              <a:rect l="l" t="t" r="r" b="b"/>
              <a:pathLst>
                <a:path w="9169" h="2793" extrusionOk="0">
                  <a:moveTo>
                    <a:pt x="1" y="1"/>
                  </a:moveTo>
                  <a:lnTo>
                    <a:pt x="1854" y="2793"/>
                  </a:lnTo>
                  <a:lnTo>
                    <a:pt x="9168" y="2793"/>
                  </a:lnTo>
                  <a:lnTo>
                    <a:pt x="681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13"/>
            <p:cNvSpPr/>
            <p:nvPr/>
          </p:nvSpPr>
          <p:spPr>
            <a:xfrm>
              <a:off x="-2017361" y="3263668"/>
              <a:ext cx="1723064" cy="537761"/>
            </a:xfrm>
            <a:custGeom>
              <a:avLst/>
              <a:gdLst/>
              <a:ahLst/>
              <a:cxnLst/>
              <a:rect l="l" t="t" r="r" b="b"/>
              <a:pathLst>
                <a:path w="10359" h="3233" extrusionOk="0">
                  <a:moveTo>
                    <a:pt x="3043" y="1"/>
                  </a:moveTo>
                  <a:lnTo>
                    <a:pt x="0" y="3232"/>
                  </a:lnTo>
                  <a:lnTo>
                    <a:pt x="7891" y="3232"/>
                  </a:lnTo>
                  <a:lnTo>
                    <a:pt x="1035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13"/>
            <p:cNvSpPr/>
            <p:nvPr/>
          </p:nvSpPr>
          <p:spPr>
            <a:xfrm>
              <a:off x="607722" y="3263668"/>
              <a:ext cx="1531114" cy="537761"/>
            </a:xfrm>
            <a:custGeom>
              <a:avLst/>
              <a:gdLst/>
              <a:ahLst/>
              <a:cxnLst/>
              <a:rect l="l" t="t" r="r" b="b"/>
              <a:pathLst>
                <a:path w="9205" h="3233" extrusionOk="0">
                  <a:moveTo>
                    <a:pt x="1891" y="1"/>
                  </a:moveTo>
                  <a:lnTo>
                    <a:pt x="0" y="3232"/>
                  </a:lnTo>
                  <a:lnTo>
                    <a:pt x="7891" y="3232"/>
                  </a:lnTo>
                  <a:lnTo>
                    <a:pt x="92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13"/>
            <p:cNvSpPr/>
            <p:nvPr/>
          </p:nvSpPr>
          <p:spPr>
            <a:xfrm>
              <a:off x="3232638" y="3263668"/>
              <a:ext cx="1339496" cy="537761"/>
            </a:xfrm>
            <a:custGeom>
              <a:avLst/>
              <a:gdLst/>
              <a:ahLst/>
              <a:cxnLst/>
              <a:rect l="l" t="t" r="r" b="b"/>
              <a:pathLst>
                <a:path w="8053" h="3233" extrusionOk="0">
                  <a:moveTo>
                    <a:pt x="738" y="1"/>
                  </a:moveTo>
                  <a:lnTo>
                    <a:pt x="1" y="3232"/>
                  </a:lnTo>
                  <a:lnTo>
                    <a:pt x="7892" y="3232"/>
                  </a:lnTo>
                  <a:lnTo>
                    <a:pt x="80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13"/>
            <p:cNvSpPr/>
            <p:nvPr/>
          </p:nvSpPr>
          <p:spPr>
            <a:xfrm>
              <a:off x="5788526" y="3263668"/>
              <a:ext cx="1381911" cy="537761"/>
            </a:xfrm>
            <a:custGeom>
              <a:avLst/>
              <a:gdLst/>
              <a:ahLst/>
              <a:cxnLst/>
              <a:rect l="l" t="t" r="r" b="b"/>
              <a:pathLst>
                <a:path w="8308" h="3233" extrusionOk="0">
                  <a:moveTo>
                    <a:pt x="0" y="1"/>
                  </a:moveTo>
                  <a:lnTo>
                    <a:pt x="416" y="3232"/>
                  </a:lnTo>
                  <a:lnTo>
                    <a:pt x="8307"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13"/>
            <p:cNvSpPr/>
            <p:nvPr/>
          </p:nvSpPr>
          <p:spPr>
            <a:xfrm>
              <a:off x="8221659" y="3263668"/>
              <a:ext cx="1573695" cy="537761"/>
            </a:xfrm>
            <a:custGeom>
              <a:avLst/>
              <a:gdLst/>
              <a:ahLst/>
              <a:cxnLst/>
              <a:rect l="l" t="t" r="r" b="b"/>
              <a:pathLst>
                <a:path w="9461" h="3233" extrusionOk="0">
                  <a:moveTo>
                    <a:pt x="1" y="1"/>
                  </a:moveTo>
                  <a:lnTo>
                    <a:pt x="1571" y="3232"/>
                  </a:lnTo>
                  <a:lnTo>
                    <a:pt x="9461" y="3232"/>
                  </a:lnTo>
                  <a:lnTo>
                    <a:pt x="731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3"/>
            <p:cNvSpPr/>
            <p:nvPr/>
          </p:nvSpPr>
          <p:spPr>
            <a:xfrm>
              <a:off x="-1185358" y="3801259"/>
              <a:ext cx="1793258" cy="629744"/>
            </a:xfrm>
            <a:custGeom>
              <a:avLst/>
              <a:gdLst/>
              <a:ahLst/>
              <a:cxnLst/>
              <a:rect l="l" t="t" r="r" b="b"/>
              <a:pathLst>
                <a:path w="10781" h="3786" extrusionOk="0">
                  <a:moveTo>
                    <a:pt x="2889" y="0"/>
                  </a:moveTo>
                  <a:lnTo>
                    <a:pt x="1" y="3785"/>
                  </a:lnTo>
                  <a:lnTo>
                    <a:pt x="8566" y="3785"/>
                  </a:lnTo>
                  <a:lnTo>
                    <a:pt x="1078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13"/>
            <p:cNvSpPr/>
            <p:nvPr/>
          </p:nvSpPr>
          <p:spPr>
            <a:xfrm>
              <a:off x="1664275" y="3801259"/>
              <a:ext cx="1568539" cy="629744"/>
            </a:xfrm>
            <a:custGeom>
              <a:avLst/>
              <a:gdLst/>
              <a:ahLst/>
              <a:cxnLst/>
              <a:rect l="l" t="t" r="r" b="b"/>
              <a:pathLst>
                <a:path w="9430" h="3786" extrusionOk="0">
                  <a:moveTo>
                    <a:pt x="1539" y="0"/>
                  </a:moveTo>
                  <a:lnTo>
                    <a:pt x="0" y="3785"/>
                  </a:lnTo>
                  <a:lnTo>
                    <a:pt x="8567" y="3785"/>
                  </a:lnTo>
                  <a:lnTo>
                    <a:pt x="943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13"/>
            <p:cNvSpPr/>
            <p:nvPr/>
          </p:nvSpPr>
          <p:spPr>
            <a:xfrm>
              <a:off x="4513909" y="3801259"/>
              <a:ext cx="1424992" cy="629744"/>
            </a:xfrm>
            <a:custGeom>
              <a:avLst/>
              <a:gdLst/>
              <a:ahLst/>
              <a:cxnLst/>
              <a:rect l="l" t="t" r="r" b="b"/>
              <a:pathLst>
                <a:path w="8567" h="3786" extrusionOk="0">
                  <a:moveTo>
                    <a:pt x="189" y="0"/>
                  </a:moveTo>
                  <a:lnTo>
                    <a:pt x="1" y="3785"/>
                  </a:lnTo>
                  <a:lnTo>
                    <a:pt x="8566" y="3785"/>
                  </a:lnTo>
                  <a:lnTo>
                    <a:pt x="807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13"/>
            <p:cNvSpPr/>
            <p:nvPr/>
          </p:nvSpPr>
          <p:spPr>
            <a:xfrm>
              <a:off x="7170262" y="3801259"/>
              <a:ext cx="1618273" cy="629744"/>
            </a:xfrm>
            <a:custGeom>
              <a:avLst/>
              <a:gdLst/>
              <a:ahLst/>
              <a:cxnLst/>
              <a:rect l="l" t="t" r="r" b="b"/>
              <a:pathLst>
                <a:path w="9729" h="3786" extrusionOk="0">
                  <a:moveTo>
                    <a:pt x="0" y="0"/>
                  </a:moveTo>
                  <a:lnTo>
                    <a:pt x="1163" y="3785"/>
                  </a:lnTo>
                  <a:lnTo>
                    <a:pt x="9729"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13"/>
            <p:cNvSpPr/>
            <p:nvPr/>
          </p:nvSpPr>
          <p:spPr>
            <a:xfrm>
              <a:off x="9795178" y="3801259"/>
              <a:ext cx="1843158" cy="629744"/>
            </a:xfrm>
            <a:custGeom>
              <a:avLst/>
              <a:gdLst/>
              <a:ahLst/>
              <a:cxnLst/>
              <a:rect l="l" t="t" r="r" b="b"/>
              <a:pathLst>
                <a:path w="11081" h="3786" extrusionOk="0">
                  <a:moveTo>
                    <a:pt x="1" y="0"/>
                  </a:moveTo>
                  <a:lnTo>
                    <a:pt x="2513" y="3785"/>
                  </a:lnTo>
                  <a:lnTo>
                    <a:pt x="11080" y="3785"/>
                  </a:lnTo>
                  <a:lnTo>
                    <a:pt x="78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19" name="Google Shape;519;p13"/>
          <p:cNvSpPr/>
          <p:nvPr/>
        </p:nvSpPr>
        <p:spPr>
          <a:xfrm rot="5400000">
            <a:off x="1788625" y="-2117325"/>
            <a:ext cx="5372700" cy="9436800"/>
          </a:xfrm>
          <a:prstGeom prst="rect">
            <a:avLst/>
          </a:prstGeom>
          <a:gradFill>
            <a:gsLst>
              <a:gs pos="0">
                <a:srgbClr val="FFFFFF">
                  <a:alpha val="0"/>
                </a:srgbClr>
              </a:gs>
              <a:gs pos="0">
                <a:srgbClr val="FFFFFF">
                  <a:alpha val="0"/>
                </a:srgbClr>
              </a:gs>
              <a:gs pos="32000">
                <a:schemeClr val="lt1"/>
              </a:gs>
              <a:gs pos="55000">
                <a:schemeClr val="lt1"/>
              </a:gs>
              <a:gs pos="100000">
                <a:schemeClr val="lt1"/>
              </a:gs>
            </a:gsLst>
            <a:path path="circle">
              <a:fillToRect r="100000" b="100000"/>
            </a:path>
            <a:tileRect l="-100000" t="-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3"/>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500"/>
              <a:buNone/>
              <a:defRPr/>
            </a:lvl1pPr>
            <a:lvl2pPr lvl="1" algn="ctr" rtl="0">
              <a:spcBef>
                <a:spcPts val="0"/>
              </a:spcBef>
              <a:spcAft>
                <a:spcPts val="0"/>
              </a:spcAft>
              <a:buSzPts val="3500"/>
              <a:buNone/>
              <a:defRPr/>
            </a:lvl2pPr>
            <a:lvl3pPr lvl="2" algn="ctr" rtl="0">
              <a:spcBef>
                <a:spcPts val="0"/>
              </a:spcBef>
              <a:spcAft>
                <a:spcPts val="0"/>
              </a:spcAft>
              <a:buSzPts val="3500"/>
              <a:buNone/>
              <a:defRPr/>
            </a:lvl3pPr>
            <a:lvl4pPr lvl="3" algn="ctr" rtl="0">
              <a:spcBef>
                <a:spcPts val="0"/>
              </a:spcBef>
              <a:spcAft>
                <a:spcPts val="0"/>
              </a:spcAft>
              <a:buSzPts val="3500"/>
              <a:buNone/>
              <a:defRPr/>
            </a:lvl4pPr>
            <a:lvl5pPr lvl="4" algn="ctr" rtl="0">
              <a:spcBef>
                <a:spcPts val="0"/>
              </a:spcBef>
              <a:spcAft>
                <a:spcPts val="0"/>
              </a:spcAft>
              <a:buSzPts val="3500"/>
              <a:buNone/>
              <a:defRPr/>
            </a:lvl5pPr>
            <a:lvl6pPr lvl="5" algn="ctr" rtl="0">
              <a:spcBef>
                <a:spcPts val="0"/>
              </a:spcBef>
              <a:spcAft>
                <a:spcPts val="0"/>
              </a:spcAft>
              <a:buSzPts val="3500"/>
              <a:buNone/>
              <a:defRPr/>
            </a:lvl6pPr>
            <a:lvl7pPr lvl="6" algn="ctr" rtl="0">
              <a:spcBef>
                <a:spcPts val="0"/>
              </a:spcBef>
              <a:spcAft>
                <a:spcPts val="0"/>
              </a:spcAft>
              <a:buSzPts val="3500"/>
              <a:buNone/>
              <a:defRPr/>
            </a:lvl7pPr>
            <a:lvl8pPr lvl="7" algn="ctr" rtl="0">
              <a:spcBef>
                <a:spcPts val="0"/>
              </a:spcBef>
              <a:spcAft>
                <a:spcPts val="0"/>
              </a:spcAft>
              <a:buSzPts val="3500"/>
              <a:buNone/>
              <a:defRPr/>
            </a:lvl8pPr>
            <a:lvl9pPr lvl="8" algn="ctr" rtl="0">
              <a:spcBef>
                <a:spcPts val="0"/>
              </a:spcBef>
              <a:spcAft>
                <a:spcPts val="0"/>
              </a:spcAft>
              <a:buSzPts val="35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heme" Target="../theme/theme2.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1pPr>
            <a:lvl2pPr lvl="1"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2pPr>
            <a:lvl3pPr lvl="2"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3pPr>
            <a:lvl4pPr lvl="3"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4pPr>
            <a:lvl5pPr lvl="4"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5pPr>
            <a:lvl6pPr lvl="5"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6pPr>
            <a:lvl7pPr lvl="6"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7pPr>
            <a:lvl8pPr lvl="7"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8pPr>
            <a:lvl9pPr lvl="8" rtl="0">
              <a:spcBef>
                <a:spcPts val="0"/>
              </a:spcBef>
              <a:spcAft>
                <a:spcPts val="0"/>
              </a:spcAft>
              <a:buClr>
                <a:schemeClr val="dk1"/>
              </a:buClr>
              <a:buSzPts val="3500"/>
              <a:buFont typeface="Vollkorn"/>
              <a:buNone/>
              <a:defRPr sz="3500" b="1">
                <a:solidFill>
                  <a:schemeClr val="dk1"/>
                </a:solidFill>
                <a:latin typeface="Vollkorn"/>
                <a:ea typeface="Vollkorn"/>
                <a:cs typeface="Vollkorn"/>
                <a:sym typeface="Vollkorn"/>
              </a:defRPr>
            </a:lvl9pPr>
          </a:lstStyle>
          <a:p>
            <a:endParaRPr/>
          </a:p>
        </p:txBody>
      </p:sp>
      <p:sp>
        <p:nvSpPr>
          <p:cNvPr id="7" name="Google Shape;7;p1"/>
          <p:cNvSpPr txBox="1">
            <a:spLocks noGrp="1"/>
          </p:cNvSpPr>
          <p:nvPr>
            <p:ph type="body" idx="1"/>
          </p:nvPr>
        </p:nvSpPr>
        <p:spPr>
          <a:xfrm>
            <a:off x="713225" y="1152475"/>
            <a:ext cx="76818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Vollkorn"/>
              <a:buChar char="●"/>
              <a:defRPr>
                <a:solidFill>
                  <a:schemeClr val="dk1"/>
                </a:solidFill>
                <a:latin typeface="Vollkorn"/>
                <a:ea typeface="Vollkorn"/>
                <a:cs typeface="Vollkorn"/>
                <a:sym typeface="Vollkorn"/>
              </a:defRPr>
            </a:lvl1pPr>
            <a:lvl2pPr marL="914400" lvl="1"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2pPr>
            <a:lvl3pPr marL="1371600" lvl="2"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3pPr>
            <a:lvl4pPr marL="1828800" lvl="3"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4pPr>
            <a:lvl5pPr marL="2286000" lvl="4"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5pPr>
            <a:lvl6pPr marL="2743200" lvl="5"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6pPr>
            <a:lvl7pPr marL="3200400" lvl="6"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7pPr>
            <a:lvl8pPr marL="3657600" lvl="7" indent="-317500">
              <a:lnSpc>
                <a:spcPct val="115000"/>
              </a:lnSpc>
              <a:spcBef>
                <a:spcPts val="1600"/>
              </a:spcBef>
              <a:spcAft>
                <a:spcPts val="0"/>
              </a:spcAft>
              <a:buClr>
                <a:schemeClr val="dk1"/>
              </a:buClr>
              <a:buSzPts val="1400"/>
              <a:buFont typeface="Vollkorn"/>
              <a:buChar char="○"/>
              <a:defRPr>
                <a:solidFill>
                  <a:schemeClr val="dk1"/>
                </a:solidFill>
                <a:latin typeface="Vollkorn"/>
                <a:ea typeface="Vollkorn"/>
                <a:cs typeface="Vollkorn"/>
                <a:sym typeface="Vollkorn"/>
              </a:defRPr>
            </a:lvl8pPr>
            <a:lvl9pPr marL="4114800" lvl="8" indent="-317500">
              <a:lnSpc>
                <a:spcPct val="115000"/>
              </a:lnSpc>
              <a:spcBef>
                <a:spcPts val="1600"/>
              </a:spcBef>
              <a:spcAft>
                <a:spcPts val="1600"/>
              </a:spcAft>
              <a:buClr>
                <a:schemeClr val="dk1"/>
              </a:buClr>
              <a:buSzPts val="1400"/>
              <a:buFont typeface="Vollkorn"/>
              <a:buChar char="■"/>
              <a:defRPr>
                <a:solidFill>
                  <a:schemeClr val="dk1"/>
                </a:solidFill>
                <a:latin typeface="Vollkorn"/>
                <a:ea typeface="Vollkorn"/>
                <a:cs typeface="Vollkorn"/>
                <a:sym typeface="Vollkor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4" r:id="rId5"/>
    <p:sldLayoutId id="2147483655" r:id="rId6"/>
    <p:sldLayoutId id="2147483656" r:id="rId7"/>
    <p:sldLayoutId id="2147483658" r:id="rId8"/>
    <p:sldLayoutId id="2147483659" r:id="rId9"/>
    <p:sldLayoutId id="2147483660" r:id="rId10"/>
    <p:sldLayoutId id="2147483661" r:id="rId11"/>
    <p:sldLayoutId id="2147483663" r:id="rId12"/>
    <p:sldLayoutId id="2147483664" r:id="rId13"/>
    <p:sldLayoutId id="2147483665" r:id="rId14"/>
    <p:sldLayoutId id="2147483667" r:id="rId15"/>
    <p:sldLayoutId id="2147483668" r:id="rId16"/>
    <p:sldLayoutId id="2147483670" r:id="rId17"/>
    <p:sldLayoutId id="2147483671" r:id="rId18"/>
    <p:sldLayoutId id="2147483672" r:id="rId19"/>
    <p:sldLayoutId id="2147483673" r:id="rId20"/>
    <p:sldLayoutId id="2147483674" r:id="rId21"/>
    <p:sldLayoutId id="2147483676" r:id="rId2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628650" y="273844"/>
            <a:ext cx="7886700" cy="99427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Twentieth Century"/>
              <a:buNone/>
              <a:defRPr sz="4400" b="0" i="0" u="none" strike="noStrike" cap="none">
                <a:solidFill>
                  <a:schemeClr val="dk1"/>
                </a:solidFill>
                <a:latin typeface="Twentieth Century"/>
                <a:ea typeface="Twentieth Century"/>
                <a:cs typeface="Twentieth Century"/>
                <a:sym typeface="Twentieth Century"/>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628650" y="1369219"/>
            <a:ext cx="7886700" cy="32634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9pPr>
          </a:lstStyle>
          <a:p>
            <a:endParaRPr/>
          </a:p>
        </p:txBody>
      </p:sp>
      <p:sp>
        <p:nvSpPr>
          <p:cNvPr id="12" name="Google Shape;12;p1"/>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Avenir"/>
                <a:ea typeface="Avenir"/>
                <a:cs typeface="Avenir"/>
                <a:sym typeface="Avenir"/>
              </a:defRPr>
            </a:lvl1pPr>
            <a:lvl2pPr marR="0" lvl="1" algn="l" rtl="0">
              <a:spcBef>
                <a:spcPts val="0"/>
              </a:spcBef>
              <a:spcAft>
                <a:spcPts val="0"/>
              </a:spcAft>
              <a:buSzPts val="1400"/>
              <a:buNone/>
              <a:defRPr sz="1350" b="0" i="0" u="none" strike="noStrike" cap="none">
                <a:solidFill>
                  <a:schemeClr val="dk1"/>
                </a:solidFill>
                <a:latin typeface="Avenir"/>
                <a:ea typeface="Avenir"/>
                <a:cs typeface="Avenir"/>
                <a:sym typeface="Avenir"/>
              </a:defRPr>
            </a:lvl2pPr>
            <a:lvl3pPr marR="0" lvl="2" algn="l" rtl="0">
              <a:spcBef>
                <a:spcPts val="0"/>
              </a:spcBef>
              <a:spcAft>
                <a:spcPts val="0"/>
              </a:spcAft>
              <a:buSzPts val="1400"/>
              <a:buNone/>
              <a:defRPr sz="1350" b="0" i="0" u="none" strike="noStrike" cap="none">
                <a:solidFill>
                  <a:schemeClr val="dk1"/>
                </a:solidFill>
                <a:latin typeface="Avenir"/>
                <a:ea typeface="Avenir"/>
                <a:cs typeface="Avenir"/>
                <a:sym typeface="Avenir"/>
              </a:defRPr>
            </a:lvl3pPr>
            <a:lvl4pPr marR="0" lvl="3" algn="l" rtl="0">
              <a:spcBef>
                <a:spcPts val="0"/>
              </a:spcBef>
              <a:spcAft>
                <a:spcPts val="0"/>
              </a:spcAft>
              <a:buSzPts val="1400"/>
              <a:buNone/>
              <a:defRPr sz="1350" b="0" i="0" u="none" strike="noStrike" cap="none">
                <a:solidFill>
                  <a:schemeClr val="dk1"/>
                </a:solidFill>
                <a:latin typeface="Avenir"/>
                <a:ea typeface="Avenir"/>
                <a:cs typeface="Avenir"/>
                <a:sym typeface="Avenir"/>
              </a:defRPr>
            </a:lvl4pPr>
            <a:lvl5pPr marR="0" lvl="4" algn="l" rtl="0">
              <a:spcBef>
                <a:spcPts val="0"/>
              </a:spcBef>
              <a:spcAft>
                <a:spcPts val="0"/>
              </a:spcAft>
              <a:buSzPts val="1400"/>
              <a:buNone/>
              <a:defRPr sz="1350" b="0" i="0" u="none" strike="noStrike" cap="none">
                <a:solidFill>
                  <a:schemeClr val="dk1"/>
                </a:solidFill>
                <a:latin typeface="Avenir"/>
                <a:ea typeface="Avenir"/>
                <a:cs typeface="Avenir"/>
                <a:sym typeface="Avenir"/>
              </a:defRPr>
            </a:lvl5pPr>
            <a:lvl6pPr marR="0" lvl="5" algn="l" rtl="0">
              <a:spcBef>
                <a:spcPts val="0"/>
              </a:spcBef>
              <a:spcAft>
                <a:spcPts val="0"/>
              </a:spcAft>
              <a:buSzPts val="1400"/>
              <a:buNone/>
              <a:defRPr sz="1350" b="0" i="0" u="none" strike="noStrike" cap="none">
                <a:solidFill>
                  <a:schemeClr val="dk1"/>
                </a:solidFill>
                <a:latin typeface="Avenir"/>
                <a:ea typeface="Avenir"/>
                <a:cs typeface="Avenir"/>
                <a:sym typeface="Avenir"/>
              </a:defRPr>
            </a:lvl6pPr>
            <a:lvl7pPr marR="0" lvl="6" algn="l" rtl="0">
              <a:spcBef>
                <a:spcPts val="0"/>
              </a:spcBef>
              <a:spcAft>
                <a:spcPts val="0"/>
              </a:spcAft>
              <a:buSzPts val="1400"/>
              <a:buNone/>
              <a:defRPr sz="1350" b="0" i="0" u="none" strike="noStrike" cap="none">
                <a:solidFill>
                  <a:schemeClr val="dk1"/>
                </a:solidFill>
                <a:latin typeface="Avenir"/>
                <a:ea typeface="Avenir"/>
                <a:cs typeface="Avenir"/>
                <a:sym typeface="Avenir"/>
              </a:defRPr>
            </a:lvl7pPr>
            <a:lvl8pPr marR="0" lvl="7" algn="l" rtl="0">
              <a:spcBef>
                <a:spcPts val="0"/>
              </a:spcBef>
              <a:spcAft>
                <a:spcPts val="0"/>
              </a:spcAft>
              <a:buSzPts val="1400"/>
              <a:buNone/>
              <a:defRPr sz="1350" b="0" i="0" u="none" strike="noStrike" cap="none">
                <a:solidFill>
                  <a:schemeClr val="dk1"/>
                </a:solidFill>
                <a:latin typeface="Avenir"/>
                <a:ea typeface="Avenir"/>
                <a:cs typeface="Avenir"/>
                <a:sym typeface="Avenir"/>
              </a:defRPr>
            </a:lvl8pPr>
            <a:lvl9pPr marR="0" lvl="8" algn="l" rtl="0">
              <a:spcBef>
                <a:spcPts val="0"/>
              </a:spcBef>
              <a:spcAft>
                <a:spcPts val="0"/>
              </a:spcAft>
              <a:buSzPts val="1400"/>
              <a:buNone/>
              <a:defRPr sz="1350" b="0" i="0" u="none" strike="noStrike" cap="none">
                <a:solidFill>
                  <a:schemeClr val="dk1"/>
                </a:solidFill>
                <a:latin typeface="Avenir"/>
                <a:ea typeface="Avenir"/>
                <a:cs typeface="Avenir"/>
                <a:sym typeface="Avenir"/>
              </a:defRPr>
            </a:lvl9pPr>
          </a:lstStyle>
          <a:p>
            <a:endParaRPr/>
          </a:p>
        </p:txBody>
      </p:sp>
      <p:sp>
        <p:nvSpPr>
          <p:cNvPr id="13" name="Google Shape;13;p1"/>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Avenir"/>
                <a:ea typeface="Avenir"/>
                <a:cs typeface="Avenir"/>
                <a:sym typeface="Avenir"/>
              </a:defRPr>
            </a:lvl1pPr>
            <a:lvl2pPr marR="0" lvl="1" algn="l" rtl="0">
              <a:spcBef>
                <a:spcPts val="0"/>
              </a:spcBef>
              <a:spcAft>
                <a:spcPts val="0"/>
              </a:spcAft>
              <a:buSzPts val="1400"/>
              <a:buNone/>
              <a:defRPr sz="1350" b="0" i="0" u="none" strike="noStrike" cap="none">
                <a:solidFill>
                  <a:schemeClr val="dk1"/>
                </a:solidFill>
                <a:latin typeface="Avenir"/>
                <a:ea typeface="Avenir"/>
                <a:cs typeface="Avenir"/>
                <a:sym typeface="Avenir"/>
              </a:defRPr>
            </a:lvl2pPr>
            <a:lvl3pPr marR="0" lvl="2" algn="l" rtl="0">
              <a:spcBef>
                <a:spcPts val="0"/>
              </a:spcBef>
              <a:spcAft>
                <a:spcPts val="0"/>
              </a:spcAft>
              <a:buSzPts val="1400"/>
              <a:buNone/>
              <a:defRPr sz="1350" b="0" i="0" u="none" strike="noStrike" cap="none">
                <a:solidFill>
                  <a:schemeClr val="dk1"/>
                </a:solidFill>
                <a:latin typeface="Avenir"/>
                <a:ea typeface="Avenir"/>
                <a:cs typeface="Avenir"/>
                <a:sym typeface="Avenir"/>
              </a:defRPr>
            </a:lvl3pPr>
            <a:lvl4pPr marR="0" lvl="3" algn="l" rtl="0">
              <a:spcBef>
                <a:spcPts val="0"/>
              </a:spcBef>
              <a:spcAft>
                <a:spcPts val="0"/>
              </a:spcAft>
              <a:buSzPts val="1400"/>
              <a:buNone/>
              <a:defRPr sz="1350" b="0" i="0" u="none" strike="noStrike" cap="none">
                <a:solidFill>
                  <a:schemeClr val="dk1"/>
                </a:solidFill>
                <a:latin typeface="Avenir"/>
                <a:ea typeface="Avenir"/>
                <a:cs typeface="Avenir"/>
                <a:sym typeface="Avenir"/>
              </a:defRPr>
            </a:lvl4pPr>
            <a:lvl5pPr marR="0" lvl="4" algn="l" rtl="0">
              <a:spcBef>
                <a:spcPts val="0"/>
              </a:spcBef>
              <a:spcAft>
                <a:spcPts val="0"/>
              </a:spcAft>
              <a:buSzPts val="1400"/>
              <a:buNone/>
              <a:defRPr sz="1350" b="0" i="0" u="none" strike="noStrike" cap="none">
                <a:solidFill>
                  <a:schemeClr val="dk1"/>
                </a:solidFill>
                <a:latin typeface="Avenir"/>
                <a:ea typeface="Avenir"/>
                <a:cs typeface="Avenir"/>
                <a:sym typeface="Avenir"/>
              </a:defRPr>
            </a:lvl5pPr>
            <a:lvl6pPr marR="0" lvl="5" algn="l" rtl="0">
              <a:spcBef>
                <a:spcPts val="0"/>
              </a:spcBef>
              <a:spcAft>
                <a:spcPts val="0"/>
              </a:spcAft>
              <a:buSzPts val="1400"/>
              <a:buNone/>
              <a:defRPr sz="1350" b="0" i="0" u="none" strike="noStrike" cap="none">
                <a:solidFill>
                  <a:schemeClr val="dk1"/>
                </a:solidFill>
                <a:latin typeface="Avenir"/>
                <a:ea typeface="Avenir"/>
                <a:cs typeface="Avenir"/>
                <a:sym typeface="Avenir"/>
              </a:defRPr>
            </a:lvl6pPr>
            <a:lvl7pPr marR="0" lvl="6" algn="l" rtl="0">
              <a:spcBef>
                <a:spcPts val="0"/>
              </a:spcBef>
              <a:spcAft>
                <a:spcPts val="0"/>
              </a:spcAft>
              <a:buSzPts val="1400"/>
              <a:buNone/>
              <a:defRPr sz="1350" b="0" i="0" u="none" strike="noStrike" cap="none">
                <a:solidFill>
                  <a:schemeClr val="dk1"/>
                </a:solidFill>
                <a:latin typeface="Avenir"/>
                <a:ea typeface="Avenir"/>
                <a:cs typeface="Avenir"/>
                <a:sym typeface="Avenir"/>
              </a:defRPr>
            </a:lvl7pPr>
            <a:lvl8pPr marR="0" lvl="7" algn="l" rtl="0">
              <a:spcBef>
                <a:spcPts val="0"/>
              </a:spcBef>
              <a:spcAft>
                <a:spcPts val="0"/>
              </a:spcAft>
              <a:buSzPts val="1400"/>
              <a:buNone/>
              <a:defRPr sz="1350" b="0" i="0" u="none" strike="noStrike" cap="none">
                <a:solidFill>
                  <a:schemeClr val="dk1"/>
                </a:solidFill>
                <a:latin typeface="Avenir"/>
                <a:ea typeface="Avenir"/>
                <a:cs typeface="Avenir"/>
                <a:sym typeface="Avenir"/>
              </a:defRPr>
            </a:lvl8pPr>
            <a:lvl9pPr marR="0" lvl="8" algn="l" rtl="0">
              <a:spcBef>
                <a:spcPts val="0"/>
              </a:spcBef>
              <a:spcAft>
                <a:spcPts val="0"/>
              </a:spcAft>
              <a:buSzPts val="1400"/>
              <a:buNone/>
              <a:defRPr sz="1350" b="0" i="0" u="none" strike="noStrike" cap="none">
                <a:solidFill>
                  <a:schemeClr val="dk1"/>
                </a:solidFill>
                <a:latin typeface="Avenir"/>
                <a:ea typeface="Avenir"/>
                <a:cs typeface="Avenir"/>
                <a:sym typeface="Avenir"/>
              </a:defRPr>
            </a:lvl9pPr>
          </a:lstStyle>
          <a:p>
            <a:endParaRPr/>
          </a:p>
        </p:txBody>
      </p:sp>
      <p:sp>
        <p:nvSpPr>
          <p:cNvPr id="14" name="Google Shape;14;p1"/>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Avenir"/>
                <a:ea typeface="Avenir"/>
                <a:cs typeface="Avenir"/>
                <a:sym typeface="Avenir"/>
              </a:defRPr>
            </a:lvl1pPr>
            <a:lvl2pPr marL="0" marR="0" lvl="1" indent="0" algn="r" rtl="0">
              <a:spcBef>
                <a:spcPts val="0"/>
              </a:spcBef>
              <a:buNone/>
              <a:defRPr sz="900" b="0" i="0" u="none" strike="noStrike" cap="none">
                <a:solidFill>
                  <a:srgbClr val="888888"/>
                </a:solidFill>
                <a:latin typeface="Avenir"/>
                <a:ea typeface="Avenir"/>
                <a:cs typeface="Avenir"/>
                <a:sym typeface="Avenir"/>
              </a:defRPr>
            </a:lvl2pPr>
            <a:lvl3pPr marL="0" marR="0" lvl="2" indent="0" algn="r" rtl="0">
              <a:spcBef>
                <a:spcPts val="0"/>
              </a:spcBef>
              <a:buNone/>
              <a:defRPr sz="900" b="0" i="0" u="none" strike="noStrike" cap="none">
                <a:solidFill>
                  <a:srgbClr val="888888"/>
                </a:solidFill>
                <a:latin typeface="Avenir"/>
                <a:ea typeface="Avenir"/>
                <a:cs typeface="Avenir"/>
                <a:sym typeface="Avenir"/>
              </a:defRPr>
            </a:lvl3pPr>
            <a:lvl4pPr marL="0" marR="0" lvl="3" indent="0" algn="r" rtl="0">
              <a:spcBef>
                <a:spcPts val="0"/>
              </a:spcBef>
              <a:buNone/>
              <a:defRPr sz="900" b="0" i="0" u="none" strike="noStrike" cap="none">
                <a:solidFill>
                  <a:srgbClr val="888888"/>
                </a:solidFill>
                <a:latin typeface="Avenir"/>
                <a:ea typeface="Avenir"/>
                <a:cs typeface="Avenir"/>
                <a:sym typeface="Avenir"/>
              </a:defRPr>
            </a:lvl4pPr>
            <a:lvl5pPr marL="0" marR="0" lvl="4" indent="0" algn="r" rtl="0">
              <a:spcBef>
                <a:spcPts val="0"/>
              </a:spcBef>
              <a:buNone/>
              <a:defRPr sz="900" b="0" i="0" u="none" strike="noStrike" cap="none">
                <a:solidFill>
                  <a:srgbClr val="888888"/>
                </a:solidFill>
                <a:latin typeface="Avenir"/>
                <a:ea typeface="Avenir"/>
                <a:cs typeface="Avenir"/>
                <a:sym typeface="Avenir"/>
              </a:defRPr>
            </a:lvl5pPr>
            <a:lvl6pPr marL="0" marR="0" lvl="5" indent="0" algn="r" rtl="0">
              <a:spcBef>
                <a:spcPts val="0"/>
              </a:spcBef>
              <a:buNone/>
              <a:defRPr sz="900" b="0" i="0" u="none" strike="noStrike" cap="none">
                <a:solidFill>
                  <a:srgbClr val="888888"/>
                </a:solidFill>
                <a:latin typeface="Avenir"/>
                <a:ea typeface="Avenir"/>
                <a:cs typeface="Avenir"/>
                <a:sym typeface="Avenir"/>
              </a:defRPr>
            </a:lvl6pPr>
            <a:lvl7pPr marL="0" marR="0" lvl="6" indent="0" algn="r" rtl="0">
              <a:spcBef>
                <a:spcPts val="0"/>
              </a:spcBef>
              <a:buNone/>
              <a:defRPr sz="900" b="0" i="0" u="none" strike="noStrike" cap="none">
                <a:solidFill>
                  <a:srgbClr val="888888"/>
                </a:solidFill>
                <a:latin typeface="Avenir"/>
                <a:ea typeface="Avenir"/>
                <a:cs typeface="Avenir"/>
                <a:sym typeface="Avenir"/>
              </a:defRPr>
            </a:lvl7pPr>
            <a:lvl8pPr marL="0" marR="0" lvl="7" indent="0" algn="r" rtl="0">
              <a:spcBef>
                <a:spcPts val="0"/>
              </a:spcBef>
              <a:buNone/>
              <a:defRPr sz="900" b="0" i="0" u="none" strike="noStrike" cap="none">
                <a:solidFill>
                  <a:srgbClr val="888888"/>
                </a:solidFill>
                <a:latin typeface="Avenir"/>
                <a:ea typeface="Avenir"/>
                <a:cs typeface="Avenir"/>
                <a:sym typeface="Avenir"/>
              </a:defRPr>
            </a:lvl8pPr>
            <a:lvl9pPr marL="0" marR="0" lvl="8" indent="0" algn="r" rtl="0">
              <a:spcBef>
                <a:spcPts val="0"/>
              </a:spcBef>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789095416"/>
      </p:ext>
    </p:extLst>
  </p:cSld>
  <p:clrMap bg1="lt1" tx1="dk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0"/>
        <p:cNvGrpSpPr/>
        <p:nvPr/>
      </p:nvGrpSpPr>
      <p:grpSpPr>
        <a:xfrm>
          <a:off x="0" y="0"/>
          <a:ext cx="0" cy="0"/>
          <a:chOff x="0" y="0"/>
          <a:chExt cx="0" cy="0"/>
        </a:xfrm>
      </p:grpSpPr>
      <p:sp>
        <p:nvSpPr>
          <p:cNvPr id="161" name="Google Shape;161;p18"/>
          <p:cNvSpPr txBox="1">
            <a:spLocks noGrp="1"/>
          </p:cNvSpPr>
          <p:nvPr>
            <p:ph type="title"/>
          </p:nvPr>
        </p:nvSpPr>
        <p:spPr>
          <a:xfrm>
            <a:off x="628650" y="273844"/>
            <a:ext cx="7886700" cy="99427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Twentieth Century"/>
              <a:buNone/>
              <a:defRPr sz="4400" b="0" i="0" u="none" strike="noStrike" cap="none">
                <a:solidFill>
                  <a:schemeClr val="dk1"/>
                </a:solidFill>
                <a:latin typeface="Twentieth Century"/>
                <a:ea typeface="Twentieth Century"/>
                <a:cs typeface="Twentieth Century"/>
                <a:sym typeface="Twentieth Centur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62" name="Google Shape;162;p18"/>
          <p:cNvSpPr txBox="1">
            <a:spLocks noGrp="1"/>
          </p:cNvSpPr>
          <p:nvPr>
            <p:ph type="body" idx="1"/>
          </p:nvPr>
        </p:nvSpPr>
        <p:spPr>
          <a:xfrm>
            <a:off x="628650" y="1369219"/>
            <a:ext cx="7886700" cy="32634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venir"/>
                <a:ea typeface="Avenir"/>
                <a:cs typeface="Avenir"/>
                <a:sym typeface="Avenir"/>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venir"/>
                <a:ea typeface="Avenir"/>
                <a:cs typeface="Avenir"/>
                <a:sym typeface="Avenir"/>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venir"/>
                <a:ea typeface="Avenir"/>
                <a:cs typeface="Avenir"/>
                <a:sym typeface="Avenir"/>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venir"/>
                <a:ea typeface="Avenir"/>
                <a:cs typeface="Avenir"/>
                <a:sym typeface="Avenir"/>
              </a:defRPr>
            </a:lvl9pPr>
          </a:lstStyle>
          <a:p>
            <a:endParaRPr/>
          </a:p>
        </p:txBody>
      </p:sp>
      <p:sp>
        <p:nvSpPr>
          <p:cNvPr id="163" name="Google Shape;163;p18"/>
          <p:cNvSpPr txBox="1">
            <a:spLocks noGrp="1"/>
          </p:cNvSpPr>
          <p:nvPr>
            <p:ph type="dt" idx="10"/>
          </p:nvPr>
        </p:nvSpPr>
        <p:spPr>
          <a:xfrm>
            <a:off x="628650" y="4767263"/>
            <a:ext cx="2057400" cy="2738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9pPr>
          </a:lstStyle>
          <a:p>
            <a:endParaRPr/>
          </a:p>
        </p:txBody>
      </p:sp>
      <p:sp>
        <p:nvSpPr>
          <p:cNvPr id="164" name="Google Shape;164;p18"/>
          <p:cNvSpPr txBox="1">
            <a:spLocks noGrp="1"/>
          </p:cNvSpPr>
          <p:nvPr>
            <p:ph type="ftr" idx="11"/>
          </p:nvPr>
        </p:nvSpPr>
        <p:spPr>
          <a:xfrm>
            <a:off x="3028950" y="4767263"/>
            <a:ext cx="3086100" cy="2738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Avenir"/>
                <a:ea typeface="Avenir"/>
                <a:cs typeface="Avenir"/>
                <a:sym typeface="Avenir"/>
              </a:defRPr>
            </a:lvl1pPr>
            <a:lvl2pPr marR="0" lvl="1"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2pPr>
            <a:lvl3pPr marR="0" lvl="2"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3pPr>
            <a:lvl4pPr marR="0" lvl="3"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4pPr>
            <a:lvl5pPr marR="0" lvl="4"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5pPr>
            <a:lvl6pPr marR="0" lvl="5"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6pPr>
            <a:lvl7pPr marR="0" lvl="6"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7pPr>
            <a:lvl8pPr marR="0" lvl="7"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8pPr>
            <a:lvl9pPr marR="0" lvl="8" algn="l" rtl="0">
              <a:lnSpc>
                <a:spcPct val="100000"/>
              </a:lnSpc>
              <a:spcBef>
                <a:spcPts val="0"/>
              </a:spcBef>
              <a:spcAft>
                <a:spcPts val="0"/>
              </a:spcAft>
              <a:buClr>
                <a:srgbClr val="000000"/>
              </a:buClr>
              <a:buSzPts val="1400"/>
              <a:buFont typeface="Arial"/>
              <a:buNone/>
              <a:defRPr sz="1350" b="0" i="0" u="none" strike="noStrike" cap="none">
                <a:solidFill>
                  <a:schemeClr val="dk1"/>
                </a:solidFill>
                <a:latin typeface="Avenir"/>
                <a:ea typeface="Avenir"/>
                <a:cs typeface="Avenir"/>
                <a:sym typeface="Avenir"/>
              </a:defRPr>
            </a:lvl9pPr>
          </a:lstStyle>
          <a:p>
            <a:endParaRPr/>
          </a:p>
        </p:txBody>
      </p:sp>
      <p:sp>
        <p:nvSpPr>
          <p:cNvPr id="165" name="Google Shape;165;p18"/>
          <p:cNvSpPr txBox="1">
            <a:spLocks noGrp="1"/>
          </p:cNvSpPr>
          <p:nvPr>
            <p:ph type="sldNum" idx="12"/>
          </p:nvPr>
        </p:nvSpPr>
        <p:spPr>
          <a:xfrm>
            <a:off x="6457950" y="4767263"/>
            <a:ext cx="2057400" cy="2738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Avenir"/>
                <a:ea typeface="Avenir"/>
                <a:cs typeface="Avenir"/>
                <a:sym typeface="Avenir"/>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9141324"/>
      </p:ext>
    </p:extLst>
  </p:cSld>
  <p:clrMap bg1="lt1" tx1="dk1" bg2="dk2" tx2="lt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3.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s://sparcopen.org/our-work/negotiation-resources/oneal/" TargetMode="External"/><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4.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8.xml"/><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2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2.xml"/><Relationship Id="rId1" Type="http://schemas.openxmlformats.org/officeDocument/2006/relationships/slideLayout" Target="../slideLayouts/slideLayout26.xm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39.xml"/><Relationship Id="rId6" Type="http://schemas.openxmlformats.org/officeDocument/2006/relationships/image" Target="../media/image13.jp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7.xml"/><Relationship Id="rId1" Type="http://schemas.openxmlformats.org/officeDocument/2006/relationships/slideLayout" Target="../slideLayouts/slideLayout16.xml"/><Relationship Id="rId5" Type="http://schemas.openxmlformats.org/officeDocument/2006/relationships/image" Target="../media/image20.jpg"/><Relationship Id="rId4" Type="http://schemas.openxmlformats.org/officeDocument/2006/relationships/image" Target="../media/image19.jpg"/></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1"/>
        <p:cNvGrpSpPr/>
        <p:nvPr/>
      </p:nvGrpSpPr>
      <p:grpSpPr>
        <a:xfrm>
          <a:off x="0" y="0"/>
          <a:ext cx="0" cy="0"/>
          <a:chOff x="0" y="0"/>
          <a:chExt cx="0" cy="0"/>
        </a:xfrm>
      </p:grpSpPr>
      <p:sp>
        <p:nvSpPr>
          <p:cNvPr id="282" name="Google Shape;282;p32"/>
          <p:cNvSpPr/>
          <p:nvPr/>
        </p:nvSpPr>
        <p:spPr>
          <a:xfrm>
            <a:off x="-1" y="0"/>
            <a:ext cx="9144000" cy="5143500"/>
          </a:xfrm>
          <a:prstGeom prst="rect">
            <a:avLst/>
          </a:prstGeom>
          <a:solidFill>
            <a:schemeClr val="accent2"/>
          </a:solidFill>
          <a:ln>
            <a:noFill/>
          </a:ln>
        </p:spPr>
        <p:txBody>
          <a:bodyPr spcFirstLastPara="1" wrap="square" lIns="68569" tIns="34275" rIns="68569" bIns="34275" anchor="ctr" anchorCtr="0">
            <a:noAutofit/>
          </a:bodyPr>
          <a:lstStyle/>
          <a:p>
            <a:pPr algn="r" defTabSz="685800">
              <a:buClr>
                <a:srgbClr val="FFFFFF"/>
              </a:buClr>
              <a:buSzPts val="1800"/>
            </a:pPr>
            <a:endParaRPr sz="1350">
              <a:latin typeface="Calibri"/>
              <a:ea typeface="Calibri"/>
              <a:cs typeface="Calibri"/>
              <a:sym typeface="Calibri"/>
            </a:endParaRPr>
          </a:p>
        </p:txBody>
      </p:sp>
      <p:sp>
        <p:nvSpPr>
          <p:cNvPr id="283" name="Google Shape;283;p32"/>
          <p:cNvSpPr txBox="1">
            <a:spLocks noGrp="1"/>
          </p:cNvSpPr>
          <p:nvPr>
            <p:ph type="ctrTitle"/>
          </p:nvPr>
        </p:nvSpPr>
        <p:spPr>
          <a:xfrm>
            <a:off x="2734408" y="2870883"/>
            <a:ext cx="6073836" cy="876141"/>
          </a:xfrm>
          <a:prstGeom prst="rect">
            <a:avLst/>
          </a:prstGeom>
          <a:noFill/>
          <a:ln>
            <a:noFill/>
          </a:ln>
        </p:spPr>
        <p:txBody>
          <a:bodyPr spcFirstLastPara="1" wrap="square" lIns="68569" tIns="34275" rIns="68569" bIns="34275" anchor="b" anchorCtr="0">
            <a:normAutofit fontScale="90000"/>
          </a:bodyPr>
          <a:lstStyle/>
          <a:p>
            <a:pPr algn="ctr">
              <a:buClr>
                <a:srgbClr val="FFFFFE"/>
              </a:buClr>
              <a:buSzPts val="5400"/>
            </a:pPr>
            <a:r>
              <a:rPr lang="en-US" sz="4050" b="1" dirty="0">
                <a:solidFill>
                  <a:srgbClr val="FFFFFE"/>
                </a:solidFill>
              </a:rPr>
              <a:t>Learn How to Negotiate for a More Sustainable Future</a:t>
            </a:r>
            <a:endParaRPr sz="4050" dirty="0">
              <a:solidFill>
                <a:srgbClr val="FFFFFE"/>
              </a:solidFill>
            </a:endParaRPr>
          </a:p>
        </p:txBody>
      </p:sp>
      <p:sp>
        <p:nvSpPr>
          <p:cNvPr id="284" name="Google Shape;284;p32"/>
          <p:cNvSpPr txBox="1">
            <a:spLocks noGrp="1"/>
          </p:cNvSpPr>
          <p:nvPr>
            <p:ph type="subTitle" idx="1"/>
          </p:nvPr>
        </p:nvSpPr>
        <p:spPr>
          <a:xfrm>
            <a:off x="1780287" y="3766074"/>
            <a:ext cx="7173022" cy="527495"/>
          </a:xfrm>
          <a:prstGeom prst="rect">
            <a:avLst/>
          </a:prstGeom>
          <a:noFill/>
          <a:ln>
            <a:noFill/>
          </a:ln>
        </p:spPr>
        <p:txBody>
          <a:bodyPr spcFirstLastPara="1" wrap="square" lIns="68569" tIns="34275" rIns="68569" bIns="34275" anchor="t" anchorCtr="0">
            <a:noAutofit/>
          </a:bodyPr>
          <a:lstStyle/>
          <a:p>
            <a:pPr marL="0" indent="0" algn="ctr">
              <a:spcBef>
                <a:spcPts val="0"/>
              </a:spcBef>
              <a:buClr>
                <a:srgbClr val="FFFFFE"/>
              </a:buClr>
              <a:buSzPts val="4200"/>
            </a:pPr>
            <a:r>
              <a:rPr lang="en-US" sz="2400" b="1" dirty="0">
                <a:solidFill>
                  <a:srgbClr val="FFFFFE"/>
                </a:solidFill>
              </a:rPr>
              <a:t>Katharine V. Macy, Scarlet Galvan, &amp; Courtney Fuson</a:t>
            </a:r>
            <a:endParaRPr sz="1400" dirty="0"/>
          </a:p>
          <a:p>
            <a:pPr marL="0" indent="0" algn="ctr">
              <a:buSzPts val="4200"/>
            </a:pPr>
            <a:endParaRPr sz="3150" b="1" dirty="0">
              <a:solidFill>
                <a:srgbClr val="FFFFFE"/>
              </a:solidFill>
            </a:endParaRPr>
          </a:p>
        </p:txBody>
      </p:sp>
      <p:sp>
        <p:nvSpPr>
          <p:cNvPr id="285" name="Google Shape;285;p32"/>
          <p:cNvSpPr/>
          <p:nvPr/>
        </p:nvSpPr>
        <p:spPr>
          <a:xfrm>
            <a:off x="1" y="268884"/>
            <a:ext cx="2226461" cy="3341824"/>
          </a:xfrm>
          <a:custGeom>
            <a:avLst/>
            <a:gdLst/>
            <a:ahLst/>
            <a:cxnLst/>
            <a:rect l="l" t="t" r="r" b="b"/>
            <a:pathLst>
              <a:path w="3952259" h="5932172" extrusionOk="0">
                <a:moveTo>
                  <a:pt x="986173" y="0"/>
                </a:moveTo>
                <a:cubicBezTo>
                  <a:pt x="2624297" y="0"/>
                  <a:pt x="3952259" y="1327962"/>
                  <a:pt x="3952259" y="2966086"/>
                </a:cubicBezTo>
                <a:cubicBezTo>
                  <a:pt x="3952259" y="4604210"/>
                  <a:pt x="2624297" y="5932172"/>
                  <a:pt x="986173" y="5932172"/>
                </a:cubicBezTo>
                <a:cubicBezTo>
                  <a:pt x="679025" y="5932172"/>
                  <a:pt x="382781" y="5885486"/>
                  <a:pt x="104150" y="5798823"/>
                </a:cubicBezTo>
                <a:lnTo>
                  <a:pt x="0" y="5760704"/>
                </a:lnTo>
                <a:lnTo>
                  <a:pt x="0" y="171469"/>
                </a:lnTo>
                <a:lnTo>
                  <a:pt x="104150" y="133350"/>
                </a:lnTo>
                <a:cubicBezTo>
                  <a:pt x="382781" y="46686"/>
                  <a:pt x="679025" y="0"/>
                  <a:pt x="986173" y="0"/>
                </a:cubicBezTo>
                <a:close/>
              </a:path>
            </a:pathLst>
          </a:custGeom>
          <a:solidFill>
            <a:schemeClr val="lt1"/>
          </a:solidFill>
          <a:ln>
            <a:noFill/>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286" name="Google Shape;286;p32"/>
          <p:cNvSpPr/>
          <p:nvPr/>
        </p:nvSpPr>
        <p:spPr>
          <a:xfrm>
            <a:off x="2614656" y="0"/>
            <a:ext cx="3356811" cy="2442253"/>
          </a:xfrm>
          <a:custGeom>
            <a:avLst/>
            <a:gdLst/>
            <a:ahLst/>
            <a:cxnLst/>
            <a:rect l="l" t="t" r="r" b="b"/>
            <a:pathLst>
              <a:path w="4475748" h="3256337" extrusionOk="0">
                <a:moveTo>
                  <a:pt x="246861" y="0"/>
                </a:moveTo>
                <a:lnTo>
                  <a:pt x="4228888" y="0"/>
                </a:lnTo>
                <a:lnTo>
                  <a:pt x="4299885" y="147382"/>
                </a:lnTo>
                <a:cubicBezTo>
                  <a:pt x="4413128" y="415117"/>
                  <a:pt x="4475748" y="709477"/>
                  <a:pt x="4475748" y="1018463"/>
                </a:cubicBezTo>
                <a:cubicBezTo>
                  <a:pt x="4475748" y="2254407"/>
                  <a:pt x="3473818" y="3256337"/>
                  <a:pt x="2237874" y="3256337"/>
                </a:cubicBezTo>
                <a:cubicBezTo>
                  <a:pt x="1001930" y="3256337"/>
                  <a:pt x="0" y="2254407"/>
                  <a:pt x="0" y="1018463"/>
                </a:cubicBezTo>
                <a:cubicBezTo>
                  <a:pt x="0" y="709477"/>
                  <a:pt x="62621" y="415117"/>
                  <a:pt x="175863" y="147382"/>
                </a:cubicBezTo>
                <a:close/>
              </a:path>
            </a:pathLst>
          </a:custGeom>
          <a:solidFill>
            <a:schemeClr val="lt1"/>
          </a:solidFill>
          <a:ln>
            <a:noFill/>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287" name="Google Shape;287;p32"/>
          <p:cNvSpPr/>
          <p:nvPr/>
        </p:nvSpPr>
        <p:spPr>
          <a:xfrm>
            <a:off x="6563308" y="1"/>
            <a:ext cx="2580692" cy="2755973"/>
          </a:xfrm>
          <a:custGeom>
            <a:avLst/>
            <a:gdLst/>
            <a:ahLst/>
            <a:cxnLst/>
            <a:rect l="l" t="t" r="r" b="b"/>
            <a:pathLst>
              <a:path w="3440922" h="3674631" extrusionOk="0">
                <a:moveTo>
                  <a:pt x="523074" y="0"/>
                </a:moveTo>
                <a:lnTo>
                  <a:pt x="3440922" y="0"/>
                </a:lnTo>
                <a:lnTo>
                  <a:pt x="3440922" y="3321701"/>
                </a:lnTo>
                <a:lnTo>
                  <a:pt x="3304578" y="3404532"/>
                </a:lnTo>
                <a:cubicBezTo>
                  <a:pt x="2987486" y="3576786"/>
                  <a:pt x="2624107" y="3674631"/>
                  <a:pt x="2237874" y="3674631"/>
                </a:cubicBezTo>
                <a:cubicBezTo>
                  <a:pt x="1001930" y="3674631"/>
                  <a:pt x="0" y="2672701"/>
                  <a:pt x="0" y="1436757"/>
                </a:cubicBezTo>
                <a:cubicBezTo>
                  <a:pt x="0" y="896032"/>
                  <a:pt x="191776" y="400098"/>
                  <a:pt x="511022" y="13261"/>
                </a:cubicBezTo>
                <a:close/>
              </a:path>
            </a:pathLst>
          </a:custGeom>
          <a:solidFill>
            <a:schemeClr val="lt1"/>
          </a:solidFill>
          <a:ln>
            <a:noFill/>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288" name="Google Shape;288;p32"/>
          <p:cNvSpPr/>
          <p:nvPr/>
        </p:nvSpPr>
        <p:spPr>
          <a:xfrm rot="7580241">
            <a:off x="-2056315" y="-431971"/>
            <a:ext cx="4649945" cy="4649945"/>
          </a:xfrm>
          <a:prstGeom prst="arc">
            <a:avLst>
              <a:gd name="adj1" fmla="val 14455503"/>
              <a:gd name="adj2" fmla="val 18389131"/>
            </a:avLst>
          </a:prstGeom>
          <a:noFill/>
          <a:ln w="127000" cap="rnd" cmpd="sng">
            <a:solidFill>
              <a:srgbClr val="1265DB"/>
            </a:solidFill>
            <a:prstDash val="dash"/>
            <a:miter lim="800000"/>
            <a:headEnd type="none" w="sm" len="sm"/>
            <a:tailEnd type="none" w="sm" len="sm"/>
          </a:ln>
        </p:spPr>
        <p:txBody>
          <a:bodyPr spcFirstLastPara="1" wrap="square" lIns="68569" tIns="34275" rIns="68569" bIns="34275" anchor="ctr" anchorCtr="0">
            <a:noAutofit/>
          </a:bodyPr>
          <a:lstStyle/>
          <a:p>
            <a:pPr algn="ctr" defTabSz="685800">
              <a:buSzPts val="1800"/>
            </a:pPr>
            <a:endParaRPr sz="1350">
              <a:latin typeface="Calibri"/>
              <a:ea typeface="Calibri"/>
              <a:cs typeface="Calibri"/>
              <a:sym typeface="Calibri"/>
            </a:endParaRPr>
          </a:p>
        </p:txBody>
      </p:sp>
      <p:pic>
        <p:nvPicPr>
          <p:cNvPr id="289" name="Google Shape;289;p32" descr="Shape&#10;&#10;Description automatically generated"/>
          <p:cNvPicPr preferRelativeResize="0"/>
          <p:nvPr/>
        </p:nvPicPr>
        <p:blipFill rotWithShape="1">
          <a:blip r:embed="rId3">
            <a:alphaModFix/>
          </a:blip>
          <a:srcRect/>
          <a:stretch/>
        </p:blipFill>
        <p:spPr>
          <a:xfrm>
            <a:off x="64273" y="883582"/>
            <a:ext cx="1716014" cy="2018840"/>
          </a:xfrm>
          <a:custGeom>
            <a:avLst/>
            <a:gdLst/>
            <a:ahLst/>
            <a:cxnLst/>
            <a:rect l="l" t="t" r="r" b="b"/>
            <a:pathLst>
              <a:path w="2028107" h="1916009" extrusionOk="0">
                <a:moveTo>
                  <a:pt x="35370" y="0"/>
                </a:moveTo>
                <a:lnTo>
                  <a:pt x="1992737" y="0"/>
                </a:lnTo>
                <a:cubicBezTo>
                  <a:pt x="2012271" y="0"/>
                  <a:pt x="2028107" y="15836"/>
                  <a:pt x="2028107" y="35370"/>
                </a:cubicBezTo>
                <a:lnTo>
                  <a:pt x="2028107" y="1880639"/>
                </a:lnTo>
                <a:cubicBezTo>
                  <a:pt x="2028107" y="1900173"/>
                  <a:pt x="2012271" y="1916009"/>
                  <a:pt x="1992737" y="1916009"/>
                </a:cubicBezTo>
                <a:lnTo>
                  <a:pt x="35370" y="1916009"/>
                </a:lnTo>
                <a:cubicBezTo>
                  <a:pt x="15836" y="1916009"/>
                  <a:pt x="0" y="1900173"/>
                  <a:pt x="0" y="1880639"/>
                </a:cubicBezTo>
                <a:lnTo>
                  <a:pt x="0" y="35370"/>
                </a:lnTo>
                <a:cubicBezTo>
                  <a:pt x="0" y="15836"/>
                  <a:pt x="15836" y="0"/>
                  <a:pt x="35370" y="0"/>
                </a:cubicBezTo>
                <a:close/>
              </a:path>
            </a:pathLst>
          </a:custGeom>
          <a:noFill/>
          <a:ln>
            <a:noFill/>
          </a:ln>
        </p:spPr>
      </p:pic>
      <p:sp>
        <p:nvSpPr>
          <p:cNvPr id="290" name="Google Shape;290;p32"/>
          <p:cNvSpPr txBox="1"/>
          <p:nvPr/>
        </p:nvSpPr>
        <p:spPr>
          <a:xfrm>
            <a:off x="2734406" y="4352259"/>
            <a:ext cx="6073838" cy="527495"/>
          </a:xfrm>
          <a:prstGeom prst="rect">
            <a:avLst/>
          </a:prstGeom>
          <a:noFill/>
          <a:ln>
            <a:noFill/>
          </a:ln>
        </p:spPr>
        <p:txBody>
          <a:bodyPr spcFirstLastPara="1" wrap="square" lIns="68569" tIns="34275" rIns="68569" bIns="34275" anchor="t" anchorCtr="0">
            <a:noAutofit/>
          </a:bodyPr>
          <a:lstStyle/>
          <a:p>
            <a:pPr algn="ctr" defTabSz="685800">
              <a:lnSpc>
                <a:spcPct val="90000"/>
              </a:lnSpc>
              <a:buClr>
                <a:srgbClr val="FFFFFF"/>
              </a:buClr>
              <a:buSzPts val="3200"/>
            </a:pPr>
            <a:r>
              <a:rPr lang="en-US" sz="2400" b="1" dirty="0">
                <a:solidFill>
                  <a:srgbClr val="FFFFFF"/>
                </a:solidFill>
                <a:latin typeface="Avenir"/>
                <a:ea typeface="Avenir"/>
                <a:cs typeface="Avenir"/>
                <a:sym typeface="Avenir"/>
              </a:rPr>
              <a:t>the ONEAL project</a:t>
            </a:r>
            <a:endParaRPr sz="2400" b="1" dirty="0">
              <a:solidFill>
                <a:srgbClr val="FFFFFF"/>
              </a:solidFill>
              <a:latin typeface="Avenir"/>
              <a:ea typeface="Avenir"/>
              <a:cs typeface="Avenir"/>
              <a:sym typeface="Avenir"/>
            </a:endParaRPr>
          </a:p>
        </p:txBody>
      </p:sp>
      <p:pic>
        <p:nvPicPr>
          <p:cNvPr id="291" name="Google Shape;291;p32" descr="A picture containing text, font, screenshot, design&#10;&#10;Description automatically generated"/>
          <p:cNvPicPr preferRelativeResize="0"/>
          <p:nvPr/>
        </p:nvPicPr>
        <p:blipFill rotWithShape="1">
          <a:blip r:embed="rId4">
            <a:alphaModFix/>
          </a:blip>
          <a:srcRect/>
          <a:stretch/>
        </p:blipFill>
        <p:spPr>
          <a:xfrm>
            <a:off x="2818303" y="263747"/>
            <a:ext cx="2878946" cy="1393890"/>
          </a:xfrm>
          <a:prstGeom prst="roundRect">
            <a:avLst>
              <a:gd name="adj" fmla="val 16667"/>
            </a:avLst>
          </a:prstGeom>
          <a:noFill/>
          <a:ln>
            <a:noFill/>
          </a:ln>
        </p:spPr>
      </p:pic>
      <p:pic>
        <p:nvPicPr>
          <p:cNvPr id="292" name="Google Shape;292;p32" descr="A green and white rectangular sign with blue and green text&#10;&#10;Description automatically generated"/>
          <p:cNvPicPr preferRelativeResize="0"/>
          <p:nvPr/>
        </p:nvPicPr>
        <p:blipFill rotWithShape="1">
          <a:blip r:embed="rId5">
            <a:alphaModFix/>
          </a:blip>
          <a:srcRect/>
          <a:stretch/>
        </p:blipFill>
        <p:spPr>
          <a:xfrm>
            <a:off x="7179416" y="375418"/>
            <a:ext cx="1773893" cy="177389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29"/>
        <p:cNvGrpSpPr/>
        <p:nvPr/>
      </p:nvGrpSpPr>
      <p:grpSpPr>
        <a:xfrm>
          <a:off x="0" y="0"/>
          <a:ext cx="0" cy="0"/>
          <a:chOff x="0" y="0"/>
          <a:chExt cx="0" cy="0"/>
        </a:xfrm>
      </p:grpSpPr>
      <p:sp>
        <p:nvSpPr>
          <p:cNvPr id="1730" name="Google Shape;1730;p42"/>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Agenda</a:t>
            </a:r>
            <a:endParaRPr dirty="0"/>
          </a:p>
        </p:txBody>
      </p:sp>
      <p:sp>
        <p:nvSpPr>
          <p:cNvPr id="1731" name="Google Shape;1731;p42"/>
          <p:cNvSpPr txBox="1">
            <a:spLocks noGrp="1"/>
          </p:cNvSpPr>
          <p:nvPr>
            <p:ph type="subTitle" idx="3"/>
          </p:nvPr>
        </p:nvSpPr>
        <p:spPr>
          <a:xfrm>
            <a:off x="5487250" y="2472070"/>
            <a:ext cx="31089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How to join the community for support and how to get involved.</a:t>
            </a:r>
            <a:endParaRPr sz="1600" dirty="0">
              <a:solidFill>
                <a:srgbClr val="666666"/>
              </a:solidFill>
            </a:endParaRPr>
          </a:p>
        </p:txBody>
      </p:sp>
      <p:sp>
        <p:nvSpPr>
          <p:cNvPr id="1732" name="Google Shape;1732;p42"/>
          <p:cNvSpPr txBox="1">
            <a:spLocks noGrp="1"/>
          </p:cNvSpPr>
          <p:nvPr>
            <p:ph type="subTitle" idx="1"/>
          </p:nvPr>
        </p:nvSpPr>
        <p:spPr>
          <a:xfrm>
            <a:off x="1618049" y="1658347"/>
            <a:ext cx="31089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Key issues facing library professionals as they negotiate and why negotiation skills is important for everyone</a:t>
            </a:r>
            <a:endParaRPr dirty="0"/>
          </a:p>
        </p:txBody>
      </p:sp>
      <p:sp>
        <p:nvSpPr>
          <p:cNvPr id="1733" name="Google Shape;1733;p42"/>
          <p:cNvSpPr txBox="1">
            <a:spLocks noGrp="1"/>
          </p:cNvSpPr>
          <p:nvPr>
            <p:ph type="subTitle" idx="2"/>
          </p:nvPr>
        </p:nvSpPr>
        <p:spPr>
          <a:xfrm>
            <a:off x="1618049" y="3292248"/>
            <a:ext cx="31089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ONEAL curriculum content</a:t>
            </a:r>
            <a:endParaRPr dirty="0"/>
          </a:p>
        </p:txBody>
      </p:sp>
      <p:sp>
        <p:nvSpPr>
          <p:cNvPr id="1734" name="Google Shape;1734;p42"/>
          <p:cNvSpPr txBox="1">
            <a:spLocks noGrp="1"/>
          </p:cNvSpPr>
          <p:nvPr>
            <p:ph type="subTitle" idx="4"/>
          </p:nvPr>
        </p:nvSpPr>
        <p:spPr>
          <a:xfrm>
            <a:off x="5487250" y="4113049"/>
            <a:ext cx="31089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Ask questions, share your experiences!</a:t>
            </a:r>
            <a:endParaRPr dirty="0"/>
          </a:p>
        </p:txBody>
      </p:sp>
      <p:sp>
        <p:nvSpPr>
          <p:cNvPr id="1735" name="Google Shape;1735;p42"/>
          <p:cNvSpPr txBox="1">
            <a:spLocks noGrp="1"/>
          </p:cNvSpPr>
          <p:nvPr>
            <p:ph type="title" idx="5"/>
          </p:nvPr>
        </p:nvSpPr>
        <p:spPr>
          <a:xfrm>
            <a:off x="719994" y="1493898"/>
            <a:ext cx="822900" cy="63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01</a:t>
            </a:r>
            <a:endParaRPr/>
          </a:p>
        </p:txBody>
      </p:sp>
      <p:sp>
        <p:nvSpPr>
          <p:cNvPr id="1736" name="Google Shape;1736;p42"/>
          <p:cNvSpPr txBox="1">
            <a:spLocks noGrp="1"/>
          </p:cNvSpPr>
          <p:nvPr>
            <p:ph type="title" idx="7"/>
          </p:nvPr>
        </p:nvSpPr>
        <p:spPr>
          <a:xfrm>
            <a:off x="719994" y="3126670"/>
            <a:ext cx="822900" cy="633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02</a:t>
            </a:r>
            <a:endParaRPr/>
          </a:p>
        </p:txBody>
      </p:sp>
      <p:sp>
        <p:nvSpPr>
          <p:cNvPr id="1737" name="Google Shape;1737;p42"/>
          <p:cNvSpPr txBox="1">
            <a:spLocks noGrp="1"/>
          </p:cNvSpPr>
          <p:nvPr>
            <p:ph type="title" idx="8"/>
          </p:nvPr>
        </p:nvSpPr>
        <p:spPr>
          <a:xfrm>
            <a:off x="4593388" y="3947700"/>
            <a:ext cx="822900" cy="632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04</a:t>
            </a:r>
            <a:endParaRPr dirty="0"/>
          </a:p>
        </p:txBody>
      </p:sp>
      <p:sp>
        <p:nvSpPr>
          <p:cNvPr id="1738" name="Google Shape;1738;p42"/>
          <p:cNvSpPr txBox="1">
            <a:spLocks noGrp="1"/>
          </p:cNvSpPr>
          <p:nvPr>
            <p:ph type="title" idx="6"/>
          </p:nvPr>
        </p:nvSpPr>
        <p:spPr>
          <a:xfrm>
            <a:off x="4593388" y="2303752"/>
            <a:ext cx="822900" cy="632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03</a:t>
            </a:r>
            <a:endParaRPr/>
          </a:p>
        </p:txBody>
      </p:sp>
      <p:sp>
        <p:nvSpPr>
          <p:cNvPr id="1739" name="Google Shape;1739;p42"/>
          <p:cNvSpPr txBox="1">
            <a:spLocks noGrp="1"/>
          </p:cNvSpPr>
          <p:nvPr>
            <p:ph type="subTitle" idx="9"/>
          </p:nvPr>
        </p:nvSpPr>
        <p:spPr>
          <a:xfrm>
            <a:off x="1618049" y="1474798"/>
            <a:ext cx="3108900" cy="363600"/>
          </a:xfrm>
          <a:prstGeom prst="rect">
            <a:avLst/>
          </a:prstGeom>
        </p:spPr>
        <p:txBody>
          <a:bodyPr spcFirstLastPara="1" wrap="square" lIns="91425" tIns="91425" rIns="91425" bIns="91425" anchor="b" anchorCtr="0">
            <a:noAutofit/>
          </a:bodyPr>
          <a:lstStyle/>
          <a:p>
            <a:pPr marL="0" marR="0" lvl="0" indent="0" algn="l" rtl="0">
              <a:lnSpc>
                <a:spcPct val="100000"/>
              </a:lnSpc>
              <a:spcBef>
                <a:spcPts val="0"/>
              </a:spcBef>
              <a:spcAft>
                <a:spcPts val="0"/>
              </a:spcAft>
              <a:buNone/>
            </a:pPr>
            <a:r>
              <a:rPr lang="en" dirty="0"/>
              <a:t>Issues </a:t>
            </a:r>
            <a:endParaRPr dirty="0"/>
          </a:p>
        </p:txBody>
      </p:sp>
      <p:sp>
        <p:nvSpPr>
          <p:cNvPr id="1740" name="Google Shape;1740;p42"/>
          <p:cNvSpPr txBox="1">
            <a:spLocks noGrp="1"/>
          </p:cNvSpPr>
          <p:nvPr>
            <p:ph type="subTitle" idx="13"/>
          </p:nvPr>
        </p:nvSpPr>
        <p:spPr>
          <a:xfrm>
            <a:off x="1618049" y="3108699"/>
            <a:ext cx="3108900" cy="363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Access</a:t>
            </a:r>
            <a:endParaRPr dirty="0"/>
          </a:p>
        </p:txBody>
      </p:sp>
      <p:sp>
        <p:nvSpPr>
          <p:cNvPr id="1741" name="Google Shape;1741;p42"/>
          <p:cNvSpPr txBox="1">
            <a:spLocks noGrp="1"/>
          </p:cNvSpPr>
          <p:nvPr>
            <p:ph type="subTitle" idx="14"/>
          </p:nvPr>
        </p:nvSpPr>
        <p:spPr>
          <a:xfrm>
            <a:off x="5487250" y="2288471"/>
            <a:ext cx="3108900" cy="363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Community</a:t>
            </a:r>
            <a:endParaRPr dirty="0"/>
          </a:p>
        </p:txBody>
      </p:sp>
      <p:sp>
        <p:nvSpPr>
          <p:cNvPr id="1742" name="Google Shape;1742;p42"/>
          <p:cNvSpPr txBox="1">
            <a:spLocks noGrp="1"/>
          </p:cNvSpPr>
          <p:nvPr>
            <p:ph type="subTitle" idx="15"/>
          </p:nvPr>
        </p:nvSpPr>
        <p:spPr>
          <a:xfrm>
            <a:off x="5487250" y="3929450"/>
            <a:ext cx="3108900" cy="3636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Discussion (Q &amp; A)</a:t>
            </a:r>
            <a:endParaRPr dirty="0"/>
          </a:p>
        </p:txBody>
      </p:sp>
      <p:grpSp>
        <p:nvGrpSpPr>
          <p:cNvPr id="1743" name="Google Shape;1743;p42"/>
          <p:cNvGrpSpPr/>
          <p:nvPr/>
        </p:nvGrpSpPr>
        <p:grpSpPr>
          <a:xfrm>
            <a:off x="7287754" y="960447"/>
            <a:ext cx="1641980" cy="1075433"/>
            <a:chOff x="3263415" y="4055956"/>
            <a:chExt cx="289836" cy="189835"/>
          </a:xfrm>
        </p:grpSpPr>
        <p:sp>
          <p:nvSpPr>
            <p:cNvPr id="1744" name="Google Shape;1744;p42"/>
            <p:cNvSpPr/>
            <p:nvPr/>
          </p:nvSpPr>
          <p:spPr>
            <a:xfrm>
              <a:off x="3498721" y="4094614"/>
              <a:ext cx="54531" cy="47786"/>
            </a:xfrm>
            <a:custGeom>
              <a:avLst/>
              <a:gdLst/>
              <a:ahLst/>
              <a:cxnLst/>
              <a:rect l="l" t="t" r="r" b="b"/>
              <a:pathLst>
                <a:path w="1625" h="1424" extrusionOk="0">
                  <a:moveTo>
                    <a:pt x="824" y="0"/>
                  </a:moveTo>
                  <a:cubicBezTo>
                    <a:pt x="727" y="0"/>
                    <a:pt x="629" y="20"/>
                    <a:pt x="536" y="62"/>
                  </a:cubicBezTo>
                  <a:cubicBezTo>
                    <a:pt x="161" y="205"/>
                    <a:pt x="1" y="633"/>
                    <a:pt x="143" y="990"/>
                  </a:cubicBezTo>
                  <a:cubicBezTo>
                    <a:pt x="263" y="1257"/>
                    <a:pt x="523" y="1424"/>
                    <a:pt x="804" y="1424"/>
                  </a:cubicBezTo>
                  <a:cubicBezTo>
                    <a:pt x="898" y="1424"/>
                    <a:pt x="995" y="1405"/>
                    <a:pt x="1089" y="1365"/>
                  </a:cubicBezTo>
                  <a:cubicBezTo>
                    <a:pt x="1446" y="1222"/>
                    <a:pt x="1624" y="794"/>
                    <a:pt x="1464" y="437"/>
                  </a:cubicBezTo>
                  <a:cubicBezTo>
                    <a:pt x="1358" y="160"/>
                    <a:pt x="1097" y="0"/>
                    <a:pt x="8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42"/>
            <p:cNvSpPr/>
            <p:nvPr/>
          </p:nvSpPr>
          <p:spPr>
            <a:xfrm>
              <a:off x="3508889" y="4101460"/>
              <a:ext cx="43155" cy="41343"/>
            </a:xfrm>
            <a:custGeom>
              <a:avLst/>
              <a:gdLst/>
              <a:ahLst/>
              <a:cxnLst/>
              <a:rect l="l" t="t" r="r" b="b"/>
              <a:pathLst>
                <a:path w="1286" h="1232" extrusionOk="0">
                  <a:moveTo>
                    <a:pt x="1018" y="1"/>
                  </a:moveTo>
                  <a:lnTo>
                    <a:pt x="1" y="1018"/>
                  </a:lnTo>
                  <a:cubicBezTo>
                    <a:pt x="144" y="1161"/>
                    <a:pt x="326" y="1232"/>
                    <a:pt x="509" y="1232"/>
                  </a:cubicBezTo>
                  <a:cubicBezTo>
                    <a:pt x="692" y="1232"/>
                    <a:pt x="875" y="1161"/>
                    <a:pt x="1018" y="1018"/>
                  </a:cubicBezTo>
                  <a:cubicBezTo>
                    <a:pt x="1286" y="732"/>
                    <a:pt x="1286" y="286"/>
                    <a:pt x="101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42"/>
            <p:cNvSpPr/>
            <p:nvPr/>
          </p:nvSpPr>
          <p:spPr>
            <a:xfrm>
              <a:off x="3429257" y="4124212"/>
              <a:ext cx="91646" cy="91041"/>
            </a:xfrm>
            <a:custGeom>
              <a:avLst/>
              <a:gdLst/>
              <a:ahLst/>
              <a:cxnLst/>
              <a:rect l="l" t="t" r="r" b="b"/>
              <a:pathLst>
                <a:path w="2731" h="2713" extrusionOk="0">
                  <a:moveTo>
                    <a:pt x="1928" y="1"/>
                  </a:moveTo>
                  <a:lnTo>
                    <a:pt x="1553" y="358"/>
                  </a:lnTo>
                  <a:cubicBezTo>
                    <a:pt x="1107" y="822"/>
                    <a:pt x="911" y="768"/>
                    <a:pt x="536" y="929"/>
                  </a:cubicBezTo>
                  <a:cubicBezTo>
                    <a:pt x="304" y="1036"/>
                    <a:pt x="72" y="1178"/>
                    <a:pt x="1" y="1268"/>
                  </a:cubicBezTo>
                  <a:lnTo>
                    <a:pt x="1464" y="2713"/>
                  </a:lnTo>
                  <a:cubicBezTo>
                    <a:pt x="1535" y="2642"/>
                    <a:pt x="1678" y="2427"/>
                    <a:pt x="1785" y="2178"/>
                  </a:cubicBezTo>
                  <a:cubicBezTo>
                    <a:pt x="1946" y="1803"/>
                    <a:pt x="1892" y="1607"/>
                    <a:pt x="2356" y="1161"/>
                  </a:cubicBezTo>
                  <a:lnTo>
                    <a:pt x="2731" y="786"/>
                  </a:lnTo>
                  <a:lnTo>
                    <a:pt x="192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42"/>
            <p:cNvSpPr/>
            <p:nvPr/>
          </p:nvSpPr>
          <p:spPr>
            <a:xfrm>
              <a:off x="3453821" y="4137400"/>
              <a:ext cx="67081" cy="77853"/>
            </a:xfrm>
            <a:custGeom>
              <a:avLst/>
              <a:gdLst/>
              <a:ahLst/>
              <a:cxnLst/>
              <a:rect l="l" t="t" r="r" b="b"/>
              <a:pathLst>
                <a:path w="1999" h="2320" extrusionOk="0">
                  <a:moveTo>
                    <a:pt x="1588" y="0"/>
                  </a:moveTo>
                  <a:lnTo>
                    <a:pt x="0" y="1588"/>
                  </a:lnTo>
                  <a:lnTo>
                    <a:pt x="732" y="2320"/>
                  </a:lnTo>
                  <a:cubicBezTo>
                    <a:pt x="803" y="2249"/>
                    <a:pt x="946" y="2034"/>
                    <a:pt x="1053" y="1785"/>
                  </a:cubicBezTo>
                  <a:cubicBezTo>
                    <a:pt x="1214" y="1410"/>
                    <a:pt x="1160" y="1214"/>
                    <a:pt x="1624" y="768"/>
                  </a:cubicBezTo>
                  <a:lnTo>
                    <a:pt x="1999" y="393"/>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42"/>
            <p:cNvSpPr/>
            <p:nvPr/>
          </p:nvSpPr>
          <p:spPr>
            <a:xfrm>
              <a:off x="3475365" y="4105655"/>
              <a:ext cx="63491" cy="63524"/>
            </a:xfrm>
            <a:custGeom>
              <a:avLst/>
              <a:gdLst/>
              <a:ahLst/>
              <a:cxnLst/>
              <a:rect l="l" t="t" r="r" b="b"/>
              <a:pathLst>
                <a:path w="1892" h="1893" extrusionOk="0">
                  <a:moveTo>
                    <a:pt x="536" y="1"/>
                  </a:moveTo>
                  <a:lnTo>
                    <a:pt x="1" y="518"/>
                  </a:lnTo>
                  <a:lnTo>
                    <a:pt x="1375" y="1892"/>
                  </a:lnTo>
                  <a:lnTo>
                    <a:pt x="1892" y="1357"/>
                  </a:lnTo>
                  <a:lnTo>
                    <a:pt x="53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42"/>
            <p:cNvSpPr/>
            <p:nvPr/>
          </p:nvSpPr>
          <p:spPr>
            <a:xfrm>
              <a:off x="3498117" y="4128407"/>
              <a:ext cx="40739" cy="40772"/>
            </a:xfrm>
            <a:custGeom>
              <a:avLst/>
              <a:gdLst/>
              <a:ahLst/>
              <a:cxnLst/>
              <a:rect l="l" t="t" r="r" b="b"/>
              <a:pathLst>
                <a:path w="1214" h="1215" extrusionOk="0">
                  <a:moveTo>
                    <a:pt x="536" y="1"/>
                  </a:moveTo>
                  <a:lnTo>
                    <a:pt x="1" y="536"/>
                  </a:lnTo>
                  <a:lnTo>
                    <a:pt x="697" y="1214"/>
                  </a:lnTo>
                  <a:lnTo>
                    <a:pt x="1214" y="679"/>
                  </a:lnTo>
                  <a:lnTo>
                    <a:pt x="53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42"/>
            <p:cNvSpPr/>
            <p:nvPr/>
          </p:nvSpPr>
          <p:spPr>
            <a:xfrm>
              <a:off x="3398719" y="4154145"/>
              <a:ext cx="91646" cy="91646"/>
            </a:xfrm>
            <a:custGeom>
              <a:avLst/>
              <a:gdLst/>
              <a:ahLst/>
              <a:cxnLst/>
              <a:rect l="l" t="t" r="r" b="b"/>
              <a:pathLst>
                <a:path w="2731" h="2731" extrusionOk="0">
                  <a:moveTo>
                    <a:pt x="607" y="1"/>
                  </a:moveTo>
                  <a:lnTo>
                    <a:pt x="1" y="608"/>
                  </a:lnTo>
                  <a:lnTo>
                    <a:pt x="2124" y="2731"/>
                  </a:lnTo>
                  <a:lnTo>
                    <a:pt x="2731" y="2124"/>
                  </a:lnTo>
                  <a:lnTo>
                    <a:pt x="60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42"/>
            <p:cNvSpPr/>
            <p:nvPr/>
          </p:nvSpPr>
          <p:spPr>
            <a:xfrm>
              <a:off x="3434659" y="4189481"/>
              <a:ext cx="55705" cy="56309"/>
            </a:xfrm>
            <a:custGeom>
              <a:avLst/>
              <a:gdLst/>
              <a:ahLst/>
              <a:cxnLst/>
              <a:rect l="l" t="t" r="r" b="b"/>
              <a:pathLst>
                <a:path w="1660" h="1678" extrusionOk="0">
                  <a:moveTo>
                    <a:pt x="607" y="1"/>
                  </a:moveTo>
                  <a:lnTo>
                    <a:pt x="0" y="607"/>
                  </a:lnTo>
                  <a:lnTo>
                    <a:pt x="1053" y="1678"/>
                  </a:lnTo>
                  <a:lnTo>
                    <a:pt x="1660" y="1071"/>
                  </a:lnTo>
                  <a:lnTo>
                    <a:pt x="6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42"/>
            <p:cNvSpPr/>
            <p:nvPr/>
          </p:nvSpPr>
          <p:spPr>
            <a:xfrm>
              <a:off x="3285563" y="4114648"/>
              <a:ext cx="81478" cy="87451"/>
            </a:xfrm>
            <a:custGeom>
              <a:avLst/>
              <a:gdLst/>
              <a:ahLst/>
              <a:cxnLst/>
              <a:rect l="l" t="t" r="r" b="b"/>
              <a:pathLst>
                <a:path w="2428" h="2606" extrusionOk="0">
                  <a:moveTo>
                    <a:pt x="571" y="0"/>
                  </a:moveTo>
                  <a:lnTo>
                    <a:pt x="571" y="607"/>
                  </a:lnTo>
                  <a:cubicBezTo>
                    <a:pt x="571" y="1124"/>
                    <a:pt x="1" y="2320"/>
                    <a:pt x="1" y="2605"/>
                  </a:cubicBezTo>
                  <a:lnTo>
                    <a:pt x="2427" y="2605"/>
                  </a:lnTo>
                  <a:cubicBezTo>
                    <a:pt x="2427" y="2320"/>
                    <a:pt x="1856" y="1124"/>
                    <a:pt x="1856" y="607"/>
                  </a:cubicBezTo>
                  <a:lnTo>
                    <a:pt x="185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42"/>
            <p:cNvSpPr/>
            <p:nvPr/>
          </p:nvSpPr>
          <p:spPr>
            <a:xfrm>
              <a:off x="3326269" y="4114648"/>
              <a:ext cx="40772" cy="87451"/>
            </a:xfrm>
            <a:custGeom>
              <a:avLst/>
              <a:gdLst/>
              <a:ahLst/>
              <a:cxnLst/>
              <a:rect l="l" t="t" r="r" b="b"/>
              <a:pathLst>
                <a:path w="1215" h="2606" extrusionOk="0">
                  <a:moveTo>
                    <a:pt x="1" y="0"/>
                  </a:moveTo>
                  <a:lnTo>
                    <a:pt x="1" y="2605"/>
                  </a:lnTo>
                  <a:lnTo>
                    <a:pt x="1214" y="2605"/>
                  </a:lnTo>
                  <a:cubicBezTo>
                    <a:pt x="1214" y="2320"/>
                    <a:pt x="643" y="1124"/>
                    <a:pt x="643" y="607"/>
                  </a:cubicBezTo>
                  <a:lnTo>
                    <a:pt x="64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42"/>
            <p:cNvSpPr/>
            <p:nvPr/>
          </p:nvSpPr>
          <p:spPr>
            <a:xfrm>
              <a:off x="3271805" y="4194280"/>
              <a:ext cx="107787" cy="27584"/>
            </a:xfrm>
            <a:custGeom>
              <a:avLst/>
              <a:gdLst/>
              <a:ahLst/>
              <a:cxnLst/>
              <a:rect l="l" t="t" r="r" b="b"/>
              <a:pathLst>
                <a:path w="3212" h="822" extrusionOk="0">
                  <a:moveTo>
                    <a:pt x="0" y="0"/>
                  </a:moveTo>
                  <a:lnTo>
                    <a:pt x="0" y="821"/>
                  </a:lnTo>
                  <a:lnTo>
                    <a:pt x="3212" y="821"/>
                  </a:lnTo>
                  <a:lnTo>
                    <a:pt x="321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42"/>
            <p:cNvSpPr/>
            <p:nvPr/>
          </p:nvSpPr>
          <p:spPr>
            <a:xfrm>
              <a:off x="3326269" y="4194280"/>
              <a:ext cx="53323" cy="27584"/>
            </a:xfrm>
            <a:custGeom>
              <a:avLst/>
              <a:gdLst/>
              <a:ahLst/>
              <a:cxnLst/>
              <a:rect l="l" t="t" r="r" b="b"/>
              <a:pathLst>
                <a:path w="1589" h="822" extrusionOk="0">
                  <a:moveTo>
                    <a:pt x="1" y="0"/>
                  </a:moveTo>
                  <a:lnTo>
                    <a:pt x="1" y="821"/>
                  </a:lnTo>
                  <a:lnTo>
                    <a:pt x="1589" y="821"/>
                  </a:lnTo>
                  <a:lnTo>
                    <a:pt x="158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42"/>
            <p:cNvSpPr/>
            <p:nvPr/>
          </p:nvSpPr>
          <p:spPr>
            <a:xfrm>
              <a:off x="3263415" y="4221831"/>
              <a:ext cx="125169" cy="23960"/>
            </a:xfrm>
            <a:custGeom>
              <a:avLst/>
              <a:gdLst/>
              <a:ahLst/>
              <a:cxnLst/>
              <a:rect l="l" t="t" r="r" b="b"/>
              <a:pathLst>
                <a:path w="3730" h="714" extrusionOk="0">
                  <a:moveTo>
                    <a:pt x="0" y="0"/>
                  </a:moveTo>
                  <a:lnTo>
                    <a:pt x="0" y="714"/>
                  </a:lnTo>
                  <a:lnTo>
                    <a:pt x="3729" y="714"/>
                  </a:lnTo>
                  <a:lnTo>
                    <a:pt x="372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42"/>
            <p:cNvSpPr/>
            <p:nvPr/>
          </p:nvSpPr>
          <p:spPr>
            <a:xfrm>
              <a:off x="3326269" y="4221831"/>
              <a:ext cx="62316" cy="23960"/>
            </a:xfrm>
            <a:custGeom>
              <a:avLst/>
              <a:gdLst/>
              <a:ahLst/>
              <a:cxnLst/>
              <a:rect l="l" t="t" r="r" b="b"/>
              <a:pathLst>
                <a:path w="1857" h="714" extrusionOk="0">
                  <a:moveTo>
                    <a:pt x="1" y="0"/>
                  </a:moveTo>
                  <a:lnTo>
                    <a:pt x="1" y="714"/>
                  </a:lnTo>
                  <a:lnTo>
                    <a:pt x="1856" y="714"/>
                  </a:lnTo>
                  <a:lnTo>
                    <a:pt x="185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42"/>
            <p:cNvSpPr/>
            <p:nvPr/>
          </p:nvSpPr>
          <p:spPr>
            <a:xfrm>
              <a:off x="3290362" y="4088910"/>
              <a:ext cx="70068" cy="28155"/>
            </a:xfrm>
            <a:custGeom>
              <a:avLst/>
              <a:gdLst/>
              <a:ahLst/>
              <a:cxnLst/>
              <a:rect l="l" t="t" r="r" b="b"/>
              <a:pathLst>
                <a:path w="2088" h="839" extrusionOk="0">
                  <a:moveTo>
                    <a:pt x="0" y="0"/>
                  </a:moveTo>
                  <a:lnTo>
                    <a:pt x="0" y="839"/>
                  </a:lnTo>
                  <a:lnTo>
                    <a:pt x="2088" y="839"/>
                  </a:lnTo>
                  <a:lnTo>
                    <a:pt x="20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42"/>
            <p:cNvSpPr/>
            <p:nvPr/>
          </p:nvSpPr>
          <p:spPr>
            <a:xfrm>
              <a:off x="3326269" y="4088910"/>
              <a:ext cx="35370" cy="28155"/>
            </a:xfrm>
            <a:custGeom>
              <a:avLst/>
              <a:gdLst/>
              <a:ahLst/>
              <a:cxnLst/>
              <a:rect l="l" t="t" r="r" b="b"/>
              <a:pathLst>
                <a:path w="1054" h="839" extrusionOk="0">
                  <a:moveTo>
                    <a:pt x="1" y="0"/>
                  </a:moveTo>
                  <a:lnTo>
                    <a:pt x="1" y="839"/>
                  </a:lnTo>
                  <a:lnTo>
                    <a:pt x="1054" y="839"/>
                  </a:lnTo>
                  <a:lnTo>
                    <a:pt x="105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42"/>
            <p:cNvSpPr/>
            <p:nvPr/>
          </p:nvSpPr>
          <p:spPr>
            <a:xfrm>
              <a:off x="3280161" y="4055956"/>
              <a:ext cx="91646" cy="34766"/>
            </a:xfrm>
            <a:custGeom>
              <a:avLst/>
              <a:gdLst/>
              <a:ahLst/>
              <a:cxnLst/>
              <a:rect l="l" t="t" r="r" b="b"/>
              <a:pathLst>
                <a:path w="2731" h="1036" extrusionOk="0">
                  <a:moveTo>
                    <a:pt x="1" y="1"/>
                  </a:moveTo>
                  <a:lnTo>
                    <a:pt x="1" y="1036"/>
                  </a:lnTo>
                  <a:lnTo>
                    <a:pt x="2731" y="1036"/>
                  </a:lnTo>
                  <a:lnTo>
                    <a:pt x="2731" y="1"/>
                  </a:lnTo>
                  <a:lnTo>
                    <a:pt x="2231" y="1"/>
                  </a:lnTo>
                  <a:lnTo>
                    <a:pt x="2231" y="483"/>
                  </a:lnTo>
                  <a:lnTo>
                    <a:pt x="1750" y="483"/>
                  </a:lnTo>
                  <a:lnTo>
                    <a:pt x="1750" y="1"/>
                  </a:lnTo>
                  <a:lnTo>
                    <a:pt x="982" y="1"/>
                  </a:lnTo>
                  <a:lnTo>
                    <a:pt x="982" y="483"/>
                  </a:lnTo>
                  <a:lnTo>
                    <a:pt x="501" y="483"/>
                  </a:lnTo>
                  <a:lnTo>
                    <a:pt x="50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42"/>
            <p:cNvSpPr/>
            <p:nvPr/>
          </p:nvSpPr>
          <p:spPr>
            <a:xfrm>
              <a:off x="3326269" y="4055956"/>
              <a:ext cx="45538" cy="34766"/>
            </a:xfrm>
            <a:custGeom>
              <a:avLst/>
              <a:gdLst/>
              <a:ahLst/>
              <a:cxnLst/>
              <a:rect l="l" t="t" r="r" b="b"/>
              <a:pathLst>
                <a:path w="1357" h="1036" extrusionOk="0">
                  <a:moveTo>
                    <a:pt x="1" y="1"/>
                  </a:moveTo>
                  <a:lnTo>
                    <a:pt x="1" y="1036"/>
                  </a:lnTo>
                  <a:lnTo>
                    <a:pt x="1357" y="1036"/>
                  </a:lnTo>
                  <a:lnTo>
                    <a:pt x="1357" y="1"/>
                  </a:lnTo>
                  <a:lnTo>
                    <a:pt x="857" y="1"/>
                  </a:lnTo>
                  <a:lnTo>
                    <a:pt x="857" y="483"/>
                  </a:lnTo>
                  <a:lnTo>
                    <a:pt x="376" y="483"/>
                  </a:lnTo>
                  <a:lnTo>
                    <a:pt x="37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058090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65"/>
        <p:cNvGrpSpPr/>
        <p:nvPr/>
      </p:nvGrpSpPr>
      <p:grpSpPr>
        <a:xfrm>
          <a:off x="0" y="0"/>
          <a:ext cx="0" cy="0"/>
          <a:chOff x="0" y="0"/>
          <a:chExt cx="0" cy="0"/>
        </a:xfrm>
      </p:grpSpPr>
      <p:sp>
        <p:nvSpPr>
          <p:cNvPr id="1766" name="Google Shape;1766;p43"/>
          <p:cNvSpPr txBox="1">
            <a:spLocks noGrp="1"/>
          </p:cNvSpPr>
          <p:nvPr>
            <p:ph type="title"/>
          </p:nvPr>
        </p:nvSpPr>
        <p:spPr>
          <a:xfrm>
            <a:off x="3128775" y="1520700"/>
            <a:ext cx="3433200" cy="194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b="1" dirty="0"/>
              <a:t>Issues</a:t>
            </a:r>
            <a:endParaRPr dirty="0">
              <a:solidFill>
                <a:schemeClr val="accent1"/>
              </a:solidFill>
            </a:endParaRPr>
          </a:p>
        </p:txBody>
      </p:sp>
      <p:sp>
        <p:nvSpPr>
          <p:cNvPr id="1767" name="Google Shape;1767;p43"/>
          <p:cNvSpPr txBox="1">
            <a:spLocks noGrp="1"/>
          </p:cNvSpPr>
          <p:nvPr>
            <p:ph type="title" idx="2"/>
          </p:nvPr>
        </p:nvSpPr>
        <p:spPr>
          <a:xfrm>
            <a:off x="1709476" y="1429151"/>
            <a:ext cx="1190700" cy="956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01</a:t>
            </a:r>
            <a:endParaRPr/>
          </a:p>
        </p:txBody>
      </p:sp>
      <p:sp>
        <p:nvSpPr>
          <p:cNvPr id="1768" name="Google Shape;1768;p43"/>
          <p:cNvSpPr txBox="1">
            <a:spLocks noGrp="1"/>
          </p:cNvSpPr>
          <p:nvPr>
            <p:ph type="subTitle" idx="1"/>
          </p:nvPr>
        </p:nvSpPr>
        <p:spPr>
          <a:xfrm>
            <a:off x="3133500" y="3642599"/>
            <a:ext cx="3433200" cy="80180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Key issues facing library professionals as they negotiate and why negotiation skills is important for everyone</a:t>
            </a:r>
          </a:p>
        </p:txBody>
      </p:sp>
      <p:cxnSp>
        <p:nvCxnSpPr>
          <p:cNvPr id="1769" name="Google Shape;1769;p43"/>
          <p:cNvCxnSpPr/>
          <p:nvPr/>
        </p:nvCxnSpPr>
        <p:spPr>
          <a:xfrm>
            <a:off x="3133500" y="3463200"/>
            <a:ext cx="3417900" cy="0"/>
          </a:xfrm>
          <a:prstGeom prst="straightConnector1">
            <a:avLst/>
          </a:prstGeom>
          <a:noFill/>
          <a:ln w="19050" cap="flat" cmpd="sng">
            <a:solidFill>
              <a:schemeClr val="dk1"/>
            </a:solidFill>
            <a:prstDash val="solid"/>
            <a:round/>
            <a:headEnd type="none" w="med" len="med"/>
            <a:tailEnd type="none" w="med" len="med"/>
          </a:ln>
        </p:spPr>
      </p:cxnSp>
      <p:grpSp>
        <p:nvGrpSpPr>
          <p:cNvPr id="1770" name="Google Shape;1770;p43"/>
          <p:cNvGrpSpPr/>
          <p:nvPr/>
        </p:nvGrpSpPr>
        <p:grpSpPr>
          <a:xfrm>
            <a:off x="718346" y="668519"/>
            <a:ext cx="991122" cy="760626"/>
            <a:chOff x="7924116" y="3460814"/>
            <a:chExt cx="291044" cy="223359"/>
          </a:xfrm>
        </p:grpSpPr>
        <p:sp>
          <p:nvSpPr>
            <p:cNvPr id="1771" name="Google Shape;1771;p43"/>
            <p:cNvSpPr/>
            <p:nvPr/>
          </p:nvSpPr>
          <p:spPr>
            <a:xfrm>
              <a:off x="8115729" y="3479371"/>
              <a:ext cx="40739" cy="36544"/>
            </a:xfrm>
            <a:custGeom>
              <a:avLst/>
              <a:gdLst/>
              <a:ahLst/>
              <a:cxnLst/>
              <a:rect l="l" t="t" r="r" b="b"/>
              <a:pathLst>
                <a:path w="1214" h="1089" extrusionOk="0">
                  <a:moveTo>
                    <a:pt x="0" y="0"/>
                  </a:moveTo>
                  <a:lnTo>
                    <a:pt x="0" y="1089"/>
                  </a:lnTo>
                  <a:lnTo>
                    <a:pt x="1213" y="1089"/>
                  </a:lnTo>
                  <a:lnTo>
                    <a:pt x="12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43"/>
            <p:cNvSpPr/>
            <p:nvPr/>
          </p:nvSpPr>
          <p:spPr>
            <a:xfrm>
              <a:off x="8100763" y="3460814"/>
              <a:ext cx="70672" cy="24564"/>
            </a:xfrm>
            <a:custGeom>
              <a:avLst/>
              <a:gdLst/>
              <a:ahLst/>
              <a:cxnLst/>
              <a:rect l="l" t="t" r="r" b="b"/>
              <a:pathLst>
                <a:path w="2106" h="732" extrusionOk="0">
                  <a:moveTo>
                    <a:pt x="0" y="0"/>
                  </a:moveTo>
                  <a:lnTo>
                    <a:pt x="0" y="732"/>
                  </a:lnTo>
                  <a:lnTo>
                    <a:pt x="2106" y="732"/>
                  </a:lnTo>
                  <a:lnTo>
                    <a:pt x="21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43"/>
            <p:cNvSpPr/>
            <p:nvPr/>
          </p:nvSpPr>
          <p:spPr>
            <a:xfrm>
              <a:off x="7982808" y="3479371"/>
              <a:ext cx="41343" cy="36544"/>
            </a:xfrm>
            <a:custGeom>
              <a:avLst/>
              <a:gdLst/>
              <a:ahLst/>
              <a:cxnLst/>
              <a:rect l="l" t="t" r="r" b="b"/>
              <a:pathLst>
                <a:path w="1232" h="1089" extrusionOk="0">
                  <a:moveTo>
                    <a:pt x="0" y="0"/>
                  </a:moveTo>
                  <a:lnTo>
                    <a:pt x="0" y="1089"/>
                  </a:lnTo>
                  <a:lnTo>
                    <a:pt x="1231" y="1089"/>
                  </a:lnTo>
                  <a:lnTo>
                    <a:pt x="12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43"/>
            <p:cNvSpPr/>
            <p:nvPr/>
          </p:nvSpPr>
          <p:spPr>
            <a:xfrm>
              <a:off x="7924116" y="3511083"/>
              <a:ext cx="291044" cy="173090"/>
            </a:xfrm>
            <a:custGeom>
              <a:avLst/>
              <a:gdLst/>
              <a:ahLst/>
              <a:cxnLst/>
              <a:rect l="l" t="t" r="r" b="b"/>
              <a:pathLst>
                <a:path w="8673" h="5158" extrusionOk="0">
                  <a:moveTo>
                    <a:pt x="1" y="1"/>
                  </a:moveTo>
                  <a:lnTo>
                    <a:pt x="1" y="5158"/>
                  </a:lnTo>
                  <a:lnTo>
                    <a:pt x="8672" y="5158"/>
                  </a:lnTo>
                  <a:lnTo>
                    <a:pt x="86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43"/>
            <p:cNvSpPr/>
            <p:nvPr/>
          </p:nvSpPr>
          <p:spPr>
            <a:xfrm>
              <a:off x="8069621" y="3511083"/>
              <a:ext cx="145539" cy="173090"/>
            </a:xfrm>
            <a:custGeom>
              <a:avLst/>
              <a:gdLst/>
              <a:ahLst/>
              <a:cxnLst/>
              <a:rect l="l" t="t" r="r" b="b"/>
              <a:pathLst>
                <a:path w="4337" h="5158" extrusionOk="0">
                  <a:moveTo>
                    <a:pt x="0" y="1"/>
                  </a:moveTo>
                  <a:lnTo>
                    <a:pt x="0" y="5158"/>
                  </a:lnTo>
                  <a:lnTo>
                    <a:pt x="4336" y="5158"/>
                  </a:lnTo>
                  <a:lnTo>
                    <a:pt x="43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43"/>
            <p:cNvSpPr/>
            <p:nvPr/>
          </p:nvSpPr>
          <p:spPr>
            <a:xfrm>
              <a:off x="8082172" y="3542828"/>
              <a:ext cx="109028" cy="108995"/>
            </a:xfrm>
            <a:custGeom>
              <a:avLst/>
              <a:gdLst/>
              <a:ahLst/>
              <a:cxnLst/>
              <a:rect l="l" t="t" r="r" b="b"/>
              <a:pathLst>
                <a:path w="3249" h="3248" extrusionOk="0">
                  <a:moveTo>
                    <a:pt x="1625" y="1"/>
                  </a:moveTo>
                  <a:cubicBezTo>
                    <a:pt x="715" y="1"/>
                    <a:pt x="1" y="732"/>
                    <a:pt x="1" y="1624"/>
                  </a:cubicBezTo>
                  <a:cubicBezTo>
                    <a:pt x="1" y="2516"/>
                    <a:pt x="715" y="3248"/>
                    <a:pt x="1625" y="3248"/>
                  </a:cubicBezTo>
                  <a:cubicBezTo>
                    <a:pt x="2517" y="3248"/>
                    <a:pt x="3248" y="2516"/>
                    <a:pt x="3248" y="1624"/>
                  </a:cubicBezTo>
                  <a:cubicBezTo>
                    <a:pt x="3248" y="732"/>
                    <a:pt x="2517" y="1"/>
                    <a:pt x="16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43"/>
            <p:cNvSpPr/>
            <p:nvPr/>
          </p:nvSpPr>
          <p:spPr>
            <a:xfrm>
              <a:off x="7948680" y="3542828"/>
              <a:ext cx="108995" cy="108995"/>
            </a:xfrm>
            <a:custGeom>
              <a:avLst/>
              <a:gdLst/>
              <a:ahLst/>
              <a:cxnLst/>
              <a:rect l="l" t="t" r="r" b="b"/>
              <a:pathLst>
                <a:path w="3248" h="3248" extrusionOk="0">
                  <a:moveTo>
                    <a:pt x="1624" y="1"/>
                  </a:moveTo>
                  <a:cubicBezTo>
                    <a:pt x="732" y="1"/>
                    <a:pt x="0" y="732"/>
                    <a:pt x="0" y="1624"/>
                  </a:cubicBezTo>
                  <a:cubicBezTo>
                    <a:pt x="0" y="2516"/>
                    <a:pt x="732" y="3248"/>
                    <a:pt x="1624" y="3248"/>
                  </a:cubicBezTo>
                  <a:cubicBezTo>
                    <a:pt x="2516" y="3248"/>
                    <a:pt x="3247" y="2516"/>
                    <a:pt x="3247" y="1624"/>
                  </a:cubicBezTo>
                  <a:cubicBezTo>
                    <a:pt x="3247" y="1196"/>
                    <a:pt x="3069" y="786"/>
                    <a:pt x="2766" y="482"/>
                  </a:cubicBezTo>
                  <a:cubicBezTo>
                    <a:pt x="2462" y="179"/>
                    <a:pt x="2052" y="1"/>
                    <a:pt x="16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43"/>
            <p:cNvSpPr/>
            <p:nvPr/>
          </p:nvSpPr>
          <p:spPr>
            <a:xfrm>
              <a:off x="7968412" y="3460814"/>
              <a:ext cx="70706" cy="24564"/>
            </a:xfrm>
            <a:custGeom>
              <a:avLst/>
              <a:gdLst/>
              <a:ahLst/>
              <a:cxnLst/>
              <a:rect l="l" t="t" r="r" b="b"/>
              <a:pathLst>
                <a:path w="2107" h="732" extrusionOk="0">
                  <a:moveTo>
                    <a:pt x="1" y="0"/>
                  </a:moveTo>
                  <a:lnTo>
                    <a:pt x="1" y="732"/>
                  </a:lnTo>
                  <a:lnTo>
                    <a:pt x="2106" y="732"/>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43"/>
            <p:cNvSpPr/>
            <p:nvPr/>
          </p:nvSpPr>
          <p:spPr>
            <a:xfrm>
              <a:off x="7992372" y="3566184"/>
              <a:ext cx="41343" cy="41947"/>
            </a:xfrm>
            <a:custGeom>
              <a:avLst/>
              <a:gdLst/>
              <a:ahLst/>
              <a:cxnLst/>
              <a:rect l="l" t="t" r="r" b="b"/>
              <a:pathLst>
                <a:path w="1232" h="1250" extrusionOk="0">
                  <a:moveTo>
                    <a:pt x="1" y="1"/>
                  </a:moveTo>
                  <a:lnTo>
                    <a:pt x="1" y="1249"/>
                  </a:lnTo>
                  <a:lnTo>
                    <a:pt x="1232" y="1249"/>
                  </a:lnTo>
                  <a:lnTo>
                    <a:pt x="1232" y="625"/>
                  </a:lnTo>
                  <a:lnTo>
                    <a:pt x="643" y="625"/>
                  </a:lnTo>
                  <a:lnTo>
                    <a:pt x="6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43"/>
            <p:cNvSpPr/>
            <p:nvPr/>
          </p:nvSpPr>
          <p:spPr>
            <a:xfrm>
              <a:off x="8104353" y="3566184"/>
              <a:ext cx="41947" cy="41947"/>
            </a:xfrm>
            <a:custGeom>
              <a:avLst/>
              <a:gdLst/>
              <a:ahLst/>
              <a:cxnLst/>
              <a:rect l="l" t="t" r="r" b="b"/>
              <a:pathLst>
                <a:path w="1250" h="1250" extrusionOk="0">
                  <a:moveTo>
                    <a:pt x="642" y="1"/>
                  </a:moveTo>
                  <a:lnTo>
                    <a:pt x="642" y="625"/>
                  </a:lnTo>
                  <a:lnTo>
                    <a:pt x="0" y="625"/>
                  </a:lnTo>
                  <a:lnTo>
                    <a:pt x="0" y="1249"/>
                  </a:lnTo>
                  <a:lnTo>
                    <a:pt x="1249" y="1249"/>
                  </a:lnTo>
                  <a:lnTo>
                    <a:pt x="124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973980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77F8892-6AC3-110A-425F-56A00579012E}"/>
              </a:ext>
            </a:extLst>
          </p:cNvPr>
          <p:cNvSpPr>
            <a:spLocks noGrp="1"/>
          </p:cNvSpPr>
          <p:nvPr>
            <p:ph type="subTitle" idx="1"/>
          </p:nvPr>
        </p:nvSpPr>
        <p:spPr>
          <a:xfrm>
            <a:off x="638797" y="1152611"/>
            <a:ext cx="8228756" cy="2094000"/>
          </a:xfrm>
        </p:spPr>
        <p:txBody>
          <a:bodyPr/>
          <a:lstStyle/>
          <a:p>
            <a:pPr marL="139700" indent="0">
              <a:buNone/>
            </a:pPr>
            <a:r>
              <a:rPr lang="en-US" sz="2400" dirty="0"/>
              <a:t>The 5-year compound annual growth rate of collections budgets of doctoral and masters granting institutions was 0.6% (IPEDS FY2022 vs FY2017), and anecdotally the situation with budgets is not improving, many are facing a flat or decreasing budget.</a:t>
            </a:r>
          </a:p>
          <a:p>
            <a:endParaRPr lang="en-US" sz="1800" dirty="0"/>
          </a:p>
          <a:p>
            <a:endParaRPr lang="en-US" dirty="0"/>
          </a:p>
          <a:p>
            <a:endParaRPr lang="en-US" dirty="0"/>
          </a:p>
        </p:txBody>
      </p:sp>
      <p:sp>
        <p:nvSpPr>
          <p:cNvPr id="3" name="Title 2">
            <a:extLst>
              <a:ext uri="{FF2B5EF4-FFF2-40B4-BE49-F238E27FC236}">
                <a16:creationId xmlns:a16="http://schemas.microsoft.com/office/drawing/2014/main" id="{BB41A3C5-75DB-3FA9-0A36-40701D1AE369}"/>
              </a:ext>
            </a:extLst>
          </p:cNvPr>
          <p:cNvSpPr>
            <a:spLocks noGrp="1"/>
          </p:cNvSpPr>
          <p:nvPr>
            <p:ph type="title"/>
          </p:nvPr>
        </p:nvSpPr>
        <p:spPr/>
        <p:txBody>
          <a:bodyPr/>
          <a:lstStyle/>
          <a:p>
            <a:r>
              <a:rPr lang="en-US" dirty="0"/>
              <a:t>Why do we need a negotiation OER?</a:t>
            </a:r>
          </a:p>
        </p:txBody>
      </p:sp>
    </p:spTree>
    <p:extLst>
      <p:ext uri="{BB962C8B-B14F-4D97-AF65-F5344CB8AC3E}">
        <p14:creationId xmlns:p14="http://schemas.microsoft.com/office/powerpoint/2010/main" val="522728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77F8892-6AC3-110A-425F-56A00579012E}"/>
              </a:ext>
            </a:extLst>
          </p:cNvPr>
          <p:cNvSpPr>
            <a:spLocks noGrp="1"/>
          </p:cNvSpPr>
          <p:nvPr>
            <p:ph type="subTitle" idx="1"/>
          </p:nvPr>
        </p:nvSpPr>
        <p:spPr>
          <a:xfrm>
            <a:off x="638796" y="1141978"/>
            <a:ext cx="8505203" cy="2094000"/>
          </a:xfrm>
        </p:spPr>
        <p:txBody>
          <a:bodyPr/>
          <a:lstStyle/>
          <a:p>
            <a:r>
              <a:rPr lang="en-US" sz="2400" dirty="0"/>
              <a:t>Prior to the Covid-19 pandemic, the average annual periodical price increase ranged from 5-6%.  (Library Journal Periodical Price Survey)</a:t>
            </a:r>
          </a:p>
          <a:p>
            <a:endParaRPr lang="en-US" sz="2400" dirty="0"/>
          </a:p>
          <a:p>
            <a:r>
              <a:rPr lang="en-US" sz="2400" dirty="0"/>
              <a:t>In recent years the price slowed to 3-4%, but are expected to increase to 5-5.5%  in 2024, back to pre-pandemic rates. (Library Journal Periodical Price Survey 2023)</a:t>
            </a:r>
          </a:p>
          <a:p>
            <a:endParaRPr lang="en-US" sz="1800" dirty="0"/>
          </a:p>
          <a:p>
            <a:endParaRPr lang="en-US" dirty="0"/>
          </a:p>
          <a:p>
            <a:endParaRPr lang="en-US" dirty="0"/>
          </a:p>
        </p:txBody>
      </p:sp>
      <p:sp>
        <p:nvSpPr>
          <p:cNvPr id="3" name="Title 2">
            <a:extLst>
              <a:ext uri="{FF2B5EF4-FFF2-40B4-BE49-F238E27FC236}">
                <a16:creationId xmlns:a16="http://schemas.microsoft.com/office/drawing/2014/main" id="{BB41A3C5-75DB-3FA9-0A36-40701D1AE369}"/>
              </a:ext>
            </a:extLst>
          </p:cNvPr>
          <p:cNvSpPr>
            <a:spLocks noGrp="1"/>
          </p:cNvSpPr>
          <p:nvPr>
            <p:ph type="title"/>
          </p:nvPr>
        </p:nvSpPr>
        <p:spPr/>
        <p:txBody>
          <a:bodyPr/>
          <a:lstStyle/>
          <a:p>
            <a:r>
              <a:rPr lang="en-US" dirty="0"/>
              <a:t>Why do we need a negotiation OER?</a:t>
            </a:r>
          </a:p>
        </p:txBody>
      </p:sp>
    </p:spTree>
    <p:extLst>
      <p:ext uri="{BB962C8B-B14F-4D97-AF65-F5344CB8AC3E}">
        <p14:creationId xmlns:p14="http://schemas.microsoft.com/office/powerpoint/2010/main" val="3692039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77F8892-6AC3-110A-425F-56A00579012E}"/>
              </a:ext>
            </a:extLst>
          </p:cNvPr>
          <p:cNvSpPr>
            <a:spLocks noGrp="1"/>
          </p:cNvSpPr>
          <p:nvPr>
            <p:ph type="subTitle" idx="1"/>
          </p:nvPr>
        </p:nvSpPr>
        <p:spPr>
          <a:xfrm>
            <a:off x="638796" y="1141978"/>
            <a:ext cx="8505203" cy="2094000"/>
          </a:xfrm>
        </p:spPr>
        <p:txBody>
          <a:bodyPr/>
          <a:lstStyle/>
          <a:p>
            <a:r>
              <a:rPr lang="en-US" sz="2400" dirty="0"/>
              <a:t>Licensing is becoming increasingly complex dealing with issues such as:</a:t>
            </a:r>
          </a:p>
          <a:p>
            <a:pPr lvl="1" algn="l"/>
            <a:r>
              <a:rPr lang="en-US" sz="2400" dirty="0"/>
              <a:t>Accessibility</a:t>
            </a:r>
          </a:p>
          <a:p>
            <a:pPr lvl="1" algn="l"/>
            <a:r>
              <a:rPr lang="en-US" sz="2400" dirty="0"/>
              <a:t>Privacy and surveillance</a:t>
            </a:r>
          </a:p>
          <a:p>
            <a:pPr lvl="1" algn="l"/>
            <a:r>
              <a:rPr lang="en-US" sz="2400" dirty="0"/>
              <a:t>Artificial intelligence (AI)</a:t>
            </a:r>
          </a:p>
          <a:p>
            <a:endParaRPr lang="en-US" sz="1800" dirty="0"/>
          </a:p>
          <a:p>
            <a:endParaRPr lang="en-US" dirty="0"/>
          </a:p>
          <a:p>
            <a:endParaRPr lang="en-US" dirty="0"/>
          </a:p>
        </p:txBody>
      </p:sp>
      <p:sp>
        <p:nvSpPr>
          <p:cNvPr id="3" name="Title 2">
            <a:extLst>
              <a:ext uri="{FF2B5EF4-FFF2-40B4-BE49-F238E27FC236}">
                <a16:creationId xmlns:a16="http://schemas.microsoft.com/office/drawing/2014/main" id="{BB41A3C5-75DB-3FA9-0A36-40701D1AE369}"/>
              </a:ext>
            </a:extLst>
          </p:cNvPr>
          <p:cNvSpPr>
            <a:spLocks noGrp="1"/>
          </p:cNvSpPr>
          <p:nvPr>
            <p:ph type="title"/>
          </p:nvPr>
        </p:nvSpPr>
        <p:spPr/>
        <p:txBody>
          <a:bodyPr/>
          <a:lstStyle/>
          <a:p>
            <a:r>
              <a:rPr lang="en-US" dirty="0"/>
              <a:t>Why do we need a negotiation OER?</a:t>
            </a:r>
          </a:p>
        </p:txBody>
      </p:sp>
    </p:spTree>
    <p:extLst>
      <p:ext uri="{BB962C8B-B14F-4D97-AF65-F5344CB8AC3E}">
        <p14:creationId xmlns:p14="http://schemas.microsoft.com/office/powerpoint/2010/main" val="3295178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217"/>
        <p:cNvGrpSpPr/>
        <p:nvPr/>
      </p:nvGrpSpPr>
      <p:grpSpPr>
        <a:xfrm>
          <a:off x="0" y="0"/>
          <a:ext cx="0" cy="0"/>
          <a:chOff x="0" y="0"/>
          <a:chExt cx="0" cy="0"/>
        </a:xfrm>
      </p:grpSpPr>
      <p:sp>
        <p:nvSpPr>
          <p:cNvPr id="2218" name="Google Shape;2218;p53"/>
          <p:cNvSpPr/>
          <p:nvPr/>
        </p:nvSpPr>
        <p:spPr>
          <a:xfrm>
            <a:off x="-10250" y="399600"/>
            <a:ext cx="9144000" cy="1219200"/>
          </a:xfrm>
          <a:prstGeom prst="rect">
            <a:avLst/>
          </a:prstGeom>
          <a:gradFill>
            <a:gsLst>
              <a:gs pos="0">
                <a:srgbClr val="FFFFFF">
                  <a:alpha val="0"/>
                </a:srgbClr>
              </a:gs>
              <a:gs pos="0">
                <a:srgbClr val="FFFFFF">
                  <a:alpha val="0"/>
                </a:srgbClr>
              </a:gs>
              <a:gs pos="50000">
                <a:schemeClr val="lt1"/>
              </a:gs>
              <a:gs pos="71000">
                <a:schemeClr val="lt1"/>
              </a:gs>
              <a:gs pos="100000">
                <a:schemeClr val="lt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53"/>
          <p:cNvSpPr txBox="1">
            <a:spLocks noGrp="1"/>
          </p:cNvSpPr>
          <p:nvPr>
            <p:ph type="title"/>
          </p:nvPr>
        </p:nvSpPr>
        <p:spPr>
          <a:xfrm>
            <a:off x="713225" y="463300"/>
            <a:ext cx="7729026" cy="1079400"/>
          </a:xfrm>
          <a:prstGeom prst="rect">
            <a:avLst/>
          </a:prstGeom>
          <a:noFill/>
        </p:spPr>
        <p:txBody>
          <a:bodyPr spcFirstLastPara="1" wrap="square" lIns="91425" tIns="91425" rIns="91425" bIns="91425" anchor="t" anchorCtr="0">
            <a:noAutofit/>
          </a:bodyPr>
          <a:lstStyle/>
          <a:p>
            <a:pPr marL="0" lvl="0" indent="0" algn="l" rtl="0">
              <a:spcBef>
                <a:spcPts val="0"/>
              </a:spcBef>
              <a:spcAft>
                <a:spcPts val="0"/>
              </a:spcAft>
              <a:buNone/>
            </a:pPr>
            <a:r>
              <a:rPr lang="en" dirty="0"/>
              <a:t>Negotiation skill development should be a strategic priority</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51"/>
        <p:cNvGrpSpPr/>
        <p:nvPr/>
      </p:nvGrpSpPr>
      <p:grpSpPr>
        <a:xfrm>
          <a:off x="0" y="0"/>
          <a:ext cx="0" cy="0"/>
          <a:chOff x="0" y="0"/>
          <a:chExt cx="0" cy="0"/>
        </a:xfrm>
      </p:grpSpPr>
      <p:sp>
        <p:nvSpPr>
          <p:cNvPr id="2452" name="Google Shape;2452;p6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Key Insights from Interviews</a:t>
            </a:r>
            <a:endParaRPr dirty="0"/>
          </a:p>
        </p:txBody>
      </p:sp>
      <p:sp>
        <p:nvSpPr>
          <p:cNvPr id="2453" name="Google Shape;2453;p60"/>
          <p:cNvSpPr txBox="1">
            <a:spLocks noGrp="1"/>
          </p:cNvSpPr>
          <p:nvPr>
            <p:ph type="subTitle" idx="1"/>
          </p:nvPr>
        </p:nvSpPr>
        <p:spPr>
          <a:xfrm>
            <a:off x="713225" y="1524750"/>
            <a:ext cx="2677800" cy="1715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35 interviews with library workers who negotiate for library resources. Analyzed for qualititive themes in Dedoose.</a:t>
            </a:r>
            <a:endParaRPr dirty="0"/>
          </a:p>
        </p:txBody>
      </p:sp>
      <p:grpSp>
        <p:nvGrpSpPr>
          <p:cNvPr id="2454" name="Google Shape;2454;p60"/>
          <p:cNvGrpSpPr/>
          <p:nvPr/>
        </p:nvGrpSpPr>
        <p:grpSpPr>
          <a:xfrm>
            <a:off x="4638134" y="1594931"/>
            <a:ext cx="3013578" cy="3013201"/>
            <a:chOff x="4775875" y="1448746"/>
            <a:chExt cx="3160212" cy="3159816"/>
          </a:xfrm>
        </p:grpSpPr>
        <p:grpSp>
          <p:nvGrpSpPr>
            <p:cNvPr id="2455" name="Google Shape;2455;p60"/>
            <p:cNvGrpSpPr/>
            <p:nvPr/>
          </p:nvGrpSpPr>
          <p:grpSpPr>
            <a:xfrm>
              <a:off x="4775875" y="1448746"/>
              <a:ext cx="3160212" cy="3159816"/>
              <a:chOff x="4775875" y="1448746"/>
              <a:chExt cx="3160212" cy="3159816"/>
            </a:xfrm>
          </p:grpSpPr>
          <p:sp>
            <p:nvSpPr>
              <p:cNvPr id="2456" name="Google Shape;2456;p60"/>
              <p:cNvSpPr/>
              <p:nvPr/>
            </p:nvSpPr>
            <p:spPr>
              <a:xfrm>
                <a:off x="4775875" y="1448746"/>
                <a:ext cx="3160212" cy="3159816"/>
              </a:xfrm>
              <a:custGeom>
                <a:avLst/>
                <a:gdLst/>
                <a:ahLst/>
                <a:cxnLst/>
                <a:rect l="l" t="t" r="r" b="b"/>
                <a:pathLst>
                  <a:path w="47882" h="47876" extrusionOk="0">
                    <a:moveTo>
                      <a:pt x="1" y="0"/>
                    </a:moveTo>
                    <a:lnTo>
                      <a:pt x="1" y="47875"/>
                    </a:lnTo>
                    <a:lnTo>
                      <a:pt x="47881" y="47875"/>
                    </a:lnTo>
                    <a:lnTo>
                      <a:pt x="478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7" name="Google Shape;2457;p60"/>
              <p:cNvSpPr/>
              <p:nvPr/>
            </p:nvSpPr>
            <p:spPr>
              <a:xfrm>
                <a:off x="4829599" y="1520489"/>
                <a:ext cx="3052764" cy="3016266"/>
              </a:xfrm>
              <a:custGeom>
                <a:avLst/>
                <a:gdLst/>
                <a:ahLst/>
                <a:cxnLst/>
                <a:rect l="l" t="t" r="r" b="b"/>
                <a:pathLst>
                  <a:path w="46254" h="45701" extrusionOk="0">
                    <a:moveTo>
                      <a:pt x="1" y="1"/>
                    </a:moveTo>
                    <a:lnTo>
                      <a:pt x="1" y="45701"/>
                    </a:lnTo>
                    <a:lnTo>
                      <a:pt x="46253" y="45701"/>
                    </a:lnTo>
                    <a:lnTo>
                      <a:pt x="4625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8" name="Google Shape;2458;p60"/>
              <p:cNvSpPr/>
              <p:nvPr/>
            </p:nvSpPr>
            <p:spPr>
              <a:xfrm>
                <a:off x="7501162" y="1520489"/>
                <a:ext cx="381216" cy="380886"/>
              </a:xfrm>
              <a:custGeom>
                <a:avLst/>
                <a:gdLst/>
                <a:ahLst/>
                <a:cxnLst/>
                <a:rect l="l" t="t" r="r" b="b"/>
                <a:pathLst>
                  <a:path w="5776" h="5771" extrusionOk="0">
                    <a:moveTo>
                      <a:pt x="0" y="1"/>
                    </a:moveTo>
                    <a:lnTo>
                      <a:pt x="0" y="5770"/>
                    </a:lnTo>
                    <a:lnTo>
                      <a:pt x="5775" y="5770"/>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9" name="Google Shape;2459;p60"/>
              <p:cNvSpPr/>
              <p:nvPr/>
            </p:nvSpPr>
            <p:spPr>
              <a:xfrm>
                <a:off x="6738066" y="1520489"/>
                <a:ext cx="380820" cy="380886"/>
              </a:xfrm>
              <a:custGeom>
                <a:avLst/>
                <a:gdLst/>
                <a:ahLst/>
                <a:cxnLst/>
                <a:rect l="l" t="t" r="r" b="b"/>
                <a:pathLst>
                  <a:path w="5770" h="5771" extrusionOk="0">
                    <a:moveTo>
                      <a:pt x="1" y="1"/>
                    </a:moveTo>
                    <a:lnTo>
                      <a:pt x="1" y="5770"/>
                    </a:lnTo>
                    <a:lnTo>
                      <a:pt x="5770" y="5770"/>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0" name="Google Shape;2460;p60"/>
              <p:cNvSpPr/>
              <p:nvPr/>
            </p:nvSpPr>
            <p:spPr>
              <a:xfrm>
                <a:off x="5974640" y="1520489"/>
                <a:ext cx="381216" cy="380886"/>
              </a:xfrm>
              <a:custGeom>
                <a:avLst/>
                <a:gdLst/>
                <a:ahLst/>
                <a:cxnLst/>
                <a:rect l="l" t="t" r="r" b="b"/>
                <a:pathLst>
                  <a:path w="5776" h="5771" extrusionOk="0">
                    <a:moveTo>
                      <a:pt x="0" y="1"/>
                    </a:moveTo>
                    <a:lnTo>
                      <a:pt x="0" y="5770"/>
                    </a:lnTo>
                    <a:lnTo>
                      <a:pt x="5775" y="5770"/>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1" name="Google Shape;2461;p60"/>
              <p:cNvSpPr/>
              <p:nvPr/>
            </p:nvSpPr>
            <p:spPr>
              <a:xfrm>
                <a:off x="5211543" y="1520489"/>
                <a:ext cx="380820" cy="380886"/>
              </a:xfrm>
              <a:custGeom>
                <a:avLst/>
                <a:gdLst/>
                <a:ahLst/>
                <a:cxnLst/>
                <a:rect l="l" t="t" r="r" b="b"/>
                <a:pathLst>
                  <a:path w="5770" h="5771" extrusionOk="0">
                    <a:moveTo>
                      <a:pt x="0" y="1"/>
                    </a:moveTo>
                    <a:lnTo>
                      <a:pt x="0" y="5770"/>
                    </a:lnTo>
                    <a:lnTo>
                      <a:pt x="5770" y="5770"/>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2" name="Google Shape;2462;p60"/>
              <p:cNvSpPr/>
              <p:nvPr/>
            </p:nvSpPr>
            <p:spPr>
              <a:xfrm>
                <a:off x="7119614" y="1897088"/>
                <a:ext cx="380820" cy="380820"/>
              </a:xfrm>
              <a:custGeom>
                <a:avLst/>
                <a:gdLst/>
                <a:ahLst/>
                <a:cxnLst/>
                <a:rect l="l" t="t" r="r" b="b"/>
                <a:pathLst>
                  <a:path w="5770" h="5770" extrusionOk="0">
                    <a:moveTo>
                      <a:pt x="0" y="0"/>
                    </a:moveTo>
                    <a:lnTo>
                      <a:pt x="0"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3" name="Google Shape;2463;p60"/>
              <p:cNvSpPr/>
              <p:nvPr/>
            </p:nvSpPr>
            <p:spPr>
              <a:xfrm>
                <a:off x="6356518" y="1897088"/>
                <a:ext cx="380820" cy="380820"/>
              </a:xfrm>
              <a:custGeom>
                <a:avLst/>
                <a:gdLst/>
                <a:ahLst/>
                <a:cxnLst/>
                <a:rect l="l" t="t" r="r" b="b"/>
                <a:pathLst>
                  <a:path w="5770" h="5770" extrusionOk="0">
                    <a:moveTo>
                      <a:pt x="1" y="0"/>
                    </a:moveTo>
                    <a:lnTo>
                      <a:pt x="1"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4" name="Google Shape;2464;p60"/>
              <p:cNvSpPr/>
              <p:nvPr/>
            </p:nvSpPr>
            <p:spPr>
              <a:xfrm>
                <a:off x="5593092" y="1897088"/>
                <a:ext cx="380820" cy="380820"/>
              </a:xfrm>
              <a:custGeom>
                <a:avLst/>
                <a:gdLst/>
                <a:ahLst/>
                <a:cxnLst/>
                <a:rect l="l" t="t" r="r" b="b"/>
                <a:pathLst>
                  <a:path w="5770" h="5770" extrusionOk="0">
                    <a:moveTo>
                      <a:pt x="0" y="0"/>
                    </a:moveTo>
                    <a:lnTo>
                      <a:pt x="0" y="5769"/>
                    </a:lnTo>
                    <a:lnTo>
                      <a:pt x="5769" y="5769"/>
                    </a:lnTo>
                    <a:lnTo>
                      <a:pt x="576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5" name="Google Shape;2465;p60"/>
              <p:cNvSpPr/>
              <p:nvPr/>
            </p:nvSpPr>
            <p:spPr>
              <a:xfrm>
                <a:off x="4829599" y="1897088"/>
                <a:ext cx="381216" cy="380820"/>
              </a:xfrm>
              <a:custGeom>
                <a:avLst/>
                <a:gdLst/>
                <a:ahLst/>
                <a:cxnLst/>
                <a:rect l="l" t="t" r="r" b="b"/>
                <a:pathLst>
                  <a:path w="5776" h="5770" extrusionOk="0">
                    <a:moveTo>
                      <a:pt x="1" y="0"/>
                    </a:moveTo>
                    <a:lnTo>
                      <a:pt x="1" y="5769"/>
                    </a:lnTo>
                    <a:lnTo>
                      <a:pt x="5776" y="5769"/>
                    </a:lnTo>
                    <a:lnTo>
                      <a:pt x="57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6" name="Google Shape;2466;p60"/>
              <p:cNvSpPr/>
              <p:nvPr/>
            </p:nvSpPr>
            <p:spPr>
              <a:xfrm>
                <a:off x="7501162" y="2273621"/>
                <a:ext cx="381216" cy="380820"/>
              </a:xfrm>
              <a:custGeom>
                <a:avLst/>
                <a:gdLst/>
                <a:ahLst/>
                <a:cxnLst/>
                <a:rect l="l" t="t" r="r" b="b"/>
                <a:pathLst>
                  <a:path w="5776" h="5770" extrusionOk="0">
                    <a:moveTo>
                      <a:pt x="0" y="0"/>
                    </a:moveTo>
                    <a:lnTo>
                      <a:pt x="0" y="5769"/>
                    </a:lnTo>
                    <a:lnTo>
                      <a:pt x="5775" y="5769"/>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7" name="Google Shape;2467;p60"/>
              <p:cNvSpPr/>
              <p:nvPr/>
            </p:nvSpPr>
            <p:spPr>
              <a:xfrm>
                <a:off x="6738066" y="2273621"/>
                <a:ext cx="380820" cy="380820"/>
              </a:xfrm>
              <a:custGeom>
                <a:avLst/>
                <a:gdLst/>
                <a:ahLst/>
                <a:cxnLst/>
                <a:rect l="l" t="t" r="r" b="b"/>
                <a:pathLst>
                  <a:path w="5770" h="5770" extrusionOk="0">
                    <a:moveTo>
                      <a:pt x="1" y="0"/>
                    </a:moveTo>
                    <a:lnTo>
                      <a:pt x="1"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8" name="Google Shape;2468;p60"/>
              <p:cNvSpPr/>
              <p:nvPr/>
            </p:nvSpPr>
            <p:spPr>
              <a:xfrm>
                <a:off x="5974640" y="2273621"/>
                <a:ext cx="381216" cy="380820"/>
              </a:xfrm>
              <a:custGeom>
                <a:avLst/>
                <a:gdLst/>
                <a:ahLst/>
                <a:cxnLst/>
                <a:rect l="l" t="t" r="r" b="b"/>
                <a:pathLst>
                  <a:path w="5776" h="5770" extrusionOk="0">
                    <a:moveTo>
                      <a:pt x="0" y="0"/>
                    </a:moveTo>
                    <a:lnTo>
                      <a:pt x="0" y="5769"/>
                    </a:lnTo>
                    <a:lnTo>
                      <a:pt x="5775" y="5769"/>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9" name="Google Shape;2469;p60"/>
              <p:cNvSpPr/>
              <p:nvPr/>
            </p:nvSpPr>
            <p:spPr>
              <a:xfrm>
                <a:off x="5211543" y="2273621"/>
                <a:ext cx="380820" cy="380820"/>
              </a:xfrm>
              <a:custGeom>
                <a:avLst/>
                <a:gdLst/>
                <a:ahLst/>
                <a:cxnLst/>
                <a:rect l="l" t="t" r="r" b="b"/>
                <a:pathLst>
                  <a:path w="5770" h="5770" extrusionOk="0">
                    <a:moveTo>
                      <a:pt x="0" y="0"/>
                    </a:moveTo>
                    <a:lnTo>
                      <a:pt x="0" y="5769"/>
                    </a:lnTo>
                    <a:lnTo>
                      <a:pt x="5770" y="5769"/>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0" name="Google Shape;2470;p60"/>
              <p:cNvSpPr/>
              <p:nvPr/>
            </p:nvSpPr>
            <p:spPr>
              <a:xfrm>
                <a:off x="7119614" y="2649758"/>
                <a:ext cx="380820" cy="381216"/>
              </a:xfrm>
              <a:custGeom>
                <a:avLst/>
                <a:gdLst/>
                <a:ahLst/>
                <a:cxnLst/>
                <a:rect l="l" t="t" r="r" b="b"/>
                <a:pathLst>
                  <a:path w="5770" h="5776" extrusionOk="0">
                    <a:moveTo>
                      <a:pt x="0" y="1"/>
                    </a:moveTo>
                    <a:lnTo>
                      <a:pt x="0"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1" name="Google Shape;2471;p60"/>
              <p:cNvSpPr/>
              <p:nvPr/>
            </p:nvSpPr>
            <p:spPr>
              <a:xfrm>
                <a:off x="6356518" y="2649758"/>
                <a:ext cx="380820" cy="381216"/>
              </a:xfrm>
              <a:custGeom>
                <a:avLst/>
                <a:gdLst/>
                <a:ahLst/>
                <a:cxnLst/>
                <a:rect l="l" t="t" r="r" b="b"/>
                <a:pathLst>
                  <a:path w="5770" h="5776" extrusionOk="0">
                    <a:moveTo>
                      <a:pt x="1" y="1"/>
                    </a:moveTo>
                    <a:lnTo>
                      <a:pt x="1"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2" name="Google Shape;2472;p60"/>
              <p:cNvSpPr/>
              <p:nvPr/>
            </p:nvSpPr>
            <p:spPr>
              <a:xfrm>
                <a:off x="5593092" y="2649758"/>
                <a:ext cx="380820" cy="381216"/>
              </a:xfrm>
              <a:custGeom>
                <a:avLst/>
                <a:gdLst/>
                <a:ahLst/>
                <a:cxnLst/>
                <a:rect l="l" t="t" r="r" b="b"/>
                <a:pathLst>
                  <a:path w="5770" h="5776" extrusionOk="0">
                    <a:moveTo>
                      <a:pt x="0" y="1"/>
                    </a:moveTo>
                    <a:lnTo>
                      <a:pt x="0" y="5776"/>
                    </a:lnTo>
                    <a:lnTo>
                      <a:pt x="5769" y="5776"/>
                    </a:lnTo>
                    <a:lnTo>
                      <a:pt x="57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3" name="Google Shape;2473;p60"/>
              <p:cNvSpPr/>
              <p:nvPr/>
            </p:nvSpPr>
            <p:spPr>
              <a:xfrm>
                <a:off x="4829599" y="2649758"/>
                <a:ext cx="381216" cy="381216"/>
              </a:xfrm>
              <a:custGeom>
                <a:avLst/>
                <a:gdLst/>
                <a:ahLst/>
                <a:cxnLst/>
                <a:rect l="l" t="t" r="r" b="b"/>
                <a:pathLst>
                  <a:path w="5776" h="5776" extrusionOk="0">
                    <a:moveTo>
                      <a:pt x="1" y="1"/>
                    </a:moveTo>
                    <a:lnTo>
                      <a:pt x="1" y="5776"/>
                    </a:lnTo>
                    <a:lnTo>
                      <a:pt x="5776" y="5776"/>
                    </a:lnTo>
                    <a:lnTo>
                      <a:pt x="577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4" name="Google Shape;2474;p60"/>
              <p:cNvSpPr/>
              <p:nvPr/>
            </p:nvSpPr>
            <p:spPr>
              <a:xfrm>
                <a:off x="7501162" y="3026292"/>
                <a:ext cx="381216" cy="381216"/>
              </a:xfrm>
              <a:custGeom>
                <a:avLst/>
                <a:gdLst/>
                <a:ahLst/>
                <a:cxnLst/>
                <a:rect l="l" t="t" r="r" b="b"/>
                <a:pathLst>
                  <a:path w="5776" h="5776" extrusionOk="0">
                    <a:moveTo>
                      <a:pt x="0" y="1"/>
                    </a:moveTo>
                    <a:lnTo>
                      <a:pt x="0" y="5776"/>
                    </a:lnTo>
                    <a:lnTo>
                      <a:pt x="5775" y="5776"/>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5" name="Google Shape;2475;p60"/>
              <p:cNvSpPr/>
              <p:nvPr/>
            </p:nvSpPr>
            <p:spPr>
              <a:xfrm>
                <a:off x="6738066" y="3026292"/>
                <a:ext cx="380820" cy="381216"/>
              </a:xfrm>
              <a:custGeom>
                <a:avLst/>
                <a:gdLst/>
                <a:ahLst/>
                <a:cxnLst/>
                <a:rect l="l" t="t" r="r" b="b"/>
                <a:pathLst>
                  <a:path w="5770" h="5776" extrusionOk="0">
                    <a:moveTo>
                      <a:pt x="1" y="1"/>
                    </a:moveTo>
                    <a:lnTo>
                      <a:pt x="1"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6" name="Google Shape;2476;p60"/>
              <p:cNvSpPr/>
              <p:nvPr/>
            </p:nvSpPr>
            <p:spPr>
              <a:xfrm>
                <a:off x="5974640" y="3026292"/>
                <a:ext cx="381216" cy="381216"/>
              </a:xfrm>
              <a:custGeom>
                <a:avLst/>
                <a:gdLst/>
                <a:ahLst/>
                <a:cxnLst/>
                <a:rect l="l" t="t" r="r" b="b"/>
                <a:pathLst>
                  <a:path w="5776" h="5776" extrusionOk="0">
                    <a:moveTo>
                      <a:pt x="0" y="1"/>
                    </a:moveTo>
                    <a:lnTo>
                      <a:pt x="0" y="5776"/>
                    </a:lnTo>
                    <a:lnTo>
                      <a:pt x="5775" y="5776"/>
                    </a:lnTo>
                    <a:lnTo>
                      <a:pt x="57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7" name="Google Shape;2477;p60"/>
              <p:cNvSpPr/>
              <p:nvPr/>
            </p:nvSpPr>
            <p:spPr>
              <a:xfrm>
                <a:off x="5211543" y="3026292"/>
                <a:ext cx="380820" cy="381216"/>
              </a:xfrm>
              <a:custGeom>
                <a:avLst/>
                <a:gdLst/>
                <a:ahLst/>
                <a:cxnLst/>
                <a:rect l="l" t="t" r="r" b="b"/>
                <a:pathLst>
                  <a:path w="5770" h="5776" extrusionOk="0">
                    <a:moveTo>
                      <a:pt x="0" y="1"/>
                    </a:moveTo>
                    <a:lnTo>
                      <a:pt x="0" y="5776"/>
                    </a:lnTo>
                    <a:lnTo>
                      <a:pt x="5770" y="5776"/>
                    </a:lnTo>
                    <a:lnTo>
                      <a:pt x="577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8" name="Google Shape;2478;p60"/>
              <p:cNvSpPr/>
              <p:nvPr/>
            </p:nvSpPr>
            <p:spPr>
              <a:xfrm>
                <a:off x="7119614" y="3402891"/>
                <a:ext cx="380820" cy="381216"/>
              </a:xfrm>
              <a:custGeom>
                <a:avLst/>
                <a:gdLst/>
                <a:ahLst/>
                <a:cxnLst/>
                <a:rect l="l" t="t" r="r" b="b"/>
                <a:pathLst>
                  <a:path w="5770" h="5776" extrusionOk="0">
                    <a:moveTo>
                      <a:pt x="0" y="0"/>
                    </a:moveTo>
                    <a:lnTo>
                      <a:pt x="0"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9" name="Google Shape;2479;p60"/>
              <p:cNvSpPr/>
              <p:nvPr/>
            </p:nvSpPr>
            <p:spPr>
              <a:xfrm>
                <a:off x="6356518" y="3402891"/>
                <a:ext cx="380820" cy="381216"/>
              </a:xfrm>
              <a:custGeom>
                <a:avLst/>
                <a:gdLst/>
                <a:ahLst/>
                <a:cxnLst/>
                <a:rect l="l" t="t" r="r" b="b"/>
                <a:pathLst>
                  <a:path w="5770" h="5776" extrusionOk="0">
                    <a:moveTo>
                      <a:pt x="1" y="0"/>
                    </a:moveTo>
                    <a:lnTo>
                      <a:pt x="1"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0" name="Google Shape;2480;p60"/>
              <p:cNvSpPr/>
              <p:nvPr/>
            </p:nvSpPr>
            <p:spPr>
              <a:xfrm>
                <a:off x="5593092" y="3402891"/>
                <a:ext cx="380820" cy="381216"/>
              </a:xfrm>
              <a:custGeom>
                <a:avLst/>
                <a:gdLst/>
                <a:ahLst/>
                <a:cxnLst/>
                <a:rect l="l" t="t" r="r" b="b"/>
                <a:pathLst>
                  <a:path w="5770" h="5776" extrusionOk="0">
                    <a:moveTo>
                      <a:pt x="0" y="0"/>
                    </a:moveTo>
                    <a:lnTo>
                      <a:pt x="0" y="5775"/>
                    </a:lnTo>
                    <a:lnTo>
                      <a:pt x="5769" y="5775"/>
                    </a:lnTo>
                    <a:lnTo>
                      <a:pt x="576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1" name="Google Shape;2481;p60"/>
              <p:cNvSpPr/>
              <p:nvPr/>
            </p:nvSpPr>
            <p:spPr>
              <a:xfrm>
                <a:off x="4829599" y="3402891"/>
                <a:ext cx="381216" cy="381216"/>
              </a:xfrm>
              <a:custGeom>
                <a:avLst/>
                <a:gdLst/>
                <a:ahLst/>
                <a:cxnLst/>
                <a:rect l="l" t="t" r="r" b="b"/>
                <a:pathLst>
                  <a:path w="5776" h="5776" extrusionOk="0">
                    <a:moveTo>
                      <a:pt x="1" y="0"/>
                    </a:moveTo>
                    <a:lnTo>
                      <a:pt x="1" y="5775"/>
                    </a:lnTo>
                    <a:lnTo>
                      <a:pt x="5776" y="5775"/>
                    </a:lnTo>
                    <a:lnTo>
                      <a:pt x="57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2" name="Google Shape;2482;p60"/>
              <p:cNvSpPr/>
              <p:nvPr/>
            </p:nvSpPr>
            <p:spPr>
              <a:xfrm>
                <a:off x="7501162" y="3779424"/>
                <a:ext cx="381216" cy="381216"/>
              </a:xfrm>
              <a:custGeom>
                <a:avLst/>
                <a:gdLst/>
                <a:ahLst/>
                <a:cxnLst/>
                <a:rect l="l" t="t" r="r" b="b"/>
                <a:pathLst>
                  <a:path w="5776" h="5776" extrusionOk="0">
                    <a:moveTo>
                      <a:pt x="0" y="0"/>
                    </a:moveTo>
                    <a:lnTo>
                      <a:pt x="0" y="5775"/>
                    </a:lnTo>
                    <a:lnTo>
                      <a:pt x="5775" y="5775"/>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3" name="Google Shape;2483;p60"/>
              <p:cNvSpPr/>
              <p:nvPr/>
            </p:nvSpPr>
            <p:spPr>
              <a:xfrm>
                <a:off x="6738066" y="3779424"/>
                <a:ext cx="380820" cy="381216"/>
              </a:xfrm>
              <a:custGeom>
                <a:avLst/>
                <a:gdLst/>
                <a:ahLst/>
                <a:cxnLst/>
                <a:rect l="l" t="t" r="r" b="b"/>
                <a:pathLst>
                  <a:path w="5770" h="5776" extrusionOk="0">
                    <a:moveTo>
                      <a:pt x="1" y="0"/>
                    </a:moveTo>
                    <a:lnTo>
                      <a:pt x="1"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4" name="Google Shape;2484;p60"/>
              <p:cNvSpPr/>
              <p:nvPr/>
            </p:nvSpPr>
            <p:spPr>
              <a:xfrm>
                <a:off x="5974640" y="3779424"/>
                <a:ext cx="381216" cy="381216"/>
              </a:xfrm>
              <a:custGeom>
                <a:avLst/>
                <a:gdLst/>
                <a:ahLst/>
                <a:cxnLst/>
                <a:rect l="l" t="t" r="r" b="b"/>
                <a:pathLst>
                  <a:path w="5776" h="5776" extrusionOk="0">
                    <a:moveTo>
                      <a:pt x="0" y="0"/>
                    </a:moveTo>
                    <a:lnTo>
                      <a:pt x="0" y="5775"/>
                    </a:lnTo>
                    <a:lnTo>
                      <a:pt x="5775" y="5775"/>
                    </a:lnTo>
                    <a:lnTo>
                      <a:pt x="57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5" name="Google Shape;2485;p60"/>
              <p:cNvSpPr/>
              <p:nvPr/>
            </p:nvSpPr>
            <p:spPr>
              <a:xfrm>
                <a:off x="5211543" y="3779424"/>
                <a:ext cx="380820" cy="381216"/>
              </a:xfrm>
              <a:custGeom>
                <a:avLst/>
                <a:gdLst/>
                <a:ahLst/>
                <a:cxnLst/>
                <a:rect l="l" t="t" r="r" b="b"/>
                <a:pathLst>
                  <a:path w="5770" h="5776" extrusionOk="0">
                    <a:moveTo>
                      <a:pt x="0" y="0"/>
                    </a:moveTo>
                    <a:lnTo>
                      <a:pt x="0" y="5775"/>
                    </a:lnTo>
                    <a:lnTo>
                      <a:pt x="5770" y="5775"/>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6" name="Google Shape;2486;p60"/>
              <p:cNvSpPr/>
              <p:nvPr/>
            </p:nvSpPr>
            <p:spPr>
              <a:xfrm>
                <a:off x="7119614" y="4155957"/>
                <a:ext cx="380820" cy="380820"/>
              </a:xfrm>
              <a:custGeom>
                <a:avLst/>
                <a:gdLst/>
                <a:ahLst/>
                <a:cxnLst/>
                <a:rect l="l" t="t" r="r" b="b"/>
                <a:pathLst>
                  <a:path w="5770" h="5770" extrusionOk="0">
                    <a:moveTo>
                      <a:pt x="0" y="0"/>
                    </a:moveTo>
                    <a:lnTo>
                      <a:pt x="0" y="5770"/>
                    </a:lnTo>
                    <a:lnTo>
                      <a:pt x="5770" y="5770"/>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7" name="Google Shape;2487;p60"/>
              <p:cNvSpPr/>
              <p:nvPr/>
            </p:nvSpPr>
            <p:spPr>
              <a:xfrm>
                <a:off x="6356518" y="4155957"/>
                <a:ext cx="380820" cy="380820"/>
              </a:xfrm>
              <a:custGeom>
                <a:avLst/>
                <a:gdLst/>
                <a:ahLst/>
                <a:cxnLst/>
                <a:rect l="l" t="t" r="r" b="b"/>
                <a:pathLst>
                  <a:path w="5770" h="5770" extrusionOk="0">
                    <a:moveTo>
                      <a:pt x="1" y="0"/>
                    </a:moveTo>
                    <a:lnTo>
                      <a:pt x="1" y="5770"/>
                    </a:lnTo>
                    <a:lnTo>
                      <a:pt x="5770" y="5770"/>
                    </a:lnTo>
                    <a:lnTo>
                      <a:pt x="57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8" name="Google Shape;2488;p60"/>
              <p:cNvSpPr/>
              <p:nvPr/>
            </p:nvSpPr>
            <p:spPr>
              <a:xfrm>
                <a:off x="5593092" y="4155957"/>
                <a:ext cx="380820" cy="380820"/>
              </a:xfrm>
              <a:custGeom>
                <a:avLst/>
                <a:gdLst/>
                <a:ahLst/>
                <a:cxnLst/>
                <a:rect l="l" t="t" r="r" b="b"/>
                <a:pathLst>
                  <a:path w="5770" h="5770" extrusionOk="0">
                    <a:moveTo>
                      <a:pt x="0" y="0"/>
                    </a:moveTo>
                    <a:lnTo>
                      <a:pt x="0" y="5770"/>
                    </a:lnTo>
                    <a:lnTo>
                      <a:pt x="5769" y="5770"/>
                    </a:lnTo>
                    <a:lnTo>
                      <a:pt x="576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9" name="Google Shape;2489;p60"/>
              <p:cNvSpPr/>
              <p:nvPr/>
            </p:nvSpPr>
            <p:spPr>
              <a:xfrm>
                <a:off x="4829599" y="4155957"/>
                <a:ext cx="381216" cy="380820"/>
              </a:xfrm>
              <a:custGeom>
                <a:avLst/>
                <a:gdLst/>
                <a:ahLst/>
                <a:cxnLst/>
                <a:rect l="l" t="t" r="r" b="b"/>
                <a:pathLst>
                  <a:path w="5776" h="5770" extrusionOk="0">
                    <a:moveTo>
                      <a:pt x="1" y="0"/>
                    </a:moveTo>
                    <a:lnTo>
                      <a:pt x="1" y="5770"/>
                    </a:lnTo>
                    <a:lnTo>
                      <a:pt x="5776" y="5770"/>
                    </a:lnTo>
                    <a:lnTo>
                      <a:pt x="57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0" name="Google Shape;2490;p60"/>
            <p:cNvGrpSpPr/>
            <p:nvPr/>
          </p:nvGrpSpPr>
          <p:grpSpPr>
            <a:xfrm>
              <a:off x="7565139" y="1948026"/>
              <a:ext cx="270967" cy="270967"/>
              <a:chOff x="9574639" y="2854101"/>
              <a:chExt cx="270967" cy="270967"/>
            </a:xfrm>
          </p:grpSpPr>
          <p:sp>
            <p:nvSpPr>
              <p:cNvPr id="2491" name="Google Shape;2491;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2" name="Google Shape;2492;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493" name="Google Shape;2493;p60"/>
            <p:cNvCxnSpPr/>
            <p:nvPr/>
          </p:nvCxnSpPr>
          <p:spPr>
            <a:xfrm rot="10800000" flipH="1">
              <a:off x="7332063" y="2088613"/>
              <a:ext cx="355500" cy="355500"/>
            </a:xfrm>
            <a:prstGeom prst="straightConnector1">
              <a:avLst/>
            </a:prstGeom>
            <a:noFill/>
            <a:ln w="9525" cap="flat" cmpd="sng">
              <a:solidFill>
                <a:schemeClr val="accent3"/>
              </a:solidFill>
              <a:prstDash val="solid"/>
              <a:round/>
              <a:headEnd type="none" w="med" len="med"/>
              <a:tailEnd type="stealth" w="med" len="med"/>
            </a:ln>
          </p:spPr>
        </p:cxnSp>
        <p:cxnSp>
          <p:nvCxnSpPr>
            <p:cNvPr id="2494" name="Google Shape;2494;p60"/>
            <p:cNvCxnSpPr/>
            <p:nvPr/>
          </p:nvCxnSpPr>
          <p:spPr>
            <a:xfrm rot="10800000">
              <a:off x="6894238" y="2049313"/>
              <a:ext cx="394800" cy="394800"/>
            </a:xfrm>
            <a:prstGeom prst="straightConnector1">
              <a:avLst/>
            </a:prstGeom>
            <a:noFill/>
            <a:ln w="9525" cap="flat" cmpd="sng">
              <a:solidFill>
                <a:schemeClr val="accent3"/>
              </a:solidFill>
              <a:prstDash val="solid"/>
              <a:round/>
              <a:headEnd type="none" w="med" len="med"/>
              <a:tailEnd type="stealth" w="med" len="med"/>
            </a:ln>
          </p:spPr>
        </p:cxnSp>
        <p:grpSp>
          <p:nvGrpSpPr>
            <p:cNvPr id="2495" name="Google Shape;2495;p60"/>
            <p:cNvGrpSpPr/>
            <p:nvPr/>
          </p:nvGrpSpPr>
          <p:grpSpPr>
            <a:xfrm>
              <a:off x="7189377" y="2298575"/>
              <a:ext cx="270967" cy="270685"/>
              <a:chOff x="9574639" y="1641125"/>
              <a:chExt cx="270967" cy="270685"/>
            </a:xfrm>
          </p:grpSpPr>
          <p:sp>
            <p:nvSpPr>
              <p:cNvPr id="2496" name="Google Shape;2496;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7" name="Google Shape;2497;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98" name="Google Shape;2498;p60"/>
            <p:cNvGrpSpPr/>
            <p:nvPr/>
          </p:nvGrpSpPr>
          <p:grpSpPr>
            <a:xfrm>
              <a:off x="7555229" y="4214589"/>
              <a:ext cx="270685" cy="270967"/>
              <a:chOff x="9196241" y="2415139"/>
              <a:chExt cx="270685" cy="270967"/>
            </a:xfrm>
          </p:grpSpPr>
          <p:sp>
            <p:nvSpPr>
              <p:cNvPr id="2499" name="Google Shape;2499;p60"/>
              <p:cNvSpPr/>
              <p:nvPr/>
            </p:nvSpPr>
            <p:spPr>
              <a:xfrm>
                <a:off x="9196241" y="2415139"/>
                <a:ext cx="270685" cy="270967"/>
              </a:xfrm>
              <a:custGeom>
                <a:avLst/>
                <a:gdLst/>
                <a:ahLst/>
                <a:cxnLst/>
                <a:rect l="l" t="t" r="r" b="b"/>
                <a:pathLst>
                  <a:path w="5770" h="5776" extrusionOk="0">
                    <a:moveTo>
                      <a:pt x="2885" y="0"/>
                    </a:moveTo>
                    <a:cubicBezTo>
                      <a:pt x="1291" y="0"/>
                      <a:pt x="0" y="1291"/>
                      <a:pt x="0" y="2891"/>
                    </a:cubicBezTo>
                    <a:cubicBezTo>
                      <a:pt x="0" y="4484"/>
                      <a:pt x="1291" y="5775"/>
                      <a:pt x="2885" y="5775"/>
                    </a:cubicBezTo>
                    <a:cubicBezTo>
                      <a:pt x="4478" y="5775"/>
                      <a:pt x="5769" y="4484"/>
                      <a:pt x="5769" y="2891"/>
                    </a:cubicBezTo>
                    <a:cubicBezTo>
                      <a:pt x="5769" y="1291"/>
                      <a:pt x="4478" y="0"/>
                      <a:pt x="28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0" name="Google Shape;2500;p60"/>
              <p:cNvSpPr/>
              <p:nvPr/>
            </p:nvSpPr>
            <p:spPr>
              <a:xfrm>
                <a:off x="9262247" y="2457079"/>
                <a:ext cx="146367" cy="190793"/>
              </a:xfrm>
              <a:custGeom>
                <a:avLst/>
                <a:gdLst/>
                <a:ahLst/>
                <a:cxnLst/>
                <a:rect l="l" t="t" r="r" b="b"/>
                <a:pathLst>
                  <a:path w="3120" h="4067" extrusionOk="0">
                    <a:moveTo>
                      <a:pt x="2426" y="1"/>
                    </a:moveTo>
                    <a:cubicBezTo>
                      <a:pt x="2364" y="1"/>
                      <a:pt x="2302" y="2"/>
                      <a:pt x="2240" y="2"/>
                    </a:cubicBezTo>
                    <a:cubicBezTo>
                      <a:pt x="2228" y="2"/>
                      <a:pt x="2199" y="13"/>
                      <a:pt x="2187" y="48"/>
                    </a:cubicBezTo>
                    <a:cubicBezTo>
                      <a:pt x="2170" y="136"/>
                      <a:pt x="2152" y="223"/>
                      <a:pt x="2141" y="310"/>
                    </a:cubicBezTo>
                    <a:lnTo>
                      <a:pt x="2036" y="310"/>
                    </a:lnTo>
                    <a:cubicBezTo>
                      <a:pt x="2042" y="229"/>
                      <a:pt x="2053" y="147"/>
                      <a:pt x="2071" y="66"/>
                    </a:cubicBezTo>
                    <a:cubicBezTo>
                      <a:pt x="2077" y="54"/>
                      <a:pt x="2071" y="37"/>
                      <a:pt x="2059" y="31"/>
                    </a:cubicBezTo>
                    <a:cubicBezTo>
                      <a:pt x="2053" y="19"/>
                      <a:pt x="2042" y="13"/>
                      <a:pt x="2030" y="13"/>
                    </a:cubicBezTo>
                    <a:cubicBezTo>
                      <a:pt x="2008" y="13"/>
                      <a:pt x="1987" y="12"/>
                      <a:pt x="1965" y="12"/>
                    </a:cubicBezTo>
                    <a:cubicBezTo>
                      <a:pt x="1880" y="12"/>
                      <a:pt x="1797" y="18"/>
                      <a:pt x="1713" y="18"/>
                    </a:cubicBezTo>
                    <a:cubicBezTo>
                      <a:pt x="1676" y="18"/>
                      <a:pt x="1638" y="17"/>
                      <a:pt x="1600" y="13"/>
                    </a:cubicBezTo>
                    <a:cubicBezTo>
                      <a:pt x="1596" y="12"/>
                      <a:pt x="1592" y="12"/>
                      <a:pt x="1589" y="12"/>
                    </a:cubicBezTo>
                    <a:cubicBezTo>
                      <a:pt x="1573" y="12"/>
                      <a:pt x="1564" y="22"/>
                      <a:pt x="1559" y="37"/>
                    </a:cubicBezTo>
                    <a:cubicBezTo>
                      <a:pt x="1559" y="43"/>
                      <a:pt x="1559" y="48"/>
                      <a:pt x="1559" y="54"/>
                    </a:cubicBezTo>
                    <a:cubicBezTo>
                      <a:pt x="1559" y="141"/>
                      <a:pt x="1571" y="234"/>
                      <a:pt x="1553" y="316"/>
                    </a:cubicBezTo>
                    <a:cubicBezTo>
                      <a:pt x="1548" y="316"/>
                      <a:pt x="1454" y="322"/>
                      <a:pt x="1454" y="322"/>
                    </a:cubicBezTo>
                    <a:cubicBezTo>
                      <a:pt x="1437" y="234"/>
                      <a:pt x="1443" y="141"/>
                      <a:pt x="1443" y="54"/>
                    </a:cubicBezTo>
                    <a:cubicBezTo>
                      <a:pt x="1443" y="49"/>
                      <a:pt x="1448" y="13"/>
                      <a:pt x="1411" y="13"/>
                    </a:cubicBezTo>
                    <a:cubicBezTo>
                      <a:pt x="1408" y="13"/>
                      <a:pt x="1405" y="13"/>
                      <a:pt x="1402" y="13"/>
                    </a:cubicBezTo>
                    <a:cubicBezTo>
                      <a:pt x="1329" y="22"/>
                      <a:pt x="1258" y="24"/>
                      <a:pt x="1187" y="24"/>
                    </a:cubicBezTo>
                    <a:cubicBezTo>
                      <a:pt x="1151" y="24"/>
                      <a:pt x="1116" y="23"/>
                      <a:pt x="1080" y="23"/>
                    </a:cubicBezTo>
                    <a:cubicBezTo>
                      <a:pt x="1044" y="23"/>
                      <a:pt x="1008" y="24"/>
                      <a:pt x="972" y="25"/>
                    </a:cubicBezTo>
                    <a:cubicBezTo>
                      <a:pt x="919" y="25"/>
                      <a:pt x="925" y="66"/>
                      <a:pt x="931" y="77"/>
                    </a:cubicBezTo>
                    <a:cubicBezTo>
                      <a:pt x="954" y="159"/>
                      <a:pt x="960" y="240"/>
                      <a:pt x="972" y="322"/>
                    </a:cubicBezTo>
                    <a:cubicBezTo>
                      <a:pt x="937" y="328"/>
                      <a:pt x="902" y="328"/>
                      <a:pt x="867" y="328"/>
                    </a:cubicBezTo>
                    <a:cubicBezTo>
                      <a:pt x="855" y="240"/>
                      <a:pt x="832" y="153"/>
                      <a:pt x="815" y="66"/>
                    </a:cubicBezTo>
                    <a:cubicBezTo>
                      <a:pt x="809" y="48"/>
                      <a:pt x="803" y="19"/>
                      <a:pt x="757" y="19"/>
                    </a:cubicBezTo>
                    <a:cubicBezTo>
                      <a:pt x="605" y="19"/>
                      <a:pt x="448" y="19"/>
                      <a:pt x="297" y="37"/>
                    </a:cubicBezTo>
                    <a:cubicBezTo>
                      <a:pt x="251" y="48"/>
                      <a:pt x="251" y="89"/>
                      <a:pt x="268" y="118"/>
                    </a:cubicBezTo>
                    <a:cubicBezTo>
                      <a:pt x="379" y="269"/>
                      <a:pt x="408" y="490"/>
                      <a:pt x="431" y="671"/>
                    </a:cubicBezTo>
                    <a:cubicBezTo>
                      <a:pt x="454" y="816"/>
                      <a:pt x="460" y="973"/>
                      <a:pt x="483" y="1118"/>
                    </a:cubicBezTo>
                    <a:cubicBezTo>
                      <a:pt x="483" y="1142"/>
                      <a:pt x="506" y="1148"/>
                      <a:pt x="524" y="1153"/>
                    </a:cubicBezTo>
                    <a:cubicBezTo>
                      <a:pt x="579" y="1156"/>
                      <a:pt x="636" y="1158"/>
                      <a:pt x="693" y="1158"/>
                    </a:cubicBezTo>
                    <a:cubicBezTo>
                      <a:pt x="751" y="1158"/>
                      <a:pt x="809" y="1156"/>
                      <a:pt x="867" y="1153"/>
                    </a:cubicBezTo>
                    <a:cubicBezTo>
                      <a:pt x="919" y="1212"/>
                      <a:pt x="931" y="1310"/>
                      <a:pt x="948" y="1380"/>
                    </a:cubicBezTo>
                    <a:cubicBezTo>
                      <a:pt x="960" y="1427"/>
                      <a:pt x="966" y="1467"/>
                      <a:pt x="972" y="1514"/>
                    </a:cubicBezTo>
                    <a:cubicBezTo>
                      <a:pt x="978" y="1648"/>
                      <a:pt x="978" y="1787"/>
                      <a:pt x="978" y="1921"/>
                    </a:cubicBezTo>
                    <a:cubicBezTo>
                      <a:pt x="978" y="2066"/>
                      <a:pt x="972" y="2218"/>
                      <a:pt x="954" y="2369"/>
                    </a:cubicBezTo>
                    <a:cubicBezTo>
                      <a:pt x="948" y="2421"/>
                      <a:pt x="943" y="2474"/>
                      <a:pt x="925" y="2526"/>
                    </a:cubicBezTo>
                    <a:cubicBezTo>
                      <a:pt x="908" y="2578"/>
                      <a:pt x="838" y="2660"/>
                      <a:pt x="791" y="2677"/>
                    </a:cubicBezTo>
                    <a:cubicBezTo>
                      <a:pt x="757" y="2689"/>
                      <a:pt x="762" y="2724"/>
                      <a:pt x="774" y="2753"/>
                    </a:cubicBezTo>
                    <a:cubicBezTo>
                      <a:pt x="809" y="2863"/>
                      <a:pt x="768" y="2939"/>
                      <a:pt x="664" y="3003"/>
                    </a:cubicBezTo>
                    <a:cubicBezTo>
                      <a:pt x="582" y="3055"/>
                      <a:pt x="489" y="3084"/>
                      <a:pt x="413" y="3148"/>
                    </a:cubicBezTo>
                    <a:cubicBezTo>
                      <a:pt x="355" y="3195"/>
                      <a:pt x="291" y="3247"/>
                      <a:pt x="268" y="3317"/>
                    </a:cubicBezTo>
                    <a:cubicBezTo>
                      <a:pt x="256" y="3352"/>
                      <a:pt x="251" y="3387"/>
                      <a:pt x="256" y="3427"/>
                    </a:cubicBezTo>
                    <a:cubicBezTo>
                      <a:pt x="262" y="3456"/>
                      <a:pt x="274" y="3485"/>
                      <a:pt x="285" y="3515"/>
                    </a:cubicBezTo>
                    <a:cubicBezTo>
                      <a:pt x="278" y="3514"/>
                      <a:pt x="271" y="3514"/>
                      <a:pt x="265" y="3514"/>
                    </a:cubicBezTo>
                    <a:cubicBezTo>
                      <a:pt x="203" y="3514"/>
                      <a:pt x="146" y="3537"/>
                      <a:pt x="99" y="3579"/>
                    </a:cubicBezTo>
                    <a:cubicBezTo>
                      <a:pt x="6" y="3648"/>
                      <a:pt x="1" y="3782"/>
                      <a:pt x="35" y="3881"/>
                    </a:cubicBezTo>
                    <a:cubicBezTo>
                      <a:pt x="76" y="4020"/>
                      <a:pt x="303" y="4032"/>
                      <a:pt x="419" y="4044"/>
                    </a:cubicBezTo>
                    <a:cubicBezTo>
                      <a:pt x="566" y="4060"/>
                      <a:pt x="881" y="4067"/>
                      <a:pt x="1234" y="4067"/>
                    </a:cubicBezTo>
                    <a:cubicBezTo>
                      <a:pt x="1792" y="4067"/>
                      <a:pt x="2444" y="4049"/>
                      <a:pt x="2676" y="4020"/>
                    </a:cubicBezTo>
                    <a:cubicBezTo>
                      <a:pt x="2798" y="4009"/>
                      <a:pt x="3001" y="3986"/>
                      <a:pt x="3054" y="3846"/>
                    </a:cubicBezTo>
                    <a:cubicBezTo>
                      <a:pt x="3119" y="3677"/>
                      <a:pt x="2996" y="3483"/>
                      <a:pt x="2827" y="3483"/>
                    </a:cubicBezTo>
                    <a:cubicBezTo>
                      <a:pt x="2815" y="3483"/>
                      <a:pt x="2804" y="3484"/>
                      <a:pt x="2792" y="3485"/>
                    </a:cubicBezTo>
                    <a:cubicBezTo>
                      <a:pt x="2810" y="3427"/>
                      <a:pt x="2833" y="3375"/>
                      <a:pt x="2815" y="3305"/>
                    </a:cubicBezTo>
                    <a:cubicBezTo>
                      <a:pt x="2798" y="3230"/>
                      <a:pt x="2716" y="3171"/>
                      <a:pt x="2658" y="3125"/>
                    </a:cubicBezTo>
                    <a:cubicBezTo>
                      <a:pt x="2589" y="3067"/>
                      <a:pt x="2507" y="3032"/>
                      <a:pt x="2426" y="2997"/>
                    </a:cubicBezTo>
                    <a:cubicBezTo>
                      <a:pt x="2309" y="2939"/>
                      <a:pt x="2251" y="2857"/>
                      <a:pt x="2286" y="2735"/>
                    </a:cubicBezTo>
                    <a:cubicBezTo>
                      <a:pt x="2298" y="2695"/>
                      <a:pt x="2304" y="2671"/>
                      <a:pt x="2269" y="2660"/>
                    </a:cubicBezTo>
                    <a:cubicBezTo>
                      <a:pt x="2222" y="2648"/>
                      <a:pt x="2152" y="2567"/>
                      <a:pt x="2135" y="2520"/>
                    </a:cubicBezTo>
                    <a:cubicBezTo>
                      <a:pt x="2117" y="2474"/>
                      <a:pt x="2106" y="2421"/>
                      <a:pt x="2100" y="2375"/>
                    </a:cubicBezTo>
                    <a:cubicBezTo>
                      <a:pt x="2077" y="2218"/>
                      <a:pt x="2071" y="2061"/>
                      <a:pt x="2065" y="1909"/>
                    </a:cubicBezTo>
                    <a:cubicBezTo>
                      <a:pt x="2059" y="1776"/>
                      <a:pt x="2059" y="1642"/>
                      <a:pt x="2065" y="1514"/>
                    </a:cubicBezTo>
                    <a:cubicBezTo>
                      <a:pt x="2065" y="1467"/>
                      <a:pt x="2071" y="1433"/>
                      <a:pt x="2083" y="1392"/>
                    </a:cubicBezTo>
                    <a:cubicBezTo>
                      <a:pt x="2094" y="1310"/>
                      <a:pt x="2106" y="1200"/>
                      <a:pt x="2164" y="1142"/>
                    </a:cubicBezTo>
                    <a:cubicBezTo>
                      <a:pt x="2274" y="1142"/>
                      <a:pt x="2391" y="1142"/>
                      <a:pt x="2501" y="1130"/>
                    </a:cubicBezTo>
                    <a:cubicBezTo>
                      <a:pt x="2519" y="1130"/>
                      <a:pt x="2542" y="1118"/>
                      <a:pt x="2542" y="1095"/>
                    </a:cubicBezTo>
                    <a:cubicBezTo>
                      <a:pt x="2565" y="956"/>
                      <a:pt x="2565" y="810"/>
                      <a:pt x="2583" y="665"/>
                    </a:cubicBezTo>
                    <a:cubicBezTo>
                      <a:pt x="2606" y="479"/>
                      <a:pt x="2623" y="246"/>
                      <a:pt x="2734" y="89"/>
                    </a:cubicBezTo>
                    <a:cubicBezTo>
                      <a:pt x="2751" y="60"/>
                      <a:pt x="2751" y="13"/>
                      <a:pt x="2705" y="13"/>
                    </a:cubicBezTo>
                    <a:cubicBezTo>
                      <a:pt x="2611" y="3"/>
                      <a:pt x="2518" y="1"/>
                      <a:pt x="24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1" name="Google Shape;2501;p60"/>
            <p:cNvGrpSpPr/>
            <p:nvPr/>
          </p:nvGrpSpPr>
          <p:grpSpPr>
            <a:xfrm>
              <a:off x="5266642" y="4214711"/>
              <a:ext cx="270967" cy="270732"/>
              <a:chOff x="9585805" y="2027686"/>
              <a:chExt cx="270967" cy="270732"/>
            </a:xfrm>
          </p:grpSpPr>
          <p:sp>
            <p:nvSpPr>
              <p:cNvPr id="2502" name="Google Shape;2502;p60"/>
              <p:cNvSpPr/>
              <p:nvPr/>
            </p:nvSpPr>
            <p:spPr>
              <a:xfrm>
                <a:off x="9585805" y="2027686"/>
                <a:ext cx="270967" cy="270732"/>
              </a:xfrm>
              <a:custGeom>
                <a:avLst/>
                <a:gdLst/>
                <a:ahLst/>
                <a:cxnLst/>
                <a:rect l="l" t="t" r="r" b="b"/>
                <a:pathLst>
                  <a:path w="5776" h="5771" extrusionOk="0">
                    <a:moveTo>
                      <a:pt x="2891" y="1"/>
                    </a:moveTo>
                    <a:cubicBezTo>
                      <a:pt x="1292" y="1"/>
                      <a:pt x="1" y="1292"/>
                      <a:pt x="1" y="2886"/>
                    </a:cubicBezTo>
                    <a:cubicBezTo>
                      <a:pt x="1" y="4479"/>
                      <a:pt x="1292" y="5770"/>
                      <a:pt x="2891" y="5770"/>
                    </a:cubicBezTo>
                    <a:cubicBezTo>
                      <a:pt x="4485" y="5770"/>
                      <a:pt x="5776" y="4479"/>
                      <a:pt x="5776" y="2886"/>
                    </a:cubicBezTo>
                    <a:cubicBezTo>
                      <a:pt x="5776" y="1292"/>
                      <a:pt x="4485" y="1"/>
                      <a:pt x="289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3" name="Google Shape;2503;p60"/>
              <p:cNvSpPr/>
              <p:nvPr/>
            </p:nvSpPr>
            <p:spPr>
              <a:xfrm>
                <a:off x="9654297" y="2055412"/>
                <a:ext cx="137313" cy="210356"/>
              </a:xfrm>
              <a:custGeom>
                <a:avLst/>
                <a:gdLst/>
                <a:ahLst/>
                <a:cxnLst/>
                <a:rect l="l" t="t" r="r" b="b"/>
                <a:pathLst>
                  <a:path w="2927" h="4484" extrusionOk="0">
                    <a:moveTo>
                      <a:pt x="1613" y="1"/>
                    </a:moveTo>
                    <a:cubicBezTo>
                      <a:pt x="1571" y="1"/>
                      <a:pt x="1529" y="5"/>
                      <a:pt x="1484" y="9"/>
                    </a:cubicBezTo>
                    <a:lnTo>
                      <a:pt x="1362" y="9"/>
                    </a:lnTo>
                    <a:cubicBezTo>
                      <a:pt x="1323" y="9"/>
                      <a:pt x="1281" y="6"/>
                      <a:pt x="1241" y="6"/>
                    </a:cubicBezTo>
                    <a:cubicBezTo>
                      <a:pt x="1221" y="6"/>
                      <a:pt x="1201" y="7"/>
                      <a:pt x="1181" y="9"/>
                    </a:cubicBezTo>
                    <a:cubicBezTo>
                      <a:pt x="1170" y="9"/>
                      <a:pt x="1164" y="15"/>
                      <a:pt x="1152" y="21"/>
                    </a:cubicBezTo>
                    <a:cubicBezTo>
                      <a:pt x="1123" y="32"/>
                      <a:pt x="1100" y="55"/>
                      <a:pt x="1100" y="96"/>
                    </a:cubicBezTo>
                    <a:cubicBezTo>
                      <a:pt x="1100" y="207"/>
                      <a:pt x="1112" y="323"/>
                      <a:pt x="1117" y="434"/>
                    </a:cubicBezTo>
                    <a:cubicBezTo>
                      <a:pt x="1001" y="439"/>
                      <a:pt x="891" y="439"/>
                      <a:pt x="774" y="439"/>
                    </a:cubicBezTo>
                    <a:cubicBezTo>
                      <a:pt x="751" y="439"/>
                      <a:pt x="734" y="451"/>
                      <a:pt x="722" y="463"/>
                    </a:cubicBezTo>
                    <a:cubicBezTo>
                      <a:pt x="704" y="474"/>
                      <a:pt x="693" y="497"/>
                      <a:pt x="693" y="527"/>
                    </a:cubicBezTo>
                    <a:cubicBezTo>
                      <a:pt x="693" y="643"/>
                      <a:pt x="704" y="765"/>
                      <a:pt x="704" y="881"/>
                    </a:cubicBezTo>
                    <a:cubicBezTo>
                      <a:pt x="710" y="910"/>
                      <a:pt x="722" y="934"/>
                      <a:pt x="739" y="945"/>
                    </a:cubicBezTo>
                    <a:cubicBezTo>
                      <a:pt x="745" y="951"/>
                      <a:pt x="745" y="951"/>
                      <a:pt x="745" y="951"/>
                    </a:cubicBezTo>
                    <a:cubicBezTo>
                      <a:pt x="757" y="957"/>
                      <a:pt x="774" y="963"/>
                      <a:pt x="792" y="963"/>
                    </a:cubicBezTo>
                    <a:cubicBezTo>
                      <a:pt x="827" y="964"/>
                      <a:pt x="863" y="965"/>
                      <a:pt x="898" y="965"/>
                    </a:cubicBezTo>
                    <a:cubicBezTo>
                      <a:pt x="982" y="965"/>
                      <a:pt x="1066" y="961"/>
                      <a:pt x="1152" y="957"/>
                    </a:cubicBezTo>
                    <a:cubicBezTo>
                      <a:pt x="1152" y="1033"/>
                      <a:pt x="1158" y="1102"/>
                      <a:pt x="1158" y="1178"/>
                    </a:cubicBezTo>
                    <a:cubicBezTo>
                      <a:pt x="722" y="1201"/>
                      <a:pt x="262" y="1521"/>
                      <a:pt x="105" y="1928"/>
                    </a:cubicBezTo>
                    <a:cubicBezTo>
                      <a:pt x="24" y="2138"/>
                      <a:pt x="36" y="2399"/>
                      <a:pt x="105" y="2614"/>
                    </a:cubicBezTo>
                    <a:cubicBezTo>
                      <a:pt x="158" y="2783"/>
                      <a:pt x="268" y="2923"/>
                      <a:pt x="390" y="3051"/>
                    </a:cubicBezTo>
                    <a:cubicBezTo>
                      <a:pt x="198" y="3085"/>
                      <a:pt x="36" y="3225"/>
                      <a:pt x="12" y="3434"/>
                    </a:cubicBezTo>
                    <a:cubicBezTo>
                      <a:pt x="1" y="3545"/>
                      <a:pt x="24" y="3690"/>
                      <a:pt x="129" y="3754"/>
                    </a:cubicBezTo>
                    <a:cubicBezTo>
                      <a:pt x="140" y="3760"/>
                      <a:pt x="152" y="3766"/>
                      <a:pt x="164" y="3772"/>
                    </a:cubicBezTo>
                    <a:cubicBezTo>
                      <a:pt x="76" y="3859"/>
                      <a:pt x="41" y="3999"/>
                      <a:pt x="82" y="4150"/>
                    </a:cubicBezTo>
                    <a:cubicBezTo>
                      <a:pt x="136" y="4344"/>
                      <a:pt x="303" y="4384"/>
                      <a:pt x="472" y="4384"/>
                    </a:cubicBezTo>
                    <a:cubicBezTo>
                      <a:pt x="521" y="4384"/>
                      <a:pt x="570" y="4380"/>
                      <a:pt x="617" y="4377"/>
                    </a:cubicBezTo>
                    <a:cubicBezTo>
                      <a:pt x="642" y="4448"/>
                      <a:pt x="1013" y="4483"/>
                      <a:pt x="1403" y="4483"/>
                    </a:cubicBezTo>
                    <a:cubicBezTo>
                      <a:pt x="1839" y="4483"/>
                      <a:pt x="2299" y="4439"/>
                      <a:pt x="2327" y="4353"/>
                    </a:cubicBezTo>
                    <a:cubicBezTo>
                      <a:pt x="2373" y="4357"/>
                      <a:pt x="2420" y="4360"/>
                      <a:pt x="2465" y="4360"/>
                    </a:cubicBezTo>
                    <a:cubicBezTo>
                      <a:pt x="2636" y="4360"/>
                      <a:pt x="2792" y="4318"/>
                      <a:pt x="2856" y="4121"/>
                    </a:cubicBezTo>
                    <a:cubicBezTo>
                      <a:pt x="2909" y="3964"/>
                      <a:pt x="2868" y="3830"/>
                      <a:pt x="2769" y="3743"/>
                    </a:cubicBezTo>
                    <a:cubicBezTo>
                      <a:pt x="2781" y="3737"/>
                      <a:pt x="2792" y="3731"/>
                      <a:pt x="2804" y="3725"/>
                    </a:cubicBezTo>
                    <a:cubicBezTo>
                      <a:pt x="2903" y="3655"/>
                      <a:pt x="2926" y="3516"/>
                      <a:pt x="2914" y="3400"/>
                    </a:cubicBezTo>
                    <a:cubicBezTo>
                      <a:pt x="2885" y="3190"/>
                      <a:pt x="2717" y="3056"/>
                      <a:pt x="2525" y="3027"/>
                    </a:cubicBezTo>
                    <a:cubicBezTo>
                      <a:pt x="2641" y="2894"/>
                      <a:pt x="2740" y="2754"/>
                      <a:pt x="2804" y="2580"/>
                    </a:cubicBezTo>
                    <a:cubicBezTo>
                      <a:pt x="2880" y="2370"/>
                      <a:pt x="2856" y="2108"/>
                      <a:pt x="2786" y="1893"/>
                    </a:cubicBezTo>
                    <a:cubicBezTo>
                      <a:pt x="2641" y="1492"/>
                      <a:pt x="2141" y="1190"/>
                      <a:pt x="1716" y="1166"/>
                    </a:cubicBezTo>
                    <a:cubicBezTo>
                      <a:pt x="1716" y="1097"/>
                      <a:pt x="1716" y="1027"/>
                      <a:pt x="1716" y="951"/>
                    </a:cubicBezTo>
                    <a:cubicBezTo>
                      <a:pt x="1798" y="951"/>
                      <a:pt x="1879" y="954"/>
                      <a:pt x="1959" y="954"/>
                    </a:cubicBezTo>
                    <a:cubicBezTo>
                      <a:pt x="1999" y="954"/>
                      <a:pt x="2038" y="953"/>
                      <a:pt x="2077" y="951"/>
                    </a:cubicBezTo>
                    <a:cubicBezTo>
                      <a:pt x="2094" y="951"/>
                      <a:pt x="2112" y="945"/>
                      <a:pt x="2123" y="934"/>
                    </a:cubicBezTo>
                    <a:lnTo>
                      <a:pt x="2129" y="934"/>
                    </a:lnTo>
                    <a:cubicBezTo>
                      <a:pt x="2147" y="916"/>
                      <a:pt x="2158" y="899"/>
                      <a:pt x="2164" y="864"/>
                    </a:cubicBezTo>
                    <a:cubicBezTo>
                      <a:pt x="2164" y="748"/>
                      <a:pt x="2170" y="625"/>
                      <a:pt x="2164" y="509"/>
                    </a:cubicBezTo>
                    <a:cubicBezTo>
                      <a:pt x="2170" y="480"/>
                      <a:pt x="2158" y="457"/>
                      <a:pt x="2141" y="445"/>
                    </a:cubicBezTo>
                    <a:cubicBezTo>
                      <a:pt x="2123" y="434"/>
                      <a:pt x="2106" y="428"/>
                      <a:pt x="2083" y="428"/>
                    </a:cubicBezTo>
                    <a:lnTo>
                      <a:pt x="1740" y="428"/>
                    </a:lnTo>
                    <a:cubicBezTo>
                      <a:pt x="1745" y="317"/>
                      <a:pt x="1751" y="201"/>
                      <a:pt x="1751" y="85"/>
                    </a:cubicBezTo>
                    <a:cubicBezTo>
                      <a:pt x="1751" y="50"/>
                      <a:pt x="1728" y="21"/>
                      <a:pt x="1699" y="15"/>
                    </a:cubicBezTo>
                    <a:cubicBezTo>
                      <a:pt x="1699" y="15"/>
                      <a:pt x="1699" y="15"/>
                      <a:pt x="1699" y="9"/>
                    </a:cubicBezTo>
                    <a:cubicBezTo>
                      <a:pt x="1687" y="9"/>
                      <a:pt x="1676" y="3"/>
                      <a:pt x="1664" y="3"/>
                    </a:cubicBezTo>
                    <a:cubicBezTo>
                      <a:pt x="1647" y="1"/>
                      <a:pt x="1630" y="1"/>
                      <a:pt x="161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4" name="Google Shape;2504;p60"/>
            <p:cNvGrpSpPr/>
            <p:nvPr/>
          </p:nvGrpSpPr>
          <p:grpSpPr>
            <a:xfrm>
              <a:off x="6410327" y="2687468"/>
              <a:ext cx="270685" cy="270967"/>
              <a:chOff x="9588573" y="2416218"/>
              <a:chExt cx="270685" cy="270967"/>
            </a:xfrm>
          </p:grpSpPr>
          <p:sp>
            <p:nvSpPr>
              <p:cNvPr id="2505" name="Google Shape;2505;p60"/>
              <p:cNvSpPr/>
              <p:nvPr/>
            </p:nvSpPr>
            <p:spPr>
              <a:xfrm>
                <a:off x="9588573" y="2416218"/>
                <a:ext cx="270685" cy="270967"/>
              </a:xfrm>
              <a:custGeom>
                <a:avLst/>
                <a:gdLst/>
                <a:ahLst/>
                <a:cxnLst/>
                <a:rect l="l" t="t" r="r" b="b"/>
                <a:pathLst>
                  <a:path w="5770" h="5776" extrusionOk="0">
                    <a:moveTo>
                      <a:pt x="2885" y="1"/>
                    </a:moveTo>
                    <a:cubicBezTo>
                      <a:pt x="1291" y="1"/>
                      <a:pt x="0" y="1292"/>
                      <a:pt x="0" y="2885"/>
                    </a:cubicBezTo>
                    <a:cubicBezTo>
                      <a:pt x="0" y="4484"/>
                      <a:pt x="1291" y="5775"/>
                      <a:pt x="2885" y="5775"/>
                    </a:cubicBezTo>
                    <a:cubicBezTo>
                      <a:pt x="4478" y="5775"/>
                      <a:pt x="5769" y="4484"/>
                      <a:pt x="5769" y="2885"/>
                    </a:cubicBezTo>
                    <a:cubicBezTo>
                      <a:pt x="5769" y="1292"/>
                      <a:pt x="4478" y="1"/>
                      <a:pt x="288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6" name="Google Shape;2506;p60"/>
              <p:cNvSpPr/>
              <p:nvPr/>
            </p:nvSpPr>
            <p:spPr>
              <a:xfrm>
                <a:off x="9652421" y="2450605"/>
                <a:ext cx="145429" cy="190793"/>
              </a:xfrm>
              <a:custGeom>
                <a:avLst/>
                <a:gdLst/>
                <a:ahLst/>
                <a:cxnLst/>
                <a:rect l="l" t="t" r="r" b="b"/>
                <a:pathLst>
                  <a:path w="3100" h="4067" extrusionOk="0">
                    <a:moveTo>
                      <a:pt x="1539" y="0"/>
                    </a:moveTo>
                    <a:cubicBezTo>
                      <a:pt x="1532" y="0"/>
                      <a:pt x="1525" y="0"/>
                      <a:pt x="1518" y="0"/>
                    </a:cubicBezTo>
                    <a:cubicBezTo>
                      <a:pt x="1262" y="0"/>
                      <a:pt x="1000" y="105"/>
                      <a:pt x="936" y="372"/>
                    </a:cubicBezTo>
                    <a:cubicBezTo>
                      <a:pt x="896" y="553"/>
                      <a:pt x="960" y="727"/>
                      <a:pt x="1076" y="867"/>
                    </a:cubicBezTo>
                    <a:cubicBezTo>
                      <a:pt x="779" y="948"/>
                      <a:pt x="582" y="1198"/>
                      <a:pt x="541" y="1512"/>
                    </a:cubicBezTo>
                    <a:cubicBezTo>
                      <a:pt x="395" y="1530"/>
                      <a:pt x="250" y="1536"/>
                      <a:pt x="105" y="1536"/>
                    </a:cubicBezTo>
                    <a:lnTo>
                      <a:pt x="87" y="1536"/>
                    </a:lnTo>
                    <a:cubicBezTo>
                      <a:pt x="52" y="1541"/>
                      <a:pt x="23" y="1571"/>
                      <a:pt x="17" y="1600"/>
                    </a:cubicBezTo>
                    <a:cubicBezTo>
                      <a:pt x="0" y="1640"/>
                      <a:pt x="6" y="1681"/>
                      <a:pt x="47" y="1704"/>
                    </a:cubicBezTo>
                    <a:cubicBezTo>
                      <a:pt x="47" y="1710"/>
                      <a:pt x="52" y="1716"/>
                      <a:pt x="64" y="1716"/>
                    </a:cubicBezTo>
                    <a:cubicBezTo>
                      <a:pt x="320" y="1861"/>
                      <a:pt x="477" y="2257"/>
                      <a:pt x="506" y="2559"/>
                    </a:cubicBezTo>
                    <a:cubicBezTo>
                      <a:pt x="268" y="2571"/>
                      <a:pt x="41" y="2734"/>
                      <a:pt x="17" y="2995"/>
                    </a:cubicBezTo>
                    <a:cubicBezTo>
                      <a:pt x="6" y="3117"/>
                      <a:pt x="35" y="3280"/>
                      <a:pt x="151" y="3356"/>
                    </a:cubicBezTo>
                    <a:cubicBezTo>
                      <a:pt x="157" y="3362"/>
                      <a:pt x="169" y="3362"/>
                      <a:pt x="180" y="3368"/>
                    </a:cubicBezTo>
                    <a:cubicBezTo>
                      <a:pt x="87" y="3466"/>
                      <a:pt x="47" y="3618"/>
                      <a:pt x="93" y="3786"/>
                    </a:cubicBezTo>
                    <a:cubicBezTo>
                      <a:pt x="153" y="4006"/>
                      <a:pt x="341" y="4049"/>
                      <a:pt x="533" y="4049"/>
                    </a:cubicBezTo>
                    <a:cubicBezTo>
                      <a:pt x="584" y="4049"/>
                      <a:pt x="637" y="4046"/>
                      <a:pt x="686" y="4042"/>
                    </a:cubicBezTo>
                    <a:cubicBezTo>
                      <a:pt x="693" y="4059"/>
                      <a:pt x="934" y="4066"/>
                      <a:pt x="1236" y="4066"/>
                    </a:cubicBezTo>
                    <a:cubicBezTo>
                      <a:pt x="1747" y="4066"/>
                      <a:pt x="2432" y="4047"/>
                      <a:pt x="2443" y="4025"/>
                    </a:cubicBezTo>
                    <a:cubicBezTo>
                      <a:pt x="2484" y="4027"/>
                      <a:pt x="2526" y="4028"/>
                      <a:pt x="2567" y="4028"/>
                    </a:cubicBezTo>
                    <a:cubicBezTo>
                      <a:pt x="2767" y="4028"/>
                      <a:pt x="2953" y="3989"/>
                      <a:pt x="3030" y="3757"/>
                    </a:cubicBezTo>
                    <a:cubicBezTo>
                      <a:pt x="3082" y="3589"/>
                      <a:pt x="3036" y="3437"/>
                      <a:pt x="2931" y="3338"/>
                    </a:cubicBezTo>
                    <a:cubicBezTo>
                      <a:pt x="2943" y="3333"/>
                      <a:pt x="2954" y="3327"/>
                      <a:pt x="2960" y="3321"/>
                    </a:cubicBezTo>
                    <a:cubicBezTo>
                      <a:pt x="3077" y="3245"/>
                      <a:pt x="3100" y="3083"/>
                      <a:pt x="3088" y="2960"/>
                    </a:cubicBezTo>
                    <a:cubicBezTo>
                      <a:pt x="3059" y="2699"/>
                      <a:pt x="2826" y="2542"/>
                      <a:pt x="2588" y="2536"/>
                    </a:cubicBezTo>
                    <a:cubicBezTo>
                      <a:pt x="2605" y="2234"/>
                      <a:pt x="2762" y="1838"/>
                      <a:pt x="3013" y="1687"/>
                    </a:cubicBezTo>
                    <a:cubicBezTo>
                      <a:pt x="3018" y="1681"/>
                      <a:pt x="3024" y="1675"/>
                      <a:pt x="3030" y="1675"/>
                    </a:cubicBezTo>
                    <a:cubicBezTo>
                      <a:pt x="3065" y="1646"/>
                      <a:pt x="3071" y="1605"/>
                      <a:pt x="3059" y="1571"/>
                    </a:cubicBezTo>
                    <a:cubicBezTo>
                      <a:pt x="3047" y="1536"/>
                      <a:pt x="3024" y="1507"/>
                      <a:pt x="2983" y="1507"/>
                    </a:cubicBezTo>
                    <a:cubicBezTo>
                      <a:pt x="2978" y="1501"/>
                      <a:pt x="2972" y="1501"/>
                      <a:pt x="2972" y="1501"/>
                    </a:cubicBezTo>
                    <a:lnTo>
                      <a:pt x="2966" y="1501"/>
                    </a:lnTo>
                    <a:cubicBezTo>
                      <a:pt x="2906" y="1503"/>
                      <a:pt x="2846" y="1505"/>
                      <a:pt x="2785" y="1505"/>
                    </a:cubicBezTo>
                    <a:cubicBezTo>
                      <a:pt x="2700" y="1505"/>
                      <a:pt x="2615" y="1502"/>
                      <a:pt x="2530" y="1495"/>
                    </a:cubicBezTo>
                    <a:cubicBezTo>
                      <a:pt x="2483" y="1175"/>
                      <a:pt x="2280" y="931"/>
                      <a:pt x="1983" y="855"/>
                    </a:cubicBezTo>
                    <a:cubicBezTo>
                      <a:pt x="2088" y="716"/>
                      <a:pt x="2140" y="547"/>
                      <a:pt x="2105" y="361"/>
                    </a:cubicBezTo>
                    <a:cubicBezTo>
                      <a:pt x="2060" y="101"/>
                      <a:pt x="1789" y="0"/>
                      <a:pt x="153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07" name="Google Shape;2507;p60"/>
            <p:cNvGrpSpPr/>
            <p:nvPr/>
          </p:nvGrpSpPr>
          <p:grpSpPr>
            <a:xfrm>
              <a:off x="7172327" y="1948026"/>
              <a:ext cx="270967" cy="270967"/>
              <a:chOff x="9574639" y="2854101"/>
              <a:chExt cx="270967" cy="270967"/>
            </a:xfrm>
          </p:grpSpPr>
          <p:sp>
            <p:nvSpPr>
              <p:cNvPr id="2508" name="Google Shape;2508;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9" name="Google Shape;2509;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0" name="Google Shape;2510;p60"/>
            <p:cNvGrpSpPr/>
            <p:nvPr/>
          </p:nvGrpSpPr>
          <p:grpSpPr>
            <a:xfrm>
              <a:off x="6416041" y="1564571"/>
              <a:ext cx="270685" cy="270685"/>
              <a:chOff x="9196241" y="3628396"/>
              <a:chExt cx="270685" cy="270685"/>
            </a:xfrm>
          </p:grpSpPr>
          <p:sp>
            <p:nvSpPr>
              <p:cNvPr id="2511" name="Google Shape;2511;p60"/>
              <p:cNvSpPr/>
              <p:nvPr/>
            </p:nvSpPr>
            <p:spPr>
              <a:xfrm>
                <a:off x="9196241" y="3628396"/>
                <a:ext cx="270685" cy="270685"/>
              </a:xfrm>
              <a:custGeom>
                <a:avLst/>
                <a:gdLst/>
                <a:ahLst/>
                <a:cxnLst/>
                <a:rect l="l" t="t" r="r" b="b"/>
                <a:pathLst>
                  <a:path w="5770" h="5770" extrusionOk="0">
                    <a:moveTo>
                      <a:pt x="2885" y="1"/>
                    </a:moveTo>
                    <a:cubicBezTo>
                      <a:pt x="1291" y="1"/>
                      <a:pt x="0" y="1292"/>
                      <a:pt x="0" y="2885"/>
                    </a:cubicBezTo>
                    <a:cubicBezTo>
                      <a:pt x="0" y="4479"/>
                      <a:pt x="1291" y="5770"/>
                      <a:pt x="2885" y="5770"/>
                    </a:cubicBezTo>
                    <a:cubicBezTo>
                      <a:pt x="4478" y="5770"/>
                      <a:pt x="5769" y="4479"/>
                      <a:pt x="5769" y="2885"/>
                    </a:cubicBezTo>
                    <a:cubicBezTo>
                      <a:pt x="5769" y="1292"/>
                      <a:pt x="4478" y="1"/>
                      <a:pt x="28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2" name="Google Shape;2512;p60"/>
              <p:cNvSpPr/>
              <p:nvPr/>
            </p:nvSpPr>
            <p:spPr>
              <a:xfrm>
                <a:off x="9262247" y="3670336"/>
                <a:ext cx="146367" cy="190793"/>
              </a:xfrm>
              <a:custGeom>
                <a:avLst/>
                <a:gdLst/>
                <a:ahLst/>
                <a:cxnLst/>
                <a:rect l="l" t="t" r="r" b="b"/>
                <a:pathLst>
                  <a:path w="3120" h="4067" extrusionOk="0">
                    <a:moveTo>
                      <a:pt x="2472" y="1"/>
                    </a:moveTo>
                    <a:cubicBezTo>
                      <a:pt x="2395" y="1"/>
                      <a:pt x="2318" y="2"/>
                      <a:pt x="2240" y="2"/>
                    </a:cubicBezTo>
                    <a:cubicBezTo>
                      <a:pt x="2228" y="2"/>
                      <a:pt x="2199" y="8"/>
                      <a:pt x="2187" y="49"/>
                    </a:cubicBezTo>
                    <a:cubicBezTo>
                      <a:pt x="2170" y="136"/>
                      <a:pt x="2152" y="223"/>
                      <a:pt x="2141" y="310"/>
                    </a:cubicBezTo>
                    <a:lnTo>
                      <a:pt x="2036" y="310"/>
                    </a:lnTo>
                    <a:cubicBezTo>
                      <a:pt x="2042" y="229"/>
                      <a:pt x="2053" y="148"/>
                      <a:pt x="2071" y="66"/>
                    </a:cubicBezTo>
                    <a:cubicBezTo>
                      <a:pt x="2077" y="49"/>
                      <a:pt x="2071" y="37"/>
                      <a:pt x="2059" y="31"/>
                    </a:cubicBezTo>
                    <a:cubicBezTo>
                      <a:pt x="2053" y="20"/>
                      <a:pt x="2042" y="14"/>
                      <a:pt x="2030" y="14"/>
                    </a:cubicBezTo>
                    <a:cubicBezTo>
                      <a:pt x="2008" y="13"/>
                      <a:pt x="1985" y="13"/>
                      <a:pt x="1963" y="13"/>
                    </a:cubicBezTo>
                    <a:cubicBezTo>
                      <a:pt x="1892" y="13"/>
                      <a:pt x="1823" y="16"/>
                      <a:pt x="1753" y="16"/>
                    </a:cubicBezTo>
                    <a:cubicBezTo>
                      <a:pt x="1702" y="16"/>
                      <a:pt x="1651" y="14"/>
                      <a:pt x="1600" y="8"/>
                    </a:cubicBezTo>
                    <a:cubicBezTo>
                      <a:pt x="1577" y="8"/>
                      <a:pt x="1565" y="20"/>
                      <a:pt x="1559" y="31"/>
                    </a:cubicBezTo>
                    <a:cubicBezTo>
                      <a:pt x="1559" y="37"/>
                      <a:pt x="1559" y="43"/>
                      <a:pt x="1559" y="55"/>
                    </a:cubicBezTo>
                    <a:cubicBezTo>
                      <a:pt x="1559" y="142"/>
                      <a:pt x="1571" y="229"/>
                      <a:pt x="1553" y="316"/>
                    </a:cubicBezTo>
                    <a:lnTo>
                      <a:pt x="1454" y="316"/>
                    </a:lnTo>
                    <a:cubicBezTo>
                      <a:pt x="1437" y="235"/>
                      <a:pt x="1443" y="142"/>
                      <a:pt x="1443" y="55"/>
                    </a:cubicBezTo>
                    <a:cubicBezTo>
                      <a:pt x="1443" y="49"/>
                      <a:pt x="1448" y="13"/>
                      <a:pt x="1411" y="13"/>
                    </a:cubicBezTo>
                    <a:cubicBezTo>
                      <a:pt x="1408" y="13"/>
                      <a:pt x="1405" y="13"/>
                      <a:pt x="1402" y="14"/>
                    </a:cubicBezTo>
                    <a:cubicBezTo>
                      <a:pt x="1329" y="23"/>
                      <a:pt x="1258" y="24"/>
                      <a:pt x="1187" y="24"/>
                    </a:cubicBezTo>
                    <a:cubicBezTo>
                      <a:pt x="1151" y="24"/>
                      <a:pt x="1116" y="24"/>
                      <a:pt x="1080" y="24"/>
                    </a:cubicBezTo>
                    <a:cubicBezTo>
                      <a:pt x="1044" y="24"/>
                      <a:pt x="1008" y="24"/>
                      <a:pt x="972" y="26"/>
                    </a:cubicBezTo>
                    <a:cubicBezTo>
                      <a:pt x="919" y="26"/>
                      <a:pt x="925" y="66"/>
                      <a:pt x="931" y="78"/>
                    </a:cubicBezTo>
                    <a:cubicBezTo>
                      <a:pt x="954" y="159"/>
                      <a:pt x="960" y="241"/>
                      <a:pt x="972" y="322"/>
                    </a:cubicBezTo>
                    <a:cubicBezTo>
                      <a:pt x="937" y="322"/>
                      <a:pt x="902" y="322"/>
                      <a:pt x="867" y="328"/>
                    </a:cubicBezTo>
                    <a:cubicBezTo>
                      <a:pt x="855" y="235"/>
                      <a:pt x="832" y="148"/>
                      <a:pt x="815" y="60"/>
                    </a:cubicBezTo>
                    <a:cubicBezTo>
                      <a:pt x="809" y="49"/>
                      <a:pt x="803" y="20"/>
                      <a:pt x="757" y="20"/>
                    </a:cubicBezTo>
                    <a:cubicBezTo>
                      <a:pt x="605" y="20"/>
                      <a:pt x="448" y="20"/>
                      <a:pt x="297" y="37"/>
                    </a:cubicBezTo>
                    <a:cubicBezTo>
                      <a:pt x="251" y="43"/>
                      <a:pt x="251" y="89"/>
                      <a:pt x="268" y="113"/>
                    </a:cubicBezTo>
                    <a:cubicBezTo>
                      <a:pt x="379" y="270"/>
                      <a:pt x="408" y="485"/>
                      <a:pt x="431" y="665"/>
                    </a:cubicBezTo>
                    <a:cubicBezTo>
                      <a:pt x="454" y="816"/>
                      <a:pt x="460" y="968"/>
                      <a:pt x="483" y="1119"/>
                    </a:cubicBezTo>
                    <a:cubicBezTo>
                      <a:pt x="483" y="1136"/>
                      <a:pt x="506" y="1148"/>
                      <a:pt x="524" y="1148"/>
                    </a:cubicBezTo>
                    <a:cubicBezTo>
                      <a:pt x="579" y="1154"/>
                      <a:pt x="636" y="1155"/>
                      <a:pt x="693" y="1155"/>
                    </a:cubicBezTo>
                    <a:cubicBezTo>
                      <a:pt x="751" y="1155"/>
                      <a:pt x="809" y="1154"/>
                      <a:pt x="867" y="1154"/>
                    </a:cubicBezTo>
                    <a:cubicBezTo>
                      <a:pt x="919" y="1212"/>
                      <a:pt x="931" y="1311"/>
                      <a:pt x="948" y="1381"/>
                    </a:cubicBezTo>
                    <a:cubicBezTo>
                      <a:pt x="960" y="1427"/>
                      <a:pt x="966" y="1468"/>
                      <a:pt x="972" y="1514"/>
                    </a:cubicBezTo>
                    <a:cubicBezTo>
                      <a:pt x="978" y="1648"/>
                      <a:pt x="978" y="1782"/>
                      <a:pt x="978" y="1916"/>
                    </a:cubicBezTo>
                    <a:cubicBezTo>
                      <a:pt x="978" y="2067"/>
                      <a:pt x="972" y="2218"/>
                      <a:pt x="954" y="2363"/>
                    </a:cubicBezTo>
                    <a:cubicBezTo>
                      <a:pt x="948" y="2422"/>
                      <a:pt x="943" y="2474"/>
                      <a:pt x="925" y="2526"/>
                    </a:cubicBezTo>
                    <a:cubicBezTo>
                      <a:pt x="908" y="2573"/>
                      <a:pt x="838" y="2660"/>
                      <a:pt x="791" y="2677"/>
                    </a:cubicBezTo>
                    <a:cubicBezTo>
                      <a:pt x="757" y="2689"/>
                      <a:pt x="762" y="2724"/>
                      <a:pt x="774" y="2753"/>
                    </a:cubicBezTo>
                    <a:cubicBezTo>
                      <a:pt x="809" y="2864"/>
                      <a:pt x="768" y="2939"/>
                      <a:pt x="664" y="3003"/>
                    </a:cubicBezTo>
                    <a:cubicBezTo>
                      <a:pt x="582" y="3050"/>
                      <a:pt x="489" y="3085"/>
                      <a:pt x="413" y="3149"/>
                    </a:cubicBezTo>
                    <a:cubicBezTo>
                      <a:pt x="355" y="3195"/>
                      <a:pt x="291" y="3242"/>
                      <a:pt x="268" y="3317"/>
                    </a:cubicBezTo>
                    <a:cubicBezTo>
                      <a:pt x="256" y="3352"/>
                      <a:pt x="251" y="3387"/>
                      <a:pt x="256" y="3422"/>
                    </a:cubicBezTo>
                    <a:cubicBezTo>
                      <a:pt x="262" y="3457"/>
                      <a:pt x="274" y="3486"/>
                      <a:pt x="285" y="3515"/>
                    </a:cubicBezTo>
                    <a:cubicBezTo>
                      <a:pt x="278" y="3514"/>
                      <a:pt x="271" y="3514"/>
                      <a:pt x="264" y="3514"/>
                    </a:cubicBezTo>
                    <a:cubicBezTo>
                      <a:pt x="203" y="3514"/>
                      <a:pt x="146" y="3537"/>
                      <a:pt x="99" y="3573"/>
                    </a:cubicBezTo>
                    <a:cubicBezTo>
                      <a:pt x="6" y="3643"/>
                      <a:pt x="1" y="3782"/>
                      <a:pt x="35" y="3881"/>
                    </a:cubicBezTo>
                    <a:cubicBezTo>
                      <a:pt x="76" y="4021"/>
                      <a:pt x="303" y="4033"/>
                      <a:pt x="419" y="4044"/>
                    </a:cubicBezTo>
                    <a:cubicBezTo>
                      <a:pt x="566" y="4060"/>
                      <a:pt x="881" y="4067"/>
                      <a:pt x="1234" y="4067"/>
                    </a:cubicBezTo>
                    <a:cubicBezTo>
                      <a:pt x="1792" y="4067"/>
                      <a:pt x="2444" y="4049"/>
                      <a:pt x="2676" y="4021"/>
                    </a:cubicBezTo>
                    <a:cubicBezTo>
                      <a:pt x="2798" y="4003"/>
                      <a:pt x="3001" y="3986"/>
                      <a:pt x="3054" y="3846"/>
                    </a:cubicBezTo>
                    <a:cubicBezTo>
                      <a:pt x="3119" y="3678"/>
                      <a:pt x="2996" y="3483"/>
                      <a:pt x="2827" y="3483"/>
                    </a:cubicBezTo>
                    <a:cubicBezTo>
                      <a:pt x="2815" y="3483"/>
                      <a:pt x="2804" y="3484"/>
                      <a:pt x="2792" y="3486"/>
                    </a:cubicBezTo>
                    <a:cubicBezTo>
                      <a:pt x="2810" y="3428"/>
                      <a:pt x="2833" y="3375"/>
                      <a:pt x="2815" y="3306"/>
                    </a:cubicBezTo>
                    <a:cubicBezTo>
                      <a:pt x="2798" y="3224"/>
                      <a:pt x="2716" y="3172"/>
                      <a:pt x="2658" y="3125"/>
                    </a:cubicBezTo>
                    <a:cubicBezTo>
                      <a:pt x="2589" y="3067"/>
                      <a:pt x="2507" y="3032"/>
                      <a:pt x="2426" y="2992"/>
                    </a:cubicBezTo>
                    <a:cubicBezTo>
                      <a:pt x="2309" y="2933"/>
                      <a:pt x="2251" y="2858"/>
                      <a:pt x="2286" y="2736"/>
                    </a:cubicBezTo>
                    <a:cubicBezTo>
                      <a:pt x="2298" y="2695"/>
                      <a:pt x="2304" y="2672"/>
                      <a:pt x="2269" y="2660"/>
                    </a:cubicBezTo>
                    <a:cubicBezTo>
                      <a:pt x="2222" y="2643"/>
                      <a:pt x="2152" y="2567"/>
                      <a:pt x="2135" y="2520"/>
                    </a:cubicBezTo>
                    <a:cubicBezTo>
                      <a:pt x="2117" y="2474"/>
                      <a:pt x="2106" y="2422"/>
                      <a:pt x="2100" y="2369"/>
                    </a:cubicBezTo>
                    <a:cubicBezTo>
                      <a:pt x="2077" y="2218"/>
                      <a:pt x="2071" y="2061"/>
                      <a:pt x="2065" y="1904"/>
                    </a:cubicBezTo>
                    <a:cubicBezTo>
                      <a:pt x="2059" y="1776"/>
                      <a:pt x="2059" y="1642"/>
                      <a:pt x="2065" y="1509"/>
                    </a:cubicBezTo>
                    <a:cubicBezTo>
                      <a:pt x="2065" y="1468"/>
                      <a:pt x="2071" y="1427"/>
                      <a:pt x="2083" y="1386"/>
                    </a:cubicBezTo>
                    <a:cubicBezTo>
                      <a:pt x="2094" y="1311"/>
                      <a:pt x="2106" y="1200"/>
                      <a:pt x="2164" y="1142"/>
                    </a:cubicBezTo>
                    <a:cubicBezTo>
                      <a:pt x="2274" y="1136"/>
                      <a:pt x="2391" y="1136"/>
                      <a:pt x="2501" y="1130"/>
                    </a:cubicBezTo>
                    <a:cubicBezTo>
                      <a:pt x="2519" y="1125"/>
                      <a:pt x="2542" y="1113"/>
                      <a:pt x="2542" y="1096"/>
                    </a:cubicBezTo>
                    <a:cubicBezTo>
                      <a:pt x="2565" y="950"/>
                      <a:pt x="2565" y="805"/>
                      <a:pt x="2583" y="659"/>
                    </a:cubicBezTo>
                    <a:cubicBezTo>
                      <a:pt x="2606" y="479"/>
                      <a:pt x="2623" y="247"/>
                      <a:pt x="2734" y="89"/>
                    </a:cubicBezTo>
                    <a:cubicBezTo>
                      <a:pt x="2751" y="55"/>
                      <a:pt x="2751" y="14"/>
                      <a:pt x="2705" y="8"/>
                    </a:cubicBezTo>
                    <a:cubicBezTo>
                      <a:pt x="2626" y="2"/>
                      <a:pt x="2549" y="1"/>
                      <a:pt x="247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3" name="Google Shape;2513;p60"/>
            <p:cNvGrpSpPr/>
            <p:nvPr/>
          </p:nvGrpSpPr>
          <p:grpSpPr>
            <a:xfrm>
              <a:off x="6410327" y="2320397"/>
              <a:ext cx="270685" cy="270967"/>
              <a:chOff x="9192394" y="3240709"/>
              <a:chExt cx="270685" cy="270967"/>
            </a:xfrm>
          </p:grpSpPr>
          <p:sp>
            <p:nvSpPr>
              <p:cNvPr id="2514" name="Google Shape;2514;p60"/>
              <p:cNvSpPr/>
              <p:nvPr/>
            </p:nvSpPr>
            <p:spPr>
              <a:xfrm>
                <a:off x="9192394" y="3240709"/>
                <a:ext cx="270685" cy="270967"/>
              </a:xfrm>
              <a:custGeom>
                <a:avLst/>
                <a:gdLst/>
                <a:ahLst/>
                <a:cxnLst/>
                <a:rect l="l" t="t" r="r" b="b"/>
                <a:pathLst>
                  <a:path w="5770" h="5776" extrusionOk="0">
                    <a:moveTo>
                      <a:pt x="2885" y="1"/>
                    </a:moveTo>
                    <a:cubicBezTo>
                      <a:pt x="1292" y="1"/>
                      <a:pt x="1" y="1292"/>
                      <a:pt x="1" y="2891"/>
                    </a:cubicBezTo>
                    <a:cubicBezTo>
                      <a:pt x="1" y="4484"/>
                      <a:pt x="1292" y="5776"/>
                      <a:pt x="2885" y="5776"/>
                    </a:cubicBezTo>
                    <a:cubicBezTo>
                      <a:pt x="4479" y="5776"/>
                      <a:pt x="5770" y="4484"/>
                      <a:pt x="5770" y="2891"/>
                    </a:cubicBezTo>
                    <a:cubicBezTo>
                      <a:pt x="5770" y="1292"/>
                      <a:pt x="4479" y="1"/>
                      <a:pt x="28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5" name="Google Shape;2515;p60"/>
              <p:cNvSpPr/>
              <p:nvPr/>
            </p:nvSpPr>
            <p:spPr>
              <a:xfrm>
                <a:off x="9267689" y="3278005"/>
                <a:ext cx="126711" cy="190934"/>
              </a:xfrm>
              <a:custGeom>
                <a:avLst/>
                <a:gdLst/>
                <a:ahLst/>
                <a:cxnLst/>
                <a:rect l="l" t="t" r="r" b="b"/>
                <a:pathLst>
                  <a:path w="2701" h="4070" extrusionOk="0">
                    <a:moveTo>
                      <a:pt x="1292" y="1"/>
                    </a:moveTo>
                    <a:cubicBezTo>
                      <a:pt x="1282" y="1"/>
                      <a:pt x="1272" y="5"/>
                      <a:pt x="1263" y="14"/>
                    </a:cubicBezTo>
                    <a:cubicBezTo>
                      <a:pt x="1088" y="183"/>
                      <a:pt x="896" y="345"/>
                      <a:pt x="827" y="590"/>
                    </a:cubicBezTo>
                    <a:cubicBezTo>
                      <a:pt x="798" y="712"/>
                      <a:pt x="815" y="840"/>
                      <a:pt x="873" y="956"/>
                    </a:cubicBezTo>
                    <a:cubicBezTo>
                      <a:pt x="896" y="1003"/>
                      <a:pt x="931" y="1043"/>
                      <a:pt x="972" y="1084"/>
                    </a:cubicBezTo>
                    <a:cubicBezTo>
                      <a:pt x="1013" y="1119"/>
                      <a:pt x="1059" y="1154"/>
                      <a:pt x="1053" y="1206"/>
                    </a:cubicBezTo>
                    <a:cubicBezTo>
                      <a:pt x="896" y="1218"/>
                      <a:pt x="774" y="1305"/>
                      <a:pt x="745" y="1468"/>
                    </a:cubicBezTo>
                    <a:cubicBezTo>
                      <a:pt x="716" y="1642"/>
                      <a:pt x="844" y="1823"/>
                      <a:pt x="1024" y="1840"/>
                    </a:cubicBezTo>
                    <a:cubicBezTo>
                      <a:pt x="1106" y="1985"/>
                      <a:pt x="1048" y="2195"/>
                      <a:pt x="1007" y="2346"/>
                    </a:cubicBezTo>
                    <a:cubicBezTo>
                      <a:pt x="960" y="2497"/>
                      <a:pt x="879" y="2712"/>
                      <a:pt x="722" y="2788"/>
                    </a:cubicBezTo>
                    <a:cubicBezTo>
                      <a:pt x="699" y="2800"/>
                      <a:pt x="710" y="2829"/>
                      <a:pt x="716" y="2840"/>
                    </a:cubicBezTo>
                    <a:cubicBezTo>
                      <a:pt x="751" y="2951"/>
                      <a:pt x="722" y="3021"/>
                      <a:pt x="623" y="3085"/>
                    </a:cubicBezTo>
                    <a:cubicBezTo>
                      <a:pt x="542" y="3131"/>
                      <a:pt x="454" y="3160"/>
                      <a:pt x="385" y="3218"/>
                    </a:cubicBezTo>
                    <a:cubicBezTo>
                      <a:pt x="332" y="3265"/>
                      <a:pt x="274" y="3306"/>
                      <a:pt x="251" y="3370"/>
                    </a:cubicBezTo>
                    <a:cubicBezTo>
                      <a:pt x="233" y="3404"/>
                      <a:pt x="233" y="3434"/>
                      <a:pt x="233" y="3468"/>
                    </a:cubicBezTo>
                    <a:cubicBezTo>
                      <a:pt x="239" y="3503"/>
                      <a:pt x="251" y="3532"/>
                      <a:pt x="263" y="3561"/>
                    </a:cubicBezTo>
                    <a:cubicBezTo>
                      <a:pt x="256" y="3561"/>
                      <a:pt x="250" y="3561"/>
                      <a:pt x="243" y="3561"/>
                    </a:cubicBezTo>
                    <a:cubicBezTo>
                      <a:pt x="187" y="3561"/>
                      <a:pt x="135" y="3583"/>
                      <a:pt x="88" y="3620"/>
                    </a:cubicBezTo>
                    <a:cubicBezTo>
                      <a:pt x="7" y="3684"/>
                      <a:pt x="1" y="3806"/>
                      <a:pt x="30" y="3899"/>
                    </a:cubicBezTo>
                    <a:cubicBezTo>
                      <a:pt x="71" y="4027"/>
                      <a:pt x="280" y="4038"/>
                      <a:pt x="385" y="4050"/>
                    </a:cubicBezTo>
                    <a:cubicBezTo>
                      <a:pt x="507" y="4063"/>
                      <a:pt x="766" y="4069"/>
                      <a:pt x="1056" y="4069"/>
                    </a:cubicBezTo>
                    <a:cubicBezTo>
                      <a:pt x="1527" y="4069"/>
                      <a:pt x="2081" y="4054"/>
                      <a:pt x="2275" y="4033"/>
                    </a:cubicBezTo>
                    <a:cubicBezTo>
                      <a:pt x="2385" y="4015"/>
                      <a:pt x="2595" y="4003"/>
                      <a:pt x="2641" y="3876"/>
                    </a:cubicBezTo>
                    <a:cubicBezTo>
                      <a:pt x="2701" y="3718"/>
                      <a:pt x="2593" y="3535"/>
                      <a:pt x="2437" y="3535"/>
                    </a:cubicBezTo>
                    <a:cubicBezTo>
                      <a:pt x="2426" y="3535"/>
                      <a:pt x="2414" y="3536"/>
                      <a:pt x="2403" y="3538"/>
                    </a:cubicBezTo>
                    <a:cubicBezTo>
                      <a:pt x="2409" y="3509"/>
                      <a:pt x="2420" y="3480"/>
                      <a:pt x="2426" y="3451"/>
                    </a:cubicBezTo>
                    <a:cubicBezTo>
                      <a:pt x="2432" y="3422"/>
                      <a:pt x="2426" y="3393"/>
                      <a:pt x="2420" y="3364"/>
                    </a:cubicBezTo>
                    <a:cubicBezTo>
                      <a:pt x="2397" y="3294"/>
                      <a:pt x="2327" y="3242"/>
                      <a:pt x="2275" y="3201"/>
                    </a:cubicBezTo>
                    <a:cubicBezTo>
                      <a:pt x="2205" y="3149"/>
                      <a:pt x="2129" y="3114"/>
                      <a:pt x="2054" y="3079"/>
                    </a:cubicBezTo>
                    <a:cubicBezTo>
                      <a:pt x="1943" y="3021"/>
                      <a:pt x="1897" y="2945"/>
                      <a:pt x="1932" y="2829"/>
                    </a:cubicBezTo>
                    <a:cubicBezTo>
                      <a:pt x="1937" y="2805"/>
                      <a:pt x="1949" y="2788"/>
                      <a:pt x="1926" y="2776"/>
                    </a:cubicBezTo>
                    <a:cubicBezTo>
                      <a:pt x="1769" y="2701"/>
                      <a:pt x="1682" y="2491"/>
                      <a:pt x="1635" y="2340"/>
                    </a:cubicBezTo>
                    <a:cubicBezTo>
                      <a:pt x="1583" y="2195"/>
                      <a:pt x="1525" y="1980"/>
                      <a:pt x="1606" y="1828"/>
                    </a:cubicBezTo>
                    <a:cubicBezTo>
                      <a:pt x="1775" y="1817"/>
                      <a:pt x="1903" y="1642"/>
                      <a:pt x="1873" y="1474"/>
                    </a:cubicBezTo>
                    <a:cubicBezTo>
                      <a:pt x="1850" y="1305"/>
                      <a:pt x="1722" y="1206"/>
                      <a:pt x="1559" y="1200"/>
                    </a:cubicBezTo>
                    <a:cubicBezTo>
                      <a:pt x="1554" y="1154"/>
                      <a:pt x="1589" y="1125"/>
                      <a:pt x="1623" y="1090"/>
                    </a:cubicBezTo>
                    <a:cubicBezTo>
                      <a:pt x="1664" y="1049"/>
                      <a:pt x="1693" y="1014"/>
                      <a:pt x="1722" y="968"/>
                    </a:cubicBezTo>
                    <a:cubicBezTo>
                      <a:pt x="1786" y="857"/>
                      <a:pt x="1798" y="729"/>
                      <a:pt x="1775" y="601"/>
                    </a:cubicBezTo>
                    <a:cubicBezTo>
                      <a:pt x="1728" y="351"/>
                      <a:pt x="1495" y="177"/>
                      <a:pt x="1321" y="14"/>
                    </a:cubicBezTo>
                    <a:cubicBezTo>
                      <a:pt x="1312" y="5"/>
                      <a:pt x="1302" y="1"/>
                      <a:pt x="129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6" name="Google Shape;2516;p60"/>
            <p:cNvGrpSpPr/>
            <p:nvPr/>
          </p:nvGrpSpPr>
          <p:grpSpPr>
            <a:xfrm>
              <a:off x="7172330" y="1564434"/>
              <a:ext cx="270967" cy="270967"/>
              <a:chOff x="9585805" y="3240709"/>
              <a:chExt cx="270967" cy="270967"/>
            </a:xfrm>
          </p:grpSpPr>
          <p:sp>
            <p:nvSpPr>
              <p:cNvPr id="2517" name="Google Shape;2517;p60"/>
              <p:cNvSpPr/>
              <p:nvPr/>
            </p:nvSpPr>
            <p:spPr>
              <a:xfrm>
                <a:off x="9585805" y="3240709"/>
                <a:ext cx="270967" cy="270967"/>
              </a:xfrm>
              <a:custGeom>
                <a:avLst/>
                <a:gdLst/>
                <a:ahLst/>
                <a:cxnLst/>
                <a:rect l="l" t="t" r="r" b="b"/>
                <a:pathLst>
                  <a:path w="5776" h="5776" extrusionOk="0">
                    <a:moveTo>
                      <a:pt x="2891" y="1"/>
                    </a:moveTo>
                    <a:cubicBezTo>
                      <a:pt x="1292" y="1"/>
                      <a:pt x="1" y="1292"/>
                      <a:pt x="1" y="2891"/>
                    </a:cubicBezTo>
                    <a:cubicBezTo>
                      <a:pt x="1" y="4484"/>
                      <a:pt x="1292" y="5776"/>
                      <a:pt x="2891" y="5776"/>
                    </a:cubicBezTo>
                    <a:cubicBezTo>
                      <a:pt x="4485" y="5776"/>
                      <a:pt x="5776" y="4484"/>
                      <a:pt x="5776" y="2891"/>
                    </a:cubicBezTo>
                    <a:cubicBezTo>
                      <a:pt x="5776" y="1292"/>
                      <a:pt x="4485"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8" name="Google Shape;2518;p60"/>
              <p:cNvSpPr/>
              <p:nvPr/>
            </p:nvSpPr>
            <p:spPr>
              <a:xfrm>
                <a:off x="9654297" y="3268669"/>
                <a:ext cx="137313" cy="210121"/>
              </a:xfrm>
              <a:custGeom>
                <a:avLst/>
                <a:gdLst/>
                <a:ahLst/>
                <a:cxnLst/>
                <a:rect l="l" t="t" r="r" b="b"/>
                <a:pathLst>
                  <a:path w="2927" h="4479" extrusionOk="0">
                    <a:moveTo>
                      <a:pt x="1606" y="1"/>
                    </a:moveTo>
                    <a:cubicBezTo>
                      <a:pt x="1566" y="1"/>
                      <a:pt x="1526" y="4"/>
                      <a:pt x="1484" y="4"/>
                    </a:cubicBezTo>
                    <a:cubicBezTo>
                      <a:pt x="1460" y="4"/>
                      <a:pt x="1391" y="4"/>
                      <a:pt x="1362" y="9"/>
                    </a:cubicBezTo>
                    <a:cubicBezTo>
                      <a:pt x="1323" y="9"/>
                      <a:pt x="1281" y="7"/>
                      <a:pt x="1241" y="7"/>
                    </a:cubicBezTo>
                    <a:cubicBezTo>
                      <a:pt x="1221" y="7"/>
                      <a:pt x="1201" y="7"/>
                      <a:pt x="1181" y="9"/>
                    </a:cubicBezTo>
                    <a:cubicBezTo>
                      <a:pt x="1170" y="9"/>
                      <a:pt x="1164" y="15"/>
                      <a:pt x="1152" y="15"/>
                    </a:cubicBezTo>
                    <a:cubicBezTo>
                      <a:pt x="1123" y="27"/>
                      <a:pt x="1100" y="56"/>
                      <a:pt x="1100" y="91"/>
                    </a:cubicBezTo>
                    <a:cubicBezTo>
                      <a:pt x="1100" y="207"/>
                      <a:pt x="1112" y="323"/>
                      <a:pt x="1117" y="434"/>
                    </a:cubicBezTo>
                    <a:cubicBezTo>
                      <a:pt x="1001" y="434"/>
                      <a:pt x="891" y="440"/>
                      <a:pt x="774" y="440"/>
                    </a:cubicBezTo>
                    <a:cubicBezTo>
                      <a:pt x="751" y="440"/>
                      <a:pt x="734" y="446"/>
                      <a:pt x="722" y="463"/>
                    </a:cubicBezTo>
                    <a:cubicBezTo>
                      <a:pt x="704" y="475"/>
                      <a:pt x="693" y="492"/>
                      <a:pt x="693" y="521"/>
                    </a:cubicBezTo>
                    <a:cubicBezTo>
                      <a:pt x="693" y="643"/>
                      <a:pt x="704" y="760"/>
                      <a:pt x="704" y="882"/>
                    </a:cubicBezTo>
                    <a:cubicBezTo>
                      <a:pt x="710" y="911"/>
                      <a:pt x="722" y="934"/>
                      <a:pt x="739" y="946"/>
                    </a:cubicBezTo>
                    <a:cubicBezTo>
                      <a:pt x="745" y="946"/>
                      <a:pt x="745" y="946"/>
                      <a:pt x="745" y="952"/>
                    </a:cubicBezTo>
                    <a:cubicBezTo>
                      <a:pt x="757" y="957"/>
                      <a:pt x="774" y="963"/>
                      <a:pt x="792" y="963"/>
                    </a:cubicBezTo>
                    <a:cubicBezTo>
                      <a:pt x="816" y="964"/>
                      <a:pt x="840" y="965"/>
                      <a:pt x="864" y="965"/>
                    </a:cubicBezTo>
                    <a:cubicBezTo>
                      <a:pt x="961" y="965"/>
                      <a:pt x="1055" y="957"/>
                      <a:pt x="1152" y="957"/>
                    </a:cubicBezTo>
                    <a:cubicBezTo>
                      <a:pt x="1152" y="1027"/>
                      <a:pt x="1158" y="1103"/>
                      <a:pt x="1158" y="1172"/>
                    </a:cubicBezTo>
                    <a:cubicBezTo>
                      <a:pt x="722" y="1202"/>
                      <a:pt x="262" y="1521"/>
                      <a:pt x="105" y="1923"/>
                    </a:cubicBezTo>
                    <a:cubicBezTo>
                      <a:pt x="24" y="2132"/>
                      <a:pt x="36" y="2400"/>
                      <a:pt x="105" y="2609"/>
                    </a:cubicBezTo>
                    <a:cubicBezTo>
                      <a:pt x="158" y="2778"/>
                      <a:pt x="268" y="2923"/>
                      <a:pt x="390" y="3051"/>
                    </a:cubicBezTo>
                    <a:cubicBezTo>
                      <a:pt x="198" y="3086"/>
                      <a:pt x="36" y="3220"/>
                      <a:pt x="12" y="3435"/>
                    </a:cubicBezTo>
                    <a:cubicBezTo>
                      <a:pt x="1" y="3545"/>
                      <a:pt x="24" y="3691"/>
                      <a:pt x="129" y="3755"/>
                    </a:cubicBezTo>
                    <a:cubicBezTo>
                      <a:pt x="140" y="3760"/>
                      <a:pt x="152" y="3766"/>
                      <a:pt x="164" y="3772"/>
                    </a:cubicBezTo>
                    <a:cubicBezTo>
                      <a:pt x="76" y="3859"/>
                      <a:pt x="41" y="3993"/>
                      <a:pt x="82" y="4150"/>
                    </a:cubicBezTo>
                    <a:cubicBezTo>
                      <a:pt x="135" y="4338"/>
                      <a:pt x="292" y="4382"/>
                      <a:pt x="457" y="4382"/>
                    </a:cubicBezTo>
                    <a:cubicBezTo>
                      <a:pt x="511" y="4382"/>
                      <a:pt x="565" y="4377"/>
                      <a:pt x="617" y="4371"/>
                    </a:cubicBezTo>
                    <a:cubicBezTo>
                      <a:pt x="642" y="4443"/>
                      <a:pt x="1020" y="4478"/>
                      <a:pt x="1414" y="4478"/>
                    </a:cubicBezTo>
                    <a:cubicBezTo>
                      <a:pt x="1847" y="4478"/>
                      <a:pt x="2300" y="4436"/>
                      <a:pt x="2327" y="4354"/>
                    </a:cubicBezTo>
                    <a:cubicBezTo>
                      <a:pt x="2370" y="4357"/>
                      <a:pt x="2413" y="4360"/>
                      <a:pt x="2456" y="4360"/>
                    </a:cubicBezTo>
                    <a:cubicBezTo>
                      <a:pt x="2631" y="4360"/>
                      <a:pt x="2791" y="4317"/>
                      <a:pt x="2856" y="4115"/>
                    </a:cubicBezTo>
                    <a:cubicBezTo>
                      <a:pt x="2909" y="3964"/>
                      <a:pt x="2868" y="3830"/>
                      <a:pt x="2769" y="3743"/>
                    </a:cubicBezTo>
                    <a:cubicBezTo>
                      <a:pt x="2781" y="3737"/>
                      <a:pt x="2792" y="3731"/>
                      <a:pt x="2804" y="3726"/>
                    </a:cubicBezTo>
                    <a:cubicBezTo>
                      <a:pt x="2903" y="3656"/>
                      <a:pt x="2926" y="3510"/>
                      <a:pt x="2914" y="3400"/>
                    </a:cubicBezTo>
                    <a:cubicBezTo>
                      <a:pt x="2885" y="3191"/>
                      <a:pt x="2717" y="3057"/>
                      <a:pt x="2525" y="3028"/>
                    </a:cubicBezTo>
                    <a:cubicBezTo>
                      <a:pt x="2641" y="2894"/>
                      <a:pt x="2740" y="2754"/>
                      <a:pt x="2804" y="2580"/>
                    </a:cubicBezTo>
                    <a:cubicBezTo>
                      <a:pt x="2880" y="2371"/>
                      <a:pt x="2856" y="2103"/>
                      <a:pt x="2786" y="1894"/>
                    </a:cubicBezTo>
                    <a:cubicBezTo>
                      <a:pt x="2641" y="1492"/>
                      <a:pt x="2141" y="1184"/>
                      <a:pt x="1716" y="1167"/>
                    </a:cubicBezTo>
                    <a:cubicBezTo>
                      <a:pt x="1716" y="1097"/>
                      <a:pt x="1716" y="1021"/>
                      <a:pt x="1716" y="952"/>
                    </a:cubicBezTo>
                    <a:cubicBezTo>
                      <a:pt x="1798" y="952"/>
                      <a:pt x="1879" y="954"/>
                      <a:pt x="1959" y="954"/>
                    </a:cubicBezTo>
                    <a:cubicBezTo>
                      <a:pt x="1999" y="954"/>
                      <a:pt x="2038" y="953"/>
                      <a:pt x="2077" y="952"/>
                    </a:cubicBezTo>
                    <a:cubicBezTo>
                      <a:pt x="2094" y="946"/>
                      <a:pt x="2112" y="940"/>
                      <a:pt x="2123" y="934"/>
                    </a:cubicBezTo>
                    <a:cubicBezTo>
                      <a:pt x="2123" y="934"/>
                      <a:pt x="2129" y="934"/>
                      <a:pt x="2129" y="928"/>
                    </a:cubicBezTo>
                    <a:cubicBezTo>
                      <a:pt x="2147" y="917"/>
                      <a:pt x="2158" y="893"/>
                      <a:pt x="2164" y="864"/>
                    </a:cubicBezTo>
                    <a:cubicBezTo>
                      <a:pt x="2164" y="748"/>
                      <a:pt x="2170" y="626"/>
                      <a:pt x="2164" y="504"/>
                    </a:cubicBezTo>
                    <a:cubicBezTo>
                      <a:pt x="2170" y="480"/>
                      <a:pt x="2158" y="457"/>
                      <a:pt x="2141" y="446"/>
                    </a:cubicBezTo>
                    <a:cubicBezTo>
                      <a:pt x="2123" y="434"/>
                      <a:pt x="2106" y="422"/>
                      <a:pt x="2083" y="422"/>
                    </a:cubicBezTo>
                    <a:cubicBezTo>
                      <a:pt x="1972" y="428"/>
                      <a:pt x="1856" y="428"/>
                      <a:pt x="1740" y="428"/>
                    </a:cubicBezTo>
                    <a:cubicBezTo>
                      <a:pt x="1745" y="312"/>
                      <a:pt x="1751" y="201"/>
                      <a:pt x="1751" y="85"/>
                    </a:cubicBezTo>
                    <a:cubicBezTo>
                      <a:pt x="1751" y="44"/>
                      <a:pt x="1728" y="21"/>
                      <a:pt x="1699" y="9"/>
                    </a:cubicBezTo>
                    <a:cubicBezTo>
                      <a:pt x="1687" y="9"/>
                      <a:pt x="1676" y="4"/>
                      <a:pt x="1664" y="4"/>
                    </a:cubicBezTo>
                    <a:cubicBezTo>
                      <a:pt x="1645" y="2"/>
                      <a:pt x="1625" y="1"/>
                      <a:pt x="160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19" name="Google Shape;2519;p60"/>
            <p:cNvGrpSpPr/>
            <p:nvPr/>
          </p:nvGrpSpPr>
          <p:grpSpPr>
            <a:xfrm>
              <a:off x="7555089" y="3081450"/>
              <a:ext cx="270967" cy="270685"/>
              <a:chOff x="9574639" y="1641125"/>
              <a:chExt cx="270967" cy="270685"/>
            </a:xfrm>
          </p:grpSpPr>
          <p:sp>
            <p:nvSpPr>
              <p:cNvPr id="2520" name="Google Shape;2520;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1" name="Google Shape;2521;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2" name="Google Shape;2522;p60"/>
            <p:cNvGrpSpPr/>
            <p:nvPr/>
          </p:nvGrpSpPr>
          <p:grpSpPr>
            <a:xfrm>
              <a:off x="6792239" y="3831688"/>
              <a:ext cx="270967" cy="270685"/>
              <a:chOff x="9574639" y="1641125"/>
              <a:chExt cx="270967" cy="270685"/>
            </a:xfrm>
          </p:grpSpPr>
          <p:sp>
            <p:nvSpPr>
              <p:cNvPr id="2523" name="Google Shape;2523;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4" name="Google Shape;2524;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5" name="Google Shape;2525;p60"/>
            <p:cNvGrpSpPr/>
            <p:nvPr/>
          </p:nvGrpSpPr>
          <p:grpSpPr>
            <a:xfrm>
              <a:off x="6407927" y="3450060"/>
              <a:ext cx="270967" cy="270685"/>
              <a:chOff x="9574639" y="1641125"/>
              <a:chExt cx="270967" cy="270685"/>
            </a:xfrm>
          </p:grpSpPr>
          <p:sp>
            <p:nvSpPr>
              <p:cNvPr id="2526" name="Google Shape;2526;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7" name="Google Shape;2527;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28" name="Google Shape;2528;p60"/>
            <p:cNvGrpSpPr/>
            <p:nvPr/>
          </p:nvGrpSpPr>
          <p:grpSpPr>
            <a:xfrm>
              <a:off x="6404464" y="3076501"/>
              <a:ext cx="270967" cy="270967"/>
              <a:chOff x="9574639" y="2854101"/>
              <a:chExt cx="270967" cy="270967"/>
            </a:xfrm>
          </p:grpSpPr>
          <p:sp>
            <p:nvSpPr>
              <p:cNvPr id="2529" name="Google Shape;2529;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0" name="Google Shape;2530;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1" name="Google Shape;2531;p60"/>
            <p:cNvGrpSpPr/>
            <p:nvPr/>
          </p:nvGrpSpPr>
          <p:grpSpPr>
            <a:xfrm>
              <a:off x="6024854" y="4214589"/>
              <a:ext cx="270685" cy="270967"/>
              <a:chOff x="9196241" y="2415139"/>
              <a:chExt cx="270685" cy="270967"/>
            </a:xfrm>
          </p:grpSpPr>
          <p:sp>
            <p:nvSpPr>
              <p:cNvPr id="2532" name="Google Shape;2532;p60"/>
              <p:cNvSpPr/>
              <p:nvPr/>
            </p:nvSpPr>
            <p:spPr>
              <a:xfrm>
                <a:off x="9196241" y="2415139"/>
                <a:ext cx="270685" cy="270967"/>
              </a:xfrm>
              <a:custGeom>
                <a:avLst/>
                <a:gdLst/>
                <a:ahLst/>
                <a:cxnLst/>
                <a:rect l="l" t="t" r="r" b="b"/>
                <a:pathLst>
                  <a:path w="5770" h="5776" extrusionOk="0">
                    <a:moveTo>
                      <a:pt x="2885" y="0"/>
                    </a:moveTo>
                    <a:cubicBezTo>
                      <a:pt x="1291" y="0"/>
                      <a:pt x="0" y="1291"/>
                      <a:pt x="0" y="2891"/>
                    </a:cubicBezTo>
                    <a:cubicBezTo>
                      <a:pt x="0" y="4484"/>
                      <a:pt x="1291" y="5775"/>
                      <a:pt x="2885" y="5775"/>
                    </a:cubicBezTo>
                    <a:cubicBezTo>
                      <a:pt x="4478" y="5775"/>
                      <a:pt x="5769" y="4484"/>
                      <a:pt x="5769" y="2891"/>
                    </a:cubicBezTo>
                    <a:cubicBezTo>
                      <a:pt x="5769" y="1291"/>
                      <a:pt x="4478" y="0"/>
                      <a:pt x="28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3" name="Google Shape;2533;p60"/>
              <p:cNvSpPr/>
              <p:nvPr/>
            </p:nvSpPr>
            <p:spPr>
              <a:xfrm>
                <a:off x="9262247" y="2457079"/>
                <a:ext cx="146367" cy="190793"/>
              </a:xfrm>
              <a:custGeom>
                <a:avLst/>
                <a:gdLst/>
                <a:ahLst/>
                <a:cxnLst/>
                <a:rect l="l" t="t" r="r" b="b"/>
                <a:pathLst>
                  <a:path w="3120" h="4067" extrusionOk="0">
                    <a:moveTo>
                      <a:pt x="2426" y="1"/>
                    </a:moveTo>
                    <a:cubicBezTo>
                      <a:pt x="2364" y="1"/>
                      <a:pt x="2302" y="2"/>
                      <a:pt x="2240" y="2"/>
                    </a:cubicBezTo>
                    <a:cubicBezTo>
                      <a:pt x="2228" y="2"/>
                      <a:pt x="2199" y="13"/>
                      <a:pt x="2187" y="48"/>
                    </a:cubicBezTo>
                    <a:cubicBezTo>
                      <a:pt x="2170" y="136"/>
                      <a:pt x="2152" y="223"/>
                      <a:pt x="2141" y="310"/>
                    </a:cubicBezTo>
                    <a:lnTo>
                      <a:pt x="2036" y="310"/>
                    </a:lnTo>
                    <a:cubicBezTo>
                      <a:pt x="2042" y="229"/>
                      <a:pt x="2053" y="147"/>
                      <a:pt x="2071" y="66"/>
                    </a:cubicBezTo>
                    <a:cubicBezTo>
                      <a:pt x="2077" y="54"/>
                      <a:pt x="2071" y="37"/>
                      <a:pt x="2059" y="31"/>
                    </a:cubicBezTo>
                    <a:cubicBezTo>
                      <a:pt x="2053" y="19"/>
                      <a:pt x="2042" y="13"/>
                      <a:pt x="2030" y="13"/>
                    </a:cubicBezTo>
                    <a:cubicBezTo>
                      <a:pt x="2008" y="13"/>
                      <a:pt x="1987" y="12"/>
                      <a:pt x="1965" y="12"/>
                    </a:cubicBezTo>
                    <a:cubicBezTo>
                      <a:pt x="1880" y="12"/>
                      <a:pt x="1797" y="18"/>
                      <a:pt x="1713" y="18"/>
                    </a:cubicBezTo>
                    <a:cubicBezTo>
                      <a:pt x="1676" y="18"/>
                      <a:pt x="1638" y="17"/>
                      <a:pt x="1600" y="13"/>
                    </a:cubicBezTo>
                    <a:cubicBezTo>
                      <a:pt x="1596" y="12"/>
                      <a:pt x="1592" y="12"/>
                      <a:pt x="1589" y="12"/>
                    </a:cubicBezTo>
                    <a:cubicBezTo>
                      <a:pt x="1573" y="12"/>
                      <a:pt x="1564" y="22"/>
                      <a:pt x="1559" y="37"/>
                    </a:cubicBezTo>
                    <a:cubicBezTo>
                      <a:pt x="1559" y="43"/>
                      <a:pt x="1559" y="48"/>
                      <a:pt x="1559" y="54"/>
                    </a:cubicBezTo>
                    <a:cubicBezTo>
                      <a:pt x="1559" y="141"/>
                      <a:pt x="1571" y="234"/>
                      <a:pt x="1553" y="316"/>
                    </a:cubicBezTo>
                    <a:cubicBezTo>
                      <a:pt x="1548" y="316"/>
                      <a:pt x="1454" y="322"/>
                      <a:pt x="1454" y="322"/>
                    </a:cubicBezTo>
                    <a:cubicBezTo>
                      <a:pt x="1437" y="234"/>
                      <a:pt x="1443" y="141"/>
                      <a:pt x="1443" y="54"/>
                    </a:cubicBezTo>
                    <a:cubicBezTo>
                      <a:pt x="1443" y="49"/>
                      <a:pt x="1448" y="13"/>
                      <a:pt x="1411" y="13"/>
                    </a:cubicBezTo>
                    <a:cubicBezTo>
                      <a:pt x="1408" y="13"/>
                      <a:pt x="1405" y="13"/>
                      <a:pt x="1402" y="13"/>
                    </a:cubicBezTo>
                    <a:cubicBezTo>
                      <a:pt x="1329" y="22"/>
                      <a:pt x="1258" y="24"/>
                      <a:pt x="1187" y="24"/>
                    </a:cubicBezTo>
                    <a:cubicBezTo>
                      <a:pt x="1151" y="24"/>
                      <a:pt x="1116" y="23"/>
                      <a:pt x="1080" y="23"/>
                    </a:cubicBezTo>
                    <a:cubicBezTo>
                      <a:pt x="1044" y="23"/>
                      <a:pt x="1008" y="24"/>
                      <a:pt x="972" y="25"/>
                    </a:cubicBezTo>
                    <a:cubicBezTo>
                      <a:pt x="919" y="25"/>
                      <a:pt x="925" y="66"/>
                      <a:pt x="931" y="77"/>
                    </a:cubicBezTo>
                    <a:cubicBezTo>
                      <a:pt x="954" y="159"/>
                      <a:pt x="960" y="240"/>
                      <a:pt x="972" y="322"/>
                    </a:cubicBezTo>
                    <a:cubicBezTo>
                      <a:pt x="937" y="328"/>
                      <a:pt x="902" y="328"/>
                      <a:pt x="867" y="328"/>
                    </a:cubicBezTo>
                    <a:cubicBezTo>
                      <a:pt x="855" y="240"/>
                      <a:pt x="832" y="153"/>
                      <a:pt x="815" y="66"/>
                    </a:cubicBezTo>
                    <a:cubicBezTo>
                      <a:pt x="809" y="48"/>
                      <a:pt x="803" y="19"/>
                      <a:pt x="757" y="19"/>
                    </a:cubicBezTo>
                    <a:cubicBezTo>
                      <a:pt x="605" y="19"/>
                      <a:pt x="448" y="19"/>
                      <a:pt x="297" y="37"/>
                    </a:cubicBezTo>
                    <a:cubicBezTo>
                      <a:pt x="251" y="48"/>
                      <a:pt x="251" y="89"/>
                      <a:pt x="268" y="118"/>
                    </a:cubicBezTo>
                    <a:cubicBezTo>
                      <a:pt x="379" y="269"/>
                      <a:pt x="408" y="490"/>
                      <a:pt x="431" y="671"/>
                    </a:cubicBezTo>
                    <a:cubicBezTo>
                      <a:pt x="454" y="816"/>
                      <a:pt x="460" y="973"/>
                      <a:pt x="483" y="1118"/>
                    </a:cubicBezTo>
                    <a:cubicBezTo>
                      <a:pt x="483" y="1142"/>
                      <a:pt x="506" y="1148"/>
                      <a:pt x="524" y="1153"/>
                    </a:cubicBezTo>
                    <a:cubicBezTo>
                      <a:pt x="579" y="1156"/>
                      <a:pt x="636" y="1158"/>
                      <a:pt x="693" y="1158"/>
                    </a:cubicBezTo>
                    <a:cubicBezTo>
                      <a:pt x="751" y="1158"/>
                      <a:pt x="809" y="1156"/>
                      <a:pt x="867" y="1153"/>
                    </a:cubicBezTo>
                    <a:cubicBezTo>
                      <a:pt x="919" y="1212"/>
                      <a:pt x="931" y="1310"/>
                      <a:pt x="948" y="1380"/>
                    </a:cubicBezTo>
                    <a:cubicBezTo>
                      <a:pt x="960" y="1427"/>
                      <a:pt x="966" y="1467"/>
                      <a:pt x="972" y="1514"/>
                    </a:cubicBezTo>
                    <a:cubicBezTo>
                      <a:pt x="978" y="1648"/>
                      <a:pt x="978" y="1787"/>
                      <a:pt x="978" y="1921"/>
                    </a:cubicBezTo>
                    <a:cubicBezTo>
                      <a:pt x="978" y="2066"/>
                      <a:pt x="972" y="2218"/>
                      <a:pt x="954" y="2369"/>
                    </a:cubicBezTo>
                    <a:cubicBezTo>
                      <a:pt x="948" y="2421"/>
                      <a:pt x="943" y="2474"/>
                      <a:pt x="925" y="2526"/>
                    </a:cubicBezTo>
                    <a:cubicBezTo>
                      <a:pt x="908" y="2578"/>
                      <a:pt x="838" y="2660"/>
                      <a:pt x="791" y="2677"/>
                    </a:cubicBezTo>
                    <a:cubicBezTo>
                      <a:pt x="757" y="2689"/>
                      <a:pt x="762" y="2724"/>
                      <a:pt x="774" y="2753"/>
                    </a:cubicBezTo>
                    <a:cubicBezTo>
                      <a:pt x="809" y="2863"/>
                      <a:pt x="768" y="2939"/>
                      <a:pt x="664" y="3003"/>
                    </a:cubicBezTo>
                    <a:cubicBezTo>
                      <a:pt x="582" y="3055"/>
                      <a:pt x="489" y="3084"/>
                      <a:pt x="413" y="3148"/>
                    </a:cubicBezTo>
                    <a:cubicBezTo>
                      <a:pt x="355" y="3195"/>
                      <a:pt x="291" y="3247"/>
                      <a:pt x="268" y="3317"/>
                    </a:cubicBezTo>
                    <a:cubicBezTo>
                      <a:pt x="256" y="3352"/>
                      <a:pt x="251" y="3387"/>
                      <a:pt x="256" y="3427"/>
                    </a:cubicBezTo>
                    <a:cubicBezTo>
                      <a:pt x="262" y="3456"/>
                      <a:pt x="274" y="3485"/>
                      <a:pt x="285" y="3515"/>
                    </a:cubicBezTo>
                    <a:cubicBezTo>
                      <a:pt x="278" y="3514"/>
                      <a:pt x="271" y="3514"/>
                      <a:pt x="265" y="3514"/>
                    </a:cubicBezTo>
                    <a:cubicBezTo>
                      <a:pt x="203" y="3514"/>
                      <a:pt x="146" y="3537"/>
                      <a:pt x="99" y="3579"/>
                    </a:cubicBezTo>
                    <a:cubicBezTo>
                      <a:pt x="6" y="3648"/>
                      <a:pt x="1" y="3782"/>
                      <a:pt x="35" y="3881"/>
                    </a:cubicBezTo>
                    <a:cubicBezTo>
                      <a:pt x="76" y="4020"/>
                      <a:pt x="303" y="4032"/>
                      <a:pt x="419" y="4044"/>
                    </a:cubicBezTo>
                    <a:cubicBezTo>
                      <a:pt x="566" y="4060"/>
                      <a:pt x="881" y="4067"/>
                      <a:pt x="1234" y="4067"/>
                    </a:cubicBezTo>
                    <a:cubicBezTo>
                      <a:pt x="1792" y="4067"/>
                      <a:pt x="2444" y="4049"/>
                      <a:pt x="2676" y="4020"/>
                    </a:cubicBezTo>
                    <a:cubicBezTo>
                      <a:pt x="2798" y="4009"/>
                      <a:pt x="3001" y="3986"/>
                      <a:pt x="3054" y="3846"/>
                    </a:cubicBezTo>
                    <a:cubicBezTo>
                      <a:pt x="3119" y="3677"/>
                      <a:pt x="2996" y="3483"/>
                      <a:pt x="2827" y="3483"/>
                    </a:cubicBezTo>
                    <a:cubicBezTo>
                      <a:pt x="2815" y="3483"/>
                      <a:pt x="2804" y="3484"/>
                      <a:pt x="2792" y="3485"/>
                    </a:cubicBezTo>
                    <a:cubicBezTo>
                      <a:pt x="2810" y="3427"/>
                      <a:pt x="2833" y="3375"/>
                      <a:pt x="2815" y="3305"/>
                    </a:cubicBezTo>
                    <a:cubicBezTo>
                      <a:pt x="2798" y="3230"/>
                      <a:pt x="2716" y="3171"/>
                      <a:pt x="2658" y="3125"/>
                    </a:cubicBezTo>
                    <a:cubicBezTo>
                      <a:pt x="2589" y="3067"/>
                      <a:pt x="2507" y="3032"/>
                      <a:pt x="2426" y="2997"/>
                    </a:cubicBezTo>
                    <a:cubicBezTo>
                      <a:pt x="2309" y="2939"/>
                      <a:pt x="2251" y="2857"/>
                      <a:pt x="2286" y="2735"/>
                    </a:cubicBezTo>
                    <a:cubicBezTo>
                      <a:pt x="2298" y="2695"/>
                      <a:pt x="2304" y="2671"/>
                      <a:pt x="2269" y="2660"/>
                    </a:cubicBezTo>
                    <a:cubicBezTo>
                      <a:pt x="2222" y="2648"/>
                      <a:pt x="2152" y="2567"/>
                      <a:pt x="2135" y="2520"/>
                    </a:cubicBezTo>
                    <a:cubicBezTo>
                      <a:pt x="2117" y="2474"/>
                      <a:pt x="2106" y="2421"/>
                      <a:pt x="2100" y="2375"/>
                    </a:cubicBezTo>
                    <a:cubicBezTo>
                      <a:pt x="2077" y="2218"/>
                      <a:pt x="2071" y="2061"/>
                      <a:pt x="2065" y="1909"/>
                    </a:cubicBezTo>
                    <a:cubicBezTo>
                      <a:pt x="2059" y="1776"/>
                      <a:pt x="2059" y="1642"/>
                      <a:pt x="2065" y="1514"/>
                    </a:cubicBezTo>
                    <a:cubicBezTo>
                      <a:pt x="2065" y="1467"/>
                      <a:pt x="2071" y="1433"/>
                      <a:pt x="2083" y="1392"/>
                    </a:cubicBezTo>
                    <a:cubicBezTo>
                      <a:pt x="2094" y="1310"/>
                      <a:pt x="2106" y="1200"/>
                      <a:pt x="2164" y="1142"/>
                    </a:cubicBezTo>
                    <a:cubicBezTo>
                      <a:pt x="2274" y="1142"/>
                      <a:pt x="2391" y="1142"/>
                      <a:pt x="2501" y="1130"/>
                    </a:cubicBezTo>
                    <a:cubicBezTo>
                      <a:pt x="2519" y="1130"/>
                      <a:pt x="2542" y="1118"/>
                      <a:pt x="2542" y="1095"/>
                    </a:cubicBezTo>
                    <a:cubicBezTo>
                      <a:pt x="2565" y="956"/>
                      <a:pt x="2565" y="810"/>
                      <a:pt x="2583" y="665"/>
                    </a:cubicBezTo>
                    <a:cubicBezTo>
                      <a:pt x="2606" y="479"/>
                      <a:pt x="2623" y="246"/>
                      <a:pt x="2734" y="89"/>
                    </a:cubicBezTo>
                    <a:cubicBezTo>
                      <a:pt x="2751" y="60"/>
                      <a:pt x="2751" y="13"/>
                      <a:pt x="2705" y="13"/>
                    </a:cubicBezTo>
                    <a:cubicBezTo>
                      <a:pt x="2611" y="3"/>
                      <a:pt x="2518" y="1"/>
                      <a:pt x="24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4" name="Google Shape;2534;p60"/>
            <p:cNvGrpSpPr/>
            <p:nvPr/>
          </p:nvGrpSpPr>
          <p:grpSpPr>
            <a:xfrm>
              <a:off x="5648614" y="3831688"/>
              <a:ext cx="270967" cy="270685"/>
              <a:chOff x="9574639" y="1641125"/>
              <a:chExt cx="270967" cy="270685"/>
            </a:xfrm>
          </p:grpSpPr>
          <p:sp>
            <p:nvSpPr>
              <p:cNvPr id="2535" name="Google Shape;2535;p60"/>
              <p:cNvSpPr/>
              <p:nvPr/>
            </p:nvSpPr>
            <p:spPr>
              <a:xfrm>
                <a:off x="9574639" y="1641125"/>
                <a:ext cx="270967" cy="270685"/>
              </a:xfrm>
              <a:custGeom>
                <a:avLst/>
                <a:gdLst/>
                <a:ahLst/>
                <a:cxnLst/>
                <a:rect l="l" t="t" r="r" b="b"/>
                <a:pathLst>
                  <a:path w="5776" h="5770" extrusionOk="0">
                    <a:moveTo>
                      <a:pt x="2891" y="0"/>
                    </a:moveTo>
                    <a:cubicBezTo>
                      <a:pt x="1297" y="0"/>
                      <a:pt x="1" y="1291"/>
                      <a:pt x="1" y="2885"/>
                    </a:cubicBezTo>
                    <a:cubicBezTo>
                      <a:pt x="1" y="4478"/>
                      <a:pt x="1297" y="5769"/>
                      <a:pt x="2891" y="5769"/>
                    </a:cubicBezTo>
                    <a:cubicBezTo>
                      <a:pt x="4484" y="5769"/>
                      <a:pt x="5776" y="4478"/>
                      <a:pt x="5776" y="2885"/>
                    </a:cubicBezTo>
                    <a:cubicBezTo>
                      <a:pt x="5776" y="1291"/>
                      <a:pt x="4484" y="0"/>
                      <a:pt x="289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6" name="Google Shape;2536;p60"/>
              <p:cNvSpPr/>
              <p:nvPr/>
            </p:nvSpPr>
            <p:spPr>
              <a:xfrm>
                <a:off x="9638488" y="1680954"/>
                <a:ext cx="144537" cy="190840"/>
              </a:xfrm>
              <a:custGeom>
                <a:avLst/>
                <a:gdLst/>
                <a:ahLst/>
                <a:cxnLst/>
                <a:rect l="l" t="t" r="r" b="b"/>
                <a:pathLst>
                  <a:path w="3081" h="4068" extrusionOk="0">
                    <a:moveTo>
                      <a:pt x="1498" y="0"/>
                    </a:moveTo>
                    <a:cubicBezTo>
                      <a:pt x="1493" y="0"/>
                      <a:pt x="1488" y="0"/>
                      <a:pt x="1483" y="0"/>
                    </a:cubicBezTo>
                    <a:cubicBezTo>
                      <a:pt x="1076" y="6"/>
                      <a:pt x="722" y="256"/>
                      <a:pt x="663" y="669"/>
                    </a:cubicBezTo>
                    <a:cubicBezTo>
                      <a:pt x="611" y="1018"/>
                      <a:pt x="774" y="1390"/>
                      <a:pt x="1123" y="1501"/>
                    </a:cubicBezTo>
                    <a:cubicBezTo>
                      <a:pt x="1193" y="1832"/>
                      <a:pt x="1111" y="2332"/>
                      <a:pt x="768" y="2489"/>
                    </a:cubicBezTo>
                    <a:cubicBezTo>
                      <a:pt x="745" y="2501"/>
                      <a:pt x="745" y="2513"/>
                      <a:pt x="745" y="2536"/>
                    </a:cubicBezTo>
                    <a:cubicBezTo>
                      <a:pt x="745" y="2658"/>
                      <a:pt x="704" y="2745"/>
                      <a:pt x="599" y="2809"/>
                    </a:cubicBezTo>
                    <a:cubicBezTo>
                      <a:pt x="512" y="2862"/>
                      <a:pt x="413" y="2896"/>
                      <a:pt x="332" y="2960"/>
                    </a:cubicBezTo>
                    <a:cubicBezTo>
                      <a:pt x="245" y="3024"/>
                      <a:pt x="181" y="3123"/>
                      <a:pt x="175" y="3234"/>
                    </a:cubicBezTo>
                    <a:cubicBezTo>
                      <a:pt x="175" y="3338"/>
                      <a:pt x="250" y="3420"/>
                      <a:pt x="280" y="3513"/>
                    </a:cubicBezTo>
                    <a:cubicBezTo>
                      <a:pt x="272" y="3512"/>
                      <a:pt x="264" y="3512"/>
                      <a:pt x="256" y="3512"/>
                    </a:cubicBezTo>
                    <a:cubicBezTo>
                      <a:pt x="201" y="3512"/>
                      <a:pt x="152" y="3530"/>
                      <a:pt x="111" y="3565"/>
                    </a:cubicBezTo>
                    <a:cubicBezTo>
                      <a:pt x="12" y="3641"/>
                      <a:pt x="0" y="3763"/>
                      <a:pt x="29" y="3873"/>
                    </a:cubicBezTo>
                    <a:cubicBezTo>
                      <a:pt x="64" y="4013"/>
                      <a:pt x="291" y="4030"/>
                      <a:pt x="402" y="4042"/>
                    </a:cubicBezTo>
                    <a:cubicBezTo>
                      <a:pt x="546" y="4060"/>
                      <a:pt x="855" y="4067"/>
                      <a:pt x="1203" y="4067"/>
                    </a:cubicBezTo>
                    <a:cubicBezTo>
                      <a:pt x="1765" y="4067"/>
                      <a:pt x="2428" y="4048"/>
                      <a:pt x="2658" y="4019"/>
                    </a:cubicBezTo>
                    <a:cubicBezTo>
                      <a:pt x="2775" y="4007"/>
                      <a:pt x="2984" y="3984"/>
                      <a:pt x="3025" y="3850"/>
                    </a:cubicBezTo>
                    <a:cubicBezTo>
                      <a:pt x="3080" y="3677"/>
                      <a:pt x="2965" y="3477"/>
                      <a:pt x="2796" y="3477"/>
                    </a:cubicBezTo>
                    <a:cubicBezTo>
                      <a:pt x="2789" y="3477"/>
                      <a:pt x="2782" y="3477"/>
                      <a:pt x="2775" y="3478"/>
                    </a:cubicBezTo>
                    <a:cubicBezTo>
                      <a:pt x="2798" y="3397"/>
                      <a:pt x="2856" y="3321"/>
                      <a:pt x="2862" y="3228"/>
                    </a:cubicBezTo>
                    <a:cubicBezTo>
                      <a:pt x="2873" y="3112"/>
                      <a:pt x="2804" y="3013"/>
                      <a:pt x="2716" y="2937"/>
                    </a:cubicBezTo>
                    <a:cubicBezTo>
                      <a:pt x="2635" y="2879"/>
                      <a:pt x="2542" y="2844"/>
                      <a:pt x="2455" y="2798"/>
                    </a:cubicBezTo>
                    <a:cubicBezTo>
                      <a:pt x="2333" y="2739"/>
                      <a:pt x="2286" y="2646"/>
                      <a:pt x="2280" y="2518"/>
                    </a:cubicBezTo>
                    <a:cubicBezTo>
                      <a:pt x="2280" y="2495"/>
                      <a:pt x="2280" y="2484"/>
                      <a:pt x="2257" y="2472"/>
                    </a:cubicBezTo>
                    <a:cubicBezTo>
                      <a:pt x="1914" y="2326"/>
                      <a:pt x="1821" y="1826"/>
                      <a:pt x="1879" y="1489"/>
                    </a:cubicBezTo>
                    <a:cubicBezTo>
                      <a:pt x="2234" y="1373"/>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37" name="Google Shape;2537;p60"/>
            <p:cNvGrpSpPr/>
            <p:nvPr/>
          </p:nvGrpSpPr>
          <p:grpSpPr>
            <a:xfrm>
              <a:off x="5648614" y="3449919"/>
              <a:ext cx="270967" cy="270967"/>
              <a:chOff x="9574639" y="2854101"/>
              <a:chExt cx="270967" cy="270967"/>
            </a:xfrm>
          </p:grpSpPr>
          <p:sp>
            <p:nvSpPr>
              <p:cNvPr id="2538" name="Google Shape;2538;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9" name="Google Shape;2539;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0" name="Google Shape;2540;p60"/>
            <p:cNvGrpSpPr/>
            <p:nvPr/>
          </p:nvGrpSpPr>
          <p:grpSpPr>
            <a:xfrm>
              <a:off x="5266644" y="3066477"/>
              <a:ext cx="270967" cy="270967"/>
              <a:chOff x="9574639" y="2854101"/>
              <a:chExt cx="270967" cy="270967"/>
            </a:xfrm>
          </p:grpSpPr>
          <p:sp>
            <p:nvSpPr>
              <p:cNvPr id="2541" name="Google Shape;2541;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2" name="Google Shape;2542;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3" name="Google Shape;2543;p60"/>
            <p:cNvGrpSpPr/>
            <p:nvPr/>
          </p:nvGrpSpPr>
          <p:grpSpPr>
            <a:xfrm>
              <a:off x="5266644" y="2700264"/>
              <a:ext cx="270967" cy="270967"/>
              <a:chOff x="9574639" y="2854101"/>
              <a:chExt cx="270967" cy="270967"/>
            </a:xfrm>
          </p:grpSpPr>
          <p:sp>
            <p:nvSpPr>
              <p:cNvPr id="2544" name="Google Shape;2544;p60"/>
              <p:cNvSpPr/>
              <p:nvPr/>
            </p:nvSpPr>
            <p:spPr>
              <a:xfrm>
                <a:off x="9574639" y="2854101"/>
                <a:ext cx="270967" cy="270967"/>
              </a:xfrm>
              <a:custGeom>
                <a:avLst/>
                <a:gdLst/>
                <a:ahLst/>
                <a:cxnLst/>
                <a:rect l="l" t="t" r="r" b="b"/>
                <a:pathLst>
                  <a:path w="5776" h="5776" extrusionOk="0">
                    <a:moveTo>
                      <a:pt x="2891" y="1"/>
                    </a:moveTo>
                    <a:cubicBezTo>
                      <a:pt x="1297" y="1"/>
                      <a:pt x="1" y="1292"/>
                      <a:pt x="1" y="2885"/>
                    </a:cubicBezTo>
                    <a:cubicBezTo>
                      <a:pt x="1" y="4485"/>
                      <a:pt x="1297" y="5776"/>
                      <a:pt x="2891" y="5776"/>
                    </a:cubicBezTo>
                    <a:cubicBezTo>
                      <a:pt x="4484" y="5776"/>
                      <a:pt x="5776" y="4485"/>
                      <a:pt x="5776" y="2885"/>
                    </a:cubicBezTo>
                    <a:cubicBezTo>
                      <a:pt x="5776" y="1292"/>
                      <a:pt x="4484" y="1"/>
                      <a:pt x="289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5" name="Google Shape;2545;p60"/>
              <p:cNvSpPr/>
              <p:nvPr/>
            </p:nvSpPr>
            <p:spPr>
              <a:xfrm>
                <a:off x="9638488" y="2894212"/>
                <a:ext cx="144537" cy="190840"/>
              </a:xfrm>
              <a:custGeom>
                <a:avLst/>
                <a:gdLst/>
                <a:ahLst/>
                <a:cxnLst/>
                <a:rect l="l" t="t" r="r" b="b"/>
                <a:pathLst>
                  <a:path w="3081" h="4068" extrusionOk="0">
                    <a:moveTo>
                      <a:pt x="1498" y="0"/>
                    </a:moveTo>
                    <a:cubicBezTo>
                      <a:pt x="1493" y="0"/>
                      <a:pt x="1488" y="1"/>
                      <a:pt x="1483" y="1"/>
                    </a:cubicBezTo>
                    <a:cubicBezTo>
                      <a:pt x="1076" y="6"/>
                      <a:pt x="722" y="251"/>
                      <a:pt x="663" y="669"/>
                    </a:cubicBezTo>
                    <a:cubicBezTo>
                      <a:pt x="611" y="1018"/>
                      <a:pt x="774" y="1385"/>
                      <a:pt x="1123" y="1495"/>
                    </a:cubicBezTo>
                    <a:cubicBezTo>
                      <a:pt x="1193" y="1833"/>
                      <a:pt x="1111" y="2333"/>
                      <a:pt x="768" y="2490"/>
                    </a:cubicBezTo>
                    <a:cubicBezTo>
                      <a:pt x="745" y="2496"/>
                      <a:pt x="745" y="2513"/>
                      <a:pt x="745" y="2536"/>
                    </a:cubicBezTo>
                    <a:cubicBezTo>
                      <a:pt x="745" y="2658"/>
                      <a:pt x="704" y="2746"/>
                      <a:pt x="599" y="2810"/>
                    </a:cubicBezTo>
                    <a:cubicBezTo>
                      <a:pt x="512" y="2862"/>
                      <a:pt x="413" y="2897"/>
                      <a:pt x="332" y="2955"/>
                    </a:cubicBezTo>
                    <a:cubicBezTo>
                      <a:pt x="245" y="3025"/>
                      <a:pt x="181" y="3124"/>
                      <a:pt x="175" y="3234"/>
                    </a:cubicBezTo>
                    <a:cubicBezTo>
                      <a:pt x="175" y="3339"/>
                      <a:pt x="250" y="3414"/>
                      <a:pt x="280" y="3507"/>
                    </a:cubicBezTo>
                    <a:cubicBezTo>
                      <a:pt x="216" y="3507"/>
                      <a:pt x="157" y="3525"/>
                      <a:pt x="111" y="3560"/>
                    </a:cubicBezTo>
                    <a:cubicBezTo>
                      <a:pt x="12" y="3641"/>
                      <a:pt x="0" y="3758"/>
                      <a:pt x="29" y="3874"/>
                    </a:cubicBezTo>
                    <a:cubicBezTo>
                      <a:pt x="64" y="4013"/>
                      <a:pt x="291" y="4031"/>
                      <a:pt x="402" y="4043"/>
                    </a:cubicBezTo>
                    <a:cubicBezTo>
                      <a:pt x="546" y="4060"/>
                      <a:pt x="855" y="4068"/>
                      <a:pt x="1203" y="4068"/>
                    </a:cubicBezTo>
                    <a:cubicBezTo>
                      <a:pt x="1765" y="4068"/>
                      <a:pt x="2428" y="4048"/>
                      <a:pt x="2658" y="4019"/>
                    </a:cubicBezTo>
                    <a:cubicBezTo>
                      <a:pt x="2775" y="4002"/>
                      <a:pt x="2984" y="3979"/>
                      <a:pt x="3025" y="3845"/>
                    </a:cubicBezTo>
                    <a:cubicBezTo>
                      <a:pt x="3080" y="3672"/>
                      <a:pt x="2965" y="3477"/>
                      <a:pt x="2796" y="3477"/>
                    </a:cubicBezTo>
                    <a:cubicBezTo>
                      <a:pt x="2789" y="3477"/>
                      <a:pt x="2782" y="3478"/>
                      <a:pt x="2775" y="3478"/>
                    </a:cubicBezTo>
                    <a:cubicBezTo>
                      <a:pt x="2798" y="3397"/>
                      <a:pt x="2856" y="3321"/>
                      <a:pt x="2862" y="3228"/>
                    </a:cubicBezTo>
                    <a:cubicBezTo>
                      <a:pt x="2873" y="3106"/>
                      <a:pt x="2804" y="3007"/>
                      <a:pt x="2716" y="2938"/>
                    </a:cubicBezTo>
                    <a:cubicBezTo>
                      <a:pt x="2635" y="2874"/>
                      <a:pt x="2542" y="2844"/>
                      <a:pt x="2455" y="2798"/>
                    </a:cubicBezTo>
                    <a:cubicBezTo>
                      <a:pt x="2333" y="2740"/>
                      <a:pt x="2286" y="2647"/>
                      <a:pt x="2280" y="2519"/>
                    </a:cubicBezTo>
                    <a:cubicBezTo>
                      <a:pt x="2280" y="2496"/>
                      <a:pt x="2280" y="2478"/>
                      <a:pt x="2257" y="2472"/>
                    </a:cubicBezTo>
                    <a:cubicBezTo>
                      <a:pt x="1914" y="2321"/>
                      <a:pt x="1821" y="1827"/>
                      <a:pt x="1879" y="1489"/>
                    </a:cubicBezTo>
                    <a:cubicBezTo>
                      <a:pt x="2234" y="1367"/>
                      <a:pt x="2373" y="1001"/>
                      <a:pt x="2321" y="652"/>
                    </a:cubicBezTo>
                    <a:cubicBezTo>
                      <a:pt x="2263" y="238"/>
                      <a:pt x="1905" y="0"/>
                      <a:pt x="149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546" name="Google Shape;2546;p60"/>
            <p:cNvGrpSpPr/>
            <p:nvPr/>
          </p:nvGrpSpPr>
          <p:grpSpPr>
            <a:xfrm>
              <a:off x="4877416" y="3066618"/>
              <a:ext cx="270685" cy="270685"/>
              <a:chOff x="9196241" y="3628396"/>
              <a:chExt cx="270685" cy="270685"/>
            </a:xfrm>
          </p:grpSpPr>
          <p:sp>
            <p:nvSpPr>
              <p:cNvPr id="2547" name="Google Shape;2547;p60"/>
              <p:cNvSpPr/>
              <p:nvPr/>
            </p:nvSpPr>
            <p:spPr>
              <a:xfrm>
                <a:off x="9196241" y="3628396"/>
                <a:ext cx="270685" cy="270685"/>
              </a:xfrm>
              <a:custGeom>
                <a:avLst/>
                <a:gdLst/>
                <a:ahLst/>
                <a:cxnLst/>
                <a:rect l="l" t="t" r="r" b="b"/>
                <a:pathLst>
                  <a:path w="5770" h="5770" extrusionOk="0">
                    <a:moveTo>
                      <a:pt x="2885" y="1"/>
                    </a:moveTo>
                    <a:cubicBezTo>
                      <a:pt x="1291" y="1"/>
                      <a:pt x="0" y="1292"/>
                      <a:pt x="0" y="2885"/>
                    </a:cubicBezTo>
                    <a:cubicBezTo>
                      <a:pt x="0" y="4479"/>
                      <a:pt x="1291" y="5770"/>
                      <a:pt x="2885" y="5770"/>
                    </a:cubicBezTo>
                    <a:cubicBezTo>
                      <a:pt x="4478" y="5770"/>
                      <a:pt x="5769" y="4479"/>
                      <a:pt x="5769" y="2885"/>
                    </a:cubicBezTo>
                    <a:cubicBezTo>
                      <a:pt x="5769" y="1292"/>
                      <a:pt x="4478" y="1"/>
                      <a:pt x="288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8" name="Google Shape;2548;p60"/>
              <p:cNvSpPr/>
              <p:nvPr/>
            </p:nvSpPr>
            <p:spPr>
              <a:xfrm>
                <a:off x="9262247" y="3670336"/>
                <a:ext cx="146367" cy="190793"/>
              </a:xfrm>
              <a:custGeom>
                <a:avLst/>
                <a:gdLst/>
                <a:ahLst/>
                <a:cxnLst/>
                <a:rect l="l" t="t" r="r" b="b"/>
                <a:pathLst>
                  <a:path w="3120" h="4067" extrusionOk="0">
                    <a:moveTo>
                      <a:pt x="2472" y="1"/>
                    </a:moveTo>
                    <a:cubicBezTo>
                      <a:pt x="2395" y="1"/>
                      <a:pt x="2318" y="2"/>
                      <a:pt x="2240" y="2"/>
                    </a:cubicBezTo>
                    <a:cubicBezTo>
                      <a:pt x="2228" y="2"/>
                      <a:pt x="2199" y="8"/>
                      <a:pt x="2187" y="49"/>
                    </a:cubicBezTo>
                    <a:cubicBezTo>
                      <a:pt x="2170" y="136"/>
                      <a:pt x="2152" y="223"/>
                      <a:pt x="2141" y="310"/>
                    </a:cubicBezTo>
                    <a:lnTo>
                      <a:pt x="2036" y="310"/>
                    </a:lnTo>
                    <a:cubicBezTo>
                      <a:pt x="2042" y="229"/>
                      <a:pt x="2053" y="148"/>
                      <a:pt x="2071" y="66"/>
                    </a:cubicBezTo>
                    <a:cubicBezTo>
                      <a:pt x="2077" y="49"/>
                      <a:pt x="2071" y="37"/>
                      <a:pt x="2059" y="31"/>
                    </a:cubicBezTo>
                    <a:cubicBezTo>
                      <a:pt x="2053" y="20"/>
                      <a:pt x="2042" y="14"/>
                      <a:pt x="2030" y="14"/>
                    </a:cubicBezTo>
                    <a:cubicBezTo>
                      <a:pt x="2008" y="13"/>
                      <a:pt x="1985" y="13"/>
                      <a:pt x="1963" y="13"/>
                    </a:cubicBezTo>
                    <a:cubicBezTo>
                      <a:pt x="1892" y="13"/>
                      <a:pt x="1823" y="16"/>
                      <a:pt x="1753" y="16"/>
                    </a:cubicBezTo>
                    <a:cubicBezTo>
                      <a:pt x="1702" y="16"/>
                      <a:pt x="1651" y="14"/>
                      <a:pt x="1600" y="8"/>
                    </a:cubicBezTo>
                    <a:cubicBezTo>
                      <a:pt x="1577" y="8"/>
                      <a:pt x="1565" y="20"/>
                      <a:pt x="1559" y="31"/>
                    </a:cubicBezTo>
                    <a:cubicBezTo>
                      <a:pt x="1559" y="37"/>
                      <a:pt x="1559" y="43"/>
                      <a:pt x="1559" y="55"/>
                    </a:cubicBezTo>
                    <a:cubicBezTo>
                      <a:pt x="1559" y="142"/>
                      <a:pt x="1571" y="229"/>
                      <a:pt x="1553" y="316"/>
                    </a:cubicBezTo>
                    <a:lnTo>
                      <a:pt x="1454" y="316"/>
                    </a:lnTo>
                    <a:cubicBezTo>
                      <a:pt x="1437" y="235"/>
                      <a:pt x="1443" y="142"/>
                      <a:pt x="1443" y="55"/>
                    </a:cubicBezTo>
                    <a:cubicBezTo>
                      <a:pt x="1443" y="49"/>
                      <a:pt x="1448" y="13"/>
                      <a:pt x="1411" y="13"/>
                    </a:cubicBezTo>
                    <a:cubicBezTo>
                      <a:pt x="1408" y="13"/>
                      <a:pt x="1405" y="13"/>
                      <a:pt x="1402" y="14"/>
                    </a:cubicBezTo>
                    <a:cubicBezTo>
                      <a:pt x="1329" y="23"/>
                      <a:pt x="1258" y="24"/>
                      <a:pt x="1187" y="24"/>
                    </a:cubicBezTo>
                    <a:cubicBezTo>
                      <a:pt x="1151" y="24"/>
                      <a:pt x="1116" y="24"/>
                      <a:pt x="1080" y="24"/>
                    </a:cubicBezTo>
                    <a:cubicBezTo>
                      <a:pt x="1044" y="24"/>
                      <a:pt x="1008" y="24"/>
                      <a:pt x="972" y="26"/>
                    </a:cubicBezTo>
                    <a:cubicBezTo>
                      <a:pt x="919" y="26"/>
                      <a:pt x="925" y="66"/>
                      <a:pt x="931" y="78"/>
                    </a:cubicBezTo>
                    <a:cubicBezTo>
                      <a:pt x="954" y="159"/>
                      <a:pt x="960" y="241"/>
                      <a:pt x="972" y="322"/>
                    </a:cubicBezTo>
                    <a:cubicBezTo>
                      <a:pt x="937" y="322"/>
                      <a:pt x="902" y="322"/>
                      <a:pt x="867" y="328"/>
                    </a:cubicBezTo>
                    <a:cubicBezTo>
                      <a:pt x="855" y="235"/>
                      <a:pt x="832" y="148"/>
                      <a:pt x="815" y="60"/>
                    </a:cubicBezTo>
                    <a:cubicBezTo>
                      <a:pt x="809" y="49"/>
                      <a:pt x="803" y="20"/>
                      <a:pt x="757" y="20"/>
                    </a:cubicBezTo>
                    <a:cubicBezTo>
                      <a:pt x="605" y="20"/>
                      <a:pt x="448" y="20"/>
                      <a:pt x="297" y="37"/>
                    </a:cubicBezTo>
                    <a:cubicBezTo>
                      <a:pt x="251" y="43"/>
                      <a:pt x="251" y="89"/>
                      <a:pt x="268" y="113"/>
                    </a:cubicBezTo>
                    <a:cubicBezTo>
                      <a:pt x="379" y="270"/>
                      <a:pt x="408" y="485"/>
                      <a:pt x="431" y="665"/>
                    </a:cubicBezTo>
                    <a:cubicBezTo>
                      <a:pt x="454" y="816"/>
                      <a:pt x="460" y="968"/>
                      <a:pt x="483" y="1119"/>
                    </a:cubicBezTo>
                    <a:cubicBezTo>
                      <a:pt x="483" y="1136"/>
                      <a:pt x="506" y="1148"/>
                      <a:pt x="524" y="1148"/>
                    </a:cubicBezTo>
                    <a:cubicBezTo>
                      <a:pt x="579" y="1154"/>
                      <a:pt x="636" y="1155"/>
                      <a:pt x="693" y="1155"/>
                    </a:cubicBezTo>
                    <a:cubicBezTo>
                      <a:pt x="751" y="1155"/>
                      <a:pt x="809" y="1154"/>
                      <a:pt x="867" y="1154"/>
                    </a:cubicBezTo>
                    <a:cubicBezTo>
                      <a:pt x="919" y="1212"/>
                      <a:pt x="931" y="1311"/>
                      <a:pt x="948" y="1381"/>
                    </a:cubicBezTo>
                    <a:cubicBezTo>
                      <a:pt x="960" y="1427"/>
                      <a:pt x="966" y="1468"/>
                      <a:pt x="972" y="1514"/>
                    </a:cubicBezTo>
                    <a:cubicBezTo>
                      <a:pt x="978" y="1648"/>
                      <a:pt x="978" y="1782"/>
                      <a:pt x="978" y="1916"/>
                    </a:cubicBezTo>
                    <a:cubicBezTo>
                      <a:pt x="978" y="2067"/>
                      <a:pt x="972" y="2218"/>
                      <a:pt x="954" y="2363"/>
                    </a:cubicBezTo>
                    <a:cubicBezTo>
                      <a:pt x="948" y="2422"/>
                      <a:pt x="943" y="2474"/>
                      <a:pt x="925" y="2526"/>
                    </a:cubicBezTo>
                    <a:cubicBezTo>
                      <a:pt x="908" y="2573"/>
                      <a:pt x="838" y="2660"/>
                      <a:pt x="791" y="2677"/>
                    </a:cubicBezTo>
                    <a:cubicBezTo>
                      <a:pt x="757" y="2689"/>
                      <a:pt x="762" y="2724"/>
                      <a:pt x="774" y="2753"/>
                    </a:cubicBezTo>
                    <a:cubicBezTo>
                      <a:pt x="809" y="2864"/>
                      <a:pt x="768" y="2939"/>
                      <a:pt x="664" y="3003"/>
                    </a:cubicBezTo>
                    <a:cubicBezTo>
                      <a:pt x="582" y="3050"/>
                      <a:pt x="489" y="3085"/>
                      <a:pt x="413" y="3149"/>
                    </a:cubicBezTo>
                    <a:cubicBezTo>
                      <a:pt x="355" y="3195"/>
                      <a:pt x="291" y="3242"/>
                      <a:pt x="268" y="3317"/>
                    </a:cubicBezTo>
                    <a:cubicBezTo>
                      <a:pt x="256" y="3352"/>
                      <a:pt x="251" y="3387"/>
                      <a:pt x="256" y="3422"/>
                    </a:cubicBezTo>
                    <a:cubicBezTo>
                      <a:pt x="262" y="3457"/>
                      <a:pt x="274" y="3486"/>
                      <a:pt x="285" y="3515"/>
                    </a:cubicBezTo>
                    <a:cubicBezTo>
                      <a:pt x="278" y="3514"/>
                      <a:pt x="271" y="3514"/>
                      <a:pt x="264" y="3514"/>
                    </a:cubicBezTo>
                    <a:cubicBezTo>
                      <a:pt x="203" y="3514"/>
                      <a:pt x="146" y="3537"/>
                      <a:pt x="99" y="3573"/>
                    </a:cubicBezTo>
                    <a:cubicBezTo>
                      <a:pt x="6" y="3643"/>
                      <a:pt x="1" y="3782"/>
                      <a:pt x="35" y="3881"/>
                    </a:cubicBezTo>
                    <a:cubicBezTo>
                      <a:pt x="76" y="4021"/>
                      <a:pt x="303" y="4033"/>
                      <a:pt x="419" y="4044"/>
                    </a:cubicBezTo>
                    <a:cubicBezTo>
                      <a:pt x="566" y="4060"/>
                      <a:pt x="881" y="4067"/>
                      <a:pt x="1234" y="4067"/>
                    </a:cubicBezTo>
                    <a:cubicBezTo>
                      <a:pt x="1792" y="4067"/>
                      <a:pt x="2444" y="4049"/>
                      <a:pt x="2676" y="4021"/>
                    </a:cubicBezTo>
                    <a:cubicBezTo>
                      <a:pt x="2798" y="4003"/>
                      <a:pt x="3001" y="3986"/>
                      <a:pt x="3054" y="3846"/>
                    </a:cubicBezTo>
                    <a:cubicBezTo>
                      <a:pt x="3119" y="3678"/>
                      <a:pt x="2996" y="3483"/>
                      <a:pt x="2827" y="3483"/>
                    </a:cubicBezTo>
                    <a:cubicBezTo>
                      <a:pt x="2815" y="3483"/>
                      <a:pt x="2804" y="3484"/>
                      <a:pt x="2792" y="3486"/>
                    </a:cubicBezTo>
                    <a:cubicBezTo>
                      <a:pt x="2810" y="3428"/>
                      <a:pt x="2833" y="3375"/>
                      <a:pt x="2815" y="3306"/>
                    </a:cubicBezTo>
                    <a:cubicBezTo>
                      <a:pt x="2798" y="3224"/>
                      <a:pt x="2716" y="3172"/>
                      <a:pt x="2658" y="3125"/>
                    </a:cubicBezTo>
                    <a:cubicBezTo>
                      <a:pt x="2589" y="3067"/>
                      <a:pt x="2507" y="3032"/>
                      <a:pt x="2426" y="2992"/>
                    </a:cubicBezTo>
                    <a:cubicBezTo>
                      <a:pt x="2309" y="2933"/>
                      <a:pt x="2251" y="2858"/>
                      <a:pt x="2286" y="2736"/>
                    </a:cubicBezTo>
                    <a:cubicBezTo>
                      <a:pt x="2298" y="2695"/>
                      <a:pt x="2304" y="2672"/>
                      <a:pt x="2269" y="2660"/>
                    </a:cubicBezTo>
                    <a:cubicBezTo>
                      <a:pt x="2222" y="2643"/>
                      <a:pt x="2152" y="2567"/>
                      <a:pt x="2135" y="2520"/>
                    </a:cubicBezTo>
                    <a:cubicBezTo>
                      <a:pt x="2117" y="2474"/>
                      <a:pt x="2106" y="2422"/>
                      <a:pt x="2100" y="2369"/>
                    </a:cubicBezTo>
                    <a:cubicBezTo>
                      <a:pt x="2077" y="2218"/>
                      <a:pt x="2071" y="2061"/>
                      <a:pt x="2065" y="1904"/>
                    </a:cubicBezTo>
                    <a:cubicBezTo>
                      <a:pt x="2059" y="1776"/>
                      <a:pt x="2059" y="1642"/>
                      <a:pt x="2065" y="1509"/>
                    </a:cubicBezTo>
                    <a:cubicBezTo>
                      <a:pt x="2065" y="1468"/>
                      <a:pt x="2071" y="1427"/>
                      <a:pt x="2083" y="1386"/>
                    </a:cubicBezTo>
                    <a:cubicBezTo>
                      <a:pt x="2094" y="1311"/>
                      <a:pt x="2106" y="1200"/>
                      <a:pt x="2164" y="1142"/>
                    </a:cubicBezTo>
                    <a:cubicBezTo>
                      <a:pt x="2274" y="1136"/>
                      <a:pt x="2391" y="1136"/>
                      <a:pt x="2501" y="1130"/>
                    </a:cubicBezTo>
                    <a:cubicBezTo>
                      <a:pt x="2519" y="1125"/>
                      <a:pt x="2542" y="1113"/>
                      <a:pt x="2542" y="1096"/>
                    </a:cubicBezTo>
                    <a:cubicBezTo>
                      <a:pt x="2565" y="950"/>
                      <a:pt x="2565" y="805"/>
                      <a:pt x="2583" y="659"/>
                    </a:cubicBezTo>
                    <a:cubicBezTo>
                      <a:pt x="2606" y="479"/>
                      <a:pt x="2623" y="247"/>
                      <a:pt x="2734" y="89"/>
                    </a:cubicBezTo>
                    <a:cubicBezTo>
                      <a:pt x="2751" y="55"/>
                      <a:pt x="2751" y="14"/>
                      <a:pt x="2705" y="8"/>
                    </a:cubicBezTo>
                    <a:cubicBezTo>
                      <a:pt x="2626" y="2"/>
                      <a:pt x="2549" y="1"/>
                      <a:pt x="247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549" name="Google Shape;2549;p60"/>
            <p:cNvCxnSpPr/>
            <p:nvPr/>
          </p:nvCxnSpPr>
          <p:spPr>
            <a:xfrm rot="10800000">
              <a:off x="6163750" y="1705650"/>
              <a:ext cx="0" cy="2396400"/>
            </a:xfrm>
            <a:prstGeom prst="straightConnector1">
              <a:avLst/>
            </a:prstGeom>
            <a:noFill/>
            <a:ln w="9525" cap="flat" cmpd="sng">
              <a:solidFill>
                <a:schemeClr val="accent3"/>
              </a:solidFill>
              <a:prstDash val="solid"/>
              <a:round/>
              <a:headEnd type="none" w="med" len="med"/>
              <a:tailEnd type="stealth" w="med" len="med"/>
            </a:ln>
          </p:spPr>
        </p:cxnSp>
        <p:cxnSp>
          <p:nvCxnSpPr>
            <p:cNvPr id="2550" name="Google Shape;2550;p60"/>
            <p:cNvCxnSpPr/>
            <p:nvPr/>
          </p:nvCxnSpPr>
          <p:spPr>
            <a:xfrm>
              <a:off x="6225575" y="1699913"/>
              <a:ext cx="1117200" cy="0"/>
            </a:xfrm>
            <a:prstGeom prst="straightConnector1">
              <a:avLst/>
            </a:prstGeom>
            <a:noFill/>
            <a:ln w="9525" cap="flat" cmpd="sng">
              <a:solidFill>
                <a:schemeClr val="accent3"/>
              </a:solidFill>
              <a:prstDash val="solid"/>
              <a:round/>
              <a:headEnd type="none" w="med" len="med"/>
              <a:tailEnd type="stealth" w="med" len="med"/>
            </a:ln>
          </p:spPr>
        </p:cxnSp>
        <p:cxnSp>
          <p:nvCxnSpPr>
            <p:cNvPr id="2551" name="Google Shape;2551;p60"/>
            <p:cNvCxnSpPr/>
            <p:nvPr/>
          </p:nvCxnSpPr>
          <p:spPr>
            <a:xfrm rot="10800000">
              <a:off x="6551400" y="2477600"/>
              <a:ext cx="0" cy="370800"/>
            </a:xfrm>
            <a:prstGeom prst="straightConnector1">
              <a:avLst/>
            </a:prstGeom>
            <a:noFill/>
            <a:ln w="9525" cap="flat" cmpd="sng">
              <a:solidFill>
                <a:schemeClr val="accent3"/>
              </a:solidFill>
              <a:prstDash val="solid"/>
              <a:round/>
              <a:headEnd type="none" w="med" len="med"/>
              <a:tailEnd type="stealth" w="med" len="med"/>
            </a:ln>
          </p:spPr>
        </p:cxnSp>
      </p:grpSp>
      <p:grpSp>
        <p:nvGrpSpPr>
          <p:cNvPr id="2552" name="Google Shape;2552;p60"/>
          <p:cNvGrpSpPr/>
          <p:nvPr/>
        </p:nvGrpSpPr>
        <p:grpSpPr>
          <a:xfrm>
            <a:off x="-3" y="3805948"/>
            <a:ext cx="1255051" cy="1337544"/>
            <a:chOff x="992184" y="5993911"/>
            <a:chExt cx="850478" cy="906318"/>
          </a:xfrm>
        </p:grpSpPr>
        <p:sp>
          <p:nvSpPr>
            <p:cNvPr id="2553" name="Google Shape;2553;p60"/>
            <p:cNvSpPr/>
            <p:nvPr/>
          </p:nvSpPr>
          <p:spPr>
            <a:xfrm>
              <a:off x="992184" y="5993911"/>
              <a:ext cx="850478" cy="906318"/>
            </a:xfrm>
            <a:custGeom>
              <a:avLst/>
              <a:gdLst/>
              <a:ahLst/>
              <a:cxnLst/>
              <a:rect l="l" t="t" r="r" b="b"/>
              <a:pathLst>
                <a:path w="7067" h="7531" extrusionOk="0">
                  <a:moveTo>
                    <a:pt x="0" y="1"/>
                  </a:moveTo>
                  <a:lnTo>
                    <a:pt x="0" y="7530"/>
                  </a:lnTo>
                  <a:lnTo>
                    <a:pt x="7066" y="7530"/>
                  </a:lnTo>
                  <a:lnTo>
                    <a:pt x="706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4" name="Google Shape;2554;p60"/>
            <p:cNvSpPr/>
            <p:nvPr/>
          </p:nvSpPr>
          <p:spPr>
            <a:xfrm>
              <a:off x="1419525" y="5993911"/>
              <a:ext cx="423133" cy="906318"/>
            </a:xfrm>
            <a:custGeom>
              <a:avLst/>
              <a:gdLst/>
              <a:ahLst/>
              <a:cxnLst/>
              <a:rect l="l" t="t" r="r" b="b"/>
              <a:pathLst>
                <a:path w="3516" h="7531" extrusionOk="0">
                  <a:moveTo>
                    <a:pt x="0" y="1"/>
                  </a:moveTo>
                  <a:lnTo>
                    <a:pt x="0" y="7530"/>
                  </a:lnTo>
                  <a:lnTo>
                    <a:pt x="3515" y="7530"/>
                  </a:lnTo>
                  <a:lnTo>
                    <a:pt x="35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5" name="Google Shape;2555;p60"/>
            <p:cNvSpPr/>
            <p:nvPr/>
          </p:nvSpPr>
          <p:spPr>
            <a:xfrm>
              <a:off x="1299181" y="6335327"/>
              <a:ext cx="272822" cy="277155"/>
            </a:xfrm>
            <a:custGeom>
              <a:avLst/>
              <a:gdLst/>
              <a:ahLst/>
              <a:cxnLst/>
              <a:rect l="l" t="t" r="r" b="b"/>
              <a:pathLst>
                <a:path w="2267" h="2303" extrusionOk="0">
                  <a:moveTo>
                    <a:pt x="1" y="1"/>
                  </a:moveTo>
                  <a:lnTo>
                    <a:pt x="233" y="964"/>
                  </a:lnTo>
                  <a:lnTo>
                    <a:pt x="393" y="803"/>
                  </a:lnTo>
                  <a:lnTo>
                    <a:pt x="1803" y="2302"/>
                  </a:lnTo>
                  <a:lnTo>
                    <a:pt x="2267" y="1874"/>
                  </a:lnTo>
                  <a:lnTo>
                    <a:pt x="839" y="357"/>
                  </a:lnTo>
                  <a:lnTo>
                    <a:pt x="1000" y="179"/>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6" name="Google Shape;2556;p60"/>
            <p:cNvSpPr/>
            <p:nvPr/>
          </p:nvSpPr>
          <p:spPr>
            <a:xfrm>
              <a:off x="1419525" y="6356748"/>
              <a:ext cx="0" cy="2287"/>
            </a:xfrm>
            <a:custGeom>
              <a:avLst/>
              <a:gdLst/>
              <a:ahLst/>
              <a:cxnLst/>
              <a:rect l="l" t="t" r="r" b="b"/>
              <a:pathLst>
                <a:path h="19" extrusionOk="0">
                  <a:moveTo>
                    <a:pt x="0" y="1"/>
                  </a:moveTo>
                  <a:lnTo>
                    <a:pt x="0" y="19"/>
                  </a:lnTo>
                  <a:lnTo>
                    <a:pt x="0" y="1"/>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7" name="Google Shape;2557;p60"/>
            <p:cNvSpPr/>
            <p:nvPr/>
          </p:nvSpPr>
          <p:spPr>
            <a:xfrm>
              <a:off x="1419525" y="6399711"/>
              <a:ext cx="152477" cy="212770"/>
            </a:xfrm>
            <a:custGeom>
              <a:avLst/>
              <a:gdLst/>
              <a:ahLst/>
              <a:cxnLst/>
              <a:rect l="l" t="t" r="r" b="b"/>
              <a:pathLst>
                <a:path w="1267" h="1768" extrusionOk="0">
                  <a:moveTo>
                    <a:pt x="0" y="1"/>
                  </a:moveTo>
                  <a:lnTo>
                    <a:pt x="0" y="911"/>
                  </a:lnTo>
                  <a:lnTo>
                    <a:pt x="803" y="1767"/>
                  </a:lnTo>
                  <a:lnTo>
                    <a:pt x="1267" y="1339"/>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8" name="Google Shape;2558;p60"/>
            <p:cNvSpPr/>
            <p:nvPr/>
          </p:nvSpPr>
          <p:spPr>
            <a:xfrm>
              <a:off x="1118906" y="6534977"/>
              <a:ext cx="227693" cy="227813"/>
            </a:xfrm>
            <a:custGeom>
              <a:avLst/>
              <a:gdLst/>
              <a:ahLst/>
              <a:cxnLst/>
              <a:rect l="l" t="t" r="r" b="b"/>
              <a:pathLst>
                <a:path w="1892" h="1893" extrusionOk="0">
                  <a:moveTo>
                    <a:pt x="446" y="1"/>
                  </a:moveTo>
                  <a:lnTo>
                    <a:pt x="0" y="447"/>
                  </a:lnTo>
                  <a:lnTo>
                    <a:pt x="500" y="947"/>
                  </a:lnTo>
                  <a:lnTo>
                    <a:pt x="0" y="1446"/>
                  </a:lnTo>
                  <a:lnTo>
                    <a:pt x="446" y="1892"/>
                  </a:lnTo>
                  <a:lnTo>
                    <a:pt x="946" y="1393"/>
                  </a:lnTo>
                  <a:lnTo>
                    <a:pt x="1445" y="1892"/>
                  </a:lnTo>
                  <a:lnTo>
                    <a:pt x="1891" y="1446"/>
                  </a:lnTo>
                  <a:lnTo>
                    <a:pt x="1392" y="947"/>
                  </a:lnTo>
                  <a:lnTo>
                    <a:pt x="1891" y="447"/>
                  </a:lnTo>
                  <a:lnTo>
                    <a:pt x="1445" y="1"/>
                  </a:lnTo>
                  <a:lnTo>
                    <a:pt x="946" y="501"/>
                  </a:lnTo>
                  <a:lnTo>
                    <a:pt x="4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9" name="Google Shape;2559;p60"/>
            <p:cNvSpPr/>
            <p:nvPr/>
          </p:nvSpPr>
          <p:spPr>
            <a:xfrm>
              <a:off x="1494620" y="6537143"/>
              <a:ext cx="223481" cy="223481"/>
            </a:xfrm>
            <a:custGeom>
              <a:avLst/>
              <a:gdLst/>
              <a:ahLst/>
              <a:cxnLst/>
              <a:rect l="l" t="t" r="r" b="b"/>
              <a:pathLst>
                <a:path w="1857" h="1857" extrusionOk="0">
                  <a:moveTo>
                    <a:pt x="928" y="625"/>
                  </a:moveTo>
                  <a:cubicBezTo>
                    <a:pt x="1089" y="625"/>
                    <a:pt x="1232" y="768"/>
                    <a:pt x="1232" y="929"/>
                  </a:cubicBezTo>
                  <a:cubicBezTo>
                    <a:pt x="1232" y="1089"/>
                    <a:pt x="1089" y="1232"/>
                    <a:pt x="928" y="1232"/>
                  </a:cubicBezTo>
                  <a:cubicBezTo>
                    <a:pt x="768" y="1232"/>
                    <a:pt x="625" y="1089"/>
                    <a:pt x="625" y="929"/>
                  </a:cubicBezTo>
                  <a:cubicBezTo>
                    <a:pt x="625" y="768"/>
                    <a:pt x="768" y="625"/>
                    <a:pt x="928" y="625"/>
                  </a:cubicBezTo>
                  <a:close/>
                  <a:moveTo>
                    <a:pt x="928" y="1"/>
                  </a:moveTo>
                  <a:cubicBezTo>
                    <a:pt x="411" y="1"/>
                    <a:pt x="1" y="411"/>
                    <a:pt x="1" y="929"/>
                  </a:cubicBezTo>
                  <a:cubicBezTo>
                    <a:pt x="1" y="1446"/>
                    <a:pt x="411" y="1856"/>
                    <a:pt x="928" y="1856"/>
                  </a:cubicBezTo>
                  <a:cubicBezTo>
                    <a:pt x="1446" y="1856"/>
                    <a:pt x="1856" y="1446"/>
                    <a:pt x="1856" y="929"/>
                  </a:cubicBezTo>
                  <a:cubicBezTo>
                    <a:pt x="1856" y="411"/>
                    <a:pt x="1446" y="1"/>
                    <a:pt x="92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0" name="Google Shape;2560;p60"/>
            <p:cNvSpPr/>
            <p:nvPr/>
          </p:nvSpPr>
          <p:spPr>
            <a:xfrm>
              <a:off x="1492454" y="6131344"/>
              <a:ext cx="227693" cy="225527"/>
            </a:xfrm>
            <a:custGeom>
              <a:avLst/>
              <a:gdLst/>
              <a:ahLst/>
              <a:cxnLst/>
              <a:rect l="l" t="t" r="r" b="b"/>
              <a:pathLst>
                <a:path w="1892" h="1874" extrusionOk="0">
                  <a:moveTo>
                    <a:pt x="447" y="1"/>
                  </a:moveTo>
                  <a:lnTo>
                    <a:pt x="1" y="447"/>
                  </a:lnTo>
                  <a:lnTo>
                    <a:pt x="500" y="946"/>
                  </a:lnTo>
                  <a:lnTo>
                    <a:pt x="1" y="1446"/>
                  </a:lnTo>
                  <a:lnTo>
                    <a:pt x="447" y="1874"/>
                  </a:lnTo>
                  <a:lnTo>
                    <a:pt x="946" y="1392"/>
                  </a:lnTo>
                  <a:lnTo>
                    <a:pt x="1446" y="1874"/>
                  </a:lnTo>
                  <a:lnTo>
                    <a:pt x="1892" y="1446"/>
                  </a:lnTo>
                  <a:lnTo>
                    <a:pt x="1392" y="946"/>
                  </a:lnTo>
                  <a:lnTo>
                    <a:pt x="1892" y="447"/>
                  </a:lnTo>
                  <a:lnTo>
                    <a:pt x="1446" y="1"/>
                  </a:lnTo>
                  <a:lnTo>
                    <a:pt x="946" y="500"/>
                  </a:lnTo>
                  <a:lnTo>
                    <a:pt x="4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1" name="Google Shape;2561;p60"/>
            <p:cNvSpPr/>
            <p:nvPr/>
          </p:nvSpPr>
          <p:spPr>
            <a:xfrm>
              <a:off x="1120952" y="6133510"/>
              <a:ext cx="223481" cy="223360"/>
            </a:xfrm>
            <a:custGeom>
              <a:avLst/>
              <a:gdLst/>
              <a:ahLst/>
              <a:cxnLst/>
              <a:rect l="l" t="t" r="r" b="b"/>
              <a:pathLst>
                <a:path w="1857" h="1856" extrusionOk="0">
                  <a:moveTo>
                    <a:pt x="929" y="625"/>
                  </a:moveTo>
                  <a:cubicBezTo>
                    <a:pt x="1089" y="625"/>
                    <a:pt x="1232" y="750"/>
                    <a:pt x="1232" y="928"/>
                  </a:cubicBezTo>
                  <a:cubicBezTo>
                    <a:pt x="1232" y="1089"/>
                    <a:pt x="1089" y="1232"/>
                    <a:pt x="929" y="1232"/>
                  </a:cubicBezTo>
                  <a:cubicBezTo>
                    <a:pt x="768" y="1232"/>
                    <a:pt x="625" y="1089"/>
                    <a:pt x="625" y="928"/>
                  </a:cubicBezTo>
                  <a:cubicBezTo>
                    <a:pt x="625" y="750"/>
                    <a:pt x="768" y="625"/>
                    <a:pt x="929" y="625"/>
                  </a:cubicBezTo>
                  <a:close/>
                  <a:moveTo>
                    <a:pt x="929" y="0"/>
                  </a:moveTo>
                  <a:cubicBezTo>
                    <a:pt x="411" y="0"/>
                    <a:pt x="1" y="411"/>
                    <a:pt x="1" y="928"/>
                  </a:cubicBezTo>
                  <a:cubicBezTo>
                    <a:pt x="1" y="1428"/>
                    <a:pt x="411" y="1856"/>
                    <a:pt x="929" y="1856"/>
                  </a:cubicBezTo>
                  <a:cubicBezTo>
                    <a:pt x="1446" y="1856"/>
                    <a:pt x="1857" y="1428"/>
                    <a:pt x="1857" y="928"/>
                  </a:cubicBezTo>
                  <a:cubicBezTo>
                    <a:pt x="1857" y="411"/>
                    <a:pt x="1446" y="0"/>
                    <a:pt x="9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111276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52BD2-E5B9-1A59-A9BE-3B175BA37482}"/>
              </a:ext>
            </a:extLst>
          </p:cNvPr>
          <p:cNvSpPr>
            <a:spLocks noGrp="1"/>
          </p:cNvSpPr>
          <p:nvPr>
            <p:ph type="title"/>
          </p:nvPr>
        </p:nvSpPr>
        <p:spPr/>
        <p:txBody>
          <a:bodyPr/>
          <a:lstStyle/>
          <a:p>
            <a:r>
              <a:rPr lang="en-US" dirty="0"/>
              <a:t>Negotiation Challenges</a:t>
            </a:r>
          </a:p>
        </p:txBody>
      </p:sp>
      <p:graphicFrame>
        <p:nvGraphicFramePr>
          <p:cNvPr id="3" name="Chart 2">
            <a:extLst>
              <a:ext uri="{FF2B5EF4-FFF2-40B4-BE49-F238E27FC236}">
                <a16:creationId xmlns:a16="http://schemas.microsoft.com/office/drawing/2014/main" id="{E877FDF2-2FA1-B425-EC4D-491BC3EA69EA}"/>
              </a:ext>
            </a:extLst>
          </p:cNvPr>
          <p:cNvGraphicFramePr>
            <a:graphicFrameLocks/>
          </p:cNvGraphicFramePr>
          <p:nvPr/>
        </p:nvGraphicFramePr>
        <p:xfrm>
          <a:off x="609599" y="1200149"/>
          <a:ext cx="7258051" cy="3943351"/>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a:extLst>
              <a:ext uri="{FF2B5EF4-FFF2-40B4-BE49-F238E27FC236}">
                <a16:creationId xmlns:a16="http://schemas.microsoft.com/office/drawing/2014/main" id="{C2993E0E-AE98-05F4-E84F-937AE5F67A80}"/>
              </a:ext>
            </a:extLst>
          </p:cNvPr>
          <p:cNvPicPr>
            <a:picLocks noChangeAspect="1"/>
          </p:cNvPicPr>
          <p:nvPr/>
        </p:nvPicPr>
        <p:blipFill>
          <a:blip r:embed="rId4"/>
          <a:stretch>
            <a:fillRect/>
          </a:stretch>
        </p:blipFill>
        <p:spPr>
          <a:xfrm>
            <a:off x="6674296" y="3812189"/>
            <a:ext cx="1749704" cy="1121761"/>
          </a:xfrm>
          <a:prstGeom prst="rect">
            <a:avLst/>
          </a:prstGeom>
        </p:spPr>
      </p:pic>
    </p:spTree>
    <p:extLst>
      <p:ext uri="{BB962C8B-B14F-4D97-AF65-F5344CB8AC3E}">
        <p14:creationId xmlns:p14="http://schemas.microsoft.com/office/powerpoint/2010/main" val="1963199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52BD2-E5B9-1A59-A9BE-3B175BA37482}"/>
              </a:ext>
            </a:extLst>
          </p:cNvPr>
          <p:cNvSpPr>
            <a:spLocks noGrp="1"/>
          </p:cNvSpPr>
          <p:nvPr>
            <p:ph type="title"/>
          </p:nvPr>
        </p:nvSpPr>
        <p:spPr/>
        <p:txBody>
          <a:bodyPr/>
          <a:lstStyle/>
          <a:p>
            <a:r>
              <a:rPr lang="en-US" dirty="0"/>
              <a:t>Personal Challenges</a:t>
            </a:r>
          </a:p>
        </p:txBody>
      </p:sp>
      <p:graphicFrame>
        <p:nvGraphicFramePr>
          <p:cNvPr id="3" name="Chart 2">
            <a:extLst>
              <a:ext uri="{FF2B5EF4-FFF2-40B4-BE49-F238E27FC236}">
                <a16:creationId xmlns:a16="http://schemas.microsoft.com/office/drawing/2014/main" id="{C46035DB-F714-5B72-45DA-8C208869F6BD}"/>
              </a:ext>
            </a:extLst>
          </p:cNvPr>
          <p:cNvGraphicFramePr>
            <a:graphicFrameLocks/>
          </p:cNvGraphicFramePr>
          <p:nvPr/>
        </p:nvGraphicFramePr>
        <p:xfrm>
          <a:off x="895351" y="1143001"/>
          <a:ext cx="6896100" cy="3723208"/>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a:extLst>
              <a:ext uri="{FF2B5EF4-FFF2-40B4-BE49-F238E27FC236}">
                <a16:creationId xmlns:a16="http://schemas.microsoft.com/office/drawing/2014/main" id="{2477450B-4FA5-3958-2962-D70AA95EA295}"/>
              </a:ext>
            </a:extLst>
          </p:cNvPr>
          <p:cNvPicPr>
            <a:picLocks noChangeAspect="1"/>
          </p:cNvPicPr>
          <p:nvPr/>
        </p:nvPicPr>
        <p:blipFill>
          <a:blip r:embed="rId4"/>
          <a:stretch>
            <a:fillRect/>
          </a:stretch>
        </p:blipFill>
        <p:spPr>
          <a:xfrm>
            <a:off x="5295900" y="2816257"/>
            <a:ext cx="1895474" cy="1882218"/>
          </a:xfrm>
          <a:prstGeom prst="rect">
            <a:avLst/>
          </a:prstGeom>
        </p:spPr>
      </p:pic>
    </p:spTree>
    <p:extLst>
      <p:ext uri="{BB962C8B-B14F-4D97-AF65-F5344CB8AC3E}">
        <p14:creationId xmlns:p14="http://schemas.microsoft.com/office/powerpoint/2010/main" val="7709861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52BD2-E5B9-1A59-A9BE-3B175BA37482}"/>
              </a:ext>
            </a:extLst>
          </p:cNvPr>
          <p:cNvSpPr>
            <a:spLocks noGrp="1"/>
          </p:cNvSpPr>
          <p:nvPr>
            <p:ph type="title"/>
          </p:nvPr>
        </p:nvSpPr>
        <p:spPr/>
        <p:txBody>
          <a:bodyPr/>
          <a:lstStyle/>
          <a:p>
            <a:r>
              <a:rPr lang="en-US" dirty="0"/>
              <a:t>Desired Training &amp; Support</a:t>
            </a:r>
          </a:p>
        </p:txBody>
      </p:sp>
      <p:graphicFrame>
        <p:nvGraphicFramePr>
          <p:cNvPr id="3" name="Chart 2">
            <a:extLst>
              <a:ext uri="{FF2B5EF4-FFF2-40B4-BE49-F238E27FC236}">
                <a16:creationId xmlns:a16="http://schemas.microsoft.com/office/drawing/2014/main" id="{4308CBA8-5A3C-B901-7E77-BB75C7E81DF8}"/>
              </a:ext>
            </a:extLst>
          </p:cNvPr>
          <p:cNvGraphicFramePr>
            <a:graphicFrameLocks/>
          </p:cNvGraphicFramePr>
          <p:nvPr/>
        </p:nvGraphicFramePr>
        <p:xfrm>
          <a:off x="1000125" y="1200149"/>
          <a:ext cx="6638925" cy="4047805"/>
        </p:xfrm>
        <a:graphic>
          <a:graphicData uri="http://schemas.openxmlformats.org/drawingml/2006/chart">
            <c:chart xmlns:c="http://schemas.openxmlformats.org/drawingml/2006/chart" xmlns:r="http://schemas.openxmlformats.org/officeDocument/2006/relationships" r:id="rId3"/>
          </a:graphicData>
        </a:graphic>
      </p:graphicFrame>
      <p:pic>
        <p:nvPicPr>
          <p:cNvPr id="4" name="Picture 3">
            <a:extLst>
              <a:ext uri="{FF2B5EF4-FFF2-40B4-BE49-F238E27FC236}">
                <a16:creationId xmlns:a16="http://schemas.microsoft.com/office/drawing/2014/main" id="{C9CBD348-9542-193B-97D6-8F03FAD7ED29}"/>
              </a:ext>
            </a:extLst>
          </p:cNvPr>
          <p:cNvPicPr>
            <a:picLocks noChangeAspect="1"/>
          </p:cNvPicPr>
          <p:nvPr/>
        </p:nvPicPr>
        <p:blipFill>
          <a:blip r:embed="rId4"/>
          <a:stretch>
            <a:fillRect/>
          </a:stretch>
        </p:blipFill>
        <p:spPr>
          <a:xfrm>
            <a:off x="5626154" y="3457896"/>
            <a:ext cx="1682642" cy="1390008"/>
          </a:xfrm>
          <a:prstGeom prst="rect">
            <a:avLst/>
          </a:prstGeom>
        </p:spPr>
      </p:pic>
    </p:spTree>
    <p:extLst>
      <p:ext uri="{BB962C8B-B14F-4D97-AF65-F5344CB8AC3E}">
        <p14:creationId xmlns:p14="http://schemas.microsoft.com/office/powerpoint/2010/main" val="1408071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7"/>
        <p:cNvGrpSpPr/>
        <p:nvPr/>
      </p:nvGrpSpPr>
      <p:grpSpPr>
        <a:xfrm>
          <a:off x="0" y="0"/>
          <a:ext cx="0" cy="0"/>
          <a:chOff x="0" y="0"/>
          <a:chExt cx="0" cy="0"/>
        </a:xfrm>
      </p:grpSpPr>
      <p:sp>
        <p:nvSpPr>
          <p:cNvPr id="298" name="Google Shape;298;p33"/>
          <p:cNvSpPr txBox="1"/>
          <p:nvPr/>
        </p:nvSpPr>
        <p:spPr>
          <a:xfrm>
            <a:off x="3394238" y="1313194"/>
            <a:ext cx="2355525" cy="455175"/>
          </a:xfrm>
          <a:prstGeom prst="rect">
            <a:avLst/>
          </a:prstGeom>
          <a:noFill/>
          <a:ln>
            <a:noFill/>
          </a:ln>
        </p:spPr>
        <p:txBody>
          <a:bodyPr spcFirstLastPara="1" wrap="square" lIns="68569" tIns="68569" rIns="68569" bIns="68569" anchor="t" anchorCtr="0">
            <a:noAutofit/>
          </a:bodyPr>
          <a:lstStyle/>
          <a:p>
            <a:pPr algn="ctr" defTabSz="685800"/>
            <a:r>
              <a:rPr lang="en-US" sz="2100" b="1">
                <a:latin typeface="Twentieth Century"/>
                <a:ea typeface="Twentieth Century"/>
                <a:cs typeface="Twentieth Century"/>
                <a:sym typeface="Twentieth Century"/>
              </a:rPr>
              <a:t>Diamond Sponsor</a:t>
            </a:r>
            <a:endParaRPr sz="2100" b="1">
              <a:latin typeface="Twentieth Century"/>
              <a:ea typeface="Twentieth Century"/>
              <a:cs typeface="Twentieth Century"/>
              <a:sym typeface="Twentieth Century"/>
            </a:endParaRPr>
          </a:p>
        </p:txBody>
      </p:sp>
      <p:sp>
        <p:nvSpPr>
          <p:cNvPr id="299" name="Google Shape;299;p33"/>
          <p:cNvSpPr txBox="1"/>
          <p:nvPr/>
        </p:nvSpPr>
        <p:spPr>
          <a:xfrm>
            <a:off x="3394238" y="2553563"/>
            <a:ext cx="2355525" cy="455175"/>
          </a:xfrm>
          <a:prstGeom prst="rect">
            <a:avLst/>
          </a:prstGeom>
          <a:noFill/>
          <a:ln>
            <a:noFill/>
          </a:ln>
        </p:spPr>
        <p:txBody>
          <a:bodyPr spcFirstLastPara="1" wrap="square" lIns="68569" tIns="68569" rIns="68569" bIns="68569" anchor="t" anchorCtr="0">
            <a:noAutofit/>
          </a:bodyPr>
          <a:lstStyle/>
          <a:p>
            <a:pPr algn="ctr" defTabSz="685800"/>
            <a:r>
              <a:rPr lang="en-US" sz="2100" b="1">
                <a:latin typeface="Twentieth Century"/>
                <a:ea typeface="Twentieth Century"/>
                <a:cs typeface="Twentieth Century"/>
                <a:sym typeface="Twentieth Century"/>
              </a:rPr>
              <a:t>Platinum Sponsor</a:t>
            </a:r>
            <a:endParaRPr sz="2100" b="1">
              <a:latin typeface="Twentieth Century"/>
              <a:ea typeface="Twentieth Century"/>
              <a:cs typeface="Twentieth Century"/>
              <a:sym typeface="Twentieth Century"/>
            </a:endParaRPr>
          </a:p>
        </p:txBody>
      </p:sp>
      <p:sp>
        <p:nvSpPr>
          <p:cNvPr id="300" name="Google Shape;300;p33"/>
          <p:cNvSpPr txBox="1"/>
          <p:nvPr/>
        </p:nvSpPr>
        <p:spPr>
          <a:xfrm>
            <a:off x="3394238" y="3659363"/>
            <a:ext cx="2355525" cy="455175"/>
          </a:xfrm>
          <a:prstGeom prst="rect">
            <a:avLst/>
          </a:prstGeom>
          <a:noFill/>
          <a:ln>
            <a:noFill/>
          </a:ln>
        </p:spPr>
        <p:txBody>
          <a:bodyPr spcFirstLastPara="1" wrap="square" lIns="68569" tIns="68569" rIns="68569" bIns="68569" anchor="t" anchorCtr="0">
            <a:noAutofit/>
          </a:bodyPr>
          <a:lstStyle/>
          <a:p>
            <a:pPr algn="ctr" defTabSz="685800"/>
            <a:r>
              <a:rPr lang="en-US" sz="2100" b="1">
                <a:latin typeface="Twentieth Century"/>
                <a:ea typeface="Twentieth Century"/>
                <a:cs typeface="Twentieth Century"/>
                <a:sym typeface="Twentieth Century"/>
              </a:rPr>
              <a:t>Gold Sponsors</a:t>
            </a:r>
            <a:endParaRPr sz="2100" b="1">
              <a:latin typeface="Twentieth Century"/>
              <a:ea typeface="Twentieth Century"/>
              <a:cs typeface="Twentieth Century"/>
              <a:sym typeface="Twentieth Century"/>
            </a:endParaRPr>
          </a:p>
        </p:txBody>
      </p:sp>
      <p:pic>
        <p:nvPicPr>
          <p:cNvPr id="301" name="Google Shape;301;p33"/>
          <p:cNvPicPr preferRelativeResize="0"/>
          <p:nvPr/>
        </p:nvPicPr>
        <p:blipFill>
          <a:blip r:embed="rId3">
            <a:alphaModFix/>
          </a:blip>
          <a:stretch>
            <a:fillRect/>
          </a:stretch>
        </p:blipFill>
        <p:spPr>
          <a:xfrm>
            <a:off x="3632598" y="1768369"/>
            <a:ext cx="1878806" cy="614363"/>
          </a:xfrm>
          <a:prstGeom prst="rect">
            <a:avLst/>
          </a:prstGeom>
          <a:noFill/>
          <a:ln>
            <a:noFill/>
          </a:ln>
        </p:spPr>
      </p:pic>
      <p:pic>
        <p:nvPicPr>
          <p:cNvPr id="302" name="Google Shape;302;p33"/>
          <p:cNvPicPr preferRelativeResize="0"/>
          <p:nvPr/>
        </p:nvPicPr>
        <p:blipFill>
          <a:blip r:embed="rId4">
            <a:alphaModFix/>
          </a:blip>
          <a:stretch>
            <a:fillRect/>
          </a:stretch>
        </p:blipFill>
        <p:spPr>
          <a:xfrm>
            <a:off x="3821916" y="3095775"/>
            <a:ext cx="1500188" cy="328613"/>
          </a:xfrm>
          <a:prstGeom prst="rect">
            <a:avLst/>
          </a:prstGeom>
          <a:noFill/>
          <a:ln>
            <a:noFill/>
          </a:ln>
        </p:spPr>
      </p:pic>
      <p:pic>
        <p:nvPicPr>
          <p:cNvPr id="303" name="Google Shape;303;p33"/>
          <p:cNvPicPr preferRelativeResize="0"/>
          <p:nvPr/>
        </p:nvPicPr>
        <p:blipFill>
          <a:blip r:embed="rId5">
            <a:alphaModFix/>
          </a:blip>
          <a:stretch>
            <a:fillRect/>
          </a:stretch>
        </p:blipFill>
        <p:spPr>
          <a:xfrm>
            <a:off x="3394237" y="4249107"/>
            <a:ext cx="1071563" cy="507206"/>
          </a:xfrm>
          <a:prstGeom prst="rect">
            <a:avLst/>
          </a:prstGeom>
          <a:noFill/>
          <a:ln>
            <a:noFill/>
          </a:ln>
        </p:spPr>
      </p:pic>
      <p:pic>
        <p:nvPicPr>
          <p:cNvPr id="304" name="Google Shape;304;p33"/>
          <p:cNvPicPr preferRelativeResize="0"/>
          <p:nvPr/>
        </p:nvPicPr>
        <p:blipFill>
          <a:blip r:embed="rId6">
            <a:alphaModFix/>
          </a:blip>
          <a:stretch>
            <a:fillRect/>
          </a:stretch>
        </p:blipFill>
        <p:spPr>
          <a:xfrm>
            <a:off x="4678200" y="4349512"/>
            <a:ext cx="1071563" cy="300038"/>
          </a:xfrm>
          <a:prstGeom prst="rect">
            <a:avLst/>
          </a:prstGeom>
          <a:noFill/>
          <a:ln>
            <a:noFill/>
          </a:ln>
        </p:spPr>
      </p:pic>
      <p:sp>
        <p:nvSpPr>
          <p:cNvPr id="305" name="Google Shape;305;p33"/>
          <p:cNvSpPr txBox="1"/>
          <p:nvPr/>
        </p:nvSpPr>
        <p:spPr>
          <a:xfrm>
            <a:off x="1296113" y="345957"/>
            <a:ext cx="6271425" cy="1015640"/>
          </a:xfrm>
          <a:prstGeom prst="rect">
            <a:avLst/>
          </a:prstGeom>
          <a:noFill/>
          <a:ln>
            <a:noFill/>
          </a:ln>
        </p:spPr>
        <p:txBody>
          <a:bodyPr spcFirstLastPara="1" wrap="square" lIns="68569" tIns="68569" rIns="68569" bIns="68569" anchor="t" anchorCtr="0">
            <a:spAutoFit/>
          </a:bodyPr>
          <a:lstStyle/>
          <a:p>
            <a:pPr algn="ctr" defTabSz="685800"/>
            <a:r>
              <a:rPr lang="en-US" sz="2850" b="1"/>
              <a:t>Core thanks our 2024 Annual Events Sponsors</a:t>
            </a:r>
            <a:endParaRPr sz="2850" b="1"/>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46"/>
        <p:cNvGrpSpPr/>
        <p:nvPr/>
      </p:nvGrpSpPr>
      <p:grpSpPr>
        <a:xfrm>
          <a:off x="0" y="0"/>
          <a:ext cx="0" cy="0"/>
          <a:chOff x="0" y="0"/>
          <a:chExt cx="0" cy="0"/>
        </a:xfrm>
      </p:grpSpPr>
      <p:sp>
        <p:nvSpPr>
          <p:cNvPr id="1947" name="Google Shape;1947;p48"/>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Problems with Existing Training</a:t>
            </a:r>
            <a:endParaRPr dirty="0"/>
          </a:p>
        </p:txBody>
      </p:sp>
      <p:sp>
        <p:nvSpPr>
          <p:cNvPr id="1948" name="Google Shape;1948;p48"/>
          <p:cNvSpPr txBox="1">
            <a:spLocks noGrp="1"/>
          </p:cNvSpPr>
          <p:nvPr>
            <p:ph type="subTitle" idx="1"/>
          </p:nvPr>
        </p:nvSpPr>
        <p:spPr>
          <a:xfrm>
            <a:off x="937700" y="3062209"/>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 person and online options limit the amount of people who can participate</a:t>
            </a:r>
            <a:endParaRPr dirty="0"/>
          </a:p>
        </p:txBody>
      </p:sp>
      <p:sp>
        <p:nvSpPr>
          <p:cNvPr id="1949" name="Google Shape;1949;p48"/>
          <p:cNvSpPr txBox="1">
            <a:spLocks noGrp="1"/>
          </p:cNvSpPr>
          <p:nvPr>
            <p:ph type="subTitle" idx="2"/>
          </p:nvPr>
        </p:nvSpPr>
        <p:spPr>
          <a:xfrm>
            <a:off x="3484422" y="3062209"/>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Many negotiation training not associated with library conferences are too general in context.</a:t>
            </a:r>
            <a:endParaRPr dirty="0"/>
          </a:p>
        </p:txBody>
      </p:sp>
      <p:sp>
        <p:nvSpPr>
          <p:cNvPr id="1950" name="Google Shape;1950;p48"/>
          <p:cNvSpPr txBox="1">
            <a:spLocks noGrp="1"/>
          </p:cNvSpPr>
          <p:nvPr>
            <p:ph type="subTitle" idx="3"/>
          </p:nvPr>
        </p:nvSpPr>
        <p:spPr>
          <a:xfrm>
            <a:off x="6031150" y="3062209"/>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Negotiation workshops can be out of reach of current budgets.</a:t>
            </a:r>
            <a:endParaRPr dirty="0"/>
          </a:p>
        </p:txBody>
      </p:sp>
      <p:sp>
        <p:nvSpPr>
          <p:cNvPr id="1951" name="Google Shape;1951;p48"/>
          <p:cNvSpPr txBox="1">
            <a:spLocks noGrp="1"/>
          </p:cNvSpPr>
          <p:nvPr>
            <p:ph type="subTitle" idx="4"/>
          </p:nvPr>
        </p:nvSpPr>
        <p:spPr>
          <a:xfrm>
            <a:off x="937700" y="2675450"/>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Scalability</a:t>
            </a:r>
            <a:endParaRPr dirty="0"/>
          </a:p>
        </p:txBody>
      </p:sp>
      <p:sp>
        <p:nvSpPr>
          <p:cNvPr id="1952" name="Google Shape;1952;p48"/>
          <p:cNvSpPr txBox="1">
            <a:spLocks noGrp="1"/>
          </p:cNvSpPr>
          <p:nvPr>
            <p:ph type="subTitle" idx="5"/>
          </p:nvPr>
        </p:nvSpPr>
        <p:spPr>
          <a:xfrm>
            <a:off x="3484422" y="2675450"/>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Too General</a:t>
            </a:r>
            <a:endParaRPr dirty="0"/>
          </a:p>
        </p:txBody>
      </p:sp>
      <p:sp>
        <p:nvSpPr>
          <p:cNvPr id="1953" name="Google Shape;1953;p48"/>
          <p:cNvSpPr txBox="1">
            <a:spLocks noGrp="1"/>
          </p:cNvSpPr>
          <p:nvPr>
            <p:ph type="subTitle" idx="6"/>
          </p:nvPr>
        </p:nvSpPr>
        <p:spPr>
          <a:xfrm>
            <a:off x="6031150" y="2675450"/>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t>Cost</a:t>
            </a:r>
            <a:endParaRPr dirty="0"/>
          </a:p>
        </p:txBody>
      </p:sp>
      <p:grpSp>
        <p:nvGrpSpPr>
          <p:cNvPr id="1954" name="Google Shape;1954;p48"/>
          <p:cNvGrpSpPr/>
          <p:nvPr/>
        </p:nvGrpSpPr>
        <p:grpSpPr>
          <a:xfrm>
            <a:off x="937688" y="1841157"/>
            <a:ext cx="640074" cy="640074"/>
            <a:chOff x="3208314" y="2245932"/>
            <a:chExt cx="397019" cy="397019"/>
          </a:xfrm>
        </p:grpSpPr>
        <p:sp>
          <p:nvSpPr>
            <p:cNvPr id="1955" name="Google Shape;1955;p48"/>
            <p:cNvSpPr/>
            <p:nvPr/>
          </p:nvSpPr>
          <p:spPr>
            <a:xfrm>
              <a:off x="3208314" y="2245932"/>
              <a:ext cx="397019" cy="397019"/>
            </a:xfrm>
            <a:custGeom>
              <a:avLst/>
              <a:gdLst/>
              <a:ahLst/>
              <a:cxnLst/>
              <a:rect l="l" t="t" r="r" b="b"/>
              <a:pathLst>
                <a:path w="11831" h="11831" extrusionOk="0">
                  <a:moveTo>
                    <a:pt x="5907" y="1"/>
                  </a:moveTo>
                  <a:cubicBezTo>
                    <a:pt x="2642" y="1"/>
                    <a:pt x="1" y="2641"/>
                    <a:pt x="1" y="5906"/>
                  </a:cubicBezTo>
                  <a:cubicBezTo>
                    <a:pt x="1" y="9082"/>
                    <a:pt x="2481" y="11670"/>
                    <a:pt x="5603" y="11812"/>
                  </a:cubicBezTo>
                  <a:cubicBezTo>
                    <a:pt x="5710" y="11830"/>
                    <a:pt x="5818" y="11830"/>
                    <a:pt x="5907" y="11830"/>
                  </a:cubicBezTo>
                  <a:cubicBezTo>
                    <a:pt x="9172" y="11830"/>
                    <a:pt x="11831" y="9172"/>
                    <a:pt x="11831" y="5906"/>
                  </a:cubicBezTo>
                  <a:cubicBezTo>
                    <a:pt x="11831" y="5835"/>
                    <a:pt x="11831" y="5764"/>
                    <a:pt x="11813" y="5692"/>
                  </a:cubicBezTo>
                  <a:cubicBezTo>
                    <a:pt x="11706" y="2516"/>
                    <a:pt x="9101"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48"/>
            <p:cNvSpPr/>
            <p:nvPr/>
          </p:nvSpPr>
          <p:spPr>
            <a:xfrm>
              <a:off x="3361001" y="2533318"/>
              <a:ext cx="91646" cy="58726"/>
            </a:xfrm>
            <a:custGeom>
              <a:avLst/>
              <a:gdLst/>
              <a:ahLst/>
              <a:cxnLst/>
              <a:rect l="l" t="t" r="r" b="b"/>
              <a:pathLst>
                <a:path w="2731" h="1750" extrusionOk="0">
                  <a:moveTo>
                    <a:pt x="1" y="1"/>
                  </a:moveTo>
                  <a:lnTo>
                    <a:pt x="1" y="1750"/>
                  </a:lnTo>
                  <a:lnTo>
                    <a:pt x="2731" y="1750"/>
                  </a:lnTo>
                  <a:lnTo>
                    <a:pt x="273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48"/>
            <p:cNvSpPr/>
            <p:nvPr/>
          </p:nvSpPr>
          <p:spPr>
            <a:xfrm>
              <a:off x="3406505" y="2533318"/>
              <a:ext cx="46142" cy="58726"/>
            </a:xfrm>
            <a:custGeom>
              <a:avLst/>
              <a:gdLst/>
              <a:ahLst/>
              <a:cxnLst/>
              <a:rect l="l" t="t" r="r" b="b"/>
              <a:pathLst>
                <a:path w="1375" h="1750" extrusionOk="0">
                  <a:moveTo>
                    <a:pt x="1" y="1"/>
                  </a:moveTo>
                  <a:lnTo>
                    <a:pt x="1" y="1750"/>
                  </a:lnTo>
                  <a:lnTo>
                    <a:pt x="1375" y="1750"/>
                  </a:lnTo>
                  <a:lnTo>
                    <a:pt x="137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48"/>
            <p:cNvSpPr/>
            <p:nvPr/>
          </p:nvSpPr>
          <p:spPr>
            <a:xfrm>
              <a:off x="3318483" y="2296234"/>
              <a:ext cx="176076" cy="217990"/>
            </a:xfrm>
            <a:custGeom>
              <a:avLst/>
              <a:gdLst/>
              <a:ahLst/>
              <a:cxnLst/>
              <a:rect l="l" t="t" r="r" b="b"/>
              <a:pathLst>
                <a:path w="5247" h="6496" extrusionOk="0">
                  <a:moveTo>
                    <a:pt x="2606" y="0"/>
                  </a:moveTo>
                  <a:cubicBezTo>
                    <a:pt x="1178" y="18"/>
                    <a:pt x="1" y="1196"/>
                    <a:pt x="1" y="2641"/>
                  </a:cubicBezTo>
                  <a:cubicBezTo>
                    <a:pt x="1" y="3408"/>
                    <a:pt x="358" y="4104"/>
                    <a:pt x="893" y="4586"/>
                  </a:cubicBezTo>
                  <a:cubicBezTo>
                    <a:pt x="1178" y="4853"/>
                    <a:pt x="1357" y="5228"/>
                    <a:pt x="1375" y="5621"/>
                  </a:cubicBezTo>
                  <a:lnTo>
                    <a:pt x="1428" y="6495"/>
                  </a:lnTo>
                  <a:lnTo>
                    <a:pt x="3837" y="6495"/>
                  </a:lnTo>
                  <a:lnTo>
                    <a:pt x="3873" y="5603"/>
                  </a:lnTo>
                  <a:cubicBezTo>
                    <a:pt x="3891" y="5210"/>
                    <a:pt x="4087" y="4836"/>
                    <a:pt x="4372" y="4586"/>
                  </a:cubicBezTo>
                  <a:cubicBezTo>
                    <a:pt x="4908" y="4104"/>
                    <a:pt x="5247" y="3408"/>
                    <a:pt x="5247" y="2623"/>
                  </a:cubicBezTo>
                  <a:cubicBezTo>
                    <a:pt x="5247" y="1178"/>
                    <a:pt x="4069" y="0"/>
                    <a:pt x="26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48"/>
            <p:cNvSpPr/>
            <p:nvPr/>
          </p:nvSpPr>
          <p:spPr>
            <a:xfrm>
              <a:off x="3406505" y="2296234"/>
              <a:ext cx="88055" cy="217990"/>
            </a:xfrm>
            <a:custGeom>
              <a:avLst/>
              <a:gdLst/>
              <a:ahLst/>
              <a:cxnLst/>
              <a:rect l="l" t="t" r="r" b="b"/>
              <a:pathLst>
                <a:path w="2624" h="6496" extrusionOk="0">
                  <a:moveTo>
                    <a:pt x="1" y="0"/>
                  </a:moveTo>
                  <a:lnTo>
                    <a:pt x="1" y="6495"/>
                  </a:lnTo>
                  <a:lnTo>
                    <a:pt x="1214" y="6495"/>
                  </a:lnTo>
                  <a:lnTo>
                    <a:pt x="1250" y="5746"/>
                  </a:lnTo>
                  <a:lnTo>
                    <a:pt x="1250" y="5603"/>
                  </a:lnTo>
                  <a:cubicBezTo>
                    <a:pt x="1268" y="5210"/>
                    <a:pt x="1464" y="4836"/>
                    <a:pt x="1749" y="4586"/>
                  </a:cubicBezTo>
                  <a:cubicBezTo>
                    <a:pt x="2285" y="4104"/>
                    <a:pt x="2624" y="3408"/>
                    <a:pt x="2624" y="2623"/>
                  </a:cubicBezTo>
                  <a:cubicBezTo>
                    <a:pt x="2624" y="1178"/>
                    <a:pt x="1446" y="0"/>
                    <a:pt x="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48"/>
            <p:cNvSpPr/>
            <p:nvPr/>
          </p:nvSpPr>
          <p:spPr>
            <a:xfrm>
              <a:off x="3341235" y="2489022"/>
              <a:ext cx="131176" cy="48524"/>
            </a:xfrm>
            <a:custGeom>
              <a:avLst/>
              <a:gdLst/>
              <a:ahLst/>
              <a:cxnLst/>
              <a:rect l="l" t="t" r="r" b="b"/>
              <a:pathLst>
                <a:path w="3909" h="1446" extrusionOk="0">
                  <a:moveTo>
                    <a:pt x="1" y="1"/>
                  </a:moveTo>
                  <a:lnTo>
                    <a:pt x="1" y="1446"/>
                  </a:lnTo>
                  <a:lnTo>
                    <a:pt x="3908" y="1446"/>
                  </a:lnTo>
                  <a:lnTo>
                    <a:pt x="390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48"/>
            <p:cNvSpPr/>
            <p:nvPr/>
          </p:nvSpPr>
          <p:spPr>
            <a:xfrm>
              <a:off x="3406505" y="2489022"/>
              <a:ext cx="65907" cy="48524"/>
            </a:xfrm>
            <a:custGeom>
              <a:avLst/>
              <a:gdLst/>
              <a:ahLst/>
              <a:cxnLst/>
              <a:rect l="l" t="t" r="r" b="b"/>
              <a:pathLst>
                <a:path w="1964" h="1446" extrusionOk="0">
                  <a:moveTo>
                    <a:pt x="1" y="1"/>
                  </a:moveTo>
                  <a:lnTo>
                    <a:pt x="1" y="1446"/>
                  </a:lnTo>
                  <a:lnTo>
                    <a:pt x="1963" y="1446"/>
                  </a:lnTo>
                  <a:lnTo>
                    <a:pt x="196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62" name="Google Shape;1962;p48"/>
          <p:cNvGrpSpPr/>
          <p:nvPr/>
        </p:nvGrpSpPr>
        <p:grpSpPr>
          <a:xfrm>
            <a:off x="6031163" y="1887022"/>
            <a:ext cx="640074" cy="640099"/>
            <a:chOff x="3207402" y="2811770"/>
            <a:chExt cx="397019" cy="396985"/>
          </a:xfrm>
        </p:grpSpPr>
        <p:sp>
          <p:nvSpPr>
            <p:cNvPr id="1963" name="Google Shape;1963;p48"/>
            <p:cNvSpPr/>
            <p:nvPr/>
          </p:nvSpPr>
          <p:spPr>
            <a:xfrm>
              <a:off x="3207402" y="2811770"/>
              <a:ext cx="397019" cy="396985"/>
            </a:xfrm>
            <a:custGeom>
              <a:avLst/>
              <a:gdLst/>
              <a:ahLst/>
              <a:cxnLst/>
              <a:rect l="l" t="t" r="r" b="b"/>
              <a:pathLst>
                <a:path w="11831" h="11830" extrusionOk="0">
                  <a:moveTo>
                    <a:pt x="5907" y="0"/>
                  </a:moveTo>
                  <a:cubicBezTo>
                    <a:pt x="2642" y="0"/>
                    <a:pt x="1" y="2641"/>
                    <a:pt x="1" y="5906"/>
                  </a:cubicBezTo>
                  <a:cubicBezTo>
                    <a:pt x="1" y="9171"/>
                    <a:pt x="2642" y="11830"/>
                    <a:pt x="5907" y="11830"/>
                  </a:cubicBezTo>
                  <a:cubicBezTo>
                    <a:pt x="9172" y="11830"/>
                    <a:pt x="11831" y="9171"/>
                    <a:pt x="11831" y="5906"/>
                  </a:cubicBezTo>
                  <a:cubicBezTo>
                    <a:pt x="11831" y="2641"/>
                    <a:pt x="9172" y="0"/>
                    <a:pt x="590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48"/>
            <p:cNvSpPr/>
            <p:nvPr/>
          </p:nvSpPr>
          <p:spPr>
            <a:xfrm>
              <a:off x="3278382" y="2902753"/>
              <a:ext cx="257487" cy="217385"/>
            </a:xfrm>
            <a:custGeom>
              <a:avLst/>
              <a:gdLst/>
              <a:ahLst/>
              <a:cxnLst/>
              <a:rect l="l" t="t" r="r" b="b"/>
              <a:pathLst>
                <a:path w="7673" h="6478" extrusionOk="0">
                  <a:moveTo>
                    <a:pt x="839" y="1"/>
                  </a:moveTo>
                  <a:cubicBezTo>
                    <a:pt x="375" y="1"/>
                    <a:pt x="0" y="376"/>
                    <a:pt x="0" y="839"/>
                  </a:cubicBezTo>
                  <a:lnTo>
                    <a:pt x="0" y="6478"/>
                  </a:lnTo>
                  <a:lnTo>
                    <a:pt x="7673" y="6478"/>
                  </a:lnTo>
                  <a:lnTo>
                    <a:pt x="7673" y="839"/>
                  </a:lnTo>
                  <a:cubicBezTo>
                    <a:pt x="7673" y="376"/>
                    <a:pt x="7298" y="1"/>
                    <a:pt x="683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48"/>
            <p:cNvSpPr/>
            <p:nvPr/>
          </p:nvSpPr>
          <p:spPr>
            <a:xfrm>
              <a:off x="3406505" y="2902753"/>
              <a:ext cx="129364" cy="217385"/>
            </a:xfrm>
            <a:custGeom>
              <a:avLst/>
              <a:gdLst/>
              <a:ahLst/>
              <a:cxnLst/>
              <a:rect l="l" t="t" r="r" b="b"/>
              <a:pathLst>
                <a:path w="3855" h="6478" extrusionOk="0">
                  <a:moveTo>
                    <a:pt x="1" y="1"/>
                  </a:moveTo>
                  <a:lnTo>
                    <a:pt x="1" y="6478"/>
                  </a:lnTo>
                  <a:lnTo>
                    <a:pt x="3855" y="6478"/>
                  </a:lnTo>
                  <a:lnTo>
                    <a:pt x="3855" y="839"/>
                  </a:lnTo>
                  <a:cubicBezTo>
                    <a:pt x="3855" y="376"/>
                    <a:pt x="3480" y="1"/>
                    <a:pt x="301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48"/>
            <p:cNvSpPr/>
            <p:nvPr/>
          </p:nvSpPr>
          <p:spPr>
            <a:xfrm>
              <a:off x="3287946" y="2897987"/>
              <a:ext cx="247923" cy="39531"/>
            </a:xfrm>
            <a:custGeom>
              <a:avLst/>
              <a:gdLst/>
              <a:ahLst/>
              <a:cxnLst/>
              <a:rect l="l" t="t" r="r" b="b"/>
              <a:pathLst>
                <a:path w="7388" h="1178" extrusionOk="0">
                  <a:moveTo>
                    <a:pt x="822" y="0"/>
                  </a:moveTo>
                  <a:cubicBezTo>
                    <a:pt x="376" y="0"/>
                    <a:pt x="1" y="821"/>
                    <a:pt x="1" y="821"/>
                  </a:cubicBezTo>
                  <a:lnTo>
                    <a:pt x="822" y="1178"/>
                  </a:lnTo>
                  <a:lnTo>
                    <a:pt x="7388" y="1178"/>
                  </a:lnTo>
                  <a:lnTo>
                    <a:pt x="7388" y="428"/>
                  </a:lnTo>
                  <a:cubicBezTo>
                    <a:pt x="7388" y="196"/>
                    <a:pt x="7191" y="0"/>
                    <a:pt x="696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48"/>
            <p:cNvSpPr/>
            <p:nvPr/>
          </p:nvSpPr>
          <p:spPr>
            <a:xfrm>
              <a:off x="3406505" y="2897987"/>
              <a:ext cx="129364" cy="39531"/>
            </a:xfrm>
            <a:custGeom>
              <a:avLst/>
              <a:gdLst/>
              <a:ahLst/>
              <a:cxnLst/>
              <a:rect l="l" t="t" r="r" b="b"/>
              <a:pathLst>
                <a:path w="3855" h="1178" extrusionOk="0">
                  <a:moveTo>
                    <a:pt x="1" y="0"/>
                  </a:moveTo>
                  <a:lnTo>
                    <a:pt x="1" y="1178"/>
                  </a:lnTo>
                  <a:lnTo>
                    <a:pt x="3855" y="1178"/>
                  </a:lnTo>
                  <a:lnTo>
                    <a:pt x="3855" y="428"/>
                  </a:lnTo>
                  <a:cubicBezTo>
                    <a:pt x="3855" y="196"/>
                    <a:pt x="3658" y="0"/>
                    <a:pt x="3427"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48"/>
            <p:cNvSpPr/>
            <p:nvPr/>
          </p:nvSpPr>
          <p:spPr>
            <a:xfrm>
              <a:off x="3277778" y="2897987"/>
              <a:ext cx="38960" cy="39531"/>
            </a:xfrm>
            <a:custGeom>
              <a:avLst/>
              <a:gdLst/>
              <a:ahLst/>
              <a:cxnLst/>
              <a:rect l="l" t="t" r="r" b="b"/>
              <a:pathLst>
                <a:path w="1161" h="1178" extrusionOk="0">
                  <a:moveTo>
                    <a:pt x="411" y="0"/>
                  </a:moveTo>
                  <a:cubicBezTo>
                    <a:pt x="179" y="0"/>
                    <a:pt x="1" y="196"/>
                    <a:pt x="1" y="428"/>
                  </a:cubicBezTo>
                  <a:lnTo>
                    <a:pt x="1" y="1178"/>
                  </a:lnTo>
                  <a:lnTo>
                    <a:pt x="1160" y="1178"/>
                  </a:lnTo>
                  <a:lnTo>
                    <a:pt x="116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48"/>
            <p:cNvSpPr/>
            <p:nvPr/>
          </p:nvSpPr>
          <p:spPr>
            <a:xfrm>
              <a:off x="3311906" y="3010539"/>
              <a:ext cx="68894" cy="73692"/>
            </a:xfrm>
            <a:custGeom>
              <a:avLst/>
              <a:gdLst/>
              <a:ahLst/>
              <a:cxnLst/>
              <a:rect l="l" t="t" r="r" b="b"/>
              <a:pathLst>
                <a:path w="2053" h="2196" extrusionOk="0">
                  <a:moveTo>
                    <a:pt x="482" y="1"/>
                  </a:moveTo>
                  <a:lnTo>
                    <a:pt x="482" y="518"/>
                  </a:lnTo>
                  <a:cubicBezTo>
                    <a:pt x="482" y="946"/>
                    <a:pt x="1" y="1963"/>
                    <a:pt x="1" y="2195"/>
                  </a:cubicBezTo>
                  <a:lnTo>
                    <a:pt x="2053" y="2195"/>
                  </a:lnTo>
                  <a:cubicBezTo>
                    <a:pt x="2053" y="1963"/>
                    <a:pt x="1571" y="946"/>
                    <a:pt x="1571" y="518"/>
                  </a:cubicBezTo>
                  <a:lnTo>
                    <a:pt x="157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48"/>
            <p:cNvSpPr/>
            <p:nvPr/>
          </p:nvSpPr>
          <p:spPr>
            <a:xfrm>
              <a:off x="3346034" y="3010539"/>
              <a:ext cx="35370" cy="73692"/>
            </a:xfrm>
            <a:custGeom>
              <a:avLst/>
              <a:gdLst/>
              <a:ahLst/>
              <a:cxnLst/>
              <a:rect l="l" t="t" r="r" b="b"/>
              <a:pathLst>
                <a:path w="1054" h="2196" extrusionOk="0">
                  <a:moveTo>
                    <a:pt x="1" y="1"/>
                  </a:moveTo>
                  <a:lnTo>
                    <a:pt x="1" y="2195"/>
                  </a:lnTo>
                  <a:lnTo>
                    <a:pt x="1053" y="2195"/>
                  </a:lnTo>
                  <a:cubicBezTo>
                    <a:pt x="1053" y="1963"/>
                    <a:pt x="554" y="946"/>
                    <a:pt x="554" y="518"/>
                  </a:cubicBezTo>
                  <a:lnTo>
                    <a:pt x="55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48"/>
            <p:cNvSpPr/>
            <p:nvPr/>
          </p:nvSpPr>
          <p:spPr>
            <a:xfrm>
              <a:off x="3302913" y="3068627"/>
              <a:ext cx="86880" cy="26980"/>
            </a:xfrm>
            <a:custGeom>
              <a:avLst/>
              <a:gdLst/>
              <a:ahLst/>
              <a:cxnLst/>
              <a:rect l="l" t="t" r="r" b="b"/>
              <a:pathLst>
                <a:path w="2589" h="804" extrusionOk="0">
                  <a:moveTo>
                    <a:pt x="1" y="0"/>
                  </a:moveTo>
                  <a:lnTo>
                    <a:pt x="1" y="803"/>
                  </a:lnTo>
                  <a:lnTo>
                    <a:pt x="2588" y="803"/>
                  </a:lnTo>
                  <a:lnTo>
                    <a:pt x="25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48"/>
            <p:cNvSpPr/>
            <p:nvPr/>
          </p:nvSpPr>
          <p:spPr>
            <a:xfrm>
              <a:off x="3346034" y="3068627"/>
              <a:ext cx="43759" cy="26980"/>
            </a:xfrm>
            <a:custGeom>
              <a:avLst/>
              <a:gdLst/>
              <a:ahLst/>
              <a:cxnLst/>
              <a:rect l="l" t="t" r="r" b="b"/>
              <a:pathLst>
                <a:path w="1304" h="804" extrusionOk="0">
                  <a:moveTo>
                    <a:pt x="1" y="0"/>
                  </a:moveTo>
                  <a:lnTo>
                    <a:pt x="1" y="803"/>
                  </a:lnTo>
                  <a:lnTo>
                    <a:pt x="1303" y="803"/>
                  </a:lnTo>
                  <a:lnTo>
                    <a:pt x="130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48"/>
            <p:cNvSpPr/>
            <p:nvPr/>
          </p:nvSpPr>
          <p:spPr>
            <a:xfrm>
              <a:off x="3316101" y="2987787"/>
              <a:ext cx="59900" cy="24598"/>
            </a:xfrm>
            <a:custGeom>
              <a:avLst/>
              <a:gdLst/>
              <a:ahLst/>
              <a:cxnLst/>
              <a:rect l="l" t="t" r="r" b="b"/>
              <a:pathLst>
                <a:path w="1785" h="733" extrusionOk="0">
                  <a:moveTo>
                    <a:pt x="1" y="1"/>
                  </a:moveTo>
                  <a:lnTo>
                    <a:pt x="1" y="732"/>
                  </a:lnTo>
                  <a:lnTo>
                    <a:pt x="1785" y="732"/>
                  </a:lnTo>
                  <a:lnTo>
                    <a:pt x="178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48"/>
            <p:cNvSpPr/>
            <p:nvPr/>
          </p:nvSpPr>
          <p:spPr>
            <a:xfrm>
              <a:off x="3346034" y="2987787"/>
              <a:ext cx="29967" cy="24598"/>
            </a:xfrm>
            <a:custGeom>
              <a:avLst/>
              <a:gdLst/>
              <a:ahLst/>
              <a:cxnLst/>
              <a:rect l="l" t="t" r="r" b="b"/>
              <a:pathLst>
                <a:path w="893" h="733" extrusionOk="0">
                  <a:moveTo>
                    <a:pt x="1" y="1"/>
                  </a:moveTo>
                  <a:lnTo>
                    <a:pt x="1" y="732"/>
                  </a:lnTo>
                  <a:lnTo>
                    <a:pt x="893" y="732"/>
                  </a:lnTo>
                  <a:lnTo>
                    <a:pt x="89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48"/>
            <p:cNvSpPr/>
            <p:nvPr/>
          </p:nvSpPr>
          <p:spPr>
            <a:xfrm>
              <a:off x="3308315" y="2960841"/>
              <a:ext cx="76075" cy="29363"/>
            </a:xfrm>
            <a:custGeom>
              <a:avLst/>
              <a:gdLst/>
              <a:ahLst/>
              <a:cxnLst/>
              <a:rect l="l" t="t" r="r" b="b"/>
              <a:pathLst>
                <a:path w="2267" h="875" extrusionOk="0">
                  <a:moveTo>
                    <a:pt x="1" y="1"/>
                  </a:moveTo>
                  <a:lnTo>
                    <a:pt x="1" y="875"/>
                  </a:lnTo>
                  <a:lnTo>
                    <a:pt x="2267" y="875"/>
                  </a:lnTo>
                  <a:lnTo>
                    <a:pt x="2267" y="1"/>
                  </a:lnTo>
                  <a:lnTo>
                    <a:pt x="1838" y="1"/>
                  </a:lnTo>
                  <a:lnTo>
                    <a:pt x="1838" y="393"/>
                  </a:lnTo>
                  <a:lnTo>
                    <a:pt x="1446" y="393"/>
                  </a:lnTo>
                  <a:lnTo>
                    <a:pt x="1446" y="1"/>
                  </a:lnTo>
                  <a:lnTo>
                    <a:pt x="803" y="1"/>
                  </a:lnTo>
                  <a:lnTo>
                    <a:pt x="803" y="393"/>
                  </a:lnTo>
                  <a:lnTo>
                    <a:pt x="429" y="393"/>
                  </a:lnTo>
                  <a:lnTo>
                    <a:pt x="42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48"/>
            <p:cNvSpPr/>
            <p:nvPr/>
          </p:nvSpPr>
          <p:spPr>
            <a:xfrm>
              <a:off x="3346034" y="2960841"/>
              <a:ext cx="38356" cy="29363"/>
            </a:xfrm>
            <a:custGeom>
              <a:avLst/>
              <a:gdLst/>
              <a:ahLst/>
              <a:cxnLst/>
              <a:rect l="l" t="t" r="r" b="b"/>
              <a:pathLst>
                <a:path w="1143" h="875" extrusionOk="0">
                  <a:moveTo>
                    <a:pt x="1" y="1"/>
                  </a:moveTo>
                  <a:lnTo>
                    <a:pt x="1" y="875"/>
                  </a:lnTo>
                  <a:lnTo>
                    <a:pt x="1143" y="875"/>
                  </a:lnTo>
                  <a:lnTo>
                    <a:pt x="1143" y="1"/>
                  </a:lnTo>
                  <a:lnTo>
                    <a:pt x="714" y="1"/>
                  </a:lnTo>
                  <a:lnTo>
                    <a:pt x="714" y="393"/>
                  </a:lnTo>
                  <a:lnTo>
                    <a:pt x="322" y="393"/>
                  </a:lnTo>
                  <a:lnTo>
                    <a:pt x="32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48"/>
            <p:cNvSpPr/>
            <p:nvPr/>
          </p:nvSpPr>
          <p:spPr>
            <a:xfrm>
              <a:off x="3433451" y="2972217"/>
              <a:ext cx="40739" cy="21577"/>
            </a:xfrm>
            <a:custGeom>
              <a:avLst/>
              <a:gdLst/>
              <a:ahLst/>
              <a:cxnLst/>
              <a:rect l="l" t="t" r="r" b="b"/>
              <a:pathLst>
                <a:path w="1214" h="643" extrusionOk="0">
                  <a:moveTo>
                    <a:pt x="1" y="1"/>
                  </a:moveTo>
                  <a:lnTo>
                    <a:pt x="1" y="643"/>
                  </a:lnTo>
                  <a:lnTo>
                    <a:pt x="1214" y="643"/>
                  </a:lnTo>
                  <a:lnTo>
                    <a:pt x="121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48"/>
            <p:cNvSpPr/>
            <p:nvPr/>
          </p:nvSpPr>
          <p:spPr>
            <a:xfrm>
              <a:off x="3432847" y="3017721"/>
              <a:ext cx="68290" cy="21577"/>
            </a:xfrm>
            <a:custGeom>
              <a:avLst/>
              <a:gdLst/>
              <a:ahLst/>
              <a:cxnLst/>
              <a:rect l="l" t="t" r="r" b="b"/>
              <a:pathLst>
                <a:path w="2035" h="643" extrusionOk="0">
                  <a:moveTo>
                    <a:pt x="1" y="1"/>
                  </a:moveTo>
                  <a:lnTo>
                    <a:pt x="1" y="643"/>
                  </a:lnTo>
                  <a:lnTo>
                    <a:pt x="2035" y="643"/>
                  </a:lnTo>
                  <a:lnTo>
                    <a:pt x="203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48"/>
            <p:cNvSpPr/>
            <p:nvPr/>
          </p:nvSpPr>
          <p:spPr>
            <a:xfrm>
              <a:off x="3432847" y="3062621"/>
              <a:ext cx="68290" cy="21611"/>
            </a:xfrm>
            <a:custGeom>
              <a:avLst/>
              <a:gdLst/>
              <a:ahLst/>
              <a:cxnLst/>
              <a:rect l="l" t="t" r="r" b="b"/>
              <a:pathLst>
                <a:path w="2035" h="644" extrusionOk="0">
                  <a:moveTo>
                    <a:pt x="1" y="1"/>
                  </a:moveTo>
                  <a:lnTo>
                    <a:pt x="1" y="643"/>
                  </a:lnTo>
                  <a:lnTo>
                    <a:pt x="2035" y="643"/>
                  </a:lnTo>
                  <a:lnTo>
                    <a:pt x="203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80" name="Google Shape;1980;p48"/>
          <p:cNvGrpSpPr/>
          <p:nvPr/>
        </p:nvGrpSpPr>
        <p:grpSpPr>
          <a:xfrm>
            <a:off x="3484435" y="1887022"/>
            <a:ext cx="640074" cy="640099"/>
            <a:chOff x="1653360" y="2810570"/>
            <a:chExt cx="397019" cy="396985"/>
          </a:xfrm>
        </p:grpSpPr>
        <p:sp>
          <p:nvSpPr>
            <p:cNvPr id="1981" name="Google Shape;1981;p48"/>
            <p:cNvSpPr/>
            <p:nvPr/>
          </p:nvSpPr>
          <p:spPr>
            <a:xfrm>
              <a:off x="1653360" y="2810570"/>
              <a:ext cx="397019" cy="396985"/>
            </a:xfrm>
            <a:custGeom>
              <a:avLst/>
              <a:gdLst/>
              <a:ahLst/>
              <a:cxnLst/>
              <a:rect l="l" t="t" r="r" b="b"/>
              <a:pathLst>
                <a:path w="11831" h="11830" extrusionOk="0">
                  <a:moveTo>
                    <a:pt x="5906" y="0"/>
                  </a:moveTo>
                  <a:cubicBezTo>
                    <a:pt x="2641" y="0"/>
                    <a:pt x="0" y="2641"/>
                    <a:pt x="0" y="5906"/>
                  </a:cubicBezTo>
                  <a:cubicBezTo>
                    <a:pt x="0" y="9171"/>
                    <a:pt x="2641" y="11830"/>
                    <a:pt x="5906" y="11830"/>
                  </a:cubicBezTo>
                  <a:cubicBezTo>
                    <a:pt x="9172" y="11830"/>
                    <a:pt x="11830" y="9171"/>
                    <a:pt x="11830" y="5906"/>
                  </a:cubicBezTo>
                  <a:cubicBezTo>
                    <a:pt x="11830" y="2641"/>
                    <a:pt x="9172"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48"/>
            <p:cNvSpPr/>
            <p:nvPr/>
          </p:nvSpPr>
          <p:spPr>
            <a:xfrm>
              <a:off x="1733596" y="3023123"/>
              <a:ext cx="114398" cy="136545"/>
            </a:xfrm>
            <a:custGeom>
              <a:avLst/>
              <a:gdLst/>
              <a:ahLst/>
              <a:cxnLst/>
              <a:rect l="l" t="t" r="r" b="b"/>
              <a:pathLst>
                <a:path w="3409" h="4069" extrusionOk="0">
                  <a:moveTo>
                    <a:pt x="1374" y="0"/>
                  </a:moveTo>
                  <a:lnTo>
                    <a:pt x="0" y="3141"/>
                  </a:lnTo>
                  <a:lnTo>
                    <a:pt x="1321" y="2944"/>
                  </a:lnTo>
                  <a:lnTo>
                    <a:pt x="2034" y="4068"/>
                  </a:lnTo>
                  <a:lnTo>
                    <a:pt x="3408" y="928"/>
                  </a:lnTo>
                  <a:lnTo>
                    <a:pt x="137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48"/>
            <p:cNvSpPr/>
            <p:nvPr/>
          </p:nvSpPr>
          <p:spPr>
            <a:xfrm>
              <a:off x="1855141" y="3023123"/>
              <a:ext cx="114398" cy="136545"/>
            </a:xfrm>
            <a:custGeom>
              <a:avLst/>
              <a:gdLst/>
              <a:ahLst/>
              <a:cxnLst/>
              <a:rect l="l" t="t" r="r" b="b"/>
              <a:pathLst>
                <a:path w="3409" h="4069" extrusionOk="0">
                  <a:moveTo>
                    <a:pt x="2035" y="0"/>
                  </a:moveTo>
                  <a:lnTo>
                    <a:pt x="0" y="928"/>
                  </a:lnTo>
                  <a:lnTo>
                    <a:pt x="1374" y="4068"/>
                  </a:lnTo>
                  <a:lnTo>
                    <a:pt x="2106" y="2944"/>
                  </a:lnTo>
                  <a:lnTo>
                    <a:pt x="3408" y="3141"/>
                  </a:lnTo>
                  <a:lnTo>
                    <a:pt x="3408" y="3141"/>
                  </a:lnTo>
                  <a:lnTo>
                    <a:pt x="203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48"/>
            <p:cNvSpPr/>
            <p:nvPr/>
          </p:nvSpPr>
          <p:spPr>
            <a:xfrm>
              <a:off x="1764737" y="2878826"/>
              <a:ext cx="174264" cy="174264"/>
            </a:xfrm>
            <a:custGeom>
              <a:avLst/>
              <a:gdLst/>
              <a:ahLst/>
              <a:cxnLst/>
              <a:rect l="l" t="t" r="r" b="b"/>
              <a:pathLst>
                <a:path w="5193" h="5193" extrusionOk="0">
                  <a:moveTo>
                    <a:pt x="2587" y="0"/>
                  </a:moveTo>
                  <a:cubicBezTo>
                    <a:pt x="1160" y="0"/>
                    <a:pt x="0" y="1160"/>
                    <a:pt x="0" y="2587"/>
                  </a:cubicBezTo>
                  <a:cubicBezTo>
                    <a:pt x="0" y="4033"/>
                    <a:pt x="1160" y="5192"/>
                    <a:pt x="2587" y="5192"/>
                  </a:cubicBezTo>
                  <a:cubicBezTo>
                    <a:pt x="4033" y="5192"/>
                    <a:pt x="5192" y="4033"/>
                    <a:pt x="5192" y="2587"/>
                  </a:cubicBezTo>
                  <a:cubicBezTo>
                    <a:pt x="5192" y="1909"/>
                    <a:pt x="4907" y="1249"/>
                    <a:pt x="4425" y="750"/>
                  </a:cubicBezTo>
                  <a:cubicBezTo>
                    <a:pt x="3943" y="268"/>
                    <a:pt x="3283" y="0"/>
                    <a:pt x="258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48"/>
            <p:cNvSpPr/>
            <p:nvPr/>
          </p:nvSpPr>
          <p:spPr>
            <a:xfrm>
              <a:off x="1851551" y="2878826"/>
              <a:ext cx="95840" cy="174264"/>
            </a:xfrm>
            <a:custGeom>
              <a:avLst/>
              <a:gdLst/>
              <a:ahLst/>
              <a:cxnLst/>
              <a:rect l="l" t="t" r="r" b="b"/>
              <a:pathLst>
                <a:path w="2856" h="5193" extrusionOk="0">
                  <a:moveTo>
                    <a:pt x="0" y="0"/>
                  </a:moveTo>
                  <a:lnTo>
                    <a:pt x="0" y="5192"/>
                  </a:lnTo>
                  <a:cubicBezTo>
                    <a:pt x="661" y="5192"/>
                    <a:pt x="1339" y="4943"/>
                    <a:pt x="1838" y="4425"/>
                  </a:cubicBezTo>
                  <a:cubicBezTo>
                    <a:pt x="2855" y="3408"/>
                    <a:pt x="2855" y="1767"/>
                    <a:pt x="1838" y="767"/>
                  </a:cubicBezTo>
                  <a:cubicBezTo>
                    <a:pt x="1339" y="250"/>
                    <a:pt x="661" y="0"/>
                    <a:pt x="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48"/>
            <p:cNvSpPr/>
            <p:nvPr/>
          </p:nvSpPr>
          <p:spPr>
            <a:xfrm>
              <a:off x="1825208" y="2952451"/>
              <a:ext cx="53323" cy="56343"/>
            </a:xfrm>
            <a:custGeom>
              <a:avLst/>
              <a:gdLst/>
              <a:ahLst/>
              <a:cxnLst/>
              <a:rect l="l" t="t" r="r" b="b"/>
              <a:pathLst>
                <a:path w="1589" h="1679" extrusionOk="0">
                  <a:moveTo>
                    <a:pt x="375" y="1"/>
                  </a:moveTo>
                  <a:lnTo>
                    <a:pt x="375" y="393"/>
                  </a:lnTo>
                  <a:cubicBezTo>
                    <a:pt x="375" y="715"/>
                    <a:pt x="0" y="1500"/>
                    <a:pt x="0" y="1678"/>
                  </a:cubicBezTo>
                  <a:lnTo>
                    <a:pt x="1588" y="1678"/>
                  </a:lnTo>
                  <a:cubicBezTo>
                    <a:pt x="1588" y="1500"/>
                    <a:pt x="1214" y="715"/>
                    <a:pt x="1214" y="393"/>
                  </a:cubicBezTo>
                  <a:lnTo>
                    <a:pt x="121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48"/>
            <p:cNvSpPr/>
            <p:nvPr/>
          </p:nvSpPr>
          <p:spPr>
            <a:xfrm>
              <a:off x="1851551" y="2952451"/>
              <a:ext cx="26376" cy="56343"/>
            </a:xfrm>
            <a:custGeom>
              <a:avLst/>
              <a:gdLst/>
              <a:ahLst/>
              <a:cxnLst/>
              <a:rect l="l" t="t" r="r" b="b"/>
              <a:pathLst>
                <a:path w="786" h="1679" extrusionOk="0">
                  <a:moveTo>
                    <a:pt x="0" y="1"/>
                  </a:moveTo>
                  <a:lnTo>
                    <a:pt x="0" y="1678"/>
                  </a:lnTo>
                  <a:lnTo>
                    <a:pt x="785" y="1678"/>
                  </a:lnTo>
                  <a:cubicBezTo>
                    <a:pt x="785" y="1607"/>
                    <a:pt x="750" y="1482"/>
                    <a:pt x="696" y="1321"/>
                  </a:cubicBezTo>
                  <a:cubicBezTo>
                    <a:pt x="571" y="1018"/>
                    <a:pt x="429" y="607"/>
                    <a:pt x="429" y="393"/>
                  </a:cubicBezTo>
                  <a:lnTo>
                    <a:pt x="429" y="233"/>
                  </a:lnTo>
                  <a:lnTo>
                    <a:pt x="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48"/>
            <p:cNvSpPr/>
            <p:nvPr/>
          </p:nvSpPr>
          <p:spPr>
            <a:xfrm>
              <a:off x="1821617" y="2995573"/>
              <a:ext cx="59900" cy="22786"/>
            </a:xfrm>
            <a:custGeom>
              <a:avLst/>
              <a:gdLst/>
              <a:ahLst/>
              <a:cxnLst/>
              <a:rect l="l" t="t" r="r" b="b"/>
              <a:pathLst>
                <a:path w="1785" h="679" extrusionOk="0">
                  <a:moveTo>
                    <a:pt x="0" y="0"/>
                  </a:moveTo>
                  <a:lnTo>
                    <a:pt x="0" y="679"/>
                  </a:lnTo>
                  <a:lnTo>
                    <a:pt x="1785" y="679"/>
                  </a:lnTo>
                  <a:lnTo>
                    <a:pt x="178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48"/>
            <p:cNvSpPr/>
            <p:nvPr/>
          </p:nvSpPr>
          <p:spPr>
            <a:xfrm>
              <a:off x="1851551" y="2995573"/>
              <a:ext cx="29967" cy="22786"/>
            </a:xfrm>
            <a:custGeom>
              <a:avLst/>
              <a:gdLst/>
              <a:ahLst/>
              <a:cxnLst/>
              <a:rect l="l" t="t" r="r" b="b"/>
              <a:pathLst>
                <a:path w="893" h="679" extrusionOk="0">
                  <a:moveTo>
                    <a:pt x="0" y="0"/>
                  </a:moveTo>
                  <a:lnTo>
                    <a:pt x="0" y="679"/>
                  </a:lnTo>
                  <a:lnTo>
                    <a:pt x="893" y="679"/>
                  </a:lnTo>
                  <a:lnTo>
                    <a:pt x="8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48"/>
            <p:cNvSpPr/>
            <p:nvPr/>
          </p:nvSpPr>
          <p:spPr>
            <a:xfrm>
              <a:off x="1828195" y="2935706"/>
              <a:ext cx="46142" cy="24564"/>
            </a:xfrm>
            <a:custGeom>
              <a:avLst/>
              <a:gdLst/>
              <a:ahLst/>
              <a:cxnLst/>
              <a:rect l="l" t="t" r="r" b="b"/>
              <a:pathLst>
                <a:path w="1375" h="732" extrusionOk="0">
                  <a:moveTo>
                    <a:pt x="1" y="0"/>
                  </a:moveTo>
                  <a:lnTo>
                    <a:pt x="1" y="732"/>
                  </a:lnTo>
                  <a:lnTo>
                    <a:pt x="1374" y="732"/>
                  </a:lnTo>
                  <a:lnTo>
                    <a:pt x="137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48"/>
            <p:cNvSpPr/>
            <p:nvPr/>
          </p:nvSpPr>
          <p:spPr>
            <a:xfrm>
              <a:off x="1851551" y="2935706"/>
              <a:ext cx="22786" cy="24564"/>
            </a:xfrm>
            <a:custGeom>
              <a:avLst/>
              <a:gdLst/>
              <a:ahLst/>
              <a:cxnLst/>
              <a:rect l="l" t="t" r="r" b="b"/>
              <a:pathLst>
                <a:path w="679" h="732" extrusionOk="0">
                  <a:moveTo>
                    <a:pt x="0" y="0"/>
                  </a:moveTo>
                  <a:lnTo>
                    <a:pt x="0" y="732"/>
                  </a:lnTo>
                  <a:lnTo>
                    <a:pt x="678" y="732"/>
                  </a:lnTo>
                  <a:lnTo>
                    <a:pt x="6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48"/>
            <p:cNvSpPr/>
            <p:nvPr/>
          </p:nvSpPr>
          <p:spPr>
            <a:xfrm>
              <a:off x="1824604" y="2913558"/>
              <a:ext cx="53323" cy="23356"/>
            </a:xfrm>
            <a:custGeom>
              <a:avLst/>
              <a:gdLst/>
              <a:ahLst/>
              <a:cxnLst/>
              <a:rect l="l" t="t" r="r" b="b"/>
              <a:pathLst>
                <a:path w="1589" h="696" extrusionOk="0">
                  <a:moveTo>
                    <a:pt x="0" y="0"/>
                  </a:moveTo>
                  <a:lnTo>
                    <a:pt x="0" y="696"/>
                  </a:lnTo>
                  <a:lnTo>
                    <a:pt x="1588" y="696"/>
                  </a:lnTo>
                  <a:lnTo>
                    <a:pt x="1588" y="0"/>
                  </a:lnTo>
                  <a:lnTo>
                    <a:pt x="1303" y="0"/>
                  </a:lnTo>
                  <a:lnTo>
                    <a:pt x="1303" y="303"/>
                  </a:lnTo>
                  <a:lnTo>
                    <a:pt x="1035" y="303"/>
                  </a:lnTo>
                  <a:lnTo>
                    <a:pt x="1035" y="0"/>
                  </a:lnTo>
                  <a:lnTo>
                    <a:pt x="589" y="0"/>
                  </a:lnTo>
                  <a:lnTo>
                    <a:pt x="589" y="303"/>
                  </a:lnTo>
                  <a:lnTo>
                    <a:pt x="304" y="303"/>
                  </a:lnTo>
                  <a:lnTo>
                    <a:pt x="30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48"/>
            <p:cNvSpPr/>
            <p:nvPr/>
          </p:nvSpPr>
          <p:spPr>
            <a:xfrm>
              <a:off x="1733596" y="2858759"/>
              <a:ext cx="235943" cy="214399"/>
            </a:xfrm>
            <a:custGeom>
              <a:avLst/>
              <a:gdLst/>
              <a:ahLst/>
              <a:cxnLst/>
              <a:rect l="l" t="t" r="r" b="b"/>
              <a:pathLst>
                <a:path w="7031" h="6389" extrusionOk="0">
                  <a:moveTo>
                    <a:pt x="3522" y="799"/>
                  </a:moveTo>
                  <a:cubicBezTo>
                    <a:pt x="4135" y="799"/>
                    <a:pt x="4747" y="1035"/>
                    <a:pt x="5210" y="1508"/>
                  </a:cubicBezTo>
                  <a:cubicBezTo>
                    <a:pt x="6138" y="2436"/>
                    <a:pt x="6138" y="3953"/>
                    <a:pt x="5210" y="4880"/>
                  </a:cubicBezTo>
                  <a:cubicBezTo>
                    <a:pt x="4747" y="5344"/>
                    <a:pt x="4135" y="5576"/>
                    <a:pt x="3522" y="5576"/>
                  </a:cubicBezTo>
                  <a:cubicBezTo>
                    <a:pt x="2909" y="5576"/>
                    <a:pt x="2293" y="5344"/>
                    <a:pt x="1820" y="4880"/>
                  </a:cubicBezTo>
                  <a:cubicBezTo>
                    <a:pt x="893" y="3953"/>
                    <a:pt x="893" y="2436"/>
                    <a:pt x="1820" y="1508"/>
                  </a:cubicBezTo>
                  <a:cubicBezTo>
                    <a:pt x="2293" y="1035"/>
                    <a:pt x="2909" y="799"/>
                    <a:pt x="3522" y="799"/>
                  </a:cubicBezTo>
                  <a:close/>
                  <a:moveTo>
                    <a:pt x="3515" y="0"/>
                  </a:moveTo>
                  <a:cubicBezTo>
                    <a:pt x="2695" y="0"/>
                    <a:pt x="1874" y="313"/>
                    <a:pt x="1249" y="937"/>
                  </a:cubicBezTo>
                  <a:cubicBezTo>
                    <a:pt x="0" y="2168"/>
                    <a:pt x="0" y="4202"/>
                    <a:pt x="1249" y="5451"/>
                  </a:cubicBezTo>
                  <a:cubicBezTo>
                    <a:pt x="1874" y="6076"/>
                    <a:pt x="2695" y="6388"/>
                    <a:pt x="3515" y="6388"/>
                  </a:cubicBezTo>
                  <a:cubicBezTo>
                    <a:pt x="4336" y="6388"/>
                    <a:pt x="5157" y="6076"/>
                    <a:pt x="5781" y="5451"/>
                  </a:cubicBezTo>
                  <a:cubicBezTo>
                    <a:pt x="7030" y="4202"/>
                    <a:pt x="7030" y="2168"/>
                    <a:pt x="5781" y="937"/>
                  </a:cubicBezTo>
                  <a:cubicBezTo>
                    <a:pt x="5157" y="313"/>
                    <a:pt x="4336" y="0"/>
                    <a:pt x="351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48"/>
            <p:cNvSpPr/>
            <p:nvPr/>
          </p:nvSpPr>
          <p:spPr>
            <a:xfrm>
              <a:off x="1851551" y="2858457"/>
              <a:ext cx="117988" cy="215003"/>
            </a:xfrm>
            <a:custGeom>
              <a:avLst/>
              <a:gdLst/>
              <a:ahLst/>
              <a:cxnLst/>
              <a:rect l="l" t="t" r="r" b="b"/>
              <a:pathLst>
                <a:path w="3516" h="6407" extrusionOk="0">
                  <a:moveTo>
                    <a:pt x="0" y="1"/>
                  </a:moveTo>
                  <a:lnTo>
                    <a:pt x="0" y="803"/>
                  </a:lnTo>
                  <a:cubicBezTo>
                    <a:pt x="607" y="803"/>
                    <a:pt x="1232" y="1053"/>
                    <a:pt x="1695" y="1517"/>
                  </a:cubicBezTo>
                  <a:cubicBezTo>
                    <a:pt x="2623" y="2445"/>
                    <a:pt x="2623" y="3962"/>
                    <a:pt x="1695" y="4889"/>
                  </a:cubicBezTo>
                  <a:cubicBezTo>
                    <a:pt x="1232" y="5353"/>
                    <a:pt x="607" y="5585"/>
                    <a:pt x="0" y="5585"/>
                  </a:cubicBezTo>
                  <a:lnTo>
                    <a:pt x="0" y="6406"/>
                  </a:lnTo>
                  <a:cubicBezTo>
                    <a:pt x="821" y="6406"/>
                    <a:pt x="1642" y="6085"/>
                    <a:pt x="2266" y="5460"/>
                  </a:cubicBezTo>
                  <a:cubicBezTo>
                    <a:pt x="3515" y="4211"/>
                    <a:pt x="3515" y="2177"/>
                    <a:pt x="2266" y="946"/>
                  </a:cubicBezTo>
                  <a:cubicBezTo>
                    <a:pt x="1642" y="322"/>
                    <a:pt x="821"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48"/>
            <p:cNvSpPr/>
            <p:nvPr/>
          </p:nvSpPr>
          <p:spPr>
            <a:xfrm>
              <a:off x="1851551" y="2913558"/>
              <a:ext cx="26376" cy="23356"/>
            </a:xfrm>
            <a:custGeom>
              <a:avLst/>
              <a:gdLst/>
              <a:ahLst/>
              <a:cxnLst/>
              <a:rect l="l" t="t" r="r" b="b"/>
              <a:pathLst>
                <a:path w="786" h="696" extrusionOk="0">
                  <a:moveTo>
                    <a:pt x="0" y="0"/>
                  </a:moveTo>
                  <a:lnTo>
                    <a:pt x="0" y="696"/>
                  </a:lnTo>
                  <a:lnTo>
                    <a:pt x="785" y="696"/>
                  </a:lnTo>
                  <a:lnTo>
                    <a:pt x="785" y="0"/>
                  </a:lnTo>
                  <a:lnTo>
                    <a:pt x="500" y="0"/>
                  </a:lnTo>
                  <a:lnTo>
                    <a:pt x="500" y="303"/>
                  </a:lnTo>
                  <a:lnTo>
                    <a:pt x="232" y="303"/>
                  </a:lnTo>
                  <a:lnTo>
                    <a:pt x="23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65"/>
        <p:cNvGrpSpPr/>
        <p:nvPr/>
      </p:nvGrpSpPr>
      <p:grpSpPr>
        <a:xfrm>
          <a:off x="0" y="0"/>
          <a:ext cx="0" cy="0"/>
          <a:chOff x="0" y="0"/>
          <a:chExt cx="0" cy="0"/>
        </a:xfrm>
      </p:grpSpPr>
      <p:sp>
        <p:nvSpPr>
          <p:cNvPr id="1766" name="Google Shape;1766;p43"/>
          <p:cNvSpPr txBox="1">
            <a:spLocks noGrp="1"/>
          </p:cNvSpPr>
          <p:nvPr>
            <p:ph type="title"/>
          </p:nvPr>
        </p:nvSpPr>
        <p:spPr>
          <a:xfrm>
            <a:off x="3128775" y="1520700"/>
            <a:ext cx="3433200" cy="194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b="1" dirty="0"/>
              <a:t>Access</a:t>
            </a:r>
            <a:endParaRPr dirty="0">
              <a:solidFill>
                <a:schemeClr val="accent1"/>
              </a:solidFill>
            </a:endParaRPr>
          </a:p>
        </p:txBody>
      </p:sp>
      <p:sp>
        <p:nvSpPr>
          <p:cNvPr id="1767" name="Google Shape;1767;p43"/>
          <p:cNvSpPr txBox="1">
            <a:spLocks noGrp="1"/>
          </p:cNvSpPr>
          <p:nvPr>
            <p:ph type="title" idx="2"/>
          </p:nvPr>
        </p:nvSpPr>
        <p:spPr>
          <a:xfrm>
            <a:off x="1709476" y="1429151"/>
            <a:ext cx="1190700" cy="956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02</a:t>
            </a:r>
            <a:endParaRPr dirty="0"/>
          </a:p>
        </p:txBody>
      </p:sp>
      <p:sp>
        <p:nvSpPr>
          <p:cNvPr id="1768" name="Google Shape;1768;p43"/>
          <p:cNvSpPr txBox="1">
            <a:spLocks noGrp="1"/>
          </p:cNvSpPr>
          <p:nvPr>
            <p:ph type="subTitle" idx="1"/>
          </p:nvPr>
        </p:nvSpPr>
        <p:spPr>
          <a:xfrm>
            <a:off x="3133500" y="3642599"/>
            <a:ext cx="3433200" cy="80180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ONEAL Curriculum Content</a:t>
            </a:r>
          </a:p>
        </p:txBody>
      </p:sp>
      <p:cxnSp>
        <p:nvCxnSpPr>
          <p:cNvPr id="1769" name="Google Shape;1769;p43"/>
          <p:cNvCxnSpPr/>
          <p:nvPr/>
        </p:nvCxnSpPr>
        <p:spPr>
          <a:xfrm>
            <a:off x="3133500" y="3463200"/>
            <a:ext cx="3417900" cy="0"/>
          </a:xfrm>
          <a:prstGeom prst="straightConnector1">
            <a:avLst/>
          </a:prstGeom>
          <a:noFill/>
          <a:ln w="19050" cap="flat" cmpd="sng">
            <a:solidFill>
              <a:schemeClr val="dk1"/>
            </a:solidFill>
            <a:prstDash val="solid"/>
            <a:round/>
            <a:headEnd type="none" w="med" len="med"/>
            <a:tailEnd type="none" w="med" len="med"/>
          </a:ln>
        </p:spPr>
      </p:cxnSp>
      <p:grpSp>
        <p:nvGrpSpPr>
          <p:cNvPr id="1770" name="Google Shape;1770;p43"/>
          <p:cNvGrpSpPr/>
          <p:nvPr/>
        </p:nvGrpSpPr>
        <p:grpSpPr>
          <a:xfrm>
            <a:off x="718346" y="668519"/>
            <a:ext cx="991122" cy="760626"/>
            <a:chOff x="7924116" y="3460814"/>
            <a:chExt cx="291044" cy="223359"/>
          </a:xfrm>
        </p:grpSpPr>
        <p:sp>
          <p:nvSpPr>
            <p:cNvPr id="1771" name="Google Shape;1771;p43"/>
            <p:cNvSpPr/>
            <p:nvPr/>
          </p:nvSpPr>
          <p:spPr>
            <a:xfrm>
              <a:off x="8115729" y="3479371"/>
              <a:ext cx="40739" cy="36544"/>
            </a:xfrm>
            <a:custGeom>
              <a:avLst/>
              <a:gdLst/>
              <a:ahLst/>
              <a:cxnLst/>
              <a:rect l="l" t="t" r="r" b="b"/>
              <a:pathLst>
                <a:path w="1214" h="1089" extrusionOk="0">
                  <a:moveTo>
                    <a:pt x="0" y="0"/>
                  </a:moveTo>
                  <a:lnTo>
                    <a:pt x="0" y="1089"/>
                  </a:lnTo>
                  <a:lnTo>
                    <a:pt x="1213" y="1089"/>
                  </a:lnTo>
                  <a:lnTo>
                    <a:pt x="12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43"/>
            <p:cNvSpPr/>
            <p:nvPr/>
          </p:nvSpPr>
          <p:spPr>
            <a:xfrm>
              <a:off x="8100763" y="3460814"/>
              <a:ext cx="70672" cy="24564"/>
            </a:xfrm>
            <a:custGeom>
              <a:avLst/>
              <a:gdLst/>
              <a:ahLst/>
              <a:cxnLst/>
              <a:rect l="l" t="t" r="r" b="b"/>
              <a:pathLst>
                <a:path w="2106" h="732" extrusionOk="0">
                  <a:moveTo>
                    <a:pt x="0" y="0"/>
                  </a:moveTo>
                  <a:lnTo>
                    <a:pt x="0" y="732"/>
                  </a:lnTo>
                  <a:lnTo>
                    <a:pt x="2106" y="732"/>
                  </a:lnTo>
                  <a:lnTo>
                    <a:pt x="21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43"/>
            <p:cNvSpPr/>
            <p:nvPr/>
          </p:nvSpPr>
          <p:spPr>
            <a:xfrm>
              <a:off x="7982808" y="3479371"/>
              <a:ext cx="41343" cy="36544"/>
            </a:xfrm>
            <a:custGeom>
              <a:avLst/>
              <a:gdLst/>
              <a:ahLst/>
              <a:cxnLst/>
              <a:rect l="l" t="t" r="r" b="b"/>
              <a:pathLst>
                <a:path w="1232" h="1089" extrusionOk="0">
                  <a:moveTo>
                    <a:pt x="0" y="0"/>
                  </a:moveTo>
                  <a:lnTo>
                    <a:pt x="0" y="1089"/>
                  </a:lnTo>
                  <a:lnTo>
                    <a:pt x="1231" y="1089"/>
                  </a:lnTo>
                  <a:lnTo>
                    <a:pt x="12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43"/>
            <p:cNvSpPr/>
            <p:nvPr/>
          </p:nvSpPr>
          <p:spPr>
            <a:xfrm>
              <a:off x="7924116" y="3511083"/>
              <a:ext cx="291044" cy="173090"/>
            </a:xfrm>
            <a:custGeom>
              <a:avLst/>
              <a:gdLst/>
              <a:ahLst/>
              <a:cxnLst/>
              <a:rect l="l" t="t" r="r" b="b"/>
              <a:pathLst>
                <a:path w="8673" h="5158" extrusionOk="0">
                  <a:moveTo>
                    <a:pt x="1" y="1"/>
                  </a:moveTo>
                  <a:lnTo>
                    <a:pt x="1" y="5158"/>
                  </a:lnTo>
                  <a:lnTo>
                    <a:pt x="8672" y="5158"/>
                  </a:lnTo>
                  <a:lnTo>
                    <a:pt x="86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43"/>
            <p:cNvSpPr/>
            <p:nvPr/>
          </p:nvSpPr>
          <p:spPr>
            <a:xfrm>
              <a:off x="8069621" y="3511083"/>
              <a:ext cx="145539" cy="173090"/>
            </a:xfrm>
            <a:custGeom>
              <a:avLst/>
              <a:gdLst/>
              <a:ahLst/>
              <a:cxnLst/>
              <a:rect l="l" t="t" r="r" b="b"/>
              <a:pathLst>
                <a:path w="4337" h="5158" extrusionOk="0">
                  <a:moveTo>
                    <a:pt x="0" y="1"/>
                  </a:moveTo>
                  <a:lnTo>
                    <a:pt x="0" y="5158"/>
                  </a:lnTo>
                  <a:lnTo>
                    <a:pt x="4336" y="5158"/>
                  </a:lnTo>
                  <a:lnTo>
                    <a:pt x="43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43"/>
            <p:cNvSpPr/>
            <p:nvPr/>
          </p:nvSpPr>
          <p:spPr>
            <a:xfrm>
              <a:off x="8082172" y="3542828"/>
              <a:ext cx="109028" cy="108995"/>
            </a:xfrm>
            <a:custGeom>
              <a:avLst/>
              <a:gdLst/>
              <a:ahLst/>
              <a:cxnLst/>
              <a:rect l="l" t="t" r="r" b="b"/>
              <a:pathLst>
                <a:path w="3249" h="3248" extrusionOk="0">
                  <a:moveTo>
                    <a:pt x="1625" y="1"/>
                  </a:moveTo>
                  <a:cubicBezTo>
                    <a:pt x="715" y="1"/>
                    <a:pt x="1" y="732"/>
                    <a:pt x="1" y="1624"/>
                  </a:cubicBezTo>
                  <a:cubicBezTo>
                    <a:pt x="1" y="2516"/>
                    <a:pt x="715" y="3248"/>
                    <a:pt x="1625" y="3248"/>
                  </a:cubicBezTo>
                  <a:cubicBezTo>
                    <a:pt x="2517" y="3248"/>
                    <a:pt x="3248" y="2516"/>
                    <a:pt x="3248" y="1624"/>
                  </a:cubicBezTo>
                  <a:cubicBezTo>
                    <a:pt x="3248" y="732"/>
                    <a:pt x="2517" y="1"/>
                    <a:pt x="16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43"/>
            <p:cNvSpPr/>
            <p:nvPr/>
          </p:nvSpPr>
          <p:spPr>
            <a:xfrm>
              <a:off x="7948680" y="3542828"/>
              <a:ext cx="108995" cy="108995"/>
            </a:xfrm>
            <a:custGeom>
              <a:avLst/>
              <a:gdLst/>
              <a:ahLst/>
              <a:cxnLst/>
              <a:rect l="l" t="t" r="r" b="b"/>
              <a:pathLst>
                <a:path w="3248" h="3248" extrusionOk="0">
                  <a:moveTo>
                    <a:pt x="1624" y="1"/>
                  </a:moveTo>
                  <a:cubicBezTo>
                    <a:pt x="732" y="1"/>
                    <a:pt x="0" y="732"/>
                    <a:pt x="0" y="1624"/>
                  </a:cubicBezTo>
                  <a:cubicBezTo>
                    <a:pt x="0" y="2516"/>
                    <a:pt x="732" y="3248"/>
                    <a:pt x="1624" y="3248"/>
                  </a:cubicBezTo>
                  <a:cubicBezTo>
                    <a:pt x="2516" y="3248"/>
                    <a:pt x="3247" y="2516"/>
                    <a:pt x="3247" y="1624"/>
                  </a:cubicBezTo>
                  <a:cubicBezTo>
                    <a:pt x="3247" y="1196"/>
                    <a:pt x="3069" y="786"/>
                    <a:pt x="2766" y="482"/>
                  </a:cubicBezTo>
                  <a:cubicBezTo>
                    <a:pt x="2462" y="179"/>
                    <a:pt x="2052" y="1"/>
                    <a:pt x="16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43"/>
            <p:cNvSpPr/>
            <p:nvPr/>
          </p:nvSpPr>
          <p:spPr>
            <a:xfrm>
              <a:off x="7968412" y="3460814"/>
              <a:ext cx="70706" cy="24564"/>
            </a:xfrm>
            <a:custGeom>
              <a:avLst/>
              <a:gdLst/>
              <a:ahLst/>
              <a:cxnLst/>
              <a:rect l="l" t="t" r="r" b="b"/>
              <a:pathLst>
                <a:path w="2107" h="732" extrusionOk="0">
                  <a:moveTo>
                    <a:pt x="1" y="0"/>
                  </a:moveTo>
                  <a:lnTo>
                    <a:pt x="1" y="732"/>
                  </a:lnTo>
                  <a:lnTo>
                    <a:pt x="2106" y="732"/>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43"/>
            <p:cNvSpPr/>
            <p:nvPr/>
          </p:nvSpPr>
          <p:spPr>
            <a:xfrm>
              <a:off x="7992372" y="3566184"/>
              <a:ext cx="41343" cy="41947"/>
            </a:xfrm>
            <a:custGeom>
              <a:avLst/>
              <a:gdLst/>
              <a:ahLst/>
              <a:cxnLst/>
              <a:rect l="l" t="t" r="r" b="b"/>
              <a:pathLst>
                <a:path w="1232" h="1250" extrusionOk="0">
                  <a:moveTo>
                    <a:pt x="1" y="1"/>
                  </a:moveTo>
                  <a:lnTo>
                    <a:pt x="1" y="1249"/>
                  </a:lnTo>
                  <a:lnTo>
                    <a:pt x="1232" y="1249"/>
                  </a:lnTo>
                  <a:lnTo>
                    <a:pt x="1232" y="625"/>
                  </a:lnTo>
                  <a:lnTo>
                    <a:pt x="643" y="625"/>
                  </a:lnTo>
                  <a:lnTo>
                    <a:pt x="6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43"/>
            <p:cNvSpPr/>
            <p:nvPr/>
          </p:nvSpPr>
          <p:spPr>
            <a:xfrm>
              <a:off x="8104353" y="3566184"/>
              <a:ext cx="41947" cy="41947"/>
            </a:xfrm>
            <a:custGeom>
              <a:avLst/>
              <a:gdLst/>
              <a:ahLst/>
              <a:cxnLst/>
              <a:rect l="l" t="t" r="r" b="b"/>
              <a:pathLst>
                <a:path w="1250" h="1250" extrusionOk="0">
                  <a:moveTo>
                    <a:pt x="642" y="1"/>
                  </a:moveTo>
                  <a:lnTo>
                    <a:pt x="642" y="625"/>
                  </a:lnTo>
                  <a:lnTo>
                    <a:pt x="0" y="625"/>
                  </a:lnTo>
                  <a:lnTo>
                    <a:pt x="0" y="1249"/>
                  </a:lnTo>
                  <a:lnTo>
                    <a:pt x="1249" y="1249"/>
                  </a:lnTo>
                  <a:lnTo>
                    <a:pt x="124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9899830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46"/>
        <p:cNvGrpSpPr/>
        <p:nvPr/>
      </p:nvGrpSpPr>
      <p:grpSpPr>
        <a:xfrm>
          <a:off x="0" y="0"/>
          <a:ext cx="0" cy="0"/>
          <a:chOff x="0" y="0"/>
          <a:chExt cx="0" cy="0"/>
        </a:xfrm>
      </p:grpSpPr>
      <p:sp>
        <p:nvSpPr>
          <p:cNvPr id="2047" name="Google Shape;2047;p51"/>
          <p:cNvSpPr txBox="1">
            <a:spLocks noGrp="1"/>
          </p:cNvSpPr>
          <p:nvPr>
            <p:ph type="subTitle" idx="2"/>
          </p:nvPr>
        </p:nvSpPr>
        <p:spPr>
          <a:xfrm>
            <a:off x="3578947" y="2345575"/>
            <a:ext cx="2288347"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Over 5 hours of recorded videos with accessible alt.</a:t>
            </a:r>
            <a:endParaRPr dirty="0"/>
          </a:p>
        </p:txBody>
      </p:sp>
      <p:sp>
        <p:nvSpPr>
          <p:cNvPr id="2048" name="Google Shape;2048;p51"/>
          <p:cNvSpPr txBox="1">
            <a:spLocks noGrp="1"/>
          </p:cNvSpPr>
          <p:nvPr>
            <p:ph type="subTitle" idx="5"/>
          </p:nvPr>
        </p:nvSpPr>
        <p:spPr>
          <a:xfrm>
            <a:off x="6056727" y="23455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Using best pedagogical practice</a:t>
            </a:r>
            <a:endParaRPr dirty="0"/>
          </a:p>
        </p:txBody>
      </p:sp>
      <p:sp>
        <p:nvSpPr>
          <p:cNvPr id="2049" name="Google Shape;2049;p5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Curriculum Content</a:t>
            </a:r>
            <a:endParaRPr dirty="0"/>
          </a:p>
        </p:txBody>
      </p:sp>
      <p:sp>
        <p:nvSpPr>
          <p:cNvPr id="2050" name="Google Shape;2050;p51"/>
          <p:cNvSpPr txBox="1">
            <a:spLocks noGrp="1"/>
          </p:cNvSpPr>
          <p:nvPr>
            <p:ph type="subTitle" idx="1"/>
          </p:nvPr>
        </p:nvSpPr>
        <p:spPr>
          <a:xfrm>
            <a:off x="1101175" y="23455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Carefully constructed to maximize learning</a:t>
            </a:r>
          </a:p>
        </p:txBody>
      </p:sp>
      <p:sp>
        <p:nvSpPr>
          <p:cNvPr id="2051" name="Google Shape;2051;p51"/>
          <p:cNvSpPr txBox="1">
            <a:spLocks noGrp="1"/>
          </p:cNvSpPr>
          <p:nvPr>
            <p:ph type="subTitle" idx="3"/>
          </p:nvPr>
        </p:nvSpPr>
        <p:spPr>
          <a:xfrm>
            <a:off x="1101175"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Best way to improve is to practice!</a:t>
            </a:r>
            <a:endParaRPr dirty="0"/>
          </a:p>
        </p:txBody>
      </p:sp>
      <p:sp>
        <p:nvSpPr>
          <p:cNvPr id="2052" name="Google Shape;2052;p51"/>
          <p:cNvSpPr txBox="1">
            <a:spLocks noGrp="1"/>
          </p:cNvSpPr>
          <p:nvPr>
            <p:ph type="subTitle" idx="4"/>
          </p:nvPr>
        </p:nvSpPr>
        <p:spPr>
          <a:xfrm>
            <a:off x="3578948"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All lessons are available for individual download or in workbook.</a:t>
            </a:r>
            <a:endParaRPr dirty="0"/>
          </a:p>
        </p:txBody>
      </p:sp>
      <p:sp>
        <p:nvSpPr>
          <p:cNvPr id="2053" name="Google Shape;2053;p51"/>
          <p:cNvSpPr txBox="1">
            <a:spLocks noGrp="1"/>
          </p:cNvSpPr>
          <p:nvPr>
            <p:ph type="subTitle" idx="6"/>
          </p:nvPr>
        </p:nvSpPr>
        <p:spPr>
          <a:xfrm>
            <a:off x="6056727" y="4123775"/>
            <a:ext cx="1986000" cy="4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To support classes and larger group learning</a:t>
            </a:r>
            <a:endParaRPr dirty="0"/>
          </a:p>
        </p:txBody>
      </p:sp>
      <p:sp>
        <p:nvSpPr>
          <p:cNvPr id="2054" name="Google Shape;2054;p51"/>
          <p:cNvSpPr txBox="1">
            <a:spLocks noGrp="1"/>
          </p:cNvSpPr>
          <p:nvPr>
            <p:ph type="subTitle" idx="7"/>
          </p:nvPr>
        </p:nvSpPr>
        <p:spPr>
          <a:xfrm>
            <a:off x="1101174" y="1984447"/>
            <a:ext cx="217542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Lesson Plans</a:t>
            </a:r>
            <a:endParaRPr sz="1800" dirty="0"/>
          </a:p>
        </p:txBody>
      </p:sp>
      <p:sp>
        <p:nvSpPr>
          <p:cNvPr id="2055" name="Google Shape;2055;p51"/>
          <p:cNvSpPr txBox="1">
            <a:spLocks noGrp="1"/>
          </p:cNvSpPr>
          <p:nvPr>
            <p:ph type="subTitle" idx="8"/>
          </p:nvPr>
        </p:nvSpPr>
        <p:spPr>
          <a:xfrm>
            <a:off x="3578946" y="1984447"/>
            <a:ext cx="209650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Recorded</a:t>
            </a:r>
            <a:r>
              <a:rPr lang="en" sz="1600" dirty="0"/>
              <a:t> Lectures</a:t>
            </a:r>
            <a:endParaRPr sz="1600" dirty="0"/>
          </a:p>
        </p:txBody>
      </p:sp>
      <p:sp>
        <p:nvSpPr>
          <p:cNvPr id="2056" name="Google Shape;2056;p51"/>
          <p:cNvSpPr txBox="1">
            <a:spLocks noGrp="1"/>
          </p:cNvSpPr>
          <p:nvPr>
            <p:ph type="subTitle" idx="9"/>
          </p:nvPr>
        </p:nvSpPr>
        <p:spPr>
          <a:xfrm>
            <a:off x="1101175"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Case Studies</a:t>
            </a:r>
            <a:endParaRPr sz="1800" dirty="0"/>
          </a:p>
        </p:txBody>
      </p:sp>
      <p:sp>
        <p:nvSpPr>
          <p:cNvPr id="2057" name="Google Shape;2057;p51"/>
          <p:cNvSpPr txBox="1">
            <a:spLocks noGrp="1"/>
          </p:cNvSpPr>
          <p:nvPr>
            <p:ph type="subTitle" idx="13"/>
          </p:nvPr>
        </p:nvSpPr>
        <p:spPr>
          <a:xfrm>
            <a:off x="3578947"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Workbook</a:t>
            </a:r>
            <a:endParaRPr sz="1800" dirty="0"/>
          </a:p>
        </p:txBody>
      </p:sp>
      <p:sp>
        <p:nvSpPr>
          <p:cNvPr id="2058" name="Google Shape;2058;p51"/>
          <p:cNvSpPr txBox="1">
            <a:spLocks noGrp="1"/>
          </p:cNvSpPr>
          <p:nvPr>
            <p:ph type="subTitle" idx="14"/>
          </p:nvPr>
        </p:nvSpPr>
        <p:spPr>
          <a:xfrm>
            <a:off x="6056724" y="1984447"/>
            <a:ext cx="2367275"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Hands-on Exercises</a:t>
            </a:r>
            <a:endParaRPr sz="1800" dirty="0"/>
          </a:p>
        </p:txBody>
      </p:sp>
      <p:sp>
        <p:nvSpPr>
          <p:cNvPr id="2059" name="Google Shape;2059;p51"/>
          <p:cNvSpPr txBox="1">
            <a:spLocks noGrp="1"/>
          </p:cNvSpPr>
          <p:nvPr>
            <p:ph type="subTitle" idx="15"/>
          </p:nvPr>
        </p:nvSpPr>
        <p:spPr>
          <a:xfrm>
            <a:off x="6056725" y="3762672"/>
            <a:ext cx="1986000" cy="359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800" dirty="0"/>
              <a:t>Group Activities</a:t>
            </a:r>
            <a:endParaRPr sz="1800" dirty="0"/>
          </a:p>
        </p:txBody>
      </p:sp>
      <p:grpSp>
        <p:nvGrpSpPr>
          <p:cNvPr id="2060" name="Google Shape;2060;p51"/>
          <p:cNvGrpSpPr/>
          <p:nvPr/>
        </p:nvGrpSpPr>
        <p:grpSpPr>
          <a:xfrm>
            <a:off x="1101460" y="2976480"/>
            <a:ext cx="640079" cy="640099"/>
            <a:chOff x="6316477" y="2810570"/>
            <a:chExt cx="397589" cy="396985"/>
          </a:xfrm>
        </p:grpSpPr>
        <p:sp>
          <p:nvSpPr>
            <p:cNvPr id="2061" name="Google Shape;2061;p51"/>
            <p:cNvSpPr/>
            <p:nvPr/>
          </p:nvSpPr>
          <p:spPr>
            <a:xfrm>
              <a:off x="6316477" y="2810570"/>
              <a:ext cx="397589" cy="396985"/>
            </a:xfrm>
            <a:custGeom>
              <a:avLst/>
              <a:gdLst/>
              <a:ahLst/>
              <a:cxnLst/>
              <a:rect l="l" t="t" r="r" b="b"/>
              <a:pathLst>
                <a:path w="11848" h="11830" extrusionOk="0">
                  <a:moveTo>
                    <a:pt x="5924" y="0"/>
                  </a:moveTo>
                  <a:cubicBezTo>
                    <a:pt x="2659" y="0"/>
                    <a:pt x="0" y="2641"/>
                    <a:pt x="0" y="5906"/>
                  </a:cubicBezTo>
                  <a:cubicBezTo>
                    <a:pt x="0" y="9171"/>
                    <a:pt x="2659" y="11830"/>
                    <a:pt x="5924" y="11830"/>
                  </a:cubicBezTo>
                  <a:cubicBezTo>
                    <a:pt x="9189" y="11830"/>
                    <a:pt x="11848" y="9171"/>
                    <a:pt x="11848" y="5906"/>
                  </a:cubicBezTo>
                  <a:cubicBezTo>
                    <a:pt x="11848" y="2641"/>
                    <a:pt x="9189" y="0"/>
                    <a:pt x="59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51"/>
            <p:cNvSpPr/>
            <p:nvPr/>
          </p:nvSpPr>
          <p:spPr>
            <a:xfrm>
              <a:off x="6468559" y="2962653"/>
              <a:ext cx="93424" cy="92820"/>
            </a:xfrm>
            <a:custGeom>
              <a:avLst/>
              <a:gdLst/>
              <a:ahLst/>
              <a:cxnLst/>
              <a:rect l="l" t="t" r="r" b="b"/>
              <a:pathLst>
                <a:path w="2784" h="2766" extrusionOk="0">
                  <a:moveTo>
                    <a:pt x="1392" y="0"/>
                  </a:moveTo>
                  <a:cubicBezTo>
                    <a:pt x="625" y="0"/>
                    <a:pt x="0" y="625"/>
                    <a:pt x="0" y="1374"/>
                  </a:cubicBezTo>
                  <a:cubicBezTo>
                    <a:pt x="0" y="2141"/>
                    <a:pt x="625" y="2766"/>
                    <a:pt x="1392" y="2766"/>
                  </a:cubicBezTo>
                  <a:cubicBezTo>
                    <a:pt x="2159" y="2766"/>
                    <a:pt x="2783" y="2141"/>
                    <a:pt x="2783" y="1374"/>
                  </a:cubicBezTo>
                  <a:cubicBezTo>
                    <a:pt x="2783" y="625"/>
                    <a:pt x="2159" y="0"/>
                    <a:pt x="13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51"/>
            <p:cNvSpPr/>
            <p:nvPr/>
          </p:nvSpPr>
          <p:spPr>
            <a:xfrm>
              <a:off x="6515238" y="2962653"/>
              <a:ext cx="46746" cy="92820"/>
            </a:xfrm>
            <a:custGeom>
              <a:avLst/>
              <a:gdLst/>
              <a:ahLst/>
              <a:cxnLst/>
              <a:rect l="l" t="t" r="r" b="b"/>
              <a:pathLst>
                <a:path w="1393" h="2766" extrusionOk="0">
                  <a:moveTo>
                    <a:pt x="1" y="0"/>
                  </a:moveTo>
                  <a:lnTo>
                    <a:pt x="1" y="2766"/>
                  </a:lnTo>
                  <a:cubicBezTo>
                    <a:pt x="768" y="2766"/>
                    <a:pt x="1392" y="2141"/>
                    <a:pt x="1392" y="1374"/>
                  </a:cubicBezTo>
                  <a:cubicBezTo>
                    <a:pt x="1392" y="625"/>
                    <a:pt x="768" y="0"/>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51"/>
            <p:cNvSpPr/>
            <p:nvPr/>
          </p:nvSpPr>
          <p:spPr>
            <a:xfrm>
              <a:off x="6360773" y="2854866"/>
              <a:ext cx="308997" cy="308393"/>
            </a:xfrm>
            <a:custGeom>
              <a:avLst/>
              <a:gdLst/>
              <a:ahLst/>
              <a:cxnLst/>
              <a:rect l="l" t="t" r="r" b="b"/>
              <a:pathLst>
                <a:path w="9208" h="9190" extrusionOk="0">
                  <a:moveTo>
                    <a:pt x="4604" y="2088"/>
                  </a:moveTo>
                  <a:cubicBezTo>
                    <a:pt x="5978" y="2088"/>
                    <a:pt x="7102" y="3212"/>
                    <a:pt x="7102" y="4586"/>
                  </a:cubicBezTo>
                  <a:cubicBezTo>
                    <a:pt x="7102" y="5978"/>
                    <a:pt x="5978" y="7102"/>
                    <a:pt x="4604" y="7102"/>
                  </a:cubicBezTo>
                  <a:cubicBezTo>
                    <a:pt x="3230" y="7102"/>
                    <a:pt x="2106" y="5978"/>
                    <a:pt x="2106" y="4586"/>
                  </a:cubicBezTo>
                  <a:cubicBezTo>
                    <a:pt x="2106" y="3212"/>
                    <a:pt x="3230" y="2088"/>
                    <a:pt x="4604" y="2088"/>
                  </a:cubicBezTo>
                  <a:close/>
                  <a:moveTo>
                    <a:pt x="3908" y="0"/>
                  </a:moveTo>
                  <a:lnTo>
                    <a:pt x="3908" y="1267"/>
                  </a:lnTo>
                  <a:cubicBezTo>
                    <a:pt x="2588" y="1535"/>
                    <a:pt x="1553" y="2588"/>
                    <a:pt x="1267" y="3890"/>
                  </a:cubicBezTo>
                  <a:lnTo>
                    <a:pt x="0" y="3890"/>
                  </a:lnTo>
                  <a:lnTo>
                    <a:pt x="0" y="5282"/>
                  </a:lnTo>
                  <a:lnTo>
                    <a:pt x="1285" y="5282"/>
                  </a:lnTo>
                  <a:cubicBezTo>
                    <a:pt x="1553" y="6602"/>
                    <a:pt x="2588" y="7655"/>
                    <a:pt x="3908" y="7923"/>
                  </a:cubicBezTo>
                  <a:lnTo>
                    <a:pt x="3908" y="9189"/>
                  </a:lnTo>
                  <a:lnTo>
                    <a:pt x="5300" y="9189"/>
                  </a:lnTo>
                  <a:lnTo>
                    <a:pt x="5300" y="7923"/>
                  </a:lnTo>
                  <a:cubicBezTo>
                    <a:pt x="6620" y="7637"/>
                    <a:pt x="7655" y="6602"/>
                    <a:pt x="7940" y="5282"/>
                  </a:cubicBezTo>
                  <a:lnTo>
                    <a:pt x="9207" y="5282"/>
                  </a:lnTo>
                  <a:lnTo>
                    <a:pt x="9207" y="3890"/>
                  </a:lnTo>
                  <a:lnTo>
                    <a:pt x="7940" y="3890"/>
                  </a:lnTo>
                  <a:cubicBezTo>
                    <a:pt x="7655" y="2588"/>
                    <a:pt x="6620" y="1535"/>
                    <a:pt x="5300" y="1267"/>
                  </a:cubicBezTo>
                  <a:lnTo>
                    <a:pt x="530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51"/>
            <p:cNvSpPr/>
            <p:nvPr/>
          </p:nvSpPr>
          <p:spPr>
            <a:xfrm>
              <a:off x="6515238" y="2854866"/>
              <a:ext cx="154532" cy="308393"/>
            </a:xfrm>
            <a:custGeom>
              <a:avLst/>
              <a:gdLst/>
              <a:ahLst/>
              <a:cxnLst/>
              <a:rect l="l" t="t" r="r" b="b"/>
              <a:pathLst>
                <a:path w="4605" h="9190" extrusionOk="0">
                  <a:moveTo>
                    <a:pt x="1" y="0"/>
                  </a:moveTo>
                  <a:lnTo>
                    <a:pt x="1" y="2088"/>
                  </a:lnTo>
                  <a:cubicBezTo>
                    <a:pt x="1375" y="2088"/>
                    <a:pt x="2499" y="3212"/>
                    <a:pt x="2499" y="4586"/>
                  </a:cubicBezTo>
                  <a:cubicBezTo>
                    <a:pt x="2499" y="5978"/>
                    <a:pt x="1375" y="7084"/>
                    <a:pt x="1" y="7084"/>
                  </a:cubicBezTo>
                  <a:lnTo>
                    <a:pt x="1" y="9189"/>
                  </a:lnTo>
                  <a:lnTo>
                    <a:pt x="697" y="9189"/>
                  </a:lnTo>
                  <a:lnTo>
                    <a:pt x="697" y="7923"/>
                  </a:lnTo>
                  <a:cubicBezTo>
                    <a:pt x="2017" y="7637"/>
                    <a:pt x="3052" y="6602"/>
                    <a:pt x="3337" y="5282"/>
                  </a:cubicBezTo>
                  <a:lnTo>
                    <a:pt x="4604" y="5282"/>
                  </a:lnTo>
                  <a:lnTo>
                    <a:pt x="4604" y="3890"/>
                  </a:lnTo>
                  <a:lnTo>
                    <a:pt x="3337" y="3890"/>
                  </a:lnTo>
                  <a:cubicBezTo>
                    <a:pt x="3052" y="2588"/>
                    <a:pt x="2017" y="1535"/>
                    <a:pt x="697" y="1267"/>
                  </a:cubicBezTo>
                  <a:lnTo>
                    <a:pt x="69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66" name="Google Shape;2066;p51"/>
          <p:cNvGrpSpPr/>
          <p:nvPr/>
        </p:nvGrpSpPr>
        <p:grpSpPr>
          <a:xfrm>
            <a:off x="1101440" y="1135463"/>
            <a:ext cx="640099" cy="640099"/>
            <a:chOff x="5539285" y="2810570"/>
            <a:chExt cx="396985" cy="396985"/>
          </a:xfrm>
        </p:grpSpPr>
        <p:sp>
          <p:nvSpPr>
            <p:cNvPr id="2067" name="Google Shape;2067;p51"/>
            <p:cNvSpPr/>
            <p:nvPr/>
          </p:nvSpPr>
          <p:spPr>
            <a:xfrm>
              <a:off x="5539285" y="2810570"/>
              <a:ext cx="396985" cy="396985"/>
            </a:xfrm>
            <a:custGeom>
              <a:avLst/>
              <a:gdLst/>
              <a:ahLst/>
              <a:cxnLst/>
              <a:rect l="l" t="t" r="r" b="b"/>
              <a:pathLst>
                <a:path w="11830" h="11830" extrusionOk="0">
                  <a:moveTo>
                    <a:pt x="5906" y="0"/>
                  </a:moveTo>
                  <a:cubicBezTo>
                    <a:pt x="2641" y="0"/>
                    <a:pt x="0" y="2641"/>
                    <a:pt x="0" y="5906"/>
                  </a:cubicBezTo>
                  <a:cubicBezTo>
                    <a:pt x="0" y="9171"/>
                    <a:pt x="2641" y="11830"/>
                    <a:pt x="5906" y="11830"/>
                  </a:cubicBezTo>
                  <a:cubicBezTo>
                    <a:pt x="9171" y="11830"/>
                    <a:pt x="11830" y="9171"/>
                    <a:pt x="11830" y="5906"/>
                  </a:cubicBezTo>
                  <a:cubicBezTo>
                    <a:pt x="11830" y="2641"/>
                    <a:pt x="9171"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51"/>
            <p:cNvSpPr/>
            <p:nvPr/>
          </p:nvSpPr>
          <p:spPr>
            <a:xfrm>
              <a:off x="5597340" y="2875806"/>
              <a:ext cx="280876" cy="266480"/>
            </a:xfrm>
            <a:custGeom>
              <a:avLst/>
              <a:gdLst/>
              <a:ahLst/>
              <a:cxnLst/>
              <a:rect l="l" t="t" r="r" b="b"/>
              <a:pathLst>
                <a:path w="8370" h="7941" extrusionOk="0">
                  <a:moveTo>
                    <a:pt x="4176" y="1"/>
                  </a:moveTo>
                  <a:cubicBezTo>
                    <a:pt x="1874" y="1"/>
                    <a:pt x="1" y="1767"/>
                    <a:pt x="1" y="3962"/>
                  </a:cubicBezTo>
                  <a:cubicBezTo>
                    <a:pt x="1" y="5050"/>
                    <a:pt x="447" y="6050"/>
                    <a:pt x="1196" y="6763"/>
                  </a:cubicBezTo>
                  <a:lnTo>
                    <a:pt x="679" y="7709"/>
                  </a:lnTo>
                  <a:cubicBezTo>
                    <a:pt x="679" y="7709"/>
                    <a:pt x="1013" y="7786"/>
                    <a:pt x="1449" y="7786"/>
                  </a:cubicBezTo>
                  <a:cubicBezTo>
                    <a:pt x="1768" y="7786"/>
                    <a:pt x="2142" y="7745"/>
                    <a:pt x="2481" y="7602"/>
                  </a:cubicBezTo>
                  <a:cubicBezTo>
                    <a:pt x="2999" y="7816"/>
                    <a:pt x="3570" y="7941"/>
                    <a:pt x="4176" y="7941"/>
                  </a:cubicBezTo>
                  <a:cubicBezTo>
                    <a:pt x="6496" y="7941"/>
                    <a:pt x="8369" y="6157"/>
                    <a:pt x="8369" y="3962"/>
                  </a:cubicBezTo>
                  <a:cubicBezTo>
                    <a:pt x="8369" y="1767"/>
                    <a:pt x="6496" y="1"/>
                    <a:pt x="417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51"/>
            <p:cNvSpPr/>
            <p:nvPr/>
          </p:nvSpPr>
          <p:spPr>
            <a:xfrm>
              <a:off x="5735664" y="2875806"/>
              <a:ext cx="141948" cy="266480"/>
            </a:xfrm>
            <a:custGeom>
              <a:avLst/>
              <a:gdLst/>
              <a:ahLst/>
              <a:cxnLst/>
              <a:rect l="l" t="t" r="r" b="b"/>
              <a:pathLst>
                <a:path w="4230" h="7941" extrusionOk="0">
                  <a:moveTo>
                    <a:pt x="1" y="1"/>
                  </a:moveTo>
                  <a:lnTo>
                    <a:pt x="54" y="7941"/>
                  </a:lnTo>
                  <a:cubicBezTo>
                    <a:pt x="2356" y="7941"/>
                    <a:pt x="4229" y="6157"/>
                    <a:pt x="4229" y="3962"/>
                  </a:cubicBezTo>
                  <a:cubicBezTo>
                    <a:pt x="4229" y="1767"/>
                    <a:pt x="2356" y="1"/>
                    <a:pt x="5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51"/>
            <p:cNvSpPr/>
            <p:nvPr/>
          </p:nvSpPr>
          <p:spPr>
            <a:xfrm>
              <a:off x="5712912" y="2898558"/>
              <a:ext cx="46142" cy="50336"/>
            </a:xfrm>
            <a:custGeom>
              <a:avLst/>
              <a:gdLst/>
              <a:ahLst/>
              <a:cxnLst/>
              <a:rect l="l" t="t" r="r" b="b"/>
              <a:pathLst>
                <a:path w="1375" h="1500" extrusionOk="0">
                  <a:moveTo>
                    <a:pt x="482" y="1"/>
                  </a:moveTo>
                  <a:lnTo>
                    <a:pt x="482" y="465"/>
                  </a:lnTo>
                  <a:lnTo>
                    <a:pt x="1" y="465"/>
                  </a:lnTo>
                  <a:lnTo>
                    <a:pt x="18" y="911"/>
                  </a:lnTo>
                  <a:lnTo>
                    <a:pt x="482" y="911"/>
                  </a:lnTo>
                  <a:lnTo>
                    <a:pt x="482" y="1500"/>
                  </a:lnTo>
                  <a:lnTo>
                    <a:pt x="893" y="1500"/>
                  </a:lnTo>
                  <a:lnTo>
                    <a:pt x="893" y="893"/>
                  </a:lnTo>
                  <a:lnTo>
                    <a:pt x="1375" y="875"/>
                  </a:lnTo>
                  <a:lnTo>
                    <a:pt x="1375" y="465"/>
                  </a:lnTo>
                  <a:lnTo>
                    <a:pt x="893" y="465"/>
                  </a:lnTo>
                  <a:lnTo>
                    <a:pt x="89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51"/>
            <p:cNvSpPr/>
            <p:nvPr/>
          </p:nvSpPr>
          <p:spPr>
            <a:xfrm>
              <a:off x="5736268" y="2899162"/>
              <a:ext cx="22786" cy="49732"/>
            </a:xfrm>
            <a:custGeom>
              <a:avLst/>
              <a:gdLst/>
              <a:ahLst/>
              <a:cxnLst/>
              <a:rect l="l" t="t" r="r" b="b"/>
              <a:pathLst>
                <a:path w="679" h="1482" extrusionOk="0">
                  <a:moveTo>
                    <a:pt x="0" y="1"/>
                  </a:moveTo>
                  <a:lnTo>
                    <a:pt x="18" y="1482"/>
                  </a:lnTo>
                  <a:lnTo>
                    <a:pt x="215" y="1482"/>
                  </a:lnTo>
                  <a:lnTo>
                    <a:pt x="197" y="875"/>
                  </a:lnTo>
                  <a:lnTo>
                    <a:pt x="679" y="875"/>
                  </a:lnTo>
                  <a:lnTo>
                    <a:pt x="679" y="465"/>
                  </a:lnTo>
                  <a:lnTo>
                    <a:pt x="215" y="483"/>
                  </a:lnTo>
                  <a:lnTo>
                    <a:pt x="19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51"/>
            <p:cNvSpPr/>
            <p:nvPr/>
          </p:nvSpPr>
          <p:spPr>
            <a:xfrm>
              <a:off x="5700932" y="2977015"/>
              <a:ext cx="71880" cy="90437"/>
            </a:xfrm>
            <a:custGeom>
              <a:avLst/>
              <a:gdLst/>
              <a:ahLst/>
              <a:cxnLst/>
              <a:rect l="l" t="t" r="r" b="b"/>
              <a:pathLst>
                <a:path w="2142" h="2695" extrusionOk="0">
                  <a:moveTo>
                    <a:pt x="483" y="0"/>
                  </a:moveTo>
                  <a:lnTo>
                    <a:pt x="483" y="625"/>
                  </a:lnTo>
                  <a:cubicBezTo>
                    <a:pt x="483" y="1410"/>
                    <a:pt x="322" y="1517"/>
                    <a:pt x="161" y="1981"/>
                  </a:cubicBezTo>
                  <a:cubicBezTo>
                    <a:pt x="54" y="2266"/>
                    <a:pt x="1" y="2588"/>
                    <a:pt x="19" y="2695"/>
                  </a:cubicBezTo>
                  <a:lnTo>
                    <a:pt x="2142" y="2695"/>
                  </a:lnTo>
                  <a:cubicBezTo>
                    <a:pt x="2142" y="2570"/>
                    <a:pt x="2088" y="2249"/>
                    <a:pt x="1981" y="1963"/>
                  </a:cubicBezTo>
                  <a:cubicBezTo>
                    <a:pt x="1821" y="1517"/>
                    <a:pt x="1660" y="1392"/>
                    <a:pt x="1642" y="625"/>
                  </a:cubicBezTo>
                  <a:lnTo>
                    <a:pt x="16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51"/>
            <p:cNvSpPr/>
            <p:nvPr/>
          </p:nvSpPr>
          <p:spPr>
            <a:xfrm>
              <a:off x="5736872" y="2977015"/>
              <a:ext cx="35940" cy="89833"/>
            </a:xfrm>
            <a:custGeom>
              <a:avLst/>
              <a:gdLst/>
              <a:ahLst/>
              <a:cxnLst/>
              <a:rect l="l" t="t" r="r" b="b"/>
              <a:pathLst>
                <a:path w="1071" h="2677" extrusionOk="0">
                  <a:moveTo>
                    <a:pt x="0" y="0"/>
                  </a:moveTo>
                  <a:lnTo>
                    <a:pt x="18" y="2677"/>
                  </a:lnTo>
                  <a:lnTo>
                    <a:pt x="1071" y="2677"/>
                  </a:lnTo>
                  <a:cubicBezTo>
                    <a:pt x="1071" y="2552"/>
                    <a:pt x="1017" y="2249"/>
                    <a:pt x="910" y="1945"/>
                  </a:cubicBezTo>
                  <a:cubicBezTo>
                    <a:pt x="750" y="1499"/>
                    <a:pt x="589" y="1392"/>
                    <a:pt x="589" y="607"/>
                  </a:cubicBezTo>
                  <a:lnTo>
                    <a:pt x="5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51"/>
            <p:cNvSpPr/>
            <p:nvPr/>
          </p:nvSpPr>
          <p:spPr>
            <a:xfrm>
              <a:off x="5708717" y="2943491"/>
              <a:ext cx="55739" cy="35940"/>
            </a:xfrm>
            <a:custGeom>
              <a:avLst/>
              <a:gdLst/>
              <a:ahLst/>
              <a:cxnLst/>
              <a:rect l="l" t="t" r="r" b="b"/>
              <a:pathLst>
                <a:path w="1661" h="1071" extrusionOk="0">
                  <a:moveTo>
                    <a:pt x="1" y="0"/>
                  </a:moveTo>
                  <a:lnTo>
                    <a:pt x="286" y="1053"/>
                  </a:lnTo>
                  <a:lnTo>
                    <a:pt x="839" y="1071"/>
                  </a:lnTo>
                  <a:lnTo>
                    <a:pt x="1392" y="1071"/>
                  </a:lnTo>
                  <a:lnTo>
                    <a:pt x="166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51"/>
            <p:cNvSpPr/>
            <p:nvPr/>
          </p:nvSpPr>
          <p:spPr>
            <a:xfrm>
              <a:off x="5736268" y="2942887"/>
              <a:ext cx="28759" cy="35940"/>
            </a:xfrm>
            <a:custGeom>
              <a:avLst/>
              <a:gdLst/>
              <a:ahLst/>
              <a:cxnLst/>
              <a:rect l="l" t="t" r="r" b="b"/>
              <a:pathLst>
                <a:path w="857" h="1071" extrusionOk="0">
                  <a:moveTo>
                    <a:pt x="857" y="0"/>
                  </a:moveTo>
                  <a:lnTo>
                    <a:pt x="0" y="18"/>
                  </a:lnTo>
                  <a:lnTo>
                    <a:pt x="18" y="1071"/>
                  </a:lnTo>
                  <a:lnTo>
                    <a:pt x="571" y="1071"/>
                  </a:lnTo>
                  <a:lnTo>
                    <a:pt x="8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51"/>
            <p:cNvSpPr/>
            <p:nvPr/>
          </p:nvSpPr>
          <p:spPr>
            <a:xfrm>
              <a:off x="5707542" y="2966243"/>
              <a:ext cx="58088" cy="23960"/>
            </a:xfrm>
            <a:custGeom>
              <a:avLst/>
              <a:gdLst/>
              <a:ahLst/>
              <a:cxnLst/>
              <a:rect l="l" t="t" r="r" b="b"/>
              <a:pathLst>
                <a:path w="1731" h="714" extrusionOk="0">
                  <a:moveTo>
                    <a:pt x="1731" y="0"/>
                  </a:moveTo>
                  <a:lnTo>
                    <a:pt x="0" y="18"/>
                  </a:lnTo>
                  <a:lnTo>
                    <a:pt x="0" y="714"/>
                  </a:lnTo>
                  <a:lnTo>
                    <a:pt x="1731" y="714"/>
                  </a:lnTo>
                  <a:lnTo>
                    <a:pt x="17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51"/>
            <p:cNvSpPr/>
            <p:nvPr/>
          </p:nvSpPr>
          <p:spPr>
            <a:xfrm>
              <a:off x="5736268" y="2966243"/>
              <a:ext cx="29363" cy="23960"/>
            </a:xfrm>
            <a:custGeom>
              <a:avLst/>
              <a:gdLst/>
              <a:ahLst/>
              <a:cxnLst/>
              <a:rect l="l" t="t" r="r" b="b"/>
              <a:pathLst>
                <a:path w="875" h="714" extrusionOk="0">
                  <a:moveTo>
                    <a:pt x="875" y="0"/>
                  </a:moveTo>
                  <a:lnTo>
                    <a:pt x="0" y="18"/>
                  </a:lnTo>
                  <a:lnTo>
                    <a:pt x="18" y="714"/>
                  </a:lnTo>
                  <a:lnTo>
                    <a:pt x="875" y="714"/>
                  </a:lnTo>
                  <a:lnTo>
                    <a:pt x="8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51"/>
            <p:cNvSpPr/>
            <p:nvPr/>
          </p:nvSpPr>
          <p:spPr>
            <a:xfrm>
              <a:off x="5689556" y="3060238"/>
              <a:ext cx="95236" cy="25168"/>
            </a:xfrm>
            <a:custGeom>
              <a:avLst/>
              <a:gdLst/>
              <a:ahLst/>
              <a:cxnLst/>
              <a:rect l="l" t="t" r="r" b="b"/>
              <a:pathLst>
                <a:path w="2838" h="750" extrusionOk="0">
                  <a:moveTo>
                    <a:pt x="2820" y="0"/>
                  </a:moveTo>
                  <a:lnTo>
                    <a:pt x="1" y="18"/>
                  </a:lnTo>
                  <a:lnTo>
                    <a:pt x="1" y="750"/>
                  </a:lnTo>
                  <a:lnTo>
                    <a:pt x="2838" y="714"/>
                  </a:lnTo>
                  <a:lnTo>
                    <a:pt x="282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51"/>
            <p:cNvSpPr/>
            <p:nvPr/>
          </p:nvSpPr>
          <p:spPr>
            <a:xfrm>
              <a:off x="5737476" y="3060842"/>
              <a:ext cx="47316" cy="23994"/>
            </a:xfrm>
            <a:custGeom>
              <a:avLst/>
              <a:gdLst/>
              <a:ahLst/>
              <a:cxnLst/>
              <a:rect l="l" t="t" r="r" b="b"/>
              <a:pathLst>
                <a:path w="1410" h="715" extrusionOk="0">
                  <a:moveTo>
                    <a:pt x="0" y="0"/>
                  </a:moveTo>
                  <a:lnTo>
                    <a:pt x="0" y="714"/>
                  </a:lnTo>
                  <a:lnTo>
                    <a:pt x="1410" y="696"/>
                  </a:lnTo>
                  <a:lnTo>
                    <a:pt x="139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51"/>
            <p:cNvSpPr/>
            <p:nvPr/>
          </p:nvSpPr>
          <p:spPr>
            <a:xfrm>
              <a:off x="5682374" y="3083594"/>
              <a:ext cx="110807" cy="23994"/>
            </a:xfrm>
            <a:custGeom>
              <a:avLst/>
              <a:gdLst/>
              <a:ahLst/>
              <a:cxnLst/>
              <a:rect l="l" t="t" r="r" b="b"/>
              <a:pathLst>
                <a:path w="3302" h="715" extrusionOk="0">
                  <a:moveTo>
                    <a:pt x="3284" y="0"/>
                  </a:moveTo>
                  <a:lnTo>
                    <a:pt x="1" y="18"/>
                  </a:lnTo>
                  <a:lnTo>
                    <a:pt x="1" y="714"/>
                  </a:lnTo>
                  <a:lnTo>
                    <a:pt x="3302" y="696"/>
                  </a:lnTo>
                  <a:lnTo>
                    <a:pt x="32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51"/>
            <p:cNvSpPr/>
            <p:nvPr/>
          </p:nvSpPr>
          <p:spPr>
            <a:xfrm>
              <a:off x="5737476" y="3082990"/>
              <a:ext cx="55705" cy="23390"/>
            </a:xfrm>
            <a:custGeom>
              <a:avLst/>
              <a:gdLst/>
              <a:ahLst/>
              <a:cxnLst/>
              <a:rect l="l" t="t" r="r" b="b"/>
              <a:pathLst>
                <a:path w="1660" h="697" extrusionOk="0">
                  <a:moveTo>
                    <a:pt x="1642" y="1"/>
                  </a:moveTo>
                  <a:lnTo>
                    <a:pt x="0" y="18"/>
                  </a:lnTo>
                  <a:lnTo>
                    <a:pt x="0" y="696"/>
                  </a:lnTo>
                  <a:lnTo>
                    <a:pt x="1660" y="679"/>
                  </a:lnTo>
                  <a:lnTo>
                    <a:pt x="164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82" name="Google Shape;2082;p51"/>
          <p:cNvGrpSpPr/>
          <p:nvPr/>
        </p:nvGrpSpPr>
        <p:grpSpPr>
          <a:xfrm>
            <a:off x="3578943" y="2976487"/>
            <a:ext cx="640074" cy="640099"/>
            <a:chOff x="4762093" y="3952398"/>
            <a:chExt cx="397019" cy="396985"/>
          </a:xfrm>
        </p:grpSpPr>
        <p:sp>
          <p:nvSpPr>
            <p:cNvPr id="2083" name="Google Shape;2083;p51"/>
            <p:cNvSpPr/>
            <p:nvPr/>
          </p:nvSpPr>
          <p:spPr>
            <a:xfrm>
              <a:off x="4762093" y="3952398"/>
              <a:ext cx="397019" cy="396985"/>
            </a:xfrm>
            <a:custGeom>
              <a:avLst/>
              <a:gdLst/>
              <a:ahLst/>
              <a:cxnLst/>
              <a:rect l="l" t="t" r="r" b="b"/>
              <a:pathLst>
                <a:path w="11831" h="11830" extrusionOk="0">
                  <a:moveTo>
                    <a:pt x="5924" y="0"/>
                  </a:moveTo>
                  <a:cubicBezTo>
                    <a:pt x="2659" y="0"/>
                    <a:pt x="0" y="2659"/>
                    <a:pt x="0" y="5924"/>
                  </a:cubicBezTo>
                  <a:cubicBezTo>
                    <a:pt x="0" y="9189"/>
                    <a:pt x="2659" y="11830"/>
                    <a:pt x="5924" y="11830"/>
                  </a:cubicBezTo>
                  <a:cubicBezTo>
                    <a:pt x="9189" y="11830"/>
                    <a:pt x="11830" y="9189"/>
                    <a:pt x="11830" y="5924"/>
                  </a:cubicBezTo>
                  <a:cubicBezTo>
                    <a:pt x="11830" y="2659"/>
                    <a:pt x="9189" y="0"/>
                    <a:pt x="59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51"/>
            <p:cNvSpPr/>
            <p:nvPr/>
          </p:nvSpPr>
          <p:spPr>
            <a:xfrm>
              <a:off x="4830953" y="4017063"/>
              <a:ext cx="259299" cy="259265"/>
            </a:xfrm>
            <a:custGeom>
              <a:avLst/>
              <a:gdLst/>
              <a:ahLst/>
              <a:cxnLst/>
              <a:rect l="l" t="t" r="r" b="b"/>
              <a:pathLst>
                <a:path w="7727" h="7726" extrusionOk="0">
                  <a:moveTo>
                    <a:pt x="3872" y="0"/>
                  </a:moveTo>
                  <a:cubicBezTo>
                    <a:pt x="3051" y="0"/>
                    <a:pt x="2302" y="250"/>
                    <a:pt x="1678" y="696"/>
                  </a:cubicBezTo>
                  <a:cubicBezTo>
                    <a:pt x="1321" y="928"/>
                    <a:pt x="1374" y="1499"/>
                    <a:pt x="1124" y="1856"/>
                  </a:cubicBezTo>
                  <a:cubicBezTo>
                    <a:pt x="875" y="2195"/>
                    <a:pt x="304" y="2320"/>
                    <a:pt x="179" y="2730"/>
                  </a:cubicBezTo>
                  <a:cubicBezTo>
                    <a:pt x="72" y="3087"/>
                    <a:pt x="0" y="3479"/>
                    <a:pt x="0" y="3872"/>
                  </a:cubicBezTo>
                  <a:cubicBezTo>
                    <a:pt x="0" y="4032"/>
                    <a:pt x="18" y="4211"/>
                    <a:pt x="36" y="4371"/>
                  </a:cubicBezTo>
                  <a:cubicBezTo>
                    <a:pt x="72" y="4639"/>
                    <a:pt x="446" y="4764"/>
                    <a:pt x="536" y="5014"/>
                  </a:cubicBezTo>
                  <a:cubicBezTo>
                    <a:pt x="589" y="5192"/>
                    <a:pt x="357" y="5478"/>
                    <a:pt x="429" y="5638"/>
                  </a:cubicBezTo>
                  <a:cubicBezTo>
                    <a:pt x="1089" y="6869"/>
                    <a:pt x="2373" y="7726"/>
                    <a:pt x="3872" y="7726"/>
                  </a:cubicBezTo>
                  <a:cubicBezTo>
                    <a:pt x="4961" y="7726"/>
                    <a:pt x="5942" y="7280"/>
                    <a:pt x="6638" y="6548"/>
                  </a:cubicBezTo>
                  <a:cubicBezTo>
                    <a:pt x="6870" y="6298"/>
                    <a:pt x="6745" y="5942"/>
                    <a:pt x="6923" y="5638"/>
                  </a:cubicBezTo>
                  <a:cubicBezTo>
                    <a:pt x="7120" y="5264"/>
                    <a:pt x="7601" y="4942"/>
                    <a:pt x="7673" y="4514"/>
                  </a:cubicBezTo>
                  <a:cubicBezTo>
                    <a:pt x="7708" y="4300"/>
                    <a:pt x="7726" y="4086"/>
                    <a:pt x="7726" y="3872"/>
                  </a:cubicBezTo>
                  <a:cubicBezTo>
                    <a:pt x="7726" y="3604"/>
                    <a:pt x="7708" y="3354"/>
                    <a:pt x="7655" y="3105"/>
                  </a:cubicBezTo>
                  <a:cubicBezTo>
                    <a:pt x="7601" y="2855"/>
                    <a:pt x="7245" y="2712"/>
                    <a:pt x="7137" y="2480"/>
                  </a:cubicBezTo>
                  <a:cubicBezTo>
                    <a:pt x="7066" y="2302"/>
                    <a:pt x="7262" y="2016"/>
                    <a:pt x="7155" y="1856"/>
                  </a:cubicBezTo>
                  <a:cubicBezTo>
                    <a:pt x="6477" y="749"/>
                    <a:pt x="5264" y="0"/>
                    <a:pt x="3872"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51"/>
            <p:cNvSpPr/>
            <p:nvPr/>
          </p:nvSpPr>
          <p:spPr>
            <a:xfrm>
              <a:off x="4960284" y="4017063"/>
              <a:ext cx="129968" cy="259265"/>
            </a:xfrm>
            <a:custGeom>
              <a:avLst/>
              <a:gdLst/>
              <a:ahLst/>
              <a:cxnLst/>
              <a:rect l="l" t="t" r="r" b="b"/>
              <a:pathLst>
                <a:path w="3873" h="7726" extrusionOk="0">
                  <a:moveTo>
                    <a:pt x="0" y="0"/>
                  </a:moveTo>
                  <a:lnTo>
                    <a:pt x="0" y="7726"/>
                  </a:lnTo>
                  <a:cubicBezTo>
                    <a:pt x="1089" y="7726"/>
                    <a:pt x="2070" y="7280"/>
                    <a:pt x="2784" y="6548"/>
                  </a:cubicBezTo>
                  <a:cubicBezTo>
                    <a:pt x="3016" y="6298"/>
                    <a:pt x="2891" y="5942"/>
                    <a:pt x="3052" y="5638"/>
                  </a:cubicBezTo>
                  <a:cubicBezTo>
                    <a:pt x="3266" y="5264"/>
                    <a:pt x="3747" y="4942"/>
                    <a:pt x="3819" y="4514"/>
                  </a:cubicBezTo>
                  <a:cubicBezTo>
                    <a:pt x="3854" y="4300"/>
                    <a:pt x="3872" y="4086"/>
                    <a:pt x="3872" y="3872"/>
                  </a:cubicBezTo>
                  <a:cubicBezTo>
                    <a:pt x="3872" y="3604"/>
                    <a:pt x="3837" y="3354"/>
                    <a:pt x="3801" y="3105"/>
                  </a:cubicBezTo>
                  <a:cubicBezTo>
                    <a:pt x="3747" y="2855"/>
                    <a:pt x="3373" y="2712"/>
                    <a:pt x="3283" y="2480"/>
                  </a:cubicBezTo>
                  <a:cubicBezTo>
                    <a:pt x="3212" y="2302"/>
                    <a:pt x="3408" y="2016"/>
                    <a:pt x="3301" y="1856"/>
                  </a:cubicBezTo>
                  <a:cubicBezTo>
                    <a:pt x="2623" y="749"/>
                    <a:pt x="1392" y="0"/>
                    <a:pt x="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51"/>
            <p:cNvSpPr/>
            <p:nvPr/>
          </p:nvSpPr>
          <p:spPr>
            <a:xfrm>
              <a:off x="4836927" y="4040385"/>
              <a:ext cx="117384" cy="68290"/>
            </a:xfrm>
            <a:custGeom>
              <a:avLst/>
              <a:gdLst/>
              <a:ahLst/>
              <a:cxnLst/>
              <a:rect l="l" t="t" r="r" b="b"/>
              <a:pathLst>
                <a:path w="3498" h="2035" extrusionOk="0">
                  <a:moveTo>
                    <a:pt x="1482" y="1"/>
                  </a:moveTo>
                  <a:cubicBezTo>
                    <a:pt x="786" y="500"/>
                    <a:pt x="251" y="1214"/>
                    <a:pt x="1" y="2035"/>
                  </a:cubicBezTo>
                  <a:lnTo>
                    <a:pt x="3070" y="2035"/>
                  </a:lnTo>
                  <a:cubicBezTo>
                    <a:pt x="3373" y="2035"/>
                    <a:pt x="3498" y="1785"/>
                    <a:pt x="3498" y="1464"/>
                  </a:cubicBezTo>
                  <a:cubicBezTo>
                    <a:pt x="3498" y="1321"/>
                    <a:pt x="3444" y="1161"/>
                    <a:pt x="3337" y="1071"/>
                  </a:cubicBezTo>
                  <a:cubicBezTo>
                    <a:pt x="3230" y="964"/>
                    <a:pt x="3088" y="893"/>
                    <a:pt x="2927" y="893"/>
                  </a:cubicBezTo>
                  <a:lnTo>
                    <a:pt x="2338" y="893"/>
                  </a:lnTo>
                  <a:cubicBezTo>
                    <a:pt x="2392" y="804"/>
                    <a:pt x="2427" y="697"/>
                    <a:pt x="2427" y="572"/>
                  </a:cubicBezTo>
                  <a:cubicBezTo>
                    <a:pt x="2427" y="411"/>
                    <a:pt x="2374" y="269"/>
                    <a:pt x="2267" y="179"/>
                  </a:cubicBezTo>
                  <a:cubicBezTo>
                    <a:pt x="2160" y="72"/>
                    <a:pt x="2017" y="1"/>
                    <a:pt x="1856"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51"/>
            <p:cNvSpPr/>
            <p:nvPr/>
          </p:nvSpPr>
          <p:spPr>
            <a:xfrm>
              <a:off x="4987231" y="4168542"/>
              <a:ext cx="101209" cy="68290"/>
            </a:xfrm>
            <a:custGeom>
              <a:avLst/>
              <a:gdLst/>
              <a:ahLst/>
              <a:cxnLst/>
              <a:rect l="l" t="t" r="r" b="b"/>
              <a:pathLst>
                <a:path w="3016" h="2035" extrusionOk="0">
                  <a:moveTo>
                    <a:pt x="1428" y="0"/>
                  </a:moveTo>
                  <a:cubicBezTo>
                    <a:pt x="1267" y="0"/>
                    <a:pt x="1124" y="72"/>
                    <a:pt x="1017" y="179"/>
                  </a:cubicBezTo>
                  <a:cubicBezTo>
                    <a:pt x="910" y="268"/>
                    <a:pt x="857" y="411"/>
                    <a:pt x="857" y="571"/>
                  </a:cubicBezTo>
                  <a:cubicBezTo>
                    <a:pt x="857" y="696"/>
                    <a:pt x="892" y="803"/>
                    <a:pt x="946" y="892"/>
                  </a:cubicBezTo>
                  <a:lnTo>
                    <a:pt x="571" y="892"/>
                  </a:lnTo>
                  <a:cubicBezTo>
                    <a:pt x="411" y="892"/>
                    <a:pt x="268" y="964"/>
                    <a:pt x="161" y="1071"/>
                  </a:cubicBezTo>
                  <a:cubicBezTo>
                    <a:pt x="54" y="1178"/>
                    <a:pt x="0" y="1321"/>
                    <a:pt x="0" y="1481"/>
                  </a:cubicBezTo>
                  <a:cubicBezTo>
                    <a:pt x="0" y="1802"/>
                    <a:pt x="268" y="2034"/>
                    <a:pt x="589" y="2034"/>
                  </a:cubicBezTo>
                  <a:lnTo>
                    <a:pt x="1981" y="2034"/>
                  </a:lnTo>
                  <a:cubicBezTo>
                    <a:pt x="2516" y="1499"/>
                    <a:pt x="2891" y="785"/>
                    <a:pt x="301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51"/>
            <p:cNvSpPr/>
            <p:nvPr/>
          </p:nvSpPr>
          <p:spPr>
            <a:xfrm>
              <a:off x="5020151" y="4078708"/>
              <a:ext cx="67685" cy="42551"/>
            </a:xfrm>
            <a:custGeom>
              <a:avLst/>
              <a:gdLst/>
              <a:ahLst/>
              <a:cxnLst/>
              <a:rect l="l" t="t" r="r" b="b"/>
              <a:pathLst>
                <a:path w="2017" h="1268" extrusionOk="0">
                  <a:moveTo>
                    <a:pt x="643" y="1"/>
                  </a:moveTo>
                  <a:cubicBezTo>
                    <a:pt x="465" y="1"/>
                    <a:pt x="304" y="72"/>
                    <a:pt x="197" y="197"/>
                  </a:cubicBezTo>
                  <a:cubicBezTo>
                    <a:pt x="72" y="304"/>
                    <a:pt x="1" y="465"/>
                    <a:pt x="1" y="643"/>
                  </a:cubicBezTo>
                  <a:cubicBezTo>
                    <a:pt x="19" y="982"/>
                    <a:pt x="304" y="1268"/>
                    <a:pt x="661" y="1268"/>
                  </a:cubicBezTo>
                  <a:lnTo>
                    <a:pt x="2017" y="1268"/>
                  </a:lnTo>
                  <a:cubicBezTo>
                    <a:pt x="1928" y="804"/>
                    <a:pt x="1749" y="393"/>
                    <a:pt x="15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51"/>
            <p:cNvSpPr/>
            <p:nvPr/>
          </p:nvSpPr>
          <p:spPr>
            <a:xfrm>
              <a:off x="4832161" y="4164347"/>
              <a:ext cx="82048" cy="41947"/>
            </a:xfrm>
            <a:custGeom>
              <a:avLst/>
              <a:gdLst/>
              <a:ahLst/>
              <a:cxnLst/>
              <a:rect l="l" t="t" r="r" b="b"/>
              <a:pathLst>
                <a:path w="2445" h="1250" extrusionOk="0">
                  <a:moveTo>
                    <a:pt x="0" y="0"/>
                  </a:moveTo>
                  <a:cubicBezTo>
                    <a:pt x="71" y="446"/>
                    <a:pt x="196" y="857"/>
                    <a:pt x="410" y="1249"/>
                  </a:cubicBezTo>
                  <a:lnTo>
                    <a:pt x="1820" y="1249"/>
                  </a:lnTo>
                  <a:cubicBezTo>
                    <a:pt x="1981" y="1249"/>
                    <a:pt x="2141" y="1178"/>
                    <a:pt x="2248" y="1071"/>
                  </a:cubicBezTo>
                  <a:cubicBezTo>
                    <a:pt x="2373" y="946"/>
                    <a:pt x="2445" y="785"/>
                    <a:pt x="2445" y="625"/>
                  </a:cubicBezTo>
                  <a:cubicBezTo>
                    <a:pt x="2445" y="268"/>
                    <a:pt x="2159" y="0"/>
                    <a:pt x="182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51"/>
            <p:cNvSpPr/>
            <p:nvPr/>
          </p:nvSpPr>
          <p:spPr>
            <a:xfrm>
              <a:off x="4915988" y="4146394"/>
              <a:ext cx="90437" cy="95203"/>
            </a:xfrm>
            <a:custGeom>
              <a:avLst/>
              <a:gdLst/>
              <a:ahLst/>
              <a:cxnLst/>
              <a:rect l="l" t="t" r="r" b="b"/>
              <a:pathLst>
                <a:path w="2695" h="2837" extrusionOk="0">
                  <a:moveTo>
                    <a:pt x="625" y="0"/>
                  </a:moveTo>
                  <a:lnTo>
                    <a:pt x="625" y="660"/>
                  </a:lnTo>
                  <a:cubicBezTo>
                    <a:pt x="625" y="1213"/>
                    <a:pt x="0" y="2534"/>
                    <a:pt x="0" y="2837"/>
                  </a:cubicBezTo>
                  <a:lnTo>
                    <a:pt x="2694" y="2837"/>
                  </a:lnTo>
                  <a:cubicBezTo>
                    <a:pt x="2694" y="2534"/>
                    <a:pt x="2052" y="1213"/>
                    <a:pt x="2052" y="660"/>
                  </a:cubicBezTo>
                  <a:lnTo>
                    <a:pt x="205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51"/>
            <p:cNvSpPr/>
            <p:nvPr/>
          </p:nvSpPr>
          <p:spPr>
            <a:xfrm>
              <a:off x="4960284" y="4146394"/>
              <a:ext cx="44329" cy="95203"/>
            </a:xfrm>
            <a:custGeom>
              <a:avLst/>
              <a:gdLst/>
              <a:ahLst/>
              <a:cxnLst/>
              <a:rect l="l" t="t" r="r" b="b"/>
              <a:pathLst>
                <a:path w="1321" h="2837" extrusionOk="0">
                  <a:moveTo>
                    <a:pt x="0" y="0"/>
                  </a:moveTo>
                  <a:lnTo>
                    <a:pt x="0" y="2837"/>
                  </a:lnTo>
                  <a:lnTo>
                    <a:pt x="1321" y="2837"/>
                  </a:lnTo>
                  <a:cubicBezTo>
                    <a:pt x="1321" y="2534"/>
                    <a:pt x="696" y="1213"/>
                    <a:pt x="696" y="660"/>
                  </a:cubicBezTo>
                  <a:lnTo>
                    <a:pt x="6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51"/>
            <p:cNvSpPr/>
            <p:nvPr/>
          </p:nvSpPr>
          <p:spPr>
            <a:xfrm>
              <a:off x="4901592" y="4228408"/>
              <a:ext cx="118592" cy="29967"/>
            </a:xfrm>
            <a:custGeom>
              <a:avLst/>
              <a:gdLst/>
              <a:ahLst/>
              <a:cxnLst/>
              <a:rect l="l" t="t" r="r" b="b"/>
              <a:pathLst>
                <a:path w="3534" h="893" extrusionOk="0">
                  <a:moveTo>
                    <a:pt x="1" y="0"/>
                  </a:moveTo>
                  <a:lnTo>
                    <a:pt x="1" y="893"/>
                  </a:lnTo>
                  <a:lnTo>
                    <a:pt x="3534" y="893"/>
                  </a:lnTo>
                  <a:lnTo>
                    <a:pt x="3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51"/>
            <p:cNvSpPr/>
            <p:nvPr/>
          </p:nvSpPr>
          <p:spPr>
            <a:xfrm>
              <a:off x="4960284" y="4228408"/>
              <a:ext cx="59296" cy="29967"/>
            </a:xfrm>
            <a:custGeom>
              <a:avLst/>
              <a:gdLst/>
              <a:ahLst/>
              <a:cxnLst/>
              <a:rect l="l" t="t" r="r" b="b"/>
              <a:pathLst>
                <a:path w="1767" h="893" extrusionOk="0">
                  <a:moveTo>
                    <a:pt x="0" y="0"/>
                  </a:moveTo>
                  <a:lnTo>
                    <a:pt x="0" y="893"/>
                  </a:lnTo>
                  <a:lnTo>
                    <a:pt x="1767" y="893"/>
                  </a:lnTo>
                  <a:lnTo>
                    <a:pt x="17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51"/>
            <p:cNvSpPr/>
            <p:nvPr/>
          </p:nvSpPr>
          <p:spPr>
            <a:xfrm>
              <a:off x="4891424" y="4257737"/>
              <a:ext cx="138358" cy="26980"/>
            </a:xfrm>
            <a:custGeom>
              <a:avLst/>
              <a:gdLst/>
              <a:ahLst/>
              <a:cxnLst/>
              <a:rect l="l" t="t" r="r" b="b"/>
              <a:pathLst>
                <a:path w="4123" h="804" extrusionOk="0">
                  <a:moveTo>
                    <a:pt x="1" y="1"/>
                  </a:moveTo>
                  <a:lnTo>
                    <a:pt x="1" y="804"/>
                  </a:lnTo>
                  <a:lnTo>
                    <a:pt x="4122" y="804"/>
                  </a:lnTo>
                  <a:lnTo>
                    <a:pt x="412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51"/>
            <p:cNvSpPr/>
            <p:nvPr/>
          </p:nvSpPr>
          <p:spPr>
            <a:xfrm>
              <a:off x="4960284" y="4257737"/>
              <a:ext cx="69498" cy="26980"/>
            </a:xfrm>
            <a:custGeom>
              <a:avLst/>
              <a:gdLst/>
              <a:ahLst/>
              <a:cxnLst/>
              <a:rect l="l" t="t" r="r" b="b"/>
              <a:pathLst>
                <a:path w="2071" h="804" extrusionOk="0">
                  <a:moveTo>
                    <a:pt x="0" y="1"/>
                  </a:moveTo>
                  <a:lnTo>
                    <a:pt x="0" y="804"/>
                  </a:lnTo>
                  <a:lnTo>
                    <a:pt x="2070" y="804"/>
                  </a:lnTo>
                  <a:lnTo>
                    <a:pt x="207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51"/>
            <p:cNvSpPr/>
            <p:nvPr/>
          </p:nvSpPr>
          <p:spPr>
            <a:xfrm>
              <a:off x="4921961" y="4131997"/>
              <a:ext cx="77887" cy="31175"/>
            </a:xfrm>
            <a:custGeom>
              <a:avLst/>
              <a:gdLst/>
              <a:ahLst/>
              <a:cxnLst/>
              <a:rect l="l" t="t" r="r" b="b"/>
              <a:pathLst>
                <a:path w="2321" h="929" extrusionOk="0">
                  <a:moveTo>
                    <a:pt x="0" y="1"/>
                  </a:moveTo>
                  <a:lnTo>
                    <a:pt x="0" y="929"/>
                  </a:lnTo>
                  <a:lnTo>
                    <a:pt x="2320" y="929"/>
                  </a:lnTo>
                  <a:lnTo>
                    <a:pt x="232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51"/>
            <p:cNvSpPr/>
            <p:nvPr/>
          </p:nvSpPr>
          <p:spPr>
            <a:xfrm>
              <a:off x="4960284" y="4131997"/>
              <a:ext cx="39564" cy="31175"/>
            </a:xfrm>
            <a:custGeom>
              <a:avLst/>
              <a:gdLst/>
              <a:ahLst/>
              <a:cxnLst/>
              <a:rect l="l" t="t" r="r" b="b"/>
              <a:pathLst>
                <a:path w="1179" h="929" extrusionOk="0">
                  <a:moveTo>
                    <a:pt x="0" y="1"/>
                  </a:moveTo>
                  <a:lnTo>
                    <a:pt x="0" y="929"/>
                  </a:lnTo>
                  <a:lnTo>
                    <a:pt x="1178" y="929"/>
                  </a:lnTo>
                  <a:lnTo>
                    <a:pt x="117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51"/>
            <p:cNvSpPr/>
            <p:nvPr/>
          </p:nvSpPr>
          <p:spPr>
            <a:xfrm>
              <a:off x="4915384" y="4090084"/>
              <a:ext cx="91041" cy="44363"/>
            </a:xfrm>
            <a:custGeom>
              <a:avLst/>
              <a:gdLst/>
              <a:ahLst/>
              <a:cxnLst/>
              <a:rect l="l" t="t" r="r" b="b"/>
              <a:pathLst>
                <a:path w="2713" h="1322" extrusionOk="0">
                  <a:moveTo>
                    <a:pt x="0" y="1"/>
                  </a:moveTo>
                  <a:lnTo>
                    <a:pt x="0" y="1321"/>
                  </a:lnTo>
                  <a:lnTo>
                    <a:pt x="2712" y="1321"/>
                  </a:lnTo>
                  <a:lnTo>
                    <a:pt x="2712" y="1"/>
                  </a:lnTo>
                  <a:lnTo>
                    <a:pt x="2213" y="1"/>
                  </a:lnTo>
                  <a:lnTo>
                    <a:pt x="2213" y="447"/>
                  </a:lnTo>
                  <a:lnTo>
                    <a:pt x="1767" y="447"/>
                  </a:lnTo>
                  <a:lnTo>
                    <a:pt x="1767" y="1"/>
                  </a:lnTo>
                  <a:lnTo>
                    <a:pt x="946" y="1"/>
                  </a:lnTo>
                  <a:lnTo>
                    <a:pt x="946" y="447"/>
                  </a:lnTo>
                  <a:lnTo>
                    <a:pt x="500" y="447"/>
                  </a:lnTo>
                  <a:lnTo>
                    <a:pt x="50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51"/>
            <p:cNvSpPr/>
            <p:nvPr/>
          </p:nvSpPr>
          <p:spPr>
            <a:xfrm>
              <a:off x="4960284" y="4090084"/>
              <a:ext cx="46142" cy="44363"/>
            </a:xfrm>
            <a:custGeom>
              <a:avLst/>
              <a:gdLst/>
              <a:ahLst/>
              <a:cxnLst/>
              <a:rect l="l" t="t" r="r" b="b"/>
              <a:pathLst>
                <a:path w="1375" h="1322" extrusionOk="0">
                  <a:moveTo>
                    <a:pt x="0" y="1"/>
                  </a:moveTo>
                  <a:lnTo>
                    <a:pt x="0" y="1321"/>
                  </a:lnTo>
                  <a:lnTo>
                    <a:pt x="1374" y="1321"/>
                  </a:lnTo>
                  <a:lnTo>
                    <a:pt x="1374" y="1"/>
                  </a:lnTo>
                  <a:lnTo>
                    <a:pt x="875" y="1"/>
                  </a:lnTo>
                  <a:lnTo>
                    <a:pt x="875" y="447"/>
                  </a:lnTo>
                  <a:lnTo>
                    <a:pt x="429" y="447"/>
                  </a:lnTo>
                  <a:lnTo>
                    <a:pt x="42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0" name="Google Shape;2100;p51"/>
          <p:cNvGrpSpPr/>
          <p:nvPr/>
        </p:nvGrpSpPr>
        <p:grpSpPr>
          <a:xfrm>
            <a:off x="3578959" y="1181049"/>
            <a:ext cx="640074" cy="640099"/>
            <a:chOff x="1653360" y="3952398"/>
            <a:chExt cx="397019" cy="396985"/>
          </a:xfrm>
        </p:grpSpPr>
        <p:sp>
          <p:nvSpPr>
            <p:cNvPr id="2101" name="Google Shape;2101;p51"/>
            <p:cNvSpPr/>
            <p:nvPr/>
          </p:nvSpPr>
          <p:spPr>
            <a:xfrm>
              <a:off x="1653360" y="3952398"/>
              <a:ext cx="397019" cy="396985"/>
            </a:xfrm>
            <a:custGeom>
              <a:avLst/>
              <a:gdLst/>
              <a:ahLst/>
              <a:cxnLst/>
              <a:rect l="l" t="t" r="r" b="b"/>
              <a:pathLst>
                <a:path w="11831" h="11830" extrusionOk="0">
                  <a:moveTo>
                    <a:pt x="5906" y="0"/>
                  </a:moveTo>
                  <a:cubicBezTo>
                    <a:pt x="2641" y="0"/>
                    <a:pt x="0" y="2659"/>
                    <a:pt x="0" y="5924"/>
                  </a:cubicBezTo>
                  <a:cubicBezTo>
                    <a:pt x="0" y="9189"/>
                    <a:pt x="2641" y="11830"/>
                    <a:pt x="5906" y="11830"/>
                  </a:cubicBezTo>
                  <a:cubicBezTo>
                    <a:pt x="9172" y="11830"/>
                    <a:pt x="11830" y="9189"/>
                    <a:pt x="11830" y="5924"/>
                  </a:cubicBezTo>
                  <a:cubicBezTo>
                    <a:pt x="11830" y="2659"/>
                    <a:pt x="9172"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51"/>
            <p:cNvSpPr/>
            <p:nvPr/>
          </p:nvSpPr>
          <p:spPr>
            <a:xfrm>
              <a:off x="1731214" y="4014647"/>
              <a:ext cx="240708" cy="274869"/>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51"/>
            <p:cNvSpPr/>
            <p:nvPr/>
          </p:nvSpPr>
          <p:spPr>
            <a:xfrm>
              <a:off x="1851551" y="4014647"/>
              <a:ext cx="120371" cy="274869"/>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51"/>
            <p:cNvSpPr/>
            <p:nvPr/>
          </p:nvSpPr>
          <p:spPr>
            <a:xfrm>
              <a:off x="1820409" y="4065554"/>
              <a:ext cx="61712" cy="68290"/>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51"/>
            <p:cNvSpPr/>
            <p:nvPr/>
          </p:nvSpPr>
          <p:spPr>
            <a:xfrm>
              <a:off x="1851551" y="4065554"/>
              <a:ext cx="30571" cy="68290"/>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51"/>
            <p:cNvSpPr/>
            <p:nvPr/>
          </p:nvSpPr>
          <p:spPr>
            <a:xfrm>
              <a:off x="1807825" y="4168542"/>
              <a:ext cx="88055" cy="108391"/>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51"/>
            <p:cNvSpPr/>
            <p:nvPr/>
          </p:nvSpPr>
          <p:spPr>
            <a:xfrm>
              <a:off x="1851551" y="4168542"/>
              <a:ext cx="44329" cy="108391"/>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51"/>
            <p:cNvSpPr/>
            <p:nvPr/>
          </p:nvSpPr>
          <p:spPr>
            <a:xfrm>
              <a:off x="1817423" y="4127232"/>
              <a:ext cx="68290" cy="43121"/>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51"/>
            <p:cNvSpPr/>
            <p:nvPr/>
          </p:nvSpPr>
          <p:spPr>
            <a:xfrm>
              <a:off x="1851551" y="4127232"/>
              <a:ext cx="34162" cy="43121"/>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51"/>
            <p:cNvSpPr/>
            <p:nvPr/>
          </p:nvSpPr>
          <p:spPr>
            <a:xfrm>
              <a:off x="1815611" y="4160756"/>
              <a:ext cx="71310" cy="26376"/>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51"/>
            <p:cNvSpPr/>
            <p:nvPr/>
          </p:nvSpPr>
          <p:spPr>
            <a:xfrm>
              <a:off x="1851551" y="4160756"/>
              <a:ext cx="35370" cy="26376"/>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51"/>
            <p:cNvSpPr/>
            <p:nvPr/>
          </p:nvSpPr>
          <p:spPr>
            <a:xfrm>
              <a:off x="1718629" y="3999076"/>
              <a:ext cx="266480" cy="303595"/>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51"/>
            <p:cNvSpPr/>
            <p:nvPr/>
          </p:nvSpPr>
          <p:spPr>
            <a:xfrm>
              <a:off x="1851551" y="3999076"/>
              <a:ext cx="132955" cy="303595"/>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4" name="Google Shape;2114;p51"/>
          <p:cNvGrpSpPr/>
          <p:nvPr/>
        </p:nvGrpSpPr>
        <p:grpSpPr>
          <a:xfrm>
            <a:off x="6106720" y="2976498"/>
            <a:ext cx="640066" cy="640066"/>
            <a:chOff x="6317651" y="3374571"/>
            <a:chExt cx="395811" cy="395811"/>
          </a:xfrm>
        </p:grpSpPr>
        <p:sp>
          <p:nvSpPr>
            <p:cNvPr id="2115" name="Google Shape;2115;p51"/>
            <p:cNvSpPr/>
            <p:nvPr/>
          </p:nvSpPr>
          <p:spPr>
            <a:xfrm>
              <a:off x="6317651" y="3374571"/>
              <a:ext cx="395207" cy="395811"/>
            </a:xfrm>
            <a:custGeom>
              <a:avLst/>
              <a:gdLst/>
              <a:ahLst/>
              <a:cxnLst/>
              <a:rect l="l" t="t" r="r" b="b"/>
              <a:pathLst>
                <a:path w="11777" h="11795" extrusionOk="0">
                  <a:moveTo>
                    <a:pt x="5889" y="1"/>
                  </a:moveTo>
                  <a:cubicBezTo>
                    <a:pt x="2641" y="1"/>
                    <a:pt x="1" y="2642"/>
                    <a:pt x="1" y="5889"/>
                  </a:cubicBezTo>
                  <a:cubicBezTo>
                    <a:pt x="1" y="9154"/>
                    <a:pt x="2641" y="11795"/>
                    <a:pt x="5889" y="11795"/>
                  </a:cubicBezTo>
                  <a:cubicBezTo>
                    <a:pt x="9154" y="11795"/>
                    <a:pt x="11777" y="9154"/>
                    <a:pt x="11777" y="5889"/>
                  </a:cubicBezTo>
                  <a:cubicBezTo>
                    <a:pt x="11777" y="2642"/>
                    <a:pt x="9154" y="1"/>
                    <a:pt x="58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51"/>
            <p:cNvSpPr/>
            <p:nvPr/>
          </p:nvSpPr>
          <p:spPr>
            <a:xfrm>
              <a:off x="6317651" y="3453867"/>
              <a:ext cx="395811" cy="228493"/>
            </a:xfrm>
            <a:custGeom>
              <a:avLst/>
              <a:gdLst/>
              <a:ahLst/>
              <a:cxnLst/>
              <a:rect l="l" t="t" r="r" b="b"/>
              <a:pathLst>
                <a:path w="11795" h="6809" extrusionOk="0">
                  <a:moveTo>
                    <a:pt x="3658" y="0"/>
                  </a:moveTo>
                  <a:cubicBezTo>
                    <a:pt x="3549" y="0"/>
                    <a:pt x="3436" y="9"/>
                    <a:pt x="3319" y="29"/>
                  </a:cubicBezTo>
                  <a:cubicBezTo>
                    <a:pt x="1571" y="332"/>
                    <a:pt x="1" y="4543"/>
                    <a:pt x="5889" y="6809"/>
                  </a:cubicBezTo>
                  <a:cubicBezTo>
                    <a:pt x="11795" y="4543"/>
                    <a:pt x="10207" y="332"/>
                    <a:pt x="8458" y="29"/>
                  </a:cubicBezTo>
                  <a:cubicBezTo>
                    <a:pt x="8342" y="9"/>
                    <a:pt x="8229" y="0"/>
                    <a:pt x="8119" y="0"/>
                  </a:cubicBezTo>
                  <a:cubicBezTo>
                    <a:pt x="6732" y="0"/>
                    <a:pt x="5889" y="1456"/>
                    <a:pt x="5889" y="1456"/>
                  </a:cubicBezTo>
                  <a:cubicBezTo>
                    <a:pt x="5889" y="1456"/>
                    <a:pt x="5046" y="0"/>
                    <a:pt x="36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51"/>
            <p:cNvSpPr/>
            <p:nvPr/>
          </p:nvSpPr>
          <p:spPr>
            <a:xfrm>
              <a:off x="6515238" y="3453867"/>
              <a:ext cx="198224" cy="228493"/>
            </a:xfrm>
            <a:custGeom>
              <a:avLst/>
              <a:gdLst/>
              <a:ahLst/>
              <a:cxnLst/>
              <a:rect l="l" t="t" r="r" b="b"/>
              <a:pathLst>
                <a:path w="5907" h="6809" extrusionOk="0">
                  <a:moveTo>
                    <a:pt x="2231" y="0"/>
                  </a:moveTo>
                  <a:cubicBezTo>
                    <a:pt x="844" y="0"/>
                    <a:pt x="1" y="1456"/>
                    <a:pt x="1" y="1456"/>
                  </a:cubicBezTo>
                  <a:lnTo>
                    <a:pt x="1" y="6809"/>
                  </a:lnTo>
                  <a:cubicBezTo>
                    <a:pt x="5907" y="4543"/>
                    <a:pt x="4319" y="332"/>
                    <a:pt x="2570" y="29"/>
                  </a:cubicBezTo>
                  <a:cubicBezTo>
                    <a:pt x="2454" y="9"/>
                    <a:pt x="2341" y="0"/>
                    <a:pt x="223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51"/>
            <p:cNvSpPr/>
            <p:nvPr/>
          </p:nvSpPr>
          <p:spPr>
            <a:xfrm>
              <a:off x="6478123" y="3576956"/>
              <a:ext cx="74296" cy="784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51"/>
            <p:cNvSpPr/>
            <p:nvPr/>
          </p:nvSpPr>
          <p:spPr>
            <a:xfrm>
              <a:off x="6515238" y="3576956"/>
              <a:ext cx="37182" cy="784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51"/>
            <p:cNvSpPr/>
            <p:nvPr/>
          </p:nvSpPr>
          <p:spPr>
            <a:xfrm>
              <a:off x="6466747" y="3645212"/>
              <a:ext cx="97048" cy="2399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51"/>
            <p:cNvSpPr/>
            <p:nvPr/>
          </p:nvSpPr>
          <p:spPr>
            <a:xfrm>
              <a:off x="6515238" y="3645212"/>
              <a:ext cx="48558" cy="2399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51"/>
            <p:cNvSpPr/>
            <p:nvPr/>
          </p:nvSpPr>
          <p:spPr>
            <a:xfrm>
              <a:off x="6458358" y="3668568"/>
              <a:ext cx="113793" cy="22182"/>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51"/>
            <p:cNvSpPr/>
            <p:nvPr/>
          </p:nvSpPr>
          <p:spPr>
            <a:xfrm>
              <a:off x="6515238" y="3668568"/>
              <a:ext cx="56914" cy="22182"/>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51"/>
            <p:cNvSpPr/>
            <p:nvPr/>
          </p:nvSpPr>
          <p:spPr>
            <a:xfrm>
              <a:off x="6482922" y="3552996"/>
              <a:ext cx="64095" cy="25202"/>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51"/>
            <p:cNvSpPr/>
            <p:nvPr/>
          </p:nvSpPr>
          <p:spPr>
            <a:xfrm>
              <a:off x="6515238" y="3552996"/>
              <a:ext cx="31779" cy="25202"/>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51"/>
            <p:cNvSpPr/>
            <p:nvPr/>
          </p:nvSpPr>
          <p:spPr>
            <a:xfrm>
              <a:off x="6478123" y="3526083"/>
              <a:ext cx="74296" cy="28759"/>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51"/>
            <p:cNvSpPr/>
            <p:nvPr/>
          </p:nvSpPr>
          <p:spPr>
            <a:xfrm>
              <a:off x="6515238" y="3526083"/>
              <a:ext cx="37182" cy="28759"/>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8" name="Google Shape;2128;p51"/>
          <p:cNvGrpSpPr/>
          <p:nvPr/>
        </p:nvGrpSpPr>
        <p:grpSpPr>
          <a:xfrm>
            <a:off x="6056436" y="1181048"/>
            <a:ext cx="640066" cy="640066"/>
            <a:chOff x="5539889" y="3374571"/>
            <a:chExt cx="395811" cy="395811"/>
          </a:xfrm>
        </p:grpSpPr>
        <p:sp>
          <p:nvSpPr>
            <p:cNvPr id="2129" name="Google Shape;2129;p51"/>
            <p:cNvSpPr/>
            <p:nvPr/>
          </p:nvSpPr>
          <p:spPr>
            <a:xfrm>
              <a:off x="5539889" y="3374571"/>
              <a:ext cx="395811" cy="395811"/>
            </a:xfrm>
            <a:custGeom>
              <a:avLst/>
              <a:gdLst/>
              <a:ahLst/>
              <a:cxnLst/>
              <a:rect l="l" t="t" r="r" b="b"/>
              <a:pathLst>
                <a:path w="11795" h="11795" extrusionOk="0">
                  <a:moveTo>
                    <a:pt x="5888" y="1"/>
                  </a:moveTo>
                  <a:cubicBezTo>
                    <a:pt x="2641" y="1"/>
                    <a:pt x="0" y="2642"/>
                    <a:pt x="0" y="5889"/>
                  </a:cubicBezTo>
                  <a:cubicBezTo>
                    <a:pt x="0" y="9154"/>
                    <a:pt x="2641" y="11795"/>
                    <a:pt x="5888" y="11795"/>
                  </a:cubicBezTo>
                  <a:cubicBezTo>
                    <a:pt x="9153" y="11795"/>
                    <a:pt x="11794" y="9154"/>
                    <a:pt x="11794" y="5889"/>
                  </a:cubicBezTo>
                  <a:cubicBezTo>
                    <a:pt x="11794" y="2642"/>
                    <a:pt x="9153" y="1"/>
                    <a:pt x="588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51"/>
            <p:cNvSpPr/>
            <p:nvPr/>
          </p:nvSpPr>
          <p:spPr>
            <a:xfrm>
              <a:off x="5808114" y="3578768"/>
              <a:ext cx="35974" cy="29967"/>
            </a:xfrm>
            <a:custGeom>
              <a:avLst/>
              <a:gdLst/>
              <a:ahLst/>
              <a:cxnLst/>
              <a:rect l="l" t="t" r="r" b="b"/>
              <a:pathLst>
                <a:path w="1072" h="893" extrusionOk="0">
                  <a:moveTo>
                    <a:pt x="1" y="0"/>
                  </a:moveTo>
                  <a:lnTo>
                    <a:pt x="1" y="892"/>
                  </a:lnTo>
                  <a:lnTo>
                    <a:pt x="1071" y="892"/>
                  </a:lnTo>
                  <a:lnTo>
                    <a:pt x="107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51"/>
            <p:cNvSpPr/>
            <p:nvPr/>
          </p:nvSpPr>
          <p:spPr>
            <a:xfrm>
              <a:off x="5709321" y="3517694"/>
              <a:ext cx="89833" cy="29967"/>
            </a:xfrm>
            <a:custGeom>
              <a:avLst/>
              <a:gdLst/>
              <a:ahLst/>
              <a:cxnLst/>
              <a:rect l="l" t="t" r="r" b="b"/>
              <a:pathLst>
                <a:path w="2677" h="893" extrusionOk="0">
                  <a:moveTo>
                    <a:pt x="1" y="0"/>
                  </a:moveTo>
                  <a:lnTo>
                    <a:pt x="1" y="892"/>
                  </a:lnTo>
                  <a:lnTo>
                    <a:pt x="2677" y="892"/>
                  </a:lnTo>
                  <a:lnTo>
                    <a:pt x="267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51"/>
            <p:cNvSpPr/>
            <p:nvPr/>
          </p:nvSpPr>
          <p:spPr>
            <a:xfrm>
              <a:off x="5745261" y="3639239"/>
              <a:ext cx="94028" cy="29967"/>
            </a:xfrm>
            <a:custGeom>
              <a:avLst/>
              <a:gdLst/>
              <a:ahLst/>
              <a:cxnLst/>
              <a:rect l="l" t="t" r="r" b="b"/>
              <a:pathLst>
                <a:path w="2802" h="893" extrusionOk="0">
                  <a:moveTo>
                    <a:pt x="0" y="0"/>
                  </a:moveTo>
                  <a:lnTo>
                    <a:pt x="0" y="892"/>
                  </a:lnTo>
                  <a:lnTo>
                    <a:pt x="2801" y="892"/>
                  </a:lnTo>
                  <a:lnTo>
                    <a:pt x="280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51"/>
            <p:cNvSpPr/>
            <p:nvPr/>
          </p:nvSpPr>
          <p:spPr>
            <a:xfrm>
              <a:off x="5808114" y="3639239"/>
              <a:ext cx="63491" cy="29967"/>
            </a:xfrm>
            <a:custGeom>
              <a:avLst/>
              <a:gdLst/>
              <a:ahLst/>
              <a:cxnLst/>
              <a:rect l="l" t="t" r="r" b="b"/>
              <a:pathLst>
                <a:path w="1892" h="893" extrusionOk="0">
                  <a:moveTo>
                    <a:pt x="1" y="0"/>
                  </a:moveTo>
                  <a:lnTo>
                    <a:pt x="1" y="892"/>
                  </a:lnTo>
                  <a:lnTo>
                    <a:pt x="1892" y="892"/>
                  </a:lnTo>
                  <a:lnTo>
                    <a:pt x="18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4" name="Google Shape;2134;p51"/>
            <p:cNvSpPr/>
            <p:nvPr/>
          </p:nvSpPr>
          <p:spPr>
            <a:xfrm>
              <a:off x="5702744" y="3578768"/>
              <a:ext cx="71880" cy="29967"/>
            </a:xfrm>
            <a:custGeom>
              <a:avLst/>
              <a:gdLst/>
              <a:ahLst/>
              <a:cxnLst/>
              <a:rect l="l" t="t" r="r" b="b"/>
              <a:pathLst>
                <a:path w="2142" h="893" extrusionOk="0">
                  <a:moveTo>
                    <a:pt x="0" y="0"/>
                  </a:moveTo>
                  <a:lnTo>
                    <a:pt x="0" y="892"/>
                  </a:lnTo>
                  <a:lnTo>
                    <a:pt x="2141" y="892"/>
                  </a:lnTo>
                  <a:lnTo>
                    <a:pt x="214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51"/>
            <p:cNvSpPr/>
            <p:nvPr/>
          </p:nvSpPr>
          <p:spPr>
            <a:xfrm>
              <a:off x="5656636" y="3453633"/>
              <a:ext cx="65303" cy="65269"/>
            </a:xfrm>
            <a:custGeom>
              <a:avLst/>
              <a:gdLst/>
              <a:ahLst/>
              <a:cxnLst/>
              <a:rect l="l" t="t" r="r" b="b"/>
              <a:pathLst>
                <a:path w="1946" h="1945" extrusionOk="0">
                  <a:moveTo>
                    <a:pt x="982" y="0"/>
                  </a:moveTo>
                  <a:cubicBezTo>
                    <a:pt x="429" y="0"/>
                    <a:pt x="0" y="428"/>
                    <a:pt x="0" y="964"/>
                  </a:cubicBezTo>
                  <a:cubicBezTo>
                    <a:pt x="0" y="1499"/>
                    <a:pt x="429" y="1945"/>
                    <a:pt x="982" y="1945"/>
                  </a:cubicBezTo>
                  <a:cubicBezTo>
                    <a:pt x="1517" y="1945"/>
                    <a:pt x="1945" y="1499"/>
                    <a:pt x="1945" y="964"/>
                  </a:cubicBezTo>
                  <a:cubicBezTo>
                    <a:pt x="1945" y="428"/>
                    <a:pt x="1517" y="0"/>
                    <a:pt x="98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6" name="Google Shape;2136;p51"/>
            <p:cNvSpPr/>
            <p:nvPr/>
          </p:nvSpPr>
          <p:spPr>
            <a:xfrm>
              <a:off x="5688952" y="3453633"/>
              <a:ext cx="32987" cy="65269"/>
            </a:xfrm>
            <a:custGeom>
              <a:avLst/>
              <a:gdLst/>
              <a:ahLst/>
              <a:cxnLst/>
              <a:rect l="l" t="t" r="r" b="b"/>
              <a:pathLst>
                <a:path w="983" h="1945" extrusionOk="0">
                  <a:moveTo>
                    <a:pt x="1" y="0"/>
                  </a:moveTo>
                  <a:lnTo>
                    <a:pt x="1" y="1945"/>
                  </a:lnTo>
                  <a:cubicBezTo>
                    <a:pt x="536" y="1945"/>
                    <a:pt x="982" y="1499"/>
                    <a:pt x="982" y="964"/>
                  </a:cubicBezTo>
                  <a:cubicBezTo>
                    <a:pt x="982" y="428"/>
                    <a:pt x="536" y="0"/>
                    <a:pt x="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7" name="Google Shape;2137;p51"/>
            <p:cNvSpPr/>
            <p:nvPr/>
          </p:nvSpPr>
          <p:spPr>
            <a:xfrm>
              <a:off x="5639253" y="3521889"/>
              <a:ext cx="99431" cy="108995"/>
            </a:xfrm>
            <a:custGeom>
              <a:avLst/>
              <a:gdLst/>
              <a:ahLst/>
              <a:cxnLst/>
              <a:rect l="l" t="t" r="r" b="b"/>
              <a:pathLst>
                <a:path w="2963" h="3248" extrusionOk="0">
                  <a:moveTo>
                    <a:pt x="679" y="0"/>
                  </a:moveTo>
                  <a:lnTo>
                    <a:pt x="679" y="750"/>
                  </a:lnTo>
                  <a:cubicBezTo>
                    <a:pt x="679" y="1677"/>
                    <a:pt x="447" y="1820"/>
                    <a:pt x="215" y="2373"/>
                  </a:cubicBezTo>
                  <a:cubicBezTo>
                    <a:pt x="72" y="2730"/>
                    <a:pt x="1" y="3105"/>
                    <a:pt x="1" y="3248"/>
                  </a:cubicBezTo>
                  <a:lnTo>
                    <a:pt x="2963" y="3248"/>
                  </a:lnTo>
                  <a:cubicBezTo>
                    <a:pt x="2963" y="3105"/>
                    <a:pt x="2891" y="2730"/>
                    <a:pt x="2749" y="2373"/>
                  </a:cubicBezTo>
                  <a:cubicBezTo>
                    <a:pt x="2535" y="1820"/>
                    <a:pt x="2285" y="1677"/>
                    <a:pt x="2285" y="750"/>
                  </a:cubicBezTo>
                  <a:lnTo>
                    <a:pt x="228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51"/>
            <p:cNvSpPr/>
            <p:nvPr/>
          </p:nvSpPr>
          <p:spPr>
            <a:xfrm>
              <a:off x="5688952" y="3521889"/>
              <a:ext cx="49732" cy="108995"/>
            </a:xfrm>
            <a:custGeom>
              <a:avLst/>
              <a:gdLst/>
              <a:ahLst/>
              <a:cxnLst/>
              <a:rect l="l" t="t" r="r" b="b"/>
              <a:pathLst>
                <a:path w="1482" h="3248" extrusionOk="0">
                  <a:moveTo>
                    <a:pt x="1" y="0"/>
                  </a:moveTo>
                  <a:lnTo>
                    <a:pt x="1" y="3248"/>
                  </a:lnTo>
                  <a:lnTo>
                    <a:pt x="1482" y="3248"/>
                  </a:lnTo>
                  <a:cubicBezTo>
                    <a:pt x="1482" y="3105"/>
                    <a:pt x="1410" y="2730"/>
                    <a:pt x="1268" y="2373"/>
                  </a:cubicBezTo>
                  <a:cubicBezTo>
                    <a:pt x="1054" y="1820"/>
                    <a:pt x="804" y="1677"/>
                    <a:pt x="804" y="750"/>
                  </a:cubicBezTo>
                  <a:lnTo>
                    <a:pt x="80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9" name="Google Shape;2139;p51"/>
            <p:cNvSpPr/>
            <p:nvPr/>
          </p:nvSpPr>
          <p:spPr>
            <a:xfrm>
              <a:off x="5642273" y="3503331"/>
              <a:ext cx="93424" cy="35940"/>
            </a:xfrm>
            <a:custGeom>
              <a:avLst/>
              <a:gdLst/>
              <a:ahLst/>
              <a:cxnLst/>
              <a:rect l="l" t="t" r="r" b="b"/>
              <a:pathLst>
                <a:path w="2784" h="1071" extrusionOk="0">
                  <a:moveTo>
                    <a:pt x="0" y="0"/>
                  </a:moveTo>
                  <a:lnTo>
                    <a:pt x="0" y="1071"/>
                  </a:lnTo>
                  <a:lnTo>
                    <a:pt x="2784" y="1071"/>
                  </a:lnTo>
                  <a:lnTo>
                    <a:pt x="278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0" name="Google Shape;2140;p51"/>
            <p:cNvSpPr/>
            <p:nvPr/>
          </p:nvSpPr>
          <p:spPr>
            <a:xfrm>
              <a:off x="5688952" y="3503331"/>
              <a:ext cx="46746" cy="35940"/>
            </a:xfrm>
            <a:custGeom>
              <a:avLst/>
              <a:gdLst/>
              <a:ahLst/>
              <a:cxnLst/>
              <a:rect l="l" t="t" r="r" b="b"/>
              <a:pathLst>
                <a:path w="1393" h="1071" extrusionOk="0">
                  <a:moveTo>
                    <a:pt x="1" y="0"/>
                  </a:moveTo>
                  <a:lnTo>
                    <a:pt x="1" y="1071"/>
                  </a:lnTo>
                  <a:lnTo>
                    <a:pt x="1393" y="1071"/>
                  </a:lnTo>
                  <a:lnTo>
                    <a:pt x="139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1" name="Google Shape;2141;p51"/>
            <p:cNvSpPr/>
            <p:nvPr/>
          </p:nvSpPr>
          <p:spPr>
            <a:xfrm>
              <a:off x="5616501" y="3629038"/>
              <a:ext cx="145539" cy="50336"/>
            </a:xfrm>
            <a:custGeom>
              <a:avLst/>
              <a:gdLst/>
              <a:ahLst/>
              <a:cxnLst/>
              <a:rect l="l" t="t" r="r" b="b"/>
              <a:pathLst>
                <a:path w="4337" h="1500" extrusionOk="0">
                  <a:moveTo>
                    <a:pt x="1" y="1"/>
                  </a:moveTo>
                  <a:lnTo>
                    <a:pt x="1" y="1500"/>
                  </a:lnTo>
                  <a:lnTo>
                    <a:pt x="4337" y="1500"/>
                  </a:lnTo>
                  <a:lnTo>
                    <a:pt x="433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51"/>
            <p:cNvSpPr/>
            <p:nvPr/>
          </p:nvSpPr>
          <p:spPr>
            <a:xfrm>
              <a:off x="5688952" y="3629038"/>
              <a:ext cx="73088" cy="50336"/>
            </a:xfrm>
            <a:custGeom>
              <a:avLst/>
              <a:gdLst/>
              <a:ahLst/>
              <a:cxnLst/>
              <a:rect l="l" t="t" r="r" b="b"/>
              <a:pathLst>
                <a:path w="2178" h="1500" extrusionOk="0">
                  <a:moveTo>
                    <a:pt x="1" y="1"/>
                  </a:moveTo>
                  <a:lnTo>
                    <a:pt x="1" y="1500"/>
                  </a:lnTo>
                  <a:lnTo>
                    <a:pt x="2178" y="1500"/>
                  </a:lnTo>
                  <a:lnTo>
                    <a:pt x="217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3" name="Google Shape;2143;p51"/>
            <p:cNvSpPr/>
            <p:nvPr/>
          </p:nvSpPr>
          <p:spPr>
            <a:xfrm>
              <a:off x="5603346" y="3660783"/>
              <a:ext cx="171277" cy="30571"/>
            </a:xfrm>
            <a:custGeom>
              <a:avLst/>
              <a:gdLst/>
              <a:ahLst/>
              <a:cxnLst/>
              <a:rect l="l" t="t" r="r" b="b"/>
              <a:pathLst>
                <a:path w="5104" h="911" extrusionOk="0">
                  <a:moveTo>
                    <a:pt x="0" y="1"/>
                  </a:moveTo>
                  <a:lnTo>
                    <a:pt x="0" y="911"/>
                  </a:lnTo>
                  <a:lnTo>
                    <a:pt x="5103" y="911"/>
                  </a:lnTo>
                  <a:lnTo>
                    <a:pt x="510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4" name="Google Shape;2144;p51"/>
            <p:cNvSpPr/>
            <p:nvPr/>
          </p:nvSpPr>
          <p:spPr>
            <a:xfrm>
              <a:off x="5688952" y="3660783"/>
              <a:ext cx="85672" cy="30571"/>
            </a:xfrm>
            <a:custGeom>
              <a:avLst/>
              <a:gdLst/>
              <a:ahLst/>
              <a:cxnLst/>
              <a:rect l="l" t="t" r="r" b="b"/>
              <a:pathLst>
                <a:path w="2553" h="911" extrusionOk="0">
                  <a:moveTo>
                    <a:pt x="1" y="1"/>
                  </a:moveTo>
                  <a:lnTo>
                    <a:pt x="1" y="911"/>
                  </a:lnTo>
                  <a:lnTo>
                    <a:pt x="2552" y="911"/>
                  </a:lnTo>
                  <a:lnTo>
                    <a:pt x="255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2202977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65"/>
        <p:cNvGrpSpPr/>
        <p:nvPr/>
      </p:nvGrpSpPr>
      <p:grpSpPr>
        <a:xfrm>
          <a:off x="0" y="0"/>
          <a:ext cx="0" cy="0"/>
          <a:chOff x="0" y="0"/>
          <a:chExt cx="0" cy="0"/>
        </a:xfrm>
      </p:grpSpPr>
      <p:sp>
        <p:nvSpPr>
          <p:cNvPr id="2566" name="Google Shape;2566;p61"/>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Foundations Launch</a:t>
            </a:r>
            <a:endParaRPr dirty="0"/>
          </a:p>
        </p:txBody>
      </p:sp>
      <p:graphicFrame>
        <p:nvGraphicFramePr>
          <p:cNvPr id="2567" name="Google Shape;2567;p61"/>
          <p:cNvGraphicFramePr/>
          <p:nvPr>
            <p:extLst>
              <p:ext uri="{D42A27DB-BD31-4B8C-83A1-F6EECF244321}">
                <p14:modId xmlns:p14="http://schemas.microsoft.com/office/powerpoint/2010/main" val="133215343"/>
              </p:ext>
            </p:extLst>
          </p:nvPr>
        </p:nvGraphicFramePr>
        <p:xfrm>
          <a:off x="720000" y="1458575"/>
          <a:ext cx="7704000" cy="2902260"/>
        </p:xfrm>
        <a:graphic>
          <a:graphicData uri="http://schemas.openxmlformats.org/drawingml/2006/table">
            <a:tbl>
              <a:tblPr>
                <a:noFill/>
                <a:tableStyleId>{16329FCE-4122-4CAC-8128-A4F5B65DE7E7}</a:tableStyleId>
              </a:tblPr>
              <a:tblGrid>
                <a:gridCol w="2724275">
                  <a:extLst>
                    <a:ext uri="{9D8B030D-6E8A-4147-A177-3AD203B41FA5}">
                      <a16:colId xmlns:a16="http://schemas.microsoft.com/office/drawing/2014/main" val="20000"/>
                    </a:ext>
                  </a:extLst>
                </a:gridCol>
                <a:gridCol w="4979725">
                  <a:extLst>
                    <a:ext uri="{9D8B030D-6E8A-4147-A177-3AD203B41FA5}">
                      <a16:colId xmlns:a16="http://schemas.microsoft.com/office/drawing/2014/main" val="20001"/>
                    </a:ext>
                  </a:extLst>
                </a:gridCol>
              </a:tblGrid>
              <a:tr h="0">
                <a:tc rowSpan="6">
                  <a:txBody>
                    <a:bodyPr/>
                    <a:lstStyle/>
                    <a:p>
                      <a:pPr marL="0" lvl="0" indent="0" algn="l" rtl="0">
                        <a:spcBef>
                          <a:spcPts val="0"/>
                        </a:spcBef>
                        <a:spcAft>
                          <a:spcPts val="0"/>
                        </a:spcAft>
                        <a:buNone/>
                      </a:pPr>
                      <a:r>
                        <a:rPr lang="en" sz="2000" b="1" dirty="0">
                          <a:solidFill>
                            <a:schemeClr val="accent3"/>
                          </a:solidFill>
                          <a:latin typeface="Vollkorn"/>
                          <a:ea typeface="Vollkorn"/>
                          <a:cs typeface="Vollkorn"/>
                          <a:sym typeface="Vollkorn"/>
                        </a:rPr>
                        <a:t>Foundations</a:t>
                      </a:r>
                      <a:endParaRPr sz="2000" b="1" dirty="0">
                        <a:solidFill>
                          <a:schemeClr val="accent3"/>
                        </a:solidFill>
                        <a:latin typeface="Vollkorn"/>
                        <a:ea typeface="Vollkorn"/>
                        <a:cs typeface="Vollkorn"/>
                        <a:sym typeface="Vollkorn"/>
                      </a:endParaRPr>
                    </a:p>
                  </a:txBody>
                  <a:tcPr marL="91425" marR="91425" marT="91425" marB="91425" anchor="ctr">
                    <a:lnL w="9525" cap="flat" cmpd="sng">
                      <a:solidFill>
                        <a:schemeClr val="lt2">
                          <a:alpha val="0"/>
                        </a:schemeClr>
                      </a:solidFill>
                      <a:prstDash val="solid"/>
                      <a:round/>
                      <a:headEnd type="none" w="sm" len="sm"/>
                      <a:tailEnd type="none" w="sm" len="sm"/>
                    </a:lnL>
                    <a:lnR w="9525" cap="flat" cmpd="sng">
                      <a:solidFill>
                        <a:schemeClr val="lt2"/>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solidFill>
                        <a:schemeClr val="lt2"/>
                      </a:solidFill>
                      <a:prstDash val="solid"/>
                      <a:round/>
                      <a:headEnd type="none" w="sm" len="sm"/>
                      <a:tailEnd type="none" w="sm" len="sm"/>
                    </a:lnB>
                  </a:tcPr>
                </a:tc>
                <a:tc>
                  <a:txBody>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Introduction to the Curriculum</a:t>
                      </a:r>
                      <a:endParaRPr dirty="0">
                        <a:solidFill>
                          <a:schemeClr val="dk1"/>
                        </a:solidFill>
                        <a:latin typeface="Vollkorn"/>
                        <a:ea typeface="Vollkorn"/>
                        <a:cs typeface="Vollkorn"/>
                        <a:sym typeface="Vollkorn"/>
                      </a:endParaRPr>
                    </a:p>
                  </a:txBody>
                  <a:tcPr marL="91425" marR="91425" marT="91425" marB="91425" anchor="ctr">
                    <a:lnL w="9525" cap="flat" cmpd="sng">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solidFill>
                        <a:schemeClr val="lt2">
                          <a:alpha val="0"/>
                        </a:schemeClr>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0000"/>
                  </a:ext>
                </a:extLst>
              </a:tr>
              <a:tr h="30871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Contracts &amp; Licensing</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4025375554"/>
                  </a:ext>
                </a:extLst>
              </a:tr>
              <a:tr h="22121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Introduction to Negotiations*</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2203580595"/>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Negotiation Planning Part 1: Strategy*</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631114214"/>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Negotiation Planning Part 2: Internal Review</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lgn="ctr">
                      <a:solidFill>
                        <a:schemeClr val="lt2"/>
                      </a:solidFill>
                      <a:prstDash val="solid"/>
                      <a:round/>
                      <a:headEnd type="none" w="sm" len="sm"/>
                      <a:tailEnd type="none" w="sm" len="sm"/>
                    </a:lnB>
                  </a:tcPr>
                </a:tc>
                <a:extLst>
                  <a:ext uri="{0D108BD9-81ED-4DB2-BD59-A6C34878D82A}">
                    <a16:rowId xmlns:a16="http://schemas.microsoft.com/office/drawing/2014/main" val="1498086708"/>
                  </a:ext>
                </a:extLst>
              </a:tr>
              <a:tr h="0">
                <a:tc vMerge="1">
                  <a:txBody>
                    <a:bodyPr/>
                    <a:lstStyle/>
                    <a:p>
                      <a:endParaRPr lang="en-US"/>
                    </a:p>
                  </a:txBody>
                  <a:tcPr/>
                </a:tc>
                <a:tc>
                  <a:txBody>
                    <a:bodyPr/>
                    <a:lstStyle/>
                    <a:p>
                      <a:pPr marL="0" lvl="0" indent="0" algn="l" rtl="0">
                        <a:spcBef>
                          <a:spcPts val="0"/>
                        </a:spcBef>
                        <a:spcAft>
                          <a:spcPts val="0"/>
                        </a:spcAft>
                        <a:buNone/>
                      </a:pPr>
                      <a:r>
                        <a:rPr lang="en-US" dirty="0">
                          <a:solidFill>
                            <a:schemeClr val="dk1"/>
                          </a:solidFill>
                          <a:latin typeface="Vollkorn"/>
                          <a:ea typeface="Vollkorn"/>
                          <a:cs typeface="Vollkorn"/>
                          <a:sym typeface="Vollkorn"/>
                        </a:rPr>
                        <a:t>Negotiation Planning Part 3: Vendor Research</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lgn="ctr">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solidFill>
                      <a:prstDash val="solid"/>
                      <a:round/>
                      <a:headEnd type="none" w="sm" len="sm"/>
                      <a:tailEnd type="none" w="sm" len="sm"/>
                    </a:lnB>
                  </a:tcPr>
                </a:tc>
                <a:extLst>
                  <a:ext uri="{0D108BD9-81ED-4DB2-BD59-A6C34878D82A}">
                    <a16:rowId xmlns:a16="http://schemas.microsoft.com/office/drawing/2014/main" val="1620605101"/>
                  </a:ext>
                </a:extLst>
              </a:tr>
              <a:tr h="525000">
                <a:tc>
                  <a:txBody>
                    <a:bodyPr/>
                    <a:lstStyle/>
                    <a:p>
                      <a:pPr marL="0" lvl="0" indent="0" algn="l" rtl="0">
                        <a:spcBef>
                          <a:spcPts val="0"/>
                        </a:spcBef>
                        <a:spcAft>
                          <a:spcPts val="0"/>
                        </a:spcAft>
                        <a:buNone/>
                      </a:pPr>
                      <a:r>
                        <a:rPr lang="en-US" sz="2000" b="1" dirty="0">
                          <a:solidFill>
                            <a:schemeClr val="accent3"/>
                          </a:solidFill>
                          <a:latin typeface="Vollkorn"/>
                          <a:ea typeface="Vollkorn"/>
                          <a:cs typeface="Vollkorn"/>
                          <a:sym typeface="Vollkorn"/>
                        </a:rPr>
                        <a:t>Issues</a:t>
                      </a:r>
                      <a:endParaRPr sz="2000" b="1" dirty="0">
                        <a:solidFill>
                          <a:schemeClr val="accent3"/>
                        </a:solidFill>
                        <a:latin typeface="Vollkorn"/>
                        <a:ea typeface="Vollkorn"/>
                        <a:cs typeface="Vollkorn"/>
                        <a:sym typeface="Vollkorn"/>
                      </a:endParaRPr>
                    </a:p>
                  </a:txBody>
                  <a:tcPr marL="91425" marR="91425" marT="91425" marB="91425" anchor="ctr">
                    <a:lnL w="9525" cap="flat" cmpd="sng" algn="ctr">
                      <a:solidFill>
                        <a:schemeClr val="lt2">
                          <a:alpha val="0"/>
                        </a:schemeClr>
                      </a:solidFill>
                      <a:prstDash val="solid"/>
                      <a:round/>
                      <a:headEnd type="none" w="sm" len="sm"/>
                      <a:tailEnd type="none" w="sm" len="sm"/>
                    </a:lnL>
                    <a:lnR w="9525" cap="flat" cmpd="sng" algn="ctr">
                      <a:solidFill>
                        <a:schemeClr val="lt2"/>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tc>
                  <a:txBody>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Accessibility</a:t>
                      </a:r>
                      <a:endParaRPr dirty="0">
                        <a:solidFill>
                          <a:schemeClr val="dk1"/>
                        </a:solidFill>
                        <a:latin typeface="Vollkorn"/>
                        <a:ea typeface="Vollkorn"/>
                        <a:cs typeface="Vollkorn"/>
                        <a:sym typeface="Vollkorn"/>
                      </a:endParaRPr>
                    </a:p>
                  </a:txBody>
                  <a:tcPr marL="91425" marR="91425" marT="91425" marB="91425" anchor="ctr">
                    <a:lnL w="9525" cap="flat" cmpd="sng" algn="ctr">
                      <a:solidFill>
                        <a:schemeClr val="lt2"/>
                      </a:solidFill>
                      <a:prstDash val="solid"/>
                      <a:round/>
                      <a:headEnd type="none" w="sm" len="sm"/>
                      <a:tailEnd type="none" w="sm" len="sm"/>
                    </a:lnL>
                    <a:lnR w="9525" cap="flat" cmpd="sng">
                      <a:solidFill>
                        <a:schemeClr val="lt2">
                          <a:alpha val="0"/>
                        </a:schemeClr>
                      </a:solidFill>
                      <a:prstDash val="solid"/>
                      <a:round/>
                      <a:headEnd type="none" w="sm" len="sm"/>
                      <a:tailEnd type="none" w="sm" len="sm"/>
                    </a:lnR>
                    <a:lnT w="9525" cap="flat" cmpd="sng" algn="ctr">
                      <a:solidFill>
                        <a:schemeClr val="lt2"/>
                      </a:solidFill>
                      <a:prstDash val="solid"/>
                      <a:round/>
                      <a:headEnd type="none" w="sm" len="sm"/>
                      <a:tailEnd type="none" w="sm" len="sm"/>
                    </a:lnT>
                    <a:lnB w="9525" cap="flat" cmpd="sng">
                      <a:solidFill>
                        <a:schemeClr val="lt2">
                          <a:alpha val="0"/>
                        </a:schemeClr>
                      </a:solidFill>
                      <a:prstDash val="solid"/>
                      <a:round/>
                      <a:headEnd type="none" w="sm" len="sm"/>
                      <a:tailEnd type="none" w="sm" len="sm"/>
                    </a:lnB>
                  </a:tcPr>
                </a:tc>
                <a:extLst>
                  <a:ext uri="{0D108BD9-81ED-4DB2-BD59-A6C34878D82A}">
                    <a16:rowId xmlns:a16="http://schemas.microsoft.com/office/drawing/2014/main" val="10005"/>
                  </a:ext>
                </a:extLst>
              </a:tr>
            </a:tbl>
          </a:graphicData>
        </a:graphic>
      </p:graphicFrame>
      <p:grpSp>
        <p:nvGrpSpPr>
          <p:cNvPr id="2568" name="Google Shape;2568;p61"/>
          <p:cNvGrpSpPr/>
          <p:nvPr/>
        </p:nvGrpSpPr>
        <p:grpSpPr>
          <a:xfrm>
            <a:off x="7623458" y="445015"/>
            <a:ext cx="1150703" cy="1310969"/>
            <a:chOff x="5573938" y="5692632"/>
            <a:chExt cx="633263" cy="721462"/>
          </a:xfrm>
        </p:grpSpPr>
        <p:sp>
          <p:nvSpPr>
            <p:cNvPr id="2569" name="Google Shape;2569;p61"/>
            <p:cNvSpPr/>
            <p:nvPr/>
          </p:nvSpPr>
          <p:spPr>
            <a:xfrm>
              <a:off x="5603843" y="5729635"/>
              <a:ext cx="572018" cy="653200"/>
            </a:xfrm>
            <a:custGeom>
              <a:avLst/>
              <a:gdLst/>
              <a:ahLst/>
              <a:cxnLst/>
              <a:rect l="l" t="t" r="r" b="b"/>
              <a:pathLst>
                <a:path w="7173" h="8191" extrusionOk="0">
                  <a:moveTo>
                    <a:pt x="3586" y="1"/>
                  </a:moveTo>
                  <a:cubicBezTo>
                    <a:pt x="3586" y="1"/>
                    <a:pt x="1760" y="1556"/>
                    <a:pt x="132" y="1556"/>
                  </a:cubicBezTo>
                  <a:cubicBezTo>
                    <a:pt x="88" y="1556"/>
                    <a:pt x="44" y="1555"/>
                    <a:pt x="0" y="1553"/>
                  </a:cubicBezTo>
                  <a:lnTo>
                    <a:pt x="0" y="1553"/>
                  </a:lnTo>
                  <a:cubicBezTo>
                    <a:pt x="0" y="1553"/>
                    <a:pt x="196" y="4390"/>
                    <a:pt x="803" y="5782"/>
                  </a:cubicBezTo>
                  <a:cubicBezTo>
                    <a:pt x="1410" y="7156"/>
                    <a:pt x="3586" y="8190"/>
                    <a:pt x="3586" y="8190"/>
                  </a:cubicBezTo>
                  <a:cubicBezTo>
                    <a:pt x="3586" y="8190"/>
                    <a:pt x="5763" y="7156"/>
                    <a:pt x="6370" y="5782"/>
                  </a:cubicBezTo>
                  <a:cubicBezTo>
                    <a:pt x="6976" y="4390"/>
                    <a:pt x="7173" y="1553"/>
                    <a:pt x="7173" y="1553"/>
                  </a:cubicBezTo>
                  <a:lnTo>
                    <a:pt x="7173" y="1553"/>
                  </a:lnTo>
                  <a:cubicBezTo>
                    <a:pt x="7129" y="1555"/>
                    <a:pt x="7086" y="1556"/>
                    <a:pt x="7042" y="1556"/>
                  </a:cubicBezTo>
                  <a:cubicBezTo>
                    <a:pt x="5430" y="1556"/>
                    <a:pt x="3586" y="1"/>
                    <a:pt x="358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0" name="Google Shape;2570;p61"/>
            <p:cNvSpPr/>
            <p:nvPr/>
          </p:nvSpPr>
          <p:spPr>
            <a:xfrm>
              <a:off x="5889812" y="5729635"/>
              <a:ext cx="286049" cy="653200"/>
            </a:xfrm>
            <a:custGeom>
              <a:avLst/>
              <a:gdLst/>
              <a:ahLst/>
              <a:cxnLst/>
              <a:rect l="l" t="t" r="r" b="b"/>
              <a:pathLst>
                <a:path w="3587" h="8191" extrusionOk="0">
                  <a:moveTo>
                    <a:pt x="0" y="1"/>
                  </a:moveTo>
                  <a:lnTo>
                    <a:pt x="0" y="8190"/>
                  </a:lnTo>
                  <a:cubicBezTo>
                    <a:pt x="0" y="8190"/>
                    <a:pt x="2177" y="7156"/>
                    <a:pt x="2784" y="5782"/>
                  </a:cubicBezTo>
                  <a:cubicBezTo>
                    <a:pt x="3390" y="4390"/>
                    <a:pt x="3587" y="1553"/>
                    <a:pt x="3587" y="1553"/>
                  </a:cubicBezTo>
                  <a:lnTo>
                    <a:pt x="3587" y="1553"/>
                  </a:lnTo>
                  <a:cubicBezTo>
                    <a:pt x="3543" y="1555"/>
                    <a:pt x="3499" y="1556"/>
                    <a:pt x="3455" y="1556"/>
                  </a:cubicBezTo>
                  <a:cubicBezTo>
                    <a:pt x="1827" y="1556"/>
                    <a:pt x="0"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1" name="Google Shape;2571;p61"/>
            <p:cNvSpPr/>
            <p:nvPr/>
          </p:nvSpPr>
          <p:spPr>
            <a:xfrm>
              <a:off x="5815808" y="5850609"/>
              <a:ext cx="146653" cy="162283"/>
            </a:xfrm>
            <a:custGeom>
              <a:avLst/>
              <a:gdLst/>
              <a:ahLst/>
              <a:cxnLst/>
              <a:rect l="l" t="t" r="r" b="b"/>
              <a:pathLst>
                <a:path w="1839" h="2035" extrusionOk="0">
                  <a:moveTo>
                    <a:pt x="643" y="0"/>
                  </a:moveTo>
                  <a:lnTo>
                    <a:pt x="643" y="643"/>
                  </a:lnTo>
                  <a:lnTo>
                    <a:pt x="1" y="643"/>
                  </a:lnTo>
                  <a:lnTo>
                    <a:pt x="1" y="1196"/>
                  </a:lnTo>
                  <a:lnTo>
                    <a:pt x="643" y="1196"/>
                  </a:lnTo>
                  <a:lnTo>
                    <a:pt x="643" y="2034"/>
                  </a:lnTo>
                  <a:lnTo>
                    <a:pt x="1196" y="2034"/>
                  </a:lnTo>
                  <a:lnTo>
                    <a:pt x="1196" y="1196"/>
                  </a:lnTo>
                  <a:lnTo>
                    <a:pt x="1838" y="1196"/>
                  </a:lnTo>
                  <a:lnTo>
                    <a:pt x="1838" y="643"/>
                  </a:lnTo>
                  <a:lnTo>
                    <a:pt x="1196" y="643"/>
                  </a:lnTo>
                  <a:lnTo>
                    <a:pt x="119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2" name="Google Shape;2572;p61"/>
            <p:cNvSpPr/>
            <p:nvPr/>
          </p:nvSpPr>
          <p:spPr>
            <a:xfrm>
              <a:off x="5889812" y="5850609"/>
              <a:ext cx="72649" cy="162283"/>
            </a:xfrm>
            <a:custGeom>
              <a:avLst/>
              <a:gdLst/>
              <a:ahLst/>
              <a:cxnLst/>
              <a:rect l="l" t="t" r="r" b="b"/>
              <a:pathLst>
                <a:path w="911" h="2035" extrusionOk="0">
                  <a:moveTo>
                    <a:pt x="0" y="0"/>
                  </a:moveTo>
                  <a:lnTo>
                    <a:pt x="0" y="2034"/>
                  </a:lnTo>
                  <a:lnTo>
                    <a:pt x="268" y="2034"/>
                  </a:lnTo>
                  <a:lnTo>
                    <a:pt x="268" y="1196"/>
                  </a:lnTo>
                  <a:lnTo>
                    <a:pt x="910" y="1196"/>
                  </a:lnTo>
                  <a:lnTo>
                    <a:pt x="910" y="643"/>
                  </a:lnTo>
                  <a:lnTo>
                    <a:pt x="268" y="643"/>
                  </a:lnTo>
                  <a:lnTo>
                    <a:pt x="26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3" name="Google Shape;2573;p61"/>
            <p:cNvSpPr/>
            <p:nvPr/>
          </p:nvSpPr>
          <p:spPr>
            <a:xfrm>
              <a:off x="5785903" y="6095350"/>
              <a:ext cx="209254" cy="257580"/>
            </a:xfrm>
            <a:custGeom>
              <a:avLst/>
              <a:gdLst/>
              <a:ahLst/>
              <a:cxnLst/>
              <a:rect l="l" t="t" r="r" b="b"/>
              <a:pathLst>
                <a:path w="2624" h="3230" extrusionOk="0">
                  <a:moveTo>
                    <a:pt x="608" y="0"/>
                  </a:moveTo>
                  <a:lnTo>
                    <a:pt x="608" y="750"/>
                  </a:lnTo>
                  <a:cubicBezTo>
                    <a:pt x="608" y="1677"/>
                    <a:pt x="393" y="1820"/>
                    <a:pt x="197" y="2373"/>
                  </a:cubicBezTo>
                  <a:cubicBezTo>
                    <a:pt x="72" y="2712"/>
                    <a:pt x="1" y="3087"/>
                    <a:pt x="1" y="3230"/>
                  </a:cubicBezTo>
                  <a:lnTo>
                    <a:pt x="2624" y="3230"/>
                  </a:lnTo>
                  <a:cubicBezTo>
                    <a:pt x="2624" y="3087"/>
                    <a:pt x="2552" y="2712"/>
                    <a:pt x="2427" y="2373"/>
                  </a:cubicBezTo>
                  <a:cubicBezTo>
                    <a:pt x="2231" y="1820"/>
                    <a:pt x="2017" y="1677"/>
                    <a:pt x="2017" y="750"/>
                  </a:cubicBezTo>
                  <a:lnTo>
                    <a:pt x="20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4" name="Google Shape;2574;p61"/>
            <p:cNvSpPr/>
            <p:nvPr/>
          </p:nvSpPr>
          <p:spPr>
            <a:xfrm>
              <a:off x="5889812" y="6095350"/>
              <a:ext cx="105345" cy="257580"/>
            </a:xfrm>
            <a:custGeom>
              <a:avLst/>
              <a:gdLst/>
              <a:ahLst/>
              <a:cxnLst/>
              <a:rect l="l" t="t" r="r" b="b"/>
              <a:pathLst>
                <a:path w="1321" h="3230" extrusionOk="0">
                  <a:moveTo>
                    <a:pt x="0" y="0"/>
                  </a:moveTo>
                  <a:lnTo>
                    <a:pt x="0" y="3230"/>
                  </a:lnTo>
                  <a:lnTo>
                    <a:pt x="1321" y="3230"/>
                  </a:lnTo>
                  <a:cubicBezTo>
                    <a:pt x="1321" y="3087"/>
                    <a:pt x="1267" y="2712"/>
                    <a:pt x="1124" y="2373"/>
                  </a:cubicBezTo>
                  <a:cubicBezTo>
                    <a:pt x="928" y="1820"/>
                    <a:pt x="714" y="1677"/>
                    <a:pt x="714" y="750"/>
                  </a:cubicBezTo>
                  <a:lnTo>
                    <a:pt x="714"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5" name="Google Shape;2575;p61"/>
            <p:cNvSpPr/>
            <p:nvPr/>
          </p:nvSpPr>
          <p:spPr>
            <a:xfrm>
              <a:off x="5808710" y="5997182"/>
              <a:ext cx="162283" cy="102474"/>
            </a:xfrm>
            <a:custGeom>
              <a:avLst/>
              <a:gdLst/>
              <a:ahLst/>
              <a:cxnLst/>
              <a:rect l="l" t="t" r="r" b="b"/>
              <a:pathLst>
                <a:path w="2035" h="1285" extrusionOk="0">
                  <a:moveTo>
                    <a:pt x="0" y="0"/>
                  </a:moveTo>
                  <a:lnTo>
                    <a:pt x="339" y="1285"/>
                  </a:lnTo>
                  <a:lnTo>
                    <a:pt x="1695" y="1285"/>
                  </a:lnTo>
                  <a:lnTo>
                    <a:pt x="20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6" name="Google Shape;2576;p61"/>
            <p:cNvSpPr/>
            <p:nvPr/>
          </p:nvSpPr>
          <p:spPr>
            <a:xfrm>
              <a:off x="5889812" y="5997182"/>
              <a:ext cx="81181" cy="102474"/>
            </a:xfrm>
            <a:custGeom>
              <a:avLst/>
              <a:gdLst/>
              <a:ahLst/>
              <a:cxnLst/>
              <a:rect l="l" t="t" r="r" b="b"/>
              <a:pathLst>
                <a:path w="1018" h="1285" extrusionOk="0">
                  <a:moveTo>
                    <a:pt x="0" y="0"/>
                  </a:moveTo>
                  <a:lnTo>
                    <a:pt x="0" y="1285"/>
                  </a:lnTo>
                  <a:lnTo>
                    <a:pt x="678" y="1285"/>
                  </a:lnTo>
                  <a:lnTo>
                    <a:pt x="101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7" name="Google Shape;2577;p61"/>
            <p:cNvSpPr/>
            <p:nvPr/>
          </p:nvSpPr>
          <p:spPr>
            <a:xfrm>
              <a:off x="5804404" y="6076849"/>
              <a:ext cx="169460" cy="62680"/>
            </a:xfrm>
            <a:custGeom>
              <a:avLst/>
              <a:gdLst/>
              <a:ahLst/>
              <a:cxnLst/>
              <a:rect l="l" t="t" r="r" b="b"/>
              <a:pathLst>
                <a:path w="2125" h="786" extrusionOk="0">
                  <a:moveTo>
                    <a:pt x="1" y="0"/>
                  </a:moveTo>
                  <a:lnTo>
                    <a:pt x="1" y="785"/>
                  </a:lnTo>
                  <a:lnTo>
                    <a:pt x="2124" y="785"/>
                  </a:lnTo>
                  <a:lnTo>
                    <a:pt x="212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8" name="Google Shape;2578;p61"/>
            <p:cNvSpPr/>
            <p:nvPr/>
          </p:nvSpPr>
          <p:spPr>
            <a:xfrm>
              <a:off x="5889812" y="6076849"/>
              <a:ext cx="84052" cy="62680"/>
            </a:xfrm>
            <a:custGeom>
              <a:avLst/>
              <a:gdLst/>
              <a:ahLst/>
              <a:cxnLst/>
              <a:rect l="l" t="t" r="r" b="b"/>
              <a:pathLst>
                <a:path w="1054" h="786" extrusionOk="0">
                  <a:moveTo>
                    <a:pt x="0" y="0"/>
                  </a:moveTo>
                  <a:lnTo>
                    <a:pt x="0" y="785"/>
                  </a:lnTo>
                  <a:lnTo>
                    <a:pt x="1053" y="785"/>
                  </a:lnTo>
                  <a:lnTo>
                    <a:pt x="105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9" name="Google Shape;2579;p61"/>
            <p:cNvSpPr/>
            <p:nvPr/>
          </p:nvSpPr>
          <p:spPr>
            <a:xfrm>
              <a:off x="5573938" y="5692632"/>
              <a:ext cx="633263" cy="721462"/>
            </a:xfrm>
            <a:custGeom>
              <a:avLst/>
              <a:gdLst/>
              <a:ahLst/>
              <a:cxnLst/>
              <a:rect l="l" t="t" r="r" b="b"/>
              <a:pathLst>
                <a:path w="7941" h="9047" extrusionOk="0">
                  <a:moveTo>
                    <a:pt x="3961" y="929"/>
                  </a:moveTo>
                  <a:cubicBezTo>
                    <a:pt x="4175" y="1089"/>
                    <a:pt x="4532" y="1339"/>
                    <a:pt x="4961" y="1589"/>
                  </a:cubicBezTo>
                  <a:cubicBezTo>
                    <a:pt x="5763" y="2053"/>
                    <a:pt x="6495" y="2320"/>
                    <a:pt x="7155" y="2374"/>
                  </a:cubicBezTo>
                  <a:cubicBezTo>
                    <a:pt x="7084" y="3177"/>
                    <a:pt x="6870" y="5068"/>
                    <a:pt x="6424" y="6103"/>
                  </a:cubicBezTo>
                  <a:cubicBezTo>
                    <a:pt x="5960" y="7138"/>
                    <a:pt x="4461" y="7994"/>
                    <a:pt x="3961" y="8262"/>
                  </a:cubicBezTo>
                  <a:cubicBezTo>
                    <a:pt x="3480" y="7994"/>
                    <a:pt x="1963" y="7138"/>
                    <a:pt x="1499" y="6103"/>
                  </a:cubicBezTo>
                  <a:cubicBezTo>
                    <a:pt x="1053" y="5068"/>
                    <a:pt x="839" y="3177"/>
                    <a:pt x="768" y="2374"/>
                  </a:cubicBezTo>
                  <a:cubicBezTo>
                    <a:pt x="2088" y="2267"/>
                    <a:pt x="3426" y="1339"/>
                    <a:pt x="3961" y="929"/>
                  </a:cubicBezTo>
                  <a:close/>
                  <a:moveTo>
                    <a:pt x="3961" y="1"/>
                  </a:moveTo>
                  <a:lnTo>
                    <a:pt x="3729" y="197"/>
                  </a:lnTo>
                  <a:cubicBezTo>
                    <a:pt x="3729" y="197"/>
                    <a:pt x="3248" y="590"/>
                    <a:pt x="2605" y="982"/>
                  </a:cubicBezTo>
                  <a:cubicBezTo>
                    <a:pt x="1823" y="1432"/>
                    <a:pt x="1102" y="1664"/>
                    <a:pt x="517" y="1664"/>
                  </a:cubicBezTo>
                  <a:cubicBezTo>
                    <a:pt x="475" y="1664"/>
                    <a:pt x="433" y="1662"/>
                    <a:pt x="393" y="1660"/>
                  </a:cubicBezTo>
                  <a:lnTo>
                    <a:pt x="0" y="1624"/>
                  </a:lnTo>
                  <a:lnTo>
                    <a:pt x="18" y="2035"/>
                  </a:lnTo>
                  <a:cubicBezTo>
                    <a:pt x="36" y="2160"/>
                    <a:pt x="214" y="4961"/>
                    <a:pt x="857" y="6388"/>
                  </a:cubicBezTo>
                  <a:cubicBezTo>
                    <a:pt x="1499" y="7869"/>
                    <a:pt x="3712" y="8940"/>
                    <a:pt x="3819" y="8976"/>
                  </a:cubicBezTo>
                  <a:lnTo>
                    <a:pt x="3961" y="9047"/>
                  </a:lnTo>
                  <a:lnTo>
                    <a:pt x="4122" y="8976"/>
                  </a:lnTo>
                  <a:cubicBezTo>
                    <a:pt x="4211" y="8940"/>
                    <a:pt x="6424" y="7869"/>
                    <a:pt x="7084" y="6388"/>
                  </a:cubicBezTo>
                  <a:cubicBezTo>
                    <a:pt x="7708" y="4961"/>
                    <a:pt x="7905" y="2160"/>
                    <a:pt x="7905" y="2035"/>
                  </a:cubicBezTo>
                  <a:lnTo>
                    <a:pt x="7940" y="1624"/>
                  </a:lnTo>
                  <a:lnTo>
                    <a:pt x="7940" y="1624"/>
                  </a:lnTo>
                  <a:lnTo>
                    <a:pt x="7530" y="1660"/>
                  </a:lnTo>
                  <a:cubicBezTo>
                    <a:pt x="7488" y="1663"/>
                    <a:pt x="7446" y="1664"/>
                    <a:pt x="7404" y="1664"/>
                  </a:cubicBezTo>
                  <a:cubicBezTo>
                    <a:pt x="5948" y="1664"/>
                    <a:pt x="4228" y="214"/>
                    <a:pt x="4193" y="197"/>
                  </a:cubicBezTo>
                  <a:lnTo>
                    <a:pt x="396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0" name="Google Shape;2580;p61"/>
            <p:cNvSpPr/>
            <p:nvPr/>
          </p:nvSpPr>
          <p:spPr>
            <a:xfrm>
              <a:off x="5889812" y="5692632"/>
              <a:ext cx="315954" cy="721462"/>
            </a:xfrm>
            <a:custGeom>
              <a:avLst/>
              <a:gdLst/>
              <a:ahLst/>
              <a:cxnLst/>
              <a:rect l="l" t="t" r="r" b="b"/>
              <a:pathLst>
                <a:path w="3962" h="9047" extrusionOk="0">
                  <a:moveTo>
                    <a:pt x="0" y="1"/>
                  </a:moveTo>
                  <a:lnTo>
                    <a:pt x="0" y="929"/>
                  </a:lnTo>
                  <a:cubicBezTo>
                    <a:pt x="214" y="1089"/>
                    <a:pt x="554" y="1339"/>
                    <a:pt x="1000" y="1589"/>
                  </a:cubicBezTo>
                  <a:cubicBezTo>
                    <a:pt x="1802" y="2053"/>
                    <a:pt x="2534" y="2320"/>
                    <a:pt x="3194" y="2374"/>
                  </a:cubicBezTo>
                  <a:cubicBezTo>
                    <a:pt x="3123" y="3177"/>
                    <a:pt x="2909" y="5068"/>
                    <a:pt x="2445" y="6103"/>
                  </a:cubicBezTo>
                  <a:cubicBezTo>
                    <a:pt x="1999" y="7138"/>
                    <a:pt x="482" y="7994"/>
                    <a:pt x="0" y="8262"/>
                  </a:cubicBezTo>
                  <a:lnTo>
                    <a:pt x="0" y="9047"/>
                  </a:lnTo>
                  <a:lnTo>
                    <a:pt x="143" y="8976"/>
                  </a:lnTo>
                  <a:cubicBezTo>
                    <a:pt x="250" y="8940"/>
                    <a:pt x="2445" y="7869"/>
                    <a:pt x="3105" y="6388"/>
                  </a:cubicBezTo>
                  <a:cubicBezTo>
                    <a:pt x="3729" y="4961"/>
                    <a:pt x="3926" y="2160"/>
                    <a:pt x="3944" y="2035"/>
                  </a:cubicBezTo>
                  <a:lnTo>
                    <a:pt x="3961" y="1624"/>
                  </a:lnTo>
                  <a:lnTo>
                    <a:pt x="3961" y="1624"/>
                  </a:lnTo>
                  <a:lnTo>
                    <a:pt x="3551" y="1660"/>
                  </a:lnTo>
                  <a:cubicBezTo>
                    <a:pt x="3510" y="1663"/>
                    <a:pt x="3468" y="1664"/>
                    <a:pt x="3426" y="1664"/>
                  </a:cubicBezTo>
                  <a:cubicBezTo>
                    <a:pt x="1986" y="1664"/>
                    <a:pt x="250" y="214"/>
                    <a:pt x="232" y="197"/>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TextBox 1">
            <a:extLst>
              <a:ext uri="{FF2B5EF4-FFF2-40B4-BE49-F238E27FC236}">
                <a16:creationId xmlns:a16="http://schemas.microsoft.com/office/drawing/2014/main" id="{F92BA0CA-BAA7-830D-0BB6-5A96A364CCE8}"/>
              </a:ext>
            </a:extLst>
          </p:cNvPr>
          <p:cNvSpPr txBox="1"/>
          <p:nvPr/>
        </p:nvSpPr>
        <p:spPr>
          <a:xfrm>
            <a:off x="3371850" y="4609143"/>
            <a:ext cx="4514850" cy="307777"/>
          </a:xfrm>
          <a:prstGeom prst="rect">
            <a:avLst/>
          </a:prstGeom>
          <a:noFill/>
        </p:spPr>
        <p:txBody>
          <a:bodyPr wrap="square" rtlCol="0">
            <a:spAutoFit/>
          </a:bodyPr>
          <a:lstStyle/>
          <a:p>
            <a:r>
              <a:rPr lang="en-US" dirty="0">
                <a:latin typeface="Vollkorn" panose="020B0604020202020204" charset="0"/>
                <a:ea typeface="Vollkorn" panose="020B0604020202020204" charset="0"/>
                <a:cs typeface="ADLaM Display" panose="020F0502020204030204" pitchFamily="2" charset="0"/>
              </a:rPr>
              <a:t>*</a:t>
            </a:r>
            <a:r>
              <a:rPr lang="en-US" dirty="0">
                <a:solidFill>
                  <a:schemeClr val="dk1"/>
                </a:solidFill>
                <a:latin typeface="Vollkorn" panose="020B0604020202020204" charset="0"/>
                <a:ea typeface="Vollkorn" panose="020B0604020202020204" charset="0"/>
                <a:cs typeface="ADLaM Display" panose="020F0502020204030204" pitchFamily="2" charset="0"/>
              </a:rPr>
              <a:t>Broadly</a:t>
            </a:r>
            <a:r>
              <a:rPr lang="en-US" dirty="0">
                <a:latin typeface="Vollkorn" panose="020B0604020202020204" charset="0"/>
                <a:ea typeface="Vollkorn" panose="020B0604020202020204" charset="0"/>
                <a:cs typeface="ADLaM Display" panose="020F0502020204030204" pitchFamily="2" charset="0"/>
              </a:rPr>
              <a:t> applicable to all library workers</a:t>
            </a:r>
          </a:p>
        </p:txBody>
      </p:sp>
    </p:spTree>
    <p:extLst>
      <p:ext uri="{BB962C8B-B14F-4D97-AF65-F5344CB8AC3E}">
        <p14:creationId xmlns:p14="http://schemas.microsoft.com/office/powerpoint/2010/main" val="3873214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53C138-5C3B-A959-6765-4F9E9EA80FD9}"/>
              </a:ext>
            </a:extLst>
          </p:cNvPr>
          <p:cNvSpPr>
            <a:spLocks noGrp="1"/>
          </p:cNvSpPr>
          <p:nvPr>
            <p:ph type="title"/>
          </p:nvPr>
        </p:nvSpPr>
        <p:spPr>
          <a:xfrm>
            <a:off x="720000" y="1425527"/>
            <a:ext cx="7704000" cy="1295640"/>
          </a:xfrm>
        </p:spPr>
        <p:txBody>
          <a:bodyPr/>
          <a:lstStyle/>
          <a:p>
            <a:r>
              <a:rPr lang="en-US" dirty="0"/>
              <a:t>Designed to Support Individual &amp; Group Learning</a:t>
            </a:r>
          </a:p>
        </p:txBody>
      </p:sp>
    </p:spTree>
    <p:extLst>
      <p:ext uri="{BB962C8B-B14F-4D97-AF65-F5344CB8AC3E}">
        <p14:creationId xmlns:p14="http://schemas.microsoft.com/office/powerpoint/2010/main" val="2038645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784"/>
        <p:cNvGrpSpPr/>
        <p:nvPr/>
      </p:nvGrpSpPr>
      <p:grpSpPr>
        <a:xfrm>
          <a:off x="0" y="0"/>
          <a:ext cx="0" cy="0"/>
          <a:chOff x="0" y="0"/>
          <a:chExt cx="0" cy="0"/>
        </a:xfrm>
      </p:grpSpPr>
      <p:sp>
        <p:nvSpPr>
          <p:cNvPr id="1785" name="Google Shape;1785;p4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MLS/MLIS Instructors</a:t>
            </a:r>
            <a:endParaRPr dirty="0"/>
          </a:p>
        </p:txBody>
      </p:sp>
      <p:sp>
        <p:nvSpPr>
          <p:cNvPr id="1786" name="Google Shape;1786;p44"/>
          <p:cNvSpPr txBox="1">
            <a:spLocks noGrp="1"/>
          </p:cNvSpPr>
          <p:nvPr>
            <p:ph type="subTitle" idx="1"/>
          </p:nvPr>
        </p:nvSpPr>
        <p:spPr>
          <a:xfrm>
            <a:off x="1038225" y="1524750"/>
            <a:ext cx="5010150" cy="2094000"/>
          </a:xfrm>
          <a:prstGeom prst="rect">
            <a:avLst/>
          </a:prstGeom>
        </p:spPr>
        <p:txBody>
          <a:bodyPr spcFirstLastPara="1" wrap="square" lIns="91425" tIns="91425" rIns="91425" bIns="91425" anchor="t" anchorCtr="0">
            <a:noAutofit/>
          </a:bodyPr>
          <a:lstStyle/>
          <a:p>
            <a:pPr marL="0" lvl="0" indent="0" rtl="0">
              <a:spcBef>
                <a:spcPts val="0"/>
              </a:spcBef>
              <a:spcAft>
                <a:spcPts val="1600"/>
              </a:spcAft>
              <a:buNone/>
            </a:pPr>
            <a:r>
              <a:rPr lang="en-US" sz="2400" dirty="0"/>
              <a:t>Lesson plans, quizzes, and assignments will be available to download in a .docx file so you can easily copy and paste content into learning management systems</a:t>
            </a:r>
          </a:p>
        </p:txBody>
      </p:sp>
      <p:grpSp>
        <p:nvGrpSpPr>
          <p:cNvPr id="1787" name="Google Shape;1787;p44"/>
          <p:cNvGrpSpPr/>
          <p:nvPr/>
        </p:nvGrpSpPr>
        <p:grpSpPr>
          <a:xfrm>
            <a:off x="6502129" y="2337594"/>
            <a:ext cx="1996538" cy="2270992"/>
            <a:chOff x="4056178" y="1707065"/>
            <a:chExt cx="252688" cy="287420"/>
          </a:xfrm>
        </p:grpSpPr>
        <p:sp>
          <p:nvSpPr>
            <p:cNvPr id="1788" name="Google Shape;1788;p44"/>
            <p:cNvSpPr/>
            <p:nvPr/>
          </p:nvSpPr>
          <p:spPr>
            <a:xfrm>
              <a:off x="4056178" y="1730421"/>
              <a:ext cx="91612" cy="101813"/>
            </a:xfrm>
            <a:custGeom>
              <a:avLst/>
              <a:gdLst/>
              <a:ahLst/>
              <a:cxnLst/>
              <a:rect l="l" t="t" r="r" b="b"/>
              <a:pathLst>
                <a:path w="2730" h="3034" extrusionOk="0">
                  <a:moveTo>
                    <a:pt x="196" y="0"/>
                  </a:moveTo>
                  <a:lnTo>
                    <a:pt x="161" y="286"/>
                  </a:lnTo>
                  <a:cubicBezTo>
                    <a:pt x="143" y="339"/>
                    <a:pt x="0" y="1445"/>
                    <a:pt x="696" y="2248"/>
                  </a:cubicBezTo>
                  <a:cubicBezTo>
                    <a:pt x="1160" y="2783"/>
                    <a:pt x="1838" y="3033"/>
                    <a:pt x="2730" y="3033"/>
                  </a:cubicBezTo>
                  <a:lnTo>
                    <a:pt x="2730" y="2427"/>
                  </a:lnTo>
                  <a:cubicBezTo>
                    <a:pt x="2052" y="2427"/>
                    <a:pt x="1552" y="2230"/>
                    <a:pt x="1231" y="1856"/>
                  </a:cubicBezTo>
                  <a:cubicBezTo>
                    <a:pt x="910" y="1481"/>
                    <a:pt x="839" y="981"/>
                    <a:pt x="839" y="678"/>
                  </a:cubicBezTo>
                  <a:lnTo>
                    <a:pt x="2123" y="678"/>
                  </a:lnTo>
                  <a:lnTo>
                    <a:pt x="212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44"/>
            <p:cNvSpPr/>
            <p:nvPr/>
          </p:nvSpPr>
          <p:spPr>
            <a:xfrm>
              <a:off x="4219032" y="1730421"/>
              <a:ext cx="89833" cy="104196"/>
            </a:xfrm>
            <a:custGeom>
              <a:avLst/>
              <a:gdLst/>
              <a:ahLst/>
              <a:cxnLst/>
              <a:rect l="l" t="t" r="r" b="b"/>
              <a:pathLst>
                <a:path w="2677" h="3105" extrusionOk="0">
                  <a:moveTo>
                    <a:pt x="607" y="0"/>
                  </a:moveTo>
                  <a:lnTo>
                    <a:pt x="607" y="678"/>
                  </a:lnTo>
                  <a:lnTo>
                    <a:pt x="1909" y="678"/>
                  </a:lnTo>
                  <a:cubicBezTo>
                    <a:pt x="1892" y="981"/>
                    <a:pt x="1820" y="1481"/>
                    <a:pt x="1499" y="1856"/>
                  </a:cubicBezTo>
                  <a:cubicBezTo>
                    <a:pt x="1196" y="2230"/>
                    <a:pt x="678" y="2427"/>
                    <a:pt x="0" y="2427"/>
                  </a:cubicBezTo>
                  <a:lnTo>
                    <a:pt x="0" y="3105"/>
                  </a:lnTo>
                  <a:cubicBezTo>
                    <a:pt x="875" y="3105"/>
                    <a:pt x="1553" y="2837"/>
                    <a:pt x="1999" y="2302"/>
                  </a:cubicBezTo>
                  <a:cubicBezTo>
                    <a:pt x="2677" y="1481"/>
                    <a:pt x="2534" y="339"/>
                    <a:pt x="2534" y="286"/>
                  </a:cubicBezTo>
                  <a:lnTo>
                    <a:pt x="249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44"/>
            <p:cNvSpPr/>
            <p:nvPr/>
          </p:nvSpPr>
          <p:spPr>
            <a:xfrm>
              <a:off x="4098662" y="1707065"/>
              <a:ext cx="169499" cy="232923"/>
            </a:xfrm>
            <a:custGeom>
              <a:avLst/>
              <a:gdLst/>
              <a:ahLst/>
              <a:cxnLst/>
              <a:rect l="l" t="t" r="r" b="b"/>
              <a:pathLst>
                <a:path w="5051" h="6941" extrusionOk="0">
                  <a:moveTo>
                    <a:pt x="179" y="0"/>
                  </a:moveTo>
                  <a:cubicBezTo>
                    <a:pt x="179" y="0"/>
                    <a:pt x="1" y="2213"/>
                    <a:pt x="1161" y="3729"/>
                  </a:cubicBezTo>
                  <a:cubicBezTo>
                    <a:pt x="1268" y="3854"/>
                    <a:pt x="1375" y="3961"/>
                    <a:pt x="1517" y="4050"/>
                  </a:cubicBezTo>
                  <a:cubicBezTo>
                    <a:pt x="1821" y="4300"/>
                    <a:pt x="2017" y="4657"/>
                    <a:pt x="2017" y="5067"/>
                  </a:cubicBezTo>
                  <a:lnTo>
                    <a:pt x="2017" y="6941"/>
                  </a:lnTo>
                  <a:lnTo>
                    <a:pt x="3034" y="6941"/>
                  </a:lnTo>
                  <a:lnTo>
                    <a:pt x="3034" y="5067"/>
                  </a:lnTo>
                  <a:cubicBezTo>
                    <a:pt x="3034" y="4657"/>
                    <a:pt x="3230" y="4300"/>
                    <a:pt x="3552" y="4050"/>
                  </a:cubicBezTo>
                  <a:cubicBezTo>
                    <a:pt x="3676" y="3961"/>
                    <a:pt x="3783" y="3854"/>
                    <a:pt x="3891" y="3729"/>
                  </a:cubicBezTo>
                  <a:cubicBezTo>
                    <a:pt x="5050" y="2213"/>
                    <a:pt x="4890" y="0"/>
                    <a:pt x="48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44"/>
            <p:cNvSpPr/>
            <p:nvPr/>
          </p:nvSpPr>
          <p:spPr>
            <a:xfrm>
              <a:off x="4183696" y="1707065"/>
              <a:ext cx="84464" cy="232923"/>
            </a:xfrm>
            <a:custGeom>
              <a:avLst/>
              <a:gdLst/>
              <a:ahLst/>
              <a:cxnLst/>
              <a:rect l="l" t="t" r="r" b="b"/>
              <a:pathLst>
                <a:path w="2517" h="6941" extrusionOk="0">
                  <a:moveTo>
                    <a:pt x="1" y="0"/>
                  </a:moveTo>
                  <a:lnTo>
                    <a:pt x="1" y="6941"/>
                  </a:lnTo>
                  <a:lnTo>
                    <a:pt x="500" y="6941"/>
                  </a:lnTo>
                  <a:lnTo>
                    <a:pt x="500" y="5067"/>
                  </a:lnTo>
                  <a:cubicBezTo>
                    <a:pt x="500" y="4657"/>
                    <a:pt x="696" y="4300"/>
                    <a:pt x="1018" y="4050"/>
                  </a:cubicBezTo>
                  <a:cubicBezTo>
                    <a:pt x="1142" y="3961"/>
                    <a:pt x="1249" y="3854"/>
                    <a:pt x="1357" y="3729"/>
                  </a:cubicBezTo>
                  <a:cubicBezTo>
                    <a:pt x="2516" y="2213"/>
                    <a:pt x="2356" y="0"/>
                    <a:pt x="23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44"/>
            <p:cNvSpPr/>
            <p:nvPr/>
          </p:nvSpPr>
          <p:spPr>
            <a:xfrm>
              <a:off x="4141783" y="1732804"/>
              <a:ext cx="83256" cy="79666"/>
            </a:xfrm>
            <a:custGeom>
              <a:avLst/>
              <a:gdLst/>
              <a:ahLst/>
              <a:cxnLst/>
              <a:rect l="l" t="t" r="r" b="b"/>
              <a:pathLst>
                <a:path w="2481" h="2374" extrusionOk="0">
                  <a:moveTo>
                    <a:pt x="1250" y="0"/>
                  </a:moveTo>
                  <a:lnTo>
                    <a:pt x="857" y="785"/>
                  </a:lnTo>
                  <a:lnTo>
                    <a:pt x="1" y="910"/>
                  </a:lnTo>
                  <a:lnTo>
                    <a:pt x="625" y="1517"/>
                  </a:lnTo>
                  <a:lnTo>
                    <a:pt x="482" y="2373"/>
                  </a:lnTo>
                  <a:lnTo>
                    <a:pt x="1250" y="1963"/>
                  </a:lnTo>
                  <a:lnTo>
                    <a:pt x="2017" y="2373"/>
                  </a:lnTo>
                  <a:lnTo>
                    <a:pt x="1856" y="1517"/>
                  </a:lnTo>
                  <a:lnTo>
                    <a:pt x="2481" y="910"/>
                  </a:lnTo>
                  <a:lnTo>
                    <a:pt x="1624" y="785"/>
                  </a:lnTo>
                  <a:lnTo>
                    <a:pt x="125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44"/>
            <p:cNvSpPr/>
            <p:nvPr/>
          </p:nvSpPr>
          <p:spPr>
            <a:xfrm>
              <a:off x="4183696" y="1733408"/>
              <a:ext cx="41343" cy="79061"/>
            </a:xfrm>
            <a:custGeom>
              <a:avLst/>
              <a:gdLst/>
              <a:ahLst/>
              <a:cxnLst/>
              <a:rect l="l" t="t" r="r" b="b"/>
              <a:pathLst>
                <a:path w="1232" h="2356" extrusionOk="0">
                  <a:moveTo>
                    <a:pt x="1" y="0"/>
                  </a:moveTo>
                  <a:lnTo>
                    <a:pt x="1" y="1945"/>
                  </a:lnTo>
                  <a:lnTo>
                    <a:pt x="768" y="2355"/>
                  </a:lnTo>
                  <a:lnTo>
                    <a:pt x="607" y="1499"/>
                  </a:lnTo>
                  <a:lnTo>
                    <a:pt x="1232" y="892"/>
                  </a:lnTo>
                  <a:lnTo>
                    <a:pt x="375" y="767"/>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44"/>
            <p:cNvSpPr/>
            <p:nvPr/>
          </p:nvSpPr>
          <p:spPr>
            <a:xfrm>
              <a:off x="4119031" y="1918411"/>
              <a:ext cx="129968" cy="76075"/>
            </a:xfrm>
            <a:custGeom>
              <a:avLst/>
              <a:gdLst/>
              <a:ahLst/>
              <a:cxnLst/>
              <a:rect l="l" t="t" r="r" b="b"/>
              <a:pathLst>
                <a:path w="3873" h="2267" extrusionOk="0">
                  <a:moveTo>
                    <a:pt x="0" y="1"/>
                  </a:moveTo>
                  <a:lnTo>
                    <a:pt x="0" y="2267"/>
                  </a:lnTo>
                  <a:lnTo>
                    <a:pt x="3872" y="2267"/>
                  </a:lnTo>
                  <a:lnTo>
                    <a:pt x="387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44"/>
            <p:cNvSpPr/>
            <p:nvPr/>
          </p:nvSpPr>
          <p:spPr>
            <a:xfrm>
              <a:off x="4183696" y="1918411"/>
              <a:ext cx="65303" cy="76075"/>
            </a:xfrm>
            <a:custGeom>
              <a:avLst/>
              <a:gdLst/>
              <a:ahLst/>
              <a:cxnLst/>
              <a:rect l="l" t="t" r="r" b="b"/>
              <a:pathLst>
                <a:path w="1946" h="2267" extrusionOk="0">
                  <a:moveTo>
                    <a:pt x="1" y="1"/>
                  </a:moveTo>
                  <a:lnTo>
                    <a:pt x="1" y="2267"/>
                  </a:lnTo>
                  <a:lnTo>
                    <a:pt x="1945" y="2267"/>
                  </a:lnTo>
                  <a:lnTo>
                    <a:pt x="19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874787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784"/>
        <p:cNvGrpSpPr/>
        <p:nvPr/>
      </p:nvGrpSpPr>
      <p:grpSpPr>
        <a:xfrm>
          <a:off x="0" y="0"/>
          <a:ext cx="0" cy="0"/>
          <a:chOff x="0" y="0"/>
          <a:chExt cx="0" cy="0"/>
        </a:xfrm>
      </p:grpSpPr>
      <p:sp>
        <p:nvSpPr>
          <p:cNvPr id="1785" name="Google Shape;1785;p4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Lessons Useful for All Library Workers</a:t>
            </a:r>
            <a:endParaRPr dirty="0"/>
          </a:p>
        </p:txBody>
      </p:sp>
      <p:sp>
        <p:nvSpPr>
          <p:cNvPr id="1786" name="Google Shape;1786;p44"/>
          <p:cNvSpPr txBox="1">
            <a:spLocks noGrp="1"/>
          </p:cNvSpPr>
          <p:nvPr>
            <p:ph type="subTitle" idx="1"/>
          </p:nvPr>
        </p:nvSpPr>
        <p:spPr>
          <a:xfrm>
            <a:off x="1038225" y="1935126"/>
            <a:ext cx="5010150" cy="1683624"/>
          </a:xfrm>
          <a:prstGeom prst="rect">
            <a:avLst/>
          </a:prstGeom>
        </p:spPr>
        <p:txBody>
          <a:bodyPr spcFirstLastPara="1" wrap="square" lIns="91425" tIns="91425" rIns="91425" bIns="91425" anchor="t" anchorCtr="0">
            <a:noAutofit/>
          </a:bodyPr>
          <a:lstStyle/>
          <a:p>
            <a:pPr marL="342900" indent="-342900">
              <a:spcAft>
                <a:spcPts val="1600"/>
              </a:spcAft>
            </a:pPr>
            <a:r>
              <a:rPr lang="en-US" sz="2400" dirty="0"/>
              <a:t>Introduction to Negotiations</a:t>
            </a:r>
          </a:p>
          <a:p>
            <a:pPr marL="342900" indent="-342900">
              <a:spcAft>
                <a:spcPts val="1600"/>
              </a:spcAft>
            </a:pPr>
            <a:r>
              <a:rPr lang="en-US" sz="2400" dirty="0"/>
              <a:t>Negotiation Planning Part 1</a:t>
            </a:r>
          </a:p>
        </p:txBody>
      </p:sp>
      <p:grpSp>
        <p:nvGrpSpPr>
          <p:cNvPr id="2" name="Google Shape;2979;p71">
            <a:extLst>
              <a:ext uri="{FF2B5EF4-FFF2-40B4-BE49-F238E27FC236}">
                <a16:creationId xmlns:a16="http://schemas.microsoft.com/office/drawing/2014/main" id="{109093C9-ED88-083D-271C-FCD42B3E852E}"/>
              </a:ext>
            </a:extLst>
          </p:cNvPr>
          <p:cNvGrpSpPr/>
          <p:nvPr/>
        </p:nvGrpSpPr>
        <p:grpSpPr>
          <a:xfrm>
            <a:off x="5624623" y="1332987"/>
            <a:ext cx="3339519" cy="3122055"/>
            <a:chOff x="3208314" y="1651964"/>
            <a:chExt cx="397019" cy="397019"/>
          </a:xfrm>
        </p:grpSpPr>
        <p:sp>
          <p:nvSpPr>
            <p:cNvPr id="3" name="Google Shape;2980;p71">
              <a:extLst>
                <a:ext uri="{FF2B5EF4-FFF2-40B4-BE49-F238E27FC236}">
                  <a16:creationId xmlns:a16="http://schemas.microsoft.com/office/drawing/2014/main" id="{CBDC5436-EF6A-C01E-7964-C5C1E1C60EBB}"/>
                </a:ext>
              </a:extLst>
            </p:cNvPr>
            <p:cNvSpPr/>
            <p:nvPr/>
          </p:nvSpPr>
          <p:spPr>
            <a:xfrm>
              <a:off x="3208314" y="1651964"/>
              <a:ext cx="397019" cy="397019"/>
            </a:xfrm>
            <a:custGeom>
              <a:avLst/>
              <a:gdLst/>
              <a:ahLst/>
              <a:cxnLst/>
              <a:rect l="l" t="t" r="r" b="b"/>
              <a:pathLst>
                <a:path w="11831" h="11831" extrusionOk="0">
                  <a:moveTo>
                    <a:pt x="5907" y="1"/>
                  </a:moveTo>
                  <a:cubicBezTo>
                    <a:pt x="2642" y="1"/>
                    <a:pt x="1" y="2659"/>
                    <a:pt x="1" y="5924"/>
                  </a:cubicBezTo>
                  <a:cubicBezTo>
                    <a:pt x="1" y="9190"/>
                    <a:pt x="2642" y="11830"/>
                    <a:pt x="5907" y="11830"/>
                  </a:cubicBezTo>
                  <a:cubicBezTo>
                    <a:pt x="9172" y="11830"/>
                    <a:pt x="11831" y="9190"/>
                    <a:pt x="11831" y="5924"/>
                  </a:cubicBezTo>
                  <a:cubicBezTo>
                    <a:pt x="11831" y="2659"/>
                    <a:pt x="9172"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2981;p71">
              <a:extLst>
                <a:ext uri="{FF2B5EF4-FFF2-40B4-BE49-F238E27FC236}">
                  <a16:creationId xmlns:a16="http://schemas.microsoft.com/office/drawing/2014/main" id="{A0BCB70B-C539-0E1C-E57A-BA2E8A2FEF3D}"/>
                </a:ext>
              </a:extLst>
            </p:cNvPr>
            <p:cNvSpPr/>
            <p:nvPr/>
          </p:nvSpPr>
          <p:spPr>
            <a:xfrm>
              <a:off x="3422075" y="1715421"/>
              <a:ext cx="84464" cy="173694"/>
            </a:xfrm>
            <a:custGeom>
              <a:avLst/>
              <a:gdLst/>
              <a:ahLst/>
              <a:cxnLst/>
              <a:rect l="l" t="t" r="r" b="b"/>
              <a:pathLst>
                <a:path w="2517" h="5176" extrusionOk="0">
                  <a:moveTo>
                    <a:pt x="518" y="1"/>
                  </a:moveTo>
                  <a:lnTo>
                    <a:pt x="1" y="358"/>
                  </a:lnTo>
                  <a:lnTo>
                    <a:pt x="893" y="5175"/>
                  </a:lnTo>
                  <a:lnTo>
                    <a:pt x="2356" y="5175"/>
                  </a:lnTo>
                  <a:cubicBezTo>
                    <a:pt x="2356" y="5175"/>
                    <a:pt x="2516" y="4372"/>
                    <a:pt x="2481" y="2749"/>
                  </a:cubicBezTo>
                  <a:cubicBezTo>
                    <a:pt x="2427" y="679"/>
                    <a:pt x="518" y="1"/>
                    <a:pt x="5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2982;p71">
              <a:extLst>
                <a:ext uri="{FF2B5EF4-FFF2-40B4-BE49-F238E27FC236}">
                  <a16:creationId xmlns:a16="http://schemas.microsoft.com/office/drawing/2014/main" id="{1831FB4A-F7A0-F188-8D2B-586DDB8303C4}"/>
                </a:ext>
              </a:extLst>
            </p:cNvPr>
            <p:cNvSpPr/>
            <p:nvPr/>
          </p:nvSpPr>
          <p:spPr>
            <a:xfrm>
              <a:off x="3310698" y="1705253"/>
              <a:ext cx="173090" cy="226379"/>
            </a:xfrm>
            <a:custGeom>
              <a:avLst/>
              <a:gdLst/>
              <a:ahLst/>
              <a:cxnLst/>
              <a:rect l="l" t="t" r="r" b="b"/>
              <a:pathLst>
                <a:path w="5158" h="6746" extrusionOk="0">
                  <a:moveTo>
                    <a:pt x="2481" y="1"/>
                  </a:moveTo>
                  <a:lnTo>
                    <a:pt x="2499" y="804"/>
                  </a:lnTo>
                  <a:cubicBezTo>
                    <a:pt x="2499" y="804"/>
                    <a:pt x="2106" y="1053"/>
                    <a:pt x="1874" y="1125"/>
                  </a:cubicBezTo>
                  <a:cubicBezTo>
                    <a:pt x="1642" y="1214"/>
                    <a:pt x="1410" y="1232"/>
                    <a:pt x="1268" y="1535"/>
                  </a:cubicBezTo>
                  <a:cubicBezTo>
                    <a:pt x="1143" y="1838"/>
                    <a:pt x="608" y="2213"/>
                    <a:pt x="376" y="2356"/>
                  </a:cubicBezTo>
                  <a:cubicBezTo>
                    <a:pt x="54" y="2570"/>
                    <a:pt x="1" y="2998"/>
                    <a:pt x="179" y="3284"/>
                  </a:cubicBezTo>
                  <a:cubicBezTo>
                    <a:pt x="343" y="3507"/>
                    <a:pt x="531" y="3556"/>
                    <a:pt x="724" y="3556"/>
                  </a:cubicBezTo>
                  <a:cubicBezTo>
                    <a:pt x="762" y="3556"/>
                    <a:pt x="801" y="3554"/>
                    <a:pt x="840" y="3551"/>
                  </a:cubicBezTo>
                  <a:cubicBezTo>
                    <a:pt x="1036" y="3533"/>
                    <a:pt x="1214" y="3337"/>
                    <a:pt x="1410" y="3177"/>
                  </a:cubicBezTo>
                  <a:cubicBezTo>
                    <a:pt x="1481" y="3113"/>
                    <a:pt x="1556" y="3089"/>
                    <a:pt x="1636" y="3089"/>
                  </a:cubicBezTo>
                  <a:cubicBezTo>
                    <a:pt x="1760" y="3089"/>
                    <a:pt x="1894" y="3147"/>
                    <a:pt x="2035" y="3212"/>
                  </a:cubicBezTo>
                  <a:cubicBezTo>
                    <a:pt x="2160" y="3266"/>
                    <a:pt x="2285" y="3302"/>
                    <a:pt x="2570" y="3319"/>
                  </a:cubicBezTo>
                  <a:cubicBezTo>
                    <a:pt x="2570" y="3319"/>
                    <a:pt x="1625" y="4176"/>
                    <a:pt x="1232" y="5032"/>
                  </a:cubicBezTo>
                  <a:cubicBezTo>
                    <a:pt x="840" y="5871"/>
                    <a:pt x="947" y="6745"/>
                    <a:pt x="947" y="6745"/>
                  </a:cubicBezTo>
                  <a:lnTo>
                    <a:pt x="4390" y="6745"/>
                  </a:lnTo>
                  <a:cubicBezTo>
                    <a:pt x="4390" y="6745"/>
                    <a:pt x="4337" y="5300"/>
                    <a:pt x="4390" y="4854"/>
                  </a:cubicBezTo>
                  <a:cubicBezTo>
                    <a:pt x="4462" y="4408"/>
                    <a:pt x="5157" y="2855"/>
                    <a:pt x="4551" y="1785"/>
                  </a:cubicBezTo>
                  <a:cubicBezTo>
                    <a:pt x="3944" y="696"/>
                    <a:pt x="3320" y="679"/>
                    <a:pt x="3320" y="679"/>
                  </a:cubicBezTo>
                  <a:cubicBezTo>
                    <a:pt x="3320" y="679"/>
                    <a:pt x="3034" y="36"/>
                    <a:pt x="24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2983;p71">
              <a:extLst>
                <a:ext uri="{FF2B5EF4-FFF2-40B4-BE49-F238E27FC236}">
                  <a16:creationId xmlns:a16="http://schemas.microsoft.com/office/drawing/2014/main" id="{0CD9874B-7D91-3EA7-D78E-C47015CFA71E}"/>
                </a:ext>
              </a:extLst>
            </p:cNvPr>
            <p:cNvSpPr/>
            <p:nvPr/>
          </p:nvSpPr>
          <p:spPr>
            <a:xfrm>
              <a:off x="3405901" y="1709448"/>
              <a:ext cx="77887" cy="222184"/>
            </a:xfrm>
            <a:custGeom>
              <a:avLst/>
              <a:gdLst/>
              <a:ahLst/>
              <a:cxnLst/>
              <a:rect l="l" t="t" r="r" b="b"/>
              <a:pathLst>
                <a:path w="2321" h="6621" extrusionOk="0">
                  <a:moveTo>
                    <a:pt x="1" y="1"/>
                  </a:moveTo>
                  <a:lnTo>
                    <a:pt x="1" y="6620"/>
                  </a:lnTo>
                  <a:lnTo>
                    <a:pt x="1553" y="6620"/>
                  </a:lnTo>
                  <a:cubicBezTo>
                    <a:pt x="1553" y="6620"/>
                    <a:pt x="1500" y="5175"/>
                    <a:pt x="1553" y="4729"/>
                  </a:cubicBezTo>
                  <a:cubicBezTo>
                    <a:pt x="1625" y="4283"/>
                    <a:pt x="2320" y="2730"/>
                    <a:pt x="1714" y="1660"/>
                  </a:cubicBezTo>
                  <a:cubicBezTo>
                    <a:pt x="1107" y="571"/>
                    <a:pt x="483" y="554"/>
                    <a:pt x="483" y="554"/>
                  </a:cubicBezTo>
                  <a:cubicBezTo>
                    <a:pt x="483" y="554"/>
                    <a:pt x="322" y="197"/>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2984;p71">
              <a:extLst>
                <a:ext uri="{FF2B5EF4-FFF2-40B4-BE49-F238E27FC236}">
                  <a16:creationId xmlns:a16="http://schemas.microsoft.com/office/drawing/2014/main" id="{6B3ED486-23ED-81EF-9209-25D3B566B46D}"/>
                </a:ext>
              </a:extLst>
            </p:cNvPr>
            <p:cNvSpPr/>
            <p:nvPr/>
          </p:nvSpPr>
          <p:spPr>
            <a:xfrm>
              <a:off x="3322074" y="1928578"/>
              <a:ext cx="168291" cy="31779"/>
            </a:xfrm>
            <a:custGeom>
              <a:avLst/>
              <a:gdLst/>
              <a:ahLst/>
              <a:cxnLst/>
              <a:rect l="l" t="t" r="r" b="b"/>
              <a:pathLst>
                <a:path w="5015" h="947" extrusionOk="0">
                  <a:moveTo>
                    <a:pt x="1" y="1"/>
                  </a:moveTo>
                  <a:lnTo>
                    <a:pt x="1" y="947"/>
                  </a:lnTo>
                  <a:lnTo>
                    <a:pt x="5015" y="947"/>
                  </a:lnTo>
                  <a:lnTo>
                    <a:pt x="50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2985;p71">
              <a:extLst>
                <a:ext uri="{FF2B5EF4-FFF2-40B4-BE49-F238E27FC236}">
                  <a16:creationId xmlns:a16="http://schemas.microsoft.com/office/drawing/2014/main" id="{D4D1F4F7-E395-1551-3006-EC9D0731A376}"/>
                </a:ext>
              </a:extLst>
            </p:cNvPr>
            <p:cNvSpPr/>
            <p:nvPr/>
          </p:nvSpPr>
          <p:spPr>
            <a:xfrm>
              <a:off x="3405901" y="1928578"/>
              <a:ext cx="84464" cy="31779"/>
            </a:xfrm>
            <a:custGeom>
              <a:avLst/>
              <a:gdLst/>
              <a:ahLst/>
              <a:cxnLst/>
              <a:rect l="l" t="t" r="r" b="b"/>
              <a:pathLst>
                <a:path w="2517" h="947" extrusionOk="0">
                  <a:moveTo>
                    <a:pt x="1" y="1"/>
                  </a:moveTo>
                  <a:lnTo>
                    <a:pt x="1" y="947"/>
                  </a:lnTo>
                  <a:lnTo>
                    <a:pt x="2517" y="947"/>
                  </a:lnTo>
                  <a:lnTo>
                    <a:pt x="251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2986;p71">
              <a:extLst>
                <a:ext uri="{FF2B5EF4-FFF2-40B4-BE49-F238E27FC236}">
                  <a16:creationId xmlns:a16="http://schemas.microsoft.com/office/drawing/2014/main" id="{5BCD551B-B0C2-551D-2D82-E68E14DF993D}"/>
                </a:ext>
              </a:extLst>
            </p:cNvPr>
            <p:cNvSpPr/>
            <p:nvPr/>
          </p:nvSpPr>
          <p:spPr>
            <a:xfrm>
              <a:off x="3307711" y="1957337"/>
              <a:ext cx="196446" cy="38356"/>
            </a:xfrm>
            <a:custGeom>
              <a:avLst/>
              <a:gdLst/>
              <a:ahLst/>
              <a:cxnLst/>
              <a:rect l="l" t="t" r="r" b="b"/>
              <a:pathLst>
                <a:path w="5854" h="1143" extrusionOk="0">
                  <a:moveTo>
                    <a:pt x="1" y="0"/>
                  </a:moveTo>
                  <a:lnTo>
                    <a:pt x="1" y="1142"/>
                  </a:lnTo>
                  <a:lnTo>
                    <a:pt x="5853" y="1142"/>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987;p71">
              <a:extLst>
                <a:ext uri="{FF2B5EF4-FFF2-40B4-BE49-F238E27FC236}">
                  <a16:creationId xmlns:a16="http://schemas.microsoft.com/office/drawing/2014/main" id="{728D6FAD-8355-8467-987B-52B265EC179C}"/>
                </a:ext>
              </a:extLst>
            </p:cNvPr>
            <p:cNvSpPr/>
            <p:nvPr/>
          </p:nvSpPr>
          <p:spPr>
            <a:xfrm>
              <a:off x="3405901" y="1957337"/>
              <a:ext cx="98827" cy="38356"/>
            </a:xfrm>
            <a:custGeom>
              <a:avLst/>
              <a:gdLst/>
              <a:ahLst/>
              <a:cxnLst/>
              <a:rect l="l" t="t" r="r" b="b"/>
              <a:pathLst>
                <a:path w="2945" h="1143" extrusionOk="0">
                  <a:moveTo>
                    <a:pt x="1" y="0"/>
                  </a:moveTo>
                  <a:lnTo>
                    <a:pt x="1" y="1142"/>
                  </a:lnTo>
                  <a:lnTo>
                    <a:pt x="2945" y="1142"/>
                  </a:lnTo>
                  <a:lnTo>
                    <a:pt x="29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613728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34FC0AF-5841-0DC7-B209-A501BBDA1586}"/>
              </a:ext>
            </a:extLst>
          </p:cNvPr>
          <p:cNvSpPr>
            <a:spLocks noGrp="1"/>
          </p:cNvSpPr>
          <p:nvPr>
            <p:ph type="title"/>
          </p:nvPr>
        </p:nvSpPr>
        <p:spPr>
          <a:xfrm>
            <a:off x="691115" y="999460"/>
            <a:ext cx="8091377" cy="3087740"/>
          </a:xfrm>
        </p:spPr>
        <p:txBody>
          <a:bodyPr/>
          <a:lstStyle/>
          <a:p>
            <a:r>
              <a:rPr lang="en-US" sz="3600" dirty="0">
                <a:hlinkClick r:id="rId3"/>
              </a:rPr>
              <a:t>https://sparcopen.org/our-work/negotiation-resources/oneal/</a:t>
            </a:r>
            <a:r>
              <a:rPr lang="en-US" sz="3600" dirty="0"/>
              <a:t> </a:t>
            </a:r>
          </a:p>
        </p:txBody>
      </p:sp>
    </p:spTree>
    <p:extLst>
      <p:ext uri="{BB962C8B-B14F-4D97-AF65-F5344CB8AC3E}">
        <p14:creationId xmlns:p14="http://schemas.microsoft.com/office/powerpoint/2010/main" val="38967448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765"/>
        <p:cNvGrpSpPr/>
        <p:nvPr/>
      </p:nvGrpSpPr>
      <p:grpSpPr>
        <a:xfrm>
          <a:off x="0" y="0"/>
          <a:ext cx="0" cy="0"/>
          <a:chOff x="0" y="0"/>
          <a:chExt cx="0" cy="0"/>
        </a:xfrm>
      </p:grpSpPr>
      <p:sp>
        <p:nvSpPr>
          <p:cNvPr id="1766" name="Google Shape;1766;p43"/>
          <p:cNvSpPr txBox="1">
            <a:spLocks noGrp="1"/>
          </p:cNvSpPr>
          <p:nvPr>
            <p:ph type="title"/>
          </p:nvPr>
        </p:nvSpPr>
        <p:spPr>
          <a:xfrm>
            <a:off x="3128775" y="1520700"/>
            <a:ext cx="4813746" cy="1942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000" b="1" dirty="0"/>
              <a:t>Community</a:t>
            </a:r>
            <a:endParaRPr dirty="0">
              <a:solidFill>
                <a:schemeClr val="accent1"/>
              </a:solidFill>
            </a:endParaRPr>
          </a:p>
        </p:txBody>
      </p:sp>
      <p:sp>
        <p:nvSpPr>
          <p:cNvPr id="1767" name="Google Shape;1767;p43"/>
          <p:cNvSpPr txBox="1">
            <a:spLocks noGrp="1"/>
          </p:cNvSpPr>
          <p:nvPr>
            <p:ph type="title" idx="2"/>
          </p:nvPr>
        </p:nvSpPr>
        <p:spPr>
          <a:xfrm>
            <a:off x="1709476" y="1429151"/>
            <a:ext cx="1190700" cy="956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03</a:t>
            </a:r>
            <a:endParaRPr dirty="0"/>
          </a:p>
        </p:txBody>
      </p:sp>
      <p:sp>
        <p:nvSpPr>
          <p:cNvPr id="1768" name="Google Shape;1768;p43"/>
          <p:cNvSpPr txBox="1">
            <a:spLocks noGrp="1"/>
          </p:cNvSpPr>
          <p:nvPr>
            <p:ph type="subTitle" idx="1"/>
          </p:nvPr>
        </p:nvSpPr>
        <p:spPr>
          <a:xfrm>
            <a:off x="3133500" y="3642599"/>
            <a:ext cx="3433200" cy="80180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How to join the community for support and how to get involved.</a:t>
            </a:r>
            <a:endParaRPr lang="en-US" sz="1600" dirty="0">
              <a:solidFill>
                <a:srgbClr val="666666"/>
              </a:solidFill>
            </a:endParaRPr>
          </a:p>
        </p:txBody>
      </p:sp>
      <p:cxnSp>
        <p:nvCxnSpPr>
          <p:cNvPr id="1769" name="Google Shape;1769;p43"/>
          <p:cNvCxnSpPr/>
          <p:nvPr/>
        </p:nvCxnSpPr>
        <p:spPr>
          <a:xfrm>
            <a:off x="3133500" y="3463200"/>
            <a:ext cx="3417900" cy="0"/>
          </a:xfrm>
          <a:prstGeom prst="straightConnector1">
            <a:avLst/>
          </a:prstGeom>
          <a:noFill/>
          <a:ln w="19050" cap="flat" cmpd="sng">
            <a:solidFill>
              <a:schemeClr val="dk1"/>
            </a:solidFill>
            <a:prstDash val="solid"/>
            <a:round/>
            <a:headEnd type="none" w="med" len="med"/>
            <a:tailEnd type="none" w="med" len="med"/>
          </a:ln>
        </p:spPr>
      </p:cxnSp>
      <p:grpSp>
        <p:nvGrpSpPr>
          <p:cNvPr id="1770" name="Google Shape;1770;p43"/>
          <p:cNvGrpSpPr/>
          <p:nvPr/>
        </p:nvGrpSpPr>
        <p:grpSpPr>
          <a:xfrm>
            <a:off x="718346" y="668519"/>
            <a:ext cx="991122" cy="760626"/>
            <a:chOff x="7924116" y="3460814"/>
            <a:chExt cx="291044" cy="223359"/>
          </a:xfrm>
        </p:grpSpPr>
        <p:sp>
          <p:nvSpPr>
            <p:cNvPr id="1771" name="Google Shape;1771;p43"/>
            <p:cNvSpPr/>
            <p:nvPr/>
          </p:nvSpPr>
          <p:spPr>
            <a:xfrm>
              <a:off x="8115729" y="3479371"/>
              <a:ext cx="40739" cy="36544"/>
            </a:xfrm>
            <a:custGeom>
              <a:avLst/>
              <a:gdLst/>
              <a:ahLst/>
              <a:cxnLst/>
              <a:rect l="l" t="t" r="r" b="b"/>
              <a:pathLst>
                <a:path w="1214" h="1089" extrusionOk="0">
                  <a:moveTo>
                    <a:pt x="0" y="0"/>
                  </a:moveTo>
                  <a:lnTo>
                    <a:pt x="0" y="1089"/>
                  </a:lnTo>
                  <a:lnTo>
                    <a:pt x="1213" y="1089"/>
                  </a:lnTo>
                  <a:lnTo>
                    <a:pt x="12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43"/>
            <p:cNvSpPr/>
            <p:nvPr/>
          </p:nvSpPr>
          <p:spPr>
            <a:xfrm>
              <a:off x="8100763" y="3460814"/>
              <a:ext cx="70672" cy="24564"/>
            </a:xfrm>
            <a:custGeom>
              <a:avLst/>
              <a:gdLst/>
              <a:ahLst/>
              <a:cxnLst/>
              <a:rect l="l" t="t" r="r" b="b"/>
              <a:pathLst>
                <a:path w="2106" h="732" extrusionOk="0">
                  <a:moveTo>
                    <a:pt x="0" y="0"/>
                  </a:moveTo>
                  <a:lnTo>
                    <a:pt x="0" y="732"/>
                  </a:lnTo>
                  <a:lnTo>
                    <a:pt x="2106" y="732"/>
                  </a:lnTo>
                  <a:lnTo>
                    <a:pt x="210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43"/>
            <p:cNvSpPr/>
            <p:nvPr/>
          </p:nvSpPr>
          <p:spPr>
            <a:xfrm>
              <a:off x="7982808" y="3479371"/>
              <a:ext cx="41343" cy="36544"/>
            </a:xfrm>
            <a:custGeom>
              <a:avLst/>
              <a:gdLst/>
              <a:ahLst/>
              <a:cxnLst/>
              <a:rect l="l" t="t" r="r" b="b"/>
              <a:pathLst>
                <a:path w="1232" h="1089" extrusionOk="0">
                  <a:moveTo>
                    <a:pt x="0" y="0"/>
                  </a:moveTo>
                  <a:lnTo>
                    <a:pt x="0" y="1089"/>
                  </a:lnTo>
                  <a:lnTo>
                    <a:pt x="1231" y="1089"/>
                  </a:lnTo>
                  <a:lnTo>
                    <a:pt x="123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43"/>
            <p:cNvSpPr/>
            <p:nvPr/>
          </p:nvSpPr>
          <p:spPr>
            <a:xfrm>
              <a:off x="7924116" y="3511083"/>
              <a:ext cx="291044" cy="173090"/>
            </a:xfrm>
            <a:custGeom>
              <a:avLst/>
              <a:gdLst/>
              <a:ahLst/>
              <a:cxnLst/>
              <a:rect l="l" t="t" r="r" b="b"/>
              <a:pathLst>
                <a:path w="8673" h="5158" extrusionOk="0">
                  <a:moveTo>
                    <a:pt x="1" y="1"/>
                  </a:moveTo>
                  <a:lnTo>
                    <a:pt x="1" y="5158"/>
                  </a:lnTo>
                  <a:lnTo>
                    <a:pt x="8672" y="5158"/>
                  </a:lnTo>
                  <a:lnTo>
                    <a:pt x="86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43"/>
            <p:cNvSpPr/>
            <p:nvPr/>
          </p:nvSpPr>
          <p:spPr>
            <a:xfrm>
              <a:off x="8069621" y="3511083"/>
              <a:ext cx="145539" cy="173090"/>
            </a:xfrm>
            <a:custGeom>
              <a:avLst/>
              <a:gdLst/>
              <a:ahLst/>
              <a:cxnLst/>
              <a:rect l="l" t="t" r="r" b="b"/>
              <a:pathLst>
                <a:path w="4337" h="5158" extrusionOk="0">
                  <a:moveTo>
                    <a:pt x="0" y="1"/>
                  </a:moveTo>
                  <a:lnTo>
                    <a:pt x="0" y="5158"/>
                  </a:lnTo>
                  <a:lnTo>
                    <a:pt x="4336" y="5158"/>
                  </a:lnTo>
                  <a:lnTo>
                    <a:pt x="43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43"/>
            <p:cNvSpPr/>
            <p:nvPr/>
          </p:nvSpPr>
          <p:spPr>
            <a:xfrm>
              <a:off x="8082172" y="3542828"/>
              <a:ext cx="109028" cy="108995"/>
            </a:xfrm>
            <a:custGeom>
              <a:avLst/>
              <a:gdLst/>
              <a:ahLst/>
              <a:cxnLst/>
              <a:rect l="l" t="t" r="r" b="b"/>
              <a:pathLst>
                <a:path w="3249" h="3248" extrusionOk="0">
                  <a:moveTo>
                    <a:pt x="1625" y="1"/>
                  </a:moveTo>
                  <a:cubicBezTo>
                    <a:pt x="715" y="1"/>
                    <a:pt x="1" y="732"/>
                    <a:pt x="1" y="1624"/>
                  </a:cubicBezTo>
                  <a:cubicBezTo>
                    <a:pt x="1" y="2516"/>
                    <a:pt x="715" y="3248"/>
                    <a:pt x="1625" y="3248"/>
                  </a:cubicBezTo>
                  <a:cubicBezTo>
                    <a:pt x="2517" y="3248"/>
                    <a:pt x="3248" y="2516"/>
                    <a:pt x="3248" y="1624"/>
                  </a:cubicBezTo>
                  <a:cubicBezTo>
                    <a:pt x="3248" y="732"/>
                    <a:pt x="2517" y="1"/>
                    <a:pt x="162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43"/>
            <p:cNvSpPr/>
            <p:nvPr/>
          </p:nvSpPr>
          <p:spPr>
            <a:xfrm>
              <a:off x="7948680" y="3542828"/>
              <a:ext cx="108995" cy="108995"/>
            </a:xfrm>
            <a:custGeom>
              <a:avLst/>
              <a:gdLst/>
              <a:ahLst/>
              <a:cxnLst/>
              <a:rect l="l" t="t" r="r" b="b"/>
              <a:pathLst>
                <a:path w="3248" h="3248" extrusionOk="0">
                  <a:moveTo>
                    <a:pt x="1624" y="1"/>
                  </a:moveTo>
                  <a:cubicBezTo>
                    <a:pt x="732" y="1"/>
                    <a:pt x="0" y="732"/>
                    <a:pt x="0" y="1624"/>
                  </a:cubicBezTo>
                  <a:cubicBezTo>
                    <a:pt x="0" y="2516"/>
                    <a:pt x="732" y="3248"/>
                    <a:pt x="1624" y="3248"/>
                  </a:cubicBezTo>
                  <a:cubicBezTo>
                    <a:pt x="2516" y="3248"/>
                    <a:pt x="3247" y="2516"/>
                    <a:pt x="3247" y="1624"/>
                  </a:cubicBezTo>
                  <a:cubicBezTo>
                    <a:pt x="3247" y="1196"/>
                    <a:pt x="3069" y="786"/>
                    <a:pt x="2766" y="482"/>
                  </a:cubicBezTo>
                  <a:cubicBezTo>
                    <a:pt x="2462" y="179"/>
                    <a:pt x="2052" y="1"/>
                    <a:pt x="16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43"/>
            <p:cNvSpPr/>
            <p:nvPr/>
          </p:nvSpPr>
          <p:spPr>
            <a:xfrm>
              <a:off x="7968412" y="3460814"/>
              <a:ext cx="70706" cy="24564"/>
            </a:xfrm>
            <a:custGeom>
              <a:avLst/>
              <a:gdLst/>
              <a:ahLst/>
              <a:cxnLst/>
              <a:rect l="l" t="t" r="r" b="b"/>
              <a:pathLst>
                <a:path w="2107" h="732" extrusionOk="0">
                  <a:moveTo>
                    <a:pt x="1" y="0"/>
                  </a:moveTo>
                  <a:lnTo>
                    <a:pt x="1" y="732"/>
                  </a:lnTo>
                  <a:lnTo>
                    <a:pt x="2106" y="732"/>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43"/>
            <p:cNvSpPr/>
            <p:nvPr/>
          </p:nvSpPr>
          <p:spPr>
            <a:xfrm>
              <a:off x="7992372" y="3566184"/>
              <a:ext cx="41343" cy="41947"/>
            </a:xfrm>
            <a:custGeom>
              <a:avLst/>
              <a:gdLst/>
              <a:ahLst/>
              <a:cxnLst/>
              <a:rect l="l" t="t" r="r" b="b"/>
              <a:pathLst>
                <a:path w="1232" h="1250" extrusionOk="0">
                  <a:moveTo>
                    <a:pt x="1" y="1"/>
                  </a:moveTo>
                  <a:lnTo>
                    <a:pt x="1" y="1249"/>
                  </a:lnTo>
                  <a:lnTo>
                    <a:pt x="1232" y="1249"/>
                  </a:lnTo>
                  <a:lnTo>
                    <a:pt x="1232" y="625"/>
                  </a:lnTo>
                  <a:lnTo>
                    <a:pt x="643" y="625"/>
                  </a:lnTo>
                  <a:lnTo>
                    <a:pt x="64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43"/>
            <p:cNvSpPr/>
            <p:nvPr/>
          </p:nvSpPr>
          <p:spPr>
            <a:xfrm>
              <a:off x="8104353" y="3566184"/>
              <a:ext cx="41947" cy="41947"/>
            </a:xfrm>
            <a:custGeom>
              <a:avLst/>
              <a:gdLst/>
              <a:ahLst/>
              <a:cxnLst/>
              <a:rect l="l" t="t" r="r" b="b"/>
              <a:pathLst>
                <a:path w="1250" h="1250" extrusionOk="0">
                  <a:moveTo>
                    <a:pt x="642" y="1"/>
                  </a:moveTo>
                  <a:lnTo>
                    <a:pt x="642" y="625"/>
                  </a:lnTo>
                  <a:lnTo>
                    <a:pt x="0" y="625"/>
                  </a:lnTo>
                  <a:lnTo>
                    <a:pt x="0" y="1249"/>
                  </a:lnTo>
                  <a:lnTo>
                    <a:pt x="1249" y="1249"/>
                  </a:lnTo>
                  <a:lnTo>
                    <a:pt x="124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11719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45"/>
        <p:cNvGrpSpPr/>
        <p:nvPr/>
      </p:nvGrpSpPr>
      <p:grpSpPr>
        <a:xfrm>
          <a:off x="0" y="0"/>
          <a:ext cx="0" cy="0"/>
          <a:chOff x="0" y="0"/>
          <a:chExt cx="0" cy="0"/>
        </a:xfrm>
      </p:grpSpPr>
      <p:sp>
        <p:nvSpPr>
          <p:cNvPr id="2246" name="Google Shape;2246;p55"/>
          <p:cNvSpPr txBox="1">
            <a:spLocks noGrp="1"/>
          </p:cNvSpPr>
          <p:nvPr>
            <p:ph type="subTitle" idx="1"/>
          </p:nvPr>
        </p:nvSpPr>
        <p:spPr>
          <a:xfrm>
            <a:off x="2423080" y="1006142"/>
            <a:ext cx="4206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Average attendance to three community forums in Fall 2022</a:t>
            </a:r>
            <a:endParaRPr dirty="0"/>
          </a:p>
        </p:txBody>
      </p:sp>
      <p:sp>
        <p:nvSpPr>
          <p:cNvPr id="2247" name="Google Shape;2247;p55"/>
          <p:cNvSpPr txBox="1">
            <a:spLocks noGrp="1"/>
          </p:cNvSpPr>
          <p:nvPr>
            <p:ph type="title"/>
          </p:nvPr>
        </p:nvSpPr>
        <p:spPr>
          <a:xfrm>
            <a:off x="2468849" y="500824"/>
            <a:ext cx="4206300"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93 attendees</a:t>
            </a:r>
            <a:endParaRPr dirty="0"/>
          </a:p>
        </p:txBody>
      </p:sp>
      <p:sp>
        <p:nvSpPr>
          <p:cNvPr id="2248" name="Google Shape;2248;p55"/>
          <p:cNvSpPr txBox="1">
            <a:spLocks noGrp="1"/>
          </p:cNvSpPr>
          <p:nvPr>
            <p:ph type="title" idx="2"/>
          </p:nvPr>
        </p:nvSpPr>
        <p:spPr>
          <a:xfrm>
            <a:off x="1467419" y="1557060"/>
            <a:ext cx="6117623"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20 library workers</a:t>
            </a:r>
            <a:endParaRPr dirty="0"/>
          </a:p>
        </p:txBody>
      </p:sp>
      <p:sp>
        <p:nvSpPr>
          <p:cNvPr id="2249" name="Google Shape;2249;p55"/>
          <p:cNvSpPr txBox="1">
            <a:spLocks noGrp="1"/>
          </p:cNvSpPr>
          <p:nvPr>
            <p:ph type="subTitle" idx="3"/>
          </p:nvPr>
        </p:nvSpPr>
        <p:spPr>
          <a:xfrm>
            <a:off x="1701209" y="2030118"/>
            <a:ext cx="5513984"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Participated in Curriculum Planning Workshop in November 2022</a:t>
            </a:r>
            <a:endParaRPr dirty="0"/>
          </a:p>
        </p:txBody>
      </p:sp>
      <p:sp>
        <p:nvSpPr>
          <p:cNvPr id="2250" name="Google Shape;2250;p55"/>
          <p:cNvSpPr txBox="1">
            <a:spLocks noGrp="1"/>
          </p:cNvSpPr>
          <p:nvPr>
            <p:ph type="title" idx="4"/>
          </p:nvPr>
        </p:nvSpPr>
        <p:spPr>
          <a:xfrm>
            <a:off x="2057353" y="2578254"/>
            <a:ext cx="5029293" cy="640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35 interviewees </a:t>
            </a:r>
            <a:endParaRPr dirty="0"/>
          </a:p>
        </p:txBody>
      </p:sp>
      <p:sp>
        <p:nvSpPr>
          <p:cNvPr id="2251" name="Google Shape;2251;p55"/>
          <p:cNvSpPr txBox="1">
            <a:spLocks noGrp="1"/>
          </p:cNvSpPr>
          <p:nvPr>
            <p:ph type="subTitle" idx="5"/>
          </p:nvPr>
        </p:nvSpPr>
        <p:spPr>
          <a:xfrm>
            <a:off x="2298729" y="3092262"/>
            <a:ext cx="42063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Qualitative research study in Spring 2023</a:t>
            </a:r>
            <a:endParaRPr dirty="0"/>
          </a:p>
        </p:txBody>
      </p:sp>
      <p:grpSp>
        <p:nvGrpSpPr>
          <p:cNvPr id="2252" name="Google Shape;2252;p55"/>
          <p:cNvGrpSpPr/>
          <p:nvPr/>
        </p:nvGrpSpPr>
        <p:grpSpPr>
          <a:xfrm>
            <a:off x="384492" y="534909"/>
            <a:ext cx="959928" cy="1477903"/>
            <a:chOff x="6641608" y="5903753"/>
            <a:chExt cx="704379" cy="1084540"/>
          </a:xfrm>
        </p:grpSpPr>
        <p:sp>
          <p:nvSpPr>
            <p:cNvPr id="2253" name="Google Shape;2253;p55"/>
            <p:cNvSpPr/>
            <p:nvPr/>
          </p:nvSpPr>
          <p:spPr>
            <a:xfrm>
              <a:off x="6772543" y="6283799"/>
              <a:ext cx="442509" cy="489684"/>
            </a:xfrm>
            <a:custGeom>
              <a:avLst/>
              <a:gdLst/>
              <a:ahLst/>
              <a:cxnLst/>
              <a:rect l="l" t="t" r="r" b="b"/>
              <a:pathLst>
                <a:path w="3677" h="4069" extrusionOk="0">
                  <a:moveTo>
                    <a:pt x="839" y="1"/>
                  </a:moveTo>
                  <a:lnTo>
                    <a:pt x="839" y="946"/>
                  </a:lnTo>
                  <a:cubicBezTo>
                    <a:pt x="839" y="2106"/>
                    <a:pt x="536" y="2285"/>
                    <a:pt x="268" y="2981"/>
                  </a:cubicBezTo>
                  <a:cubicBezTo>
                    <a:pt x="90" y="3409"/>
                    <a:pt x="1" y="3891"/>
                    <a:pt x="1" y="4069"/>
                  </a:cubicBezTo>
                  <a:lnTo>
                    <a:pt x="3676" y="4069"/>
                  </a:lnTo>
                  <a:cubicBezTo>
                    <a:pt x="3676" y="3891"/>
                    <a:pt x="3587" y="3409"/>
                    <a:pt x="3409" y="2981"/>
                  </a:cubicBezTo>
                  <a:cubicBezTo>
                    <a:pt x="3141" y="2285"/>
                    <a:pt x="2838" y="2106"/>
                    <a:pt x="2838" y="946"/>
                  </a:cubicBezTo>
                  <a:lnTo>
                    <a:pt x="283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55"/>
            <p:cNvSpPr/>
            <p:nvPr/>
          </p:nvSpPr>
          <p:spPr>
            <a:xfrm>
              <a:off x="6993735" y="6283799"/>
              <a:ext cx="221314" cy="489684"/>
            </a:xfrm>
            <a:custGeom>
              <a:avLst/>
              <a:gdLst/>
              <a:ahLst/>
              <a:cxnLst/>
              <a:rect l="l" t="t" r="r" b="b"/>
              <a:pathLst>
                <a:path w="1839" h="4069" extrusionOk="0">
                  <a:moveTo>
                    <a:pt x="1" y="1"/>
                  </a:moveTo>
                  <a:lnTo>
                    <a:pt x="1" y="4069"/>
                  </a:lnTo>
                  <a:lnTo>
                    <a:pt x="1838" y="4069"/>
                  </a:lnTo>
                  <a:cubicBezTo>
                    <a:pt x="1838" y="3891"/>
                    <a:pt x="1749" y="3409"/>
                    <a:pt x="1571" y="2981"/>
                  </a:cubicBezTo>
                  <a:cubicBezTo>
                    <a:pt x="1303" y="2285"/>
                    <a:pt x="1000" y="2106"/>
                    <a:pt x="1000" y="946"/>
                  </a:cubicBezTo>
                  <a:lnTo>
                    <a:pt x="100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55"/>
            <p:cNvSpPr/>
            <p:nvPr/>
          </p:nvSpPr>
          <p:spPr>
            <a:xfrm>
              <a:off x="6841259" y="5953215"/>
              <a:ext cx="305075" cy="253447"/>
            </a:xfrm>
            <a:custGeom>
              <a:avLst/>
              <a:gdLst/>
              <a:ahLst/>
              <a:cxnLst/>
              <a:rect l="l" t="t" r="r" b="b"/>
              <a:pathLst>
                <a:path w="2535" h="2106" extrusionOk="0">
                  <a:moveTo>
                    <a:pt x="1268" y="0"/>
                  </a:moveTo>
                  <a:lnTo>
                    <a:pt x="732" y="857"/>
                  </a:lnTo>
                  <a:lnTo>
                    <a:pt x="1" y="321"/>
                  </a:lnTo>
                  <a:lnTo>
                    <a:pt x="1" y="321"/>
                  </a:lnTo>
                  <a:lnTo>
                    <a:pt x="429" y="2105"/>
                  </a:lnTo>
                  <a:lnTo>
                    <a:pt x="2106" y="2105"/>
                  </a:lnTo>
                  <a:lnTo>
                    <a:pt x="2534" y="321"/>
                  </a:lnTo>
                  <a:lnTo>
                    <a:pt x="2534" y="321"/>
                  </a:lnTo>
                  <a:lnTo>
                    <a:pt x="1803" y="857"/>
                  </a:lnTo>
                  <a:lnTo>
                    <a:pt x="126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55"/>
            <p:cNvSpPr/>
            <p:nvPr/>
          </p:nvSpPr>
          <p:spPr>
            <a:xfrm>
              <a:off x="6993735" y="5953215"/>
              <a:ext cx="152597" cy="253447"/>
            </a:xfrm>
            <a:custGeom>
              <a:avLst/>
              <a:gdLst/>
              <a:ahLst/>
              <a:cxnLst/>
              <a:rect l="l" t="t" r="r" b="b"/>
              <a:pathLst>
                <a:path w="1268" h="2106" extrusionOk="0">
                  <a:moveTo>
                    <a:pt x="1" y="0"/>
                  </a:moveTo>
                  <a:lnTo>
                    <a:pt x="1" y="2105"/>
                  </a:lnTo>
                  <a:lnTo>
                    <a:pt x="839" y="2105"/>
                  </a:lnTo>
                  <a:lnTo>
                    <a:pt x="1267" y="321"/>
                  </a:lnTo>
                  <a:lnTo>
                    <a:pt x="1267" y="321"/>
                  </a:lnTo>
                  <a:lnTo>
                    <a:pt x="536" y="857"/>
                  </a:lnTo>
                  <a:lnTo>
                    <a:pt x="179" y="268"/>
                  </a:lnTo>
                  <a:lnTo>
                    <a:pt x="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55"/>
            <p:cNvSpPr/>
            <p:nvPr/>
          </p:nvSpPr>
          <p:spPr>
            <a:xfrm>
              <a:off x="6826216" y="6185117"/>
              <a:ext cx="332995" cy="128889"/>
            </a:xfrm>
            <a:custGeom>
              <a:avLst/>
              <a:gdLst/>
              <a:ahLst/>
              <a:cxnLst/>
              <a:rect l="l" t="t" r="r" b="b"/>
              <a:pathLst>
                <a:path w="2767" h="1071" extrusionOk="0">
                  <a:moveTo>
                    <a:pt x="1" y="0"/>
                  </a:moveTo>
                  <a:lnTo>
                    <a:pt x="1" y="1071"/>
                  </a:lnTo>
                  <a:lnTo>
                    <a:pt x="2766" y="1071"/>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55"/>
            <p:cNvSpPr/>
            <p:nvPr/>
          </p:nvSpPr>
          <p:spPr>
            <a:xfrm>
              <a:off x="6993735" y="6185117"/>
              <a:ext cx="165474" cy="128889"/>
            </a:xfrm>
            <a:custGeom>
              <a:avLst/>
              <a:gdLst/>
              <a:ahLst/>
              <a:cxnLst/>
              <a:rect l="l" t="t" r="r" b="b"/>
              <a:pathLst>
                <a:path w="1375" h="1071" extrusionOk="0">
                  <a:moveTo>
                    <a:pt x="1" y="0"/>
                  </a:moveTo>
                  <a:lnTo>
                    <a:pt x="1" y="1071"/>
                  </a:lnTo>
                  <a:lnTo>
                    <a:pt x="1374" y="1071"/>
                  </a:lnTo>
                  <a:lnTo>
                    <a:pt x="137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55"/>
            <p:cNvSpPr/>
            <p:nvPr/>
          </p:nvSpPr>
          <p:spPr>
            <a:xfrm>
              <a:off x="6693116" y="6762648"/>
              <a:ext cx="603530" cy="98924"/>
            </a:xfrm>
            <a:custGeom>
              <a:avLst/>
              <a:gdLst/>
              <a:ahLst/>
              <a:cxnLst/>
              <a:rect l="l" t="t" r="r" b="b"/>
              <a:pathLst>
                <a:path w="5015" h="822" extrusionOk="0">
                  <a:moveTo>
                    <a:pt x="1" y="1"/>
                  </a:moveTo>
                  <a:lnTo>
                    <a:pt x="1" y="821"/>
                  </a:lnTo>
                  <a:lnTo>
                    <a:pt x="5014" y="821"/>
                  </a:lnTo>
                  <a:lnTo>
                    <a:pt x="501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55"/>
            <p:cNvSpPr/>
            <p:nvPr/>
          </p:nvSpPr>
          <p:spPr>
            <a:xfrm>
              <a:off x="6993735" y="6762648"/>
              <a:ext cx="302908" cy="98924"/>
            </a:xfrm>
            <a:custGeom>
              <a:avLst/>
              <a:gdLst/>
              <a:ahLst/>
              <a:cxnLst/>
              <a:rect l="l" t="t" r="r" b="b"/>
              <a:pathLst>
                <a:path w="2517" h="822" extrusionOk="0">
                  <a:moveTo>
                    <a:pt x="1" y="1"/>
                  </a:moveTo>
                  <a:lnTo>
                    <a:pt x="1" y="821"/>
                  </a:lnTo>
                  <a:lnTo>
                    <a:pt x="2516" y="821"/>
                  </a:lnTo>
                  <a:lnTo>
                    <a:pt x="251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1" name="Google Shape;2261;p55"/>
            <p:cNvSpPr/>
            <p:nvPr/>
          </p:nvSpPr>
          <p:spPr>
            <a:xfrm>
              <a:off x="6641608" y="6857118"/>
              <a:ext cx="704379" cy="131176"/>
            </a:xfrm>
            <a:custGeom>
              <a:avLst/>
              <a:gdLst/>
              <a:ahLst/>
              <a:cxnLst/>
              <a:rect l="l" t="t" r="r" b="b"/>
              <a:pathLst>
                <a:path w="5853" h="1090" extrusionOk="0">
                  <a:moveTo>
                    <a:pt x="0" y="1"/>
                  </a:moveTo>
                  <a:lnTo>
                    <a:pt x="0" y="1089"/>
                  </a:lnTo>
                  <a:lnTo>
                    <a:pt x="5853" y="1089"/>
                  </a:lnTo>
                  <a:lnTo>
                    <a:pt x="585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2" name="Google Shape;2262;p55"/>
            <p:cNvSpPr/>
            <p:nvPr/>
          </p:nvSpPr>
          <p:spPr>
            <a:xfrm>
              <a:off x="6993735" y="6857118"/>
              <a:ext cx="352250" cy="131176"/>
            </a:xfrm>
            <a:custGeom>
              <a:avLst/>
              <a:gdLst/>
              <a:ahLst/>
              <a:cxnLst/>
              <a:rect l="l" t="t" r="r" b="b"/>
              <a:pathLst>
                <a:path w="2927" h="1090" extrusionOk="0">
                  <a:moveTo>
                    <a:pt x="1" y="1"/>
                  </a:moveTo>
                  <a:lnTo>
                    <a:pt x="1" y="1089"/>
                  </a:lnTo>
                  <a:lnTo>
                    <a:pt x="2927" y="1089"/>
                  </a:lnTo>
                  <a:lnTo>
                    <a:pt x="292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55"/>
            <p:cNvSpPr/>
            <p:nvPr/>
          </p:nvSpPr>
          <p:spPr>
            <a:xfrm>
              <a:off x="6950772" y="5903753"/>
              <a:ext cx="86047" cy="86047"/>
            </a:xfrm>
            <a:custGeom>
              <a:avLst/>
              <a:gdLst/>
              <a:ahLst/>
              <a:cxnLst/>
              <a:rect l="l" t="t" r="r" b="b"/>
              <a:pathLst>
                <a:path w="715" h="715" extrusionOk="0">
                  <a:moveTo>
                    <a:pt x="358" y="1"/>
                  </a:moveTo>
                  <a:cubicBezTo>
                    <a:pt x="161" y="1"/>
                    <a:pt x="1" y="161"/>
                    <a:pt x="1" y="358"/>
                  </a:cubicBezTo>
                  <a:cubicBezTo>
                    <a:pt x="1" y="554"/>
                    <a:pt x="161" y="714"/>
                    <a:pt x="358" y="714"/>
                  </a:cubicBezTo>
                  <a:cubicBezTo>
                    <a:pt x="554" y="714"/>
                    <a:pt x="714" y="554"/>
                    <a:pt x="714" y="358"/>
                  </a:cubicBezTo>
                  <a:cubicBezTo>
                    <a:pt x="714" y="161"/>
                    <a:pt x="554" y="1"/>
                    <a:pt x="35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55"/>
            <p:cNvSpPr/>
            <p:nvPr/>
          </p:nvSpPr>
          <p:spPr>
            <a:xfrm>
              <a:off x="6806961" y="5958750"/>
              <a:ext cx="88093" cy="79067"/>
            </a:xfrm>
            <a:custGeom>
              <a:avLst/>
              <a:gdLst/>
              <a:ahLst/>
              <a:cxnLst/>
              <a:rect l="l" t="t" r="r" b="b"/>
              <a:pathLst>
                <a:path w="732" h="657" extrusionOk="0">
                  <a:moveTo>
                    <a:pt x="377" y="1"/>
                  </a:moveTo>
                  <a:cubicBezTo>
                    <a:pt x="224" y="1"/>
                    <a:pt x="85" y="102"/>
                    <a:pt x="54" y="257"/>
                  </a:cubicBezTo>
                  <a:cubicBezTo>
                    <a:pt x="0" y="436"/>
                    <a:pt x="125" y="614"/>
                    <a:pt x="286" y="650"/>
                  </a:cubicBezTo>
                  <a:cubicBezTo>
                    <a:pt x="309" y="655"/>
                    <a:pt x="332" y="657"/>
                    <a:pt x="355" y="657"/>
                  </a:cubicBezTo>
                  <a:cubicBezTo>
                    <a:pt x="508" y="657"/>
                    <a:pt x="647" y="556"/>
                    <a:pt x="678" y="400"/>
                  </a:cubicBezTo>
                  <a:cubicBezTo>
                    <a:pt x="732" y="240"/>
                    <a:pt x="607" y="61"/>
                    <a:pt x="446" y="8"/>
                  </a:cubicBezTo>
                  <a:cubicBezTo>
                    <a:pt x="423" y="3"/>
                    <a:pt x="400" y="1"/>
                    <a:pt x="37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5"/>
            <p:cNvSpPr/>
            <p:nvPr/>
          </p:nvSpPr>
          <p:spPr>
            <a:xfrm>
              <a:off x="7094703" y="5959111"/>
              <a:ext cx="85926" cy="78465"/>
            </a:xfrm>
            <a:custGeom>
              <a:avLst/>
              <a:gdLst/>
              <a:ahLst/>
              <a:cxnLst/>
              <a:rect l="l" t="t" r="r" b="b"/>
              <a:pathLst>
                <a:path w="714" h="652" extrusionOk="0">
                  <a:moveTo>
                    <a:pt x="357" y="0"/>
                  </a:moveTo>
                  <a:cubicBezTo>
                    <a:pt x="272" y="0"/>
                    <a:pt x="187" y="31"/>
                    <a:pt x="125" y="94"/>
                  </a:cubicBezTo>
                  <a:cubicBezTo>
                    <a:pt x="0" y="219"/>
                    <a:pt x="0" y="433"/>
                    <a:pt x="125" y="558"/>
                  </a:cubicBezTo>
                  <a:cubicBezTo>
                    <a:pt x="187" y="620"/>
                    <a:pt x="272" y="651"/>
                    <a:pt x="357" y="651"/>
                  </a:cubicBezTo>
                  <a:cubicBezTo>
                    <a:pt x="442" y="651"/>
                    <a:pt x="526" y="620"/>
                    <a:pt x="589" y="558"/>
                  </a:cubicBezTo>
                  <a:cubicBezTo>
                    <a:pt x="714" y="433"/>
                    <a:pt x="714" y="219"/>
                    <a:pt x="589" y="94"/>
                  </a:cubicBezTo>
                  <a:cubicBezTo>
                    <a:pt x="526" y="31"/>
                    <a:pt x="442" y="0"/>
                    <a:pt x="357"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55"/>
            <p:cNvSpPr/>
            <p:nvPr/>
          </p:nvSpPr>
          <p:spPr>
            <a:xfrm>
              <a:off x="6993735" y="5903753"/>
              <a:ext cx="43084" cy="86047"/>
            </a:xfrm>
            <a:custGeom>
              <a:avLst/>
              <a:gdLst/>
              <a:ahLst/>
              <a:cxnLst/>
              <a:rect l="l" t="t" r="r" b="b"/>
              <a:pathLst>
                <a:path w="358" h="715" extrusionOk="0">
                  <a:moveTo>
                    <a:pt x="1" y="1"/>
                  </a:moveTo>
                  <a:lnTo>
                    <a:pt x="1" y="714"/>
                  </a:lnTo>
                  <a:cubicBezTo>
                    <a:pt x="72" y="714"/>
                    <a:pt x="125" y="697"/>
                    <a:pt x="179" y="679"/>
                  </a:cubicBezTo>
                  <a:cubicBezTo>
                    <a:pt x="286" y="607"/>
                    <a:pt x="357" y="500"/>
                    <a:pt x="357" y="358"/>
                  </a:cubicBezTo>
                  <a:cubicBezTo>
                    <a:pt x="357" y="161"/>
                    <a:pt x="197" y="1"/>
                    <a:pt x="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67" name="Google Shape;2267;p55"/>
          <p:cNvGrpSpPr/>
          <p:nvPr/>
        </p:nvGrpSpPr>
        <p:grpSpPr>
          <a:xfrm>
            <a:off x="7215193" y="2464424"/>
            <a:ext cx="1021000" cy="1481300"/>
            <a:chOff x="5119713" y="7171887"/>
            <a:chExt cx="804888" cy="1164727"/>
          </a:xfrm>
        </p:grpSpPr>
        <p:sp>
          <p:nvSpPr>
            <p:cNvPr id="2268" name="Google Shape;2268;p55"/>
            <p:cNvSpPr/>
            <p:nvPr/>
          </p:nvSpPr>
          <p:spPr>
            <a:xfrm>
              <a:off x="5259518" y="7531725"/>
              <a:ext cx="525515" cy="555191"/>
            </a:xfrm>
            <a:custGeom>
              <a:avLst/>
              <a:gdLst/>
              <a:ahLst/>
              <a:cxnLst/>
              <a:rect l="l" t="t" r="r" b="b"/>
              <a:pathLst>
                <a:path w="2214" h="2339" extrusionOk="0">
                  <a:moveTo>
                    <a:pt x="518" y="1"/>
                  </a:moveTo>
                  <a:lnTo>
                    <a:pt x="518" y="536"/>
                  </a:lnTo>
                  <a:cubicBezTo>
                    <a:pt x="518" y="1000"/>
                    <a:pt x="1" y="2088"/>
                    <a:pt x="1" y="2338"/>
                  </a:cubicBezTo>
                  <a:lnTo>
                    <a:pt x="2213" y="2338"/>
                  </a:lnTo>
                  <a:cubicBezTo>
                    <a:pt x="2213" y="2088"/>
                    <a:pt x="1696" y="1000"/>
                    <a:pt x="1696" y="536"/>
                  </a:cubicBezTo>
                  <a:lnTo>
                    <a:pt x="169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9" name="Google Shape;2269;p55"/>
            <p:cNvSpPr/>
            <p:nvPr/>
          </p:nvSpPr>
          <p:spPr>
            <a:xfrm>
              <a:off x="5522037" y="7531725"/>
              <a:ext cx="262995" cy="555191"/>
            </a:xfrm>
            <a:custGeom>
              <a:avLst/>
              <a:gdLst/>
              <a:ahLst/>
              <a:cxnLst/>
              <a:rect l="l" t="t" r="r" b="b"/>
              <a:pathLst>
                <a:path w="1108" h="2339" extrusionOk="0">
                  <a:moveTo>
                    <a:pt x="1" y="1"/>
                  </a:moveTo>
                  <a:lnTo>
                    <a:pt x="1" y="2338"/>
                  </a:lnTo>
                  <a:lnTo>
                    <a:pt x="1107" y="2338"/>
                  </a:lnTo>
                  <a:cubicBezTo>
                    <a:pt x="1107" y="2088"/>
                    <a:pt x="590" y="1000"/>
                    <a:pt x="590" y="536"/>
                  </a:cubicBezTo>
                  <a:lnTo>
                    <a:pt x="59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55"/>
            <p:cNvSpPr/>
            <p:nvPr/>
          </p:nvSpPr>
          <p:spPr>
            <a:xfrm>
              <a:off x="5179053" y="8014515"/>
              <a:ext cx="686445" cy="169714"/>
            </a:xfrm>
            <a:custGeom>
              <a:avLst/>
              <a:gdLst/>
              <a:ahLst/>
              <a:cxnLst/>
              <a:rect l="l" t="t" r="r" b="b"/>
              <a:pathLst>
                <a:path w="2892" h="715" extrusionOk="0">
                  <a:moveTo>
                    <a:pt x="1" y="1"/>
                  </a:moveTo>
                  <a:lnTo>
                    <a:pt x="1" y="714"/>
                  </a:lnTo>
                  <a:lnTo>
                    <a:pt x="2891" y="714"/>
                  </a:lnTo>
                  <a:lnTo>
                    <a:pt x="289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55"/>
            <p:cNvSpPr/>
            <p:nvPr/>
          </p:nvSpPr>
          <p:spPr>
            <a:xfrm>
              <a:off x="5522037" y="8014515"/>
              <a:ext cx="343460" cy="169714"/>
            </a:xfrm>
            <a:custGeom>
              <a:avLst/>
              <a:gdLst/>
              <a:ahLst/>
              <a:cxnLst/>
              <a:rect l="l" t="t" r="r" b="b"/>
              <a:pathLst>
                <a:path w="1447" h="715" extrusionOk="0">
                  <a:moveTo>
                    <a:pt x="1" y="1"/>
                  </a:moveTo>
                  <a:lnTo>
                    <a:pt x="1" y="714"/>
                  </a:lnTo>
                  <a:lnTo>
                    <a:pt x="1446" y="714"/>
                  </a:lnTo>
                  <a:lnTo>
                    <a:pt x="14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55"/>
            <p:cNvSpPr/>
            <p:nvPr/>
          </p:nvSpPr>
          <p:spPr>
            <a:xfrm>
              <a:off x="5119713" y="8179717"/>
              <a:ext cx="804888" cy="156897"/>
            </a:xfrm>
            <a:custGeom>
              <a:avLst/>
              <a:gdLst/>
              <a:ahLst/>
              <a:cxnLst/>
              <a:rect l="l" t="t" r="r" b="b"/>
              <a:pathLst>
                <a:path w="3391" h="661" extrusionOk="0">
                  <a:moveTo>
                    <a:pt x="1" y="1"/>
                  </a:moveTo>
                  <a:lnTo>
                    <a:pt x="1" y="661"/>
                  </a:lnTo>
                  <a:lnTo>
                    <a:pt x="3391" y="661"/>
                  </a:lnTo>
                  <a:lnTo>
                    <a:pt x="339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55"/>
            <p:cNvSpPr/>
            <p:nvPr/>
          </p:nvSpPr>
          <p:spPr>
            <a:xfrm>
              <a:off x="5522037" y="8179717"/>
              <a:ext cx="402563" cy="156897"/>
            </a:xfrm>
            <a:custGeom>
              <a:avLst/>
              <a:gdLst/>
              <a:ahLst/>
              <a:cxnLst/>
              <a:rect l="l" t="t" r="r" b="b"/>
              <a:pathLst>
                <a:path w="1696" h="661" extrusionOk="0">
                  <a:moveTo>
                    <a:pt x="1" y="1"/>
                  </a:moveTo>
                  <a:lnTo>
                    <a:pt x="1" y="661"/>
                  </a:lnTo>
                  <a:lnTo>
                    <a:pt x="1696" y="661"/>
                  </a:lnTo>
                  <a:lnTo>
                    <a:pt x="169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55"/>
            <p:cNvSpPr/>
            <p:nvPr/>
          </p:nvSpPr>
          <p:spPr>
            <a:xfrm>
              <a:off x="5293460" y="7362250"/>
              <a:ext cx="453358" cy="178259"/>
            </a:xfrm>
            <a:custGeom>
              <a:avLst/>
              <a:gdLst/>
              <a:ahLst/>
              <a:cxnLst/>
              <a:rect l="l" t="t" r="r" b="b"/>
              <a:pathLst>
                <a:path w="1910" h="751" extrusionOk="0">
                  <a:moveTo>
                    <a:pt x="0" y="1"/>
                  </a:moveTo>
                  <a:lnTo>
                    <a:pt x="0" y="750"/>
                  </a:lnTo>
                  <a:lnTo>
                    <a:pt x="1909" y="750"/>
                  </a:lnTo>
                  <a:lnTo>
                    <a:pt x="190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55"/>
            <p:cNvSpPr/>
            <p:nvPr/>
          </p:nvSpPr>
          <p:spPr>
            <a:xfrm>
              <a:off x="5522037" y="7362250"/>
              <a:ext cx="224780" cy="178259"/>
            </a:xfrm>
            <a:custGeom>
              <a:avLst/>
              <a:gdLst/>
              <a:ahLst/>
              <a:cxnLst/>
              <a:rect l="l" t="t" r="r" b="b"/>
              <a:pathLst>
                <a:path w="947" h="751" extrusionOk="0">
                  <a:moveTo>
                    <a:pt x="1" y="1"/>
                  </a:moveTo>
                  <a:lnTo>
                    <a:pt x="1" y="750"/>
                  </a:lnTo>
                  <a:lnTo>
                    <a:pt x="946" y="750"/>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55"/>
            <p:cNvSpPr/>
            <p:nvPr/>
          </p:nvSpPr>
          <p:spPr>
            <a:xfrm>
              <a:off x="5259518" y="7171887"/>
              <a:ext cx="525515" cy="203420"/>
            </a:xfrm>
            <a:custGeom>
              <a:avLst/>
              <a:gdLst/>
              <a:ahLst/>
              <a:cxnLst/>
              <a:rect l="l" t="t" r="r" b="b"/>
              <a:pathLst>
                <a:path w="2214" h="857" extrusionOk="0">
                  <a:moveTo>
                    <a:pt x="1" y="0"/>
                  </a:moveTo>
                  <a:lnTo>
                    <a:pt x="1" y="857"/>
                  </a:lnTo>
                  <a:lnTo>
                    <a:pt x="2213" y="857"/>
                  </a:lnTo>
                  <a:lnTo>
                    <a:pt x="2213" y="0"/>
                  </a:lnTo>
                  <a:lnTo>
                    <a:pt x="1838" y="0"/>
                  </a:lnTo>
                  <a:lnTo>
                    <a:pt x="1838" y="375"/>
                  </a:lnTo>
                  <a:lnTo>
                    <a:pt x="1446" y="375"/>
                  </a:lnTo>
                  <a:lnTo>
                    <a:pt x="1446" y="0"/>
                  </a:lnTo>
                  <a:lnTo>
                    <a:pt x="768" y="0"/>
                  </a:lnTo>
                  <a:lnTo>
                    <a:pt x="768" y="375"/>
                  </a:lnTo>
                  <a:lnTo>
                    <a:pt x="393" y="375"/>
                  </a:lnTo>
                  <a:lnTo>
                    <a:pt x="3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55"/>
            <p:cNvSpPr/>
            <p:nvPr/>
          </p:nvSpPr>
          <p:spPr>
            <a:xfrm>
              <a:off x="5522037" y="7171887"/>
              <a:ext cx="262995" cy="203420"/>
            </a:xfrm>
            <a:custGeom>
              <a:avLst/>
              <a:gdLst/>
              <a:ahLst/>
              <a:cxnLst/>
              <a:rect l="l" t="t" r="r" b="b"/>
              <a:pathLst>
                <a:path w="1108" h="857" extrusionOk="0">
                  <a:moveTo>
                    <a:pt x="1" y="0"/>
                  </a:moveTo>
                  <a:lnTo>
                    <a:pt x="1" y="857"/>
                  </a:lnTo>
                  <a:lnTo>
                    <a:pt x="1107" y="857"/>
                  </a:lnTo>
                  <a:lnTo>
                    <a:pt x="1107" y="0"/>
                  </a:lnTo>
                  <a:lnTo>
                    <a:pt x="732" y="0"/>
                  </a:lnTo>
                  <a:lnTo>
                    <a:pt x="732" y="375"/>
                  </a:lnTo>
                  <a:lnTo>
                    <a:pt x="340" y="375"/>
                  </a:lnTo>
                  <a:lnTo>
                    <a:pt x="34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Google Shape;2250;p55">
            <a:extLst>
              <a:ext uri="{FF2B5EF4-FFF2-40B4-BE49-F238E27FC236}">
                <a16:creationId xmlns:a16="http://schemas.microsoft.com/office/drawing/2014/main" id="{91552196-A702-80FD-5F0F-66E27146BDB3}"/>
              </a:ext>
            </a:extLst>
          </p:cNvPr>
          <p:cNvSpPr txBox="1">
            <a:spLocks/>
          </p:cNvSpPr>
          <p:nvPr/>
        </p:nvSpPr>
        <p:spPr>
          <a:xfrm>
            <a:off x="2094670" y="3640757"/>
            <a:ext cx="5029293" cy="6402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6000"/>
              <a:buFont typeface="Vollkorn"/>
              <a:buNone/>
              <a:defRPr sz="5000" b="1" i="0" u="none" strike="noStrike" cap="none">
                <a:solidFill>
                  <a:schemeClr val="accent3"/>
                </a:solidFill>
                <a:latin typeface="Vollkorn"/>
                <a:ea typeface="Vollkorn"/>
                <a:cs typeface="Vollkorn"/>
                <a:sym typeface="Vollkorn"/>
              </a:defRPr>
            </a:lvl1pPr>
            <a:lvl2pPr marR="0" lvl="1"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2pPr>
            <a:lvl3pPr marR="0" lvl="2"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3pPr>
            <a:lvl4pPr marR="0" lvl="3"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4pPr>
            <a:lvl5pPr marR="0" lvl="4"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5pPr>
            <a:lvl6pPr marR="0" lvl="5"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6pPr>
            <a:lvl7pPr marR="0" lvl="6"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7pPr>
            <a:lvl8pPr marR="0" lvl="7"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8pPr>
            <a:lvl9pPr marR="0" lvl="8" algn="ctr" rtl="0">
              <a:lnSpc>
                <a:spcPct val="100000"/>
              </a:lnSpc>
              <a:spcBef>
                <a:spcPts val="0"/>
              </a:spcBef>
              <a:spcAft>
                <a:spcPts val="0"/>
              </a:spcAft>
              <a:buClr>
                <a:schemeClr val="lt1"/>
              </a:buClr>
              <a:buSzPts val="6000"/>
              <a:buFont typeface="Vollkorn"/>
              <a:buNone/>
              <a:defRPr sz="6000" b="1" i="0" u="none" strike="noStrike" cap="none">
                <a:solidFill>
                  <a:schemeClr val="lt1"/>
                </a:solidFill>
                <a:latin typeface="Vollkorn"/>
                <a:ea typeface="Vollkorn"/>
                <a:cs typeface="Vollkorn"/>
                <a:sym typeface="Vollkorn"/>
              </a:defRPr>
            </a:lvl9pPr>
          </a:lstStyle>
          <a:p>
            <a:r>
              <a:rPr lang="en-US" dirty="0"/>
              <a:t>26 pilot testers </a:t>
            </a:r>
          </a:p>
        </p:txBody>
      </p:sp>
      <p:sp>
        <p:nvSpPr>
          <p:cNvPr id="5" name="Google Shape;2251;p55">
            <a:extLst>
              <a:ext uri="{FF2B5EF4-FFF2-40B4-BE49-F238E27FC236}">
                <a16:creationId xmlns:a16="http://schemas.microsoft.com/office/drawing/2014/main" id="{963D97D2-590A-CF48-8574-B8529323B9C6}"/>
              </a:ext>
            </a:extLst>
          </p:cNvPr>
          <p:cNvSpPr txBox="1">
            <a:spLocks/>
          </p:cNvSpPr>
          <p:nvPr/>
        </p:nvSpPr>
        <p:spPr>
          <a:xfrm>
            <a:off x="2120778" y="4090702"/>
            <a:ext cx="4932152" cy="365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17500" algn="ctr" rtl="0">
              <a:lnSpc>
                <a:spcPct val="100000"/>
              </a:lnSpc>
              <a:spcBef>
                <a:spcPts val="0"/>
              </a:spcBef>
              <a:spcAft>
                <a:spcPts val="0"/>
              </a:spcAft>
              <a:buClr>
                <a:schemeClr val="dk1"/>
              </a:buClr>
              <a:buSzPts val="2400"/>
              <a:buFont typeface="PT Sans"/>
              <a:buNone/>
              <a:defRPr sz="1600" b="0" i="0" u="none" strike="noStrike" cap="none">
                <a:solidFill>
                  <a:schemeClr val="dk1"/>
                </a:solidFill>
                <a:latin typeface="Vollkorn"/>
                <a:ea typeface="Vollkorn"/>
                <a:cs typeface="Vollkorn"/>
                <a:sym typeface="Vollkorn"/>
              </a:defRPr>
            </a:lvl1pPr>
            <a:lvl2pPr marL="914400" marR="0" lvl="1"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2pPr>
            <a:lvl3pPr marL="1371600" marR="0" lvl="2" indent="-317500" algn="ctr" rtl="0">
              <a:lnSpc>
                <a:spcPct val="100000"/>
              </a:lnSpc>
              <a:spcBef>
                <a:spcPts val="0"/>
              </a:spcBef>
              <a:spcAft>
                <a:spcPts val="0"/>
              </a:spcAft>
              <a:buClr>
                <a:schemeClr val="dk1"/>
              </a:buClr>
              <a:buSzPts val="2100"/>
              <a:buFont typeface="Vollkorn"/>
              <a:buNone/>
              <a:defRPr sz="2100" b="0" i="0" u="none" strike="noStrike" cap="none">
                <a:solidFill>
                  <a:schemeClr val="dk1"/>
                </a:solidFill>
                <a:latin typeface="Vollkorn"/>
                <a:ea typeface="Vollkorn"/>
                <a:cs typeface="Vollkorn"/>
                <a:sym typeface="Vollkorn"/>
              </a:defRPr>
            </a:lvl3pPr>
            <a:lvl4pPr marL="1828800" marR="0" lvl="3"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4pPr>
            <a:lvl5pPr marL="2286000" marR="0" lvl="4"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5pPr>
            <a:lvl6pPr marL="2743200" marR="0" lvl="5"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6pPr>
            <a:lvl7pPr marL="3200400" marR="0" lvl="6"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7pPr>
            <a:lvl8pPr marL="3657600" marR="0" lvl="7"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8pPr>
            <a:lvl9pPr marL="4114800" marR="0" lvl="8" indent="-317500" algn="ctr" rtl="0">
              <a:lnSpc>
                <a:spcPct val="100000"/>
              </a:lnSpc>
              <a:spcBef>
                <a:spcPts val="0"/>
              </a:spcBef>
              <a:spcAft>
                <a:spcPts val="0"/>
              </a:spcAft>
              <a:buClr>
                <a:schemeClr val="dk1"/>
              </a:buClr>
              <a:buSzPts val="2100"/>
              <a:buFont typeface="PT Sans"/>
              <a:buNone/>
              <a:defRPr sz="2100" b="0" i="0" u="none" strike="noStrike" cap="none">
                <a:solidFill>
                  <a:schemeClr val="dk1"/>
                </a:solidFill>
                <a:latin typeface="PT Sans"/>
                <a:ea typeface="PT Sans"/>
                <a:cs typeface="PT Sans"/>
                <a:sym typeface="PT Sans"/>
              </a:defRPr>
            </a:lvl9pPr>
          </a:lstStyle>
          <a:p>
            <a:pPr marL="0" indent="0"/>
            <a:r>
              <a:rPr lang="en-US" dirty="0"/>
              <a:t>Completed the Foundations curriculum in Fall 2023</a:t>
            </a:r>
          </a:p>
        </p:txBody>
      </p:sp>
    </p:spTree>
    <p:extLst>
      <p:ext uri="{BB962C8B-B14F-4D97-AF65-F5344CB8AC3E}">
        <p14:creationId xmlns:p14="http://schemas.microsoft.com/office/powerpoint/2010/main" val="1460757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34"/>
          <p:cNvSpPr txBox="1">
            <a:spLocks noGrp="1"/>
          </p:cNvSpPr>
          <p:nvPr>
            <p:ph type="body" idx="1"/>
          </p:nvPr>
        </p:nvSpPr>
        <p:spPr>
          <a:xfrm>
            <a:off x="887017" y="2418160"/>
            <a:ext cx="3868340" cy="617934"/>
          </a:xfrm>
          <a:prstGeom prst="rect">
            <a:avLst/>
          </a:prstGeom>
          <a:noFill/>
          <a:ln>
            <a:noFill/>
          </a:ln>
        </p:spPr>
        <p:txBody>
          <a:bodyPr spcFirstLastPara="1" wrap="square" lIns="68569" tIns="34275" rIns="68569" bIns="34275" anchor="b" anchorCtr="0">
            <a:normAutofit/>
          </a:bodyPr>
          <a:lstStyle/>
          <a:p>
            <a:pPr marL="0" indent="0">
              <a:spcBef>
                <a:spcPts val="0"/>
              </a:spcBef>
            </a:pPr>
            <a:r>
              <a:rPr lang="en-US"/>
              <a:t>Educational &amp; Practical</a:t>
            </a:r>
            <a:endParaRPr/>
          </a:p>
        </p:txBody>
      </p:sp>
      <p:sp>
        <p:nvSpPr>
          <p:cNvPr id="312" name="Google Shape;312;p34"/>
          <p:cNvSpPr txBox="1">
            <a:spLocks noGrp="1"/>
          </p:cNvSpPr>
          <p:nvPr>
            <p:ph type="body" idx="2"/>
          </p:nvPr>
        </p:nvSpPr>
        <p:spPr>
          <a:xfrm>
            <a:off x="901304" y="3043239"/>
            <a:ext cx="4029075" cy="1500187"/>
          </a:xfrm>
          <a:prstGeom prst="rect">
            <a:avLst/>
          </a:prstGeom>
          <a:noFill/>
          <a:ln>
            <a:noFill/>
          </a:ln>
        </p:spPr>
        <p:txBody>
          <a:bodyPr spcFirstLastPara="1" wrap="square" lIns="68569" tIns="34275" rIns="68569" bIns="34275" anchor="t" anchorCtr="0">
            <a:normAutofit/>
          </a:bodyPr>
          <a:lstStyle/>
          <a:p>
            <a:pPr marL="171450" indent="-171450">
              <a:spcBef>
                <a:spcPts val="0"/>
              </a:spcBef>
              <a:buSzPts val="2600"/>
            </a:pPr>
            <a:r>
              <a:rPr lang="en-US" sz="1950">
                <a:latin typeface="Arial"/>
                <a:ea typeface="Arial"/>
                <a:cs typeface="Arial"/>
                <a:sym typeface="Arial"/>
              </a:rPr>
              <a:t>40+ thought-provoking sessions</a:t>
            </a:r>
            <a:endParaRPr/>
          </a:p>
          <a:p>
            <a:pPr marL="171450" indent="-171450">
              <a:buSzPts val="2600"/>
            </a:pPr>
            <a:r>
              <a:rPr lang="en-US" sz="1950">
                <a:latin typeface="Arial"/>
                <a:ea typeface="Arial"/>
                <a:cs typeface="Arial"/>
                <a:sym typeface="Arial"/>
              </a:rPr>
              <a:t>Poster sessions</a:t>
            </a:r>
            <a:endParaRPr/>
          </a:p>
          <a:p>
            <a:pPr marL="171450" indent="-171450">
              <a:buSzPts val="2600"/>
            </a:pPr>
            <a:r>
              <a:rPr lang="en-US" sz="1950">
                <a:latin typeface="Arial"/>
                <a:ea typeface="Arial"/>
                <a:cs typeface="Arial"/>
                <a:sym typeface="Arial"/>
              </a:rPr>
              <a:t>Preconferences, tours, and workshops</a:t>
            </a:r>
            <a:endParaRPr/>
          </a:p>
        </p:txBody>
      </p:sp>
      <p:sp>
        <p:nvSpPr>
          <p:cNvPr id="313" name="Google Shape;313;p34"/>
          <p:cNvSpPr txBox="1">
            <a:spLocks noGrp="1"/>
          </p:cNvSpPr>
          <p:nvPr>
            <p:ph type="body" idx="3"/>
          </p:nvPr>
        </p:nvSpPr>
        <p:spPr>
          <a:xfrm>
            <a:off x="5022056" y="2418160"/>
            <a:ext cx="3887391" cy="617934"/>
          </a:xfrm>
          <a:prstGeom prst="rect">
            <a:avLst/>
          </a:prstGeom>
          <a:noFill/>
          <a:ln>
            <a:noFill/>
          </a:ln>
        </p:spPr>
        <p:txBody>
          <a:bodyPr spcFirstLastPara="1" wrap="square" lIns="68569" tIns="34275" rIns="68569" bIns="34275" anchor="b" anchorCtr="0">
            <a:normAutofit/>
          </a:bodyPr>
          <a:lstStyle/>
          <a:p>
            <a:pPr marL="0" indent="0">
              <a:spcBef>
                <a:spcPts val="0"/>
              </a:spcBef>
            </a:pPr>
            <a:r>
              <a:rPr lang="en-US"/>
              <a:t>Networking &amp; Fun</a:t>
            </a:r>
            <a:endParaRPr/>
          </a:p>
        </p:txBody>
      </p:sp>
      <p:sp>
        <p:nvSpPr>
          <p:cNvPr id="314" name="Google Shape;314;p34"/>
          <p:cNvSpPr txBox="1">
            <a:spLocks noGrp="1"/>
          </p:cNvSpPr>
          <p:nvPr>
            <p:ph type="body" idx="4"/>
          </p:nvPr>
        </p:nvSpPr>
        <p:spPr>
          <a:xfrm>
            <a:off x="5036344" y="3049191"/>
            <a:ext cx="4029075" cy="1985963"/>
          </a:xfrm>
          <a:prstGeom prst="rect">
            <a:avLst/>
          </a:prstGeom>
          <a:noFill/>
          <a:ln>
            <a:noFill/>
          </a:ln>
        </p:spPr>
        <p:txBody>
          <a:bodyPr spcFirstLastPara="1" wrap="square" lIns="68569" tIns="34275" rIns="68569" bIns="34275" anchor="t" anchorCtr="0">
            <a:normAutofit/>
          </a:bodyPr>
          <a:lstStyle/>
          <a:p>
            <a:pPr marL="171450" indent="-171450">
              <a:spcBef>
                <a:spcPts val="0"/>
              </a:spcBef>
              <a:buSzPts val="2600"/>
            </a:pPr>
            <a:r>
              <a:rPr lang="en-US" sz="1950">
                <a:latin typeface="Arial"/>
                <a:ea typeface="Arial"/>
                <a:cs typeface="Arial"/>
                <a:sym typeface="Arial"/>
              </a:rPr>
              <a:t>Opening reception</a:t>
            </a:r>
            <a:endParaRPr/>
          </a:p>
          <a:p>
            <a:pPr marL="171450" indent="-171450">
              <a:buSzPts val="2600"/>
            </a:pPr>
            <a:r>
              <a:rPr lang="en-US" sz="1950">
                <a:latin typeface="Arial"/>
                <a:ea typeface="Arial"/>
                <a:cs typeface="Arial"/>
                <a:sym typeface="Arial"/>
              </a:rPr>
              <a:t>Dine-arounds</a:t>
            </a:r>
            <a:endParaRPr/>
          </a:p>
          <a:p>
            <a:pPr marL="171450" indent="-171450">
              <a:buSzPts val="2600"/>
            </a:pPr>
            <a:r>
              <a:rPr lang="en-US" sz="1950">
                <a:latin typeface="Arial"/>
                <a:ea typeface="Arial"/>
                <a:cs typeface="Arial"/>
                <a:sym typeface="Arial"/>
              </a:rPr>
              <a:t>Game night</a:t>
            </a:r>
            <a:endParaRPr/>
          </a:p>
          <a:p>
            <a:pPr marL="171450" indent="-171450">
              <a:buSzPts val="2600"/>
            </a:pPr>
            <a:r>
              <a:rPr lang="en-US" sz="1950">
                <a:latin typeface="Arial"/>
                <a:ea typeface="Arial"/>
                <a:cs typeface="Arial"/>
                <a:sym typeface="Arial"/>
              </a:rPr>
              <a:t>Informal, unconference discussions</a:t>
            </a:r>
            <a:endParaRPr/>
          </a:p>
        </p:txBody>
      </p:sp>
      <p:sp>
        <p:nvSpPr>
          <p:cNvPr id="315" name="Google Shape;315;p34"/>
          <p:cNvSpPr txBox="1">
            <a:spLocks noGrp="1"/>
          </p:cNvSpPr>
          <p:nvPr>
            <p:ph type="ftr" idx="11"/>
          </p:nvPr>
        </p:nvSpPr>
        <p:spPr>
          <a:xfrm>
            <a:off x="5036344" y="4769645"/>
            <a:ext cx="3873104" cy="273844"/>
          </a:xfrm>
          <a:prstGeom prst="rect">
            <a:avLst/>
          </a:prstGeom>
          <a:noFill/>
          <a:ln>
            <a:noFill/>
          </a:ln>
        </p:spPr>
        <p:txBody>
          <a:bodyPr spcFirstLastPara="1" wrap="square" lIns="68569" tIns="34275" rIns="68569" bIns="34275" anchor="ctr" anchorCtr="0">
            <a:noAutofit/>
          </a:bodyPr>
          <a:lstStyle/>
          <a:p>
            <a:pPr defTabSz="685800">
              <a:buClr>
                <a:srgbClr val="888888"/>
              </a:buClr>
              <a:buSzPts val="1600"/>
            </a:pPr>
            <a:r>
              <a:rPr lang="en-US" sz="1200">
                <a:latin typeface="Calibri"/>
                <a:ea typeface="Calibri"/>
                <a:cs typeface="Calibri"/>
                <a:sym typeface="Calibri"/>
              </a:rPr>
              <a:t>Core President’s Program – You’re in the Right Place!</a:t>
            </a:r>
            <a:endParaRPr/>
          </a:p>
        </p:txBody>
      </p:sp>
      <p:sp>
        <p:nvSpPr>
          <p:cNvPr id="316" name="Google Shape;316;p34"/>
          <p:cNvSpPr txBox="1"/>
          <p:nvPr/>
        </p:nvSpPr>
        <p:spPr>
          <a:xfrm>
            <a:off x="901304" y="4769645"/>
            <a:ext cx="3670697" cy="273844"/>
          </a:xfrm>
          <a:prstGeom prst="rect">
            <a:avLst/>
          </a:prstGeom>
          <a:noFill/>
          <a:ln>
            <a:noFill/>
          </a:ln>
        </p:spPr>
        <p:txBody>
          <a:bodyPr spcFirstLastPara="1" wrap="square" lIns="68569" tIns="34275" rIns="68569" bIns="34275" anchor="ctr" anchorCtr="0">
            <a:noAutofit/>
          </a:bodyPr>
          <a:lstStyle/>
          <a:p>
            <a:pPr algn="ctr" defTabSz="685800"/>
            <a:r>
              <a:rPr lang="en-US" sz="1800" b="1">
                <a:solidFill>
                  <a:srgbClr val="0C4392"/>
                </a:solidFill>
                <a:latin typeface="Calibri"/>
                <a:ea typeface="Calibri"/>
                <a:cs typeface="Calibri"/>
                <a:sym typeface="Calibri"/>
              </a:rPr>
              <a:t>coreforum.org</a:t>
            </a:r>
            <a:endParaRPr sz="1050"/>
          </a:p>
        </p:txBody>
      </p:sp>
      <p:pic>
        <p:nvPicPr>
          <p:cNvPr id="317" name="Google Shape;317;p34" descr="A picture containing rectangle, screenshot, design&#10;&#10;Description automatically generated"/>
          <p:cNvPicPr preferRelativeResize="0"/>
          <p:nvPr/>
        </p:nvPicPr>
        <p:blipFill rotWithShape="1">
          <a:blip r:embed="rId3">
            <a:alphaModFix/>
          </a:blip>
          <a:srcRect/>
          <a:stretch/>
        </p:blipFill>
        <p:spPr>
          <a:xfrm>
            <a:off x="6435807" y="300038"/>
            <a:ext cx="2118122" cy="2118122"/>
          </a:xfrm>
          <a:prstGeom prst="rect">
            <a:avLst/>
          </a:prstGeom>
          <a:noFill/>
          <a:ln>
            <a:noFill/>
          </a:ln>
        </p:spPr>
      </p:pic>
      <p:pic>
        <p:nvPicPr>
          <p:cNvPr id="318" name="Google Shape;318;p34"/>
          <p:cNvPicPr preferRelativeResize="0"/>
          <p:nvPr/>
        </p:nvPicPr>
        <p:blipFill rotWithShape="1">
          <a:blip r:embed="rId4">
            <a:alphaModFix/>
          </a:blip>
          <a:srcRect/>
          <a:stretch/>
        </p:blipFill>
        <p:spPr>
          <a:xfrm>
            <a:off x="0" y="0"/>
            <a:ext cx="5301503" cy="2651206"/>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13"/>
        <p:cNvGrpSpPr/>
        <p:nvPr/>
      </p:nvGrpSpPr>
      <p:grpSpPr>
        <a:xfrm>
          <a:off x="0" y="0"/>
          <a:ext cx="0" cy="0"/>
          <a:chOff x="0" y="0"/>
          <a:chExt cx="0" cy="0"/>
        </a:xfrm>
      </p:grpSpPr>
      <p:sp>
        <p:nvSpPr>
          <p:cNvPr id="2314" name="Google Shape;2314;p57"/>
          <p:cNvSpPr txBox="1">
            <a:spLocks noGrp="1"/>
          </p:cNvSpPr>
          <p:nvPr>
            <p:ph type="title"/>
          </p:nvPr>
        </p:nvSpPr>
        <p:spPr>
          <a:xfrm>
            <a:off x="382777" y="2092351"/>
            <a:ext cx="2868900" cy="1216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ONEAL Discord</a:t>
            </a:r>
            <a:endParaRPr dirty="0"/>
          </a:p>
        </p:txBody>
      </p:sp>
      <p:sp>
        <p:nvSpPr>
          <p:cNvPr id="2315" name="Google Shape;2315;p57"/>
          <p:cNvSpPr txBox="1">
            <a:spLocks noGrp="1"/>
          </p:cNvSpPr>
          <p:nvPr>
            <p:ph type="subTitle" idx="1"/>
          </p:nvPr>
        </p:nvSpPr>
        <p:spPr>
          <a:xfrm>
            <a:off x="382777" y="3205550"/>
            <a:ext cx="2868900" cy="1053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400" dirty="0"/>
              <a:t>https://oneal-project.org/discord/</a:t>
            </a:r>
          </a:p>
        </p:txBody>
      </p:sp>
      <p:sp>
        <p:nvSpPr>
          <p:cNvPr id="2317" name="Google Shape;2317;p57"/>
          <p:cNvSpPr/>
          <p:nvPr/>
        </p:nvSpPr>
        <p:spPr>
          <a:xfrm>
            <a:off x="3509081" y="601715"/>
            <a:ext cx="5211235" cy="4115970"/>
          </a:xfrm>
          <a:custGeom>
            <a:avLst/>
            <a:gdLst/>
            <a:ahLst/>
            <a:cxnLst/>
            <a:rect l="l" t="t" r="r" b="b"/>
            <a:pathLst>
              <a:path w="131696" h="100673" extrusionOk="0">
                <a:moveTo>
                  <a:pt x="128192" y="0"/>
                </a:moveTo>
                <a:lnTo>
                  <a:pt x="3504" y="0"/>
                </a:lnTo>
                <a:lnTo>
                  <a:pt x="3504" y="0"/>
                </a:lnTo>
                <a:lnTo>
                  <a:pt x="2821" y="0"/>
                </a:lnTo>
                <a:lnTo>
                  <a:pt x="2137" y="257"/>
                </a:lnTo>
                <a:lnTo>
                  <a:pt x="1624" y="598"/>
                </a:lnTo>
                <a:lnTo>
                  <a:pt x="1026" y="1026"/>
                </a:lnTo>
                <a:lnTo>
                  <a:pt x="599" y="1538"/>
                </a:lnTo>
                <a:lnTo>
                  <a:pt x="342" y="2137"/>
                </a:lnTo>
                <a:lnTo>
                  <a:pt x="86" y="2735"/>
                </a:lnTo>
                <a:lnTo>
                  <a:pt x="0" y="3504"/>
                </a:lnTo>
                <a:lnTo>
                  <a:pt x="0" y="79991"/>
                </a:lnTo>
                <a:lnTo>
                  <a:pt x="0" y="79991"/>
                </a:lnTo>
                <a:lnTo>
                  <a:pt x="86" y="80675"/>
                </a:lnTo>
                <a:lnTo>
                  <a:pt x="342" y="81359"/>
                </a:lnTo>
                <a:lnTo>
                  <a:pt x="599" y="81957"/>
                </a:lnTo>
                <a:lnTo>
                  <a:pt x="1026" y="82470"/>
                </a:lnTo>
                <a:lnTo>
                  <a:pt x="1624" y="82897"/>
                </a:lnTo>
                <a:lnTo>
                  <a:pt x="2137" y="83239"/>
                </a:lnTo>
                <a:lnTo>
                  <a:pt x="2821" y="83410"/>
                </a:lnTo>
                <a:lnTo>
                  <a:pt x="3504" y="83495"/>
                </a:lnTo>
                <a:lnTo>
                  <a:pt x="52132" y="83495"/>
                </a:lnTo>
                <a:lnTo>
                  <a:pt x="51191" y="89990"/>
                </a:lnTo>
                <a:lnTo>
                  <a:pt x="51191" y="89990"/>
                </a:lnTo>
                <a:lnTo>
                  <a:pt x="50850" y="91272"/>
                </a:lnTo>
                <a:lnTo>
                  <a:pt x="50251" y="92640"/>
                </a:lnTo>
                <a:lnTo>
                  <a:pt x="49910" y="93238"/>
                </a:lnTo>
                <a:lnTo>
                  <a:pt x="49482" y="93836"/>
                </a:lnTo>
                <a:lnTo>
                  <a:pt x="49055" y="94349"/>
                </a:lnTo>
                <a:lnTo>
                  <a:pt x="48628" y="94862"/>
                </a:lnTo>
                <a:lnTo>
                  <a:pt x="43842" y="98024"/>
                </a:lnTo>
                <a:lnTo>
                  <a:pt x="43842" y="98024"/>
                </a:lnTo>
                <a:lnTo>
                  <a:pt x="43585" y="98280"/>
                </a:lnTo>
                <a:lnTo>
                  <a:pt x="43415" y="98536"/>
                </a:lnTo>
                <a:lnTo>
                  <a:pt x="43329" y="98878"/>
                </a:lnTo>
                <a:lnTo>
                  <a:pt x="43244" y="99220"/>
                </a:lnTo>
                <a:lnTo>
                  <a:pt x="43329" y="99562"/>
                </a:lnTo>
                <a:lnTo>
                  <a:pt x="43415" y="99818"/>
                </a:lnTo>
                <a:lnTo>
                  <a:pt x="43585" y="100160"/>
                </a:lnTo>
                <a:lnTo>
                  <a:pt x="43842" y="100417"/>
                </a:lnTo>
                <a:lnTo>
                  <a:pt x="43842" y="100417"/>
                </a:lnTo>
                <a:lnTo>
                  <a:pt x="44269" y="100588"/>
                </a:lnTo>
                <a:lnTo>
                  <a:pt x="44782" y="100673"/>
                </a:lnTo>
                <a:lnTo>
                  <a:pt x="65891" y="100673"/>
                </a:lnTo>
                <a:lnTo>
                  <a:pt x="86914" y="100673"/>
                </a:lnTo>
                <a:lnTo>
                  <a:pt x="86914" y="100673"/>
                </a:lnTo>
                <a:lnTo>
                  <a:pt x="87427" y="100588"/>
                </a:lnTo>
                <a:lnTo>
                  <a:pt x="87854" y="100417"/>
                </a:lnTo>
                <a:lnTo>
                  <a:pt x="87854" y="100417"/>
                </a:lnTo>
                <a:lnTo>
                  <a:pt x="88111" y="100160"/>
                </a:lnTo>
                <a:lnTo>
                  <a:pt x="88281" y="99818"/>
                </a:lnTo>
                <a:lnTo>
                  <a:pt x="88367" y="99562"/>
                </a:lnTo>
                <a:lnTo>
                  <a:pt x="88452" y="99220"/>
                </a:lnTo>
                <a:lnTo>
                  <a:pt x="88367" y="98878"/>
                </a:lnTo>
                <a:lnTo>
                  <a:pt x="88281" y="98536"/>
                </a:lnTo>
                <a:lnTo>
                  <a:pt x="88111" y="98280"/>
                </a:lnTo>
                <a:lnTo>
                  <a:pt x="87854" y="98024"/>
                </a:lnTo>
                <a:lnTo>
                  <a:pt x="83154" y="94862"/>
                </a:lnTo>
                <a:lnTo>
                  <a:pt x="83154" y="94862"/>
                </a:lnTo>
                <a:lnTo>
                  <a:pt x="83068" y="94862"/>
                </a:lnTo>
                <a:lnTo>
                  <a:pt x="83068" y="94862"/>
                </a:lnTo>
                <a:lnTo>
                  <a:pt x="82556" y="94349"/>
                </a:lnTo>
                <a:lnTo>
                  <a:pt x="82128" y="93836"/>
                </a:lnTo>
                <a:lnTo>
                  <a:pt x="81786" y="93238"/>
                </a:lnTo>
                <a:lnTo>
                  <a:pt x="81445" y="92640"/>
                </a:lnTo>
                <a:lnTo>
                  <a:pt x="80846" y="91272"/>
                </a:lnTo>
                <a:lnTo>
                  <a:pt x="80505" y="89990"/>
                </a:lnTo>
                <a:lnTo>
                  <a:pt x="79564" y="83495"/>
                </a:lnTo>
                <a:lnTo>
                  <a:pt x="128192" y="83495"/>
                </a:lnTo>
                <a:lnTo>
                  <a:pt x="128192" y="83495"/>
                </a:lnTo>
                <a:lnTo>
                  <a:pt x="128875" y="83410"/>
                </a:lnTo>
                <a:lnTo>
                  <a:pt x="129559" y="83239"/>
                </a:lnTo>
                <a:lnTo>
                  <a:pt x="130157" y="82897"/>
                </a:lnTo>
                <a:lnTo>
                  <a:pt x="130670" y="82470"/>
                </a:lnTo>
                <a:lnTo>
                  <a:pt x="131097" y="81957"/>
                </a:lnTo>
                <a:lnTo>
                  <a:pt x="131354" y="81359"/>
                </a:lnTo>
                <a:lnTo>
                  <a:pt x="131610" y="80675"/>
                </a:lnTo>
                <a:lnTo>
                  <a:pt x="131696" y="79991"/>
                </a:lnTo>
                <a:lnTo>
                  <a:pt x="131696" y="3504"/>
                </a:lnTo>
                <a:lnTo>
                  <a:pt x="131696" y="3504"/>
                </a:lnTo>
                <a:lnTo>
                  <a:pt x="131610" y="2735"/>
                </a:lnTo>
                <a:lnTo>
                  <a:pt x="131354" y="2137"/>
                </a:lnTo>
                <a:lnTo>
                  <a:pt x="131097" y="1538"/>
                </a:lnTo>
                <a:lnTo>
                  <a:pt x="130670" y="1026"/>
                </a:lnTo>
                <a:lnTo>
                  <a:pt x="130157" y="598"/>
                </a:lnTo>
                <a:lnTo>
                  <a:pt x="129559" y="257"/>
                </a:lnTo>
                <a:lnTo>
                  <a:pt x="128875" y="0"/>
                </a:lnTo>
                <a:lnTo>
                  <a:pt x="128192" y="0"/>
                </a:lnTo>
                <a:lnTo>
                  <a:pt x="128192" y="0"/>
                </a:lnTo>
                <a:close/>
                <a:moveTo>
                  <a:pt x="65891" y="80932"/>
                </a:moveTo>
                <a:lnTo>
                  <a:pt x="65891" y="80932"/>
                </a:lnTo>
                <a:lnTo>
                  <a:pt x="65463" y="80846"/>
                </a:lnTo>
                <a:lnTo>
                  <a:pt x="65036" y="80761"/>
                </a:lnTo>
                <a:lnTo>
                  <a:pt x="64694" y="80504"/>
                </a:lnTo>
                <a:lnTo>
                  <a:pt x="64352" y="80248"/>
                </a:lnTo>
                <a:lnTo>
                  <a:pt x="64096" y="79991"/>
                </a:lnTo>
                <a:lnTo>
                  <a:pt x="63925" y="79650"/>
                </a:lnTo>
                <a:lnTo>
                  <a:pt x="63840" y="79222"/>
                </a:lnTo>
                <a:lnTo>
                  <a:pt x="63754" y="78795"/>
                </a:lnTo>
                <a:lnTo>
                  <a:pt x="63754" y="78795"/>
                </a:lnTo>
                <a:lnTo>
                  <a:pt x="63840" y="78368"/>
                </a:lnTo>
                <a:lnTo>
                  <a:pt x="63925" y="78026"/>
                </a:lnTo>
                <a:lnTo>
                  <a:pt x="64096" y="77599"/>
                </a:lnTo>
                <a:lnTo>
                  <a:pt x="64352" y="77342"/>
                </a:lnTo>
                <a:lnTo>
                  <a:pt x="64694" y="77086"/>
                </a:lnTo>
                <a:lnTo>
                  <a:pt x="65036" y="76915"/>
                </a:lnTo>
                <a:lnTo>
                  <a:pt x="65463" y="76744"/>
                </a:lnTo>
                <a:lnTo>
                  <a:pt x="65891" y="76744"/>
                </a:lnTo>
                <a:lnTo>
                  <a:pt x="65891" y="76744"/>
                </a:lnTo>
                <a:lnTo>
                  <a:pt x="66233" y="76744"/>
                </a:lnTo>
                <a:lnTo>
                  <a:pt x="66660" y="76915"/>
                </a:lnTo>
                <a:lnTo>
                  <a:pt x="67002" y="77086"/>
                </a:lnTo>
                <a:lnTo>
                  <a:pt x="67344" y="77342"/>
                </a:lnTo>
                <a:lnTo>
                  <a:pt x="67600" y="77599"/>
                </a:lnTo>
                <a:lnTo>
                  <a:pt x="67771" y="78026"/>
                </a:lnTo>
                <a:lnTo>
                  <a:pt x="67856" y="78368"/>
                </a:lnTo>
                <a:lnTo>
                  <a:pt x="67942" y="78795"/>
                </a:lnTo>
                <a:lnTo>
                  <a:pt x="67942" y="78795"/>
                </a:lnTo>
                <a:lnTo>
                  <a:pt x="67856" y="79222"/>
                </a:lnTo>
                <a:lnTo>
                  <a:pt x="67771" y="79650"/>
                </a:lnTo>
                <a:lnTo>
                  <a:pt x="67600" y="79991"/>
                </a:lnTo>
                <a:lnTo>
                  <a:pt x="67344" y="80248"/>
                </a:lnTo>
                <a:lnTo>
                  <a:pt x="67002" y="80504"/>
                </a:lnTo>
                <a:lnTo>
                  <a:pt x="66660" y="80761"/>
                </a:lnTo>
                <a:lnTo>
                  <a:pt x="66233" y="80846"/>
                </a:lnTo>
                <a:lnTo>
                  <a:pt x="65891" y="80932"/>
                </a:lnTo>
                <a:lnTo>
                  <a:pt x="65891" y="80932"/>
                </a:lnTo>
                <a:close/>
                <a:moveTo>
                  <a:pt x="126568" y="74009"/>
                </a:moveTo>
                <a:lnTo>
                  <a:pt x="5128" y="74009"/>
                </a:lnTo>
                <a:lnTo>
                  <a:pt x="5128" y="4871"/>
                </a:lnTo>
                <a:lnTo>
                  <a:pt x="126568" y="4871"/>
                </a:lnTo>
                <a:lnTo>
                  <a:pt x="126568" y="74009"/>
                </a:lnTo>
                <a:close/>
              </a:path>
            </a:pathLst>
          </a:cu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18" name="Google Shape;2318;p57"/>
          <p:cNvGrpSpPr/>
          <p:nvPr/>
        </p:nvGrpSpPr>
        <p:grpSpPr>
          <a:xfrm>
            <a:off x="409555" y="713301"/>
            <a:ext cx="607448" cy="1138368"/>
            <a:chOff x="991136" y="3416484"/>
            <a:chExt cx="166479" cy="311984"/>
          </a:xfrm>
        </p:grpSpPr>
        <p:sp>
          <p:nvSpPr>
            <p:cNvPr id="2319" name="Google Shape;2319;p57"/>
            <p:cNvSpPr/>
            <p:nvPr/>
          </p:nvSpPr>
          <p:spPr>
            <a:xfrm>
              <a:off x="1040835" y="3416484"/>
              <a:ext cx="67081" cy="74296"/>
            </a:xfrm>
            <a:custGeom>
              <a:avLst/>
              <a:gdLst/>
              <a:ahLst/>
              <a:cxnLst/>
              <a:rect l="l" t="t" r="r" b="b"/>
              <a:pathLst>
                <a:path w="1999" h="2214" extrusionOk="0">
                  <a:moveTo>
                    <a:pt x="696" y="1"/>
                  </a:moveTo>
                  <a:lnTo>
                    <a:pt x="696" y="697"/>
                  </a:lnTo>
                  <a:lnTo>
                    <a:pt x="0" y="697"/>
                  </a:lnTo>
                  <a:lnTo>
                    <a:pt x="0" y="1321"/>
                  </a:lnTo>
                  <a:lnTo>
                    <a:pt x="696" y="1321"/>
                  </a:lnTo>
                  <a:lnTo>
                    <a:pt x="696" y="2213"/>
                  </a:lnTo>
                  <a:lnTo>
                    <a:pt x="1303" y="2213"/>
                  </a:lnTo>
                  <a:lnTo>
                    <a:pt x="1303" y="1321"/>
                  </a:lnTo>
                  <a:lnTo>
                    <a:pt x="1999" y="1321"/>
                  </a:lnTo>
                  <a:lnTo>
                    <a:pt x="1999" y="697"/>
                  </a:lnTo>
                  <a:lnTo>
                    <a:pt x="1303" y="697"/>
                  </a:lnTo>
                  <a:lnTo>
                    <a:pt x="130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57"/>
            <p:cNvSpPr/>
            <p:nvPr/>
          </p:nvSpPr>
          <p:spPr>
            <a:xfrm>
              <a:off x="1074359" y="3416484"/>
              <a:ext cx="33558" cy="74296"/>
            </a:xfrm>
            <a:custGeom>
              <a:avLst/>
              <a:gdLst/>
              <a:ahLst/>
              <a:cxnLst/>
              <a:rect l="l" t="t" r="r" b="b"/>
              <a:pathLst>
                <a:path w="1000" h="2214" extrusionOk="0">
                  <a:moveTo>
                    <a:pt x="1" y="1"/>
                  </a:moveTo>
                  <a:lnTo>
                    <a:pt x="1" y="2213"/>
                  </a:lnTo>
                  <a:lnTo>
                    <a:pt x="304" y="2213"/>
                  </a:lnTo>
                  <a:lnTo>
                    <a:pt x="304" y="1321"/>
                  </a:lnTo>
                  <a:lnTo>
                    <a:pt x="1000" y="1321"/>
                  </a:lnTo>
                  <a:lnTo>
                    <a:pt x="1000" y="697"/>
                  </a:lnTo>
                  <a:lnTo>
                    <a:pt x="304" y="697"/>
                  </a:lnTo>
                  <a:lnTo>
                    <a:pt x="30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57"/>
            <p:cNvSpPr/>
            <p:nvPr/>
          </p:nvSpPr>
          <p:spPr>
            <a:xfrm>
              <a:off x="1019862" y="3533869"/>
              <a:ext cx="107820" cy="135941"/>
            </a:xfrm>
            <a:custGeom>
              <a:avLst/>
              <a:gdLst/>
              <a:ahLst/>
              <a:cxnLst/>
              <a:rect l="l" t="t" r="r" b="b"/>
              <a:pathLst>
                <a:path w="3213" h="4051" extrusionOk="0">
                  <a:moveTo>
                    <a:pt x="732" y="0"/>
                  </a:moveTo>
                  <a:lnTo>
                    <a:pt x="732" y="946"/>
                  </a:lnTo>
                  <a:cubicBezTo>
                    <a:pt x="732" y="2105"/>
                    <a:pt x="483" y="2284"/>
                    <a:pt x="233" y="2962"/>
                  </a:cubicBezTo>
                  <a:cubicBezTo>
                    <a:pt x="90" y="3408"/>
                    <a:pt x="1" y="3872"/>
                    <a:pt x="1" y="4050"/>
                  </a:cubicBezTo>
                  <a:lnTo>
                    <a:pt x="3213" y="4050"/>
                  </a:lnTo>
                  <a:cubicBezTo>
                    <a:pt x="3213" y="3872"/>
                    <a:pt x="3141" y="3408"/>
                    <a:pt x="2981" y="2962"/>
                  </a:cubicBezTo>
                  <a:cubicBezTo>
                    <a:pt x="2749" y="2284"/>
                    <a:pt x="2481" y="2105"/>
                    <a:pt x="2481" y="946"/>
                  </a:cubicBezTo>
                  <a:lnTo>
                    <a:pt x="248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57"/>
            <p:cNvSpPr/>
            <p:nvPr/>
          </p:nvSpPr>
          <p:spPr>
            <a:xfrm>
              <a:off x="1074359" y="3533869"/>
              <a:ext cx="54531" cy="135941"/>
            </a:xfrm>
            <a:custGeom>
              <a:avLst/>
              <a:gdLst/>
              <a:ahLst/>
              <a:cxnLst/>
              <a:rect l="l" t="t" r="r" b="b"/>
              <a:pathLst>
                <a:path w="1625" h="4051" extrusionOk="0">
                  <a:moveTo>
                    <a:pt x="1" y="0"/>
                  </a:moveTo>
                  <a:lnTo>
                    <a:pt x="1" y="4050"/>
                  </a:lnTo>
                  <a:lnTo>
                    <a:pt x="1624" y="4050"/>
                  </a:lnTo>
                  <a:cubicBezTo>
                    <a:pt x="1624" y="3872"/>
                    <a:pt x="1553" y="3408"/>
                    <a:pt x="1392" y="2962"/>
                  </a:cubicBezTo>
                  <a:cubicBezTo>
                    <a:pt x="1160" y="2284"/>
                    <a:pt x="893" y="2105"/>
                    <a:pt x="893" y="946"/>
                  </a:cubicBez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57"/>
            <p:cNvSpPr/>
            <p:nvPr/>
          </p:nvSpPr>
          <p:spPr>
            <a:xfrm>
              <a:off x="1031842" y="3483566"/>
              <a:ext cx="85068" cy="52719"/>
            </a:xfrm>
            <a:custGeom>
              <a:avLst/>
              <a:gdLst/>
              <a:ahLst/>
              <a:cxnLst/>
              <a:rect l="l" t="t" r="r" b="b"/>
              <a:pathLst>
                <a:path w="2535" h="1571" extrusionOk="0">
                  <a:moveTo>
                    <a:pt x="1" y="0"/>
                  </a:moveTo>
                  <a:lnTo>
                    <a:pt x="429" y="1570"/>
                  </a:lnTo>
                  <a:lnTo>
                    <a:pt x="2106" y="1570"/>
                  </a:lnTo>
                  <a:lnTo>
                    <a:pt x="253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57"/>
            <p:cNvSpPr/>
            <p:nvPr/>
          </p:nvSpPr>
          <p:spPr>
            <a:xfrm>
              <a:off x="1074359" y="3483566"/>
              <a:ext cx="42551" cy="52719"/>
            </a:xfrm>
            <a:custGeom>
              <a:avLst/>
              <a:gdLst/>
              <a:ahLst/>
              <a:cxnLst/>
              <a:rect l="l" t="t" r="r" b="b"/>
              <a:pathLst>
                <a:path w="1268" h="1571" extrusionOk="0">
                  <a:moveTo>
                    <a:pt x="1" y="0"/>
                  </a:moveTo>
                  <a:lnTo>
                    <a:pt x="1" y="1570"/>
                  </a:lnTo>
                  <a:lnTo>
                    <a:pt x="839" y="1570"/>
                  </a:lnTo>
                  <a:lnTo>
                    <a:pt x="126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57"/>
            <p:cNvSpPr/>
            <p:nvPr/>
          </p:nvSpPr>
          <p:spPr>
            <a:xfrm>
              <a:off x="1030667" y="3524271"/>
              <a:ext cx="87451" cy="23390"/>
            </a:xfrm>
            <a:custGeom>
              <a:avLst/>
              <a:gdLst/>
              <a:ahLst/>
              <a:cxnLst/>
              <a:rect l="l" t="t" r="r" b="b"/>
              <a:pathLst>
                <a:path w="2606" h="697" extrusionOk="0">
                  <a:moveTo>
                    <a:pt x="0" y="1"/>
                  </a:moveTo>
                  <a:lnTo>
                    <a:pt x="0" y="696"/>
                  </a:lnTo>
                  <a:lnTo>
                    <a:pt x="2605" y="696"/>
                  </a:lnTo>
                  <a:lnTo>
                    <a:pt x="260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57"/>
            <p:cNvSpPr/>
            <p:nvPr/>
          </p:nvSpPr>
          <p:spPr>
            <a:xfrm>
              <a:off x="1074359" y="3524271"/>
              <a:ext cx="43759" cy="23390"/>
            </a:xfrm>
            <a:custGeom>
              <a:avLst/>
              <a:gdLst/>
              <a:ahLst/>
              <a:cxnLst/>
              <a:rect l="l" t="t" r="r" b="b"/>
              <a:pathLst>
                <a:path w="1304" h="697" extrusionOk="0">
                  <a:moveTo>
                    <a:pt x="1" y="1"/>
                  </a:moveTo>
                  <a:lnTo>
                    <a:pt x="1" y="696"/>
                  </a:lnTo>
                  <a:lnTo>
                    <a:pt x="1303" y="696"/>
                  </a:lnTo>
                  <a:lnTo>
                    <a:pt x="130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57"/>
            <p:cNvSpPr/>
            <p:nvPr/>
          </p:nvSpPr>
          <p:spPr>
            <a:xfrm>
              <a:off x="1003720" y="3666186"/>
              <a:ext cx="142519" cy="28759"/>
            </a:xfrm>
            <a:custGeom>
              <a:avLst/>
              <a:gdLst/>
              <a:ahLst/>
              <a:cxnLst/>
              <a:rect l="l" t="t" r="r" b="b"/>
              <a:pathLst>
                <a:path w="4247" h="857" extrusionOk="0">
                  <a:moveTo>
                    <a:pt x="0" y="0"/>
                  </a:moveTo>
                  <a:lnTo>
                    <a:pt x="0" y="857"/>
                  </a:lnTo>
                  <a:lnTo>
                    <a:pt x="4247" y="857"/>
                  </a:lnTo>
                  <a:lnTo>
                    <a:pt x="424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57"/>
            <p:cNvSpPr/>
            <p:nvPr/>
          </p:nvSpPr>
          <p:spPr>
            <a:xfrm>
              <a:off x="1074359" y="3666186"/>
              <a:ext cx="70706" cy="28759"/>
            </a:xfrm>
            <a:custGeom>
              <a:avLst/>
              <a:gdLst/>
              <a:ahLst/>
              <a:cxnLst/>
              <a:rect l="l" t="t" r="r" b="b"/>
              <a:pathLst>
                <a:path w="2107" h="857" extrusionOk="0">
                  <a:moveTo>
                    <a:pt x="1" y="0"/>
                  </a:moveTo>
                  <a:lnTo>
                    <a:pt x="1" y="857"/>
                  </a:lnTo>
                  <a:lnTo>
                    <a:pt x="2106" y="857"/>
                  </a:lnTo>
                  <a:lnTo>
                    <a:pt x="210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57"/>
            <p:cNvSpPr/>
            <p:nvPr/>
          </p:nvSpPr>
          <p:spPr>
            <a:xfrm>
              <a:off x="991136" y="3694307"/>
              <a:ext cx="166479" cy="34162"/>
            </a:xfrm>
            <a:custGeom>
              <a:avLst/>
              <a:gdLst/>
              <a:ahLst/>
              <a:cxnLst/>
              <a:rect l="l" t="t" r="r" b="b"/>
              <a:pathLst>
                <a:path w="4961" h="1018" extrusionOk="0">
                  <a:moveTo>
                    <a:pt x="0" y="1"/>
                  </a:moveTo>
                  <a:lnTo>
                    <a:pt x="0" y="1018"/>
                  </a:lnTo>
                  <a:lnTo>
                    <a:pt x="4961" y="1018"/>
                  </a:lnTo>
                  <a:lnTo>
                    <a:pt x="496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57"/>
            <p:cNvSpPr/>
            <p:nvPr/>
          </p:nvSpPr>
          <p:spPr>
            <a:xfrm>
              <a:off x="1074359" y="3694307"/>
              <a:ext cx="83256" cy="34162"/>
            </a:xfrm>
            <a:custGeom>
              <a:avLst/>
              <a:gdLst/>
              <a:ahLst/>
              <a:cxnLst/>
              <a:rect l="l" t="t" r="r" b="b"/>
              <a:pathLst>
                <a:path w="2481" h="1018" extrusionOk="0">
                  <a:moveTo>
                    <a:pt x="1" y="1"/>
                  </a:moveTo>
                  <a:lnTo>
                    <a:pt x="1" y="1018"/>
                  </a:lnTo>
                  <a:lnTo>
                    <a:pt x="2481" y="1018"/>
                  </a:lnTo>
                  <a:lnTo>
                    <a:pt x="248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descr="A screenshot of a computer">
            <a:extLst>
              <a:ext uri="{FF2B5EF4-FFF2-40B4-BE49-F238E27FC236}">
                <a16:creationId xmlns:a16="http://schemas.microsoft.com/office/drawing/2014/main" id="{C99BA493-7CF8-6299-B482-291DC1E5AA84}"/>
              </a:ext>
            </a:extLst>
          </p:cNvPr>
          <p:cNvPicPr>
            <a:picLocks noChangeAspect="1"/>
          </p:cNvPicPr>
          <p:nvPr/>
        </p:nvPicPr>
        <p:blipFill>
          <a:blip r:embed="rId3"/>
          <a:stretch>
            <a:fillRect/>
          </a:stretch>
        </p:blipFill>
        <p:spPr>
          <a:xfrm>
            <a:off x="3690419" y="848846"/>
            <a:ext cx="4772493" cy="2690113"/>
          </a:xfrm>
          <a:prstGeom prst="rect">
            <a:avLst/>
          </a:prstGeom>
        </p:spPr>
      </p:pic>
    </p:spTree>
    <p:extLst>
      <p:ext uri="{BB962C8B-B14F-4D97-AF65-F5344CB8AC3E}">
        <p14:creationId xmlns:p14="http://schemas.microsoft.com/office/powerpoint/2010/main" val="5161889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148"/>
        <p:cNvGrpSpPr/>
        <p:nvPr/>
      </p:nvGrpSpPr>
      <p:grpSpPr>
        <a:xfrm>
          <a:off x="0" y="0"/>
          <a:ext cx="0" cy="0"/>
          <a:chOff x="0" y="0"/>
          <a:chExt cx="0" cy="0"/>
        </a:xfrm>
      </p:grpSpPr>
      <p:sp>
        <p:nvSpPr>
          <p:cNvPr id="2149" name="Google Shape;2149;p52"/>
          <p:cNvSpPr txBox="1">
            <a:spLocks noGrp="1"/>
          </p:cNvSpPr>
          <p:nvPr>
            <p:ph type="title"/>
          </p:nvPr>
        </p:nvSpPr>
        <p:spPr>
          <a:xfrm>
            <a:off x="583706" y="1400423"/>
            <a:ext cx="7604850" cy="2529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dirty="0">
                <a:solidFill>
                  <a:schemeClr val="tx1"/>
                </a:solidFill>
              </a:rPr>
              <a:t>Get involved</a:t>
            </a:r>
            <a:br>
              <a:rPr lang="en" dirty="0">
                <a:solidFill>
                  <a:schemeClr val="accent1"/>
                </a:solidFill>
              </a:rPr>
            </a:br>
            <a:r>
              <a:rPr lang="en-US" sz="4800" dirty="0">
                <a:solidFill>
                  <a:schemeClr val="accent1"/>
                </a:solidFill>
              </a:rPr>
              <a:t>https://oneal-project.org/contact/</a:t>
            </a:r>
            <a:endParaRPr dirty="0">
              <a:solidFill>
                <a:schemeClr val="accent1"/>
              </a:solidFill>
            </a:endParaRPr>
          </a:p>
        </p:txBody>
      </p:sp>
      <p:cxnSp>
        <p:nvCxnSpPr>
          <p:cNvPr id="2150" name="Google Shape;2150;p52"/>
          <p:cNvCxnSpPr/>
          <p:nvPr/>
        </p:nvCxnSpPr>
        <p:spPr>
          <a:xfrm>
            <a:off x="713225" y="3858600"/>
            <a:ext cx="5287500" cy="0"/>
          </a:xfrm>
          <a:prstGeom prst="straightConnector1">
            <a:avLst/>
          </a:prstGeom>
          <a:noFill/>
          <a:ln w="19050" cap="flat" cmpd="sng">
            <a:solidFill>
              <a:schemeClr val="dk1"/>
            </a:solidFill>
            <a:prstDash val="solid"/>
            <a:round/>
            <a:headEnd type="none" w="med" len="med"/>
            <a:tailEnd type="none" w="med" len="med"/>
          </a:ln>
        </p:spPr>
      </p:cxnSp>
      <p:grpSp>
        <p:nvGrpSpPr>
          <p:cNvPr id="2151" name="Google Shape;2151;p52"/>
          <p:cNvGrpSpPr/>
          <p:nvPr/>
        </p:nvGrpSpPr>
        <p:grpSpPr>
          <a:xfrm>
            <a:off x="6846900" y="539512"/>
            <a:ext cx="1583866" cy="1018379"/>
            <a:chOff x="1406425" y="2062562"/>
            <a:chExt cx="1583866" cy="1018379"/>
          </a:xfrm>
        </p:grpSpPr>
        <p:sp>
          <p:nvSpPr>
            <p:cNvPr id="2152" name="Google Shape;2152;p52"/>
            <p:cNvSpPr/>
            <p:nvPr/>
          </p:nvSpPr>
          <p:spPr>
            <a:xfrm>
              <a:off x="1406425" y="2062562"/>
              <a:ext cx="1583866" cy="1018379"/>
            </a:xfrm>
            <a:custGeom>
              <a:avLst/>
              <a:gdLst/>
              <a:ahLst/>
              <a:cxnLst/>
              <a:rect l="l" t="t" r="r" b="b"/>
              <a:pathLst>
                <a:path w="9993" h="6425" extrusionOk="0">
                  <a:moveTo>
                    <a:pt x="4997" y="1"/>
                  </a:moveTo>
                  <a:cubicBezTo>
                    <a:pt x="1928" y="1"/>
                    <a:pt x="18" y="3212"/>
                    <a:pt x="1" y="3212"/>
                  </a:cubicBezTo>
                  <a:cubicBezTo>
                    <a:pt x="18" y="3212"/>
                    <a:pt x="1928" y="6424"/>
                    <a:pt x="4997" y="6424"/>
                  </a:cubicBezTo>
                  <a:cubicBezTo>
                    <a:pt x="8083" y="6424"/>
                    <a:pt x="9992" y="3212"/>
                    <a:pt x="9992" y="3212"/>
                  </a:cubicBezTo>
                  <a:cubicBezTo>
                    <a:pt x="9992" y="3212"/>
                    <a:pt x="8083" y="1"/>
                    <a:pt x="4997"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52"/>
            <p:cNvSpPr/>
            <p:nvPr/>
          </p:nvSpPr>
          <p:spPr>
            <a:xfrm>
              <a:off x="2198271" y="2062562"/>
              <a:ext cx="792012" cy="1018379"/>
            </a:xfrm>
            <a:custGeom>
              <a:avLst/>
              <a:gdLst/>
              <a:ahLst/>
              <a:cxnLst/>
              <a:rect l="l" t="t" r="r" b="b"/>
              <a:pathLst>
                <a:path w="4997" h="6425" extrusionOk="0">
                  <a:moveTo>
                    <a:pt x="1" y="1"/>
                  </a:moveTo>
                  <a:lnTo>
                    <a:pt x="1" y="6424"/>
                  </a:lnTo>
                  <a:cubicBezTo>
                    <a:pt x="3087" y="6424"/>
                    <a:pt x="4996" y="3212"/>
                    <a:pt x="4996" y="3212"/>
                  </a:cubicBezTo>
                  <a:cubicBezTo>
                    <a:pt x="4996" y="3212"/>
                    <a:pt x="3087" y="1"/>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52"/>
            <p:cNvSpPr/>
            <p:nvPr/>
          </p:nvSpPr>
          <p:spPr>
            <a:xfrm>
              <a:off x="1793948" y="2167173"/>
              <a:ext cx="808971" cy="808997"/>
            </a:xfrm>
            <a:custGeom>
              <a:avLst/>
              <a:gdLst/>
              <a:ahLst/>
              <a:cxnLst/>
              <a:rect l="l" t="t" r="r" b="b"/>
              <a:pathLst>
                <a:path w="5104" h="5104" extrusionOk="0">
                  <a:moveTo>
                    <a:pt x="2552" y="1"/>
                  </a:moveTo>
                  <a:cubicBezTo>
                    <a:pt x="1142" y="1"/>
                    <a:pt x="0" y="1143"/>
                    <a:pt x="0" y="2552"/>
                  </a:cubicBezTo>
                  <a:cubicBezTo>
                    <a:pt x="0" y="3962"/>
                    <a:pt x="1142" y="5104"/>
                    <a:pt x="2552" y="5104"/>
                  </a:cubicBezTo>
                  <a:cubicBezTo>
                    <a:pt x="3961" y="5104"/>
                    <a:pt x="5103" y="3962"/>
                    <a:pt x="5103" y="2552"/>
                  </a:cubicBezTo>
                  <a:cubicBezTo>
                    <a:pt x="5103" y="1874"/>
                    <a:pt x="4835" y="1232"/>
                    <a:pt x="4354" y="750"/>
                  </a:cubicBezTo>
                  <a:cubicBezTo>
                    <a:pt x="3872" y="269"/>
                    <a:pt x="3230" y="1"/>
                    <a:pt x="25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5" name="Google Shape;2155;p52"/>
            <p:cNvSpPr/>
            <p:nvPr/>
          </p:nvSpPr>
          <p:spPr>
            <a:xfrm>
              <a:off x="2198271" y="2167173"/>
              <a:ext cx="404644" cy="808997"/>
            </a:xfrm>
            <a:custGeom>
              <a:avLst/>
              <a:gdLst/>
              <a:ahLst/>
              <a:cxnLst/>
              <a:rect l="l" t="t" r="r" b="b"/>
              <a:pathLst>
                <a:path w="2553" h="5104" extrusionOk="0">
                  <a:moveTo>
                    <a:pt x="1" y="1"/>
                  </a:moveTo>
                  <a:lnTo>
                    <a:pt x="1" y="5104"/>
                  </a:lnTo>
                  <a:cubicBezTo>
                    <a:pt x="1410" y="5104"/>
                    <a:pt x="2552" y="3962"/>
                    <a:pt x="2552" y="2552"/>
                  </a:cubicBezTo>
                  <a:cubicBezTo>
                    <a:pt x="2552" y="1143"/>
                    <a:pt x="1410" y="1"/>
                    <a:pt x="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6" name="Google Shape;2156;p52"/>
            <p:cNvSpPr/>
            <p:nvPr/>
          </p:nvSpPr>
          <p:spPr>
            <a:xfrm>
              <a:off x="2045639" y="2455645"/>
              <a:ext cx="299877" cy="325406"/>
            </a:xfrm>
            <a:custGeom>
              <a:avLst/>
              <a:gdLst/>
              <a:ahLst/>
              <a:cxnLst/>
              <a:rect l="l" t="t" r="r" b="b"/>
              <a:pathLst>
                <a:path w="1892" h="2053" extrusionOk="0">
                  <a:moveTo>
                    <a:pt x="446" y="1"/>
                  </a:moveTo>
                  <a:lnTo>
                    <a:pt x="446" y="483"/>
                  </a:lnTo>
                  <a:cubicBezTo>
                    <a:pt x="446" y="1071"/>
                    <a:pt x="286" y="1161"/>
                    <a:pt x="143" y="1500"/>
                  </a:cubicBezTo>
                  <a:cubicBezTo>
                    <a:pt x="54" y="1732"/>
                    <a:pt x="0" y="1964"/>
                    <a:pt x="0" y="2053"/>
                  </a:cubicBezTo>
                  <a:lnTo>
                    <a:pt x="1891" y="2053"/>
                  </a:lnTo>
                  <a:cubicBezTo>
                    <a:pt x="1891" y="1964"/>
                    <a:pt x="1856" y="1732"/>
                    <a:pt x="1766" y="1500"/>
                  </a:cubicBezTo>
                  <a:cubicBezTo>
                    <a:pt x="1624" y="1161"/>
                    <a:pt x="1463" y="1071"/>
                    <a:pt x="1463" y="483"/>
                  </a:cubicBezTo>
                  <a:lnTo>
                    <a:pt x="146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7" name="Google Shape;2157;p52"/>
            <p:cNvSpPr/>
            <p:nvPr/>
          </p:nvSpPr>
          <p:spPr>
            <a:xfrm>
              <a:off x="2198271" y="2455645"/>
              <a:ext cx="147244" cy="325406"/>
            </a:xfrm>
            <a:custGeom>
              <a:avLst/>
              <a:gdLst/>
              <a:ahLst/>
              <a:cxnLst/>
              <a:rect l="l" t="t" r="r" b="b"/>
              <a:pathLst>
                <a:path w="929" h="2053" extrusionOk="0">
                  <a:moveTo>
                    <a:pt x="1" y="1"/>
                  </a:moveTo>
                  <a:lnTo>
                    <a:pt x="1" y="2053"/>
                  </a:lnTo>
                  <a:lnTo>
                    <a:pt x="928" y="2053"/>
                  </a:lnTo>
                  <a:cubicBezTo>
                    <a:pt x="928" y="1964"/>
                    <a:pt x="875" y="1732"/>
                    <a:pt x="786" y="1500"/>
                  </a:cubicBezTo>
                  <a:cubicBezTo>
                    <a:pt x="661" y="1161"/>
                    <a:pt x="500" y="1071"/>
                    <a:pt x="500" y="483"/>
                  </a:cubicBezTo>
                  <a:lnTo>
                    <a:pt x="50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52"/>
            <p:cNvSpPr/>
            <p:nvPr/>
          </p:nvSpPr>
          <p:spPr>
            <a:xfrm>
              <a:off x="2096516" y="2271942"/>
              <a:ext cx="203669" cy="169756"/>
            </a:xfrm>
            <a:custGeom>
              <a:avLst/>
              <a:gdLst/>
              <a:ahLst/>
              <a:cxnLst/>
              <a:rect l="l" t="t" r="r" b="b"/>
              <a:pathLst>
                <a:path w="1285" h="1071" extrusionOk="0">
                  <a:moveTo>
                    <a:pt x="643" y="0"/>
                  </a:moveTo>
                  <a:lnTo>
                    <a:pt x="375" y="446"/>
                  </a:lnTo>
                  <a:lnTo>
                    <a:pt x="0" y="161"/>
                  </a:lnTo>
                  <a:lnTo>
                    <a:pt x="214" y="1071"/>
                  </a:lnTo>
                  <a:lnTo>
                    <a:pt x="1071" y="1071"/>
                  </a:lnTo>
                  <a:lnTo>
                    <a:pt x="1285" y="161"/>
                  </a:lnTo>
                  <a:lnTo>
                    <a:pt x="910" y="446"/>
                  </a:lnTo>
                  <a:lnTo>
                    <a:pt x="64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9" name="Google Shape;2159;p52"/>
            <p:cNvSpPr/>
            <p:nvPr/>
          </p:nvSpPr>
          <p:spPr>
            <a:xfrm>
              <a:off x="2198271" y="2271942"/>
              <a:ext cx="101914" cy="169756"/>
            </a:xfrm>
            <a:custGeom>
              <a:avLst/>
              <a:gdLst/>
              <a:ahLst/>
              <a:cxnLst/>
              <a:rect l="l" t="t" r="r" b="b"/>
              <a:pathLst>
                <a:path w="643" h="1071" extrusionOk="0">
                  <a:moveTo>
                    <a:pt x="1" y="0"/>
                  </a:moveTo>
                  <a:lnTo>
                    <a:pt x="1" y="1071"/>
                  </a:lnTo>
                  <a:lnTo>
                    <a:pt x="429" y="1071"/>
                  </a:lnTo>
                  <a:lnTo>
                    <a:pt x="643" y="161"/>
                  </a:lnTo>
                  <a:lnTo>
                    <a:pt x="268" y="446"/>
                  </a:lnTo>
                  <a:lnTo>
                    <a:pt x="90" y="143"/>
                  </a:lnTo>
                  <a:lnTo>
                    <a:pt x="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0" name="Google Shape;2160;p52"/>
            <p:cNvSpPr/>
            <p:nvPr/>
          </p:nvSpPr>
          <p:spPr>
            <a:xfrm>
              <a:off x="2056892" y="2418873"/>
              <a:ext cx="280065" cy="110476"/>
            </a:xfrm>
            <a:custGeom>
              <a:avLst/>
              <a:gdLst/>
              <a:ahLst/>
              <a:cxnLst/>
              <a:rect l="l" t="t" r="r" b="b"/>
              <a:pathLst>
                <a:path w="1767" h="697" extrusionOk="0">
                  <a:moveTo>
                    <a:pt x="0" y="1"/>
                  </a:moveTo>
                  <a:lnTo>
                    <a:pt x="0" y="697"/>
                  </a:lnTo>
                  <a:lnTo>
                    <a:pt x="1767" y="697"/>
                  </a:lnTo>
                  <a:lnTo>
                    <a:pt x="176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1" name="Google Shape;2161;p52"/>
            <p:cNvSpPr/>
            <p:nvPr/>
          </p:nvSpPr>
          <p:spPr>
            <a:xfrm>
              <a:off x="2198271" y="2418873"/>
              <a:ext cx="141538" cy="110476"/>
            </a:xfrm>
            <a:custGeom>
              <a:avLst/>
              <a:gdLst/>
              <a:ahLst/>
              <a:cxnLst/>
              <a:rect l="l" t="t" r="r" b="b"/>
              <a:pathLst>
                <a:path w="893" h="697" extrusionOk="0">
                  <a:moveTo>
                    <a:pt x="1" y="1"/>
                  </a:moveTo>
                  <a:lnTo>
                    <a:pt x="1" y="697"/>
                  </a:lnTo>
                  <a:lnTo>
                    <a:pt x="893" y="697"/>
                  </a:lnTo>
                  <a:lnTo>
                    <a:pt x="89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2" name="Google Shape;2162;p52"/>
            <p:cNvSpPr/>
            <p:nvPr/>
          </p:nvSpPr>
          <p:spPr>
            <a:xfrm>
              <a:off x="2022974" y="2710199"/>
              <a:ext cx="353608" cy="102076"/>
            </a:xfrm>
            <a:custGeom>
              <a:avLst/>
              <a:gdLst/>
              <a:ahLst/>
              <a:cxnLst/>
              <a:rect l="l" t="t" r="r" b="b"/>
              <a:pathLst>
                <a:path w="2231" h="644" extrusionOk="0">
                  <a:moveTo>
                    <a:pt x="0" y="1"/>
                  </a:moveTo>
                  <a:lnTo>
                    <a:pt x="0" y="643"/>
                  </a:lnTo>
                  <a:lnTo>
                    <a:pt x="2231" y="643"/>
                  </a:lnTo>
                  <a:lnTo>
                    <a:pt x="223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3" name="Google Shape;2163;p52"/>
            <p:cNvSpPr/>
            <p:nvPr/>
          </p:nvSpPr>
          <p:spPr>
            <a:xfrm>
              <a:off x="2198271" y="2710199"/>
              <a:ext cx="178310" cy="102076"/>
            </a:xfrm>
            <a:custGeom>
              <a:avLst/>
              <a:gdLst/>
              <a:ahLst/>
              <a:cxnLst/>
              <a:rect l="l" t="t" r="r" b="b"/>
              <a:pathLst>
                <a:path w="1125" h="644" extrusionOk="0">
                  <a:moveTo>
                    <a:pt x="1" y="1"/>
                  </a:moveTo>
                  <a:lnTo>
                    <a:pt x="1" y="643"/>
                  </a:lnTo>
                  <a:lnTo>
                    <a:pt x="1125" y="643"/>
                  </a:lnTo>
                  <a:lnTo>
                    <a:pt x="1125"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4" name="Google Shape;2164;p52"/>
          <p:cNvGrpSpPr/>
          <p:nvPr/>
        </p:nvGrpSpPr>
        <p:grpSpPr>
          <a:xfrm>
            <a:off x="2778897" y="4087204"/>
            <a:ext cx="527360" cy="527315"/>
            <a:chOff x="7094239" y="3952398"/>
            <a:chExt cx="397019" cy="396985"/>
          </a:xfrm>
        </p:grpSpPr>
        <p:sp>
          <p:nvSpPr>
            <p:cNvPr id="2165" name="Google Shape;2165;p52"/>
            <p:cNvSpPr/>
            <p:nvPr/>
          </p:nvSpPr>
          <p:spPr>
            <a:xfrm>
              <a:off x="7094239" y="3952398"/>
              <a:ext cx="397019" cy="396985"/>
            </a:xfrm>
            <a:custGeom>
              <a:avLst/>
              <a:gdLst/>
              <a:ahLst/>
              <a:cxnLst/>
              <a:rect l="l" t="t" r="r" b="b"/>
              <a:pathLst>
                <a:path w="11831" h="11830" extrusionOk="0">
                  <a:moveTo>
                    <a:pt x="5907" y="0"/>
                  </a:moveTo>
                  <a:cubicBezTo>
                    <a:pt x="2641" y="0"/>
                    <a:pt x="1" y="2659"/>
                    <a:pt x="1" y="5924"/>
                  </a:cubicBezTo>
                  <a:cubicBezTo>
                    <a:pt x="1" y="9189"/>
                    <a:pt x="2641" y="11830"/>
                    <a:pt x="5907" y="11830"/>
                  </a:cubicBezTo>
                  <a:cubicBezTo>
                    <a:pt x="9172" y="11830"/>
                    <a:pt x="11830" y="9189"/>
                    <a:pt x="11830" y="5924"/>
                  </a:cubicBezTo>
                  <a:cubicBezTo>
                    <a:pt x="11830" y="2659"/>
                    <a:pt x="9172" y="0"/>
                    <a:pt x="5907"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6" name="Google Shape;2166;p52"/>
            <p:cNvSpPr/>
            <p:nvPr/>
          </p:nvSpPr>
          <p:spPr>
            <a:xfrm>
              <a:off x="7188838" y="4021224"/>
              <a:ext cx="207218" cy="259299"/>
            </a:xfrm>
            <a:custGeom>
              <a:avLst/>
              <a:gdLst/>
              <a:ahLst/>
              <a:cxnLst/>
              <a:rect l="l" t="t" r="r" b="b"/>
              <a:pathLst>
                <a:path w="6175" h="7727" extrusionOk="0">
                  <a:moveTo>
                    <a:pt x="518" y="1"/>
                  </a:moveTo>
                  <a:cubicBezTo>
                    <a:pt x="233" y="1"/>
                    <a:pt x="1" y="251"/>
                    <a:pt x="1" y="554"/>
                  </a:cubicBezTo>
                  <a:lnTo>
                    <a:pt x="1" y="7174"/>
                  </a:lnTo>
                  <a:cubicBezTo>
                    <a:pt x="1" y="7477"/>
                    <a:pt x="233" y="7727"/>
                    <a:pt x="518" y="7727"/>
                  </a:cubicBezTo>
                  <a:lnTo>
                    <a:pt x="5657" y="7727"/>
                  </a:lnTo>
                  <a:cubicBezTo>
                    <a:pt x="5942" y="7727"/>
                    <a:pt x="6174" y="7477"/>
                    <a:pt x="6174" y="7174"/>
                  </a:cubicBezTo>
                  <a:lnTo>
                    <a:pt x="6174" y="554"/>
                  </a:lnTo>
                  <a:cubicBezTo>
                    <a:pt x="6174" y="251"/>
                    <a:pt x="5942" y="1"/>
                    <a:pt x="5657" y="1"/>
                  </a:cubicBezTo>
                  <a:lnTo>
                    <a:pt x="4390" y="1"/>
                  </a:lnTo>
                  <a:lnTo>
                    <a:pt x="3088" y="518"/>
                  </a:lnTo>
                  <a:lnTo>
                    <a:pt x="178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7" name="Google Shape;2167;p52"/>
            <p:cNvSpPr/>
            <p:nvPr/>
          </p:nvSpPr>
          <p:spPr>
            <a:xfrm>
              <a:off x="7292430" y="4021224"/>
              <a:ext cx="103626" cy="259299"/>
            </a:xfrm>
            <a:custGeom>
              <a:avLst/>
              <a:gdLst/>
              <a:ahLst/>
              <a:cxnLst/>
              <a:rect l="l" t="t" r="r" b="b"/>
              <a:pathLst>
                <a:path w="3088" h="7727" extrusionOk="0">
                  <a:moveTo>
                    <a:pt x="1303" y="1"/>
                  </a:moveTo>
                  <a:lnTo>
                    <a:pt x="1" y="518"/>
                  </a:lnTo>
                  <a:lnTo>
                    <a:pt x="1" y="7727"/>
                  </a:lnTo>
                  <a:lnTo>
                    <a:pt x="2570" y="7727"/>
                  </a:lnTo>
                  <a:cubicBezTo>
                    <a:pt x="2855" y="7727"/>
                    <a:pt x="3087" y="7477"/>
                    <a:pt x="3087" y="7174"/>
                  </a:cubicBezTo>
                  <a:lnTo>
                    <a:pt x="3087" y="554"/>
                  </a:lnTo>
                  <a:cubicBezTo>
                    <a:pt x="3087" y="251"/>
                    <a:pt x="2855" y="1"/>
                    <a:pt x="257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8" name="Google Shape;2168;p52"/>
            <p:cNvSpPr/>
            <p:nvPr/>
          </p:nvSpPr>
          <p:spPr>
            <a:xfrm>
              <a:off x="7212194" y="4049379"/>
              <a:ext cx="161714" cy="200003"/>
            </a:xfrm>
            <a:custGeom>
              <a:avLst/>
              <a:gdLst/>
              <a:ahLst/>
              <a:cxnLst/>
              <a:rect l="l" t="t" r="r" b="b"/>
              <a:pathLst>
                <a:path w="4819" h="5960" extrusionOk="0">
                  <a:moveTo>
                    <a:pt x="1" y="1"/>
                  </a:moveTo>
                  <a:lnTo>
                    <a:pt x="1" y="5960"/>
                  </a:lnTo>
                  <a:lnTo>
                    <a:pt x="4818" y="5960"/>
                  </a:lnTo>
                  <a:lnTo>
                    <a:pt x="481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52"/>
            <p:cNvSpPr/>
            <p:nvPr/>
          </p:nvSpPr>
          <p:spPr>
            <a:xfrm>
              <a:off x="7292430" y="4049379"/>
              <a:ext cx="81478" cy="200003"/>
            </a:xfrm>
            <a:custGeom>
              <a:avLst/>
              <a:gdLst/>
              <a:ahLst/>
              <a:cxnLst/>
              <a:rect l="l" t="t" r="r" b="b"/>
              <a:pathLst>
                <a:path w="2428" h="5960" extrusionOk="0">
                  <a:moveTo>
                    <a:pt x="1" y="1"/>
                  </a:moveTo>
                  <a:lnTo>
                    <a:pt x="1" y="5960"/>
                  </a:lnTo>
                  <a:lnTo>
                    <a:pt x="2427" y="5960"/>
                  </a:lnTo>
                  <a:lnTo>
                    <a:pt x="242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52"/>
            <p:cNvSpPr/>
            <p:nvPr/>
          </p:nvSpPr>
          <p:spPr>
            <a:xfrm>
              <a:off x="7248738" y="4022432"/>
              <a:ext cx="87451" cy="53323"/>
            </a:xfrm>
            <a:custGeom>
              <a:avLst/>
              <a:gdLst/>
              <a:ahLst/>
              <a:cxnLst/>
              <a:rect l="l" t="t" r="r" b="b"/>
              <a:pathLst>
                <a:path w="2606" h="1589" extrusionOk="0">
                  <a:moveTo>
                    <a:pt x="0" y="1"/>
                  </a:moveTo>
                  <a:lnTo>
                    <a:pt x="0" y="1000"/>
                  </a:lnTo>
                  <a:cubicBezTo>
                    <a:pt x="0" y="1321"/>
                    <a:pt x="250" y="1589"/>
                    <a:pt x="589" y="1589"/>
                  </a:cubicBezTo>
                  <a:lnTo>
                    <a:pt x="2016" y="1589"/>
                  </a:lnTo>
                  <a:cubicBezTo>
                    <a:pt x="2355" y="1589"/>
                    <a:pt x="2605" y="1321"/>
                    <a:pt x="2605" y="1000"/>
                  </a:cubicBezTo>
                  <a:lnTo>
                    <a:pt x="260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1" name="Google Shape;2171;p52"/>
            <p:cNvSpPr/>
            <p:nvPr/>
          </p:nvSpPr>
          <p:spPr>
            <a:xfrm>
              <a:off x="7292430" y="4022432"/>
              <a:ext cx="43759" cy="53323"/>
            </a:xfrm>
            <a:custGeom>
              <a:avLst/>
              <a:gdLst/>
              <a:ahLst/>
              <a:cxnLst/>
              <a:rect l="l" t="t" r="r" b="b"/>
              <a:pathLst>
                <a:path w="1304" h="1589" extrusionOk="0">
                  <a:moveTo>
                    <a:pt x="1" y="1"/>
                  </a:moveTo>
                  <a:lnTo>
                    <a:pt x="1" y="1589"/>
                  </a:lnTo>
                  <a:lnTo>
                    <a:pt x="714" y="1589"/>
                  </a:lnTo>
                  <a:cubicBezTo>
                    <a:pt x="1053" y="1589"/>
                    <a:pt x="1303" y="1321"/>
                    <a:pt x="1303" y="1000"/>
                  </a:cubicBezTo>
                  <a:lnTo>
                    <a:pt x="130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2" name="Google Shape;2172;p52"/>
            <p:cNvSpPr/>
            <p:nvPr/>
          </p:nvSpPr>
          <p:spPr>
            <a:xfrm>
              <a:off x="7235550" y="4099078"/>
              <a:ext cx="31779" cy="21577"/>
            </a:xfrm>
            <a:custGeom>
              <a:avLst/>
              <a:gdLst/>
              <a:ahLst/>
              <a:cxnLst/>
              <a:rect l="l" t="t" r="r" b="b"/>
              <a:pathLst>
                <a:path w="947" h="643" extrusionOk="0">
                  <a:moveTo>
                    <a:pt x="0" y="0"/>
                  </a:moveTo>
                  <a:lnTo>
                    <a:pt x="0" y="643"/>
                  </a:lnTo>
                  <a:lnTo>
                    <a:pt x="946" y="643"/>
                  </a:lnTo>
                  <a:lnTo>
                    <a:pt x="9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3" name="Google Shape;2173;p52"/>
            <p:cNvSpPr/>
            <p:nvPr/>
          </p:nvSpPr>
          <p:spPr>
            <a:xfrm>
              <a:off x="7292430" y="4099078"/>
              <a:ext cx="56309" cy="21577"/>
            </a:xfrm>
            <a:custGeom>
              <a:avLst/>
              <a:gdLst/>
              <a:ahLst/>
              <a:cxnLst/>
              <a:rect l="l" t="t" r="r" b="b"/>
              <a:pathLst>
                <a:path w="1678" h="643" extrusionOk="0">
                  <a:moveTo>
                    <a:pt x="1" y="0"/>
                  </a:moveTo>
                  <a:lnTo>
                    <a:pt x="1" y="643"/>
                  </a:lnTo>
                  <a:lnTo>
                    <a:pt x="1678" y="643"/>
                  </a:lnTo>
                  <a:lnTo>
                    <a:pt x="16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52"/>
            <p:cNvSpPr/>
            <p:nvPr/>
          </p:nvSpPr>
          <p:spPr>
            <a:xfrm>
              <a:off x="7317564" y="4144582"/>
              <a:ext cx="31779" cy="21577"/>
            </a:xfrm>
            <a:custGeom>
              <a:avLst/>
              <a:gdLst/>
              <a:ahLst/>
              <a:cxnLst/>
              <a:rect l="l" t="t" r="r" b="b"/>
              <a:pathLst>
                <a:path w="947" h="643" extrusionOk="0">
                  <a:moveTo>
                    <a:pt x="1" y="0"/>
                  </a:moveTo>
                  <a:lnTo>
                    <a:pt x="1" y="643"/>
                  </a:lnTo>
                  <a:lnTo>
                    <a:pt x="947" y="643"/>
                  </a:lnTo>
                  <a:lnTo>
                    <a:pt x="94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5" name="Google Shape;2175;p52"/>
            <p:cNvSpPr/>
            <p:nvPr/>
          </p:nvSpPr>
          <p:spPr>
            <a:xfrm>
              <a:off x="7235550" y="4144582"/>
              <a:ext cx="56914" cy="21577"/>
            </a:xfrm>
            <a:custGeom>
              <a:avLst/>
              <a:gdLst/>
              <a:ahLst/>
              <a:cxnLst/>
              <a:rect l="l" t="t" r="r" b="b"/>
              <a:pathLst>
                <a:path w="1696" h="643" extrusionOk="0">
                  <a:moveTo>
                    <a:pt x="0" y="0"/>
                  </a:moveTo>
                  <a:lnTo>
                    <a:pt x="0" y="643"/>
                  </a:lnTo>
                  <a:lnTo>
                    <a:pt x="1696" y="643"/>
                  </a:lnTo>
                  <a:lnTo>
                    <a:pt x="169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6" name="Google Shape;2176;p52"/>
            <p:cNvSpPr/>
            <p:nvPr/>
          </p:nvSpPr>
          <p:spPr>
            <a:xfrm>
              <a:off x="7235550" y="4190690"/>
              <a:ext cx="31779" cy="21577"/>
            </a:xfrm>
            <a:custGeom>
              <a:avLst/>
              <a:gdLst/>
              <a:ahLst/>
              <a:cxnLst/>
              <a:rect l="l" t="t" r="r" b="b"/>
              <a:pathLst>
                <a:path w="947" h="643" extrusionOk="0">
                  <a:moveTo>
                    <a:pt x="0" y="0"/>
                  </a:moveTo>
                  <a:lnTo>
                    <a:pt x="0" y="643"/>
                  </a:lnTo>
                  <a:lnTo>
                    <a:pt x="946" y="643"/>
                  </a:lnTo>
                  <a:lnTo>
                    <a:pt x="94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52"/>
            <p:cNvSpPr/>
            <p:nvPr/>
          </p:nvSpPr>
          <p:spPr>
            <a:xfrm>
              <a:off x="7292430" y="4190690"/>
              <a:ext cx="56309" cy="21577"/>
            </a:xfrm>
            <a:custGeom>
              <a:avLst/>
              <a:gdLst/>
              <a:ahLst/>
              <a:cxnLst/>
              <a:rect l="l" t="t" r="r" b="b"/>
              <a:pathLst>
                <a:path w="1678" h="643" extrusionOk="0">
                  <a:moveTo>
                    <a:pt x="1" y="0"/>
                  </a:moveTo>
                  <a:lnTo>
                    <a:pt x="1" y="643"/>
                  </a:lnTo>
                  <a:lnTo>
                    <a:pt x="1678" y="643"/>
                  </a:lnTo>
                  <a:lnTo>
                    <a:pt x="1678"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78" name="Google Shape;2178;p52"/>
          <p:cNvGrpSpPr/>
          <p:nvPr/>
        </p:nvGrpSpPr>
        <p:grpSpPr>
          <a:xfrm>
            <a:off x="1745796" y="4087204"/>
            <a:ext cx="528118" cy="527315"/>
            <a:chOff x="6316477" y="3952398"/>
            <a:chExt cx="397589" cy="396985"/>
          </a:xfrm>
        </p:grpSpPr>
        <p:sp>
          <p:nvSpPr>
            <p:cNvPr id="2179" name="Google Shape;2179;p52"/>
            <p:cNvSpPr/>
            <p:nvPr/>
          </p:nvSpPr>
          <p:spPr>
            <a:xfrm>
              <a:off x="6316477" y="3952398"/>
              <a:ext cx="397589" cy="396985"/>
            </a:xfrm>
            <a:custGeom>
              <a:avLst/>
              <a:gdLst/>
              <a:ahLst/>
              <a:cxnLst/>
              <a:rect l="l" t="t" r="r" b="b"/>
              <a:pathLst>
                <a:path w="11848" h="11830" extrusionOk="0">
                  <a:moveTo>
                    <a:pt x="5924" y="0"/>
                  </a:moveTo>
                  <a:cubicBezTo>
                    <a:pt x="2659" y="0"/>
                    <a:pt x="0" y="2659"/>
                    <a:pt x="0" y="5924"/>
                  </a:cubicBezTo>
                  <a:cubicBezTo>
                    <a:pt x="0" y="9189"/>
                    <a:pt x="2659" y="11830"/>
                    <a:pt x="5924" y="11830"/>
                  </a:cubicBezTo>
                  <a:cubicBezTo>
                    <a:pt x="9189" y="11830"/>
                    <a:pt x="11848" y="9189"/>
                    <a:pt x="11848" y="5924"/>
                  </a:cubicBezTo>
                  <a:cubicBezTo>
                    <a:pt x="11848" y="2659"/>
                    <a:pt x="9189" y="0"/>
                    <a:pt x="59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52"/>
            <p:cNvSpPr/>
            <p:nvPr/>
          </p:nvSpPr>
          <p:spPr>
            <a:xfrm>
              <a:off x="6408659" y="4011660"/>
              <a:ext cx="26980" cy="89833"/>
            </a:xfrm>
            <a:custGeom>
              <a:avLst/>
              <a:gdLst/>
              <a:ahLst/>
              <a:cxnLst/>
              <a:rect l="l" t="t" r="r" b="b"/>
              <a:pathLst>
                <a:path w="804" h="2677" extrusionOk="0">
                  <a:moveTo>
                    <a:pt x="1" y="0"/>
                  </a:moveTo>
                  <a:lnTo>
                    <a:pt x="1" y="2677"/>
                  </a:lnTo>
                  <a:lnTo>
                    <a:pt x="804" y="2677"/>
                  </a:lnTo>
                  <a:lnTo>
                    <a:pt x="80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52"/>
            <p:cNvSpPr/>
            <p:nvPr/>
          </p:nvSpPr>
          <p:spPr>
            <a:xfrm>
              <a:off x="6517050" y="4011660"/>
              <a:ext cx="26980" cy="34162"/>
            </a:xfrm>
            <a:custGeom>
              <a:avLst/>
              <a:gdLst/>
              <a:ahLst/>
              <a:cxnLst/>
              <a:rect l="l" t="t" r="r" b="b"/>
              <a:pathLst>
                <a:path w="804" h="1018" extrusionOk="0">
                  <a:moveTo>
                    <a:pt x="0" y="0"/>
                  </a:moveTo>
                  <a:lnTo>
                    <a:pt x="0" y="1017"/>
                  </a:lnTo>
                  <a:lnTo>
                    <a:pt x="803" y="1017"/>
                  </a:lnTo>
                  <a:lnTo>
                    <a:pt x="80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52"/>
            <p:cNvSpPr/>
            <p:nvPr/>
          </p:nvSpPr>
          <p:spPr>
            <a:xfrm>
              <a:off x="6463157" y="4011660"/>
              <a:ext cx="26980" cy="34162"/>
            </a:xfrm>
            <a:custGeom>
              <a:avLst/>
              <a:gdLst/>
              <a:ahLst/>
              <a:cxnLst/>
              <a:rect l="l" t="t" r="r" b="b"/>
              <a:pathLst>
                <a:path w="804" h="1018" extrusionOk="0">
                  <a:moveTo>
                    <a:pt x="0" y="0"/>
                  </a:moveTo>
                  <a:lnTo>
                    <a:pt x="0" y="1017"/>
                  </a:lnTo>
                  <a:lnTo>
                    <a:pt x="803" y="1017"/>
                  </a:lnTo>
                  <a:lnTo>
                    <a:pt x="80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52"/>
            <p:cNvSpPr/>
            <p:nvPr/>
          </p:nvSpPr>
          <p:spPr>
            <a:xfrm>
              <a:off x="6463157" y="4071527"/>
              <a:ext cx="26980" cy="29967"/>
            </a:xfrm>
            <a:custGeom>
              <a:avLst/>
              <a:gdLst/>
              <a:ahLst/>
              <a:cxnLst/>
              <a:rect l="l" t="t" r="r" b="b"/>
              <a:pathLst>
                <a:path w="804" h="893" extrusionOk="0">
                  <a:moveTo>
                    <a:pt x="0" y="1"/>
                  </a:moveTo>
                  <a:lnTo>
                    <a:pt x="0" y="893"/>
                  </a:lnTo>
                  <a:lnTo>
                    <a:pt x="803" y="893"/>
                  </a:lnTo>
                  <a:lnTo>
                    <a:pt x="80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52"/>
            <p:cNvSpPr/>
            <p:nvPr/>
          </p:nvSpPr>
          <p:spPr>
            <a:xfrm>
              <a:off x="6441009" y="4112232"/>
              <a:ext cx="133559" cy="126982"/>
            </a:xfrm>
            <a:custGeom>
              <a:avLst/>
              <a:gdLst/>
              <a:ahLst/>
              <a:cxnLst/>
              <a:rect l="l" t="t" r="r" b="b"/>
              <a:pathLst>
                <a:path w="3980" h="3784" extrusionOk="0">
                  <a:moveTo>
                    <a:pt x="3051" y="1"/>
                  </a:moveTo>
                  <a:cubicBezTo>
                    <a:pt x="2748" y="215"/>
                    <a:pt x="2712" y="233"/>
                    <a:pt x="2445" y="447"/>
                  </a:cubicBezTo>
                  <a:cubicBezTo>
                    <a:pt x="1927" y="804"/>
                    <a:pt x="286" y="1089"/>
                    <a:pt x="0" y="1303"/>
                  </a:cubicBezTo>
                  <a:lnTo>
                    <a:pt x="1767" y="3784"/>
                  </a:lnTo>
                  <a:cubicBezTo>
                    <a:pt x="2052" y="3570"/>
                    <a:pt x="2855" y="2124"/>
                    <a:pt x="3373" y="1750"/>
                  </a:cubicBezTo>
                  <a:cubicBezTo>
                    <a:pt x="3658" y="1553"/>
                    <a:pt x="3676" y="1535"/>
                    <a:pt x="3979" y="1321"/>
                  </a:cubicBezTo>
                  <a:lnTo>
                    <a:pt x="305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52"/>
            <p:cNvSpPr/>
            <p:nvPr/>
          </p:nvSpPr>
          <p:spPr>
            <a:xfrm>
              <a:off x="6470338" y="4134414"/>
              <a:ext cx="104230" cy="104800"/>
            </a:xfrm>
            <a:custGeom>
              <a:avLst/>
              <a:gdLst/>
              <a:ahLst/>
              <a:cxnLst/>
              <a:rect l="l" t="t" r="r" b="b"/>
              <a:pathLst>
                <a:path w="3106" h="3123" extrusionOk="0">
                  <a:moveTo>
                    <a:pt x="2641" y="0"/>
                  </a:moveTo>
                  <a:lnTo>
                    <a:pt x="1" y="1874"/>
                  </a:lnTo>
                  <a:lnTo>
                    <a:pt x="893" y="3123"/>
                  </a:lnTo>
                  <a:cubicBezTo>
                    <a:pt x="1178" y="2909"/>
                    <a:pt x="1981" y="1463"/>
                    <a:pt x="2499" y="1089"/>
                  </a:cubicBezTo>
                  <a:cubicBezTo>
                    <a:pt x="2784" y="892"/>
                    <a:pt x="2802" y="874"/>
                    <a:pt x="3105" y="642"/>
                  </a:cubicBezTo>
                  <a:lnTo>
                    <a:pt x="2641"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52"/>
            <p:cNvSpPr/>
            <p:nvPr/>
          </p:nvSpPr>
          <p:spPr>
            <a:xfrm>
              <a:off x="6415841" y="4134414"/>
              <a:ext cx="106042" cy="129364"/>
            </a:xfrm>
            <a:custGeom>
              <a:avLst/>
              <a:gdLst/>
              <a:ahLst/>
              <a:cxnLst/>
              <a:rect l="l" t="t" r="r" b="b"/>
              <a:pathLst>
                <a:path w="3160" h="3855" extrusionOk="0">
                  <a:moveTo>
                    <a:pt x="822" y="0"/>
                  </a:moveTo>
                  <a:lnTo>
                    <a:pt x="1" y="589"/>
                  </a:lnTo>
                  <a:lnTo>
                    <a:pt x="2338" y="3854"/>
                  </a:lnTo>
                  <a:lnTo>
                    <a:pt x="3159" y="3265"/>
                  </a:lnTo>
                  <a:lnTo>
                    <a:pt x="82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52"/>
            <p:cNvSpPr/>
            <p:nvPr/>
          </p:nvSpPr>
          <p:spPr>
            <a:xfrm>
              <a:off x="6454767" y="4188877"/>
              <a:ext cx="66511" cy="74296"/>
            </a:xfrm>
            <a:custGeom>
              <a:avLst/>
              <a:gdLst/>
              <a:ahLst/>
              <a:cxnLst/>
              <a:rect l="l" t="t" r="r" b="b"/>
              <a:pathLst>
                <a:path w="1982" h="2214" extrusionOk="0">
                  <a:moveTo>
                    <a:pt x="821" y="1"/>
                  </a:moveTo>
                  <a:lnTo>
                    <a:pt x="1" y="590"/>
                  </a:lnTo>
                  <a:lnTo>
                    <a:pt x="1178" y="2213"/>
                  </a:lnTo>
                  <a:lnTo>
                    <a:pt x="1981" y="1642"/>
                  </a:lnTo>
                  <a:lnTo>
                    <a:pt x="82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52"/>
            <p:cNvSpPr/>
            <p:nvPr/>
          </p:nvSpPr>
          <p:spPr>
            <a:xfrm>
              <a:off x="6384733" y="4144582"/>
              <a:ext cx="116780" cy="145539"/>
            </a:xfrm>
            <a:custGeom>
              <a:avLst/>
              <a:gdLst/>
              <a:ahLst/>
              <a:cxnLst/>
              <a:rect l="l" t="t" r="r" b="b"/>
              <a:pathLst>
                <a:path w="3480" h="4337" extrusionOk="0">
                  <a:moveTo>
                    <a:pt x="749" y="0"/>
                  </a:moveTo>
                  <a:lnTo>
                    <a:pt x="0" y="518"/>
                  </a:lnTo>
                  <a:lnTo>
                    <a:pt x="2730" y="4336"/>
                  </a:lnTo>
                  <a:lnTo>
                    <a:pt x="3479" y="3801"/>
                  </a:lnTo>
                  <a:lnTo>
                    <a:pt x="74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52"/>
            <p:cNvSpPr/>
            <p:nvPr/>
          </p:nvSpPr>
          <p:spPr>
            <a:xfrm>
              <a:off x="6430807" y="4208039"/>
              <a:ext cx="70706" cy="82082"/>
            </a:xfrm>
            <a:custGeom>
              <a:avLst/>
              <a:gdLst/>
              <a:ahLst/>
              <a:cxnLst/>
              <a:rect l="l" t="t" r="r" b="b"/>
              <a:pathLst>
                <a:path w="2107" h="2446" extrusionOk="0">
                  <a:moveTo>
                    <a:pt x="733" y="1"/>
                  </a:moveTo>
                  <a:lnTo>
                    <a:pt x="1" y="536"/>
                  </a:lnTo>
                  <a:lnTo>
                    <a:pt x="1357" y="2445"/>
                  </a:lnTo>
                  <a:lnTo>
                    <a:pt x="2106" y="1910"/>
                  </a:lnTo>
                  <a:lnTo>
                    <a:pt x="73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52"/>
            <p:cNvSpPr/>
            <p:nvPr/>
          </p:nvSpPr>
          <p:spPr>
            <a:xfrm>
              <a:off x="6532017" y="4078708"/>
              <a:ext cx="80270" cy="92854"/>
            </a:xfrm>
            <a:custGeom>
              <a:avLst/>
              <a:gdLst/>
              <a:ahLst/>
              <a:cxnLst/>
              <a:rect l="l" t="t" r="r" b="b"/>
              <a:pathLst>
                <a:path w="2392" h="2767" extrusionOk="0">
                  <a:moveTo>
                    <a:pt x="857" y="1"/>
                  </a:moveTo>
                  <a:lnTo>
                    <a:pt x="0" y="625"/>
                  </a:lnTo>
                  <a:lnTo>
                    <a:pt x="1517" y="2766"/>
                  </a:lnTo>
                  <a:lnTo>
                    <a:pt x="2391" y="2160"/>
                  </a:lnTo>
                  <a:lnTo>
                    <a:pt x="85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52"/>
            <p:cNvSpPr/>
            <p:nvPr/>
          </p:nvSpPr>
          <p:spPr>
            <a:xfrm>
              <a:off x="6557151" y="4114648"/>
              <a:ext cx="54531" cy="56914"/>
            </a:xfrm>
            <a:custGeom>
              <a:avLst/>
              <a:gdLst/>
              <a:ahLst/>
              <a:cxnLst/>
              <a:rect l="l" t="t" r="r" b="b"/>
              <a:pathLst>
                <a:path w="1625" h="1696" extrusionOk="0">
                  <a:moveTo>
                    <a:pt x="857" y="0"/>
                  </a:moveTo>
                  <a:lnTo>
                    <a:pt x="1" y="625"/>
                  </a:lnTo>
                  <a:lnTo>
                    <a:pt x="768" y="1695"/>
                  </a:lnTo>
                  <a:lnTo>
                    <a:pt x="1624" y="1071"/>
                  </a:lnTo>
                  <a:lnTo>
                    <a:pt x="85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2" name="Google Shape;2192;p52"/>
            <p:cNvSpPr/>
            <p:nvPr/>
          </p:nvSpPr>
          <p:spPr>
            <a:xfrm>
              <a:off x="6553561" y="4051761"/>
              <a:ext cx="92250" cy="107216"/>
            </a:xfrm>
            <a:custGeom>
              <a:avLst/>
              <a:gdLst/>
              <a:ahLst/>
              <a:cxnLst/>
              <a:rect l="l" t="t" r="r" b="b"/>
              <a:pathLst>
                <a:path w="2749" h="3195" extrusionOk="0">
                  <a:moveTo>
                    <a:pt x="946" y="1"/>
                  </a:moveTo>
                  <a:lnTo>
                    <a:pt x="1" y="679"/>
                  </a:lnTo>
                  <a:lnTo>
                    <a:pt x="1785" y="3195"/>
                  </a:lnTo>
                  <a:lnTo>
                    <a:pt x="2748" y="2517"/>
                  </a:lnTo>
                  <a:lnTo>
                    <a:pt x="2409" y="2053"/>
                  </a:lnTo>
                  <a:lnTo>
                    <a:pt x="1981" y="2356"/>
                  </a:lnTo>
                  <a:lnTo>
                    <a:pt x="1678" y="1928"/>
                  </a:lnTo>
                  <a:lnTo>
                    <a:pt x="2106" y="1625"/>
                  </a:lnTo>
                  <a:lnTo>
                    <a:pt x="1589" y="893"/>
                  </a:lnTo>
                  <a:lnTo>
                    <a:pt x="1160" y="1196"/>
                  </a:lnTo>
                  <a:lnTo>
                    <a:pt x="857" y="768"/>
                  </a:lnTo>
                  <a:lnTo>
                    <a:pt x="1285" y="465"/>
                  </a:lnTo>
                  <a:lnTo>
                    <a:pt x="94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3" name="Google Shape;2193;p52"/>
            <p:cNvSpPr/>
            <p:nvPr/>
          </p:nvSpPr>
          <p:spPr>
            <a:xfrm>
              <a:off x="6583494" y="4094279"/>
              <a:ext cx="62316" cy="64699"/>
            </a:xfrm>
            <a:custGeom>
              <a:avLst/>
              <a:gdLst/>
              <a:ahLst/>
              <a:cxnLst/>
              <a:rect l="l" t="t" r="r" b="b"/>
              <a:pathLst>
                <a:path w="1857" h="1928" extrusionOk="0">
                  <a:moveTo>
                    <a:pt x="946" y="1"/>
                  </a:moveTo>
                  <a:lnTo>
                    <a:pt x="1" y="679"/>
                  </a:lnTo>
                  <a:lnTo>
                    <a:pt x="893" y="1928"/>
                  </a:lnTo>
                  <a:lnTo>
                    <a:pt x="1856" y="1250"/>
                  </a:lnTo>
                  <a:lnTo>
                    <a:pt x="1517" y="786"/>
                  </a:lnTo>
                  <a:lnTo>
                    <a:pt x="1089" y="1089"/>
                  </a:lnTo>
                  <a:lnTo>
                    <a:pt x="786" y="661"/>
                  </a:lnTo>
                  <a:lnTo>
                    <a:pt x="1214" y="358"/>
                  </a:lnTo>
                  <a:lnTo>
                    <a:pt x="9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4" name="Google Shape;2194;p52"/>
            <p:cNvSpPr/>
            <p:nvPr/>
          </p:nvSpPr>
          <p:spPr>
            <a:xfrm>
              <a:off x="6476915" y="4011660"/>
              <a:ext cx="13826" cy="34162"/>
            </a:xfrm>
            <a:custGeom>
              <a:avLst/>
              <a:gdLst/>
              <a:ahLst/>
              <a:cxnLst/>
              <a:rect l="l" t="t" r="r" b="b"/>
              <a:pathLst>
                <a:path w="412" h="1018" extrusionOk="0">
                  <a:moveTo>
                    <a:pt x="1" y="0"/>
                  </a:moveTo>
                  <a:lnTo>
                    <a:pt x="1" y="1017"/>
                  </a:lnTo>
                  <a:lnTo>
                    <a:pt x="411" y="1017"/>
                  </a:lnTo>
                  <a:lnTo>
                    <a:pt x="41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5" name="Google Shape;2195;p52"/>
            <p:cNvSpPr/>
            <p:nvPr/>
          </p:nvSpPr>
          <p:spPr>
            <a:xfrm>
              <a:off x="6476915" y="4071527"/>
              <a:ext cx="13826" cy="29967"/>
            </a:xfrm>
            <a:custGeom>
              <a:avLst/>
              <a:gdLst/>
              <a:ahLst/>
              <a:cxnLst/>
              <a:rect l="l" t="t" r="r" b="b"/>
              <a:pathLst>
                <a:path w="412" h="893" extrusionOk="0">
                  <a:moveTo>
                    <a:pt x="1" y="1"/>
                  </a:moveTo>
                  <a:lnTo>
                    <a:pt x="1" y="893"/>
                  </a:lnTo>
                  <a:lnTo>
                    <a:pt x="411" y="893"/>
                  </a:lnTo>
                  <a:lnTo>
                    <a:pt x="41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96" name="Google Shape;2196;p52"/>
          <p:cNvGrpSpPr/>
          <p:nvPr/>
        </p:nvGrpSpPr>
        <p:grpSpPr>
          <a:xfrm>
            <a:off x="713452" y="4110249"/>
            <a:ext cx="527315" cy="481270"/>
            <a:chOff x="5539285" y="3969747"/>
            <a:chExt cx="396985" cy="362320"/>
          </a:xfrm>
        </p:grpSpPr>
        <p:sp>
          <p:nvSpPr>
            <p:cNvPr id="2197" name="Google Shape;2197;p52"/>
            <p:cNvSpPr/>
            <p:nvPr/>
          </p:nvSpPr>
          <p:spPr>
            <a:xfrm>
              <a:off x="5539285" y="3969747"/>
              <a:ext cx="396985" cy="362320"/>
            </a:xfrm>
            <a:custGeom>
              <a:avLst/>
              <a:gdLst/>
              <a:ahLst/>
              <a:cxnLst/>
              <a:rect l="l" t="t" r="r" b="b"/>
              <a:pathLst>
                <a:path w="11830" h="10797" extrusionOk="0">
                  <a:moveTo>
                    <a:pt x="5906" y="0"/>
                  </a:moveTo>
                  <a:cubicBezTo>
                    <a:pt x="2641" y="0"/>
                    <a:pt x="0" y="2659"/>
                    <a:pt x="0" y="5924"/>
                  </a:cubicBezTo>
                  <a:cubicBezTo>
                    <a:pt x="0" y="7369"/>
                    <a:pt x="518" y="8708"/>
                    <a:pt x="1392" y="9743"/>
                  </a:cubicBezTo>
                  <a:cubicBezTo>
                    <a:pt x="2176" y="10667"/>
                    <a:pt x="3237" y="10797"/>
                    <a:pt x="4442" y="10797"/>
                  </a:cubicBezTo>
                  <a:cubicBezTo>
                    <a:pt x="4911" y="10797"/>
                    <a:pt x="5402" y="10777"/>
                    <a:pt x="5906" y="10777"/>
                  </a:cubicBezTo>
                  <a:cubicBezTo>
                    <a:pt x="6411" y="10777"/>
                    <a:pt x="6901" y="10797"/>
                    <a:pt x="7370" y="10797"/>
                  </a:cubicBezTo>
                  <a:cubicBezTo>
                    <a:pt x="8576" y="10797"/>
                    <a:pt x="9637" y="10667"/>
                    <a:pt x="10420" y="9743"/>
                  </a:cubicBezTo>
                  <a:cubicBezTo>
                    <a:pt x="11295" y="8708"/>
                    <a:pt x="11830" y="7369"/>
                    <a:pt x="11830" y="5924"/>
                  </a:cubicBezTo>
                  <a:cubicBezTo>
                    <a:pt x="11830" y="2659"/>
                    <a:pt x="9171" y="0"/>
                    <a:pt x="59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8" name="Google Shape;2198;p52"/>
            <p:cNvSpPr/>
            <p:nvPr/>
          </p:nvSpPr>
          <p:spPr>
            <a:xfrm>
              <a:off x="5659622" y="4096091"/>
              <a:ext cx="155707" cy="68290"/>
            </a:xfrm>
            <a:custGeom>
              <a:avLst/>
              <a:gdLst/>
              <a:ahLst/>
              <a:cxnLst/>
              <a:rect l="l" t="t" r="r" b="b"/>
              <a:pathLst>
                <a:path w="4640" h="2035" extrusionOk="0">
                  <a:moveTo>
                    <a:pt x="250" y="0"/>
                  </a:moveTo>
                  <a:lnTo>
                    <a:pt x="1" y="2034"/>
                  </a:lnTo>
                  <a:lnTo>
                    <a:pt x="4640" y="2034"/>
                  </a:lnTo>
                  <a:lnTo>
                    <a:pt x="439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9" name="Google Shape;2199;p52"/>
            <p:cNvSpPr/>
            <p:nvPr/>
          </p:nvSpPr>
          <p:spPr>
            <a:xfrm>
              <a:off x="5737476" y="4096091"/>
              <a:ext cx="77249" cy="68290"/>
            </a:xfrm>
            <a:custGeom>
              <a:avLst/>
              <a:gdLst/>
              <a:ahLst/>
              <a:cxnLst/>
              <a:rect l="l" t="t" r="r" b="b"/>
              <a:pathLst>
                <a:path w="2302" h="2035" extrusionOk="0">
                  <a:moveTo>
                    <a:pt x="0" y="0"/>
                  </a:moveTo>
                  <a:lnTo>
                    <a:pt x="0" y="2034"/>
                  </a:lnTo>
                  <a:lnTo>
                    <a:pt x="2302" y="2034"/>
                  </a:lnTo>
                  <a:lnTo>
                    <a:pt x="207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52"/>
            <p:cNvSpPr/>
            <p:nvPr/>
          </p:nvSpPr>
          <p:spPr>
            <a:xfrm>
              <a:off x="5699153" y="4132601"/>
              <a:ext cx="76679" cy="81478"/>
            </a:xfrm>
            <a:custGeom>
              <a:avLst/>
              <a:gdLst/>
              <a:ahLst/>
              <a:cxnLst/>
              <a:rect l="l" t="t" r="r" b="b"/>
              <a:pathLst>
                <a:path w="2285" h="2428" extrusionOk="0">
                  <a:moveTo>
                    <a:pt x="0" y="1"/>
                  </a:moveTo>
                  <a:lnTo>
                    <a:pt x="0" y="2427"/>
                  </a:lnTo>
                  <a:lnTo>
                    <a:pt x="2284" y="2427"/>
                  </a:lnTo>
                  <a:lnTo>
                    <a:pt x="228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1" name="Google Shape;2201;p52"/>
            <p:cNvSpPr/>
            <p:nvPr/>
          </p:nvSpPr>
          <p:spPr>
            <a:xfrm>
              <a:off x="5737476" y="4132601"/>
              <a:ext cx="38356" cy="81478"/>
            </a:xfrm>
            <a:custGeom>
              <a:avLst/>
              <a:gdLst/>
              <a:ahLst/>
              <a:cxnLst/>
              <a:rect l="l" t="t" r="r" b="b"/>
              <a:pathLst>
                <a:path w="1143" h="2428" extrusionOk="0">
                  <a:moveTo>
                    <a:pt x="0" y="1"/>
                  </a:moveTo>
                  <a:lnTo>
                    <a:pt x="0" y="2427"/>
                  </a:lnTo>
                  <a:lnTo>
                    <a:pt x="1142" y="2427"/>
                  </a:lnTo>
                  <a:lnTo>
                    <a:pt x="1142"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2" name="Google Shape;2202;p52"/>
            <p:cNvSpPr/>
            <p:nvPr/>
          </p:nvSpPr>
          <p:spPr>
            <a:xfrm>
              <a:off x="5667408" y="4182904"/>
              <a:ext cx="140136" cy="98223"/>
            </a:xfrm>
            <a:custGeom>
              <a:avLst/>
              <a:gdLst/>
              <a:ahLst/>
              <a:cxnLst/>
              <a:rect l="l" t="t" r="r" b="b"/>
              <a:pathLst>
                <a:path w="4176" h="2927" extrusionOk="0">
                  <a:moveTo>
                    <a:pt x="679" y="0"/>
                  </a:moveTo>
                  <a:lnTo>
                    <a:pt x="1" y="2927"/>
                  </a:lnTo>
                  <a:lnTo>
                    <a:pt x="4176" y="2927"/>
                  </a:lnTo>
                  <a:lnTo>
                    <a:pt x="355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52"/>
            <p:cNvSpPr/>
            <p:nvPr/>
          </p:nvSpPr>
          <p:spPr>
            <a:xfrm>
              <a:off x="5737476" y="4182904"/>
              <a:ext cx="70068" cy="98223"/>
            </a:xfrm>
            <a:custGeom>
              <a:avLst/>
              <a:gdLst/>
              <a:ahLst/>
              <a:cxnLst/>
              <a:rect l="l" t="t" r="r" b="b"/>
              <a:pathLst>
                <a:path w="2088" h="2927" extrusionOk="0">
                  <a:moveTo>
                    <a:pt x="0" y="0"/>
                  </a:moveTo>
                  <a:lnTo>
                    <a:pt x="0" y="2927"/>
                  </a:lnTo>
                  <a:lnTo>
                    <a:pt x="2088" y="2927"/>
                  </a:lnTo>
                  <a:lnTo>
                    <a:pt x="144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52"/>
            <p:cNvSpPr/>
            <p:nvPr/>
          </p:nvSpPr>
          <p:spPr>
            <a:xfrm>
              <a:off x="5660830" y="3998472"/>
              <a:ext cx="153324" cy="155707"/>
            </a:xfrm>
            <a:custGeom>
              <a:avLst/>
              <a:gdLst/>
              <a:ahLst/>
              <a:cxnLst/>
              <a:rect l="l" t="t" r="r" b="b"/>
              <a:pathLst>
                <a:path w="4569" h="4640" extrusionOk="0">
                  <a:moveTo>
                    <a:pt x="2284" y="1"/>
                  </a:moveTo>
                  <a:cubicBezTo>
                    <a:pt x="1446" y="1"/>
                    <a:pt x="464" y="447"/>
                    <a:pt x="375" y="1678"/>
                  </a:cubicBezTo>
                  <a:cubicBezTo>
                    <a:pt x="161" y="1714"/>
                    <a:pt x="0" y="1999"/>
                    <a:pt x="36" y="2231"/>
                  </a:cubicBezTo>
                  <a:lnTo>
                    <a:pt x="72" y="2766"/>
                  </a:lnTo>
                  <a:cubicBezTo>
                    <a:pt x="89" y="2988"/>
                    <a:pt x="284" y="3160"/>
                    <a:pt x="504" y="3160"/>
                  </a:cubicBezTo>
                  <a:cubicBezTo>
                    <a:pt x="514" y="3160"/>
                    <a:pt x="525" y="3160"/>
                    <a:pt x="536" y="3159"/>
                  </a:cubicBezTo>
                  <a:lnTo>
                    <a:pt x="571" y="3141"/>
                  </a:lnTo>
                  <a:cubicBezTo>
                    <a:pt x="1053" y="4426"/>
                    <a:pt x="1802" y="4569"/>
                    <a:pt x="2284" y="4640"/>
                  </a:cubicBezTo>
                  <a:cubicBezTo>
                    <a:pt x="2766" y="4569"/>
                    <a:pt x="3515" y="4426"/>
                    <a:pt x="3997" y="3141"/>
                  </a:cubicBezTo>
                  <a:lnTo>
                    <a:pt x="4033" y="3159"/>
                  </a:lnTo>
                  <a:cubicBezTo>
                    <a:pt x="4043" y="3160"/>
                    <a:pt x="4054" y="3160"/>
                    <a:pt x="4065" y="3160"/>
                  </a:cubicBezTo>
                  <a:cubicBezTo>
                    <a:pt x="4284" y="3160"/>
                    <a:pt x="4480" y="2988"/>
                    <a:pt x="4497" y="2766"/>
                  </a:cubicBezTo>
                  <a:lnTo>
                    <a:pt x="4550" y="2231"/>
                  </a:lnTo>
                  <a:cubicBezTo>
                    <a:pt x="4568" y="1999"/>
                    <a:pt x="4407" y="1714"/>
                    <a:pt x="4193" y="1678"/>
                  </a:cubicBezTo>
                  <a:cubicBezTo>
                    <a:pt x="4122" y="447"/>
                    <a:pt x="3123" y="1"/>
                    <a:pt x="22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52"/>
            <p:cNvSpPr/>
            <p:nvPr/>
          </p:nvSpPr>
          <p:spPr>
            <a:xfrm>
              <a:off x="5737476" y="3998472"/>
              <a:ext cx="76075" cy="155707"/>
            </a:xfrm>
            <a:custGeom>
              <a:avLst/>
              <a:gdLst/>
              <a:ahLst/>
              <a:cxnLst/>
              <a:rect l="l" t="t" r="r" b="b"/>
              <a:pathLst>
                <a:path w="2267" h="4640" extrusionOk="0">
                  <a:moveTo>
                    <a:pt x="0" y="1"/>
                  </a:moveTo>
                  <a:lnTo>
                    <a:pt x="0" y="4640"/>
                  </a:lnTo>
                  <a:cubicBezTo>
                    <a:pt x="303" y="4586"/>
                    <a:pt x="750" y="4515"/>
                    <a:pt x="1142" y="4105"/>
                  </a:cubicBezTo>
                  <a:cubicBezTo>
                    <a:pt x="1338" y="3891"/>
                    <a:pt x="1535" y="3587"/>
                    <a:pt x="1695" y="3141"/>
                  </a:cubicBezTo>
                  <a:lnTo>
                    <a:pt x="1749" y="3159"/>
                  </a:lnTo>
                  <a:cubicBezTo>
                    <a:pt x="1759" y="3160"/>
                    <a:pt x="1770" y="3160"/>
                    <a:pt x="1781" y="3160"/>
                  </a:cubicBezTo>
                  <a:cubicBezTo>
                    <a:pt x="2000" y="3160"/>
                    <a:pt x="2196" y="2988"/>
                    <a:pt x="2213" y="2766"/>
                  </a:cubicBezTo>
                  <a:lnTo>
                    <a:pt x="2248" y="2231"/>
                  </a:lnTo>
                  <a:cubicBezTo>
                    <a:pt x="2266" y="1999"/>
                    <a:pt x="2123" y="1714"/>
                    <a:pt x="1909" y="1678"/>
                  </a:cubicBezTo>
                  <a:cubicBezTo>
                    <a:pt x="1820" y="447"/>
                    <a:pt x="839"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52"/>
            <p:cNvSpPr/>
            <p:nvPr/>
          </p:nvSpPr>
          <p:spPr>
            <a:xfrm>
              <a:off x="5679992" y="4054782"/>
              <a:ext cx="50336" cy="36544"/>
            </a:xfrm>
            <a:custGeom>
              <a:avLst/>
              <a:gdLst/>
              <a:ahLst/>
              <a:cxnLst/>
              <a:rect l="l" t="t" r="r" b="b"/>
              <a:pathLst>
                <a:path w="1500" h="1089" extrusionOk="0">
                  <a:moveTo>
                    <a:pt x="571" y="0"/>
                  </a:moveTo>
                  <a:cubicBezTo>
                    <a:pt x="268" y="0"/>
                    <a:pt x="0" y="286"/>
                    <a:pt x="36" y="607"/>
                  </a:cubicBezTo>
                  <a:cubicBezTo>
                    <a:pt x="54" y="874"/>
                    <a:pt x="304" y="1088"/>
                    <a:pt x="589" y="1088"/>
                  </a:cubicBezTo>
                  <a:lnTo>
                    <a:pt x="928" y="1088"/>
                  </a:lnTo>
                  <a:cubicBezTo>
                    <a:pt x="1249" y="1088"/>
                    <a:pt x="1499" y="821"/>
                    <a:pt x="1481" y="500"/>
                  </a:cubicBezTo>
                  <a:cubicBezTo>
                    <a:pt x="1446" y="214"/>
                    <a:pt x="1196" y="0"/>
                    <a:pt x="92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7" name="Google Shape;2207;p52"/>
            <p:cNvSpPr/>
            <p:nvPr/>
          </p:nvSpPr>
          <p:spPr>
            <a:xfrm>
              <a:off x="5744657" y="4054782"/>
              <a:ext cx="50336" cy="36544"/>
            </a:xfrm>
            <a:custGeom>
              <a:avLst/>
              <a:gdLst/>
              <a:ahLst/>
              <a:cxnLst/>
              <a:rect l="l" t="t" r="r" b="b"/>
              <a:pathLst>
                <a:path w="1500" h="1089" extrusionOk="0">
                  <a:moveTo>
                    <a:pt x="571" y="0"/>
                  </a:moveTo>
                  <a:cubicBezTo>
                    <a:pt x="250" y="0"/>
                    <a:pt x="0" y="286"/>
                    <a:pt x="36" y="607"/>
                  </a:cubicBezTo>
                  <a:cubicBezTo>
                    <a:pt x="54" y="874"/>
                    <a:pt x="304" y="1088"/>
                    <a:pt x="589" y="1088"/>
                  </a:cubicBezTo>
                  <a:lnTo>
                    <a:pt x="928" y="1088"/>
                  </a:lnTo>
                  <a:cubicBezTo>
                    <a:pt x="1249" y="1088"/>
                    <a:pt x="1499" y="821"/>
                    <a:pt x="1463" y="500"/>
                  </a:cubicBezTo>
                  <a:cubicBezTo>
                    <a:pt x="1446" y="214"/>
                    <a:pt x="1196" y="0"/>
                    <a:pt x="91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8" name="Google Shape;2208;p52"/>
            <p:cNvSpPr/>
            <p:nvPr/>
          </p:nvSpPr>
          <p:spPr>
            <a:xfrm>
              <a:off x="5656300" y="3980754"/>
              <a:ext cx="162351" cy="79464"/>
            </a:xfrm>
            <a:custGeom>
              <a:avLst/>
              <a:gdLst/>
              <a:ahLst/>
              <a:cxnLst/>
              <a:rect l="l" t="t" r="r" b="b"/>
              <a:pathLst>
                <a:path w="4838" h="2368" extrusionOk="0">
                  <a:moveTo>
                    <a:pt x="2151" y="0"/>
                  </a:moveTo>
                  <a:cubicBezTo>
                    <a:pt x="1" y="0"/>
                    <a:pt x="100" y="2277"/>
                    <a:pt x="100" y="2277"/>
                  </a:cubicBezTo>
                  <a:cubicBezTo>
                    <a:pt x="366" y="2341"/>
                    <a:pt x="604" y="2368"/>
                    <a:pt x="817" y="2368"/>
                  </a:cubicBezTo>
                  <a:cubicBezTo>
                    <a:pt x="2043" y="2368"/>
                    <a:pt x="2419" y="1469"/>
                    <a:pt x="2419" y="1439"/>
                  </a:cubicBezTo>
                  <a:cubicBezTo>
                    <a:pt x="2434" y="1469"/>
                    <a:pt x="2799" y="2368"/>
                    <a:pt x="4022" y="2368"/>
                  </a:cubicBezTo>
                  <a:cubicBezTo>
                    <a:pt x="4234" y="2368"/>
                    <a:pt x="4472" y="2341"/>
                    <a:pt x="4739" y="2277"/>
                  </a:cubicBezTo>
                  <a:cubicBezTo>
                    <a:pt x="4739" y="2277"/>
                    <a:pt x="4838" y="0"/>
                    <a:pt x="2687" y="0"/>
                  </a:cubicBezTo>
                  <a:cubicBezTo>
                    <a:pt x="2601" y="0"/>
                    <a:pt x="2512" y="4"/>
                    <a:pt x="2419" y="11"/>
                  </a:cubicBezTo>
                  <a:cubicBezTo>
                    <a:pt x="2326" y="4"/>
                    <a:pt x="2237" y="0"/>
                    <a:pt x="2151"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9" name="Google Shape;2209;p52"/>
            <p:cNvSpPr/>
            <p:nvPr/>
          </p:nvSpPr>
          <p:spPr>
            <a:xfrm>
              <a:off x="5737476" y="3980754"/>
              <a:ext cx="81176" cy="79498"/>
            </a:xfrm>
            <a:custGeom>
              <a:avLst/>
              <a:gdLst/>
              <a:ahLst/>
              <a:cxnLst/>
              <a:rect l="l" t="t" r="r" b="b"/>
              <a:pathLst>
                <a:path w="2419" h="2369" extrusionOk="0">
                  <a:moveTo>
                    <a:pt x="268" y="0"/>
                  </a:moveTo>
                  <a:cubicBezTo>
                    <a:pt x="182" y="0"/>
                    <a:pt x="93" y="4"/>
                    <a:pt x="0" y="11"/>
                  </a:cubicBezTo>
                  <a:lnTo>
                    <a:pt x="0" y="1439"/>
                  </a:lnTo>
                  <a:cubicBezTo>
                    <a:pt x="15" y="1484"/>
                    <a:pt x="392" y="2369"/>
                    <a:pt x="1602" y="2369"/>
                  </a:cubicBezTo>
                  <a:cubicBezTo>
                    <a:pt x="1815" y="2369"/>
                    <a:pt x="2053" y="2341"/>
                    <a:pt x="2320" y="2277"/>
                  </a:cubicBezTo>
                  <a:cubicBezTo>
                    <a:pt x="2320" y="2277"/>
                    <a:pt x="2419" y="0"/>
                    <a:pt x="2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0" name="Google Shape;2210;p52"/>
            <p:cNvSpPr/>
            <p:nvPr/>
          </p:nvSpPr>
          <p:spPr>
            <a:xfrm>
              <a:off x="5600360" y="4184112"/>
              <a:ext cx="274265" cy="136545"/>
            </a:xfrm>
            <a:custGeom>
              <a:avLst/>
              <a:gdLst/>
              <a:ahLst/>
              <a:cxnLst/>
              <a:rect l="l" t="t" r="r" b="b"/>
              <a:pathLst>
                <a:path w="8173" h="4069" extrusionOk="0">
                  <a:moveTo>
                    <a:pt x="1089" y="0"/>
                  </a:moveTo>
                  <a:cubicBezTo>
                    <a:pt x="589" y="0"/>
                    <a:pt x="179" y="375"/>
                    <a:pt x="125" y="874"/>
                  </a:cubicBezTo>
                  <a:lnTo>
                    <a:pt x="0" y="2177"/>
                  </a:lnTo>
                  <a:cubicBezTo>
                    <a:pt x="982" y="3337"/>
                    <a:pt x="2445" y="4068"/>
                    <a:pt x="4086" y="4068"/>
                  </a:cubicBezTo>
                  <a:cubicBezTo>
                    <a:pt x="5728" y="4068"/>
                    <a:pt x="7191" y="3337"/>
                    <a:pt x="8172" y="2177"/>
                  </a:cubicBezTo>
                  <a:lnTo>
                    <a:pt x="8047" y="874"/>
                  </a:lnTo>
                  <a:cubicBezTo>
                    <a:pt x="7994" y="375"/>
                    <a:pt x="7583" y="0"/>
                    <a:pt x="7084" y="0"/>
                  </a:cubicBezTo>
                  <a:lnTo>
                    <a:pt x="5228" y="0"/>
                  </a:lnTo>
                  <a:lnTo>
                    <a:pt x="4086" y="1463"/>
                  </a:lnTo>
                  <a:lnTo>
                    <a:pt x="294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1" name="Google Shape;2211;p52"/>
            <p:cNvSpPr/>
            <p:nvPr/>
          </p:nvSpPr>
          <p:spPr>
            <a:xfrm>
              <a:off x="5737476" y="4184112"/>
              <a:ext cx="137150" cy="136545"/>
            </a:xfrm>
            <a:custGeom>
              <a:avLst/>
              <a:gdLst/>
              <a:ahLst/>
              <a:cxnLst/>
              <a:rect l="l" t="t" r="r" b="b"/>
              <a:pathLst>
                <a:path w="4087" h="4069" extrusionOk="0">
                  <a:moveTo>
                    <a:pt x="1142" y="0"/>
                  </a:moveTo>
                  <a:lnTo>
                    <a:pt x="0" y="1463"/>
                  </a:lnTo>
                  <a:lnTo>
                    <a:pt x="0" y="4068"/>
                  </a:lnTo>
                  <a:cubicBezTo>
                    <a:pt x="1624" y="4068"/>
                    <a:pt x="3087" y="3337"/>
                    <a:pt x="4086" y="2177"/>
                  </a:cubicBezTo>
                  <a:lnTo>
                    <a:pt x="3943" y="874"/>
                  </a:lnTo>
                  <a:cubicBezTo>
                    <a:pt x="3908" y="375"/>
                    <a:pt x="3479" y="0"/>
                    <a:pt x="299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2" name="Google Shape;2212;p52"/>
            <p:cNvSpPr/>
            <p:nvPr/>
          </p:nvSpPr>
          <p:spPr>
            <a:xfrm>
              <a:off x="5662005" y="4164347"/>
              <a:ext cx="75504" cy="94632"/>
            </a:xfrm>
            <a:custGeom>
              <a:avLst/>
              <a:gdLst/>
              <a:ahLst/>
              <a:cxnLst/>
              <a:rect l="l" t="t" r="r" b="b"/>
              <a:pathLst>
                <a:path w="2250" h="2820" extrusionOk="0">
                  <a:moveTo>
                    <a:pt x="1107" y="0"/>
                  </a:moveTo>
                  <a:lnTo>
                    <a:pt x="1" y="571"/>
                  </a:lnTo>
                  <a:lnTo>
                    <a:pt x="857" y="2819"/>
                  </a:lnTo>
                  <a:lnTo>
                    <a:pt x="2249" y="2034"/>
                  </a:lnTo>
                  <a:lnTo>
                    <a:pt x="110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3" name="Google Shape;2213;p52"/>
            <p:cNvSpPr/>
            <p:nvPr/>
          </p:nvSpPr>
          <p:spPr>
            <a:xfrm>
              <a:off x="5737476" y="4164347"/>
              <a:ext cx="76075" cy="94632"/>
            </a:xfrm>
            <a:custGeom>
              <a:avLst/>
              <a:gdLst/>
              <a:ahLst/>
              <a:cxnLst/>
              <a:rect l="l" t="t" r="r" b="b"/>
              <a:pathLst>
                <a:path w="2267" h="2820" extrusionOk="0">
                  <a:moveTo>
                    <a:pt x="1142" y="0"/>
                  </a:moveTo>
                  <a:lnTo>
                    <a:pt x="0" y="2034"/>
                  </a:lnTo>
                  <a:lnTo>
                    <a:pt x="1392" y="2819"/>
                  </a:lnTo>
                  <a:lnTo>
                    <a:pt x="2266" y="571"/>
                  </a:lnTo>
                  <a:lnTo>
                    <a:pt x="114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74"/>
        <p:cNvGrpSpPr/>
        <p:nvPr/>
      </p:nvGrpSpPr>
      <p:grpSpPr>
        <a:xfrm>
          <a:off x="0" y="0"/>
          <a:ext cx="0" cy="0"/>
          <a:chOff x="0" y="0"/>
          <a:chExt cx="0" cy="0"/>
        </a:xfrm>
      </p:grpSpPr>
      <p:sp>
        <p:nvSpPr>
          <p:cNvPr id="2876" name="Google Shape;2876;p70"/>
          <p:cNvSpPr txBox="1">
            <a:spLocks noGrp="1"/>
          </p:cNvSpPr>
          <p:nvPr>
            <p:ph type="title"/>
          </p:nvPr>
        </p:nvSpPr>
        <p:spPr>
          <a:xfrm>
            <a:off x="1681375" y="1712828"/>
            <a:ext cx="5568600" cy="1335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THANKS!</a:t>
            </a:r>
            <a:br>
              <a:rPr lang="en" dirty="0"/>
            </a:br>
            <a:r>
              <a:rPr lang="en" sz="2800" dirty="0"/>
              <a:t>Questions?</a:t>
            </a:r>
            <a:endParaRPr dirty="0"/>
          </a:p>
        </p:txBody>
      </p:sp>
      <p:grpSp>
        <p:nvGrpSpPr>
          <p:cNvPr id="2880" name="Google Shape;2880;p70"/>
          <p:cNvGrpSpPr/>
          <p:nvPr/>
        </p:nvGrpSpPr>
        <p:grpSpPr>
          <a:xfrm>
            <a:off x="3572524" y="3167535"/>
            <a:ext cx="276012" cy="275991"/>
            <a:chOff x="3368074" y="3882537"/>
            <a:chExt cx="215298" cy="215298"/>
          </a:xfrm>
        </p:grpSpPr>
        <p:sp>
          <p:nvSpPr>
            <p:cNvPr id="2881" name="Google Shape;2881;p70"/>
            <p:cNvSpPr/>
            <p:nvPr/>
          </p:nvSpPr>
          <p:spPr>
            <a:xfrm>
              <a:off x="3368074" y="3882537"/>
              <a:ext cx="215298" cy="215298"/>
            </a:xfrm>
            <a:custGeom>
              <a:avLst/>
              <a:gdLst/>
              <a:ahLst/>
              <a:cxnLst/>
              <a:rect l="l" t="t" r="r" b="b"/>
              <a:pathLst>
                <a:path w="6764" h="6764" extrusionOk="0">
                  <a:moveTo>
                    <a:pt x="5335" y="346"/>
                  </a:moveTo>
                  <a:cubicBezTo>
                    <a:pt x="5930" y="346"/>
                    <a:pt x="6418" y="834"/>
                    <a:pt x="6418" y="1429"/>
                  </a:cubicBezTo>
                  <a:lnTo>
                    <a:pt x="6418" y="5335"/>
                  </a:lnTo>
                  <a:cubicBezTo>
                    <a:pt x="6418" y="5930"/>
                    <a:pt x="5930" y="6418"/>
                    <a:pt x="5335" y="6418"/>
                  </a:cubicBezTo>
                  <a:lnTo>
                    <a:pt x="1429" y="6418"/>
                  </a:lnTo>
                  <a:cubicBezTo>
                    <a:pt x="834" y="6418"/>
                    <a:pt x="346" y="5930"/>
                    <a:pt x="346" y="5335"/>
                  </a:cubicBezTo>
                  <a:lnTo>
                    <a:pt x="346" y="1429"/>
                  </a:lnTo>
                  <a:cubicBezTo>
                    <a:pt x="346" y="834"/>
                    <a:pt x="834" y="346"/>
                    <a:pt x="1429" y="346"/>
                  </a:cubicBezTo>
                  <a:close/>
                  <a:moveTo>
                    <a:pt x="1429" y="1"/>
                  </a:moveTo>
                  <a:cubicBezTo>
                    <a:pt x="644" y="1"/>
                    <a:pt x="1" y="644"/>
                    <a:pt x="1" y="1429"/>
                  </a:cubicBezTo>
                  <a:lnTo>
                    <a:pt x="1" y="5335"/>
                  </a:lnTo>
                  <a:cubicBezTo>
                    <a:pt x="1" y="6120"/>
                    <a:pt x="644" y="6763"/>
                    <a:pt x="1429" y="6763"/>
                  </a:cubicBezTo>
                  <a:lnTo>
                    <a:pt x="5335" y="6763"/>
                  </a:lnTo>
                  <a:cubicBezTo>
                    <a:pt x="6121" y="6763"/>
                    <a:pt x="6763" y="6120"/>
                    <a:pt x="6763" y="5335"/>
                  </a:cubicBezTo>
                  <a:lnTo>
                    <a:pt x="6763" y="1429"/>
                  </a:lnTo>
                  <a:cubicBezTo>
                    <a:pt x="6763" y="644"/>
                    <a:pt x="6121" y="1"/>
                    <a:pt x="533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70"/>
            <p:cNvSpPr/>
            <p:nvPr/>
          </p:nvSpPr>
          <p:spPr>
            <a:xfrm>
              <a:off x="3418143" y="3933656"/>
              <a:ext cx="114811" cy="112742"/>
            </a:xfrm>
            <a:custGeom>
              <a:avLst/>
              <a:gdLst/>
              <a:ahLst/>
              <a:cxnLst/>
              <a:rect l="l" t="t" r="r" b="b"/>
              <a:pathLst>
                <a:path w="3607" h="3542" extrusionOk="0">
                  <a:moveTo>
                    <a:pt x="1822" y="0"/>
                  </a:moveTo>
                  <a:cubicBezTo>
                    <a:pt x="812" y="0"/>
                    <a:pt x="1" y="851"/>
                    <a:pt x="59" y="1859"/>
                  </a:cubicBezTo>
                  <a:cubicBezTo>
                    <a:pt x="95" y="2776"/>
                    <a:pt x="833" y="3502"/>
                    <a:pt x="1726" y="3538"/>
                  </a:cubicBezTo>
                  <a:cubicBezTo>
                    <a:pt x="1764" y="3541"/>
                    <a:pt x="1802" y="3542"/>
                    <a:pt x="1840" y="3542"/>
                  </a:cubicBezTo>
                  <a:cubicBezTo>
                    <a:pt x="2178" y="3542"/>
                    <a:pt x="2494" y="3447"/>
                    <a:pt x="2762" y="3276"/>
                  </a:cubicBezTo>
                  <a:cubicBezTo>
                    <a:pt x="2857" y="3217"/>
                    <a:pt x="2869" y="3086"/>
                    <a:pt x="2797" y="3014"/>
                  </a:cubicBezTo>
                  <a:cubicBezTo>
                    <a:pt x="2761" y="2978"/>
                    <a:pt x="2711" y="2964"/>
                    <a:pt x="2664" y="2964"/>
                  </a:cubicBezTo>
                  <a:cubicBezTo>
                    <a:pt x="2634" y="2964"/>
                    <a:pt x="2606" y="2969"/>
                    <a:pt x="2583" y="2979"/>
                  </a:cubicBezTo>
                  <a:cubicBezTo>
                    <a:pt x="2380" y="3096"/>
                    <a:pt x="2149" y="3185"/>
                    <a:pt x="1897" y="3185"/>
                  </a:cubicBezTo>
                  <a:cubicBezTo>
                    <a:pt x="1868" y="3185"/>
                    <a:pt x="1839" y="3183"/>
                    <a:pt x="1809" y="3181"/>
                  </a:cubicBezTo>
                  <a:cubicBezTo>
                    <a:pt x="1023" y="3169"/>
                    <a:pt x="380" y="2514"/>
                    <a:pt x="392" y="1716"/>
                  </a:cubicBezTo>
                  <a:cubicBezTo>
                    <a:pt x="426" y="948"/>
                    <a:pt x="1028" y="330"/>
                    <a:pt x="1792" y="330"/>
                  </a:cubicBezTo>
                  <a:cubicBezTo>
                    <a:pt x="1833" y="330"/>
                    <a:pt x="1874" y="332"/>
                    <a:pt x="1916" y="335"/>
                  </a:cubicBezTo>
                  <a:cubicBezTo>
                    <a:pt x="2619" y="371"/>
                    <a:pt x="3190" y="943"/>
                    <a:pt x="3250" y="1633"/>
                  </a:cubicBezTo>
                  <a:cubicBezTo>
                    <a:pt x="3285" y="1919"/>
                    <a:pt x="3214" y="2193"/>
                    <a:pt x="3095" y="2431"/>
                  </a:cubicBezTo>
                  <a:cubicBezTo>
                    <a:pt x="3059" y="2490"/>
                    <a:pt x="3059" y="2574"/>
                    <a:pt x="3119" y="2633"/>
                  </a:cubicBezTo>
                  <a:cubicBezTo>
                    <a:pt x="3149" y="2663"/>
                    <a:pt x="3191" y="2678"/>
                    <a:pt x="3234" y="2678"/>
                  </a:cubicBezTo>
                  <a:cubicBezTo>
                    <a:pt x="3295" y="2678"/>
                    <a:pt x="3358" y="2648"/>
                    <a:pt x="3393" y="2586"/>
                  </a:cubicBezTo>
                  <a:cubicBezTo>
                    <a:pt x="3536" y="2324"/>
                    <a:pt x="3607" y="2014"/>
                    <a:pt x="3583" y="1669"/>
                  </a:cubicBezTo>
                  <a:cubicBezTo>
                    <a:pt x="3536" y="764"/>
                    <a:pt x="2797" y="50"/>
                    <a:pt x="1904" y="2"/>
                  </a:cubicBezTo>
                  <a:cubicBezTo>
                    <a:pt x="1877" y="1"/>
                    <a:pt x="1849" y="0"/>
                    <a:pt x="18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70"/>
            <p:cNvSpPr/>
            <p:nvPr/>
          </p:nvSpPr>
          <p:spPr>
            <a:xfrm>
              <a:off x="3519298" y="3910197"/>
              <a:ext cx="29570" cy="29220"/>
            </a:xfrm>
            <a:custGeom>
              <a:avLst/>
              <a:gdLst/>
              <a:ahLst/>
              <a:cxnLst/>
              <a:rect l="l" t="t" r="r" b="b"/>
              <a:pathLst>
                <a:path w="929" h="918" extrusionOk="0">
                  <a:moveTo>
                    <a:pt x="465" y="1"/>
                  </a:moveTo>
                  <a:cubicBezTo>
                    <a:pt x="203" y="1"/>
                    <a:pt x="0" y="203"/>
                    <a:pt x="0" y="453"/>
                  </a:cubicBezTo>
                  <a:cubicBezTo>
                    <a:pt x="0" y="715"/>
                    <a:pt x="203" y="918"/>
                    <a:pt x="465" y="918"/>
                  </a:cubicBezTo>
                  <a:cubicBezTo>
                    <a:pt x="715" y="918"/>
                    <a:pt x="929" y="715"/>
                    <a:pt x="929" y="453"/>
                  </a:cubicBezTo>
                  <a:cubicBezTo>
                    <a:pt x="929" y="203"/>
                    <a:pt x="715" y="1"/>
                    <a:pt x="46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88" name="Google Shape;2888;p70"/>
          <p:cNvSpPr/>
          <p:nvPr/>
        </p:nvSpPr>
        <p:spPr>
          <a:xfrm>
            <a:off x="5302440" y="3186482"/>
            <a:ext cx="291511" cy="238097"/>
          </a:xfrm>
          <a:custGeom>
            <a:avLst/>
            <a:gdLst/>
            <a:ahLst/>
            <a:cxnLst/>
            <a:rect l="l" t="t" r="r" b="b"/>
            <a:pathLst>
              <a:path w="7144" h="5835" extrusionOk="0">
                <a:moveTo>
                  <a:pt x="4620" y="0"/>
                </a:moveTo>
                <a:cubicBezTo>
                  <a:pt x="3727" y="0"/>
                  <a:pt x="2977" y="691"/>
                  <a:pt x="2905" y="1572"/>
                </a:cubicBezTo>
                <a:cubicBezTo>
                  <a:pt x="2727" y="1548"/>
                  <a:pt x="2358" y="1441"/>
                  <a:pt x="2262" y="1405"/>
                </a:cubicBezTo>
                <a:cubicBezTo>
                  <a:pt x="1643" y="1203"/>
                  <a:pt x="1072" y="810"/>
                  <a:pt x="631" y="322"/>
                </a:cubicBezTo>
                <a:cubicBezTo>
                  <a:pt x="596" y="298"/>
                  <a:pt x="572" y="274"/>
                  <a:pt x="524" y="262"/>
                </a:cubicBezTo>
                <a:cubicBezTo>
                  <a:pt x="517" y="261"/>
                  <a:pt x="509" y="260"/>
                  <a:pt x="501" y="260"/>
                </a:cubicBezTo>
                <a:cubicBezTo>
                  <a:pt x="436" y="260"/>
                  <a:pt x="367" y="304"/>
                  <a:pt x="346" y="357"/>
                </a:cubicBezTo>
                <a:cubicBezTo>
                  <a:pt x="238" y="572"/>
                  <a:pt x="179" y="810"/>
                  <a:pt x="179" y="1048"/>
                </a:cubicBezTo>
                <a:cubicBezTo>
                  <a:pt x="179" y="1393"/>
                  <a:pt x="286" y="1727"/>
                  <a:pt x="476" y="1977"/>
                </a:cubicBezTo>
                <a:cubicBezTo>
                  <a:pt x="466" y="1975"/>
                  <a:pt x="456" y="1974"/>
                  <a:pt x="446" y="1974"/>
                </a:cubicBezTo>
                <a:cubicBezTo>
                  <a:pt x="397" y="1974"/>
                  <a:pt x="349" y="1997"/>
                  <a:pt x="310" y="2036"/>
                </a:cubicBezTo>
                <a:cubicBezTo>
                  <a:pt x="286" y="2060"/>
                  <a:pt x="286" y="2108"/>
                  <a:pt x="274" y="2143"/>
                </a:cubicBezTo>
                <a:lnTo>
                  <a:pt x="274" y="2203"/>
                </a:lnTo>
                <a:cubicBezTo>
                  <a:pt x="274" y="2655"/>
                  <a:pt x="476" y="3072"/>
                  <a:pt x="822" y="3358"/>
                </a:cubicBezTo>
                <a:cubicBezTo>
                  <a:pt x="786" y="3370"/>
                  <a:pt x="774" y="3405"/>
                  <a:pt x="762" y="3417"/>
                </a:cubicBezTo>
                <a:cubicBezTo>
                  <a:pt x="750" y="3465"/>
                  <a:pt x="727" y="3513"/>
                  <a:pt x="750" y="3548"/>
                </a:cubicBezTo>
                <a:cubicBezTo>
                  <a:pt x="893" y="4024"/>
                  <a:pt x="1262" y="4405"/>
                  <a:pt x="1727" y="4548"/>
                </a:cubicBezTo>
                <a:cubicBezTo>
                  <a:pt x="1310" y="4798"/>
                  <a:pt x="834" y="4941"/>
                  <a:pt x="334" y="4941"/>
                </a:cubicBezTo>
                <a:lnTo>
                  <a:pt x="191" y="4941"/>
                </a:lnTo>
                <a:cubicBezTo>
                  <a:pt x="107" y="4941"/>
                  <a:pt x="36" y="5001"/>
                  <a:pt x="12" y="5084"/>
                </a:cubicBezTo>
                <a:cubicBezTo>
                  <a:pt x="0" y="5156"/>
                  <a:pt x="48" y="5239"/>
                  <a:pt x="107" y="5263"/>
                </a:cubicBezTo>
                <a:cubicBezTo>
                  <a:pt x="727" y="5632"/>
                  <a:pt x="1465" y="5834"/>
                  <a:pt x="2191" y="5834"/>
                </a:cubicBezTo>
                <a:cubicBezTo>
                  <a:pt x="3072" y="5834"/>
                  <a:pt x="3905" y="5560"/>
                  <a:pt x="4596" y="5060"/>
                </a:cubicBezTo>
                <a:cubicBezTo>
                  <a:pt x="4691" y="5001"/>
                  <a:pt x="4691" y="4858"/>
                  <a:pt x="4620" y="4786"/>
                </a:cubicBezTo>
                <a:cubicBezTo>
                  <a:pt x="4587" y="4754"/>
                  <a:pt x="4544" y="4735"/>
                  <a:pt x="4499" y="4735"/>
                </a:cubicBezTo>
                <a:cubicBezTo>
                  <a:pt x="4463" y="4735"/>
                  <a:pt x="4426" y="4748"/>
                  <a:pt x="4394" y="4775"/>
                </a:cubicBezTo>
                <a:cubicBezTo>
                  <a:pt x="3763" y="5215"/>
                  <a:pt x="3013" y="5489"/>
                  <a:pt x="2191" y="5489"/>
                </a:cubicBezTo>
                <a:cubicBezTo>
                  <a:pt x="1727" y="5489"/>
                  <a:pt x="1262" y="5394"/>
                  <a:pt x="846" y="5239"/>
                </a:cubicBezTo>
                <a:cubicBezTo>
                  <a:pt x="1369" y="5144"/>
                  <a:pt x="1846" y="4917"/>
                  <a:pt x="2262" y="4584"/>
                </a:cubicBezTo>
                <a:cubicBezTo>
                  <a:pt x="2310" y="4536"/>
                  <a:pt x="2334" y="4477"/>
                  <a:pt x="2322" y="4417"/>
                </a:cubicBezTo>
                <a:cubicBezTo>
                  <a:pt x="2310" y="4346"/>
                  <a:pt x="2239" y="4286"/>
                  <a:pt x="2155" y="4286"/>
                </a:cubicBezTo>
                <a:cubicBezTo>
                  <a:pt x="1739" y="4263"/>
                  <a:pt x="1369" y="4048"/>
                  <a:pt x="1167" y="3691"/>
                </a:cubicBezTo>
                <a:cubicBezTo>
                  <a:pt x="1250" y="3691"/>
                  <a:pt x="1358" y="3667"/>
                  <a:pt x="1441" y="3643"/>
                </a:cubicBezTo>
                <a:cubicBezTo>
                  <a:pt x="1524" y="3632"/>
                  <a:pt x="1584" y="3572"/>
                  <a:pt x="1584" y="3489"/>
                </a:cubicBezTo>
                <a:cubicBezTo>
                  <a:pt x="1596" y="3405"/>
                  <a:pt x="1536" y="3334"/>
                  <a:pt x="1441" y="3298"/>
                </a:cubicBezTo>
                <a:cubicBezTo>
                  <a:pt x="1000" y="3191"/>
                  <a:pt x="667" y="2822"/>
                  <a:pt x="596" y="2381"/>
                </a:cubicBezTo>
                <a:lnTo>
                  <a:pt x="596" y="2381"/>
                </a:lnTo>
                <a:cubicBezTo>
                  <a:pt x="727" y="2405"/>
                  <a:pt x="869" y="2417"/>
                  <a:pt x="1000" y="2417"/>
                </a:cubicBezTo>
                <a:cubicBezTo>
                  <a:pt x="1084" y="2417"/>
                  <a:pt x="1143" y="2358"/>
                  <a:pt x="1167" y="2274"/>
                </a:cubicBezTo>
                <a:cubicBezTo>
                  <a:pt x="1179" y="2203"/>
                  <a:pt x="1131" y="2143"/>
                  <a:pt x="1072" y="2108"/>
                </a:cubicBezTo>
                <a:cubicBezTo>
                  <a:pt x="703" y="1881"/>
                  <a:pt x="476" y="1488"/>
                  <a:pt x="476" y="1048"/>
                </a:cubicBezTo>
                <a:cubicBezTo>
                  <a:pt x="476" y="953"/>
                  <a:pt x="488" y="846"/>
                  <a:pt x="524" y="738"/>
                </a:cubicBezTo>
                <a:cubicBezTo>
                  <a:pt x="965" y="1191"/>
                  <a:pt x="1524" y="1524"/>
                  <a:pt x="2120" y="1727"/>
                </a:cubicBezTo>
                <a:cubicBezTo>
                  <a:pt x="2120" y="1727"/>
                  <a:pt x="2715" y="1905"/>
                  <a:pt x="2929" y="1917"/>
                </a:cubicBezTo>
                <a:lnTo>
                  <a:pt x="3024" y="1917"/>
                </a:lnTo>
                <a:cubicBezTo>
                  <a:pt x="3096" y="1917"/>
                  <a:pt x="3167" y="1869"/>
                  <a:pt x="3191" y="1798"/>
                </a:cubicBezTo>
                <a:cubicBezTo>
                  <a:pt x="3203" y="1786"/>
                  <a:pt x="3203" y="1750"/>
                  <a:pt x="3203" y="1738"/>
                </a:cubicBezTo>
                <a:lnTo>
                  <a:pt x="3203" y="1703"/>
                </a:lnTo>
                <a:cubicBezTo>
                  <a:pt x="3203" y="953"/>
                  <a:pt x="3810" y="334"/>
                  <a:pt x="4572" y="334"/>
                </a:cubicBezTo>
                <a:cubicBezTo>
                  <a:pt x="4941" y="334"/>
                  <a:pt x="5287" y="488"/>
                  <a:pt x="5549" y="750"/>
                </a:cubicBezTo>
                <a:cubicBezTo>
                  <a:pt x="5585" y="787"/>
                  <a:pt x="5621" y="802"/>
                  <a:pt x="5663" y="802"/>
                </a:cubicBezTo>
                <a:cubicBezTo>
                  <a:pt x="5676" y="802"/>
                  <a:pt x="5689" y="801"/>
                  <a:pt x="5703" y="798"/>
                </a:cubicBezTo>
                <a:cubicBezTo>
                  <a:pt x="5882" y="762"/>
                  <a:pt x="6049" y="738"/>
                  <a:pt x="6203" y="679"/>
                </a:cubicBezTo>
                <a:lnTo>
                  <a:pt x="6203" y="679"/>
                </a:lnTo>
                <a:cubicBezTo>
                  <a:pt x="6120" y="762"/>
                  <a:pt x="6013" y="857"/>
                  <a:pt x="5894" y="917"/>
                </a:cubicBezTo>
                <a:cubicBezTo>
                  <a:pt x="5822" y="965"/>
                  <a:pt x="5787" y="1048"/>
                  <a:pt x="5822" y="1143"/>
                </a:cubicBezTo>
                <a:cubicBezTo>
                  <a:pt x="5846" y="1203"/>
                  <a:pt x="5930" y="1250"/>
                  <a:pt x="6001" y="1250"/>
                </a:cubicBezTo>
                <a:cubicBezTo>
                  <a:pt x="6144" y="1227"/>
                  <a:pt x="6287" y="1215"/>
                  <a:pt x="6418" y="1167"/>
                </a:cubicBezTo>
                <a:lnTo>
                  <a:pt x="6418" y="1167"/>
                </a:lnTo>
                <a:cubicBezTo>
                  <a:pt x="6299" y="1286"/>
                  <a:pt x="6168" y="1405"/>
                  <a:pt x="6013" y="1512"/>
                </a:cubicBezTo>
                <a:cubicBezTo>
                  <a:pt x="5965" y="1548"/>
                  <a:pt x="5941" y="1608"/>
                  <a:pt x="5941" y="1655"/>
                </a:cubicBezTo>
                <a:lnTo>
                  <a:pt x="5941" y="1679"/>
                </a:lnTo>
                <a:lnTo>
                  <a:pt x="5941" y="1703"/>
                </a:lnTo>
                <a:lnTo>
                  <a:pt x="5941" y="1727"/>
                </a:lnTo>
                <a:cubicBezTo>
                  <a:pt x="5941" y="2691"/>
                  <a:pt x="5572" y="3572"/>
                  <a:pt x="4977" y="4227"/>
                </a:cubicBezTo>
                <a:cubicBezTo>
                  <a:pt x="4918" y="4298"/>
                  <a:pt x="4918" y="4405"/>
                  <a:pt x="4977" y="4465"/>
                </a:cubicBezTo>
                <a:cubicBezTo>
                  <a:pt x="5011" y="4499"/>
                  <a:pt x="5053" y="4514"/>
                  <a:pt x="5096" y="4514"/>
                </a:cubicBezTo>
                <a:cubicBezTo>
                  <a:pt x="5143" y="4514"/>
                  <a:pt x="5190" y="4496"/>
                  <a:pt x="5227" y="4465"/>
                </a:cubicBezTo>
                <a:cubicBezTo>
                  <a:pt x="5894" y="3715"/>
                  <a:pt x="6263" y="2762"/>
                  <a:pt x="6287" y="1750"/>
                </a:cubicBezTo>
                <a:cubicBezTo>
                  <a:pt x="6596" y="1524"/>
                  <a:pt x="6846" y="1250"/>
                  <a:pt x="7061" y="917"/>
                </a:cubicBezTo>
                <a:cubicBezTo>
                  <a:pt x="7144" y="857"/>
                  <a:pt x="7132" y="750"/>
                  <a:pt x="7061" y="715"/>
                </a:cubicBezTo>
                <a:cubicBezTo>
                  <a:pt x="7029" y="683"/>
                  <a:pt x="6987" y="667"/>
                  <a:pt x="6937" y="667"/>
                </a:cubicBezTo>
                <a:cubicBezTo>
                  <a:pt x="6912" y="667"/>
                  <a:pt x="6886" y="671"/>
                  <a:pt x="6858" y="679"/>
                </a:cubicBezTo>
                <a:cubicBezTo>
                  <a:pt x="6775" y="726"/>
                  <a:pt x="6680" y="750"/>
                  <a:pt x="6596" y="786"/>
                </a:cubicBezTo>
                <a:cubicBezTo>
                  <a:pt x="6680" y="667"/>
                  <a:pt x="6763" y="512"/>
                  <a:pt x="6823" y="369"/>
                </a:cubicBezTo>
                <a:cubicBezTo>
                  <a:pt x="6834" y="310"/>
                  <a:pt x="6834" y="238"/>
                  <a:pt x="6787" y="191"/>
                </a:cubicBezTo>
                <a:cubicBezTo>
                  <a:pt x="6750" y="153"/>
                  <a:pt x="6703" y="135"/>
                  <a:pt x="6659" y="135"/>
                </a:cubicBezTo>
                <a:cubicBezTo>
                  <a:pt x="6632" y="135"/>
                  <a:pt x="6607" y="142"/>
                  <a:pt x="6584" y="155"/>
                </a:cubicBezTo>
                <a:cubicBezTo>
                  <a:pt x="6322" y="310"/>
                  <a:pt x="6061" y="393"/>
                  <a:pt x="5775" y="441"/>
                </a:cubicBezTo>
                <a:cubicBezTo>
                  <a:pt x="5465" y="143"/>
                  <a:pt x="5048" y="0"/>
                  <a:pt x="462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70"/>
          <p:cNvSpPr txBox="1"/>
          <p:nvPr/>
        </p:nvSpPr>
        <p:spPr>
          <a:xfrm>
            <a:off x="2496150" y="4348175"/>
            <a:ext cx="4151700" cy="260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1"/>
                </a:solidFill>
                <a:latin typeface="Vollkorn"/>
                <a:ea typeface="Vollkorn"/>
                <a:cs typeface="Vollkorn"/>
                <a:sym typeface="Vollkorn"/>
              </a:rPr>
              <a:t>Please keep this slide for attribution</a:t>
            </a:r>
            <a:endParaRPr sz="1200">
              <a:solidFill>
                <a:schemeClr val="dk1"/>
              </a:solidFill>
              <a:latin typeface="Vollkorn"/>
              <a:ea typeface="Vollkorn"/>
              <a:cs typeface="Vollkorn"/>
              <a:sym typeface="Vollkorn"/>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2"/>
        <p:cNvGrpSpPr/>
        <p:nvPr/>
      </p:nvGrpSpPr>
      <p:grpSpPr>
        <a:xfrm>
          <a:off x="0" y="0"/>
          <a:ext cx="0" cy="0"/>
          <a:chOff x="0" y="0"/>
          <a:chExt cx="0" cy="0"/>
        </a:xfrm>
      </p:grpSpPr>
      <p:sp>
        <p:nvSpPr>
          <p:cNvPr id="353" name="Google Shape;353;p36"/>
          <p:cNvSpPr/>
          <p:nvPr/>
        </p:nvSpPr>
        <p:spPr>
          <a:xfrm>
            <a:off x="7656521" y="1"/>
            <a:ext cx="851300" cy="358498"/>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354" name="Google Shape;354;p36"/>
          <p:cNvSpPr/>
          <p:nvPr/>
        </p:nvSpPr>
        <p:spPr>
          <a:xfrm flipH="1">
            <a:off x="416783" y="798622"/>
            <a:ext cx="3062575" cy="3062575"/>
          </a:xfrm>
          <a:prstGeom prst="arc">
            <a:avLst>
              <a:gd name="adj1" fmla="val 16200000"/>
              <a:gd name="adj2" fmla="val 0"/>
            </a:avLst>
          </a:prstGeom>
          <a:noFill/>
          <a:ln w="127000" cap="rnd" cmpd="sng">
            <a:solidFill>
              <a:schemeClr val="accent4"/>
            </a:solidFill>
            <a:prstDash val="dash"/>
            <a:miter lim="800000"/>
            <a:headEnd type="none" w="sm" len="sm"/>
            <a:tailEnd type="none" w="sm" len="sm"/>
          </a:ln>
        </p:spPr>
        <p:txBody>
          <a:bodyPr spcFirstLastPara="1" wrap="square" lIns="68569" tIns="34275" rIns="68569" bIns="34275" anchor="ctr" anchorCtr="0">
            <a:noAutofit/>
          </a:bodyPr>
          <a:lstStyle/>
          <a:p>
            <a:pPr algn="ctr" defTabSz="685800">
              <a:buSzPts val="1800"/>
            </a:pPr>
            <a:endParaRPr sz="1350">
              <a:latin typeface="Calibri"/>
              <a:ea typeface="Calibri"/>
              <a:cs typeface="Calibri"/>
              <a:sym typeface="Calibri"/>
            </a:endParaRPr>
          </a:p>
        </p:txBody>
      </p:sp>
      <p:sp>
        <p:nvSpPr>
          <p:cNvPr id="355" name="Google Shape;355;p36"/>
          <p:cNvSpPr/>
          <p:nvPr/>
        </p:nvSpPr>
        <p:spPr>
          <a:xfrm>
            <a:off x="0" y="0"/>
            <a:ext cx="9144000" cy="5143500"/>
          </a:xfrm>
          <a:prstGeom prst="rect">
            <a:avLst/>
          </a:prstGeom>
          <a:solidFill>
            <a:schemeClr val="accent2"/>
          </a:solidFill>
          <a:ln>
            <a:noFill/>
          </a:ln>
        </p:spPr>
        <p:txBody>
          <a:bodyPr spcFirstLastPara="1" wrap="square" lIns="68569" tIns="34275" rIns="68569" bIns="34275" anchor="ctr" anchorCtr="0">
            <a:noAutofit/>
          </a:bodyPr>
          <a:lstStyle/>
          <a:p>
            <a:pPr algn="r" defTabSz="685800">
              <a:buClr>
                <a:srgbClr val="FFFFFF"/>
              </a:buClr>
              <a:buSzPts val="1800"/>
            </a:pPr>
            <a:endParaRPr sz="1350">
              <a:latin typeface="Calibri"/>
              <a:ea typeface="Calibri"/>
              <a:cs typeface="Calibri"/>
              <a:sym typeface="Calibri"/>
            </a:endParaRPr>
          </a:p>
        </p:txBody>
      </p:sp>
      <p:sp>
        <p:nvSpPr>
          <p:cNvPr id="356" name="Google Shape;356;p36"/>
          <p:cNvSpPr txBox="1">
            <a:spLocks noGrp="1"/>
          </p:cNvSpPr>
          <p:nvPr>
            <p:ph type="title"/>
          </p:nvPr>
        </p:nvSpPr>
        <p:spPr>
          <a:xfrm>
            <a:off x="4670357" y="37077"/>
            <a:ext cx="4089401" cy="2253109"/>
          </a:xfrm>
          <a:prstGeom prst="rect">
            <a:avLst/>
          </a:prstGeom>
          <a:noFill/>
          <a:ln>
            <a:noFill/>
          </a:ln>
        </p:spPr>
        <p:txBody>
          <a:bodyPr spcFirstLastPara="1" wrap="square" lIns="68569" tIns="34275" rIns="68569" bIns="34275" anchor="b" anchorCtr="0">
            <a:normAutofit/>
          </a:bodyPr>
          <a:lstStyle/>
          <a:p>
            <a:pPr algn="ctr">
              <a:buClr>
                <a:schemeClr val="lt1"/>
              </a:buClr>
              <a:buSzPts val="6000"/>
            </a:pPr>
            <a:r>
              <a:rPr lang="en-US" sz="4500" b="1">
                <a:solidFill>
                  <a:schemeClr val="lt1"/>
                </a:solidFill>
              </a:rPr>
              <a:t>Exclusive</a:t>
            </a:r>
            <a:br>
              <a:rPr lang="en-US" sz="4500" b="1">
                <a:solidFill>
                  <a:schemeClr val="lt1"/>
                </a:solidFill>
              </a:rPr>
            </a:br>
            <a:r>
              <a:rPr lang="en-US" sz="4500" b="1">
                <a:solidFill>
                  <a:schemeClr val="lt1"/>
                </a:solidFill>
              </a:rPr>
              <a:t>Core Member Benefits</a:t>
            </a:r>
            <a:endParaRPr/>
          </a:p>
        </p:txBody>
      </p:sp>
      <p:pic>
        <p:nvPicPr>
          <p:cNvPr id="357" name="Google Shape;357;p36" descr="Graphical user interface, text, chat or text message&#10;&#10;Description automatically generated"/>
          <p:cNvPicPr preferRelativeResize="0"/>
          <p:nvPr/>
        </p:nvPicPr>
        <p:blipFill rotWithShape="1">
          <a:blip r:embed="rId3">
            <a:alphaModFix/>
          </a:blip>
          <a:srcRect/>
          <a:stretch/>
        </p:blipFill>
        <p:spPr>
          <a:xfrm>
            <a:off x="268755" y="2264889"/>
            <a:ext cx="1816949" cy="1816949"/>
          </a:xfrm>
          <a:custGeom>
            <a:avLst/>
            <a:gdLst/>
            <a:ahLst/>
            <a:cxnLst/>
            <a:rect l="l" t="t" r="r" b="b"/>
            <a:pathLst>
              <a:path w="1964763" h="1856167" extrusionOk="0">
                <a:moveTo>
                  <a:pt x="34265" y="0"/>
                </a:moveTo>
                <a:lnTo>
                  <a:pt x="1930498" y="0"/>
                </a:lnTo>
                <a:cubicBezTo>
                  <a:pt x="1949422" y="0"/>
                  <a:pt x="1964763" y="15341"/>
                  <a:pt x="1964763" y="34265"/>
                </a:cubicBezTo>
                <a:lnTo>
                  <a:pt x="1964763" y="1821902"/>
                </a:lnTo>
                <a:cubicBezTo>
                  <a:pt x="1964763" y="1840826"/>
                  <a:pt x="1949422" y="1856167"/>
                  <a:pt x="1930498" y="1856167"/>
                </a:cubicBezTo>
                <a:lnTo>
                  <a:pt x="34265" y="1856167"/>
                </a:lnTo>
                <a:cubicBezTo>
                  <a:pt x="15341" y="1856167"/>
                  <a:pt x="0" y="1840826"/>
                  <a:pt x="0" y="1821902"/>
                </a:cubicBezTo>
                <a:lnTo>
                  <a:pt x="0" y="34265"/>
                </a:lnTo>
                <a:cubicBezTo>
                  <a:pt x="0" y="15341"/>
                  <a:pt x="15341" y="0"/>
                  <a:pt x="34265" y="0"/>
                </a:cubicBezTo>
                <a:close/>
              </a:path>
            </a:pathLst>
          </a:custGeom>
          <a:noFill/>
          <a:ln>
            <a:noFill/>
          </a:ln>
        </p:spPr>
      </p:pic>
      <p:sp>
        <p:nvSpPr>
          <p:cNvPr id="358" name="Google Shape;358;p36"/>
          <p:cNvSpPr/>
          <p:nvPr/>
        </p:nvSpPr>
        <p:spPr>
          <a:xfrm>
            <a:off x="2590897" y="300628"/>
            <a:ext cx="267755" cy="267755"/>
          </a:xfrm>
          <a:prstGeom prst="ellipse">
            <a:avLst/>
          </a:prstGeom>
          <a:noFill/>
          <a:ln w="88900" cap="flat" cmpd="sng">
            <a:solidFill>
              <a:srgbClr val="1265DB"/>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359" name="Google Shape;359;p36"/>
          <p:cNvSpPr/>
          <p:nvPr/>
        </p:nvSpPr>
        <p:spPr>
          <a:xfrm flipH="1">
            <a:off x="3148477" y="1"/>
            <a:ext cx="1259369" cy="694385"/>
          </a:xfrm>
          <a:custGeom>
            <a:avLst/>
            <a:gdLst/>
            <a:ahLst/>
            <a:cxnLst/>
            <a:rect l="l" t="t" r="r" b="b"/>
            <a:pathLst>
              <a:path w="1679159" h="925847" extrusionOk="0">
                <a:moveTo>
                  <a:pt x="0" y="0"/>
                </a:moveTo>
                <a:lnTo>
                  <a:pt x="123825" y="0"/>
                </a:lnTo>
                <a:lnTo>
                  <a:pt x="123825" y="756588"/>
                </a:lnTo>
                <a:lnTo>
                  <a:pt x="1431852" y="0"/>
                </a:lnTo>
                <a:lnTo>
                  <a:pt x="1679159" y="0"/>
                </a:lnTo>
                <a:lnTo>
                  <a:pt x="92869" y="917560"/>
                </a:lnTo>
                <a:cubicBezTo>
                  <a:pt x="83458" y="922999"/>
                  <a:pt x="72780" y="925857"/>
                  <a:pt x="61913" y="925847"/>
                </a:cubicBezTo>
                <a:cubicBezTo>
                  <a:pt x="27719" y="925847"/>
                  <a:pt x="0" y="898129"/>
                  <a:pt x="0" y="863935"/>
                </a:cubicBezTo>
                <a:close/>
              </a:path>
            </a:pathLst>
          </a:custGeom>
          <a:solidFill>
            <a:srgbClr val="1265DB"/>
          </a:solidFill>
          <a:ln>
            <a:noFill/>
          </a:ln>
        </p:spPr>
        <p:txBody>
          <a:bodyPr spcFirstLastPara="1" wrap="square" lIns="68569" tIns="34275" rIns="68569" bIns="34275" anchor="ctr" anchorCtr="0">
            <a:noAutofit/>
          </a:bodyPr>
          <a:lstStyle/>
          <a:p>
            <a:pPr defTabSz="685800">
              <a:buSzPts val="1800"/>
            </a:pPr>
            <a:endParaRPr sz="1350">
              <a:latin typeface="Calibri"/>
              <a:ea typeface="Calibri"/>
              <a:cs typeface="Calibri"/>
              <a:sym typeface="Calibri"/>
            </a:endParaRPr>
          </a:p>
        </p:txBody>
      </p:sp>
      <p:pic>
        <p:nvPicPr>
          <p:cNvPr id="360" name="Google Shape;360;p36"/>
          <p:cNvPicPr preferRelativeResize="0"/>
          <p:nvPr/>
        </p:nvPicPr>
        <p:blipFill rotWithShape="1">
          <a:blip r:embed="rId4">
            <a:alphaModFix/>
          </a:blip>
          <a:srcRect/>
          <a:stretch/>
        </p:blipFill>
        <p:spPr>
          <a:xfrm>
            <a:off x="2429602" y="2871110"/>
            <a:ext cx="1816949" cy="1816949"/>
          </a:xfrm>
          <a:custGeom>
            <a:avLst/>
            <a:gdLst/>
            <a:ahLst/>
            <a:cxnLst/>
            <a:rect l="l" t="t" r="r" b="b"/>
            <a:pathLst>
              <a:path w="2565029" h="2588972" extrusionOk="0">
                <a:moveTo>
                  <a:pt x="69897" y="0"/>
                </a:moveTo>
                <a:lnTo>
                  <a:pt x="2495132" y="0"/>
                </a:lnTo>
                <a:cubicBezTo>
                  <a:pt x="2533735" y="0"/>
                  <a:pt x="2565029" y="31294"/>
                  <a:pt x="2565029" y="69897"/>
                </a:cubicBezTo>
                <a:lnTo>
                  <a:pt x="2565029" y="2519075"/>
                </a:lnTo>
                <a:cubicBezTo>
                  <a:pt x="2565029" y="2557678"/>
                  <a:pt x="2533735" y="2588972"/>
                  <a:pt x="2495132" y="2588972"/>
                </a:cubicBezTo>
                <a:lnTo>
                  <a:pt x="69897" y="2588972"/>
                </a:lnTo>
                <a:cubicBezTo>
                  <a:pt x="31294" y="2588972"/>
                  <a:pt x="0" y="2557678"/>
                  <a:pt x="0" y="2519075"/>
                </a:cubicBezTo>
                <a:lnTo>
                  <a:pt x="0" y="69897"/>
                </a:lnTo>
                <a:cubicBezTo>
                  <a:pt x="0" y="31294"/>
                  <a:pt x="31294" y="0"/>
                  <a:pt x="69897" y="0"/>
                </a:cubicBezTo>
                <a:close/>
              </a:path>
            </a:pathLst>
          </a:custGeom>
          <a:noFill/>
          <a:ln>
            <a:noFill/>
          </a:ln>
        </p:spPr>
      </p:pic>
      <p:sp>
        <p:nvSpPr>
          <p:cNvPr id="361" name="Google Shape;361;p36"/>
          <p:cNvSpPr/>
          <p:nvPr/>
        </p:nvSpPr>
        <p:spPr>
          <a:xfrm rot="404498" flipH="1">
            <a:off x="496215" y="4389828"/>
            <a:ext cx="1321324" cy="834113"/>
          </a:xfrm>
          <a:custGeom>
            <a:avLst/>
            <a:gdLst/>
            <a:ahLst/>
            <a:cxnLst/>
            <a:rect l="l" t="t" r="r" b="b"/>
            <a:pathLst>
              <a:path w="1761765" h="1112151" extrusionOk="0">
                <a:moveTo>
                  <a:pt x="1585229" y="764759"/>
                </a:moveTo>
                <a:cubicBezTo>
                  <a:pt x="1600438" y="768789"/>
                  <a:pt x="1614156" y="778436"/>
                  <a:pt x="1623024" y="792810"/>
                </a:cubicBezTo>
                <a:cubicBezTo>
                  <a:pt x="1656300" y="850065"/>
                  <a:pt x="1685920" y="909291"/>
                  <a:pt x="1711735" y="970132"/>
                </a:cubicBezTo>
                <a:lnTo>
                  <a:pt x="1761765" y="1112151"/>
                </a:lnTo>
                <a:lnTo>
                  <a:pt x="1621544" y="1095575"/>
                </a:lnTo>
                <a:lnTo>
                  <a:pt x="1594821" y="1019711"/>
                </a:lnTo>
                <a:cubicBezTo>
                  <a:pt x="1571072" y="963752"/>
                  <a:pt x="1543819" y="909282"/>
                  <a:pt x="1513200" y="856627"/>
                </a:cubicBezTo>
                <a:cubicBezTo>
                  <a:pt x="1496379" y="825834"/>
                  <a:pt x="1507704" y="787236"/>
                  <a:pt x="1538499" y="770415"/>
                </a:cubicBezTo>
                <a:cubicBezTo>
                  <a:pt x="1553325" y="762319"/>
                  <a:pt x="1570022" y="760730"/>
                  <a:pt x="1585229" y="764759"/>
                </a:cubicBezTo>
                <a:close/>
                <a:moveTo>
                  <a:pt x="933455" y="161308"/>
                </a:moveTo>
                <a:cubicBezTo>
                  <a:pt x="941692" y="161855"/>
                  <a:pt x="949959" y="164024"/>
                  <a:pt x="957797" y="167970"/>
                </a:cubicBezTo>
                <a:cubicBezTo>
                  <a:pt x="1076184" y="227289"/>
                  <a:pt x="1186759" y="301068"/>
                  <a:pt x="1286982" y="387616"/>
                </a:cubicBezTo>
                <a:cubicBezTo>
                  <a:pt x="1313547" y="410457"/>
                  <a:pt x="1316565"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89" y="172649"/>
                  <a:pt x="908742" y="159670"/>
                  <a:pt x="933455" y="161308"/>
                </a:cubicBezTo>
                <a:close/>
                <a:moveTo>
                  <a:pt x="454020" y="13474"/>
                </a:moveTo>
                <a:cubicBezTo>
                  <a:pt x="462713" y="14543"/>
                  <a:pt x="470778" y="17324"/>
                  <a:pt x="477919" y="21437"/>
                </a:cubicBez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lose/>
              </a:path>
            </a:pathLst>
          </a:custGeom>
          <a:solidFill>
            <a:srgbClr val="1265DB"/>
          </a:solidFill>
          <a:ln>
            <a:noFill/>
          </a:ln>
        </p:spPr>
        <p:txBody>
          <a:bodyPr spcFirstLastPara="1" wrap="square" lIns="68569" tIns="34275" rIns="68569" bIns="34275" anchor="ctr" anchorCtr="0">
            <a:noAutofit/>
          </a:bodyPr>
          <a:lstStyle/>
          <a:p>
            <a:pPr defTabSz="685800">
              <a:buSzPts val="1800"/>
            </a:pPr>
            <a:endParaRPr sz="1350">
              <a:latin typeface="Calibri"/>
              <a:ea typeface="Calibri"/>
              <a:cs typeface="Calibri"/>
              <a:sym typeface="Calibri"/>
            </a:endParaRPr>
          </a:p>
        </p:txBody>
      </p:sp>
      <p:sp>
        <p:nvSpPr>
          <p:cNvPr id="362" name="Google Shape;362;p36"/>
          <p:cNvSpPr/>
          <p:nvPr/>
        </p:nvSpPr>
        <p:spPr>
          <a:xfrm>
            <a:off x="2694031" y="4767262"/>
            <a:ext cx="908891" cy="376238"/>
          </a:xfrm>
          <a:custGeom>
            <a:avLst/>
            <a:gdLst/>
            <a:ahLst/>
            <a:cxnLst/>
            <a:rect l="l" t="t" r="r" b="b"/>
            <a:pathLst>
              <a:path w="1991064" h="824205" extrusionOk="0">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pic>
        <p:nvPicPr>
          <p:cNvPr id="363" name="Google Shape;363;p36" descr="A picture containing text, screenshot, logo, brand&#10;&#10;Description automatically generated"/>
          <p:cNvPicPr preferRelativeResize="0"/>
          <p:nvPr/>
        </p:nvPicPr>
        <p:blipFill rotWithShape="1">
          <a:blip r:embed="rId5">
            <a:alphaModFix/>
          </a:blip>
          <a:srcRect/>
          <a:stretch/>
        </p:blipFill>
        <p:spPr>
          <a:xfrm>
            <a:off x="407239" y="245593"/>
            <a:ext cx="1836075" cy="1836075"/>
          </a:xfrm>
          <a:prstGeom prst="rect">
            <a:avLst/>
          </a:prstGeom>
          <a:noFill/>
          <a:ln>
            <a:noFill/>
          </a:ln>
        </p:spPr>
      </p:pic>
      <p:pic>
        <p:nvPicPr>
          <p:cNvPr id="364" name="Google Shape;364;p36" descr="Text&#10;&#10;Description automatically generated"/>
          <p:cNvPicPr preferRelativeResize="0"/>
          <p:nvPr/>
        </p:nvPicPr>
        <p:blipFill rotWithShape="1">
          <a:blip r:embed="rId6">
            <a:alphaModFix/>
          </a:blip>
          <a:srcRect/>
          <a:stretch/>
        </p:blipFill>
        <p:spPr>
          <a:xfrm>
            <a:off x="2650552" y="773590"/>
            <a:ext cx="1836074" cy="1836074"/>
          </a:xfrm>
          <a:prstGeom prst="roundRect">
            <a:avLst>
              <a:gd name="adj" fmla="val 1882"/>
            </a:avLst>
          </a:prstGeom>
          <a:noFill/>
          <a:ln>
            <a:noFill/>
          </a:ln>
        </p:spPr>
      </p:pic>
      <p:pic>
        <p:nvPicPr>
          <p:cNvPr id="365" name="Google Shape;365;p36" descr="A picture containing text, screenshot, font, rectangle&#10;&#10;Description automatically generated"/>
          <p:cNvPicPr preferRelativeResize="0"/>
          <p:nvPr/>
        </p:nvPicPr>
        <p:blipFill rotWithShape="1">
          <a:blip r:embed="rId7">
            <a:alphaModFix/>
          </a:blip>
          <a:srcRect/>
          <a:stretch/>
        </p:blipFill>
        <p:spPr>
          <a:xfrm>
            <a:off x="4718962" y="2683931"/>
            <a:ext cx="4008257" cy="2004128"/>
          </a:xfrm>
          <a:prstGeom prst="roundRect">
            <a:avLst>
              <a:gd name="adj" fmla="val 16667"/>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37"/>
          <p:cNvSpPr/>
          <p:nvPr/>
        </p:nvSpPr>
        <p:spPr>
          <a:xfrm>
            <a:off x="7870825" y="2"/>
            <a:ext cx="636996" cy="268251"/>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372" name="Google Shape;372;p37"/>
          <p:cNvSpPr/>
          <p:nvPr/>
        </p:nvSpPr>
        <p:spPr>
          <a:xfrm flipH="1">
            <a:off x="92652" y="4288429"/>
            <a:ext cx="1328707" cy="855071"/>
          </a:xfrm>
          <a:custGeom>
            <a:avLst/>
            <a:gdLst/>
            <a:ahLst/>
            <a:cxnLst/>
            <a:rect l="l" t="t" r="r" b="b"/>
            <a:pathLst>
              <a:path w="1771609" h="1140095" extrusionOk="0">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a:noFill/>
          </a:ln>
        </p:spPr>
        <p:txBody>
          <a:bodyPr spcFirstLastPara="1" wrap="square" lIns="68569" tIns="34275" rIns="68569" bIns="34275" anchor="ctr" anchorCtr="0">
            <a:noAutofit/>
          </a:bodyPr>
          <a:lstStyle/>
          <a:p>
            <a:pPr defTabSz="685800">
              <a:buSzPts val="1800"/>
            </a:pPr>
            <a:endParaRPr sz="1350">
              <a:latin typeface="Calibri"/>
              <a:ea typeface="Calibri"/>
              <a:cs typeface="Calibri"/>
              <a:sym typeface="Calibri"/>
            </a:endParaRPr>
          </a:p>
        </p:txBody>
      </p:sp>
      <p:sp>
        <p:nvSpPr>
          <p:cNvPr id="373" name="Google Shape;373;p37"/>
          <p:cNvSpPr/>
          <p:nvPr/>
        </p:nvSpPr>
        <p:spPr>
          <a:xfrm>
            <a:off x="0" y="0"/>
            <a:ext cx="9144000" cy="5143500"/>
          </a:xfrm>
          <a:prstGeom prst="rect">
            <a:avLst/>
          </a:prstGeom>
          <a:solidFill>
            <a:schemeClr val="lt1"/>
          </a:solidFill>
          <a:ln>
            <a:noFill/>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374" name="Google Shape;374;p37"/>
          <p:cNvSpPr txBox="1">
            <a:spLocks noGrp="1"/>
          </p:cNvSpPr>
          <p:nvPr>
            <p:ph type="title"/>
          </p:nvPr>
        </p:nvSpPr>
        <p:spPr>
          <a:xfrm>
            <a:off x="628651" y="273844"/>
            <a:ext cx="4153854" cy="1471569"/>
          </a:xfrm>
          <a:prstGeom prst="rect">
            <a:avLst/>
          </a:prstGeom>
          <a:noFill/>
          <a:ln>
            <a:noFill/>
          </a:ln>
        </p:spPr>
        <p:txBody>
          <a:bodyPr spcFirstLastPara="1" wrap="square" lIns="68569" tIns="34275" rIns="68569" bIns="34275" anchor="ctr" anchorCtr="0">
            <a:noAutofit/>
          </a:bodyPr>
          <a:lstStyle/>
          <a:p>
            <a:pPr algn="ctr">
              <a:buClr>
                <a:srgbClr val="00679B"/>
              </a:buClr>
              <a:buSzPts val="4800"/>
            </a:pPr>
            <a:r>
              <a:rPr lang="en-US" sz="3600" b="1">
                <a:solidFill>
                  <a:srgbClr val="00679B"/>
                </a:solidFill>
              </a:rPr>
              <a:t>Please take a moment to evaluate this program</a:t>
            </a:r>
            <a:endParaRPr/>
          </a:p>
        </p:txBody>
      </p:sp>
      <p:sp>
        <p:nvSpPr>
          <p:cNvPr id="375" name="Google Shape;375;p37"/>
          <p:cNvSpPr/>
          <p:nvPr/>
        </p:nvSpPr>
        <p:spPr>
          <a:xfrm>
            <a:off x="7656521" y="1"/>
            <a:ext cx="851300" cy="358498"/>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376" name="Google Shape;376;p37"/>
          <p:cNvSpPr/>
          <p:nvPr/>
        </p:nvSpPr>
        <p:spPr>
          <a:xfrm>
            <a:off x="5100474" y="2025517"/>
            <a:ext cx="609320" cy="609320"/>
          </a:xfrm>
          <a:prstGeom prst="ellipse">
            <a:avLst/>
          </a:prstGeom>
          <a:noFill/>
          <a:ln w="127000" cap="flat" cmpd="sng">
            <a:solidFill>
              <a:schemeClr val="accent5"/>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377" name="Google Shape;377;p37"/>
          <p:cNvSpPr/>
          <p:nvPr/>
        </p:nvSpPr>
        <p:spPr>
          <a:xfrm>
            <a:off x="5042911" y="0"/>
            <a:ext cx="1736438" cy="1163244"/>
          </a:xfrm>
          <a:custGeom>
            <a:avLst/>
            <a:gdLst/>
            <a:ahLst/>
            <a:cxnLst/>
            <a:rect l="l" t="t" r="r" b="b"/>
            <a:pathLst>
              <a:path w="2315251" h="1550992" extrusionOk="0">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a:noFill/>
          </a:ln>
        </p:spPr>
        <p:txBody>
          <a:bodyPr spcFirstLastPara="1" wrap="square" lIns="68569" tIns="34275" rIns="68569" bIns="34275" anchor="ctr" anchorCtr="0">
            <a:noAutofit/>
          </a:bodyPr>
          <a:lstStyle/>
          <a:p>
            <a:pPr defTabSz="685800">
              <a:buSzPts val="1800"/>
            </a:pPr>
            <a:endParaRPr sz="1350">
              <a:latin typeface="Calibri"/>
              <a:ea typeface="Calibri"/>
              <a:cs typeface="Calibri"/>
              <a:sym typeface="Calibri"/>
            </a:endParaRPr>
          </a:p>
        </p:txBody>
      </p:sp>
      <p:cxnSp>
        <p:nvCxnSpPr>
          <p:cNvPr id="378" name="Google Shape;378;p37"/>
          <p:cNvCxnSpPr/>
          <p:nvPr/>
        </p:nvCxnSpPr>
        <p:spPr>
          <a:xfrm>
            <a:off x="8966899" y="770078"/>
            <a:ext cx="0" cy="1198281"/>
          </a:xfrm>
          <a:prstGeom prst="straightConnector1">
            <a:avLst/>
          </a:prstGeom>
          <a:noFill/>
          <a:ln w="127000" cap="rnd" cmpd="sng">
            <a:solidFill>
              <a:schemeClr val="accent4"/>
            </a:solidFill>
            <a:prstDash val="dash"/>
            <a:miter lim="800000"/>
            <a:headEnd type="none" w="sm" len="sm"/>
            <a:tailEnd type="none" w="sm" len="sm"/>
          </a:ln>
        </p:spPr>
      </p:cxnSp>
      <p:sp>
        <p:nvSpPr>
          <p:cNvPr id="379" name="Google Shape;379;p37"/>
          <p:cNvSpPr/>
          <p:nvPr/>
        </p:nvSpPr>
        <p:spPr>
          <a:xfrm rot="654998">
            <a:off x="4541893" y="3156940"/>
            <a:ext cx="2901163" cy="2901163"/>
          </a:xfrm>
          <a:prstGeom prst="arc">
            <a:avLst>
              <a:gd name="adj1" fmla="val 16200000"/>
              <a:gd name="adj2" fmla="val 20479261"/>
            </a:avLst>
          </a:prstGeom>
          <a:noFill/>
          <a:ln w="127000" cap="rnd" cmpd="sng">
            <a:solidFill>
              <a:schemeClr val="accent4"/>
            </a:solidFill>
            <a:prstDash val="dash"/>
            <a:miter lim="800000"/>
            <a:headEnd type="none" w="sm" len="sm"/>
            <a:tailEnd type="none" w="sm" len="sm"/>
          </a:ln>
        </p:spPr>
        <p:txBody>
          <a:bodyPr spcFirstLastPara="1" wrap="square" lIns="68569" tIns="34275" rIns="68569" bIns="34275" anchor="ctr" anchorCtr="0">
            <a:noAutofit/>
          </a:bodyPr>
          <a:lstStyle/>
          <a:p>
            <a:pPr algn="ctr" defTabSz="685800">
              <a:buSzPts val="1800"/>
            </a:pPr>
            <a:endParaRPr sz="1350">
              <a:latin typeface="Calibri"/>
              <a:ea typeface="Calibri"/>
              <a:cs typeface="Calibri"/>
              <a:sym typeface="Calibri"/>
            </a:endParaRPr>
          </a:p>
        </p:txBody>
      </p:sp>
      <p:sp>
        <p:nvSpPr>
          <p:cNvPr id="380" name="Google Shape;380;p37"/>
          <p:cNvSpPr/>
          <p:nvPr/>
        </p:nvSpPr>
        <p:spPr>
          <a:xfrm>
            <a:off x="8254163" y="3084061"/>
            <a:ext cx="889838" cy="1328738"/>
          </a:xfrm>
          <a:custGeom>
            <a:avLst/>
            <a:gdLst/>
            <a:ahLst/>
            <a:cxnLst/>
            <a:rect l="l" t="t" r="r" b="b"/>
            <a:pathLst>
              <a:path w="1186451" h="1771650" extrusionOk="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a:noFill/>
          </a:ln>
        </p:spPr>
        <p:txBody>
          <a:bodyPr spcFirstLastPara="1" wrap="square" lIns="68569" tIns="34275" rIns="68569" bIns="34275" anchor="ctr" anchorCtr="0">
            <a:noAutofit/>
          </a:bodyPr>
          <a:lstStyle/>
          <a:p>
            <a:pPr defTabSz="685800">
              <a:buSzPts val="1800"/>
            </a:pPr>
            <a:endParaRPr sz="1350">
              <a:latin typeface="Calibri"/>
              <a:ea typeface="Calibri"/>
              <a:cs typeface="Calibri"/>
              <a:sym typeface="Calibri"/>
            </a:endParaRPr>
          </a:p>
        </p:txBody>
      </p:sp>
      <p:sp>
        <p:nvSpPr>
          <p:cNvPr id="381" name="Google Shape;381;p37"/>
          <p:cNvSpPr txBox="1"/>
          <p:nvPr/>
        </p:nvSpPr>
        <p:spPr>
          <a:xfrm>
            <a:off x="7896855" y="4451235"/>
            <a:ext cx="1315591" cy="300052"/>
          </a:xfrm>
          <a:prstGeom prst="rect">
            <a:avLst/>
          </a:prstGeom>
          <a:noFill/>
          <a:ln>
            <a:noFill/>
          </a:ln>
        </p:spPr>
        <p:txBody>
          <a:bodyPr spcFirstLastPara="1" wrap="square" lIns="68569" tIns="34275" rIns="68569" bIns="34275" anchor="t" anchorCtr="0">
            <a:spAutoFit/>
          </a:bodyPr>
          <a:lstStyle/>
          <a:p>
            <a:pPr defTabSz="685800"/>
            <a:r>
              <a:rPr lang="en-US" sz="1500" b="1">
                <a:solidFill>
                  <a:srgbClr val="00679B"/>
                </a:solidFill>
                <a:latin typeface="Avenir"/>
                <a:ea typeface="Avenir"/>
                <a:cs typeface="Avenir"/>
                <a:sym typeface="Avenir"/>
              </a:rPr>
              <a:t>ala.org/core</a:t>
            </a:r>
            <a:endParaRPr sz="1050"/>
          </a:p>
        </p:txBody>
      </p:sp>
      <p:pic>
        <p:nvPicPr>
          <p:cNvPr id="382" name="Google Shape;382;p37" descr="Logo, company name&#10;&#10;Description automatically generated"/>
          <p:cNvPicPr preferRelativeResize="0"/>
          <p:nvPr/>
        </p:nvPicPr>
        <p:blipFill rotWithShape="1">
          <a:blip r:embed="rId3">
            <a:alphaModFix/>
          </a:blip>
          <a:srcRect/>
          <a:stretch/>
        </p:blipFill>
        <p:spPr>
          <a:xfrm>
            <a:off x="8158052" y="3148769"/>
            <a:ext cx="1028810" cy="1210366"/>
          </a:xfrm>
          <a:prstGeom prst="rect">
            <a:avLst/>
          </a:prstGeom>
          <a:noFill/>
          <a:ln>
            <a:noFill/>
          </a:ln>
        </p:spPr>
      </p:pic>
      <p:sp>
        <p:nvSpPr>
          <p:cNvPr id="383" name="Google Shape;383;p37"/>
          <p:cNvSpPr txBox="1"/>
          <p:nvPr/>
        </p:nvSpPr>
        <p:spPr>
          <a:xfrm>
            <a:off x="1219594" y="4727822"/>
            <a:ext cx="2971967" cy="276969"/>
          </a:xfrm>
          <a:prstGeom prst="rect">
            <a:avLst/>
          </a:prstGeom>
          <a:noFill/>
          <a:ln>
            <a:noFill/>
          </a:ln>
        </p:spPr>
        <p:txBody>
          <a:bodyPr spcFirstLastPara="1" wrap="square" lIns="68569" tIns="34275" rIns="68569" bIns="34275" anchor="t" anchorCtr="0">
            <a:spAutoFit/>
          </a:bodyPr>
          <a:lstStyle/>
          <a:p>
            <a:pPr defTabSz="685800"/>
            <a:r>
              <a:rPr lang="en-US" sz="1350" b="1">
                <a:latin typeface="Avenir"/>
                <a:ea typeface="Avenir"/>
                <a:cs typeface="Avenir"/>
                <a:sym typeface="Avenir"/>
              </a:rPr>
              <a:t>alacore.org/go/to/alaac24-survey</a:t>
            </a:r>
            <a:endParaRPr sz="1050"/>
          </a:p>
        </p:txBody>
      </p:sp>
      <p:pic>
        <p:nvPicPr>
          <p:cNvPr id="384" name="Google Shape;384;p37"/>
          <p:cNvPicPr preferRelativeResize="0"/>
          <p:nvPr/>
        </p:nvPicPr>
        <p:blipFill>
          <a:blip r:embed="rId4">
            <a:alphaModFix/>
          </a:blip>
          <a:stretch>
            <a:fillRect/>
          </a:stretch>
        </p:blipFill>
        <p:spPr>
          <a:xfrm>
            <a:off x="993319" y="1745419"/>
            <a:ext cx="3198243" cy="31982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35"/>
          <p:cNvSpPr/>
          <p:nvPr/>
        </p:nvSpPr>
        <p:spPr>
          <a:xfrm>
            <a:off x="-1" y="0"/>
            <a:ext cx="9144000" cy="5143500"/>
          </a:xfrm>
          <a:prstGeom prst="rect">
            <a:avLst/>
          </a:prstGeom>
          <a:solidFill>
            <a:schemeClr val="accent2"/>
          </a:solidFill>
          <a:ln>
            <a:noFill/>
          </a:ln>
        </p:spPr>
        <p:txBody>
          <a:bodyPr spcFirstLastPara="1" wrap="square" lIns="68569" tIns="34275" rIns="68569" bIns="34275" anchor="ctr" anchorCtr="0">
            <a:noAutofit/>
          </a:bodyPr>
          <a:lstStyle/>
          <a:p>
            <a:pPr algn="r" defTabSz="685800">
              <a:buClr>
                <a:srgbClr val="FFFFFF"/>
              </a:buClr>
              <a:buSzPts val="1800"/>
            </a:pPr>
            <a:endParaRPr sz="1350">
              <a:latin typeface="Calibri"/>
              <a:ea typeface="Calibri"/>
              <a:cs typeface="Calibri"/>
              <a:sym typeface="Calibri"/>
            </a:endParaRPr>
          </a:p>
        </p:txBody>
      </p:sp>
      <p:sp>
        <p:nvSpPr>
          <p:cNvPr id="324" name="Google Shape;324;p35"/>
          <p:cNvSpPr txBox="1">
            <a:spLocks noGrp="1"/>
          </p:cNvSpPr>
          <p:nvPr>
            <p:ph type="sldNum" idx="12"/>
          </p:nvPr>
        </p:nvSpPr>
        <p:spPr>
          <a:xfrm>
            <a:off x="6457950" y="4767263"/>
            <a:ext cx="2057400" cy="273844"/>
          </a:xfrm>
          <a:prstGeom prst="rect">
            <a:avLst/>
          </a:prstGeom>
          <a:noFill/>
          <a:ln>
            <a:noFill/>
          </a:ln>
        </p:spPr>
        <p:txBody>
          <a:bodyPr spcFirstLastPara="1" wrap="square" lIns="68569" tIns="34275" rIns="68569" bIns="34275" anchor="ctr" anchorCtr="0">
            <a:noAutofit/>
          </a:bodyPr>
          <a:lstStyle/>
          <a:p>
            <a:pPr defTabSz="685800"/>
            <a:fld id="{00000000-1234-1234-1234-123412341234}" type="slidenum">
              <a:rPr lang="en-US"/>
              <a:pPr defTabSz="685800"/>
              <a:t>4</a:t>
            </a:fld>
            <a:endParaRPr/>
          </a:p>
        </p:txBody>
      </p:sp>
      <p:sp>
        <p:nvSpPr>
          <p:cNvPr id="325" name="Google Shape;325;p35"/>
          <p:cNvSpPr txBox="1"/>
          <p:nvPr/>
        </p:nvSpPr>
        <p:spPr>
          <a:xfrm>
            <a:off x="220867" y="300841"/>
            <a:ext cx="7407419" cy="527495"/>
          </a:xfrm>
          <a:prstGeom prst="rect">
            <a:avLst/>
          </a:prstGeom>
          <a:noFill/>
          <a:ln>
            <a:noFill/>
          </a:ln>
        </p:spPr>
        <p:txBody>
          <a:bodyPr spcFirstLastPara="1" wrap="square" lIns="68569" tIns="34275" rIns="68569" bIns="34275" anchor="t" anchorCtr="0">
            <a:noAutofit/>
          </a:bodyPr>
          <a:lstStyle/>
          <a:p>
            <a:pPr algn="ctr" defTabSz="685800">
              <a:lnSpc>
                <a:spcPct val="90000"/>
              </a:lnSpc>
              <a:buClr>
                <a:srgbClr val="FFFFFE"/>
              </a:buClr>
              <a:buSzPts val="4200"/>
            </a:pPr>
            <a:r>
              <a:rPr lang="en-US" sz="3300" b="1">
                <a:solidFill>
                  <a:srgbClr val="FFFFFE"/>
                </a:solidFill>
                <a:latin typeface="Avenir"/>
                <a:ea typeface="Avenir"/>
                <a:cs typeface="Avenir"/>
                <a:sym typeface="Avenir"/>
              </a:rPr>
              <a:t>New titles available at </a:t>
            </a:r>
            <a:r>
              <a:rPr lang="en-US" sz="3300" b="1">
                <a:solidFill>
                  <a:srgbClr val="FFFF99"/>
                </a:solidFill>
                <a:latin typeface="Avenir"/>
                <a:ea typeface="Avenir"/>
                <a:cs typeface="Avenir"/>
                <a:sym typeface="Avenir"/>
              </a:rPr>
              <a:t>alastore.ala.org</a:t>
            </a:r>
            <a:endParaRPr sz="1050"/>
          </a:p>
        </p:txBody>
      </p:sp>
      <p:sp>
        <p:nvSpPr>
          <p:cNvPr id="326" name="Google Shape;326;p35"/>
          <p:cNvSpPr/>
          <p:nvPr/>
        </p:nvSpPr>
        <p:spPr>
          <a:xfrm>
            <a:off x="-3231039" y="-1512754"/>
            <a:ext cx="2951305" cy="2951305"/>
          </a:xfrm>
          <a:prstGeom prst="ellipse">
            <a:avLst/>
          </a:prstGeom>
          <a:solidFill>
            <a:schemeClr val="lt1"/>
          </a:solidFill>
          <a:ln>
            <a:noFill/>
          </a:ln>
        </p:spPr>
        <p:txBody>
          <a:bodyPr spcFirstLastPara="1" wrap="square" lIns="68569" tIns="34275" rIns="68569" bIns="34275" anchor="ctr" anchorCtr="0">
            <a:noAutofit/>
          </a:bodyPr>
          <a:lstStyle/>
          <a:p>
            <a:pPr algn="ctr" defTabSz="685800"/>
            <a:endParaRPr sz="1050">
              <a:solidFill>
                <a:srgbClr val="FFFFFF"/>
              </a:solidFill>
            </a:endParaRPr>
          </a:p>
        </p:txBody>
      </p:sp>
      <p:sp>
        <p:nvSpPr>
          <p:cNvPr id="327" name="Google Shape;327;p35"/>
          <p:cNvSpPr/>
          <p:nvPr/>
        </p:nvSpPr>
        <p:spPr>
          <a:xfrm>
            <a:off x="1" y="4446166"/>
            <a:ext cx="9143999" cy="697334"/>
          </a:xfrm>
          <a:prstGeom prst="rect">
            <a:avLst/>
          </a:prstGeom>
          <a:solidFill>
            <a:schemeClr val="lt1"/>
          </a:solidFill>
          <a:ln>
            <a:noFill/>
          </a:ln>
        </p:spPr>
        <p:txBody>
          <a:bodyPr spcFirstLastPara="1" wrap="square" lIns="68569" tIns="34275" rIns="68569" bIns="34275" anchor="ctr" anchorCtr="0">
            <a:noAutofit/>
          </a:bodyPr>
          <a:lstStyle/>
          <a:p>
            <a:pPr algn="ctr" defTabSz="685800"/>
            <a:endParaRPr sz="1050">
              <a:solidFill>
                <a:srgbClr val="FFFFFF"/>
              </a:solidFill>
            </a:endParaRPr>
          </a:p>
        </p:txBody>
      </p:sp>
      <p:pic>
        <p:nvPicPr>
          <p:cNvPr id="328" name="Google Shape;328;p35" descr="A logo with a red letter on it"/>
          <p:cNvPicPr preferRelativeResize="0"/>
          <p:nvPr/>
        </p:nvPicPr>
        <p:blipFill rotWithShape="1">
          <a:blip r:embed="rId3">
            <a:alphaModFix/>
          </a:blip>
          <a:srcRect/>
          <a:stretch/>
        </p:blipFill>
        <p:spPr>
          <a:xfrm>
            <a:off x="6410740" y="4440862"/>
            <a:ext cx="2310848" cy="681092"/>
          </a:xfrm>
          <a:prstGeom prst="rect">
            <a:avLst/>
          </a:prstGeom>
          <a:noFill/>
          <a:ln>
            <a:noFill/>
          </a:ln>
        </p:spPr>
      </p:pic>
      <p:sp>
        <p:nvSpPr>
          <p:cNvPr id="329" name="Google Shape;329;p35"/>
          <p:cNvSpPr/>
          <p:nvPr/>
        </p:nvSpPr>
        <p:spPr>
          <a:xfrm>
            <a:off x="8082996" y="179987"/>
            <a:ext cx="857252" cy="837398"/>
          </a:xfrm>
          <a:prstGeom prst="rect">
            <a:avLst/>
          </a:prstGeom>
          <a:solidFill>
            <a:schemeClr val="lt1"/>
          </a:solidFill>
          <a:ln>
            <a:noFill/>
          </a:ln>
        </p:spPr>
        <p:txBody>
          <a:bodyPr spcFirstLastPara="1" wrap="square" lIns="68569" tIns="34275" rIns="68569" bIns="34275" anchor="ctr" anchorCtr="0">
            <a:noAutofit/>
          </a:bodyPr>
          <a:lstStyle/>
          <a:p>
            <a:pPr algn="ctr" defTabSz="685800"/>
            <a:endParaRPr sz="1050">
              <a:solidFill>
                <a:srgbClr val="FFFFFF"/>
              </a:solidFill>
            </a:endParaRPr>
          </a:p>
        </p:txBody>
      </p:sp>
      <p:pic>
        <p:nvPicPr>
          <p:cNvPr id="330" name="Google Shape;330;p35" descr="A qr code on a white background&#10;&#10;Description automatically generated"/>
          <p:cNvPicPr preferRelativeResize="0"/>
          <p:nvPr/>
        </p:nvPicPr>
        <p:blipFill rotWithShape="1">
          <a:blip r:embed="rId4">
            <a:alphaModFix/>
          </a:blip>
          <a:srcRect/>
          <a:stretch/>
        </p:blipFill>
        <p:spPr>
          <a:xfrm>
            <a:off x="8112814" y="204860"/>
            <a:ext cx="792647" cy="792647"/>
          </a:xfrm>
          <a:prstGeom prst="rect">
            <a:avLst/>
          </a:prstGeom>
          <a:noFill/>
          <a:ln>
            <a:noFill/>
          </a:ln>
        </p:spPr>
      </p:pic>
      <p:pic>
        <p:nvPicPr>
          <p:cNvPr id="331" name="Google Shape;331;p35" descr="A black text on a white background"/>
          <p:cNvPicPr preferRelativeResize="0"/>
          <p:nvPr/>
        </p:nvPicPr>
        <p:blipFill rotWithShape="1">
          <a:blip r:embed="rId5">
            <a:alphaModFix/>
          </a:blip>
          <a:srcRect/>
          <a:stretch/>
        </p:blipFill>
        <p:spPr>
          <a:xfrm>
            <a:off x="422413" y="4496194"/>
            <a:ext cx="2484137" cy="574490"/>
          </a:xfrm>
          <a:prstGeom prst="rect">
            <a:avLst/>
          </a:prstGeom>
          <a:noFill/>
          <a:ln>
            <a:noFill/>
          </a:ln>
        </p:spPr>
      </p:pic>
      <p:sp>
        <p:nvSpPr>
          <p:cNvPr id="332" name="Google Shape;332;p35"/>
          <p:cNvSpPr/>
          <p:nvPr/>
        </p:nvSpPr>
        <p:spPr>
          <a:xfrm>
            <a:off x="331450" y="925674"/>
            <a:ext cx="609320" cy="609320"/>
          </a:xfrm>
          <a:prstGeom prst="ellipse">
            <a:avLst/>
          </a:prstGeom>
          <a:noFill/>
          <a:ln w="127000" cap="flat" cmpd="sng">
            <a:solidFill>
              <a:schemeClr val="accent5"/>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333" name="Google Shape;333;p35"/>
          <p:cNvSpPr/>
          <p:nvPr/>
        </p:nvSpPr>
        <p:spPr>
          <a:xfrm>
            <a:off x="1903351" y="2979844"/>
            <a:ext cx="1172657" cy="1172657"/>
          </a:xfrm>
          <a:prstGeom prst="ellipse">
            <a:avLst/>
          </a:prstGeom>
          <a:noFill/>
          <a:ln w="127000" cap="flat" cmpd="sng">
            <a:solidFill>
              <a:schemeClr val="accent1"/>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334" name="Google Shape;334;p35"/>
          <p:cNvSpPr/>
          <p:nvPr/>
        </p:nvSpPr>
        <p:spPr>
          <a:xfrm>
            <a:off x="6164655" y="2022627"/>
            <a:ext cx="397552" cy="397552"/>
          </a:xfrm>
          <a:prstGeom prst="ellipse">
            <a:avLst/>
          </a:prstGeom>
          <a:noFill/>
          <a:ln w="127000" cap="flat" cmpd="sng">
            <a:solidFill>
              <a:schemeClr val="lt2"/>
            </a:solidFill>
            <a:prstDash val="solid"/>
            <a:miter lim="800000"/>
            <a:headEnd type="none" w="sm" len="sm"/>
            <a:tailEnd type="none" w="sm" len="sm"/>
          </a:ln>
        </p:spPr>
        <p:txBody>
          <a:bodyPr spcFirstLastPara="1" wrap="square" lIns="68569" tIns="34275" rIns="68569" bIns="34275" anchor="ctr" anchorCtr="0">
            <a:noAutofit/>
          </a:bodyPr>
          <a:lstStyle/>
          <a:p>
            <a:pPr algn="ctr" defTabSz="685800">
              <a:buClr>
                <a:srgbClr val="FFFFFF"/>
              </a:buClr>
              <a:buSzPts val="1800"/>
            </a:pPr>
            <a:endParaRPr sz="1350">
              <a:solidFill>
                <a:srgbClr val="FFFFFF"/>
              </a:solidFill>
              <a:latin typeface="Calibri"/>
              <a:ea typeface="Calibri"/>
              <a:cs typeface="Calibri"/>
              <a:sym typeface="Calibri"/>
            </a:endParaRPr>
          </a:p>
        </p:txBody>
      </p:sp>
      <p:sp>
        <p:nvSpPr>
          <p:cNvPr id="335" name="Google Shape;335;p35"/>
          <p:cNvSpPr/>
          <p:nvPr/>
        </p:nvSpPr>
        <p:spPr>
          <a:xfrm rot="3024617">
            <a:off x="6036069" y="2150999"/>
            <a:ext cx="2901163" cy="2901163"/>
          </a:xfrm>
          <a:prstGeom prst="arc">
            <a:avLst>
              <a:gd name="adj1" fmla="val 16200000"/>
              <a:gd name="adj2" fmla="val 20479261"/>
            </a:avLst>
          </a:prstGeom>
          <a:noFill/>
          <a:ln w="127000" cap="rnd" cmpd="sng">
            <a:solidFill>
              <a:schemeClr val="accent4"/>
            </a:solidFill>
            <a:prstDash val="dash"/>
            <a:miter lim="800000"/>
            <a:headEnd type="none" w="sm" len="sm"/>
            <a:tailEnd type="none" w="sm" len="sm"/>
          </a:ln>
        </p:spPr>
        <p:txBody>
          <a:bodyPr spcFirstLastPara="1" wrap="square" lIns="68569" tIns="34275" rIns="68569" bIns="34275" anchor="ctr" anchorCtr="0">
            <a:noAutofit/>
          </a:bodyPr>
          <a:lstStyle/>
          <a:p>
            <a:pPr algn="ctr" defTabSz="685800">
              <a:buSzPts val="1800"/>
            </a:pPr>
            <a:endParaRPr sz="1350">
              <a:latin typeface="Calibri"/>
              <a:ea typeface="Calibri"/>
              <a:cs typeface="Calibri"/>
              <a:sym typeface="Calibri"/>
            </a:endParaRPr>
          </a:p>
        </p:txBody>
      </p:sp>
      <p:sp>
        <p:nvSpPr>
          <p:cNvPr id="336" name="Google Shape;336;p35"/>
          <p:cNvSpPr/>
          <p:nvPr/>
        </p:nvSpPr>
        <p:spPr>
          <a:xfrm>
            <a:off x="6651153" y="1013362"/>
            <a:ext cx="527864" cy="527864"/>
          </a:xfrm>
          <a:prstGeom prst="ellipse">
            <a:avLst/>
          </a:prstGeom>
          <a:solidFill>
            <a:schemeClr val="accent1"/>
          </a:solidFill>
          <a:ln>
            <a:noFill/>
          </a:ln>
        </p:spPr>
        <p:txBody>
          <a:bodyPr spcFirstLastPara="1" wrap="square" lIns="68569" tIns="34275" rIns="68569" bIns="34275" anchor="ctr" anchorCtr="0">
            <a:noAutofit/>
          </a:bodyPr>
          <a:lstStyle/>
          <a:p>
            <a:pPr algn="ctr" defTabSz="685800"/>
            <a:endParaRPr sz="1050">
              <a:solidFill>
                <a:srgbClr val="FFFFFF"/>
              </a:solidFill>
            </a:endParaRPr>
          </a:p>
        </p:txBody>
      </p:sp>
      <p:sp>
        <p:nvSpPr>
          <p:cNvPr id="337" name="Google Shape;337;p35"/>
          <p:cNvSpPr/>
          <p:nvPr/>
        </p:nvSpPr>
        <p:spPr>
          <a:xfrm>
            <a:off x="4354894" y="3957851"/>
            <a:ext cx="311575" cy="311575"/>
          </a:xfrm>
          <a:prstGeom prst="ellipse">
            <a:avLst/>
          </a:prstGeom>
          <a:solidFill>
            <a:schemeClr val="accent5"/>
          </a:solidFill>
          <a:ln>
            <a:noFill/>
          </a:ln>
        </p:spPr>
        <p:txBody>
          <a:bodyPr spcFirstLastPara="1" wrap="square" lIns="68569" tIns="34275" rIns="68569" bIns="34275" anchor="ctr" anchorCtr="0">
            <a:noAutofit/>
          </a:bodyPr>
          <a:lstStyle/>
          <a:p>
            <a:pPr algn="ctr" defTabSz="685800"/>
            <a:endParaRPr sz="1050">
              <a:solidFill>
                <a:srgbClr val="C097F8"/>
              </a:solidFill>
            </a:endParaRPr>
          </a:p>
        </p:txBody>
      </p:sp>
      <p:pic>
        <p:nvPicPr>
          <p:cNvPr id="338" name="Google Shape;338;p35"/>
          <p:cNvPicPr preferRelativeResize="0"/>
          <p:nvPr/>
        </p:nvPicPr>
        <p:blipFill>
          <a:blip r:embed="rId6">
            <a:alphaModFix/>
          </a:blip>
          <a:stretch>
            <a:fillRect/>
          </a:stretch>
        </p:blipFill>
        <p:spPr>
          <a:xfrm>
            <a:off x="6775707" y="1225406"/>
            <a:ext cx="1811399" cy="2520357"/>
          </a:xfrm>
          <a:prstGeom prst="rect">
            <a:avLst/>
          </a:prstGeom>
          <a:solidFill>
            <a:schemeClr val="lt1"/>
          </a:solidFill>
          <a:ln>
            <a:noFill/>
          </a:ln>
          <a:effectLst>
            <a:outerShdw blurRad="76200" sy="23000" kx="-1200090" algn="bl" rotWithShape="0">
              <a:srgbClr val="000000">
                <a:alpha val="20000"/>
              </a:srgbClr>
            </a:outerShdw>
          </a:effectLst>
        </p:spPr>
      </p:pic>
      <p:grpSp>
        <p:nvGrpSpPr>
          <p:cNvPr id="339" name="Google Shape;339;p35"/>
          <p:cNvGrpSpPr/>
          <p:nvPr/>
        </p:nvGrpSpPr>
        <p:grpSpPr>
          <a:xfrm>
            <a:off x="611183" y="1143090"/>
            <a:ext cx="7852424" cy="2701934"/>
            <a:chOff x="814911" y="2153594"/>
            <a:chExt cx="10469898" cy="3602579"/>
          </a:xfrm>
        </p:grpSpPr>
        <p:pic>
          <p:nvPicPr>
            <p:cNvPr id="340" name="Google Shape;340;p35" descr="A poster with hands and flowers&#10;&#10;Description automatically generated with medium confidence"/>
            <p:cNvPicPr preferRelativeResize="0"/>
            <p:nvPr/>
          </p:nvPicPr>
          <p:blipFill rotWithShape="1">
            <a:blip r:embed="rId7">
              <a:alphaModFix/>
            </a:blip>
            <a:srcRect/>
            <a:stretch/>
          </p:blipFill>
          <p:spPr>
            <a:xfrm>
              <a:off x="3485904" y="2316969"/>
              <a:ext cx="2286000" cy="3429000"/>
            </a:xfrm>
            <a:prstGeom prst="rect">
              <a:avLst/>
            </a:prstGeom>
            <a:noFill/>
            <a:ln>
              <a:noFill/>
            </a:ln>
            <a:effectLst>
              <a:outerShdw blurRad="76200" sy="23000" kx="-1200000" algn="bl" rotWithShape="0">
                <a:srgbClr val="000000">
                  <a:alpha val="20000"/>
                </a:srgbClr>
              </a:outerShdw>
            </a:effectLst>
          </p:spPr>
        </p:pic>
        <p:pic>
          <p:nvPicPr>
            <p:cNvPr id="341" name="Google Shape;341;p35" descr="A book cover with a bird"/>
            <p:cNvPicPr preferRelativeResize="0"/>
            <p:nvPr/>
          </p:nvPicPr>
          <p:blipFill rotWithShape="1">
            <a:blip r:embed="rId8">
              <a:alphaModFix/>
            </a:blip>
            <a:srcRect/>
            <a:stretch/>
          </p:blipFill>
          <p:spPr>
            <a:xfrm>
              <a:off x="6214411" y="2303272"/>
              <a:ext cx="2286000" cy="3452901"/>
            </a:xfrm>
            <a:prstGeom prst="rect">
              <a:avLst/>
            </a:prstGeom>
            <a:noFill/>
            <a:ln>
              <a:noFill/>
            </a:ln>
            <a:effectLst>
              <a:outerShdw blurRad="76200" sy="23000" kx="-1200000" algn="bl" rotWithShape="0">
                <a:srgbClr val="000000">
                  <a:alpha val="20000"/>
                </a:srgbClr>
              </a:outerShdw>
            </a:effectLst>
          </p:spPr>
        </p:pic>
        <p:pic>
          <p:nvPicPr>
            <p:cNvPr id="342" name="Google Shape;342;p35" descr="A cover of a book"/>
            <p:cNvPicPr preferRelativeResize="0"/>
            <p:nvPr/>
          </p:nvPicPr>
          <p:blipFill rotWithShape="1">
            <a:blip r:embed="rId9">
              <a:alphaModFix/>
            </a:blip>
            <a:srcRect/>
            <a:stretch/>
          </p:blipFill>
          <p:spPr>
            <a:xfrm>
              <a:off x="814911" y="2303272"/>
              <a:ext cx="2286000" cy="3429000"/>
            </a:xfrm>
            <a:prstGeom prst="rect">
              <a:avLst/>
            </a:prstGeom>
            <a:noFill/>
            <a:ln>
              <a:noFill/>
            </a:ln>
            <a:effectLst>
              <a:outerShdw blurRad="76200" sy="23000" kx="-1200000" algn="bl" rotWithShape="0">
                <a:srgbClr val="000000">
                  <a:alpha val="20000"/>
                </a:srgbClr>
              </a:outerShdw>
            </a:effectLst>
          </p:spPr>
        </p:pic>
        <p:pic>
          <p:nvPicPr>
            <p:cNvPr id="343" name="Google Shape;343;p35"/>
            <p:cNvPicPr preferRelativeResize="0"/>
            <p:nvPr/>
          </p:nvPicPr>
          <p:blipFill rotWithShape="1">
            <a:blip r:embed="rId10">
              <a:alphaModFix/>
            </a:blip>
            <a:srcRect/>
            <a:stretch/>
          </p:blipFill>
          <p:spPr>
            <a:xfrm>
              <a:off x="3485904" y="2153594"/>
              <a:ext cx="2286001" cy="163376"/>
            </a:xfrm>
            <a:prstGeom prst="rect">
              <a:avLst/>
            </a:prstGeom>
            <a:noFill/>
            <a:ln>
              <a:noFill/>
            </a:ln>
          </p:spPr>
        </p:pic>
        <p:pic>
          <p:nvPicPr>
            <p:cNvPr id="344" name="Google Shape;344;p35"/>
            <p:cNvPicPr preferRelativeResize="0"/>
            <p:nvPr/>
          </p:nvPicPr>
          <p:blipFill rotWithShape="1">
            <a:blip r:embed="rId10">
              <a:alphaModFix/>
            </a:blip>
            <a:srcRect/>
            <a:stretch/>
          </p:blipFill>
          <p:spPr>
            <a:xfrm>
              <a:off x="6209226" y="2153594"/>
              <a:ext cx="2286001" cy="163376"/>
            </a:xfrm>
            <a:prstGeom prst="rect">
              <a:avLst/>
            </a:prstGeom>
            <a:noFill/>
            <a:ln>
              <a:noFill/>
            </a:ln>
          </p:spPr>
        </p:pic>
        <p:pic>
          <p:nvPicPr>
            <p:cNvPr id="345" name="Google Shape;345;p35"/>
            <p:cNvPicPr preferRelativeResize="0"/>
            <p:nvPr/>
          </p:nvPicPr>
          <p:blipFill rotWithShape="1">
            <a:blip r:embed="rId10">
              <a:alphaModFix/>
            </a:blip>
            <a:srcRect/>
            <a:stretch/>
          </p:blipFill>
          <p:spPr>
            <a:xfrm>
              <a:off x="8998808" y="2153594"/>
              <a:ext cx="2286001" cy="163376"/>
            </a:xfrm>
            <a:prstGeom prst="rect">
              <a:avLst/>
            </a:prstGeom>
            <a:noFill/>
            <a:ln>
              <a:noFill/>
            </a:ln>
          </p:spPr>
        </p:pic>
        <p:pic>
          <p:nvPicPr>
            <p:cNvPr id="346" name="Google Shape;346;p35"/>
            <p:cNvPicPr preferRelativeResize="0"/>
            <p:nvPr/>
          </p:nvPicPr>
          <p:blipFill rotWithShape="1">
            <a:blip r:embed="rId10">
              <a:alphaModFix/>
            </a:blip>
            <a:srcRect/>
            <a:stretch/>
          </p:blipFill>
          <p:spPr>
            <a:xfrm>
              <a:off x="815591" y="2153594"/>
              <a:ext cx="2286001" cy="163376"/>
            </a:xfrm>
            <a:prstGeom prst="rect">
              <a:avLst/>
            </a:prstGeom>
            <a:noFill/>
            <a:ln>
              <a:noFill/>
            </a:ln>
          </p:spPr>
        </p:pic>
      </p:grpSp>
      <p:sp>
        <p:nvSpPr>
          <p:cNvPr id="347" name="Google Shape;347;p35"/>
          <p:cNvSpPr txBox="1"/>
          <p:nvPr/>
        </p:nvSpPr>
        <p:spPr>
          <a:xfrm>
            <a:off x="7076344" y="3745763"/>
            <a:ext cx="1280025" cy="273825"/>
          </a:xfrm>
          <a:prstGeom prst="rect">
            <a:avLst/>
          </a:prstGeom>
          <a:noFill/>
          <a:ln>
            <a:noFill/>
          </a:ln>
        </p:spPr>
        <p:txBody>
          <a:bodyPr spcFirstLastPara="1" wrap="square" lIns="68569" tIns="68569" rIns="68569" bIns="68569" anchor="t" anchorCtr="0">
            <a:noAutofit/>
          </a:bodyPr>
          <a:lstStyle/>
          <a:p>
            <a:pPr defTabSz="685800"/>
            <a:r>
              <a:rPr lang="en-US" sz="2100">
                <a:latin typeface="Avenir"/>
                <a:ea typeface="Avenir"/>
                <a:cs typeface="Avenir"/>
                <a:sym typeface="Avenir"/>
              </a:rPr>
              <a:t>Coming Soon!</a:t>
            </a:r>
            <a:endParaRPr sz="2100">
              <a:latin typeface="Avenir"/>
              <a:ea typeface="Avenir"/>
              <a:cs typeface="Avenir"/>
              <a:sym typeface="Aveni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15"/>
        <p:cNvGrpSpPr/>
        <p:nvPr/>
      </p:nvGrpSpPr>
      <p:grpSpPr>
        <a:xfrm>
          <a:off x="0" y="0"/>
          <a:ext cx="0" cy="0"/>
          <a:chOff x="0" y="0"/>
          <a:chExt cx="0" cy="0"/>
        </a:xfrm>
      </p:grpSpPr>
      <p:sp>
        <p:nvSpPr>
          <p:cNvPr id="1516" name="Google Shape;1516;p40"/>
          <p:cNvSpPr txBox="1">
            <a:spLocks noGrp="1"/>
          </p:cNvSpPr>
          <p:nvPr>
            <p:ph type="ctrTitle"/>
          </p:nvPr>
        </p:nvSpPr>
        <p:spPr>
          <a:xfrm>
            <a:off x="713225" y="934275"/>
            <a:ext cx="3950400" cy="2092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4800" dirty="0">
                <a:latin typeface="Oswald" pitchFamily="2" charset="0"/>
              </a:rPr>
              <a:t>the </a:t>
            </a:r>
            <a:r>
              <a:rPr lang="en-US" sz="4800" b="1" dirty="0">
                <a:latin typeface="Oswald" pitchFamily="2" charset="0"/>
              </a:rPr>
              <a:t>ONEAL project</a:t>
            </a:r>
            <a:endParaRPr sz="2800" dirty="0">
              <a:solidFill>
                <a:schemeClr val="accent1"/>
              </a:solidFill>
              <a:latin typeface="Oswald" pitchFamily="2" charset="0"/>
            </a:endParaRPr>
          </a:p>
        </p:txBody>
      </p:sp>
      <p:sp>
        <p:nvSpPr>
          <p:cNvPr id="1517" name="Google Shape;1517;p40"/>
          <p:cNvSpPr txBox="1">
            <a:spLocks noGrp="1"/>
          </p:cNvSpPr>
          <p:nvPr>
            <p:ph type="subTitle" idx="1"/>
          </p:nvPr>
        </p:nvSpPr>
        <p:spPr>
          <a:xfrm>
            <a:off x="713225" y="3266575"/>
            <a:ext cx="3755700" cy="375000"/>
          </a:xfrm>
          <a:prstGeom prst="rect">
            <a:avLst/>
          </a:prstGeom>
          <a:noFill/>
        </p:spPr>
        <p:txBody>
          <a:bodyPr spcFirstLastPara="1" wrap="square" lIns="91425" tIns="91425" rIns="91425" bIns="91425" anchor="t" anchorCtr="0">
            <a:noAutofit/>
          </a:bodyPr>
          <a:lstStyle/>
          <a:p>
            <a:pPr marL="0" lvl="0" indent="0" algn="ctr" rtl="0">
              <a:spcBef>
                <a:spcPts val="0"/>
              </a:spcBef>
              <a:spcAft>
                <a:spcPts val="0"/>
              </a:spcAft>
              <a:buNone/>
            </a:pPr>
            <a:r>
              <a:rPr lang="en" dirty="0"/>
              <a:t>Learn How to Negotiate for a More Sustainable Future</a:t>
            </a:r>
            <a:endParaRPr dirty="0"/>
          </a:p>
        </p:txBody>
      </p:sp>
      <p:cxnSp>
        <p:nvCxnSpPr>
          <p:cNvPr id="1518" name="Google Shape;1518;p40"/>
          <p:cNvCxnSpPr/>
          <p:nvPr/>
        </p:nvCxnSpPr>
        <p:spPr>
          <a:xfrm>
            <a:off x="713225" y="3127075"/>
            <a:ext cx="3755700" cy="0"/>
          </a:xfrm>
          <a:prstGeom prst="straightConnector1">
            <a:avLst/>
          </a:prstGeom>
          <a:noFill/>
          <a:ln w="19050" cap="flat" cmpd="sng">
            <a:solidFill>
              <a:schemeClr val="dk1"/>
            </a:solidFill>
            <a:prstDash val="solid"/>
            <a:round/>
            <a:headEnd type="none" w="med" len="med"/>
            <a:tailEnd type="none" w="med" len="med"/>
          </a:ln>
        </p:spPr>
      </p:cxnSp>
      <p:grpSp>
        <p:nvGrpSpPr>
          <p:cNvPr id="1519" name="Google Shape;1519;p40"/>
          <p:cNvGrpSpPr/>
          <p:nvPr/>
        </p:nvGrpSpPr>
        <p:grpSpPr>
          <a:xfrm>
            <a:off x="6992193" y="567548"/>
            <a:ext cx="1044261" cy="1730328"/>
            <a:chOff x="7054907" y="880626"/>
            <a:chExt cx="1263016" cy="2092801"/>
          </a:xfrm>
        </p:grpSpPr>
        <p:sp>
          <p:nvSpPr>
            <p:cNvPr id="1520" name="Google Shape;1520;p40"/>
            <p:cNvSpPr/>
            <p:nvPr/>
          </p:nvSpPr>
          <p:spPr>
            <a:xfrm rot="-2634440">
              <a:off x="7439512" y="999072"/>
              <a:ext cx="528147" cy="462812"/>
            </a:xfrm>
            <a:custGeom>
              <a:avLst/>
              <a:gdLst/>
              <a:ahLst/>
              <a:cxnLst/>
              <a:rect l="l" t="t" r="r" b="b"/>
              <a:pathLst>
                <a:path w="1625" h="1424" extrusionOk="0">
                  <a:moveTo>
                    <a:pt x="824" y="0"/>
                  </a:moveTo>
                  <a:cubicBezTo>
                    <a:pt x="727" y="0"/>
                    <a:pt x="629" y="20"/>
                    <a:pt x="536" y="62"/>
                  </a:cubicBezTo>
                  <a:cubicBezTo>
                    <a:pt x="161" y="205"/>
                    <a:pt x="1" y="633"/>
                    <a:pt x="143" y="990"/>
                  </a:cubicBezTo>
                  <a:cubicBezTo>
                    <a:pt x="263" y="1257"/>
                    <a:pt x="523" y="1424"/>
                    <a:pt x="804" y="1424"/>
                  </a:cubicBezTo>
                  <a:cubicBezTo>
                    <a:pt x="898" y="1424"/>
                    <a:pt x="995" y="1405"/>
                    <a:pt x="1089" y="1365"/>
                  </a:cubicBezTo>
                  <a:cubicBezTo>
                    <a:pt x="1446" y="1222"/>
                    <a:pt x="1624" y="794"/>
                    <a:pt x="1464" y="437"/>
                  </a:cubicBezTo>
                  <a:cubicBezTo>
                    <a:pt x="1358" y="160"/>
                    <a:pt x="1097" y="0"/>
                    <a:pt x="82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40"/>
            <p:cNvSpPr/>
            <p:nvPr/>
          </p:nvSpPr>
          <p:spPr>
            <a:xfrm rot="-2634440">
              <a:off x="7550202" y="1025471"/>
              <a:ext cx="417967" cy="400410"/>
            </a:xfrm>
            <a:custGeom>
              <a:avLst/>
              <a:gdLst/>
              <a:ahLst/>
              <a:cxnLst/>
              <a:rect l="l" t="t" r="r" b="b"/>
              <a:pathLst>
                <a:path w="1286" h="1232" extrusionOk="0">
                  <a:moveTo>
                    <a:pt x="1018" y="1"/>
                  </a:moveTo>
                  <a:lnTo>
                    <a:pt x="1" y="1018"/>
                  </a:lnTo>
                  <a:cubicBezTo>
                    <a:pt x="144" y="1161"/>
                    <a:pt x="326" y="1232"/>
                    <a:pt x="509" y="1232"/>
                  </a:cubicBezTo>
                  <a:cubicBezTo>
                    <a:pt x="692" y="1232"/>
                    <a:pt x="875" y="1161"/>
                    <a:pt x="1018" y="1018"/>
                  </a:cubicBezTo>
                  <a:cubicBezTo>
                    <a:pt x="1286" y="732"/>
                    <a:pt x="1286" y="286"/>
                    <a:pt x="101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40"/>
            <p:cNvSpPr/>
            <p:nvPr/>
          </p:nvSpPr>
          <p:spPr>
            <a:xfrm rot="-2634440">
              <a:off x="7248626" y="1488959"/>
              <a:ext cx="887612" cy="881747"/>
            </a:xfrm>
            <a:custGeom>
              <a:avLst/>
              <a:gdLst/>
              <a:ahLst/>
              <a:cxnLst/>
              <a:rect l="l" t="t" r="r" b="b"/>
              <a:pathLst>
                <a:path w="2731" h="2713" extrusionOk="0">
                  <a:moveTo>
                    <a:pt x="1928" y="1"/>
                  </a:moveTo>
                  <a:lnTo>
                    <a:pt x="1553" y="358"/>
                  </a:lnTo>
                  <a:cubicBezTo>
                    <a:pt x="1107" y="822"/>
                    <a:pt x="911" y="768"/>
                    <a:pt x="536" y="929"/>
                  </a:cubicBezTo>
                  <a:cubicBezTo>
                    <a:pt x="304" y="1036"/>
                    <a:pt x="72" y="1178"/>
                    <a:pt x="1" y="1268"/>
                  </a:cubicBezTo>
                  <a:lnTo>
                    <a:pt x="1464" y="2713"/>
                  </a:lnTo>
                  <a:cubicBezTo>
                    <a:pt x="1535" y="2642"/>
                    <a:pt x="1678" y="2427"/>
                    <a:pt x="1785" y="2178"/>
                  </a:cubicBezTo>
                  <a:cubicBezTo>
                    <a:pt x="1946" y="1803"/>
                    <a:pt x="1892" y="1607"/>
                    <a:pt x="2356" y="1161"/>
                  </a:cubicBezTo>
                  <a:lnTo>
                    <a:pt x="2731" y="786"/>
                  </a:lnTo>
                  <a:lnTo>
                    <a:pt x="192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40"/>
            <p:cNvSpPr/>
            <p:nvPr/>
          </p:nvSpPr>
          <p:spPr>
            <a:xfrm rot="-2634440">
              <a:off x="7497568" y="1516340"/>
              <a:ext cx="649702" cy="754019"/>
            </a:xfrm>
            <a:custGeom>
              <a:avLst/>
              <a:gdLst/>
              <a:ahLst/>
              <a:cxnLst/>
              <a:rect l="l" t="t" r="r" b="b"/>
              <a:pathLst>
                <a:path w="1999" h="2320" extrusionOk="0">
                  <a:moveTo>
                    <a:pt x="1588" y="0"/>
                  </a:moveTo>
                  <a:lnTo>
                    <a:pt x="0" y="1588"/>
                  </a:lnTo>
                  <a:lnTo>
                    <a:pt x="732" y="2320"/>
                  </a:lnTo>
                  <a:cubicBezTo>
                    <a:pt x="803" y="2249"/>
                    <a:pt x="946" y="2034"/>
                    <a:pt x="1053" y="1785"/>
                  </a:cubicBezTo>
                  <a:cubicBezTo>
                    <a:pt x="1214" y="1410"/>
                    <a:pt x="1160" y="1214"/>
                    <a:pt x="1624" y="768"/>
                  </a:cubicBezTo>
                  <a:lnTo>
                    <a:pt x="1999" y="393"/>
                  </a:lnTo>
                  <a:lnTo>
                    <a:pt x="15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40"/>
            <p:cNvSpPr/>
            <p:nvPr/>
          </p:nvSpPr>
          <p:spPr>
            <a:xfrm rot="-2634440">
              <a:off x="7391418" y="1181586"/>
              <a:ext cx="614926" cy="615241"/>
            </a:xfrm>
            <a:custGeom>
              <a:avLst/>
              <a:gdLst/>
              <a:ahLst/>
              <a:cxnLst/>
              <a:rect l="l" t="t" r="r" b="b"/>
              <a:pathLst>
                <a:path w="1892" h="1893" extrusionOk="0">
                  <a:moveTo>
                    <a:pt x="536" y="1"/>
                  </a:moveTo>
                  <a:lnTo>
                    <a:pt x="1" y="518"/>
                  </a:lnTo>
                  <a:lnTo>
                    <a:pt x="1375" y="1892"/>
                  </a:lnTo>
                  <a:lnTo>
                    <a:pt x="1892" y="1357"/>
                  </a:lnTo>
                  <a:lnTo>
                    <a:pt x="53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40"/>
            <p:cNvSpPr/>
            <p:nvPr/>
          </p:nvSpPr>
          <p:spPr>
            <a:xfrm rot="-2634440">
              <a:off x="7657380" y="1294733"/>
              <a:ext cx="394566" cy="394885"/>
            </a:xfrm>
            <a:custGeom>
              <a:avLst/>
              <a:gdLst/>
              <a:ahLst/>
              <a:cxnLst/>
              <a:rect l="l" t="t" r="r" b="b"/>
              <a:pathLst>
                <a:path w="1214" h="1215" extrusionOk="0">
                  <a:moveTo>
                    <a:pt x="536" y="1"/>
                  </a:moveTo>
                  <a:lnTo>
                    <a:pt x="1" y="536"/>
                  </a:lnTo>
                  <a:lnTo>
                    <a:pt x="697" y="1214"/>
                  </a:lnTo>
                  <a:lnTo>
                    <a:pt x="1214" y="679"/>
                  </a:lnTo>
                  <a:lnTo>
                    <a:pt x="53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40"/>
            <p:cNvSpPr/>
            <p:nvPr/>
          </p:nvSpPr>
          <p:spPr>
            <a:xfrm rot="-2634440">
              <a:off x="7238619" y="1902113"/>
              <a:ext cx="887612" cy="887597"/>
            </a:xfrm>
            <a:custGeom>
              <a:avLst/>
              <a:gdLst/>
              <a:ahLst/>
              <a:cxnLst/>
              <a:rect l="l" t="t" r="r" b="b"/>
              <a:pathLst>
                <a:path w="2731" h="2731" extrusionOk="0">
                  <a:moveTo>
                    <a:pt x="607" y="1"/>
                  </a:moveTo>
                  <a:lnTo>
                    <a:pt x="1" y="608"/>
                  </a:lnTo>
                  <a:lnTo>
                    <a:pt x="2124" y="2731"/>
                  </a:lnTo>
                  <a:lnTo>
                    <a:pt x="2731" y="2124"/>
                  </a:lnTo>
                  <a:lnTo>
                    <a:pt x="60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40"/>
            <p:cNvSpPr/>
            <p:nvPr/>
          </p:nvSpPr>
          <p:spPr>
            <a:xfrm rot="-2634440">
              <a:off x="7656717" y="2075812"/>
              <a:ext cx="539523" cy="545364"/>
            </a:xfrm>
            <a:custGeom>
              <a:avLst/>
              <a:gdLst/>
              <a:ahLst/>
              <a:cxnLst/>
              <a:rect l="l" t="t" r="r" b="b"/>
              <a:pathLst>
                <a:path w="1660" h="1678" extrusionOk="0">
                  <a:moveTo>
                    <a:pt x="607" y="1"/>
                  </a:moveTo>
                  <a:lnTo>
                    <a:pt x="0" y="607"/>
                  </a:lnTo>
                  <a:lnTo>
                    <a:pt x="1053" y="1678"/>
                  </a:lnTo>
                  <a:lnTo>
                    <a:pt x="1660" y="1071"/>
                  </a:lnTo>
                  <a:lnTo>
                    <a:pt x="607"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8" name="Google Shape;1528;p40"/>
          <p:cNvGrpSpPr/>
          <p:nvPr/>
        </p:nvGrpSpPr>
        <p:grpSpPr>
          <a:xfrm>
            <a:off x="5252599" y="1128750"/>
            <a:ext cx="1432835" cy="2092796"/>
            <a:chOff x="3307711" y="1705253"/>
            <a:chExt cx="198828" cy="290440"/>
          </a:xfrm>
        </p:grpSpPr>
        <p:sp>
          <p:nvSpPr>
            <p:cNvPr id="1529" name="Google Shape;1529;p40"/>
            <p:cNvSpPr/>
            <p:nvPr/>
          </p:nvSpPr>
          <p:spPr>
            <a:xfrm>
              <a:off x="3422075" y="1715421"/>
              <a:ext cx="84464" cy="173694"/>
            </a:xfrm>
            <a:custGeom>
              <a:avLst/>
              <a:gdLst/>
              <a:ahLst/>
              <a:cxnLst/>
              <a:rect l="l" t="t" r="r" b="b"/>
              <a:pathLst>
                <a:path w="2517" h="5176" extrusionOk="0">
                  <a:moveTo>
                    <a:pt x="518" y="1"/>
                  </a:moveTo>
                  <a:lnTo>
                    <a:pt x="1" y="358"/>
                  </a:lnTo>
                  <a:lnTo>
                    <a:pt x="893" y="5175"/>
                  </a:lnTo>
                  <a:lnTo>
                    <a:pt x="2356" y="5175"/>
                  </a:lnTo>
                  <a:cubicBezTo>
                    <a:pt x="2356" y="5175"/>
                    <a:pt x="2516" y="4372"/>
                    <a:pt x="2481" y="2749"/>
                  </a:cubicBezTo>
                  <a:cubicBezTo>
                    <a:pt x="2427" y="679"/>
                    <a:pt x="518" y="1"/>
                    <a:pt x="5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40"/>
            <p:cNvSpPr/>
            <p:nvPr/>
          </p:nvSpPr>
          <p:spPr>
            <a:xfrm>
              <a:off x="3310698" y="1705253"/>
              <a:ext cx="173090" cy="226379"/>
            </a:xfrm>
            <a:custGeom>
              <a:avLst/>
              <a:gdLst/>
              <a:ahLst/>
              <a:cxnLst/>
              <a:rect l="l" t="t" r="r" b="b"/>
              <a:pathLst>
                <a:path w="5158" h="6746" extrusionOk="0">
                  <a:moveTo>
                    <a:pt x="2481" y="1"/>
                  </a:moveTo>
                  <a:lnTo>
                    <a:pt x="2499" y="804"/>
                  </a:lnTo>
                  <a:cubicBezTo>
                    <a:pt x="2499" y="804"/>
                    <a:pt x="2106" y="1053"/>
                    <a:pt x="1874" y="1125"/>
                  </a:cubicBezTo>
                  <a:cubicBezTo>
                    <a:pt x="1642" y="1214"/>
                    <a:pt x="1410" y="1232"/>
                    <a:pt x="1268" y="1535"/>
                  </a:cubicBezTo>
                  <a:cubicBezTo>
                    <a:pt x="1143" y="1838"/>
                    <a:pt x="608" y="2213"/>
                    <a:pt x="376" y="2356"/>
                  </a:cubicBezTo>
                  <a:cubicBezTo>
                    <a:pt x="54" y="2570"/>
                    <a:pt x="1" y="2998"/>
                    <a:pt x="179" y="3284"/>
                  </a:cubicBezTo>
                  <a:cubicBezTo>
                    <a:pt x="343" y="3507"/>
                    <a:pt x="531" y="3556"/>
                    <a:pt x="724" y="3556"/>
                  </a:cubicBezTo>
                  <a:cubicBezTo>
                    <a:pt x="762" y="3556"/>
                    <a:pt x="801" y="3554"/>
                    <a:pt x="840" y="3551"/>
                  </a:cubicBezTo>
                  <a:cubicBezTo>
                    <a:pt x="1036" y="3533"/>
                    <a:pt x="1214" y="3337"/>
                    <a:pt x="1410" y="3177"/>
                  </a:cubicBezTo>
                  <a:cubicBezTo>
                    <a:pt x="1481" y="3113"/>
                    <a:pt x="1556" y="3089"/>
                    <a:pt x="1636" y="3089"/>
                  </a:cubicBezTo>
                  <a:cubicBezTo>
                    <a:pt x="1760" y="3089"/>
                    <a:pt x="1894" y="3147"/>
                    <a:pt x="2035" y="3212"/>
                  </a:cubicBezTo>
                  <a:cubicBezTo>
                    <a:pt x="2160" y="3266"/>
                    <a:pt x="2285" y="3302"/>
                    <a:pt x="2570" y="3319"/>
                  </a:cubicBezTo>
                  <a:cubicBezTo>
                    <a:pt x="2570" y="3319"/>
                    <a:pt x="1625" y="4176"/>
                    <a:pt x="1232" y="5032"/>
                  </a:cubicBezTo>
                  <a:cubicBezTo>
                    <a:pt x="840" y="5871"/>
                    <a:pt x="947" y="6745"/>
                    <a:pt x="947" y="6745"/>
                  </a:cubicBezTo>
                  <a:lnTo>
                    <a:pt x="4390" y="6745"/>
                  </a:lnTo>
                  <a:cubicBezTo>
                    <a:pt x="4390" y="6745"/>
                    <a:pt x="4337" y="5300"/>
                    <a:pt x="4390" y="4854"/>
                  </a:cubicBezTo>
                  <a:cubicBezTo>
                    <a:pt x="4462" y="4408"/>
                    <a:pt x="5157" y="2855"/>
                    <a:pt x="4551" y="1785"/>
                  </a:cubicBezTo>
                  <a:cubicBezTo>
                    <a:pt x="3944" y="696"/>
                    <a:pt x="3320" y="679"/>
                    <a:pt x="3320" y="679"/>
                  </a:cubicBezTo>
                  <a:cubicBezTo>
                    <a:pt x="3320" y="679"/>
                    <a:pt x="3034" y="36"/>
                    <a:pt x="24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40"/>
            <p:cNvSpPr/>
            <p:nvPr/>
          </p:nvSpPr>
          <p:spPr>
            <a:xfrm>
              <a:off x="3405901" y="1709448"/>
              <a:ext cx="77887" cy="222184"/>
            </a:xfrm>
            <a:custGeom>
              <a:avLst/>
              <a:gdLst/>
              <a:ahLst/>
              <a:cxnLst/>
              <a:rect l="l" t="t" r="r" b="b"/>
              <a:pathLst>
                <a:path w="2321" h="6621" extrusionOk="0">
                  <a:moveTo>
                    <a:pt x="1" y="1"/>
                  </a:moveTo>
                  <a:lnTo>
                    <a:pt x="1" y="6620"/>
                  </a:lnTo>
                  <a:lnTo>
                    <a:pt x="1553" y="6620"/>
                  </a:lnTo>
                  <a:cubicBezTo>
                    <a:pt x="1553" y="6620"/>
                    <a:pt x="1500" y="5175"/>
                    <a:pt x="1553" y="4729"/>
                  </a:cubicBezTo>
                  <a:cubicBezTo>
                    <a:pt x="1625" y="4283"/>
                    <a:pt x="2320" y="2730"/>
                    <a:pt x="1714" y="1660"/>
                  </a:cubicBezTo>
                  <a:cubicBezTo>
                    <a:pt x="1107" y="571"/>
                    <a:pt x="483" y="554"/>
                    <a:pt x="483" y="554"/>
                  </a:cubicBezTo>
                  <a:cubicBezTo>
                    <a:pt x="483" y="554"/>
                    <a:pt x="322" y="197"/>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40"/>
            <p:cNvSpPr/>
            <p:nvPr/>
          </p:nvSpPr>
          <p:spPr>
            <a:xfrm>
              <a:off x="3322074" y="1928578"/>
              <a:ext cx="168291" cy="31779"/>
            </a:xfrm>
            <a:custGeom>
              <a:avLst/>
              <a:gdLst/>
              <a:ahLst/>
              <a:cxnLst/>
              <a:rect l="l" t="t" r="r" b="b"/>
              <a:pathLst>
                <a:path w="5015" h="947" extrusionOk="0">
                  <a:moveTo>
                    <a:pt x="1" y="1"/>
                  </a:moveTo>
                  <a:lnTo>
                    <a:pt x="1" y="947"/>
                  </a:lnTo>
                  <a:lnTo>
                    <a:pt x="5015" y="947"/>
                  </a:lnTo>
                  <a:lnTo>
                    <a:pt x="50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40"/>
            <p:cNvSpPr/>
            <p:nvPr/>
          </p:nvSpPr>
          <p:spPr>
            <a:xfrm>
              <a:off x="3405901" y="1928578"/>
              <a:ext cx="84464" cy="31779"/>
            </a:xfrm>
            <a:custGeom>
              <a:avLst/>
              <a:gdLst/>
              <a:ahLst/>
              <a:cxnLst/>
              <a:rect l="l" t="t" r="r" b="b"/>
              <a:pathLst>
                <a:path w="2517" h="947" extrusionOk="0">
                  <a:moveTo>
                    <a:pt x="1" y="1"/>
                  </a:moveTo>
                  <a:lnTo>
                    <a:pt x="1" y="947"/>
                  </a:lnTo>
                  <a:lnTo>
                    <a:pt x="2517" y="947"/>
                  </a:lnTo>
                  <a:lnTo>
                    <a:pt x="251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40"/>
            <p:cNvSpPr/>
            <p:nvPr/>
          </p:nvSpPr>
          <p:spPr>
            <a:xfrm>
              <a:off x="3307711" y="1957337"/>
              <a:ext cx="196446" cy="38356"/>
            </a:xfrm>
            <a:custGeom>
              <a:avLst/>
              <a:gdLst/>
              <a:ahLst/>
              <a:cxnLst/>
              <a:rect l="l" t="t" r="r" b="b"/>
              <a:pathLst>
                <a:path w="5854" h="1143" extrusionOk="0">
                  <a:moveTo>
                    <a:pt x="1" y="0"/>
                  </a:moveTo>
                  <a:lnTo>
                    <a:pt x="1" y="1142"/>
                  </a:lnTo>
                  <a:lnTo>
                    <a:pt x="5853" y="1142"/>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40"/>
            <p:cNvSpPr/>
            <p:nvPr/>
          </p:nvSpPr>
          <p:spPr>
            <a:xfrm>
              <a:off x="3405901" y="1956159"/>
              <a:ext cx="98827" cy="38356"/>
            </a:xfrm>
            <a:custGeom>
              <a:avLst/>
              <a:gdLst/>
              <a:ahLst/>
              <a:cxnLst/>
              <a:rect l="l" t="t" r="r" b="b"/>
              <a:pathLst>
                <a:path w="2945" h="1143" extrusionOk="0">
                  <a:moveTo>
                    <a:pt x="1" y="0"/>
                  </a:moveTo>
                  <a:lnTo>
                    <a:pt x="1" y="1142"/>
                  </a:lnTo>
                  <a:lnTo>
                    <a:pt x="2945" y="1142"/>
                  </a:lnTo>
                  <a:lnTo>
                    <a:pt x="29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6" name="Google Shape;1536;p40"/>
          <p:cNvGrpSpPr/>
          <p:nvPr/>
        </p:nvGrpSpPr>
        <p:grpSpPr>
          <a:xfrm>
            <a:off x="8087380" y="-267518"/>
            <a:ext cx="882735" cy="1278187"/>
            <a:chOff x="6417049" y="1708844"/>
            <a:chExt cx="196412" cy="284433"/>
          </a:xfrm>
        </p:grpSpPr>
        <p:sp>
          <p:nvSpPr>
            <p:cNvPr id="1537" name="Google Shape;1537;p40"/>
            <p:cNvSpPr/>
            <p:nvPr/>
          </p:nvSpPr>
          <p:spPr>
            <a:xfrm>
              <a:off x="6451781" y="1794483"/>
              <a:ext cx="127552" cy="136545"/>
            </a:xfrm>
            <a:custGeom>
              <a:avLst/>
              <a:gdLst/>
              <a:ahLst/>
              <a:cxnLst/>
              <a:rect l="l" t="t" r="r" b="b"/>
              <a:pathLst>
                <a:path w="3801" h="4069" extrusionOk="0">
                  <a:moveTo>
                    <a:pt x="893" y="0"/>
                  </a:moveTo>
                  <a:lnTo>
                    <a:pt x="893" y="946"/>
                  </a:lnTo>
                  <a:cubicBezTo>
                    <a:pt x="893" y="1749"/>
                    <a:pt x="0" y="3622"/>
                    <a:pt x="0" y="4068"/>
                  </a:cubicBezTo>
                  <a:lnTo>
                    <a:pt x="3801" y="4068"/>
                  </a:lnTo>
                  <a:cubicBezTo>
                    <a:pt x="3801" y="3622"/>
                    <a:pt x="2891" y="1749"/>
                    <a:pt x="2891" y="946"/>
                  </a:cubicBezTo>
                  <a:lnTo>
                    <a:pt x="289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40"/>
            <p:cNvSpPr/>
            <p:nvPr/>
          </p:nvSpPr>
          <p:spPr>
            <a:xfrm>
              <a:off x="6515238" y="1794483"/>
              <a:ext cx="64095" cy="136545"/>
            </a:xfrm>
            <a:custGeom>
              <a:avLst/>
              <a:gdLst/>
              <a:ahLst/>
              <a:cxnLst/>
              <a:rect l="l" t="t" r="r" b="b"/>
              <a:pathLst>
                <a:path w="1910" h="4069" extrusionOk="0">
                  <a:moveTo>
                    <a:pt x="1" y="0"/>
                  </a:moveTo>
                  <a:lnTo>
                    <a:pt x="1" y="4068"/>
                  </a:lnTo>
                  <a:lnTo>
                    <a:pt x="1910" y="4068"/>
                  </a:lnTo>
                  <a:cubicBezTo>
                    <a:pt x="1910" y="4050"/>
                    <a:pt x="1910" y="4015"/>
                    <a:pt x="1892" y="3997"/>
                  </a:cubicBezTo>
                  <a:cubicBezTo>
                    <a:pt x="1892" y="3587"/>
                    <a:pt x="1000" y="1749"/>
                    <a:pt x="1000" y="946"/>
                  </a:cubicBezTo>
                  <a:lnTo>
                    <a:pt x="10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40"/>
            <p:cNvSpPr/>
            <p:nvPr/>
          </p:nvSpPr>
          <p:spPr>
            <a:xfrm>
              <a:off x="6468559" y="1778912"/>
              <a:ext cx="92820" cy="23960"/>
            </a:xfrm>
            <a:custGeom>
              <a:avLst/>
              <a:gdLst/>
              <a:ahLst/>
              <a:cxnLst/>
              <a:rect l="l" t="t" r="r" b="b"/>
              <a:pathLst>
                <a:path w="2766" h="714" extrusionOk="0">
                  <a:moveTo>
                    <a:pt x="0" y="0"/>
                  </a:moveTo>
                  <a:lnTo>
                    <a:pt x="0" y="714"/>
                  </a:lnTo>
                  <a:lnTo>
                    <a:pt x="2766" y="714"/>
                  </a:lnTo>
                  <a:lnTo>
                    <a:pt x="276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40"/>
            <p:cNvSpPr/>
            <p:nvPr/>
          </p:nvSpPr>
          <p:spPr>
            <a:xfrm>
              <a:off x="6515238" y="1778912"/>
              <a:ext cx="46142" cy="23960"/>
            </a:xfrm>
            <a:custGeom>
              <a:avLst/>
              <a:gdLst/>
              <a:ahLst/>
              <a:cxnLst/>
              <a:rect l="l" t="t" r="r" b="b"/>
              <a:pathLst>
                <a:path w="1375" h="714" extrusionOk="0">
                  <a:moveTo>
                    <a:pt x="1" y="0"/>
                  </a:moveTo>
                  <a:lnTo>
                    <a:pt x="1" y="714"/>
                  </a:lnTo>
                  <a:lnTo>
                    <a:pt x="1375" y="714"/>
                  </a:lnTo>
                  <a:lnTo>
                    <a:pt x="137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40"/>
            <p:cNvSpPr/>
            <p:nvPr/>
          </p:nvSpPr>
          <p:spPr>
            <a:xfrm>
              <a:off x="6430807" y="1928578"/>
              <a:ext cx="168895" cy="26980"/>
            </a:xfrm>
            <a:custGeom>
              <a:avLst/>
              <a:gdLst/>
              <a:ahLst/>
              <a:cxnLst/>
              <a:rect l="l" t="t" r="r" b="b"/>
              <a:pathLst>
                <a:path w="5033" h="804" extrusionOk="0">
                  <a:moveTo>
                    <a:pt x="1" y="1"/>
                  </a:moveTo>
                  <a:lnTo>
                    <a:pt x="1" y="804"/>
                  </a:lnTo>
                  <a:lnTo>
                    <a:pt x="5033" y="804"/>
                  </a:lnTo>
                  <a:lnTo>
                    <a:pt x="50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40"/>
            <p:cNvSpPr/>
            <p:nvPr/>
          </p:nvSpPr>
          <p:spPr>
            <a:xfrm>
              <a:off x="6515238" y="1928578"/>
              <a:ext cx="84464" cy="26980"/>
            </a:xfrm>
            <a:custGeom>
              <a:avLst/>
              <a:gdLst/>
              <a:ahLst/>
              <a:cxnLst/>
              <a:rect l="l" t="t" r="r" b="b"/>
              <a:pathLst>
                <a:path w="2517" h="804" extrusionOk="0">
                  <a:moveTo>
                    <a:pt x="1" y="1"/>
                  </a:moveTo>
                  <a:lnTo>
                    <a:pt x="1" y="804"/>
                  </a:lnTo>
                  <a:lnTo>
                    <a:pt x="2517" y="804"/>
                  </a:lnTo>
                  <a:lnTo>
                    <a:pt x="251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40"/>
            <p:cNvSpPr/>
            <p:nvPr/>
          </p:nvSpPr>
          <p:spPr>
            <a:xfrm>
              <a:off x="6417049" y="1954351"/>
              <a:ext cx="196412" cy="38927"/>
            </a:xfrm>
            <a:custGeom>
              <a:avLst/>
              <a:gdLst/>
              <a:ahLst/>
              <a:cxnLst/>
              <a:rect l="l" t="t" r="r" b="b"/>
              <a:pathLst>
                <a:path w="5853" h="1160" extrusionOk="0">
                  <a:moveTo>
                    <a:pt x="1" y="0"/>
                  </a:moveTo>
                  <a:lnTo>
                    <a:pt x="1" y="1160"/>
                  </a:lnTo>
                  <a:lnTo>
                    <a:pt x="5853" y="1160"/>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40"/>
            <p:cNvSpPr/>
            <p:nvPr/>
          </p:nvSpPr>
          <p:spPr>
            <a:xfrm>
              <a:off x="6515238" y="1954351"/>
              <a:ext cx="98223" cy="38927"/>
            </a:xfrm>
            <a:custGeom>
              <a:avLst/>
              <a:gdLst/>
              <a:ahLst/>
              <a:cxnLst/>
              <a:rect l="l" t="t" r="r" b="b"/>
              <a:pathLst>
                <a:path w="2927" h="1160" extrusionOk="0">
                  <a:moveTo>
                    <a:pt x="1" y="0"/>
                  </a:moveTo>
                  <a:lnTo>
                    <a:pt x="1" y="1160"/>
                  </a:lnTo>
                  <a:lnTo>
                    <a:pt x="2927" y="1160"/>
                  </a:lnTo>
                  <a:lnTo>
                    <a:pt x="292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40"/>
            <p:cNvSpPr/>
            <p:nvPr/>
          </p:nvSpPr>
          <p:spPr>
            <a:xfrm>
              <a:off x="6458358" y="1753744"/>
              <a:ext cx="113793" cy="25806"/>
            </a:xfrm>
            <a:custGeom>
              <a:avLst/>
              <a:gdLst/>
              <a:ahLst/>
              <a:cxnLst/>
              <a:rect l="l" t="t" r="r" b="b"/>
              <a:pathLst>
                <a:path w="3391" h="769" extrusionOk="0">
                  <a:moveTo>
                    <a:pt x="1" y="1"/>
                  </a:moveTo>
                  <a:lnTo>
                    <a:pt x="1" y="768"/>
                  </a:lnTo>
                  <a:lnTo>
                    <a:pt x="3391" y="768"/>
                  </a:lnTo>
                  <a:lnTo>
                    <a:pt x="33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40"/>
            <p:cNvSpPr/>
            <p:nvPr/>
          </p:nvSpPr>
          <p:spPr>
            <a:xfrm>
              <a:off x="6515238" y="1753744"/>
              <a:ext cx="56914" cy="25806"/>
            </a:xfrm>
            <a:custGeom>
              <a:avLst/>
              <a:gdLst/>
              <a:ahLst/>
              <a:cxnLst/>
              <a:rect l="l" t="t" r="r" b="b"/>
              <a:pathLst>
                <a:path w="1696" h="769" extrusionOk="0">
                  <a:moveTo>
                    <a:pt x="1" y="1"/>
                  </a:moveTo>
                  <a:lnTo>
                    <a:pt x="1" y="768"/>
                  </a:lnTo>
                  <a:lnTo>
                    <a:pt x="1696" y="768"/>
                  </a:lnTo>
                  <a:lnTo>
                    <a:pt x="16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40"/>
            <p:cNvSpPr/>
            <p:nvPr/>
          </p:nvSpPr>
          <p:spPr>
            <a:xfrm>
              <a:off x="6450573" y="1708844"/>
              <a:ext cx="129364" cy="48524"/>
            </a:xfrm>
            <a:custGeom>
              <a:avLst/>
              <a:gdLst/>
              <a:ahLst/>
              <a:cxnLst/>
              <a:rect l="l" t="t" r="r" b="b"/>
              <a:pathLst>
                <a:path w="3855" h="1446" extrusionOk="0">
                  <a:moveTo>
                    <a:pt x="1" y="1"/>
                  </a:moveTo>
                  <a:lnTo>
                    <a:pt x="1" y="1446"/>
                  </a:lnTo>
                  <a:lnTo>
                    <a:pt x="3855" y="1446"/>
                  </a:lnTo>
                  <a:lnTo>
                    <a:pt x="3855" y="1"/>
                  </a:lnTo>
                  <a:lnTo>
                    <a:pt x="3123" y="1"/>
                  </a:lnTo>
                  <a:lnTo>
                    <a:pt x="3123" y="625"/>
                  </a:lnTo>
                  <a:lnTo>
                    <a:pt x="2481" y="625"/>
                  </a:lnTo>
                  <a:lnTo>
                    <a:pt x="2481" y="1"/>
                  </a:lnTo>
                  <a:lnTo>
                    <a:pt x="1375" y="1"/>
                  </a:lnTo>
                  <a:lnTo>
                    <a:pt x="1375" y="625"/>
                  </a:lnTo>
                  <a:lnTo>
                    <a:pt x="732" y="625"/>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40"/>
            <p:cNvSpPr/>
            <p:nvPr/>
          </p:nvSpPr>
          <p:spPr>
            <a:xfrm>
              <a:off x="6515238" y="1708844"/>
              <a:ext cx="64699" cy="48524"/>
            </a:xfrm>
            <a:custGeom>
              <a:avLst/>
              <a:gdLst/>
              <a:ahLst/>
              <a:cxnLst/>
              <a:rect l="l" t="t" r="r" b="b"/>
              <a:pathLst>
                <a:path w="1928" h="1446" extrusionOk="0">
                  <a:moveTo>
                    <a:pt x="1" y="1"/>
                  </a:moveTo>
                  <a:lnTo>
                    <a:pt x="1" y="1446"/>
                  </a:lnTo>
                  <a:lnTo>
                    <a:pt x="1928" y="1446"/>
                  </a:lnTo>
                  <a:lnTo>
                    <a:pt x="1928" y="1"/>
                  </a:lnTo>
                  <a:lnTo>
                    <a:pt x="1196" y="1"/>
                  </a:lnTo>
                  <a:lnTo>
                    <a:pt x="1196" y="625"/>
                  </a:lnTo>
                  <a:lnTo>
                    <a:pt x="554" y="625"/>
                  </a:lnTo>
                  <a:lnTo>
                    <a:pt x="55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9" name="Google Shape;1549;p40"/>
          <p:cNvGrpSpPr/>
          <p:nvPr/>
        </p:nvGrpSpPr>
        <p:grpSpPr>
          <a:xfrm>
            <a:off x="7204942" y="4194179"/>
            <a:ext cx="414448" cy="414408"/>
            <a:chOff x="7094239" y="1651964"/>
            <a:chExt cx="397019" cy="397019"/>
          </a:xfrm>
        </p:grpSpPr>
        <p:sp>
          <p:nvSpPr>
            <p:cNvPr id="1550" name="Google Shape;1550;p40"/>
            <p:cNvSpPr/>
            <p:nvPr/>
          </p:nvSpPr>
          <p:spPr>
            <a:xfrm>
              <a:off x="7094239" y="1651964"/>
              <a:ext cx="397019" cy="397019"/>
            </a:xfrm>
            <a:custGeom>
              <a:avLst/>
              <a:gdLst/>
              <a:ahLst/>
              <a:cxnLst/>
              <a:rect l="l" t="t" r="r" b="b"/>
              <a:pathLst>
                <a:path w="11831" h="11831" extrusionOk="0">
                  <a:moveTo>
                    <a:pt x="5907" y="1"/>
                  </a:moveTo>
                  <a:cubicBezTo>
                    <a:pt x="2641" y="1"/>
                    <a:pt x="1" y="2659"/>
                    <a:pt x="1" y="5924"/>
                  </a:cubicBezTo>
                  <a:cubicBezTo>
                    <a:pt x="1" y="9190"/>
                    <a:pt x="2641" y="11830"/>
                    <a:pt x="5907" y="11830"/>
                  </a:cubicBezTo>
                  <a:cubicBezTo>
                    <a:pt x="9172" y="11830"/>
                    <a:pt x="11830" y="9190"/>
                    <a:pt x="11830" y="5924"/>
                  </a:cubicBezTo>
                  <a:cubicBezTo>
                    <a:pt x="11830" y="2659"/>
                    <a:pt x="9172"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51" name="Google Shape;1551;p40"/>
            <p:cNvGrpSpPr/>
            <p:nvPr/>
          </p:nvGrpSpPr>
          <p:grpSpPr>
            <a:xfrm>
              <a:off x="7161589" y="1738190"/>
              <a:ext cx="262319" cy="224567"/>
              <a:chOff x="7161287" y="1715421"/>
              <a:chExt cx="262319" cy="224567"/>
            </a:xfrm>
          </p:grpSpPr>
          <p:sp>
            <p:nvSpPr>
              <p:cNvPr id="1552" name="Google Shape;1552;p40"/>
              <p:cNvSpPr/>
              <p:nvPr/>
            </p:nvSpPr>
            <p:spPr>
              <a:xfrm>
                <a:off x="7178670" y="1732804"/>
                <a:ext cx="228761" cy="188023"/>
              </a:xfrm>
              <a:custGeom>
                <a:avLst/>
                <a:gdLst/>
                <a:ahLst/>
                <a:cxnLst/>
                <a:rect l="l" t="t" r="r" b="b"/>
                <a:pathLst>
                  <a:path w="6817" h="5603" extrusionOk="0">
                    <a:moveTo>
                      <a:pt x="0" y="0"/>
                    </a:moveTo>
                    <a:lnTo>
                      <a:pt x="0" y="5603"/>
                    </a:lnTo>
                    <a:lnTo>
                      <a:pt x="6816" y="5603"/>
                    </a:lnTo>
                    <a:lnTo>
                      <a:pt x="681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40"/>
              <p:cNvSpPr/>
              <p:nvPr/>
            </p:nvSpPr>
            <p:spPr>
              <a:xfrm>
                <a:off x="7182260" y="1882504"/>
                <a:ext cx="36544" cy="36544"/>
              </a:xfrm>
              <a:custGeom>
                <a:avLst/>
                <a:gdLst/>
                <a:ahLst/>
                <a:cxnLst/>
                <a:rect l="l" t="t" r="r" b="b"/>
                <a:pathLst>
                  <a:path w="1089" h="1089" extrusionOk="0">
                    <a:moveTo>
                      <a:pt x="0" y="0"/>
                    </a:moveTo>
                    <a:lnTo>
                      <a:pt x="0"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40"/>
              <p:cNvSpPr/>
              <p:nvPr/>
            </p:nvSpPr>
            <p:spPr>
              <a:xfrm>
                <a:off x="7182260" y="1810053"/>
                <a:ext cx="36544" cy="35940"/>
              </a:xfrm>
              <a:custGeom>
                <a:avLst/>
                <a:gdLst/>
                <a:ahLst/>
                <a:cxnLst/>
                <a:rect l="l" t="t" r="r" b="b"/>
                <a:pathLst>
                  <a:path w="1089" h="1071" extrusionOk="0">
                    <a:moveTo>
                      <a:pt x="0" y="0"/>
                    </a:moveTo>
                    <a:lnTo>
                      <a:pt x="0" y="1071"/>
                    </a:lnTo>
                    <a:lnTo>
                      <a:pt x="1089" y="1071"/>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40"/>
              <p:cNvSpPr/>
              <p:nvPr/>
            </p:nvSpPr>
            <p:spPr>
              <a:xfrm>
                <a:off x="7219375" y="1845960"/>
                <a:ext cx="36578" cy="36578"/>
              </a:xfrm>
              <a:custGeom>
                <a:avLst/>
                <a:gdLst/>
                <a:ahLst/>
                <a:cxnLst/>
                <a:rect l="l" t="t" r="r" b="b"/>
                <a:pathLst>
                  <a:path w="1090" h="1090" extrusionOk="0">
                    <a:moveTo>
                      <a:pt x="1" y="1"/>
                    </a:moveTo>
                    <a:lnTo>
                      <a:pt x="1"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40"/>
              <p:cNvSpPr/>
              <p:nvPr/>
            </p:nvSpPr>
            <p:spPr>
              <a:xfrm>
                <a:off x="7219375" y="1772335"/>
                <a:ext cx="36578" cy="36544"/>
              </a:xfrm>
              <a:custGeom>
                <a:avLst/>
                <a:gdLst/>
                <a:ahLst/>
                <a:cxnLst/>
                <a:rect l="l" t="t" r="r" b="b"/>
                <a:pathLst>
                  <a:path w="1090" h="1089" extrusionOk="0">
                    <a:moveTo>
                      <a:pt x="1" y="0"/>
                    </a:moveTo>
                    <a:lnTo>
                      <a:pt x="1"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40"/>
              <p:cNvSpPr/>
              <p:nvPr/>
            </p:nvSpPr>
            <p:spPr>
              <a:xfrm>
                <a:off x="7182260" y="1735791"/>
                <a:ext cx="36544" cy="36544"/>
              </a:xfrm>
              <a:custGeom>
                <a:avLst/>
                <a:gdLst/>
                <a:ahLst/>
                <a:cxnLst/>
                <a:rect l="l" t="t" r="r" b="b"/>
                <a:pathLst>
                  <a:path w="1089" h="1089" extrusionOk="0">
                    <a:moveTo>
                      <a:pt x="0" y="1"/>
                    </a:moveTo>
                    <a:lnTo>
                      <a:pt x="0"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40"/>
              <p:cNvSpPr/>
              <p:nvPr/>
            </p:nvSpPr>
            <p:spPr>
              <a:xfrm>
                <a:off x="7255919" y="1882504"/>
                <a:ext cx="36544" cy="36544"/>
              </a:xfrm>
              <a:custGeom>
                <a:avLst/>
                <a:gdLst/>
                <a:ahLst/>
                <a:cxnLst/>
                <a:rect l="l" t="t" r="r" b="b"/>
                <a:pathLst>
                  <a:path w="1089" h="1089" extrusionOk="0">
                    <a:moveTo>
                      <a:pt x="0" y="0"/>
                    </a:moveTo>
                    <a:lnTo>
                      <a:pt x="0"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40"/>
              <p:cNvSpPr/>
              <p:nvPr/>
            </p:nvSpPr>
            <p:spPr>
              <a:xfrm>
                <a:off x="7255919" y="1810053"/>
                <a:ext cx="36544" cy="35940"/>
              </a:xfrm>
              <a:custGeom>
                <a:avLst/>
                <a:gdLst/>
                <a:ahLst/>
                <a:cxnLst/>
                <a:rect l="l" t="t" r="r" b="b"/>
                <a:pathLst>
                  <a:path w="1089" h="1071" extrusionOk="0">
                    <a:moveTo>
                      <a:pt x="0" y="0"/>
                    </a:moveTo>
                    <a:lnTo>
                      <a:pt x="0" y="1071"/>
                    </a:lnTo>
                    <a:lnTo>
                      <a:pt x="1089" y="1071"/>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40"/>
              <p:cNvSpPr/>
              <p:nvPr/>
            </p:nvSpPr>
            <p:spPr>
              <a:xfrm>
                <a:off x="7292430" y="1845960"/>
                <a:ext cx="36544" cy="36578"/>
              </a:xfrm>
              <a:custGeom>
                <a:avLst/>
                <a:gdLst/>
                <a:ahLst/>
                <a:cxnLst/>
                <a:rect l="l" t="t" r="r" b="b"/>
                <a:pathLst>
                  <a:path w="1089" h="1090" extrusionOk="0">
                    <a:moveTo>
                      <a:pt x="1" y="1"/>
                    </a:moveTo>
                    <a:lnTo>
                      <a:pt x="1"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40"/>
              <p:cNvSpPr/>
              <p:nvPr/>
            </p:nvSpPr>
            <p:spPr>
              <a:xfrm>
                <a:off x="7292430" y="1772335"/>
                <a:ext cx="36544" cy="36544"/>
              </a:xfrm>
              <a:custGeom>
                <a:avLst/>
                <a:gdLst/>
                <a:ahLst/>
                <a:cxnLst/>
                <a:rect l="l" t="t" r="r" b="b"/>
                <a:pathLst>
                  <a:path w="1089" h="1089" extrusionOk="0">
                    <a:moveTo>
                      <a:pt x="1" y="0"/>
                    </a:moveTo>
                    <a:lnTo>
                      <a:pt x="1"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40"/>
              <p:cNvSpPr/>
              <p:nvPr/>
            </p:nvSpPr>
            <p:spPr>
              <a:xfrm>
                <a:off x="7255919" y="1735791"/>
                <a:ext cx="36544" cy="36544"/>
              </a:xfrm>
              <a:custGeom>
                <a:avLst/>
                <a:gdLst/>
                <a:ahLst/>
                <a:cxnLst/>
                <a:rect l="l" t="t" r="r" b="b"/>
                <a:pathLst>
                  <a:path w="1089" h="1089" extrusionOk="0">
                    <a:moveTo>
                      <a:pt x="0" y="1"/>
                    </a:moveTo>
                    <a:lnTo>
                      <a:pt x="0"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40"/>
              <p:cNvSpPr/>
              <p:nvPr/>
            </p:nvSpPr>
            <p:spPr>
              <a:xfrm>
                <a:off x="7328940" y="1882504"/>
                <a:ext cx="36578" cy="36544"/>
              </a:xfrm>
              <a:custGeom>
                <a:avLst/>
                <a:gdLst/>
                <a:ahLst/>
                <a:cxnLst/>
                <a:rect l="l" t="t" r="r" b="b"/>
                <a:pathLst>
                  <a:path w="1090" h="1089" extrusionOk="0">
                    <a:moveTo>
                      <a:pt x="1" y="0"/>
                    </a:moveTo>
                    <a:lnTo>
                      <a:pt x="1" y="1088"/>
                    </a:lnTo>
                    <a:lnTo>
                      <a:pt x="1089" y="1088"/>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40"/>
              <p:cNvSpPr/>
              <p:nvPr/>
            </p:nvSpPr>
            <p:spPr>
              <a:xfrm>
                <a:off x="7328940" y="1810053"/>
                <a:ext cx="36578" cy="35940"/>
              </a:xfrm>
              <a:custGeom>
                <a:avLst/>
                <a:gdLst/>
                <a:ahLst/>
                <a:cxnLst/>
                <a:rect l="l" t="t" r="r" b="b"/>
                <a:pathLst>
                  <a:path w="1090" h="1071" extrusionOk="0">
                    <a:moveTo>
                      <a:pt x="1" y="0"/>
                    </a:moveTo>
                    <a:lnTo>
                      <a:pt x="1" y="1071"/>
                    </a:lnTo>
                    <a:lnTo>
                      <a:pt x="1089" y="1071"/>
                    </a:lnTo>
                    <a:lnTo>
                      <a:pt x="108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40"/>
              <p:cNvSpPr/>
              <p:nvPr/>
            </p:nvSpPr>
            <p:spPr>
              <a:xfrm>
                <a:off x="7366692" y="1845960"/>
                <a:ext cx="36544" cy="36578"/>
              </a:xfrm>
              <a:custGeom>
                <a:avLst/>
                <a:gdLst/>
                <a:ahLst/>
                <a:cxnLst/>
                <a:rect l="l" t="t" r="r" b="b"/>
                <a:pathLst>
                  <a:path w="1089" h="1090" extrusionOk="0">
                    <a:moveTo>
                      <a:pt x="0" y="1"/>
                    </a:moveTo>
                    <a:lnTo>
                      <a:pt x="0" y="1089"/>
                    </a:lnTo>
                    <a:lnTo>
                      <a:pt x="1088" y="1089"/>
                    </a:lnTo>
                    <a:lnTo>
                      <a:pt x="1088"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40"/>
              <p:cNvSpPr/>
              <p:nvPr/>
            </p:nvSpPr>
            <p:spPr>
              <a:xfrm>
                <a:off x="7366692" y="1772335"/>
                <a:ext cx="36544" cy="36544"/>
              </a:xfrm>
              <a:custGeom>
                <a:avLst/>
                <a:gdLst/>
                <a:ahLst/>
                <a:cxnLst/>
                <a:rect l="l" t="t" r="r" b="b"/>
                <a:pathLst>
                  <a:path w="1089" h="1089" extrusionOk="0">
                    <a:moveTo>
                      <a:pt x="0" y="0"/>
                    </a:moveTo>
                    <a:lnTo>
                      <a:pt x="0" y="1088"/>
                    </a:lnTo>
                    <a:lnTo>
                      <a:pt x="1088" y="1088"/>
                    </a:lnTo>
                    <a:lnTo>
                      <a:pt x="108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40"/>
              <p:cNvSpPr/>
              <p:nvPr/>
            </p:nvSpPr>
            <p:spPr>
              <a:xfrm>
                <a:off x="7328940" y="1735791"/>
                <a:ext cx="36578" cy="36544"/>
              </a:xfrm>
              <a:custGeom>
                <a:avLst/>
                <a:gdLst/>
                <a:ahLst/>
                <a:cxnLst/>
                <a:rect l="l" t="t" r="r" b="b"/>
                <a:pathLst>
                  <a:path w="1090" h="1089" extrusionOk="0">
                    <a:moveTo>
                      <a:pt x="1" y="1"/>
                    </a:moveTo>
                    <a:lnTo>
                      <a:pt x="1" y="1089"/>
                    </a:lnTo>
                    <a:lnTo>
                      <a:pt x="1089" y="1089"/>
                    </a:lnTo>
                    <a:lnTo>
                      <a:pt x="1089"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40"/>
              <p:cNvSpPr/>
              <p:nvPr/>
            </p:nvSpPr>
            <p:spPr>
              <a:xfrm>
                <a:off x="7161287" y="1715421"/>
                <a:ext cx="262319" cy="224567"/>
              </a:xfrm>
              <a:custGeom>
                <a:avLst/>
                <a:gdLst/>
                <a:ahLst/>
                <a:cxnLst/>
                <a:rect l="l" t="t" r="r" b="b"/>
                <a:pathLst>
                  <a:path w="7817" h="6692" extrusionOk="0">
                    <a:moveTo>
                      <a:pt x="7174" y="643"/>
                    </a:moveTo>
                    <a:lnTo>
                      <a:pt x="7174" y="6067"/>
                    </a:lnTo>
                    <a:lnTo>
                      <a:pt x="625" y="6067"/>
                    </a:lnTo>
                    <a:lnTo>
                      <a:pt x="625" y="643"/>
                    </a:lnTo>
                    <a:close/>
                    <a:moveTo>
                      <a:pt x="1" y="1"/>
                    </a:moveTo>
                    <a:lnTo>
                      <a:pt x="1" y="6692"/>
                    </a:lnTo>
                    <a:lnTo>
                      <a:pt x="7816" y="6692"/>
                    </a:lnTo>
                    <a:lnTo>
                      <a:pt x="781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40"/>
              <p:cNvSpPr/>
              <p:nvPr/>
            </p:nvSpPr>
            <p:spPr>
              <a:xfrm>
                <a:off x="7292430" y="1715421"/>
                <a:ext cx="131176" cy="224567"/>
              </a:xfrm>
              <a:custGeom>
                <a:avLst/>
                <a:gdLst/>
                <a:ahLst/>
                <a:cxnLst/>
                <a:rect l="l" t="t" r="r" b="b"/>
                <a:pathLst>
                  <a:path w="3909" h="6692" extrusionOk="0">
                    <a:moveTo>
                      <a:pt x="1" y="1"/>
                    </a:moveTo>
                    <a:lnTo>
                      <a:pt x="1" y="643"/>
                    </a:lnTo>
                    <a:lnTo>
                      <a:pt x="3266" y="643"/>
                    </a:lnTo>
                    <a:lnTo>
                      <a:pt x="3266" y="6067"/>
                    </a:lnTo>
                    <a:lnTo>
                      <a:pt x="1" y="6067"/>
                    </a:lnTo>
                    <a:lnTo>
                      <a:pt x="1" y="6692"/>
                    </a:lnTo>
                    <a:lnTo>
                      <a:pt x="3908" y="6692"/>
                    </a:lnTo>
                    <a:lnTo>
                      <a:pt x="390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570" name="Google Shape;1570;p40"/>
          <p:cNvGrpSpPr/>
          <p:nvPr/>
        </p:nvGrpSpPr>
        <p:grpSpPr>
          <a:xfrm>
            <a:off x="6393036" y="4194179"/>
            <a:ext cx="415043" cy="414408"/>
            <a:chOff x="6316477" y="1651964"/>
            <a:chExt cx="397589" cy="397019"/>
          </a:xfrm>
        </p:grpSpPr>
        <p:sp>
          <p:nvSpPr>
            <p:cNvPr id="1571" name="Google Shape;1571;p40"/>
            <p:cNvSpPr/>
            <p:nvPr/>
          </p:nvSpPr>
          <p:spPr>
            <a:xfrm>
              <a:off x="6316477" y="1651964"/>
              <a:ext cx="397589" cy="397019"/>
            </a:xfrm>
            <a:custGeom>
              <a:avLst/>
              <a:gdLst/>
              <a:ahLst/>
              <a:cxnLst/>
              <a:rect l="l" t="t" r="r" b="b"/>
              <a:pathLst>
                <a:path w="11848" h="11831" extrusionOk="0">
                  <a:moveTo>
                    <a:pt x="5924" y="1"/>
                  </a:moveTo>
                  <a:cubicBezTo>
                    <a:pt x="2659" y="1"/>
                    <a:pt x="0" y="2659"/>
                    <a:pt x="0" y="5924"/>
                  </a:cubicBezTo>
                  <a:cubicBezTo>
                    <a:pt x="0" y="9190"/>
                    <a:pt x="2659" y="11830"/>
                    <a:pt x="5924" y="11830"/>
                  </a:cubicBezTo>
                  <a:cubicBezTo>
                    <a:pt x="9189" y="11830"/>
                    <a:pt x="11848" y="9190"/>
                    <a:pt x="11848" y="5924"/>
                  </a:cubicBezTo>
                  <a:cubicBezTo>
                    <a:pt x="11848" y="2659"/>
                    <a:pt x="9189" y="1"/>
                    <a:pt x="59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40"/>
            <p:cNvSpPr/>
            <p:nvPr/>
          </p:nvSpPr>
          <p:spPr>
            <a:xfrm>
              <a:off x="6451781" y="1794483"/>
              <a:ext cx="127552" cy="136545"/>
            </a:xfrm>
            <a:custGeom>
              <a:avLst/>
              <a:gdLst/>
              <a:ahLst/>
              <a:cxnLst/>
              <a:rect l="l" t="t" r="r" b="b"/>
              <a:pathLst>
                <a:path w="3801" h="4069" extrusionOk="0">
                  <a:moveTo>
                    <a:pt x="893" y="0"/>
                  </a:moveTo>
                  <a:lnTo>
                    <a:pt x="893" y="946"/>
                  </a:lnTo>
                  <a:cubicBezTo>
                    <a:pt x="893" y="1749"/>
                    <a:pt x="0" y="3622"/>
                    <a:pt x="0" y="4068"/>
                  </a:cubicBezTo>
                  <a:lnTo>
                    <a:pt x="3801" y="4068"/>
                  </a:lnTo>
                  <a:cubicBezTo>
                    <a:pt x="3801" y="3622"/>
                    <a:pt x="2891" y="1749"/>
                    <a:pt x="2891" y="946"/>
                  </a:cubicBezTo>
                  <a:lnTo>
                    <a:pt x="289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40"/>
            <p:cNvSpPr/>
            <p:nvPr/>
          </p:nvSpPr>
          <p:spPr>
            <a:xfrm>
              <a:off x="6515238" y="1794483"/>
              <a:ext cx="64095" cy="136545"/>
            </a:xfrm>
            <a:custGeom>
              <a:avLst/>
              <a:gdLst/>
              <a:ahLst/>
              <a:cxnLst/>
              <a:rect l="l" t="t" r="r" b="b"/>
              <a:pathLst>
                <a:path w="1910" h="4069" extrusionOk="0">
                  <a:moveTo>
                    <a:pt x="1" y="0"/>
                  </a:moveTo>
                  <a:lnTo>
                    <a:pt x="1" y="4068"/>
                  </a:lnTo>
                  <a:lnTo>
                    <a:pt x="1910" y="4068"/>
                  </a:lnTo>
                  <a:cubicBezTo>
                    <a:pt x="1910" y="4050"/>
                    <a:pt x="1910" y="4015"/>
                    <a:pt x="1892" y="3997"/>
                  </a:cubicBezTo>
                  <a:cubicBezTo>
                    <a:pt x="1892" y="3587"/>
                    <a:pt x="1000" y="1749"/>
                    <a:pt x="1000" y="946"/>
                  </a:cubicBezTo>
                  <a:lnTo>
                    <a:pt x="10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40"/>
            <p:cNvSpPr/>
            <p:nvPr/>
          </p:nvSpPr>
          <p:spPr>
            <a:xfrm>
              <a:off x="6468559" y="1778912"/>
              <a:ext cx="92820" cy="23960"/>
            </a:xfrm>
            <a:custGeom>
              <a:avLst/>
              <a:gdLst/>
              <a:ahLst/>
              <a:cxnLst/>
              <a:rect l="l" t="t" r="r" b="b"/>
              <a:pathLst>
                <a:path w="2766" h="714" extrusionOk="0">
                  <a:moveTo>
                    <a:pt x="0" y="0"/>
                  </a:moveTo>
                  <a:lnTo>
                    <a:pt x="0" y="714"/>
                  </a:lnTo>
                  <a:lnTo>
                    <a:pt x="2766" y="714"/>
                  </a:lnTo>
                  <a:lnTo>
                    <a:pt x="276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40"/>
            <p:cNvSpPr/>
            <p:nvPr/>
          </p:nvSpPr>
          <p:spPr>
            <a:xfrm>
              <a:off x="6515238" y="1778912"/>
              <a:ext cx="46142" cy="23960"/>
            </a:xfrm>
            <a:custGeom>
              <a:avLst/>
              <a:gdLst/>
              <a:ahLst/>
              <a:cxnLst/>
              <a:rect l="l" t="t" r="r" b="b"/>
              <a:pathLst>
                <a:path w="1375" h="714" extrusionOk="0">
                  <a:moveTo>
                    <a:pt x="1" y="0"/>
                  </a:moveTo>
                  <a:lnTo>
                    <a:pt x="1" y="714"/>
                  </a:lnTo>
                  <a:lnTo>
                    <a:pt x="1375" y="714"/>
                  </a:lnTo>
                  <a:lnTo>
                    <a:pt x="13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40"/>
            <p:cNvSpPr/>
            <p:nvPr/>
          </p:nvSpPr>
          <p:spPr>
            <a:xfrm>
              <a:off x="6430807" y="1928578"/>
              <a:ext cx="168895" cy="26980"/>
            </a:xfrm>
            <a:custGeom>
              <a:avLst/>
              <a:gdLst/>
              <a:ahLst/>
              <a:cxnLst/>
              <a:rect l="l" t="t" r="r" b="b"/>
              <a:pathLst>
                <a:path w="5033" h="804" extrusionOk="0">
                  <a:moveTo>
                    <a:pt x="1" y="1"/>
                  </a:moveTo>
                  <a:lnTo>
                    <a:pt x="1" y="804"/>
                  </a:lnTo>
                  <a:lnTo>
                    <a:pt x="5033" y="804"/>
                  </a:lnTo>
                  <a:lnTo>
                    <a:pt x="50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40"/>
            <p:cNvSpPr/>
            <p:nvPr/>
          </p:nvSpPr>
          <p:spPr>
            <a:xfrm>
              <a:off x="6515238" y="1928578"/>
              <a:ext cx="84464" cy="26980"/>
            </a:xfrm>
            <a:custGeom>
              <a:avLst/>
              <a:gdLst/>
              <a:ahLst/>
              <a:cxnLst/>
              <a:rect l="l" t="t" r="r" b="b"/>
              <a:pathLst>
                <a:path w="2517" h="804" extrusionOk="0">
                  <a:moveTo>
                    <a:pt x="1" y="1"/>
                  </a:moveTo>
                  <a:lnTo>
                    <a:pt x="1" y="804"/>
                  </a:lnTo>
                  <a:lnTo>
                    <a:pt x="2517" y="804"/>
                  </a:lnTo>
                  <a:lnTo>
                    <a:pt x="2517"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40"/>
            <p:cNvSpPr/>
            <p:nvPr/>
          </p:nvSpPr>
          <p:spPr>
            <a:xfrm>
              <a:off x="6417049" y="1954351"/>
              <a:ext cx="196412" cy="38927"/>
            </a:xfrm>
            <a:custGeom>
              <a:avLst/>
              <a:gdLst/>
              <a:ahLst/>
              <a:cxnLst/>
              <a:rect l="l" t="t" r="r" b="b"/>
              <a:pathLst>
                <a:path w="5853" h="1160" extrusionOk="0">
                  <a:moveTo>
                    <a:pt x="1" y="0"/>
                  </a:moveTo>
                  <a:lnTo>
                    <a:pt x="1" y="1160"/>
                  </a:lnTo>
                  <a:lnTo>
                    <a:pt x="5853" y="1160"/>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40"/>
            <p:cNvSpPr/>
            <p:nvPr/>
          </p:nvSpPr>
          <p:spPr>
            <a:xfrm>
              <a:off x="6515238" y="1954351"/>
              <a:ext cx="98223" cy="38927"/>
            </a:xfrm>
            <a:custGeom>
              <a:avLst/>
              <a:gdLst/>
              <a:ahLst/>
              <a:cxnLst/>
              <a:rect l="l" t="t" r="r" b="b"/>
              <a:pathLst>
                <a:path w="2927" h="1160" extrusionOk="0">
                  <a:moveTo>
                    <a:pt x="1" y="0"/>
                  </a:moveTo>
                  <a:lnTo>
                    <a:pt x="1" y="1160"/>
                  </a:lnTo>
                  <a:lnTo>
                    <a:pt x="2927" y="1160"/>
                  </a:lnTo>
                  <a:lnTo>
                    <a:pt x="292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40"/>
            <p:cNvSpPr/>
            <p:nvPr/>
          </p:nvSpPr>
          <p:spPr>
            <a:xfrm>
              <a:off x="6458358" y="1753744"/>
              <a:ext cx="113793" cy="25806"/>
            </a:xfrm>
            <a:custGeom>
              <a:avLst/>
              <a:gdLst/>
              <a:ahLst/>
              <a:cxnLst/>
              <a:rect l="l" t="t" r="r" b="b"/>
              <a:pathLst>
                <a:path w="3391" h="769" extrusionOk="0">
                  <a:moveTo>
                    <a:pt x="1" y="1"/>
                  </a:moveTo>
                  <a:lnTo>
                    <a:pt x="1" y="768"/>
                  </a:lnTo>
                  <a:lnTo>
                    <a:pt x="3391" y="768"/>
                  </a:lnTo>
                  <a:lnTo>
                    <a:pt x="33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40"/>
            <p:cNvSpPr/>
            <p:nvPr/>
          </p:nvSpPr>
          <p:spPr>
            <a:xfrm>
              <a:off x="6515238" y="1753744"/>
              <a:ext cx="56914" cy="25806"/>
            </a:xfrm>
            <a:custGeom>
              <a:avLst/>
              <a:gdLst/>
              <a:ahLst/>
              <a:cxnLst/>
              <a:rect l="l" t="t" r="r" b="b"/>
              <a:pathLst>
                <a:path w="1696" h="769" extrusionOk="0">
                  <a:moveTo>
                    <a:pt x="1" y="1"/>
                  </a:moveTo>
                  <a:lnTo>
                    <a:pt x="1" y="768"/>
                  </a:lnTo>
                  <a:lnTo>
                    <a:pt x="1696" y="768"/>
                  </a:lnTo>
                  <a:lnTo>
                    <a:pt x="169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40"/>
            <p:cNvSpPr/>
            <p:nvPr/>
          </p:nvSpPr>
          <p:spPr>
            <a:xfrm>
              <a:off x="6450573" y="1708844"/>
              <a:ext cx="129364" cy="48524"/>
            </a:xfrm>
            <a:custGeom>
              <a:avLst/>
              <a:gdLst/>
              <a:ahLst/>
              <a:cxnLst/>
              <a:rect l="l" t="t" r="r" b="b"/>
              <a:pathLst>
                <a:path w="3855" h="1446" extrusionOk="0">
                  <a:moveTo>
                    <a:pt x="1" y="1"/>
                  </a:moveTo>
                  <a:lnTo>
                    <a:pt x="1" y="1446"/>
                  </a:lnTo>
                  <a:lnTo>
                    <a:pt x="3855" y="1446"/>
                  </a:lnTo>
                  <a:lnTo>
                    <a:pt x="3855" y="1"/>
                  </a:lnTo>
                  <a:lnTo>
                    <a:pt x="3123" y="1"/>
                  </a:lnTo>
                  <a:lnTo>
                    <a:pt x="3123" y="625"/>
                  </a:lnTo>
                  <a:lnTo>
                    <a:pt x="2481" y="625"/>
                  </a:lnTo>
                  <a:lnTo>
                    <a:pt x="2481" y="1"/>
                  </a:lnTo>
                  <a:lnTo>
                    <a:pt x="1375" y="1"/>
                  </a:lnTo>
                  <a:lnTo>
                    <a:pt x="1375" y="625"/>
                  </a:lnTo>
                  <a:lnTo>
                    <a:pt x="732" y="625"/>
                  </a:lnTo>
                  <a:lnTo>
                    <a:pt x="73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40"/>
            <p:cNvSpPr/>
            <p:nvPr/>
          </p:nvSpPr>
          <p:spPr>
            <a:xfrm>
              <a:off x="6515238" y="1708844"/>
              <a:ext cx="64699" cy="48524"/>
            </a:xfrm>
            <a:custGeom>
              <a:avLst/>
              <a:gdLst/>
              <a:ahLst/>
              <a:cxnLst/>
              <a:rect l="l" t="t" r="r" b="b"/>
              <a:pathLst>
                <a:path w="1928" h="1446" extrusionOk="0">
                  <a:moveTo>
                    <a:pt x="1" y="1"/>
                  </a:moveTo>
                  <a:lnTo>
                    <a:pt x="1" y="1446"/>
                  </a:lnTo>
                  <a:lnTo>
                    <a:pt x="1928" y="1446"/>
                  </a:lnTo>
                  <a:lnTo>
                    <a:pt x="1928" y="1"/>
                  </a:lnTo>
                  <a:lnTo>
                    <a:pt x="1196" y="1"/>
                  </a:lnTo>
                  <a:lnTo>
                    <a:pt x="1196" y="625"/>
                  </a:lnTo>
                  <a:lnTo>
                    <a:pt x="554" y="625"/>
                  </a:lnTo>
                  <a:lnTo>
                    <a:pt x="55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4" name="Google Shape;1584;p40"/>
          <p:cNvGrpSpPr/>
          <p:nvPr/>
        </p:nvGrpSpPr>
        <p:grpSpPr>
          <a:xfrm>
            <a:off x="5581725" y="4194179"/>
            <a:ext cx="414413" cy="414408"/>
            <a:chOff x="5539285" y="1651964"/>
            <a:chExt cx="396985" cy="397019"/>
          </a:xfrm>
        </p:grpSpPr>
        <p:sp>
          <p:nvSpPr>
            <p:cNvPr id="1585" name="Google Shape;1585;p40"/>
            <p:cNvSpPr/>
            <p:nvPr/>
          </p:nvSpPr>
          <p:spPr>
            <a:xfrm>
              <a:off x="5539285" y="1651964"/>
              <a:ext cx="396985" cy="397019"/>
            </a:xfrm>
            <a:custGeom>
              <a:avLst/>
              <a:gdLst/>
              <a:ahLst/>
              <a:cxnLst/>
              <a:rect l="l" t="t" r="r" b="b"/>
              <a:pathLst>
                <a:path w="11830" h="11831" extrusionOk="0">
                  <a:moveTo>
                    <a:pt x="5906" y="1"/>
                  </a:moveTo>
                  <a:cubicBezTo>
                    <a:pt x="2641" y="1"/>
                    <a:pt x="0" y="2659"/>
                    <a:pt x="0" y="5924"/>
                  </a:cubicBezTo>
                  <a:cubicBezTo>
                    <a:pt x="0" y="9190"/>
                    <a:pt x="2641" y="11830"/>
                    <a:pt x="5906" y="11830"/>
                  </a:cubicBezTo>
                  <a:cubicBezTo>
                    <a:pt x="9171" y="11830"/>
                    <a:pt x="11830" y="9190"/>
                    <a:pt x="11830" y="5924"/>
                  </a:cubicBezTo>
                  <a:cubicBezTo>
                    <a:pt x="11830" y="2659"/>
                    <a:pt x="9171"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6" name="Google Shape;1586;p40"/>
            <p:cNvSpPr/>
            <p:nvPr/>
          </p:nvSpPr>
          <p:spPr>
            <a:xfrm>
              <a:off x="5618917" y="1724415"/>
              <a:ext cx="237151" cy="252722"/>
            </a:xfrm>
            <a:custGeom>
              <a:avLst/>
              <a:gdLst/>
              <a:ahLst/>
              <a:cxnLst/>
              <a:rect l="l" t="t" r="r" b="b"/>
              <a:pathLst>
                <a:path w="7067" h="7531" extrusionOk="0">
                  <a:moveTo>
                    <a:pt x="0" y="1"/>
                  </a:moveTo>
                  <a:lnTo>
                    <a:pt x="0" y="7530"/>
                  </a:lnTo>
                  <a:lnTo>
                    <a:pt x="7066" y="7530"/>
                  </a:lnTo>
                  <a:lnTo>
                    <a:pt x="7066"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7" name="Google Shape;1587;p40"/>
            <p:cNvSpPr/>
            <p:nvPr/>
          </p:nvSpPr>
          <p:spPr>
            <a:xfrm>
              <a:off x="5738080" y="1724415"/>
              <a:ext cx="117988" cy="252722"/>
            </a:xfrm>
            <a:custGeom>
              <a:avLst/>
              <a:gdLst/>
              <a:ahLst/>
              <a:cxnLst/>
              <a:rect l="l" t="t" r="r" b="b"/>
              <a:pathLst>
                <a:path w="3516" h="7531" extrusionOk="0">
                  <a:moveTo>
                    <a:pt x="0" y="1"/>
                  </a:moveTo>
                  <a:lnTo>
                    <a:pt x="0" y="7530"/>
                  </a:lnTo>
                  <a:lnTo>
                    <a:pt x="3515" y="7530"/>
                  </a:lnTo>
                  <a:lnTo>
                    <a:pt x="351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40"/>
            <p:cNvSpPr/>
            <p:nvPr/>
          </p:nvSpPr>
          <p:spPr>
            <a:xfrm>
              <a:off x="5704522" y="1819617"/>
              <a:ext cx="76075" cy="77283"/>
            </a:xfrm>
            <a:custGeom>
              <a:avLst/>
              <a:gdLst/>
              <a:ahLst/>
              <a:cxnLst/>
              <a:rect l="l" t="t" r="r" b="b"/>
              <a:pathLst>
                <a:path w="2267" h="2303" extrusionOk="0">
                  <a:moveTo>
                    <a:pt x="1" y="1"/>
                  </a:moveTo>
                  <a:lnTo>
                    <a:pt x="233" y="964"/>
                  </a:lnTo>
                  <a:lnTo>
                    <a:pt x="393" y="803"/>
                  </a:lnTo>
                  <a:lnTo>
                    <a:pt x="1803" y="2302"/>
                  </a:lnTo>
                  <a:lnTo>
                    <a:pt x="2267" y="1874"/>
                  </a:lnTo>
                  <a:lnTo>
                    <a:pt x="839" y="357"/>
                  </a:lnTo>
                  <a:lnTo>
                    <a:pt x="1000" y="179"/>
                  </a:lnTo>
                  <a:lnTo>
                    <a:pt x="1"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40"/>
            <p:cNvSpPr/>
            <p:nvPr/>
          </p:nvSpPr>
          <p:spPr>
            <a:xfrm>
              <a:off x="5738080" y="1825590"/>
              <a:ext cx="0" cy="638"/>
            </a:xfrm>
            <a:custGeom>
              <a:avLst/>
              <a:gdLst/>
              <a:ahLst/>
              <a:cxnLst/>
              <a:rect l="l" t="t" r="r" b="b"/>
              <a:pathLst>
                <a:path h="19" extrusionOk="0">
                  <a:moveTo>
                    <a:pt x="0" y="1"/>
                  </a:moveTo>
                  <a:lnTo>
                    <a:pt x="0" y="19"/>
                  </a:lnTo>
                  <a:lnTo>
                    <a:pt x="0" y="1"/>
                  </a:lnTo>
                  <a:close/>
                </a:path>
              </a:pathLst>
            </a:custGeom>
            <a:solidFill>
              <a:srgbClr val="D8D8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40"/>
            <p:cNvSpPr/>
            <p:nvPr/>
          </p:nvSpPr>
          <p:spPr>
            <a:xfrm>
              <a:off x="5738080" y="1837570"/>
              <a:ext cx="42517" cy="59330"/>
            </a:xfrm>
            <a:custGeom>
              <a:avLst/>
              <a:gdLst/>
              <a:ahLst/>
              <a:cxnLst/>
              <a:rect l="l" t="t" r="r" b="b"/>
              <a:pathLst>
                <a:path w="1267" h="1768" extrusionOk="0">
                  <a:moveTo>
                    <a:pt x="0" y="1"/>
                  </a:moveTo>
                  <a:lnTo>
                    <a:pt x="0" y="911"/>
                  </a:lnTo>
                  <a:lnTo>
                    <a:pt x="803" y="1767"/>
                  </a:lnTo>
                  <a:lnTo>
                    <a:pt x="1267" y="1339"/>
                  </a:lnTo>
                  <a:lnTo>
                    <a:pt x="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40"/>
            <p:cNvSpPr/>
            <p:nvPr/>
          </p:nvSpPr>
          <p:spPr>
            <a:xfrm>
              <a:off x="5654253" y="1875289"/>
              <a:ext cx="63491" cy="63524"/>
            </a:xfrm>
            <a:custGeom>
              <a:avLst/>
              <a:gdLst/>
              <a:ahLst/>
              <a:cxnLst/>
              <a:rect l="l" t="t" r="r" b="b"/>
              <a:pathLst>
                <a:path w="1892" h="1893" extrusionOk="0">
                  <a:moveTo>
                    <a:pt x="446" y="1"/>
                  </a:moveTo>
                  <a:lnTo>
                    <a:pt x="0" y="447"/>
                  </a:lnTo>
                  <a:lnTo>
                    <a:pt x="500" y="947"/>
                  </a:lnTo>
                  <a:lnTo>
                    <a:pt x="0" y="1446"/>
                  </a:lnTo>
                  <a:lnTo>
                    <a:pt x="446" y="1892"/>
                  </a:lnTo>
                  <a:lnTo>
                    <a:pt x="946" y="1393"/>
                  </a:lnTo>
                  <a:lnTo>
                    <a:pt x="1445" y="1892"/>
                  </a:lnTo>
                  <a:lnTo>
                    <a:pt x="1891" y="1446"/>
                  </a:lnTo>
                  <a:lnTo>
                    <a:pt x="1392" y="947"/>
                  </a:lnTo>
                  <a:lnTo>
                    <a:pt x="1891" y="447"/>
                  </a:lnTo>
                  <a:lnTo>
                    <a:pt x="1445" y="1"/>
                  </a:lnTo>
                  <a:lnTo>
                    <a:pt x="946" y="501"/>
                  </a:lnTo>
                  <a:lnTo>
                    <a:pt x="4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40"/>
            <p:cNvSpPr/>
            <p:nvPr/>
          </p:nvSpPr>
          <p:spPr>
            <a:xfrm>
              <a:off x="5759020" y="1875893"/>
              <a:ext cx="62316" cy="62316"/>
            </a:xfrm>
            <a:custGeom>
              <a:avLst/>
              <a:gdLst/>
              <a:ahLst/>
              <a:cxnLst/>
              <a:rect l="l" t="t" r="r" b="b"/>
              <a:pathLst>
                <a:path w="1857" h="1857" extrusionOk="0">
                  <a:moveTo>
                    <a:pt x="928" y="625"/>
                  </a:moveTo>
                  <a:cubicBezTo>
                    <a:pt x="1089" y="625"/>
                    <a:pt x="1232" y="768"/>
                    <a:pt x="1232" y="929"/>
                  </a:cubicBezTo>
                  <a:cubicBezTo>
                    <a:pt x="1232" y="1089"/>
                    <a:pt x="1089" y="1232"/>
                    <a:pt x="928" y="1232"/>
                  </a:cubicBezTo>
                  <a:cubicBezTo>
                    <a:pt x="768" y="1232"/>
                    <a:pt x="625" y="1089"/>
                    <a:pt x="625" y="929"/>
                  </a:cubicBezTo>
                  <a:cubicBezTo>
                    <a:pt x="625" y="768"/>
                    <a:pt x="768" y="625"/>
                    <a:pt x="928" y="625"/>
                  </a:cubicBezTo>
                  <a:close/>
                  <a:moveTo>
                    <a:pt x="928" y="1"/>
                  </a:moveTo>
                  <a:cubicBezTo>
                    <a:pt x="411" y="1"/>
                    <a:pt x="1" y="411"/>
                    <a:pt x="1" y="929"/>
                  </a:cubicBezTo>
                  <a:cubicBezTo>
                    <a:pt x="1" y="1446"/>
                    <a:pt x="411" y="1856"/>
                    <a:pt x="928" y="1856"/>
                  </a:cubicBezTo>
                  <a:cubicBezTo>
                    <a:pt x="1446" y="1856"/>
                    <a:pt x="1856" y="1446"/>
                    <a:pt x="1856" y="929"/>
                  </a:cubicBezTo>
                  <a:cubicBezTo>
                    <a:pt x="1856" y="411"/>
                    <a:pt x="1446" y="1"/>
                    <a:pt x="92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40"/>
            <p:cNvSpPr/>
            <p:nvPr/>
          </p:nvSpPr>
          <p:spPr>
            <a:xfrm>
              <a:off x="5758416" y="1762737"/>
              <a:ext cx="63491" cy="62887"/>
            </a:xfrm>
            <a:custGeom>
              <a:avLst/>
              <a:gdLst/>
              <a:ahLst/>
              <a:cxnLst/>
              <a:rect l="l" t="t" r="r" b="b"/>
              <a:pathLst>
                <a:path w="1892" h="1874" extrusionOk="0">
                  <a:moveTo>
                    <a:pt x="447" y="1"/>
                  </a:moveTo>
                  <a:lnTo>
                    <a:pt x="1" y="447"/>
                  </a:lnTo>
                  <a:lnTo>
                    <a:pt x="500" y="946"/>
                  </a:lnTo>
                  <a:lnTo>
                    <a:pt x="1" y="1446"/>
                  </a:lnTo>
                  <a:lnTo>
                    <a:pt x="447" y="1874"/>
                  </a:lnTo>
                  <a:lnTo>
                    <a:pt x="946" y="1392"/>
                  </a:lnTo>
                  <a:lnTo>
                    <a:pt x="1446" y="1874"/>
                  </a:lnTo>
                  <a:lnTo>
                    <a:pt x="1892" y="1446"/>
                  </a:lnTo>
                  <a:lnTo>
                    <a:pt x="1392" y="946"/>
                  </a:lnTo>
                  <a:lnTo>
                    <a:pt x="1892" y="447"/>
                  </a:lnTo>
                  <a:lnTo>
                    <a:pt x="1446" y="1"/>
                  </a:lnTo>
                  <a:lnTo>
                    <a:pt x="946" y="500"/>
                  </a:lnTo>
                  <a:lnTo>
                    <a:pt x="4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40"/>
            <p:cNvSpPr/>
            <p:nvPr/>
          </p:nvSpPr>
          <p:spPr>
            <a:xfrm>
              <a:off x="5654824" y="1763341"/>
              <a:ext cx="62316" cy="62283"/>
            </a:xfrm>
            <a:custGeom>
              <a:avLst/>
              <a:gdLst/>
              <a:ahLst/>
              <a:cxnLst/>
              <a:rect l="l" t="t" r="r" b="b"/>
              <a:pathLst>
                <a:path w="1857" h="1856" extrusionOk="0">
                  <a:moveTo>
                    <a:pt x="929" y="625"/>
                  </a:moveTo>
                  <a:cubicBezTo>
                    <a:pt x="1089" y="625"/>
                    <a:pt x="1232" y="750"/>
                    <a:pt x="1232" y="928"/>
                  </a:cubicBezTo>
                  <a:cubicBezTo>
                    <a:pt x="1232" y="1089"/>
                    <a:pt x="1089" y="1232"/>
                    <a:pt x="929" y="1232"/>
                  </a:cubicBezTo>
                  <a:cubicBezTo>
                    <a:pt x="768" y="1232"/>
                    <a:pt x="625" y="1089"/>
                    <a:pt x="625" y="928"/>
                  </a:cubicBezTo>
                  <a:cubicBezTo>
                    <a:pt x="625" y="750"/>
                    <a:pt x="768" y="625"/>
                    <a:pt x="929" y="625"/>
                  </a:cubicBezTo>
                  <a:close/>
                  <a:moveTo>
                    <a:pt x="929" y="0"/>
                  </a:moveTo>
                  <a:cubicBezTo>
                    <a:pt x="411" y="0"/>
                    <a:pt x="1" y="411"/>
                    <a:pt x="1" y="928"/>
                  </a:cubicBezTo>
                  <a:cubicBezTo>
                    <a:pt x="1" y="1428"/>
                    <a:pt x="411" y="1856"/>
                    <a:pt x="929" y="1856"/>
                  </a:cubicBezTo>
                  <a:cubicBezTo>
                    <a:pt x="1446" y="1856"/>
                    <a:pt x="1857" y="1428"/>
                    <a:pt x="1857" y="928"/>
                  </a:cubicBezTo>
                  <a:cubicBezTo>
                    <a:pt x="1857" y="411"/>
                    <a:pt x="1446" y="0"/>
                    <a:pt x="92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95" name="Google Shape;1595;p40"/>
          <p:cNvGrpSpPr/>
          <p:nvPr/>
        </p:nvGrpSpPr>
        <p:grpSpPr>
          <a:xfrm>
            <a:off x="4770415" y="4194179"/>
            <a:ext cx="414448" cy="414408"/>
            <a:chOff x="4762093" y="1651964"/>
            <a:chExt cx="397019" cy="397019"/>
          </a:xfrm>
        </p:grpSpPr>
        <p:sp>
          <p:nvSpPr>
            <p:cNvPr id="1596" name="Google Shape;1596;p40"/>
            <p:cNvSpPr/>
            <p:nvPr/>
          </p:nvSpPr>
          <p:spPr>
            <a:xfrm>
              <a:off x="4762093" y="1651964"/>
              <a:ext cx="397019" cy="397019"/>
            </a:xfrm>
            <a:custGeom>
              <a:avLst/>
              <a:gdLst/>
              <a:ahLst/>
              <a:cxnLst/>
              <a:rect l="l" t="t" r="r" b="b"/>
              <a:pathLst>
                <a:path w="11831" h="11831" extrusionOk="0">
                  <a:moveTo>
                    <a:pt x="5924" y="1"/>
                  </a:moveTo>
                  <a:cubicBezTo>
                    <a:pt x="2659" y="1"/>
                    <a:pt x="0" y="2659"/>
                    <a:pt x="0" y="5924"/>
                  </a:cubicBezTo>
                  <a:cubicBezTo>
                    <a:pt x="0" y="9190"/>
                    <a:pt x="2659" y="11830"/>
                    <a:pt x="5924" y="11830"/>
                  </a:cubicBezTo>
                  <a:cubicBezTo>
                    <a:pt x="9189" y="11830"/>
                    <a:pt x="11830" y="9190"/>
                    <a:pt x="11830" y="5924"/>
                  </a:cubicBezTo>
                  <a:cubicBezTo>
                    <a:pt x="11830" y="2659"/>
                    <a:pt x="9189" y="1"/>
                    <a:pt x="5924"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40"/>
            <p:cNvSpPr/>
            <p:nvPr/>
          </p:nvSpPr>
          <p:spPr>
            <a:xfrm>
              <a:off x="5028540" y="1766496"/>
              <a:ext cx="52719" cy="51377"/>
            </a:xfrm>
            <a:custGeom>
              <a:avLst/>
              <a:gdLst/>
              <a:ahLst/>
              <a:cxnLst/>
              <a:rect l="l" t="t" r="r" b="b"/>
              <a:pathLst>
                <a:path w="1571" h="1531" extrusionOk="0">
                  <a:moveTo>
                    <a:pt x="786" y="0"/>
                  </a:moveTo>
                  <a:cubicBezTo>
                    <a:pt x="643" y="0"/>
                    <a:pt x="500" y="58"/>
                    <a:pt x="393" y="174"/>
                  </a:cubicBezTo>
                  <a:lnTo>
                    <a:pt x="0" y="567"/>
                  </a:lnTo>
                  <a:lnTo>
                    <a:pt x="964" y="1530"/>
                  </a:lnTo>
                  <a:lnTo>
                    <a:pt x="1357" y="1138"/>
                  </a:lnTo>
                  <a:cubicBezTo>
                    <a:pt x="1571" y="923"/>
                    <a:pt x="1571" y="567"/>
                    <a:pt x="1357" y="335"/>
                  </a:cubicBezTo>
                  <a:lnTo>
                    <a:pt x="1178" y="174"/>
                  </a:lnTo>
                  <a:cubicBezTo>
                    <a:pt x="1071" y="58"/>
                    <a:pt x="928" y="0"/>
                    <a:pt x="78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40"/>
            <p:cNvSpPr/>
            <p:nvPr/>
          </p:nvSpPr>
          <p:spPr>
            <a:xfrm>
              <a:off x="4839947" y="1766496"/>
              <a:ext cx="53323" cy="51377"/>
            </a:xfrm>
            <a:custGeom>
              <a:avLst/>
              <a:gdLst/>
              <a:ahLst/>
              <a:cxnLst/>
              <a:rect l="l" t="t" r="r" b="b"/>
              <a:pathLst>
                <a:path w="1589" h="1531" extrusionOk="0">
                  <a:moveTo>
                    <a:pt x="794" y="0"/>
                  </a:moveTo>
                  <a:cubicBezTo>
                    <a:pt x="651" y="0"/>
                    <a:pt x="509" y="58"/>
                    <a:pt x="393" y="174"/>
                  </a:cubicBezTo>
                  <a:lnTo>
                    <a:pt x="214" y="335"/>
                  </a:lnTo>
                  <a:cubicBezTo>
                    <a:pt x="0" y="567"/>
                    <a:pt x="0" y="923"/>
                    <a:pt x="214" y="1138"/>
                  </a:cubicBezTo>
                  <a:lnTo>
                    <a:pt x="625" y="1530"/>
                  </a:lnTo>
                  <a:lnTo>
                    <a:pt x="1588" y="567"/>
                  </a:lnTo>
                  <a:lnTo>
                    <a:pt x="1196" y="174"/>
                  </a:lnTo>
                  <a:cubicBezTo>
                    <a:pt x="1080" y="58"/>
                    <a:pt x="937" y="0"/>
                    <a:pt x="79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40"/>
            <p:cNvSpPr/>
            <p:nvPr/>
          </p:nvSpPr>
          <p:spPr>
            <a:xfrm>
              <a:off x="4912968" y="1690891"/>
              <a:ext cx="94632" cy="60504"/>
            </a:xfrm>
            <a:custGeom>
              <a:avLst/>
              <a:gdLst/>
              <a:ahLst/>
              <a:cxnLst/>
              <a:rect l="l" t="t" r="r" b="b"/>
              <a:pathLst>
                <a:path w="2820" h="1803" extrusionOk="0">
                  <a:moveTo>
                    <a:pt x="1981" y="643"/>
                  </a:moveTo>
                  <a:cubicBezTo>
                    <a:pt x="2088" y="643"/>
                    <a:pt x="2178" y="732"/>
                    <a:pt x="2178" y="839"/>
                  </a:cubicBezTo>
                  <a:lnTo>
                    <a:pt x="2178" y="964"/>
                  </a:lnTo>
                  <a:cubicBezTo>
                    <a:pt x="2178" y="1071"/>
                    <a:pt x="2088" y="1160"/>
                    <a:pt x="1981" y="1160"/>
                  </a:cubicBezTo>
                  <a:lnTo>
                    <a:pt x="839" y="1160"/>
                  </a:lnTo>
                  <a:cubicBezTo>
                    <a:pt x="732" y="1160"/>
                    <a:pt x="643" y="1071"/>
                    <a:pt x="643" y="964"/>
                  </a:cubicBezTo>
                  <a:lnTo>
                    <a:pt x="643" y="839"/>
                  </a:lnTo>
                  <a:cubicBezTo>
                    <a:pt x="643" y="732"/>
                    <a:pt x="732" y="643"/>
                    <a:pt x="839" y="643"/>
                  </a:cubicBezTo>
                  <a:close/>
                  <a:moveTo>
                    <a:pt x="839" y="0"/>
                  </a:moveTo>
                  <a:cubicBezTo>
                    <a:pt x="376" y="0"/>
                    <a:pt x="1" y="375"/>
                    <a:pt x="1" y="821"/>
                  </a:cubicBezTo>
                  <a:lnTo>
                    <a:pt x="1" y="964"/>
                  </a:lnTo>
                  <a:cubicBezTo>
                    <a:pt x="1" y="1428"/>
                    <a:pt x="376" y="1803"/>
                    <a:pt x="839" y="1803"/>
                  </a:cubicBezTo>
                  <a:lnTo>
                    <a:pt x="1981" y="1803"/>
                  </a:lnTo>
                  <a:cubicBezTo>
                    <a:pt x="2445" y="1803"/>
                    <a:pt x="2820" y="1428"/>
                    <a:pt x="2820" y="964"/>
                  </a:cubicBezTo>
                  <a:lnTo>
                    <a:pt x="2820" y="821"/>
                  </a:lnTo>
                  <a:cubicBezTo>
                    <a:pt x="2820" y="375"/>
                    <a:pt x="2445" y="0"/>
                    <a:pt x="198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40"/>
            <p:cNvSpPr/>
            <p:nvPr/>
          </p:nvSpPr>
          <p:spPr>
            <a:xfrm>
              <a:off x="4960888" y="1690891"/>
              <a:ext cx="46712" cy="60504"/>
            </a:xfrm>
            <a:custGeom>
              <a:avLst/>
              <a:gdLst/>
              <a:ahLst/>
              <a:cxnLst/>
              <a:rect l="l" t="t" r="r" b="b"/>
              <a:pathLst>
                <a:path w="1392" h="1803" extrusionOk="0">
                  <a:moveTo>
                    <a:pt x="0" y="0"/>
                  </a:moveTo>
                  <a:lnTo>
                    <a:pt x="0" y="643"/>
                  </a:lnTo>
                  <a:lnTo>
                    <a:pt x="553" y="643"/>
                  </a:lnTo>
                  <a:cubicBezTo>
                    <a:pt x="660" y="643"/>
                    <a:pt x="750" y="732"/>
                    <a:pt x="750" y="839"/>
                  </a:cubicBezTo>
                  <a:lnTo>
                    <a:pt x="750" y="964"/>
                  </a:lnTo>
                  <a:cubicBezTo>
                    <a:pt x="750" y="1071"/>
                    <a:pt x="660" y="1160"/>
                    <a:pt x="553" y="1160"/>
                  </a:cubicBezTo>
                  <a:lnTo>
                    <a:pt x="0" y="1160"/>
                  </a:lnTo>
                  <a:lnTo>
                    <a:pt x="0" y="1803"/>
                  </a:lnTo>
                  <a:lnTo>
                    <a:pt x="553" y="1803"/>
                  </a:lnTo>
                  <a:cubicBezTo>
                    <a:pt x="1017" y="1803"/>
                    <a:pt x="1392" y="1428"/>
                    <a:pt x="1392" y="964"/>
                  </a:cubicBezTo>
                  <a:lnTo>
                    <a:pt x="1392" y="839"/>
                  </a:lnTo>
                  <a:cubicBezTo>
                    <a:pt x="1392" y="375"/>
                    <a:pt x="1017" y="0"/>
                    <a:pt x="55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1" name="Google Shape;1601;p40"/>
            <p:cNvSpPr/>
            <p:nvPr/>
          </p:nvSpPr>
          <p:spPr>
            <a:xfrm>
              <a:off x="4942901" y="1729817"/>
              <a:ext cx="34766" cy="44329"/>
            </a:xfrm>
            <a:custGeom>
              <a:avLst/>
              <a:gdLst/>
              <a:ahLst/>
              <a:cxnLst/>
              <a:rect l="l" t="t" r="r" b="b"/>
              <a:pathLst>
                <a:path w="1036" h="1321" extrusionOk="0">
                  <a:moveTo>
                    <a:pt x="1" y="0"/>
                  </a:moveTo>
                  <a:lnTo>
                    <a:pt x="1" y="1321"/>
                  </a:lnTo>
                  <a:lnTo>
                    <a:pt x="1036" y="1321"/>
                  </a:lnTo>
                  <a:lnTo>
                    <a:pt x="103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40"/>
            <p:cNvSpPr/>
            <p:nvPr/>
          </p:nvSpPr>
          <p:spPr>
            <a:xfrm>
              <a:off x="4960888" y="1729817"/>
              <a:ext cx="17383" cy="44329"/>
            </a:xfrm>
            <a:custGeom>
              <a:avLst/>
              <a:gdLst/>
              <a:ahLst/>
              <a:cxnLst/>
              <a:rect l="l" t="t" r="r" b="b"/>
              <a:pathLst>
                <a:path w="518" h="1321" extrusionOk="0">
                  <a:moveTo>
                    <a:pt x="0" y="0"/>
                  </a:moveTo>
                  <a:lnTo>
                    <a:pt x="0" y="1321"/>
                  </a:lnTo>
                  <a:lnTo>
                    <a:pt x="518" y="1321"/>
                  </a:lnTo>
                  <a:lnTo>
                    <a:pt x="518"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40"/>
            <p:cNvSpPr/>
            <p:nvPr/>
          </p:nvSpPr>
          <p:spPr>
            <a:xfrm>
              <a:off x="4836927" y="1774247"/>
              <a:ext cx="247319" cy="224869"/>
            </a:xfrm>
            <a:custGeom>
              <a:avLst/>
              <a:gdLst/>
              <a:ahLst/>
              <a:cxnLst/>
              <a:rect l="l" t="t" r="r" b="b"/>
              <a:pathLst>
                <a:path w="7370" h="6701" extrusionOk="0">
                  <a:moveTo>
                    <a:pt x="3685" y="1"/>
                  </a:moveTo>
                  <a:cubicBezTo>
                    <a:pt x="2829" y="1"/>
                    <a:pt x="1972" y="327"/>
                    <a:pt x="1321" y="978"/>
                  </a:cubicBezTo>
                  <a:cubicBezTo>
                    <a:pt x="1" y="2280"/>
                    <a:pt x="1" y="4404"/>
                    <a:pt x="1321" y="5724"/>
                  </a:cubicBezTo>
                  <a:cubicBezTo>
                    <a:pt x="1972" y="6375"/>
                    <a:pt x="2829" y="6701"/>
                    <a:pt x="3685" y="6701"/>
                  </a:cubicBezTo>
                  <a:cubicBezTo>
                    <a:pt x="4542" y="6701"/>
                    <a:pt x="5398" y="6375"/>
                    <a:pt x="6049" y="5724"/>
                  </a:cubicBezTo>
                  <a:cubicBezTo>
                    <a:pt x="7370" y="4404"/>
                    <a:pt x="7370" y="2280"/>
                    <a:pt x="6049" y="978"/>
                  </a:cubicBezTo>
                  <a:cubicBezTo>
                    <a:pt x="5398" y="327"/>
                    <a:pt x="4542" y="1"/>
                    <a:pt x="368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40"/>
            <p:cNvSpPr/>
            <p:nvPr/>
          </p:nvSpPr>
          <p:spPr>
            <a:xfrm>
              <a:off x="4960888" y="1774113"/>
              <a:ext cx="112585" cy="225171"/>
            </a:xfrm>
            <a:custGeom>
              <a:avLst/>
              <a:gdLst/>
              <a:ahLst/>
              <a:cxnLst/>
              <a:rect l="l" t="t" r="r" b="b"/>
              <a:pathLst>
                <a:path w="3355" h="6710" extrusionOk="0">
                  <a:moveTo>
                    <a:pt x="0" y="1"/>
                  </a:moveTo>
                  <a:lnTo>
                    <a:pt x="0" y="6709"/>
                  </a:lnTo>
                  <a:cubicBezTo>
                    <a:pt x="1838" y="6709"/>
                    <a:pt x="3355" y="5211"/>
                    <a:pt x="3355" y="3355"/>
                  </a:cubicBezTo>
                  <a:cubicBezTo>
                    <a:pt x="3355" y="1499"/>
                    <a:pt x="1838" y="1"/>
                    <a:pt x="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40"/>
            <p:cNvSpPr/>
            <p:nvPr/>
          </p:nvSpPr>
          <p:spPr>
            <a:xfrm>
              <a:off x="4960888" y="1773509"/>
              <a:ext cx="112585" cy="112619"/>
            </a:xfrm>
            <a:custGeom>
              <a:avLst/>
              <a:gdLst/>
              <a:ahLst/>
              <a:cxnLst/>
              <a:rect l="l" t="t" r="r" b="b"/>
              <a:pathLst>
                <a:path w="3355" h="3356" extrusionOk="0">
                  <a:moveTo>
                    <a:pt x="0" y="1"/>
                  </a:moveTo>
                  <a:lnTo>
                    <a:pt x="0" y="3355"/>
                  </a:lnTo>
                  <a:lnTo>
                    <a:pt x="3355" y="3355"/>
                  </a:lnTo>
                  <a:cubicBezTo>
                    <a:pt x="3355" y="1499"/>
                    <a:pt x="1838" y="1"/>
                    <a:pt x="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40"/>
            <p:cNvSpPr/>
            <p:nvPr/>
          </p:nvSpPr>
          <p:spPr>
            <a:xfrm>
              <a:off x="4836323" y="1762133"/>
              <a:ext cx="248527" cy="248527"/>
            </a:xfrm>
            <a:custGeom>
              <a:avLst/>
              <a:gdLst/>
              <a:ahLst/>
              <a:cxnLst/>
              <a:rect l="l" t="t" r="r" b="b"/>
              <a:pathLst>
                <a:path w="7406" h="7406" extrusionOk="0">
                  <a:moveTo>
                    <a:pt x="3712" y="1107"/>
                  </a:moveTo>
                  <a:cubicBezTo>
                    <a:pt x="5140" y="1107"/>
                    <a:pt x="6299" y="2285"/>
                    <a:pt x="6299" y="3712"/>
                  </a:cubicBezTo>
                  <a:cubicBezTo>
                    <a:pt x="6299" y="5139"/>
                    <a:pt x="5140" y="6299"/>
                    <a:pt x="3712" y="6299"/>
                  </a:cubicBezTo>
                  <a:cubicBezTo>
                    <a:pt x="2285" y="6299"/>
                    <a:pt x="1107" y="5139"/>
                    <a:pt x="1107" y="3712"/>
                  </a:cubicBezTo>
                  <a:cubicBezTo>
                    <a:pt x="1107" y="2285"/>
                    <a:pt x="2285" y="1107"/>
                    <a:pt x="3712" y="1107"/>
                  </a:cubicBezTo>
                  <a:close/>
                  <a:moveTo>
                    <a:pt x="3712" y="1"/>
                  </a:moveTo>
                  <a:cubicBezTo>
                    <a:pt x="1660" y="1"/>
                    <a:pt x="1" y="1660"/>
                    <a:pt x="1" y="3712"/>
                  </a:cubicBezTo>
                  <a:cubicBezTo>
                    <a:pt x="1" y="5746"/>
                    <a:pt x="1660" y="7405"/>
                    <a:pt x="3712" y="7405"/>
                  </a:cubicBezTo>
                  <a:cubicBezTo>
                    <a:pt x="5746" y="7405"/>
                    <a:pt x="7406" y="5746"/>
                    <a:pt x="7406" y="3712"/>
                  </a:cubicBezTo>
                  <a:cubicBezTo>
                    <a:pt x="7406" y="1660"/>
                    <a:pt x="5746" y="1"/>
                    <a:pt x="371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40"/>
            <p:cNvSpPr/>
            <p:nvPr/>
          </p:nvSpPr>
          <p:spPr>
            <a:xfrm>
              <a:off x="4960888" y="1762133"/>
              <a:ext cx="123961" cy="248527"/>
            </a:xfrm>
            <a:custGeom>
              <a:avLst/>
              <a:gdLst/>
              <a:ahLst/>
              <a:cxnLst/>
              <a:rect l="l" t="t" r="r" b="b"/>
              <a:pathLst>
                <a:path w="3694" h="7406" extrusionOk="0">
                  <a:moveTo>
                    <a:pt x="0" y="1"/>
                  </a:moveTo>
                  <a:lnTo>
                    <a:pt x="0" y="1107"/>
                  </a:lnTo>
                  <a:cubicBezTo>
                    <a:pt x="1428" y="1107"/>
                    <a:pt x="2587" y="2285"/>
                    <a:pt x="2587" y="3712"/>
                  </a:cubicBezTo>
                  <a:cubicBezTo>
                    <a:pt x="2587" y="5139"/>
                    <a:pt x="1428" y="6299"/>
                    <a:pt x="0" y="6299"/>
                  </a:cubicBezTo>
                  <a:lnTo>
                    <a:pt x="0" y="7405"/>
                  </a:lnTo>
                  <a:cubicBezTo>
                    <a:pt x="2034" y="7405"/>
                    <a:pt x="3694" y="5746"/>
                    <a:pt x="3694" y="3712"/>
                  </a:cubicBezTo>
                  <a:cubicBezTo>
                    <a:pt x="3694" y="1838"/>
                    <a:pt x="2320" y="304"/>
                    <a:pt x="518" y="36"/>
                  </a:cubicBezTo>
                  <a:cubicBezTo>
                    <a:pt x="339" y="19"/>
                    <a:pt x="179"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40"/>
            <p:cNvSpPr/>
            <p:nvPr/>
          </p:nvSpPr>
          <p:spPr>
            <a:xfrm>
              <a:off x="4938740" y="1823208"/>
              <a:ext cx="44329" cy="82652"/>
            </a:xfrm>
            <a:custGeom>
              <a:avLst/>
              <a:gdLst/>
              <a:ahLst/>
              <a:cxnLst/>
              <a:rect l="l" t="t" r="r" b="b"/>
              <a:pathLst>
                <a:path w="1321" h="2463" extrusionOk="0">
                  <a:moveTo>
                    <a:pt x="660" y="1"/>
                  </a:moveTo>
                  <a:lnTo>
                    <a:pt x="71" y="1642"/>
                  </a:lnTo>
                  <a:cubicBezTo>
                    <a:pt x="0" y="1874"/>
                    <a:pt x="54" y="2124"/>
                    <a:pt x="250" y="2302"/>
                  </a:cubicBezTo>
                  <a:cubicBezTo>
                    <a:pt x="366" y="2409"/>
                    <a:pt x="513" y="2463"/>
                    <a:pt x="660" y="2463"/>
                  </a:cubicBezTo>
                  <a:cubicBezTo>
                    <a:pt x="807" y="2463"/>
                    <a:pt x="955" y="2409"/>
                    <a:pt x="1071" y="2302"/>
                  </a:cubicBezTo>
                  <a:cubicBezTo>
                    <a:pt x="1249" y="2124"/>
                    <a:pt x="1320" y="1874"/>
                    <a:pt x="1231" y="1642"/>
                  </a:cubicBezTo>
                  <a:lnTo>
                    <a:pt x="66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40"/>
            <p:cNvSpPr/>
            <p:nvPr/>
          </p:nvSpPr>
          <p:spPr>
            <a:xfrm>
              <a:off x="4960888" y="1823208"/>
              <a:ext cx="20369" cy="82652"/>
            </a:xfrm>
            <a:custGeom>
              <a:avLst/>
              <a:gdLst/>
              <a:ahLst/>
              <a:cxnLst/>
              <a:rect l="l" t="t" r="r" b="b"/>
              <a:pathLst>
                <a:path w="607" h="2463" extrusionOk="0">
                  <a:moveTo>
                    <a:pt x="0" y="1"/>
                  </a:moveTo>
                  <a:lnTo>
                    <a:pt x="0" y="2463"/>
                  </a:lnTo>
                  <a:cubicBezTo>
                    <a:pt x="143" y="2463"/>
                    <a:pt x="286" y="2409"/>
                    <a:pt x="411" y="2302"/>
                  </a:cubicBezTo>
                  <a:cubicBezTo>
                    <a:pt x="536" y="2177"/>
                    <a:pt x="607" y="2017"/>
                    <a:pt x="607" y="1838"/>
                  </a:cubicBezTo>
                  <a:cubicBezTo>
                    <a:pt x="607" y="1785"/>
                    <a:pt x="589" y="1714"/>
                    <a:pt x="571" y="1642"/>
                  </a:cubicBezTo>
                  <a:lnTo>
                    <a:pt x="0"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0" name="Google Shape;1610;p40"/>
          <p:cNvGrpSpPr/>
          <p:nvPr/>
        </p:nvGrpSpPr>
        <p:grpSpPr>
          <a:xfrm>
            <a:off x="3958474" y="4194179"/>
            <a:ext cx="414448" cy="414408"/>
            <a:chOff x="3984298" y="1651964"/>
            <a:chExt cx="397019" cy="397019"/>
          </a:xfrm>
        </p:grpSpPr>
        <p:sp>
          <p:nvSpPr>
            <p:cNvPr id="1611" name="Google Shape;1611;p40"/>
            <p:cNvSpPr/>
            <p:nvPr/>
          </p:nvSpPr>
          <p:spPr>
            <a:xfrm>
              <a:off x="3984298" y="1651964"/>
              <a:ext cx="397019" cy="397019"/>
            </a:xfrm>
            <a:custGeom>
              <a:avLst/>
              <a:gdLst/>
              <a:ahLst/>
              <a:cxnLst/>
              <a:rect l="l" t="t" r="r" b="b"/>
              <a:pathLst>
                <a:path w="11831" h="11831" extrusionOk="0">
                  <a:moveTo>
                    <a:pt x="5907" y="1"/>
                  </a:moveTo>
                  <a:cubicBezTo>
                    <a:pt x="2642" y="1"/>
                    <a:pt x="1" y="2659"/>
                    <a:pt x="1" y="5924"/>
                  </a:cubicBezTo>
                  <a:cubicBezTo>
                    <a:pt x="1" y="9190"/>
                    <a:pt x="2642" y="11830"/>
                    <a:pt x="5907" y="11830"/>
                  </a:cubicBezTo>
                  <a:cubicBezTo>
                    <a:pt x="9172" y="11830"/>
                    <a:pt x="11831" y="9190"/>
                    <a:pt x="11831" y="5924"/>
                  </a:cubicBezTo>
                  <a:cubicBezTo>
                    <a:pt x="11831" y="2659"/>
                    <a:pt x="9172"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40"/>
            <p:cNvSpPr/>
            <p:nvPr/>
          </p:nvSpPr>
          <p:spPr>
            <a:xfrm>
              <a:off x="4056178" y="1730421"/>
              <a:ext cx="91612" cy="101813"/>
            </a:xfrm>
            <a:custGeom>
              <a:avLst/>
              <a:gdLst/>
              <a:ahLst/>
              <a:cxnLst/>
              <a:rect l="l" t="t" r="r" b="b"/>
              <a:pathLst>
                <a:path w="2730" h="3034" extrusionOk="0">
                  <a:moveTo>
                    <a:pt x="196" y="0"/>
                  </a:moveTo>
                  <a:lnTo>
                    <a:pt x="161" y="286"/>
                  </a:lnTo>
                  <a:cubicBezTo>
                    <a:pt x="143" y="339"/>
                    <a:pt x="0" y="1445"/>
                    <a:pt x="696" y="2248"/>
                  </a:cubicBezTo>
                  <a:cubicBezTo>
                    <a:pt x="1160" y="2783"/>
                    <a:pt x="1838" y="3033"/>
                    <a:pt x="2730" y="3033"/>
                  </a:cubicBezTo>
                  <a:lnTo>
                    <a:pt x="2730" y="2427"/>
                  </a:lnTo>
                  <a:cubicBezTo>
                    <a:pt x="2052" y="2427"/>
                    <a:pt x="1552" y="2230"/>
                    <a:pt x="1231" y="1856"/>
                  </a:cubicBezTo>
                  <a:cubicBezTo>
                    <a:pt x="910" y="1481"/>
                    <a:pt x="839" y="981"/>
                    <a:pt x="839" y="678"/>
                  </a:cubicBezTo>
                  <a:lnTo>
                    <a:pt x="2123" y="678"/>
                  </a:lnTo>
                  <a:lnTo>
                    <a:pt x="212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40"/>
            <p:cNvSpPr/>
            <p:nvPr/>
          </p:nvSpPr>
          <p:spPr>
            <a:xfrm>
              <a:off x="4219032" y="1730421"/>
              <a:ext cx="89833" cy="104196"/>
            </a:xfrm>
            <a:custGeom>
              <a:avLst/>
              <a:gdLst/>
              <a:ahLst/>
              <a:cxnLst/>
              <a:rect l="l" t="t" r="r" b="b"/>
              <a:pathLst>
                <a:path w="2677" h="3105" extrusionOk="0">
                  <a:moveTo>
                    <a:pt x="607" y="0"/>
                  </a:moveTo>
                  <a:lnTo>
                    <a:pt x="607" y="678"/>
                  </a:lnTo>
                  <a:lnTo>
                    <a:pt x="1909" y="678"/>
                  </a:lnTo>
                  <a:cubicBezTo>
                    <a:pt x="1892" y="981"/>
                    <a:pt x="1820" y="1481"/>
                    <a:pt x="1499" y="1856"/>
                  </a:cubicBezTo>
                  <a:cubicBezTo>
                    <a:pt x="1196" y="2230"/>
                    <a:pt x="678" y="2427"/>
                    <a:pt x="0" y="2427"/>
                  </a:cubicBezTo>
                  <a:lnTo>
                    <a:pt x="0" y="3105"/>
                  </a:lnTo>
                  <a:cubicBezTo>
                    <a:pt x="875" y="3105"/>
                    <a:pt x="1553" y="2837"/>
                    <a:pt x="1999" y="2302"/>
                  </a:cubicBezTo>
                  <a:cubicBezTo>
                    <a:pt x="2677" y="1481"/>
                    <a:pt x="2534" y="339"/>
                    <a:pt x="2534" y="286"/>
                  </a:cubicBezTo>
                  <a:lnTo>
                    <a:pt x="249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40"/>
            <p:cNvSpPr/>
            <p:nvPr/>
          </p:nvSpPr>
          <p:spPr>
            <a:xfrm>
              <a:off x="4098662" y="1707065"/>
              <a:ext cx="169499" cy="232923"/>
            </a:xfrm>
            <a:custGeom>
              <a:avLst/>
              <a:gdLst/>
              <a:ahLst/>
              <a:cxnLst/>
              <a:rect l="l" t="t" r="r" b="b"/>
              <a:pathLst>
                <a:path w="5051" h="6941" extrusionOk="0">
                  <a:moveTo>
                    <a:pt x="179" y="0"/>
                  </a:moveTo>
                  <a:cubicBezTo>
                    <a:pt x="179" y="0"/>
                    <a:pt x="1" y="2213"/>
                    <a:pt x="1161" y="3729"/>
                  </a:cubicBezTo>
                  <a:cubicBezTo>
                    <a:pt x="1268" y="3854"/>
                    <a:pt x="1375" y="3961"/>
                    <a:pt x="1517" y="4050"/>
                  </a:cubicBezTo>
                  <a:cubicBezTo>
                    <a:pt x="1821" y="4300"/>
                    <a:pt x="2017" y="4657"/>
                    <a:pt x="2017" y="5067"/>
                  </a:cubicBezTo>
                  <a:lnTo>
                    <a:pt x="2017" y="6941"/>
                  </a:lnTo>
                  <a:lnTo>
                    <a:pt x="3034" y="6941"/>
                  </a:lnTo>
                  <a:lnTo>
                    <a:pt x="3034" y="5067"/>
                  </a:lnTo>
                  <a:cubicBezTo>
                    <a:pt x="3034" y="4657"/>
                    <a:pt x="3230" y="4300"/>
                    <a:pt x="3552" y="4050"/>
                  </a:cubicBezTo>
                  <a:cubicBezTo>
                    <a:pt x="3676" y="3961"/>
                    <a:pt x="3783" y="3854"/>
                    <a:pt x="3891" y="3729"/>
                  </a:cubicBezTo>
                  <a:cubicBezTo>
                    <a:pt x="5050" y="2213"/>
                    <a:pt x="4890" y="0"/>
                    <a:pt x="489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40"/>
            <p:cNvSpPr/>
            <p:nvPr/>
          </p:nvSpPr>
          <p:spPr>
            <a:xfrm>
              <a:off x="4183696" y="1707065"/>
              <a:ext cx="84464" cy="232923"/>
            </a:xfrm>
            <a:custGeom>
              <a:avLst/>
              <a:gdLst/>
              <a:ahLst/>
              <a:cxnLst/>
              <a:rect l="l" t="t" r="r" b="b"/>
              <a:pathLst>
                <a:path w="2517" h="6941" extrusionOk="0">
                  <a:moveTo>
                    <a:pt x="1" y="0"/>
                  </a:moveTo>
                  <a:lnTo>
                    <a:pt x="1" y="6941"/>
                  </a:lnTo>
                  <a:lnTo>
                    <a:pt x="500" y="6941"/>
                  </a:lnTo>
                  <a:lnTo>
                    <a:pt x="500" y="5067"/>
                  </a:lnTo>
                  <a:cubicBezTo>
                    <a:pt x="500" y="4657"/>
                    <a:pt x="696" y="4300"/>
                    <a:pt x="1018" y="4050"/>
                  </a:cubicBezTo>
                  <a:cubicBezTo>
                    <a:pt x="1142" y="3961"/>
                    <a:pt x="1249" y="3854"/>
                    <a:pt x="1357" y="3729"/>
                  </a:cubicBezTo>
                  <a:cubicBezTo>
                    <a:pt x="2516" y="2213"/>
                    <a:pt x="2356" y="0"/>
                    <a:pt x="235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40"/>
            <p:cNvSpPr/>
            <p:nvPr/>
          </p:nvSpPr>
          <p:spPr>
            <a:xfrm>
              <a:off x="4141783" y="1732804"/>
              <a:ext cx="83256" cy="79666"/>
            </a:xfrm>
            <a:custGeom>
              <a:avLst/>
              <a:gdLst/>
              <a:ahLst/>
              <a:cxnLst/>
              <a:rect l="l" t="t" r="r" b="b"/>
              <a:pathLst>
                <a:path w="2481" h="2374" extrusionOk="0">
                  <a:moveTo>
                    <a:pt x="1250" y="0"/>
                  </a:moveTo>
                  <a:lnTo>
                    <a:pt x="857" y="785"/>
                  </a:lnTo>
                  <a:lnTo>
                    <a:pt x="1" y="910"/>
                  </a:lnTo>
                  <a:lnTo>
                    <a:pt x="625" y="1517"/>
                  </a:lnTo>
                  <a:lnTo>
                    <a:pt x="482" y="2373"/>
                  </a:lnTo>
                  <a:lnTo>
                    <a:pt x="1250" y="1963"/>
                  </a:lnTo>
                  <a:lnTo>
                    <a:pt x="2017" y="2373"/>
                  </a:lnTo>
                  <a:lnTo>
                    <a:pt x="1856" y="1517"/>
                  </a:lnTo>
                  <a:lnTo>
                    <a:pt x="2481" y="910"/>
                  </a:lnTo>
                  <a:lnTo>
                    <a:pt x="1624" y="785"/>
                  </a:lnTo>
                  <a:lnTo>
                    <a:pt x="125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40"/>
            <p:cNvSpPr/>
            <p:nvPr/>
          </p:nvSpPr>
          <p:spPr>
            <a:xfrm>
              <a:off x="4183696" y="1733408"/>
              <a:ext cx="41343" cy="79061"/>
            </a:xfrm>
            <a:custGeom>
              <a:avLst/>
              <a:gdLst/>
              <a:ahLst/>
              <a:cxnLst/>
              <a:rect l="l" t="t" r="r" b="b"/>
              <a:pathLst>
                <a:path w="1232" h="2356" extrusionOk="0">
                  <a:moveTo>
                    <a:pt x="1" y="0"/>
                  </a:moveTo>
                  <a:lnTo>
                    <a:pt x="1" y="1945"/>
                  </a:lnTo>
                  <a:lnTo>
                    <a:pt x="768" y="2355"/>
                  </a:lnTo>
                  <a:lnTo>
                    <a:pt x="607" y="1499"/>
                  </a:lnTo>
                  <a:lnTo>
                    <a:pt x="1232" y="892"/>
                  </a:lnTo>
                  <a:lnTo>
                    <a:pt x="375" y="767"/>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40"/>
            <p:cNvSpPr/>
            <p:nvPr/>
          </p:nvSpPr>
          <p:spPr>
            <a:xfrm>
              <a:off x="4119031" y="1918411"/>
              <a:ext cx="129968" cy="76075"/>
            </a:xfrm>
            <a:custGeom>
              <a:avLst/>
              <a:gdLst/>
              <a:ahLst/>
              <a:cxnLst/>
              <a:rect l="l" t="t" r="r" b="b"/>
              <a:pathLst>
                <a:path w="3873" h="2267" extrusionOk="0">
                  <a:moveTo>
                    <a:pt x="0" y="1"/>
                  </a:moveTo>
                  <a:lnTo>
                    <a:pt x="0" y="2267"/>
                  </a:lnTo>
                  <a:lnTo>
                    <a:pt x="3872" y="2267"/>
                  </a:lnTo>
                  <a:lnTo>
                    <a:pt x="387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40"/>
            <p:cNvSpPr/>
            <p:nvPr/>
          </p:nvSpPr>
          <p:spPr>
            <a:xfrm>
              <a:off x="4183696" y="1918411"/>
              <a:ext cx="65303" cy="76075"/>
            </a:xfrm>
            <a:custGeom>
              <a:avLst/>
              <a:gdLst/>
              <a:ahLst/>
              <a:cxnLst/>
              <a:rect l="l" t="t" r="r" b="b"/>
              <a:pathLst>
                <a:path w="1946" h="2267" extrusionOk="0">
                  <a:moveTo>
                    <a:pt x="1" y="1"/>
                  </a:moveTo>
                  <a:lnTo>
                    <a:pt x="1" y="2267"/>
                  </a:lnTo>
                  <a:lnTo>
                    <a:pt x="1945" y="2267"/>
                  </a:lnTo>
                  <a:lnTo>
                    <a:pt x="19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0" name="Google Shape;1620;p40"/>
          <p:cNvGrpSpPr/>
          <p:nvPr/>
        </p:nvGrpSpPr>
        <p:grpSpPr>
          <a:xfrm>
            <a:off x="3148425" y="4194179"/>
            <a:ext cx="414448" cy="414408"/>
            <a:chOff x="3208314" y="1651964"/>
            <a:chExt cx="397019" cy="397019"/>
          </a:xfrm>
        </p:grpSpPr>
        <p:sp>
          <p:nvSpPr>
            <p:cNvPr id="1621" name="Google Shape;1621;p40"/>
            <p:cNvSpPr/>
            <p:nvPr/>
          </p:nvSpPr>
          <p:spPr>
            <a:xfrm>
              <a:off x="3208314" y="1651964"/>
              <a:ext cx="397019" cy="397019"/>
            </a:xfrm>
            <a:custGeom>
              <a:avLst/>
              <a:gdLst/>
              <a:ahLst/>
              <a:cxnLst/>
              <a:rect l="l" t="t" r="r" b="b"/>
              <a:pathLst>
                <a:path w="11831" h="11831" extrusionOk="0">
                  <a:moveTo>
                    <a:pt x="5907" y="1"/>
                  </a:moveTo>
                  <a:cubicBezTo>
                    <a:pt x="2642" y="1"/>
                    <a:pt x="1" y="2659"/>
                    <a:pt x="1" y="5924"/>
                  </a:cubicBezTo>
                  <a:cubicBezTo>
                    <a:pt x="1" y="9190"/>
                    <a:pt x="2642" y="11830"/>
                    <a:pt x="5907" y="11830"/>
                  </a:cubicBezTo>
                  <a:cubicBezTo>
                    <a:pt x="9172" y="11830"/>
                    <a:pt x="11831" y="9190"/>
                    <a:pt x="11831" y="5924"/>
                  </a:cubicBezTo>
                  <a:cubicBezTo>
                    <a:pt x="11831" y="2659"/>
                    <a:pt x="9172" y="1"/>
                    <a:pt x="59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40"/>
            <p:cNvSpPr/>
            <p:nvPr/>
          </p:nvSpPr>
          <p:spPr>
            <a:xfrm>
              <a:off x="3422075" y="1715421"/>
              <a:ext cx="84464" cy="173694"/>
            </a:xfrm>
            <a:custGeom>
              <a:avLst/>
              <a:gdLst/>
              <a:ahLst/>
              <a:cxnLst/>
              <a:rect l="l" t="t" r="r" b="b"/>
              <a:pathLst>
                <a:path w="2517" h="5176" extrusionOk="0">
                  <a:moveTo>
                    <a:pt x="518" y="1"/>
                  </a:moveTo>
                  <a:lnTo>
                    <a:pt x="1" y="358"/>
                  </a:lnTo>
                  <a:lnTo>
                    <a:pt x="893" y="5175"/>
                  </a:lnTo>
                  <a:lnTo>
                    <a:pt x="2356" y="5175"/>
                  </a:lnTo>
                  <a:cubicBezTo>
                    <a:pt x="2356" y="5175"/>
                    <a:pt x="2516" y="4372"/>
                    <a:pt x="2481" y="2749"/>
                  </a:cubicBezTo>
                  <a:cubicBezTo>
                    <a:pt x="2427" y="679"/>
                    <a:pt x="518" y="1"/>
                    <a:pt x="51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40"/>
            <p:cNvSpPr/>
            <p:nvPr/>
          </p:nvSpPr>
          <p:spPr>
            <a:xfrm>
              <a:off x="3310698" y="1705253"/>
              <a:ext cx="173090" cy="226379"/>
            </a:xfrm>
            <a:custGeom>
              <a:avLst/>
              <a:gdLst/>
              <a:ahLst/>
              <a:cxnLst/>
              <a:rect l="l" t="t" r="r" b="b"/>
              <a:pathLst>
                <a:path w="5158" h="6746" extrusionOk="0">
                  <a:moveTo>
                    <a:pt x="2481" y="1"/>
                  </a:moveTo>
                  <a:lnTo>
                    <a:pt x="2499" y="804"/>
                  </a:lnTo>
                  <a:cubicBezTo>
                    <a:pt x="2499" y="804"/>
                    <a:pt x="2106" y="1053"/>
                    <a:pt x="1874" y="1125"/>
                  </a:cubicBezTo>
                  <a:cubicBezTo>
                    <a:pt x="1642" y="1214"/>
                    <a:pt x="1410" y="1232"/>
                    <a:pt x="1268" y="1535"/>
                  </a:cubicBezTo>
                  <a:cubicBezTo>
                    <a:pt x="1143" y="1838"/>
                    <a:pt x="608" y="2213"/>
                    <a:pt x="376" y="2356"/>
                  </a:cubicBezTo>
                  <a:cubicBezTo>
                    <a:pt x="54" y="2570"/>
                    <a:pt x="1" y="2998"/>
                    <a:pt x="179" y="3284"/>
                  </a:cubicBezTo>
                  <a:cubicBezTo>
                    <a:pt x="343" y="3507"/>
                    <a:pt x="531" y="3556"/>
                    <a:pt x="724" y="3556"/>
                  </a:cubicBezTo>
                  <a:cubicBezTo>
                    <a:pt x="762" y="3556"/>
                    <a:pt x="801" y="3554"/>
                    <a:pt x="840" y="3551"/>
                  </a:cubicBezTo>
                  <a:cubicBezTo>
                    <a:pt x="1036" y="3533"/>
                    <a:pt x="1214" y="3337"/>
                    <a:pt x="1410" y="3177"/>
                  </a:cubicBezTo>
                  <a:cubicBezTo>
                    <a:pt x="1481" y="3113"/>
                    <a:pt x="1556" y="3089"/>
                    <a:pt x="1636" y="3089"/>
                  </a:cubicBezTo>
                  <a:cubicBezTo>
                    <a:pt x="1760" y="3089"/>
                    <a:pt x="1894" y="3147"/>
                    <a:pt x="2035" y="3212"/>
                  </a:cubicBezTo>
                  <a:cubicBezTo>
                    <a:pt x="2160" y="3266"/>
                    <a:pt x="2285" y="3302"/>
                    <a:pt x="2570" y="3319"/>
                  </a:cubicBezTo>
                  <a:cubicBezTo>
                    <a:pt x="2570" y="3319"/>
                    <a:pt x="1625" y="4176"/>
                    <a:pt x="1232" y="5032"/>
                  </a:cubicBezTo>
                  <a:cubicBezTo>
                    <a:pt x="840" y="5871"/>
                    <a:pt x="947" y="6745"/>
                    <a:pt x="947" y="6745"/>
                  </a:cubicBezTo>
                  <a:lnTo>
                    <a:pt x="4390" y="6745"/>
                  </a:lnTo>
                  <a:cubicBezTo>
                    <a:pt x="4390" y="6745"/>
                    <a:pt x="4337" y="5300"/>
                    <a:pt x="4390" y="4854"/>
                  </a:cubicBezTo>
                  <a:cubicBezTo>
                    <a:pt x="4462" y="4408"/>
                    <a:pt x="5157" y="2855"/>
                    <a:pt x="4551" y="1785"/>
                  </a:cubicBezTo>
                  <a:cubicBezTo>
                    <a:pt x="3944" y="696"/>
                    <a:pt x="3320" y="679"/>
                    <a:pt x="3320" y="679"/>
                  </a:cubicBezTo>
                  <a:cubicBezTo>
                    <a:pt x="3320" y="679"/>
                    <a:pt x="3034" y="36"/>
                    <a:pt x="248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40"/>
            <p:cNvSpPr/>
            <p:nvPr/>
          </p:nvSpPr>
          <p:spPr>
            <a:xfrm>
              <a:off x="3405901" y="1709448"/>
              <a:ext cx="77887" cy="222184"/>
            </a:xfrm>
            <a:custGeom>
              <a:avLst/>
              <a:gdLst/>
              <a:ahLst/>
              <a:cxnLst/>
              <a:rect l="l" t="t" r="r" b="b"/>
              <a:pathLst>
                <a:path w="2321" h="6621" extrusionOk="0">
                  <a:moveTo>
                    <a:pt x="1" y="1"/>
                  </a:moveTo>
                  <a:lnTo>
                    <a:pt x="1" y="6620"/>
                  </a:lnTo>
                  <a:lnTo>
                    <a:pt x="1553" y="6620"/>
                  </a:lnTo>
                  <a:cubicBezTo>
                    <a:pt x="1553" y="6620"/>
                    <a:pt x="1500" y="5175"/>
                    <a:pt x="1553" y="4729"/>
                  </a:cubicBezTo>
                  <a:cubicBezTo>
                    <a:pt x="1625" y="4283"/>
                    <a:pt x="2320" y="2730"/>
                    <a:pt x="1714" y="1660"/>
                  </a:cubicBezTo>
                  <a:cubicBezTo>
                    <a:pt x="1107" y="571"/>
                    <a:pt x="483" y="554"/>
                    <a:pt x="483" y="554"/>
                  </a:cubicBezTo>
                  <a:cubicBezTo>
                    <a:pt x="483" y="554"/>
                    <a:pt x="322" y="197"/>
                    <a:pt x="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40"/>
            <p:cNvSpPr/>
            <p:nvPr/>
          </p:nvSpPr>
          <p:spPr>
            <a:xfrm>
              <a:off x="3322074" y="1928578"/>
              <a:ext cx="168291" cy="31779"/>
            </a:xfrm>
            <a:custGeom>
              <a:avLst/>
              <a:gdLst/>
              <a:ahLst/>
              <a:cxnLst/>
              <a:rect l="l" t="t" r="r" b="b"/>
              <a:pathLst>
                <a:path w="5015" h="947" extrusionOk="0">
                  <a:moveTo>
                    <a:pt x="1" y="1"/>
                  </a:moveTo>
                  <a:lnTo>
                    <a:pt x="1" y="947"/>
                  </a:lnTo>
                  <a:lnTo>
                    <a:pt x="5015" y="947"/>
                  </a:lnTo>
                  <a:lnTo>
                    <a:pt x="501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40"/>
            <p:cNvSpPr/>
            <p:nvPr/>
          </p:nvSpPr>
          <p:spPr>
            <a:xfrm>
              <a:off x="3405901" y="1928578"/>
              <a:ext cx="84464" cy="31779"/>
            </a:xfrm>
            <a:custGeom>
              <a:avLst/>
              <a:gdLst/>
              <a:ahLst/>
              <a:cxnLst/>
              <a:rect l="l" t="t" r="r" b="b"/>
              <a:pathLst>
                <a:path w="2517" h="947" extrusionOk="0">
                  <a:moveTo>
                    <a:pt x="1" y="1"/>
                  </a:moveTo>
                  <a:lnTo>
                    <a:pt x="1" y="947"/>
                  </a:lnTo>
                  <a:lnTo>
                    <a:pt x="2517" y="947"/>
                  </a:lnTo>
                  <a:lnTo>
                    <a:pt x="251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40"/>
            <p:cNvSpPr/>
            <p:nvPr/>
          </p:nvSpPr>
          <p:spPr>
            <a:xfrm>
              <a:off x="3307711" y="1957337"/>
              <a:ext cx="196446" cy="38356"/>
            </a:xfrm>
            <a:custGeom>
              <a:avLst/>
              <a:gdLst/>
              <a:ahLst/>
              <a:cxnLst/>
              <a:rect l="l" t="t" r="r" b="b"/>
              <a:pathLst>
                <a:path w="5854" h="1143" extrusionOk="0">
                  <a:moveTo>
                    <a:pt x="1" y="0"/>
                  </a:moveTo>
                  <a:lnTo>
                    <a:pt x="1" y="1142"/>
                  </a:lnTo>
                  <a:lnTo>
                    <a:pt x="5853" y="1142"/>
                  </a:lnTo>
                  <a:lnTo>
                    <a:pt x="585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40"/>
            <p:cNvSpPr/>
            <p:nvPr/>
          </p:nvSpPr>
          <p:spPr>
            <a:xfrm>
              <a:off x="3405901" y="1957337"/>
              <a:ext cx="98827" cy="38356"/>
            </a:xfrm>
            <a:custGeom>
              <a:avLst/>
              <a:gdLst/>
              <a:ahLst/>
              <a:cxnLst/>
              <a:rect l="l" t="t" r="r" b="b"/>
              <a:pathLst>
                <a:path w="2945" h="1143" extrusionOk="0">
                  <a:moveTo>
                    <a:pt x="1" y="0"/>
                  </a:moveTo>
                  <a:lnTo>
                    <a:pt x="1" y="1142"/>
                  </a:lnTo>
                  <a:lnTo>
                    <a:pt x="2945" y="1142"/>
                  </a:lnTo>
                  <a:lnTo>
                    <a:pt x="294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29" name="Google Shape;1629;p40"/>
          <p:cNvGrpSpPr/>
          <p:nvPr/>
        </p:nvGrpSpPr>
        <p:grpSpPr>
          <a:xfrm>
            <a:off x="2336519" y="4194179"/>
            <a:ext cx="414413" cy="414408"/>
            <a:chOff x="2430552" y="1651964"/>
            <a:chExt cx="396985" cy="397019"/>
          </a:xfrm>
        </p:grpSpPr>
        <p:sp>
          <p:nvSpPr>
            <p:cNvPr id="1630" name="Google Shape;1630;p40"/>
            <p:cNvSpPr/>
            <p:nvPr/>
          </p:nvSpPr>
          <p:spPr>
            <a:xfrm>
              <a:off x="2430552" y="1651964"/>
              <a:ext cx="396985" cy="397019"/>
            </a:xfrm>
            <a:custGeom>
              <a:avLst/>
              <a:gdLst/>
              <a:ahLst/>
              <a:cxnLst/>
              <a:rect l="l" t="t" r="r" b="b"/>
              <a:pathLst>
                <a:path w="11830" h="11831" extrusionOk="0">
                  <a:moveTo>
                    <a:pt x="5906" y="1"/>
                  </a:moveTo>
                  <a:cubicBezTo>
                    <a:pt x="2641" y="1"/>
                    <a:pt x="0" y="2659"/>
                    <a:pt x="0" y="5924"/>
                  </a:cubicBezTo>
                  <a:cubicBezTo>
                    <a:pt x="0" y="9190"/>
                    <a:pt x="2641" y="11830"/>
                    <a:pt x="5906" y="11830"/>
                  </a:cubicBezTo>
                  <a:cubicBezTo>
                    <a:pt x="9171" y="11830"/>
                    <a:pt x="11830" y="9190"/>
                    <a:pt x="11830" y="5924"/>
                  </a:cubicBezTo>
                  <a:cubicBezTo>
                    <a:pt x="11830" y="2659"/>
                    <a:pt x="9171"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40"/>
            <p:cNvSpPr/>
            <p:nvPr/>
          </p:nvSpPr>
          <p:spPr>
            <a:xfrm>
              <a:off x="2536526" y="1710656"/>
              <a:ext cx="185036" cy="280239"/>
            </a:xfrm>
            <a:custGeom>
              <a:avLst/>
              <a:gdLst/>
              <a:ahLst/>
              <a:cxnLst/>
              <a:rect l="l" t="t" r="r" b="b"/>
              <a:pathLst>
                <a:path w="5514" h="8351" extrusionOk="0">
                  <a:moveTo>
                    <a:pt x="1000" y="0"/>
                  </a:moveTo>
                  <a:cubicBezTo>
                    <a:pt x="446" y="0"/>
                    <a:pt x="0" y="446"/>
                    <a:pt x="0" y="999"/>
                  </a:cubicBezTo>
                  <a:lnTo>
                    <a:pt x="0" y="7351"/>
                  </a:lnTo>
                  <a:cubicBezTo>
                    <a:pt x="0" y="7904"/>
                    <a:pt x="446" y="8351"/>
                    <a:pt x="1000" y="8351"/>
                  </a:cubicBezTo>
                  <a:lnTo>
                    <a:pt x="4497" y="8351"/>
                  </a:lnTo>
                  <a:cubicBezTo>
                    <a:pt x="5068" y="8351"/>
                    <a:pt x="5514" y="7904"/>
                    <a:pt x="5514" y="7351"/>
                  </a:cubicBezTo>
                  <a:lnTo>
                    <a:pt x="5514" y="999"/>
                  </a:lnTo>
                  <a:cubicBezTo>
                    <a:pt x="5514" y="446"/>
                    <a:pt x="5068" y="0"/>
                    <a:pt x="451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40"/>
            <p:cNvSpPr/>
            <p:nvPr/>
          </p:nvSpPr>
          <p:spPr>
            <a:xfrm>
              <a:off x="2628742" y="1710656"/>
              <a:ext cx="92820" cy="280239"/>
            </a:xfrm>
            <a:custGeom>
              <a:avLst/>
              <a:gdLst/>
              <a:ahLst/>
              <a:cxnLst/>
              <a:rect l="l" t="t" r="r" b="b"/>
              <a:pathLst>
                <a:path w="2766" h="8351" extrusionOk="0">
                  <a:moveTo>
                    <a:pt x="0" y="0"/>
                  </a:moveTo>
                  <a:lnTo>
                    <a:pt x="0" y="8351"/>
                  </a:lnTo>
                  <a:lnTo>
                    <a:pt x="1767" y="8351"/>
                  </a:lnTo>
                  <a:cubicBezTo>
                    <a:pt x="2320" y="8351"/>
                    <a:pt x="2766" y="7904"/>
                    <a:pt x="2766" y="7351"/>
                  </a:cubicBezTo>
                  <a:lnTo>
                    <a:pt x="2766" y="999"/>
                  </a:lnTo>
                  <a:cubicBezTo>
                    <a:pt x="2766" y="446"/>
                    <a:pt x="2320" y="0"/>
                    <a:pt x="174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40"/>
            <p:cNvSpPr/>
            <p:nvPr/>
          </p:nvSpPr>
          <p:spPr>
            <a:xfrm>
              <a:off x="2525150" y="1699884"/>
              <a:ext cx="207788" cy="302387"/>
            </a:xfrm>
            <a:custGeom>
              <a:avLst/>
              <a:gdLst/>
              <a:ahLst/>
              <a:cxnLst/>
              <a:rect l="l" t="t" r="r" b="b"/>
              <a:pathLst>
                <a:path w="6192" h="9011" extrusionOk="0">
                  <a:moveTo>
                    <a:pt x="4943" y="696"/>
                  </a:moveTo>
                  <a:cubicBezTo>
                    <a:pt x="5228" y="696"/>
                    <a:pt x="5460" y="946"/>
                    <a:pt x="5460" y="1231"/>
                  </a:cubicBezTo>
                  <a:lnTo>
                    <a:pt x="5460" y="7762"/>
                  </a:lnTo>
                  <a:cubicBezTo>
                    <a:pt x="5460" y="8047"/>
                    <a:pt x="5228" y="8279"/>
                    <a:pt x="4943" y="8279"/>
                  </a:cubicBezTo>
                  <a:lnTo>
                    <a:pt x="1214" y="8279"/>
                  </a:lnTo>
                  <a:cubicBezTo>
                    <a:pt x="928" y="8279"/>
                    <a:pt x="696" y="8047"/>
                    <a:pt x="696" y="7762"/>
                  </a:cubicBezTo>
                  <a:lnTo>
                    <a:pt x="696" y="1231"/>
                  </a:lnTo>
                  <a:cubicBezTo>
                    <a:pt x="696" y="946"/>
                    <a:pt x="928" y="696"/>
                    <a:pt x="1214" y="696"/>
                  </a:cubicBezTo>
                  <a:lnTo>
                    <a:pt x="1303" y="696"/>
                  </a:lnTo>
                  <a:lnTo>
                    <a:pt x="1695" y="1392"/>
                  </a:lnTo>
                  <a:lnTo>
                    <a:pt x="4550" y="1392"/>
                  </a:lnTo>
                  <a:lnTo>
                    <a:pt x="4925" y="696"/>
                  </a:lnTo>
                  <a:close/>
                  <a:moveTo>
                    <a:pt x="1232" y="0"/>
                  </a:moveTo>
                  <a:cubicBezTo>
                    <a:pt x="553" y="0"/>
                    <a:pt x="0" y="553"/>
                    <a:pt x="0" y="1249"/>
                  </a:cubicBezTo>
                  <a:lnTo>
                    <a:pt x="0" y="7779"/>
                  </a:lnTo>
                  <a:cubicBezTo>
                    <a:pt x="0" y="8457"/>
                    <a:pt x="553" y="9011"/>
                    <a:pt x="1232" y="9011"/>
                  </a:cubicBezTo>
                  <a:lnTo>
                    <a:pt x="4961" y="9011"/>
                  </a:lnTo>
                  <a:cubicBezTo>
                    <a:pt x="5639" y="9011"/>
                    <a:pt x="6192" y="8457"/>
                    <a:pt x="6192" y="7779"/>
                  </a:cubicBezTo>
                  <a:lnTo>
                    <a:pt x="6192" y="1249"/>
                  </a:lnTo>
                  <a:cubicBezTo>
                    <a:pt x="6192" y="553"/>
                    <a:pt x="5639" y="0"/>
                    <a:pt x="494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40"/>
            <p:cNvSpPr/>
            <p:nvPr/>
          </p:nvSpPr>
          <p:spPr>
            <a:xfrm>
              <a:off x="2591594" y="1828007"/>
              <a:ext cx="74296" cy="79061"/>
            </a:xfrm>
            <a:custGeom>
              <a:avLst/>
              <a:gdLst/>
              <a:ahLst/>
              <a:cxnLst/>
              <a:rect l="l" t="t" r="r" b="b"/>
              <a:pathLst>
                <a:path w="2214" h="2356" extrusionOk="0">
                  <a:moveTo>
                    <a:pt x="518" y="0"/>
                  </a:moveTo>
                  <a:lnTo>
                    <a:pt x="518" y="553"/>
                  </a:lnTo>
                  <a:cubicBezTo>
                    <a:pt x="518" y="1000"/>
                    <a:pt x="1" y="2088"/>
                    <a:pt x="1" y="2356"/>
                  </a:cubicBezTo>
                  <a:lnTo>
                    <a:pt x="2213" y="2356"/>
                  </a:lnTo>
                  <a:cubicBezTo>
                    <a:pt x="2213" y="2088"/>
                    <a:pt x="1696" y="1000"/>
                    <a:pt x="1696" y="553"/>
                  </a:cubicBezTo>
                  <a:lnTo>
                    <a:pt x="1696"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40"/>
            <p:cNvSpPr/>
            <p:nvPr/>
          </p:nvSpPr>
          <p:spPr>
            <a:xfrm>
              <a:off x="2628742" y="1828007"/>
              <a:ext cx="37148" cy="79061"/>
            </a:xfrm>
            <a:custGeom>
              <a:avLst/>
              <a:gdLst/>
              <a:ahLst/>
              <a:cxnLst/>
              <a:rect l="l" t="t" r="r" b="b"/>
              <a:pathLst>
                <a:path w="1107" h="2356" extrusionOk="0">
                  <a:moveTo>
                    <a:pt x="0" y="0"/>
                  </a:moveTo>
                  <a:lnTo>
                    <a:pt x="0" y="2356"/>
                  </a:lnTo>
                  <a:lnTo>
                    <a:pt x="1106" y="2356"/>
                  </a:lnTo>
                  <a:cubicBezTo>
                    <a:pt x="1106" y="2088"/>
                    <a:pt x="589" y="1000"/>
                    <a:pt x="589" y="553"/>
                  </a:cubicBezTo>
                  <a:lnTo>
                    <a:pt x="58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40"/>
            <p:cNvSpPr/>
            <p:nvPr/>
          </p:nvSpPr>
          <p:spPr>
            <a:xfrm>
              <a:off x="2580218" y="1896263"/>
              <a:ext cx="97652" cy="24564"/>
            </a:xfrm>
            <a:custGeom>
              <a:avLst/>
              <a:gdLst/>
              <a:ahLst/>
              <a:cxnLst/>
              <a:rect l="l" t="t" r="r" b="b"/>
              <a:pathLst>
                <a:path w="2910" h="732" extrusionOk="0">
                  <a:moveTo>
                    <a:pt x="1" y="0"/>
                  </a:moveTo>
                  <a:lnTo>
                    <a:pt x="1" y="732"/>
                  </a:lnTo>
                  <a:lnTo>
                    <a:pt x="2909" y="732"/>
                  </a:lnTo>
                  <a:lnTo>
                    <a:pt x="29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40"/>
            <p:cNvSpPr/>
            <p:nvPr/>
          </p:nvSpPr>
          <p:spPr>
            <a:xfrm>
              <a:off x="2628742" y="1896263"/>
              <a:ext cx="49128" cy="24564"/>
            </a:xfrm>
            <a:custGeom>
              <a:avLst/>
              <a:gdLst/>
              <a:ahLst/>
              <a:cxnLst/>
              <a:rect l="l" t="t" r="r" b="b"/>
              <a:pathLst>
                <a:path w="1464" h="732" extrusionOk="0">
                  <a:moveTo>
                    <a:pt x="0" y="0"/>
                  </a:moveTo>
                  <a:lnTo>
                    <a:pt x="0" y="732"/>
                  </a:lnTo>
                  <a:lnTo>
                    <a:pt x="1463" y="732"/>
                  </a:lnTo>
                  <a:lnTo>
                    <a:pt x="146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40"/>
            <p:cNvSpPr/>
            <p:nvPr/>
          </p:nvSpPr>
          <p:spPr>
            <a:xfrm>
              <a:off x="2571862" y="1920223"/>
              <a:ext cx="114398" cy="22182"/>
            </a:xfrm>
            <a:custGeom>
              <a:avLst/>
              <a:gdLst/>
              <a:ahLst/>
              <a:cxnLst/>
              <a:rect l="l" t="t" r="r" b="b"/>
              <a:pathLst>
                <a:path w="3409" h="661" extrusionOk="0">
                  <a:moveTo>
                    <a:pt x="0" y="0"/>
                  </a:moveTo>
                  <a:lnTo>
                    <a:pt x="0" y="660"/>
                  </a:lnTo>
                  <a:lnTo>
                    <a:pt x="3408" y="660"/>
                  </a:lnTo>
                  <a:lnTo>
                    <a:pt x="340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40"/>
            <p:cNvSpPr/>
            <p:nvPr/>
          </p:nvSpPr>
          <p:spPr>
            <a:xfrm>
              <a:off x="2628742" y="1920223"/>
              <a:ext cx="57518" cy="22182"/>
            </a:xfrm>
            <a:custGeom>
              <a:avLst/>
              <a:gdLst/>
              <a:ahLst/>
              <a:cxnLst/>
              <a:rect l="l" t="t" r="r" b="b"/>
              <a:pathLst>
                <a:path w="1714" h="661" extrusionOk="0">
                  <a:moveTo>
                    <a:pt x="0" y="0"/>
                  </a:moveTo>
                  <a:lnTo>
                    <a:pt x="0" y="660"/>
                  </a:lnTo>
                  <a:lnTo>
                    <a:pt x="1713" y="660"/>
                  </a:lnTo>
                  <a:lnTo>
                    <a:pt x="17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40"/>
            <p:cNvSpPr/>
            <p:nvPr/>
          </p:nvSpPr>
          <p:spPr>
            <a:xfrm>
              <a:off x="2596393" y="1804047"/>
              <a:ext cx="64095" cy="25202"/>
            </a:xfrm>
            <a:custGeom>
              <a:avLst/>
              <a:gdLst/>
              <a:ahLst/>
              <a:cxnLst/>
              <a:rect l="l" t="t" r="r" b="b"/>
              <a:pathLst>
                <a:path w="1910" h="751" extrusionOk="0">
                  <a:moveTo>
                    <a:pt x="1" y="1"/>
                  </a:moveTo>
                  <a:lnTo>
                    <a:pt x="1" y="750"/>
                  </a:lnTo>
                  <a:lnTo>
                    <a:pt x="1910" y="750"/>
                  </a:lnTo>
                  <a:lnTo>
                    <a:pt x="191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40"/>
            <p:cNvSpPr/>
            <p:nvPr/>
          </p:nvSpPr>
          <p:spPr>
            <a:xfrm>
              <a:off x="2628742" y="1804047"/>
              <a:ext cx="31745" cy="25202"/>
            </a:xfrm>
            <a:custGeom>
              <a:avLst/>
              <a:gdLst/>
              <a:ahLst/>
              <a:cxnLst/>
              <a:rect l="l" t="t" r="r" b="b"/>
              <a:pathLst>
                <a:path w="946" h="751" extrusionOk="0">
                  <a:moveTo>
                    <a:pt x="0" y="1"/>
                  </a:moveTo>
                  <a:lnTo>
                    <a:pt x="0" y="750"/>
                  </a:lnTo>
                  <a:lnTo>
                    <a:pt x="946" y="750"/>
                  </a:lnTo>
                  <a:lnTo>
                    <a:pt x="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40"/>
            <p:cNvSpPr/>
            <p:nvPr/>
          </p:nvSpPr>
          <p:spPr>
            <a:xfrm>
              <a:off x="2591594" y="1777704"/>
              <a:ext cx="74900" cy="28188"/>
            </a:xfrm>
            <a:custGeom>
              <a:avLst/>
              <a:gdLst/>
              <a:ahLst/>
              <a:cxnLst/>
              <a:rect l="l" t="t" r="r" b="b"/>
              <a:pathLst>
                <a:path w="2232" h="840" extrusionOk="0">
                  <a:moveTo>
                    <a:pt x="1" y="1"/>
                  </a:moveTo>
                  <a:lnTo>
                    <a:pt x="1" y="839"/>
                  </a:lnTo>
                  <a:lnTo>
                    <a:pt x="2231" y="839"/>
                  </a:lnTo>
                  <a:lnTo>
                    <a:pt x="2231" y="1"/>
                  </a:lnTo>
                  <a:lnTo>
                    <a:pt x="1839" y="1"/>
                  </a:lnTo>
                  <a:lnTo>
                    <a:pt x="1839" y="393"/>
                  </a:lnTo>
                  <a:lnTo>
                    <a:pt x="1446" y="393"/>
                  </a:lnTo>
                  <a:lnTo>
                    <a:pt x="1446" y="1"/>
                  </a:lnTo>
                  <a:lnTo>
                    <a:pt x="786" y="1"/>
                  </a:lnTo>
                  <a:lnTo>
                    <a:pt x="786" y="393"/>
                  </a:lnTo>
                  <a:lnTo>
                    <a:pt x="393" y="393"/>
                  </a:lnTo>
                  <a:lnTo>
                    <a:pt x="393"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40"/>
            <p:cNvSpPr/>
            <p:nvPr/>
          </p:nvSpPr>
          <p:spPr>
            <a:xfrm>
              <a:off x="2628742" y="1777704"/>
              <a:ext cx="37752" cy="28188"/>
            </a:xfrm>
            <a:custGeom>
              <a:avLst/>
              <a:gdLst/>
              <a:ahLst/>
              <a:cxnLst/>
              <a:rect l="l" t="t" r="r" b="b"/>
              <a:pathLst>
                <a:path w="1125" h="840" extrusionOk="0">
                  <a:moveTo>
                    <a:pt x="0" y="1"/>
                  </a:moveTo>
                  <a:lnTo>
                    <a:pt x="0" y="839"/>
                  </a:lnTo>
                  <a:lnTo>
                    <a:pt x="1124" y="839"/>
                  </a:lnTo>
                  <a:lnTo>
                    <a:pt x="1124" y="1"/>
                  </a:lnTo>
                  <a:lnTo>
                    <a:pt x="732" y="1"/>
                  </a:lnTo>
                  <a:lnTo>
                    <a:pt x="732" y="393"/>
                  </a:lnTo>
                  <a:lnTo>
                    <a:pt x="339" y="393"/>
                  </a:lnTo>
                  <a:lnTo>
                    <a:pt x="33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40"/>
            <p:cNvSpPr/>
            <p:nvPr/>
          </p:nvSpPr>
          <p:spPr>
            <a:xfrm>
              <a:off x="2628742" y="1699280"/>
              <a:ext cx="104196" cy="301783"/>
            </a:xfrm>
            <a:custGeom>
              <a:avLst/>
              <a:gdLst/>
              <a:ahLst/>
              <a:cxnLst/>
              <a:rect l="l" t="t" r="r" b="b"/>
              <a:pathLst>
                <a:path w="3105" h="8993" extrusionOk="0">
                  <a:moveTo>
                    <a:pt x="0" y="0"/>
                  </a:moveTo>
                  <a:lnTo>
                    <a:pt x="0" y="1410"/>
                  </a:lnTo>
                  <a:lnTo>
                    <a:pt x="1445" y="1410"/>
                  </a:lnTo>
                  <a:lnTo>
                    <a:pt x="1820" y="714"/>
                  </a:lnTo>
                  <a:lnTo>
                    <a:pt x="1856" y="714"/>
                  </a:lnTo>
                  <a:cubicBezTo>
                    <a:pt x="2141" y="714"/>
                    <a:pt x="2373" y="964"/>
                    <a:pt x="2373" y="1249"/>
                  </a:cubicBezTo>
                  <a:lnTo>
                    <a:pt x="2373" y="7780"/>
                  </a:lnTo>
                  <a:cubicBezTo>
                    <a:pt x="2373" y="8065"/>
                    <a:pt x="2141" y="8297"/>
                    <a:pt x="1856" y="8297"/>
                  </a:cubicBezTo>
                  <a:lnTo>
                    <a:pt x="0" y="8297"/>
                  </a:lnTo>
                  <a:lnTo>
                    <a:pt x="0" y="8993"/>
                  </a:lnTo>
                  <a:lnTo>
                    <a:pt x="1874" y="8993"/>
                  </a:lnTo>
                  <a:cubicBezTo>
                    <a:pt x="2552" y="8993"/>
                    <a:pt x="3105" y="8458"/>
                    <a:pt x="3105" y="7762"/>
                  </a:cubicBezTo>
                  <a:lnTo>
                    <a:pt x="3105" y="1231"/>
                  </a:lnTo>
                  <a:cubicBezTo>
                    <a:pt x="3105" y="553"/>
                    <a:pt x="2552" y="0"/>
                    <a:pt x="185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45" name="Google Shape;1645;p40"/>
          <p:cNvGrpSpPr/>
          <p:nvPr/>
        </p:nvGrpSpPr>
        <p:grpSpPr>
          <a:xfrm>
            <a:off x="1525208" y="4194179"/>
            <a:ext cx="414448" cy="414408"/>
            <a:chOff x="1653360" y="1651964"/>
            <a:chExt cx="397019" cy="397019"/>
          </a:xfrm>
        </p:grpSpPr>
        <p:sp>
          <p:nvSpPr>
            <p:cNvPr id="1646" name="Google Shape;1646;p40"/>
            <p:cNvSpPr/>
            <p:nvPr/>
          </p:nvSpPr>
          <p:spPr>
            <a:xfrm>
              <a:off x="1653360" y="1651964"/>
              <a:ext cx="397019" cy="397019"/>
            </a:xfrm>
            <a:custGeom>
              <a:avLst/>
              <a:gdLst/>
              <a:ahLst/>
              <a:cxnLst/>
              <a:rect l="l" t="t" r="r" b="b"/>
              <a:pathLst>
                <a:path w="11831" h="11831" extrusionOk="0">
                  <a:moveTo>
                    <a:pt x="5906" y="1"/>
                  </a:moveTo>
                  <a:cubicBezTo>
                    <a:pt x="2641" y="1"/>
                    <a:pt x="0" y="2659"/>
                    <a:pt x="0" y="5924"/>
                  </a:cubicBezTo>
                  <a:cubicBezTo>
                    <a:pt x="0" y="9190"/>
                    <a:pt x="2641" y="11830"/>
                    <a:pt x="5906" y="11830"/>
                  </a:cubicBezTo>
                  <a:cubicBezTo>
                    <a:pt x="9172" y="11830"/>
                    <a:pt x="11830" y="9190"/>
                    <a:pt x="11830" y="5924"/>
                  </a:cubicBezTo>
                  <a:cubicBezTo>
                    <a:pt x="11830" y="2659"/>
                    <a:pt x="9172"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40"/>
            <p:cNvSpPr/>
            <p:nvPr/>
          </p:nvSpPr>
          <p:spPr>
            <a:xfrm>
              <a:off x="1731214" y="1714851"/>
              <a:ext cx="240708" cy="274265"/>
            </a:xfrm>
            <a:custGeom>
              <a:avLst/>
              <a:gdLst/>
              <a:ahLst/>
              <a:cxnLst/>
              <a:rect l="l" t="t" r="r" b="b"/>
              <a:pathLst>
                <a:path w="7173" h="8173" extrusionOk="0">
                  <a:moveTo>
                    <a:pt x="3586" y="0"/>
                  </a:moveTo>
                  <a:cubicBezTo>
                    <a:pt x="3586" y="0"/>
                    <a:pt x="1779" y="1540"/>
                    <a:pt x="158" y="1540"/>
                  </a:cubicBezTo>
                  <a:cubicBezTo>
                    <a:pt x="105" y="1540"/>
                    <a:pt x="52" y="1538"/>
                    <a:pt x="0" y="1535"/>
                  </a:cubicBezTo>
                  <a:lnTo>
                    <a:pt x="0" y="1535"/>
                  </a:lnTo>
                  <a:cubicBezTo>
                    <a:pt x="0" y="1535"/>
                    <a:pt x="196" y="4372"/>
                    <a:pt x="803" y="5763"/>
                  </a:cubicBezTo>
                  <a:cubicBezTo>
                    <a:pt x="1410" y="7137"/>
                    <a:pt x="3586" y="8172"/>
                    <a:pt x="3586" y="8172"/>
                  </a:cubicBezTo>
                  <a:cubicBezTo>
                    <a:pt x="3586" y="8172"/>
                    <a:pt x="5763" y="7137"/>
                    <a:pt x="6370" y="5763"/>
                  </a:cubicBezTo>
                  <a:cubicBezTo>
                    <a:pt x="6976" y="4372"/>
                    <a:pt x="7173" y="1535"/>
                    <a:pt x="7173" y="1535"/>
                  </a:cubicBezTo>
                  <a:lnTo>
                    <a:pt x="7173" y="1535"/>
                  </a:lnTo>
                  <a:cubicBezTo>
                    <a:pt x="7121" y="1538"/>
                    <a:pt x="7069" y="1540"/>
                    <a:pt x="7016" y="1540"/>
                  </a:cubicBezTo>
                  <a:cubicBezTo>
                    <a:pt x="5410" y="1540"/>
                    <a:pt x="3586" y="0"/>
                    <a:pt x="3586"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40"/>
            <p:cNvSpPr/>
            <p:nvPr/>
          </p:nvSpPr>
          <p:spPr>
            <a:xfrm>
              <a:off x="1851551" y="1714851"/>
              <a:ext cx="120371" cy="274265"/>
            </a:xfrm>
            <a:custGeom>
              <a:avLst/>
              <a:gdLst/>
              <a:ahLst/>
              <a:cxnLst/>
              <a:rect l="l" t="t" r="r" b="b"/>
              <a:pathLst>
                <a:path w="3587" h="8173" extrusionOk="0">
                  <a:moveTo>
                    <a:pt x="0" y="0"/>
                  </a:moveTo>
                  <a:lnTo>
                    <a:pt x="0" y="8172"/>
                  </a:lnTo>
                  <a:cubicBezTo>
                    <a:pt x="0" y="8172"/>
                    <a:pt x="2177" y="7137"/>
                    <a:pt x="2784" y="5763"/>
                  </a:cubicBezTo>
                  <a:cubicBezTo>
                    <a:pt x="3390" y="4372"/>
                    <a:pt x="3587" y="1535"/>
                    <a:pt x="3587" y="1535"/>
                  </a:cubicBezTo>
                  <a:lnTo>
                    <a:pt x="3587" y="1535"/>
                  </a:lnTo>
                  <a:cubicBezTo>
                    <a:pt x="3535" y="1538"/>
                    <a:pt x="3483" y="1540"/>
                    <a:pt x="3430" y="1540"/>
                  </a:cubicBezTo>
                  <a:cubicBezTo>
                    <a:pt x="1824" y="1540"/>
                    <a:pt x="0" y="0"/>
                    <a:pt x="0"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40"/>
            <p:cNvSpPr/>
            <p:nvPr/>
          </p:nvSpPr>
          <p:spPr>
            <a:xfrm>
              <a:off x="1821013" y="1765120"/>
              <a:ext cx="61712" cy="68290"/>
            </a:xfrm>
            <a:custGeom>
              <a:avLst/>
              <a:gdLst/>
              <a:ahLst/>
              <a:cxnLst/>
              <a:rect l="l" t="t" r="r" b="b"/>
              <a:pathLst>
                <a:path w="1839" h="2035" extrusionOk="0">
                  <a:moveTo>
                    <a:pt x="643" y="1"/>
                  </a:moveTo>
                  <a:lnTo>
                    <a:pt x="643" y="643"/>
                  </a:lnTo>
                  <a:lnTo>
                    <a:pt x="0" y="643"/>
                  </a:lnTo>
                  <a:lnTo>
                    <a:pt x="0" y="1214"/>
                  </a:lnTo>
                  <a:lnTo>
                    <a:pt x="643" y="1214"/>
                  </a:lnTo>
                  <a:lnTo>
                    <a:pt x="643" y="2035"/>
                  </a:lnTo>
                  <a:lnTo>
                    <a:pt x="1196" y="2035"/>
                  </a:lnTo>
                  <a:lnTo>
                    <a:pt x="1196" y="1214"/>
                  </a:lnTo>
                  <a:lnTo>
                    <a:pt x="1838" y="1214"/>
                  </a:lnTo>
                  <a:lnTo>
                    <a:pt x="1838" y="643"/>
                  </a:lnTo>
                  <a:lnTo>
                    <a:pt x="1196" y="643"/>
                  </a:lnTo>
                  <a:lnTo>
                    <a:pt x="119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40"/>
            <p:cNvSpPr/>
            <p:nvPr/>
          </p:nvSpPr>
          <p:spPr>
            <a:xfrm>
              <a:off x="1851551" y="1765120"/>
              <a:ext cx="31175" cy="68290"/>
            </a:xfrm>
            <a:custGeom>
              <a:avLst/>
              <a:gdLst/>
              <a:ahLst/>
              <a:cxnLst/>
              <a:rect l="l" t="t" r="r" b="b"/>
              <a:pathLst>
                <a:path w="929" h="2035" extrusionOk="0">
                  <a:moveTo>
                    <a:pt x="0" y="1"/>
                  </a:moveTo>
                  <a:lnTo>
                    <a:pt x="0" y="2035"/>
                  </a:lnTo>
                  <a:lnTo>
                    <a:pt x="286" y="2035"/>
                  </a:lnTo>
                  <a:lnTo>
                    <a:pt x="286" y="1214"/>
                  </a:lnTo>
                  <a:lnTo>
                    <a:pt x="928" y="1214"/>
                  </a:lnTo>
                  <a:lnTo>
                    <a:pt x="928" y="643"/>
                  </a:lnTo>
                  <a:lnTo>
                    <a:pt x="286" y="643"/>
                  </a:lnTo>
                  <a:lnTo>
                    <a:pt x="28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40"/>
            <p:cNvSpPr/>
            <p:nvPr/>
          </p:nvSpPr>
          <p:spPr>
            <a:xfrm>
              <a:off x="1807255" y="1868108"/>
              <a:ext cx="87451" cy="109028"/>
            </a:xfrm>
            <a:custGeom>
              <a:avLst/>
              <a:gdLst/>
              <a:ahLst/>
              <a:cxnLst/>
              <a:rect l="l" t="t" r="r" b="b"/>
              <a:pathLst>
                <a:path w="2606" h="3249" extrusionOk="0">
                  <a:moveTo>
                    <a:pt x="607" y="1"/>
                  </a:moveTo>
                  <a:lnTo>
                    <a:pt x="607" y="750"/>
                  </a:lnTo>
                  <a:cubicBezTo>
                    <a:pt x="607" y="1678"/>
                    <a:pt x="393" y="1821"/>
                    <a:pt x="196" y="2374"/>
                  </a:cubicBezTo>
                  <a:cubicBezTo>
                    <a:pt x="71" y="2713"/>
                    <a:pt x="0" y="3088"/>
                    <a:pt x="0" y="3248"/>
                  </a:cubicBezTo>
                  <a:lnTo>
                    <a:pt x="2605" y="3248"/>
                  </a:lnTo>
                  <a:cubicBezTo>
                    <a:pt x="2605" y="3088"/>
                    <a:pt x="2552" y="2713"/>
                    <a:pt x="2427" y="2374"/>
                  </a:cubicBezTo>
                  <a:cubicBezTo>
                    <a:pt x="2230" y="1821"/>
                    <a:pt x="2016" y="1678"/>
                    <a:pt x="2016" y="750"/>
                  </a:cubicBezTo>
                  <a:lnTo>
                    <a:pt x="2016"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40"/>
            <p:cNvSpPr/>
            <p:nvPr/>
          </p:nvSpPr>
          <p:spPr>
            <a:xfrm>
              <a:off x="1851551" y="1868108"/>
              <a:ext cx="44933" cy="109028"/>
            </a:xfrm>
            <a:custGeom>
              <a:avLst/>
              <a:gdLst/>
              <a:ahLst/>
              <a:cxnLst/>
              <a:rect l="l" t="t" r="r" b="b"/>
              <a:pathLst>
                <a:path w="1339" h="3249" extrusionOk="0">
                  <a:moveTo>
                    <a:pt x="0" y="1"/>
                  </a:moveTo>
                  <a:lnTo>
                    <a:pt x="0" y="3248"/>
                  </a:lnTo>
                  <a:lnTo>
                    <a:pt x="1339" y="3248"/>
                  </a:lnTo>
                  <a:cubicBezTo>
                    <a:pt x="1339" y="3088"/>
                    <a:pt x="1267" y="2713"/>
                    <a:pt x="1142" y="2374"/>
                  </a:cubicBezTo>
                  <a:cubicBezTo>
                    <a:pt x="946" y="1821"/>
                    <a:pt x="732" y="1678"/>
                    <a:pt x="732" y="750"/>
                  </a:cubicBezTo>
                  <a:lnTo>
                    <a:pt x="73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40"/>
            <p:cNvSpPr/>
            <p:nvPr/>
          </p:nvSpPr>
          <p:spPr>
            <a:xfrm>
              <a:off x="1817423" y="1827403"/>
              <a:ext cx="68290" cy="42551"/>
            </a:xfrm>
            <a:custGeom>
              <a:avLst/>
              <a:gdLst/>
              <a:ahLst/>
              <a:cxnLst/>
              <a:rect l="l" t="t" r="r" b="b"/>
              <a:pathLst>
                <a:path w="2035" h="1268" extrusionOk="0">
                  <a:moveTo>
                    <a:pt x="0" y="1"/>
                  </a:moveTo>
                  <a:lnTo>
                    <a:pt x="339" y="1267"/>
                  </a:lnTo>
                  <a:lnTo>
                    <a:pt x="1695" y="1267"/>
                  </a:lnTo>
                  <a:lnTo>
                    <a:pt x="203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40"/>
            <p:cNvSpPr/>
            <p:nvPr/>
          </p:nvSpPr>
          <p:spPr>
            <a:xfrm>
              <a:off x="1851551" y="1827403"/>
              <a:ext cx="34162" cy="42551"/>
            </a:xfrm>
            <a:custGeom>
              <a:avLst/>
              <a:gdLst/>
              <a:ahLst/>
              <a:cxnLst/>
              <a:rect l="l" t="t" r="r" b="b"/>
              <a:pathLst>
                <a:path w="1018" h="1268" extrusionOk="0">
                  <a:moveTo>
                    <a:pt x="0" y="1"/>
                  </a:moveTo>
                  <a:lnTo>
                    <a:pt x="0" y="1267"/>
                  </a:lnTo>
                  <a:lnTo>
                    <a:pt x="678" y="1267"/>
                  </a:lnTo>
                  <a:lnTo>
                    <a:pt x="101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40"/>
            <p:cNvSpPr/>
            <p:nvPr/>
          </p:nvSpPr>
          <p:spPr>
            <a:xfrm>
              <a:off x="1816215" y="1860927"/>
              <a:ext cx="71276" cy="26376"/>
            </a:xfrm>
            <a:custGeom>
              <a:avLst/>
              <a:gdLst/>
              <a:ahLst/>
              <a:cxnLst/>
              <a:rect l="l" t="t" r="r" b="b"/>
              <a:pathLst>
                <a:path w="2124" h="786" extrusionOk="0">
                  <a:moveTo>
                    <a:pt x="1" y="1"/>
                  </a:moveTo>
                  <a:lnTo>
                    <a:pt x="1" y="786"/>
                  </a:lnTo>
                  <a:lnTo>
                    <a:pt x="2124" y="786"/>
                  </a:lnTo>
                  <a:lnTo>
                    <a:pt x="212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40"/>
            <p:cNvSpPr/>
            <p:nvPr/>
          </p:nvSpPr>
          <p:spPr>
            <a:xfrm>
              <a:off x="1851551" y="1860927"/>
              <a:ext cx="35940" cy="26376"/>
            </a:xfrm>
            <a:custGeom>
              <a:avLst/>
              <a:gdLst/>
              <a:ahLst/>
              <a:cxnLst/>
              <a:rect l="l" t="t" r="r" b="b"/>
              <a:pathLst>
                <a:path w="1071" h="786" extrusionOk="0">
                  <a:moveTo>
                    <a:pt x="0" y="1"/>
                  </a:moveTo>
                  <a:lnTo>
                    <a:pt x="0" y="786"/>
                  </a:lnTo>
                  <a:lnTo>
                    <a:pt x="1071" y="786"/>
                  </a:lnTo>
                  <a:lnTo>
                    <a:pt x="107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40"/>
            <p:cNvSpPr/>
            <p:nvPr/>
          </p:nvSpPr>
          <p:spPr>
            <a:xfrm>
              <a:off x="1718629" y="1698676"/>
              <a:ext cx="266480" cy="304199"/>
            </a:xfrm>
            <a:custGeom>
              <a:avLst/>
              <a:gdLst/>
              <a:ahLst/>
              <a:cxnLst/>
              <a:rect l="l" t="t" r="r" b="b"/>
              <a:pathLst>
                <a:path w="7941" h="9065" extrusionOk="0">
                  <a:moveTo>
                    <a:pt x="3961" y="928"/>
                  </a:moveTo>
                  <a:cubicBezTo>
                    <a:pt x="4175" y="1089"/>
                    <a:pt x="4532" y="1339"/>
                    <a:pt x="4961" y="1588"/>
                  </a:cubicBezTo>
                  <a:cubicBezTo>
                    <a:pt x="5763" y="2052"/>
                    <a:pt x="6495" y="2320"/>
                    <a:pt x="7155" y="2373"/>
                  </a:cubicBezTo>
                  <a:cubicBezTo>
                    <a:pt x="7084" y="3176"/>
                    <a:pt x="6870" y="5086"/>
                    <a:pt x="6424" y="6103"/>
                  </a:cubicBezTo>
                  <a:cubicBezTo>
                    <a:pt x="5960" y="7137"/>
                    <a:pt x="4461" y="7994"/>
                    <a:pt x="3961" y="8261"/>
                  </a:cubicBezTo>
                  <a:cubicBezTo>
                    <a:pt x="3480" y="7994"/>
                    <a:pt x="1963" y="7137"/>
                    <a:pt x="1499" y="6103"/>
                  </a:cubicBezTo>
                  <a:cubicBezTo>
                    <a:pt x="1053" y="5086"/>
                    <a:pt x="839" y="3176"/>
                    <a:pt x="768" y="2373"/>
                  </a:cubicBezTo>
                  <a:cubicBezTo>
                    <a:pt x="2088" y="2266"/>
                    <a:pt x="3426" y="1339"/>
                    <a:pt x="3961" y="928"/>
                  </a:cubicBezTo>
                  <a:close/>
                  <a:moveTo>
                    <a:pt x="3961" y="0"/>
                  </a:moveTo>
                  <a:lnTo>
                    <a:pt x="3729" y="197"/>
                  </a:lnTo>
                  <a:cubicBezTo>
                    <a:pt x="3729" y="197"/>
                    <a:pt x="3248" y="607"/>
                    <a:pt x="2605" y="982"/>
                  </a:cubicBezTo>
                  <a:cubicBezTo>
                    <a:pt x="1823" y="1431"/>
                    <a:pt x="1102" y="1663"/>
                    <a:pt x="517" y="1663"/>
                  </a:cubicBezTo>
                  <a:cubicBezTo>
                    <a:pt x="475" y="1663"/>
                    <a:pt x="433" y="1662"/>
                    <a:pt x="393" y="1660"/>
                  </a:cubicBezTo>
                  <a:lnTo>
                    <a:pt x="0" y="1642"/>
                  </a:lnTo>
                  <a:lnTo>
                    <a:pt x="18" y="2034"/>
                  </a:lnTo>
                  <a:cubicBezTo>
                    <a:pt x="36" y="2159"/>
                    <a:pt x="214" y="4961"/>
                    <a:pt x="857" y="6388"/>
                  </a:cubicBezTo>
                  <a:cubicBezTo>
                    <a:pt x="1499" y="7869"/>
                    <a:pt x="3712" y="8940"/>
                    <a:pt x="3819" y="8975"/>
                  </a:cubicBezTo>
                  <a:lnTo>
                    <a:pt x="3961" y="9064"/>
                  </a:lnTo>
                  <a:lnTo>
                    <a:pt x="4122" y="8975"/>
                  </a:lnTo>
                  <a:cubicBezTo>
                    <a:pt x="4211" y="8940"/>
                    <a:pt x="6424" y="7869"/>
                    <a:pt x="7084" y="6388"/>
                  </a:cubicBezTo>
                  <a:cubicBezTo>
                    <a:pt x="7708" y="4961"/>
                    <a:pt x="7905" y="2159"/>
                    <a:pt x="7905" y="2034"/>
                  </a:cubicBezTo>
                  <a:lnTo>
                    <a:pt x="7940" y="1642"/>
                  </a:lnTo>
                  <a:lnTo>
                    <a:pt x="7530" y="1660"/>
                  </a:lnTo>
                  <a:cubicBezTo>
                    <a:pt x="7488" y="1662"/>
                    <a:pt x="7445" y="1664"/>
                    <a:pt x="7402" y="1664"/>
                  </a:cubicBezTo>
                  <a:cubicBezTo>
                    <a:pt x="5946" y="1664"/>
                    <a:pt x="4228" y="231"/>
                    <a:pt x="4193" y="197"/>
                  </a:cubicBezTo>
                  <a:lnTo>
                    <a:pt x="396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40"/>
            <p:cNvSpPr/>
            <p:nvPr/>
          </p:nvSpPr>
          <p:spPr>
            <a:xfrm>
              <a:off x="1851551" y="1698676"/>
              <a:ext cx="133559" cy="304199"/>
            </a:xfrm>
            <a:custGeom>
              <a:avLst/>
              <a:gdLst/>
              <a:ahLst/>
              <a:cxnLst/>
              <a:rect l="l" t="t" r="r" b="b"/>
              <a:pathLst>
                <a:path w="3980" h="9065" extrusionOk="0">
                  <a:moveTo>
                    <a:pt x="0" y="0"/>
                  </a:moveTo>
                  <a:lnTo>
                    <a:pt x="0" y="928"/>
                  </a:lnTo>
                  <a:cubicBezTo>
                    <a:pt x="214" y="1089"/>
                    <a:pt x="571" y="1339"/>
                    <a:pt x="1000" y="1588"/>
                  </a:cubicBezTo>
                  <a:cubicBezTo>
                    <a:pt x="1802" y="2052"/>
                    <a:pt x="2534" y="2320"/>
                    <a:pt x="3194" y="2373"/>
                  </a:cubicBezTo>
                  <a:cubicBezTo>
                    <a:pt x="3123" y="3176"/>
                    <a:pt x="2909" y="5086"/>
                    <a:pt x="2463" y="6103"/>
                  </a:cubicBezTo>
                  <a:cubicBezTo>
                    <a:pt x="1999" y="7137"/>
                    <a:pt x="500" y="7994"/>
                    <a:pt x="0" y="8261"/>
                  </a:cubicBezTo>
                  <a:lnTo>
                    <a:pt x="0" y="9064"/>
                  </a:lnTo>
                  <a:lnTo>
                    <a:pt x="161" y="8975"/>
                  </a:lnTo>
                  <a:cubicBezTo>
                    <a:pt x="250" y="8940"/>
                    <a:pt x="2463" y="7869"/>
                    <a:pt x="3123" y="6388"/>
                  </a:cubicBezTo>
                  <a:cubicBezTo>
                    <a:pt x="3747" y="4961"/>
                    <a:pt x="3944" y="2159"/>
                    <a:pt x="3944" y="2034"/>
                  </a:cubicBezTo>
                  <a:lnTo>
                    <a:pt x="3979" y="1642"/>
                  </a:lnTo>
                  <a:lnTo>
                    <a:pt x="3569" y="1660"/>
                  </a:lnTo>
                  <a:cubicBezTo>
                    <a:pt x="3527" y="1662"/>
                    <a:pt x="3484" y="1664"/>
                    <a:pt x="3441" y="1664"/>
                  </a:cubicBezTo>
                  <a:cubicBezTo>
                    <a:pt x="1985" y="1664"/>
                    <a:pt x="267" y="231"/>
                    <a:pt x="232" y="197"/>
                  </a:cubicBez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9" name="Google Shape;1659;p40"/>
          <p:cNvGrpSpPr/>
          <p:nvPr/>
        </p:nvGrpSpPr>
        <p:grpSpPr>
          <a:xfrm>
            <a:off x="713267" y="4194179"/>
            <a:ext cx="415078" cy="414408"/>
            <a:chOff x="875564" y="1651964"/>
            <a:chExt cx="397623" cy="397019"/>
          </a:xfrm>
        </p:grpSpPr>
        <p:sp>
          <p:nvSpPr>
            <p:cNvPr id="1660" name="Google Shape;1660;p40"/>
            <p:cNvSpPr/>
            <p:nvPr/>
          </p:nvSpPr>
          <p:spPr>
            <a:xfrm>
              <a:off x="875564" y="1651964"/>
              <a:ext cx="397623" cy="397019"/>
            </a:xfrm>
            <a:custGeom>
              <a:avLst/>
              <a:gdLst/>
              <a:ahLst/>
              <a:cxnLst/>
              <a:rect l="l" t="t" r="r" b="b"/>
              <a:pathLst>
                <a:path w="11849" h="11831" extrusionOk="0">
                  <a:moveTo>
                    <a:pt x="5925" y="1"/>
                  </a:moveTo>
                  <a:cubicBezTo>
                    <a:pt x="2659" y="1"/>
                    <a:pt x="1" y="2659"/>
                    <a:pt x="1" y="5924"/>
                  </a:cubicBezTo>
                  <a:cubicBezTo>
                    <a:pt x="1" y="9190"/>
                    <a:pt x="2659" y="11830"/>
                    <a:pt x="5925" y="11830"/>
                  </a:cubicBezTo>
                  <a:cubicBezTo>
                    <a:pt x="9190" y="11830"/>
                    <a:pt x="11848" y="9190"/>
                    <a:pt x="11848" y="5924"/>
                  </a:cubicBezTo>
                  <a:cubicBezTo>
                    <a:pt x="11848" y="2659"/>
                    <a:pt x="9190" y="1"/>
                    <a:pt x="5925"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40"/>
            <p:cNvSpPr/>
            <p:nvPr/>
          </p:nvSpPr>
          <p:spPr>
            <a:xfrm>
              <a:off x="949223" y="1800456"/>
              <a:ext cx="250305" cy="175472"/>
            </a:xfrm>
            <a:custGeom>
              <a:avLst/>
              <a:gdLst/>
              <a:ahLst/>
              <a:cxnLst/>
              <a:rect l="l" t="t" r="r" b="b"/>
              <a:pathLst>
                <a:path w="7459" h="5229" extrusionOk="0">
                  <a:moveTo>
                    <a:pt x="3730" y="1"/>
                  </a:moveTo>
                  <a:lnTo>
                    <a:pt x="1" y="518"/>
                  </a:lnTo>
                  <a:lnTo>
                    <a:pt x="1" y="5228"/>
                  </a:lnTo>
                  <a:lnTo>
                    <a:pt x="7459" y="5228"/>
                  </a:lnTo>
                  <a:lnTo>
                    <a:pt x="7459" y="518"/>
                  </a:lnTo>
                  <a:lnTo>
                    <a:pt x="373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40"/>
            <p:cNvSpPr/>
            <p:nvPr/>
          </p:nvSpPr>
          <p:spPr>
            <a:xfrm>
              <a:off x="1074359" y="1800456"/>
              <a:ext cx="125169" cy="175472"/>
            </a:xfrm>
            <a:custGeom>
              <a:avLst/>
              <a:gdLst/>
              <a:ahLst/>
              <a:cxnLst/>
              <a:rect l="l" t="t" r="r" b="b"/>
              <a:pathLst>
                <a:path w="3730" h="5229" extrusionOk="0">
                  <a:moveTo>
                    <a:pt x="1" y="1"/>
                  </a:moveTo>
                  <a:lnTo>
                    <a:pt x="1" y="5228"/>
                  </a:lnTo>
                  <a:lnTo>
                    <a:pt x="3730" y="5228"/>
                  </a:lnTo>
                  <a:lnTo>
                    <a:pt x="3730" y="518"/>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40"/>
            <p:cNvSpPr/>
            <p:nvPr/>
          </p:nvSpPr>
          <p:spPr>
            <a:xfrm>
              <a:off x="949223" y="1756160"/>
              <a:ext cx="250305" cy="61712"/>
            </a:xfrm>
            <a:custGeom>
              <a:avLst/>
              <a:gdLst/>
              <a:ahLst/>
              <a:cxnLst/>
              <a:rect l="l" t="t" r="r" b="b"/>
              <a:pathLst>
                <a:path w="7459" h="1839" extrusionOk="0">
                  <a:moveTo>
                    <a:pt x="1" y="0"/>
                  </a:moveTo>
                  <a:lnTo>
                    <a:pt x="1" y="1838"/>
                  </a:lnTo>
                  <a:lnTo>
                    <a:pt x="7459" y="1838"/>
                  </a:lnTo>
                  <a:lnTo>
                    <a:pt x="745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40"/>
            <p:cNvSpPr/>
            <p:nvPr/>
          </p:nvSpPr>
          <p:spPr>
            <a:xfrm>
              <a:off x="1074359" y="1756160"/>
              <a:ext cx="125169" cy="61712"/>
            </a:xfrm>
            <a:custGeom>
              <a:avLst/>
              <a:gdLst/>
              <a:ahLst/>
              <a:cxnLst/>
              <a:rect l="l" t="t" r="r" b="b"/>
              <a:pathLst>
                <a:path w="3730" h="1839" extrusionOk="0">
                  <a:moveTo>
                    <a:pt x="1" y="0"/>
                  </a:moveTo>
                  <a:lnTo>
                    <a:pt x="1" y="1838"/>
                  </a:lnTo>
                  <a:lnTo>
                    <a:pt x="3730" y="1838"/>
                  </a:lnTo>
                  <a:lnTo>
                    <a:pt x="373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40"/>
            <p:cNvSpPr/>
            <p:nvPr/>
          </p:nvSpPr>
          <p:spPr>
            <a:xfrm>
              <a:off x="977948" y="1852537"/>
              <a:ext cx="30000" cy="30000"/>
            </a:xfrm>
            <a:custGeom>
              <a:avLst/>
              <a:gdLst/>
              <a:ahLst/>
              <a:cxnLst/>
              <a:rect l="l" t="t" r="r" b="b"/>
              <a:pathLst>
                <a:path w="894" h="894" extrusionOk="0">
                  <a:moveTo>
                    <a:pt x="1" y="1"/>
                  </a:moveTo>
                  <a:lnTo>
                    <a:pt x="1" y="893"/>
                  </a:lnTo>
                  <a:lnTo>
                    <a:pt x="893" y="893"/>
                  </a:lnTo>
                  <a:lnTo>
                    <a:pt x="893"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40"/>
            <p:cNvSpPr/>
            <p:nvPr/>
          </p:nvSpPr>
          <p:spPr>
            <a:xfrm>
              <a:off x="977948" y="1908847"/>
              <a:ext cx="30000" cy="29967"/>
            </a:xfrm>
            <a:custGeom>
              <a:avLst/>
              <a:gdLst/>
              <a:ahLst/>
              <a:cxnLst/>
              <a:rect l="l" t="t" r="r" b="b"/>
              <a:pathLst>
                <a:path w="894" h="893" extrusionOk="0">
                  <a:moveTo>
                    <a:pt x="1" y="0"/>
                  </a:moveTo>
                  <a:lnTo>
                    <a:pt x="1" y="892"/>
                  </a:lnTo>
                  <a:lnTo>
                    <a:pt x="893" y="892"/>
                  </a:lnTo>
                  <a:lnTo>
                    <a:pt x="893"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40"/>
            <p:cNvSpPr/>
            <p:nvPr/>
          </p:nvSpPr>
          <p:spPr>
            <a:xfrm>
              <a:off x="1087547" y="1852537"/>
              <a:ext cx="29967" cy="30000"/>
            </a:xfrm>
            <a:custGeom>
              <a:avLst/>
              <a:gdLst/>
              <a:ahLst/>
              <a:cxnLst/>
              <a:rect l="l" t="t" r="r" b="b"/>
              <a:pathLst>
                <a:path w="893" h="894" extrusionOk="0">
                  <a:moveTo>
                    <a:pt x="0" y="1"/>
                  </a:moveTo>
                  <a:lnTo>
                    <a:pt x="0" y="893"/>
                  </a:lnTo>
                  <a:lnTo>
                    <a:pt x="892" y="893"/>
                  </a:lnTo>
                  <a:lnTo>
                    <a:pt x="892"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40"/>
            <p:cNvSpPr/>
            <p:nvPr/>
          </p:nvSpPr>
          <p:spPr>
            <a:xfrm>
              <a:off x="1140836" y="1852537"/>
              <a:ext cx="29967" cy="30000"/>
            </a:xfrm>
            <a:custGeom>
              <a:avLst/>
              <a:gdLst/>
              <a:ahLst/>
              <a:cxnLst/>
              <a:rect l="l" t="t" r="r" b="b"/>
              <a:pathLst>
                <a:path w="893" h="894" extrusionOk="0">
                  <a:moveTo>
                    <a:pt x="0" y="1"/>
                  </a:moveTo>
                  <a:lnTo>
                    <a:pt x="0" y="893"/>
                  </a:lnTo>
                  <a:lnTo>
                    <a:pt x="892" y="893"/>
                  </a:lnTo>
                  <a:lnTo>
                    <a:pt x="89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40"/>
            <p:cNvSpPr/>
            <p:nvPr/>
          </p:nvSpPr>
          <p:spPr>
            <a:xfrm>
              <a:off x="1087547" y="1908847"/>
              <a:ext cx="29967" cy="29967"/>
            </a:xfrm>
            <a:custGeom>
              <a:avLst/>
              <a:gdLst/>
              <a:ahLst/>
              <a:cxnLst/>
              <a:rect l="l" t="t" r="r" b="b"/>
              <a:pathLst>
                <a:path w="893" h="893" extrusionOk="0">
                  <a:moveTo>
                    <a:pt x="0" y="0"/>
                  </a:moveTo>
                  <a:lnTo>
                    <a:pt x="0" y="892"/>
                  </a:lnTo>
                  <a:lnTo>
                    <a:pt x="892" y="892"/>
                  </a:lnTo>
                  <a:lnTo>
                    <a:pt x="8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40"/>
            <p:cNvSpPr/>
            <p:nvPr/>
          </p:nvSpPr>
          <p:spPr>
            <a:xfrm>
              <a:off x="1033050" y="1908847"/>
              <a:ext cx="29967" cy="29967"/>
            </a:xfrm>
            <a:custGeom>
              <a:avLst/>
              <a:gdLst/>
              <a:ahLst/>
              <a:cxnLst/>
              <a:rect l="l" t="t" r="r" b="b"/>
              <a:pathLst>
                <a:path w="893" h="893" extrusionOk="0">
                  <a:moveTo>
                    <a:pt x="0" y="0"/>
                  </a:moveTo>
                  <a:lnTo>
                    <a:pt x="0" y="892"/>
                  </a:lnTo>
                  <a:lnTo>
                    <a:pt x="893" y="892"/>
                  </a:lnTo>
                  <a:lnTo>
                    <a:pt x="89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40"/>
            <p:cNvSpPr/>
            <p:nvPr/>
          </p:nvSpPr>
          <p:spPr>
            <a:xfrm>
              <a:off x="1140836" y="1908847"/>
              <a:ext cx="29967" cy="29967"/>
            </a:xfrm>
            <a:custGeom>
              <a:avLst/>
              <a:gdLst/>
              <a:ahLst/>
              <a:cxnLst/>
              <a:rect l="l" t="t" r="r" b="b"/>
              <a:pathLst>
                <a:path w="893" h="893" extrusionOk="0">
                  <a:moveTo>
                    <a:pt x="0" y="0"/>
                  </a:moveTo>
                  <a:lnTo>
                    <a:pt x="0" y="892"/>
                  </a:lnTo>
                  <a:lnTo>
                    <a:pt x="892" y="892"/>
                  </a:lnTo>
                  <a:lnTo>
                    <a:pt x="89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40"/>
            <p:cNvSpPr/>
            <p:nvPr/>
          </p:nvSpPr>
          <p:spPr>
            <a:xfrm>
              <a:off x="1001304" y="1725019"/>
              <a:ext cx="31779" cy="61108"/>
            </a:xfrm>
            <a:custGeom>
              <a:avLst/>
              <a:gdLst/>
              <a:ahLst/>
              <a:cxnLst/>
              <a:rect l="l" t="t" r="r" b="b"/>
              <a:pathLst>
                <a:path w="947" h="1821" extrusionOk="0">
                  <a:moveTo>
                    <a:pt x="465" y="0"/>
                  </a:moveTo>
                  <a:cubicBezTo>
                    <a:pt x="215" y="0"/>
                    <a:pt x="1" y="215"/>
                    <a:pt x="1" y="482"/>
                  </a:cubicBezTo>
                  <a:lnTo>
                    <a:pt x="1" y="1356"/>
                  </a:lnTo>
                  <a:cubicBezTo>
                    <a:pt x="1" y="1606"/>
                    <a:pt x="215" y="1820"/>
                    <a:pt x="465" y="1820"/>
                  </a:cubicBezTo>
                  <a:lnTo>
                    <a:pt x="483" y="1820"/>
                  </a:lnTo>
                  <a:cubicBezTo>
                    <a:pt x="750" y="1820"/>
                    <a:pt x="946" y="1606"/>
                    <a:pt x="946" y="1356"/>
                  </a:cubicBezTo>
                  <a:lnTo>
                    <a:pt x="946" y="482"/>
                  </a:lnTo>
                  <a:cubicBezTo>
                    <a:pt x="946" y="215"/>
                    <a:pt x="750" y="0"/>
                    <a:pt x="48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40"/>
            <p:cNvSpPr/>
            <p:nvPr/>
          </p:nvSpPr>
          <p:spPr>
            <a:xfrm>
              <a:off x="1115668" y="1725019"/>
              <a:ext cx="31779" cy="61108"/>
            </a:xfrm>
            <a:custGeom>
              <a:avLst/>
              <a:gdLst/>
              <a:ahLst/>
              <a:cxnLst/>
              <a:rect l="l" t="t" r="r" b="b"/>
              <a:pathLst>
                <a:path w="947" h="1821" extrusionOk="0">
                  <a:moveTo>
                    <a:pt x="465" y="0"/>
                  </a:moveTo>
                  <a:cubicBezTo>
                    <a:pt x="197" y="0"/>
                    <a:pt x="1" y="215"/>
                    <a:pt x="1" y="482"/>
                  </a:cubicBezTo>
                  <a:lnTo>
                    <a:pt x="1" y="1356"/>
                  </a:lnTo>
                  <a:cubicBezTo>
                    <a:pt x="1" y="1606"/>
                    <a:pt x="197" y="1820"/>
                    <a:pt x="465" y="1820"/>
                  </a:cubicBezTo>
                  <a:lnTo>
                    <a:pt x="483" y="1820"/>
                  </a:lnTo>
                  <a:cubicBezTo>
                    <a:pt x="732" y="1820"/>
                    <a:pt x="946" y="1606"/>
                    <a:pt x="946" y="1356"/>
                  </a:cubicBezTo>
                  <a:lnTo>
                    <a:pt x="946" y="482"/>
                  </a:lnTo>
                  <a:cubicBezTo>
                    <a:pt x="946" y="215"/>
                    <a:pt x="732" y="0"/>
                    <a:pt x="483"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40"/>
            <p:cNvSpPr/>
            <p:nvPr/>
          </p:nvSpPr>
          <p:spPr>
            <a:xfrm>
              <a:off x="1033050" y="1852537"/>
              <a:ext cx="29967" cy="30000"/>
            </a:xfrm>
            <a:custGeom>
              <a:avLst/>
              <a:gdLst/>
              <a:ahLst/>
              <a:cxnLst/>
              <a:rect l="l" t="t" r="r" b="b"/>
              <a:pathLst>
                <a:path w="893" h="894" extrusionOk="0">
                  <a:moveTo>
                    <a:pt x="0" y="1"/>
                  </a:moveTo>
                  <a:lnTo>
                    <a:pt x="0" y="893"/>
                  </a:lnTo>
                  <a:lnTo>
                    <a:pt x="893" y="893"/>
                  </a:lnTo>
                  <a:lnTo>
                    <a:pt x="893"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75" name="Google Shape;1675;p40"/>
          <p:cNvGrpSpPr/>
          <p:nvPr/>
        </p:nvGrpSpPr>
        <p:grpSpPr>
          <a:xfrm>
            <a:off x="8016252" y="4194179"/>
            <a:ext cx="414448" cy="414408"/>
            <a:chOff x="7871431" y="1651964"/>
            <a:chExt cx="397019" cy="397019"/>
          </a:xfrm>
        </p:grpSpPr>
        <p:sp>
          <p:nvSpPr>
            <p:cNvPr id="1676" name="Google Shape;1676;p40"/>
            <p:cNvSpPr/>
            <p:nvPr/>
          </p:nvSpPr>
          <p:spPr>
            <a:xfrm>
              <a:off x="7871431" y="1651964"/>
              <a:ext cx="397019" cy="397019"/>
            </a:xfrm>
            <a:custGeom>
              <a:avLst/>
              <a:gdLst/>
              <a:ahLst/>
              <a:cxnLst/>
              <a:rect l="l" t="t" r="r" b="b"/>
              <a:pathLst>
                <a:path w="11831" h="11831" extrusionOk="0">
                  <a:moveTo>
                    <a:pt x="5906" y="1"/>
                  </a:moveTo>
                  <a:cubicBezTo>
                    <a:pt x="2641" y="1"/>
                    <a:pt x="0" y="2659"/>
                    <a:pt x="0" y="5924"/>
                  </a:cubicBezTo>
                  <a:cubicBezTo>
                    <a:pt x="0" y="9190"/>
                    <a:pt x="2641" y="11830"/>
                    <a:pt x="5906" y="11830"/>
                  </a:cubicBezTo>
                  <a:cubicBezTo>
                    <a:pt x="9171" y="11830"/>
                    <a:pt x="11830" y="9190"/>
                    <a:pt x="11830" y="5924"/>
                  </a:cubicBezTo>
                  <a:cubicBezTo>
                    <a:pt x="11830" y="2659"/>
                    <a:pt x="9171" y="1"/>
                    <a:pt x="59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40"/>
            <p:cNvSpPr/>
            <p:nvPr/>
          </p:nvSpPr>
          <p:spPr>
            <a:xfrm>
              <a:off x="8029486" y="1714851"/>
              <a:ext cx="80270" cy="101209"/>
            </a:xfrm>
            <a:custGeom>
              <a:avLst/>
              <a:gdLst/>
              <a:ahLst/>
              <a:cxnLst/>
              <a:rect l="l" t="t" r="r" b="b"/>
              <a:pathLst>
                <a:path w="2392" h="3016" extrusionOk="0">
                  <a:moveTo>
                    <a:pt x="1196" y="0"/>
                  </a:moveTo>
                  <a:cubicBezTo>
                    <a:pt x="1196" y="0"/>
                    <a:pt x="179" y="946"/>
                    <a:pt x="90" y="1552"/>
                  </a:cubicBezTo>
                  <a:cubicBezTo>
                    <a:pt x="1" y="2123"/>
                    <a:pt x="215" y="2569"/>
                    <a:pt x="1196" y="3016"/>
                  </a:cubicBezTo>
                  <a:cubicBezTo>
                    <a:pt x="2195" y="2569"/>
                    <a:pt x="2392" y="2123"/>
                    <a:pt x="2303" y="1552"/>
                  </a:cubicBezTo>
                  <a:cubicBezTo>
                    <a:pt x="2303" y="1496"/>
                    <a:pt x="2252" y="1461"/>
                    <a:pt x="2198" y="1461"/>
                  </a:cubicBezTo>
                  <a:cubicBezTo>
                    <a:pt x="2166" y="1461"/>
                    <a:pt x="2132" y="1473"/>
                    <a:pt x="2106" y="1499"/>
                  </a:cubicBezTo>
                  <a:lnTo>
                    <a:pt x="2053" y="1552"/>
                  </a:lnTo>
                  <a:cubicBezTo>
                    <a:pt x="1990" y="1615"/>
                    <a:pt x="1910" y="1646"/>
                    <a:pt x="1830" y="1646"/>
                  </a:cubicBezTo>
                  <a:cubicBezTo>
                    <a:pt x="1749" y="1646"/>
                    <a:pt x="1669" y="1615"/>
                    <a:pt x="1607" y="1552"/>
                  </a:cubicBezTo>
                  <a:cubicBezTo>
                    <a:pt x="1482" y="1428"/>
                    <a:pt x="1482" y="1231"/>
                    <a:pt x="1607" y="1106"/>
                  </a:cubicBezTo>
                  <a:lnTo>
                    <a:pt x="1839" y="874"/>
                  </a:lnTo>
                  <a:cubicBezTo>
                    <a:pt x="1892" y="821"/>
                    <a:pt x="1892" y="750"/>
                    <a:pt x="1856" y="714"/>
                  </a:cubicBezTo>
                  <a:cubicBezTo>
                    <a:pt x="1553" y="321"/>
                    <a:pt x="1196" y="0"/>
                    <a:pt x="119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40"/>
            <p:cNvSpPr/>
            <p:nvPr/>
          </p:nvSpPr>
          <p:spPr>
            <a:xfrm>
              <a:off x="8069621" y="1714851"/>
              <a:ext cx="40135" cy="101209"/>
            </a:xfrm>
            <a:custGeom>
              <a:avLst/>
              <a:gdLst/>
              <a:ahLst/>
              <a:cxnLst/>
              <a:rect l="l" t="t" r="r" b="b"/>
              <a:pathLst>
                <a:path w="1196" h="3016" extrusionOk="0">
                  <a:moveTo>
                    <a:pt x="0" y="0"/>
                  </a:moveTo>
                  <a:lnTo>
                    <a:pt x="0" y="3016"/>
                  </a:lnTo>
                  <a:cubicBezTo>
                    <a:pt x="999" y="2569"/>
                    <a:pt x="1196" y="2123"/>
                    <a:pt x="1107" y="1552"/>
                  </a:cubicBezTo>
                  <a:cubicBezTo>
                    <a:pt x="1107" y="1496"/>
                    <a:pt x="1056" y="1461"/>
                    <a:pt x="1002" y="1461"/>
                  </a:cubicBezTo>
                  <a:cubicBezTo>
                    <a:pt x="970" y="1461"/>
                    <a:pt x="936" y="1473"/>
                    <a:pt x="910" y="1499"/>
                  </a:cubicBezTo>
                  <a:lnTo>
                    <a:pt x="857" y="1552"/>
                  </a:lnTo>
                  <a:cubicBezTo>
                    <a:pt x="785" y="1606"/>
                    <a:pt x="714" y="1642"/>
                    <a:pt x="625" y="1642"/>
                  </a:cubicBezTo>
                  <a:cubicBezTo>
                    <a:pt x="553" y="1642"/>
                    <a:pt x="464" y="1606"/>
                    <a:pt x="411" y="1552"/>
                  </a:cubicBezTo>
                  <a:cubicBezTo>
                    <a:pt x="286" y="1428"/>
                    <a:pt x="286" y="1231"/>
                    <a:pt x="411" y="1106"/>
                  </a:cubicBezTo>
                  <a:lnTo>
                    <a:pt x="643" y="874"/>
                  </a:lnTo>
                  <a:cubicBezTo>
                    <a:pt x="696" y="821"/>
                    <a:pt x="696" y="750"/>
                    <a:pt x="660" y="714"/>
                  </a:cubicBezTo>
                  <a:cubicBezTo>
                    <a:pt x="536" y="535"/>
                    <a:pt x="393" y="393"/>
                    <a:pt x="268" y="268"/>
                  </a:cubicBezTo>
                  <a:cubicBezTo>
                    <a:pt x="125" y="107"/>
                    <a:pt x="0" y="0"/>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40"/>
            <p:cNvSpPr/>
            <p:nvPr/>
          </p:nvSpPr>
          <p:spPr>
            <a:xfrm>
              <a:off x="8015124" y="1812436"/>
              <a:ext cx="108424" cy="153324"/>
            </a:xfrm>
            <a:custGeom>
              <a:avLst/>
              <a:gdLst/>
              <a:ahLst/>
              <a:cxnLst/>
              <a:rect l="l" t="t" r="r" b="b"/>
              <a:pathLst>
                <a:path w="3231" h="4569" extrusionOk="0">
                  <a:moveTo>
                    <a:pt x="732" y="0"/>
                  </a:moveTo>
                  <a:lnTo>
                    <a:pt x="732" y="1053"/>
                  </a:lnTo>
                  <a:cubicBezTo>
                    <a:pt x="732" y="2374"/>
                    <a:pt x="482" y="2570"/>
                    <a:pt x="233" y="3337"/>
                  </a:cubicBezTo>
                  <a:cubicBezTo>
                    <a:pt x="90" y="3837"/>
                    <a:pt x="1" y="4354"/>
                    <a:pt x="1" y="4568"/>
                  </a:cubicBezTo>
                  <a:lnTo>
                    <a:pt x="3230" y="4568"/>
                  </a:lnTo>
                  <a:cubicBezTo>
                    <a:pt x="3230" y="4354"/>
                    <a:pt x="3141" y="3837"/>
                    <a:pt x="2998" y="3337"/>
                  </a:cubicBezTo>
                  <a:cubicBezTo>
                    <a:pt x="2748" y="2570"/>
                    <a:pt x="2499" y="2374"/>
                    <a:pt x="2499" y="1053"/>
                  </a:cubicBezTo>
                  <a:lnTo>
                    <a:pt x="2499"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40"/>
            <p:cNvSpPr/>
            <p:nvPr/>
          </p:nvSpPr>
          <p:spPr>
            <a:xfrm>
              <a:off x="8069621" y="1812436"/>
              <a:ext cx="55101" cy="153324"/>
            </a:xfrm>
            <a:custGeom>
              <a:avLst/>
              <a:gdLst/>
              <a:ahLst/>
              <a:cxnLst/>
              <a:rect l="l" t="t" r="r" b="b"/>
              <a:pathLst>
                <a:path w="1642" h="4569" extrusionOk="0">
                  <a:moveTo>
                    <a:pt x="0" y="0"/>
                  </a:moveTo>
                  <a:lnTo>
                    <a:pt x="0" y="4568"/>
                  </a:lnTo>
                  <a:lnTo>
                    <a:pt x="1642" y="4568"/>
                  </a:lnTo>
                  <a:cubicBezTo>
                    <a:pt x="1642" y="4354"/>
                    <a:pt x="1570" y="3837"/>
                    <a:pt x="1410" y="3337"/>
                  </a:cubicBezTo>
                  <a:cubicBezTo>
                    <a:pt x="1160" y="2570"/>
                    <a:pt x="892" y="2374"/>
                    <a:pt x="892" y="1053"/>
                  </a:cubicBezTo>
                  <a:lnTo>
                    <a:pt x="89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40"/>
            <p:cNvSpPr/>
            <p:nvPr/>
          </p:nvSpPr>
          <p:spPr>
            <a:xfrm>
              <a:off x="8025896" y="1798073"/>
              <a:ext cx="88055" cy="27551"/>
            </a:xfrm>
            <a:custGeom>
              <a:avLst/>
              <a:gdLst/>
              <a:ahLst/>
              <a:cxnLst/>
              <a:rect l="l" t="t" r="r" b="b"/>
              <a:pathLst>
                <a:path w="2624" h="821" extrusionOk="0">
                  <a:moveTo>
                    <a:pt x="1" y="0"/>
                  </a:moveTo>
                  <a:lnTo>
                    <a:pt x="1" y="821"/>
                  </a:lnTo>
                  <a:lnTo>
                    <a:pt x="2624" y="821"/>
                  </a:lnTo>
                  <a:lnTo>
                    <a:pt x="2624"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40"/>
            <p:cNvSpPr/>
            <p:nvPr/>
          </p:nvSpPr>
          <p:spPr>
            <a:xfrm>
              <a:off x="8069621" y="1798073"/>
              <a:ext cx="44329" cy="27551"/>
            </a:xfrm>
            <a:custGeom>
              <a:avLst/>
              <a:gdLst/>
              <a:ahLst/>
              <a:cxnLst/>
              <a:rect l="l" t="t" r="r" b="b"/>
              <a:pathLst>
                <a:path w="1321" h="821" extrusionOk="0">
                  <a:moveTo>
                    <a:pt x="0" y="0"/>
                  </a:moveTo>
                  <a:lnTo>
                    <a:pt x="0" y="821"/>
                  </a:lnTo>
                  <a:lnTo>
                    <a:pt x="1321" y="821"/>
                  </a:lnTo>
                  <a:lnTo>
                    <a:pt x="132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40"/>
            <p:cNvSpPr/>
            <p:nvPr/>
          </p:nvSpPr>
          <p:spPr>
            <a:xfrm>
              <a:off x="7998949" y="1951330"/>
              <a:ext cx="143156" cy="29396"/>
            </a:xfrm>
            <a:custGeom>
              <a:avLst/>
              <a:gdLst/>
              <a:ahLst/>
              <a:cxnLst/>
              <a:rect l="l" t="t" r="r" b="b"/>
              <a:pathLst>
                <a:path w="4266" h="876" extrusionOk="0">
                  <a:moveTo>
                    <a:pt x="1" y="1"/>
                  </a:moveTo>
                  <a:lnTo>
                    <a:pt x="1" y="875"/>
                  </a:lnTo>
                  <a:lnTo>
                    <a:pt x="4265" y="875"/>
                  </a:lnTo>
                  <a:lnTo>
                    <a:pt x="4265"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40"/>
            <p:cNvSpPr/>
            <p:nvPr/>
          </p:nvSpPr>
          <p:spPr>
            <a:xfrm>
              <a:off x="8069621" y="1951330"/>
              <a:ext cx="71276" cy="29396"/>
            </a:xfrm>
            <a:custGeom>
              <a:avLst/>
              <a:gdLst/>
              <a:ahLst/>
              <a:cxnLst/>
              <a:rect l="l" t="t" r="r" b="b"/>
              <a:pathLst>
                <a:path w="2124" h="876" extrusionOk="0">
                  <a:moveTo>
                    <a:pt x="0" y="1"/>
                  </a:moveTo>
                  <a:lnTo>
                    <a:pt x="0" y="875"/>
                  </a:lnTo>
                  <a:lnTo>
                    <a:pt x="2124" y="875"/>
                  </a:lnTo>
                  <a:lnTo>
                    <a:pt x="212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40"/>
            <p:cNvSpPr/>
            <p:nvPr/>
          </p:nvSpPr>
          <p:spPr>
            <a:xfrm>
              <a:off x="7986399" y="1979485"/>
              <a:ext cx="166479" cy="27584"/>
            </a:xfrm>
            <a:custGeom>
              <a:avLst/>
              <a:gdLst/>
              <a:ahLst/>
              <a:cxnLst/>
              <a:rect l="l" t="t" r="r" b="b"/>
              <a:pathLst>
                <a:path w="4961" h="822" extrusionOk="0">
                  <a:moveTo>
                    <a:pt x="0" y="1"/>
                  </a:moveTo>
                  <a:lnTo>
                    <a:pt x="0" y="821"/>
                  </a:lnTo>
                  <a:lnTo>
                    <a:pt x="4960" y="821"/>
                  </a:lnTo>
                  <a:lnTo>
                    <a:pt x="496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40"/>
            <p:cNvSpPr/>
            <p:nvPr/>
          </p:nvSpPr>
          <p:spPr>
            <a:xfrm>
              <a:off x="8069621" y="1979485"/>
              <a:ext cx="83256" cy="27584"/>
            </a:xfrm>
            <a:custGeom>
              <a:avLst/>
              <a:gdLst/>
              <a:ahLst/>
              <a:cxnLst/>
              <a:rect l="l" t="t" r="r" b="b"/>
              <a:pathLst>
                <a:path w="2481" h="822" extrusionOk="0">
                  <a:moveTo>
                    <a:pt x="0" y="1"/>
                  </a:moveTo>
                  <a:lnTo>
                    <a:pt x="0" y="821"/>
                  </a:lnTo>
                  <a:lnTo>
                    <a:pt x="2480" y="821"/>
                  </a:lnTo>
                  <a:lnTo>
                    <a:pt x="248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40"/>
            <p:cNvSpPr/>
            <p:nvPr/>
          </p:nvSpPr>
          <p:spPr>
            <a:xfrm>
              <a:off x="8052842" y="1694750"/>
              <a:ext cx="34162" cy="31678"/>
            </a:xfrm>
            <a:custGeom>
              <a:avLst/>
              <a:gdLst/>
              <a:ahLst/>
              <a:cxnLst/>
              <a:rect l="l" t="t" r="r" b="b"/>
              <a:pathLst>
                <a:path w="1018" h="944" extrusionOk="0">
                  <a:moveTo>
                    <a:pt x="494" y="1"/>
                  </a:moveTo>
                  <a:cubicBezTo>
                    <a:pt x="265" y="1"/>
                    <a:pt x="68" y="167"/>
                    <a:pt x="36" y="403"/>
                  </a:cubicBezTo>
                  <a:cubicBezTo>
                    <a:pt x="1" y="653"/>
                    <a:pt x="179" y="902"/>
                    <a:pt x="429" y="938"/>
                  </a:cubicBezTo>
                  <a:cubicBezTo>
                    <a:pt x="454" y="941"/>
                    <a:pt x="478" y="943"/>
                    <a:pt x="502" y="943"/>
                  </a:cubicBezTo>
                  <a:cubicBezTo>
                    <a:pt x="738" y="943"/>
                    <a:pt x="933" y="788"/>
                    <a:pt x="982" y="546"/>
                  </a:cubicBezTo>
                  <a:cubicBezTo>
                    <a:pt x="1018" y="296"/>
                    <a:pt x="839" y="46"/>
                    <a:pt x="589" y="10"/>
                  </a:cubicBezTo>
                  <a:cubicBezTo>
                    <a:pt x="557" y="4"/>
                    <a:pt x="526" y="1"/>
                    <a:pt x="49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40"/>
            <p:cNvSpPr/>
            <p:nvPr/>
          </p:nvSpPr>
          <p:spPr>
            <a:xfrm>
              <a:off x="8069621" y="1694481"/>
              <a:ext cx="16208" cy="31779"/>
            </a:xfrm>
            <a:custGeom>
              <a:avLst/>
              <a:gdLst/>
              <a:ahLst/>
              <a:cxnLst/>
              <a:rect l="l" t="t" r="r" b="b"/>
              <a:pathLst>
                <a:path w="483" h="947" extrusionOk="0">
                  <a:moveTo>
                    <a:pt x="0" y="0"/>
                  </a:moveTo>
                  <a:lnTo>
                    <a:pt x="0" y="946"/>
                  </a:lnTo>
                  <a:cubicBezTo>
                    <a:pt x="107" y="946"/>
                    <a:pt x="197" y="928"/>
                    <a:pt x="268" y="875"/>
                  </a:cubicBezTo>
                  <a:cubicBezTo>
                    <a:pt x="393" y="786"/>
                    <a:pt x="482" y="643"/>
                    <a:pt x="482" y="482"/>
                  </a:cubicBezTo>
                  <a:cubicBezTo>
                    <a:pt x="482" y="215"/>
                    <a:pt x="268" y="0"/>
                    <a:pt x="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20"/>
        <p:cNvGrpSpPr/>
        <p:nvPr/>
      </p:nvGrpSpPr>
      <p:grpSpPr>
        <a:xfrm>
          <a:off x="0" y="0"/>
          <a:ext cx="0" cy="0"/>
          <a:chOff x="0" y="0"/>
          <a:chExt cx="0" cy="0"/>
        </a:xfrm>
      </p:grpSpPr>
      <p:sp>
        <p:nvSpPr>
          <p:cNvPr id="1821" name="Google Shape;1821;p46"/>
          <p:cNvSpPr/>
          <p:nvPr/>
        </p:nvSpPr>
        <p:spPr>
          <a:xfrm>
            <a:off x="5614350" y="3484225"/>
            <a:ext cx="3600" cy="2050"/>
          </a:xfrm>
          <a:custGeom>
            <a:avLst/>
            <a:gdLst/>
            <a:ahLst/>
            <a:cxnLst/>
            <a:rect l="l" t="t" r="r" b="b"/>
            <a:pathLst>
              <a:path w="144" h="82" extrusionOk="0">
                <a:moveTo>
                  <a:pt x="0" y="1"/>
                </a:moveTo>
                <a:lnTo>
                  <a:pt x="0" y="1"/>
                </a:lnTo>
                <a:cubicBezTo>
                  <a:pt x="42" y="29"/>
                  <a:pt x="78" y="51"/>
                  <a:pt x="113" y="68"/>
                </a:cubicBezTo>
                <a:lnTo>
                  <a:pt x="113" y="68"/>
                </a:lnTo>
                <a:cubicBezTo>
                  <a:pt x="107" y="63"/>
                  <a:pt x="102" y="58"/>
                  <a:pt x="99" y="54"/>
                </a:cubicBezTo>
                <a:lnTo>
                  <a:pt x="0" y="1"/>
                </a:lnTo>
                <a:close/>
                <a:moveTo>
                  <a:pt x="113" y="68"/>
                </a:moveTo>
                <a:cubicBezTo>
                  <a:pt x="122" y="75"/>
                  <a:pt x="133" y="81"/>
                  <a:pt x="143" y="81"/>
                </a:cubicBezTo>
                <a:cubicBezTo>
                  <a:pt x="133" y="77"/>
                  <a:pt x="123" y="73"/>
                  <a:pt x="113" y="68"/>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46"/>
          <p:cNvSpPr/>
          <p:nvPr/>
        </p:nvSpPr>
        <p:spPr>
          <a:xfrm>
            <a:off x="5509300" y="3435850"/>
            <a:ext cx="2250" cy="675"/>
          </a:xfrm>
          <a:custGeom>
            <a:avLst/>
            <a:gdLst/>
            <a:ahLst/>
            <a:cxnLst/>
            <a:rect l="l" t="t" r="r" b="b"/>
            <a:pathLst>
              <a:path w="90" h="27" extrusionOk="0">
                <a:moveTo>
                  <a:pt x="1" y="0"/>
                </a:moveTo>
                <a:lnTo>
                  <a:pt x="28" y="8"/>
                </a:lnTo>
                <a:lnTo>
                  <a:pt x="28" y="8"/>
                </a:lnTo>
                <a:cubicBezTo>
                  <a:pt x="19" y="3"/>
                  <a:pt x="12" y="0"/>
                  <a:pt x="1" y="0"/>
                </a:cubicBezTo>
                <a:close/>
                <a:moveTo>
                  <a:pt x="28" y="8"/>
                </a:moveTo>
                <a:cubicBezTo>
                  <a:pt x="33" y="11"/>
                  <a:pt x="38" y="15"/>
                  <a:pt x="45" y="18"/>
                </a:cubicBezTo>
                <a:lnTo>
                  <a:pt x="90" y="27"/>
                </a:lnTo>
                <a:lnTo>
                  <a:pt x="28" y="8"/>
                </a:ln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46"/>
          <p:cNvSpPr/>
          <p:nvPr/>
        </p:nvSpPr>
        <p:spPr>
          <a:xfrm>
            <a:off x="5475175" y="3205000"/>
            <a:ext cx="250" cy="25"/>
          </a:xfrm>
          <a:custGeom>
            <a:avLst/>
            <a:gdLst/>
            <a:ahLst/>
            <a:cxnLst/>
            <a:rect l="l" t="t" r="r" b="b"/>
            <a:pathLst>
              <a:path w="10" h="1" extrusionOk="0">
                <a:moveTo>
                  <a:pt x="10" y="1"/>
                </a:moveTo>
                <a:cubicBezTo>
                  <a:pt x="1" y="1"/>
                  <a:pt x="1" y="1"/>
                  <a:pt x="1" y="1"/>
                </a:cubicBezTo>
                <a:cubicBezTo>
                  <a:pt x="1" y="1"/>
                  <a:pt x="1" y="1"/>
                  <a:pt x="10" y="1"/>
                </a:cubicBezTo>
                <a:close/>
              </a:path>
            </a:pathLst>
          </a:custGeom>
          <a:solidFill>
            <a:schemeClr val="accent4"/>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46"/>
          <p:cNvSpPr txBox="1">
            <a:spLocks noGrp="1"/>
          </p:cNvSpPr>
          <p:nvPr>
            <p:ph type="title"/>
          </p:nvPr>
        </p:nvSpPr>
        <p:spPr>
          <a:xfrm>
            <a:off x="4319757" y="3137638"/>
            <a:ext cx="4355425" cy="5319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—David Oliver, </a:t>
            </a:r>
            <a:br>
              <a:rPr lang="en" dirty="0"/>
            </a:br>
            <a:r>
              <a:rPr lang="en" sz="1800" dirty="0"/>
              <a:t>How to Negotiate Effectively</a:t>
            </a:r>
            <a:endParaRPr dirty="0"/>
          </a:p>
        </p:txBody>
      </p:sp>
      <p:sp>
        <p:nvSpPr>
          <p:cNvPr id="1825" name="Google Shape;1825;p46"/>
          <p:cNvSpPr txBox="1">
            <a:spLocks noGrp="1"/>
          </p:cNvSpPr>
          <p:nvPr>
            <p:ph type="subTitle" idx="1"/>
          </p:nvPr>
        </p:nvSpPr>
        <p:spPr>
          <a:xfrm>
            <a:off x="1983982" y="966941"/>
            <a:ext cx="6691200" cy="14784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sz="2000" dirty="0"/>
              <a:t>“</a:t>
            </a:r>
            <a:r>
              <a:rPr lang="en-US" sz="2000" dirty="0"/>
              <a:t>Negotiation is in some ways like chess. You are prepared to sacrifice particular pieces in the interest of winning the game. In chess you know the pieces but you can't see into the other person's mind. In negotiation you don't necessarily know the "pieces". You have to discover and develop your own pieces and find ways of uncovering your counterpart's</a:t>
            </a:r>
            <a:r>
              <a:rPr lang="en" sz="2000" dirty="0"/>
              <a:t>.”</a:t>
            </a:r>
            <a:endParaRPr sz="2000" dirty="0"/>
          </a:p>
        </p:txBody>
      </p:sp>
      <p:grpSp>
        <p:nvGrpSpPr>
          <p:cNvPr id="1826" name="Google Shape;1826;p46"/>
          <p:cNvGrpSpPr/>
          <p:nvPr/>
        </p:nvGrpSpPr>
        <p:grpSpPr>
          <a:xfrm>
            <a:off x="1226411" y="3205021"/>
            <a:ext cx="1051915" cy="1029934"/>
            <a:chOff x="3330856" y="5601630"/>
            <a:chExt cx="894409" cy="875720"/>
          </a:xfrm>
        </p:grpSpPr>
        <p:sp>
          <p:nvSpPr>
            <p:cNvPr id="1827" name="Google Shape;1827;p46"/>
            <p:cNvSpPr/>
            <p:nvPr/>
          </p:nvSpPr>
          <p:spPr>
            <a:xfrm>
              <a:off x="3330856" y="5601630"/>
              <a:ext cx="300279" cy="276327"/>
            </a:xfrm>
            <a:custGeom>
              <a:avLst/>
              <a:gdLst/>
              <a:ahLst/>
              <a:cxnLst/>
              <a:rect l="l" t="t" r="r" b="b"/>
              <a:pathLst>
                <a:path w="2570" h="2365" extrusionOk="0">
                  <a:moveTo>
                    <a:pt x="1285" y="0"/>
                  </a:moveTo>
                  <a:cubicBezTo>
                    <a:pt x="571" y="0"/>
                    <a:pt x="0" y="571"/>
                    <a:pt x="0" y="1285"/>
                  </a:cubicBezTo>
                  <a:cubicBezTo>
                    <a:pt x="0" y="1678"/>
                    <a:pt x="178" y="2035"/>
                    <a:pt x="446" y="2266"/>
                  </a:cubicBezTo>
                  <a:cubicBezTo>
                    <a:pt x="534" y="2341"/>
                    <a:pt x="630" y="2364"/>
                    <a:pt x="732" y="2364"/>
                  </a:cubicBezTo>
                  <a:cubicBezTo>
                    <a:pt x="900" y="2364"/>
                    <a:pt x="1085" y="2302"/>
                    <a:pt x="1285" y="2302"/>
                  </a:cubicBezTo>
                  <a:cubicBezTo>
                    <a:pt x="1484" y="2302"/>
                    <a:pt x="1670" y="2364"/>
                    <a:pt x="1837" y="2364"/>
                  </a:cubicBezTo>
                  <a:cubicBezTo>
                    <a:pt x="1940" y="2364"/>
                    <a:pt x="2035" y="2341"/>
                    <a:pt x="2123" y="2266"/>
                  </a:cubicBezTo>
                  <a:cubicBezTo>
                    <a:pt x="2391" y="2035"/>
                    <a:pt x="2569" y="1678"/>
                    <a:pt x="2569" y="1285"/>
                  </a:cubicBezTo>
                  <a:cubicBezTo>
                    <a:pt x="2569" y="571"/>
                    <a:pt x="1998" y="0"/>
                    <a:pt x="1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46"/>
            <p:cNvSpPr/>
            <p:nvPr/>
          </p:nvSpPr>
          <p:spPr>
            <a:xfrm>
              <a:off x="3382966" y="5770465"/>
              <a:ext cx="196058" cy="131445"/>
            </a:xfrm>
            <a:custGeom>
              <a:avLst/>
              <a:gdLst/>
              <a:ahLst/>
              <a:cxnLst/>
              <a:rect l="l" t="t" r="r" b="b"/>
              <a:pathLst>
                <a:path w="1678" h="1125" extrusionOk="0">
                  <a:moveTo>
                    <a:pt x="607" y="1"/>
                  </a:moveTo>
                  <a:cubicBezTo>
                    <a:pt x="607" y="1"/>
                    <a:pt x="107" y="126"/>
                    <a:pt x="0" y="821"/>
                  </a:cubicBezTo>
                  <a:cubicBezTo>
                    <a:pt x="232" y="1000"/>
                    <a:pt x="518" y="1125"/>
                    <a:pt x="839" y="1125"/>
                  </a:cubicBezTo>
                  <a:cubicBezTo>
                    <a:pt x="1160" y="1125"/>
                    <a:pt x="1445" y="1000"/>
                    <a:pt x="1677" y="821"/>
                  </a:cubicBezTo>
                  <a:cubicBezTo>
                    <a:pt x="1570" y="126"/>
                    <a:pt x="1071" y="1"/>
                    <a:pt x="1071"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46"/>
            <p:cNvSpPr/>
            <p:nvPr/>
          </p:nvSpPr>
          <p:spPr>
            <a:xfrm>
              <a:off x="3424561" y="5678745"/>
              <a:ext cx="110647" cy="110647"/>
            </a:xfrm>
            <a:custGeom>
              <a:avLst/>
              <a:gdLst/>
              <a:ahLst/>
              <a:cxnLst/>
              <a:rect l="l" t="t" r="r" b="b"/>
              <a:pathLst>
                <a:path w="947" h="947" extrusionOk="0">
                  <a:moveTo>
                    <a:pt x="483" y="1"/>
                  </a:moveTo>
                  <a:cubicBezTo>
                    <a:pt x="215" y="1"/>
                    <a:pt x="1" y="215"/>
                    <a:pt x="1" y="482"/>
                  </a:cubicBezTo>
                  <a:cubicBezTo>
                    <a:pt x="1" y="732"/>
                    <a:pt x="215" y="946"/>
                    <a:pt x="483" y="946"/>
                  </a:cubicBezTo>
                  <a:cubicBezTo>
                    <a:pt x="750" y="946"/>
                    <a:pt x="947" y="732"/>
                    <a:pt x="947" y="482"/>
                  </a:cubicBezTo>
                  <a:cubicBezTo>
                    <a:pt x="947" y="215"/>
                    <a:pt x="750" y="1"/>
                    <a:pt x="48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46"/>
            <p:cNvSpPr/>
            <p:nvPr/>
          </p:nvSpPr>
          <p:spPr>
            <a:xfrm>
              <a:off x="3922883" y="5601630"/>
              <a:ext cx="302382" cy="276327"/>
            </a:xfrm>
            <a:custGeom>
              <a:avLst/>
              <a:gdLst/>
              <a:ahLst/>
              <a:cxnLst/>
              <a:rect l="l" t="t" r="r" b="b"/>
              <a:pathLst>
                <a:path w="2588" h="2365" extrusionOk="0">
                  <a:moveTo>
                    <a:pt x="1285" y="0"/>
                  </a:moveTo>
                  <a:cubicBezTo>
                    <a:pt x="571" y="0"/>
                    <a:pt x="0" y="571"/>
                    <a:pt x="0" y="1285"/>
                  </a:cubicBezTo>
                  <a:cubicBezTo>
                    <a:pt x="0" y="1678"/>
                    <a:pt x="179" y="2035"/>
                    <a:pt x="446" y="2266"/>
                  </a:cubicBezTo>
                  <a:cubicBezTo>
                    <a:pt x="534" y="2341"/>
                    <a:pt x="630" y="2364"/>
                    <a:pt x="733" y="2364"/>
                  </a:cubicBezTo>
                  <a:cubicBezTo>
                    <a:pt x="900" y="2364"/>
                    <a:pt x="1086" y="2302"/>
                    <a:pt x="1285" y="2302"/>
                  </a:cubicBezTo>
                  <a:cubicBezTo>
                    <a:pt x="1484" y="2302"/>
                    <a:pt x="1677" y="2364"/>
                    <a:pt x="1845" y="2364"/>
                  </a:cubicBezTo>
                  <a:cubicBezTo>
                    <a:pt x="1948" y="2364"/>
                    <a:pt x="2042" y="2341"/>
                    <a:pt x="2124" y="2266"/>
                  </a:cubicBezTo>
                  <a:cubicBezTo>
                    <a:pt x="2409" y="2035"/>
                    <a:pt x="2588" y="1678"/>
                    <a:pt x="2588" y="1285"/>
                  </a:cubicBezTo>
                  <a:cubicBezTo>
                    <a:pt x="2588" y="571"/>
                    <a:pt x="1999" y="0"/>
                    <a:pt x="12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46"/>
            <p:cNvSpPr/>
            <p:nvPr/>
          </p:nvSpPr>
          <p:spPr>
            <a:xfrm>
              <a:off x="3974994" y="5770465"/>
              <a:ext cx="196058" cy="131445"/>
            </a:xfrm>
            <a:custGeom>
              <a:avLst/>
              <a:gdLst/>
              <a:ahLst/>
              <a:cxnLst/>
              <a:rect l="l" t="t" r="r" b="b"/>
              <a:pathLst>
                <a:path w="1678" h="1125" extrusionOk="0">
                  <a:moveTo>
                    <a:pt x="607" y="1"/>
                  </a:moveTo>
                  <a:cubicBezTo>
                    <a:pt x="607" y="1"/>
                    <a:pt x="107" y="126"/>
                    <a:pt x="0" y="821"/>
                  </a:cubicBezTo>
                  <a:cubicBezTo>
                    <a:pt x="232" y="1000"/>
                    <a:pt x="518" y="1125"/>
                    <a:pt x="839" y="1125"/>
                  </a:cubicBezTo>
                  <a:cubicBezTo>
                    <a:pt x="1160" y="1125"/>
                    <a:pt x="1464" y="1000"/>
                    <a:pt x="1678" y="821"/>
                  </a:cubicBezTo>
                  <a:cubicBezTo>
                    <a:pt x="1571" y="126"/>
                    <a:pt x="1089" y="1"/>
                    <a:pt x="10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46"/>
            <p:cNvSpPr/>
            <p:nvPr/>
          </p:nvSpPr>
          <p:spPr>
            <a:xfrm>
              <a:off x="4018809" y="5678745"/>
              <a:ext cx="110531" cy="110647"/>
            </a:xfrm>
            <a:custGeom>
              <a:avLst/>
              <a:gdLst/>
              <a:ahLst/>
              <a:cxnLst/>
              <a:rect l="l" t="t" r="r" b="b"/>
              <a:pathLst>
                <a:path w="946" h="947" extrusionOk="0">
                  <a:moveTo>
                    <a:pt x="464" y="1"/>
                  </a:moveTo>
                  <a:cubicBezTo>
                    <a:pt x="214" y="1"/>
                    <a:pt x="0" y="215"/>
                    <a:pt x="0" y="482"/>
                  </a:cubicBezTo>
                  <a:cubicBezTo>
                    <a:pt x="0" y="732"/>
                    <a:pt x="214" y="946"/>
                    <a:pt x="464" y="946"/>
                  </a:cubicBezTo>
                  <a:cubicBezTo>
                    <a:pt x="732" y="946"/>
                    <a:pt x="946" y="732"/>
                    <a:pt x="946" y="482"/>
                  </a:cubicBezTo>
                  <a:cubicBezTo>
                    <a:pt x="946" y="215"/>
                    <a:pt x="732" y="1"/>
                    <a:pt x="46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46"/>
            <p:cNvSpPr/>
            <p:nvPr/>
          </p:nvSpPr>
          <p:spPr>
            <a:xfrm>
              <a:off x="3330856" y="6177070"/>
              <a:ext cx="300279" cy="275626"/>
            </a:xfrm>
            <a:custGeom>
              <a:avLst/>
              <a:gdLst/>
              <a:ahLst/>
              <a:cxnLst/>
              <a:rect l="l" t="t" r="r" b="b"/>
              <a:pathLst>
                <a:path w="2570" h="2359" extrusionOk="0">
                  <a:moveTo>
                    <a:pt x="1285" y="0"/>
                  </a:moveTo>
                  <a:cubicBezTo>
                    <a:pt x="571" y="0"/>
                    <a:pt x="0" y="571"/>
                    <a:pt x="0" y="1285"/>
                  </a:cubicBezTo>
                  <a:cubicBezTo>
                    <a:pt x="0" y="1677"/>
                    <a:pt x="178" y="2016"/>
                    <a:pt x="446" y="2266"/>
                  </a:cubicBezTo>
                  <a:cubicBezTo>
                    <a:pt x="528" y="2336"/>
                    <a:pt x="617" y="2358"/>
                    <a:pt x="712" y="2358"/>
                  </a:cubicBezTo>
                  <a:cubicBezTo>
                    <a:pt x="885" y="2358"/>
                    <a:pt x="1078" y="2284"/>
                    <a:pt x="1285" y="2284"/>
                  </a:cubicBezTo>
                  <a:cubicBezTo>
                    <a:pt x="1492" y="2284"/>
                    <a:pt x="1684" y="2358"/>
                    <a:pt x="1857" y="2358"/>
                  </a:cubicBezTo>
                  <a:cubicBezTo>
                    <a:pt x="1952" y="2358"/>
                    <a:pt x="2041" y="2336"/>
                    <a:pt x="2123" y="2266"/>
                  </a:cubicBezTo>
                  <a:cubicBezTo>
                    <a:pt x="2391" y="2016"/>
                    <a:pt x="2569" y="1677"/>
                    <a:pt x="2569" y="1285"/>
                  </a:cubicBezTo>
                  <a:cubicBezTo>
                    <a:pt x="2569" y="571"/>
                    <a:pt x="1998" y="0"/>
                    <a:pt x="128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46"/>
            <p:cNvSpPr/>
            <p:nvPr/>
          </p:nvSpPr>
          <p:spPr>
            <a:xfrm>
              <a:off x="3382966" y="6348008"/>
              <a:ext cx="196058" cy="129342"/>
            </a:xfrm>
            <a:custGeom>
              <a:avLst/>
              <a:gdLst/>
              <a:ahLst/>
              <a:cxnLst/>
              <a:rect l="l" t="t" r="r" b="b"/>
              <a:pathLst>
                <a:path w="1678" h="1107" extrusionOk="0">
                  <a:moveTo>
                    <a:pt x="607" y="0"/>
                  </a:moveTo>
                  <a:cubicBezTo>
                    <a:pt x="607" y="0"/>
                    <a:pt x="107" y="107"/>
                    <a:pt x="0" y="803"/>
                  </a:cubicBezTo>
                  <a:cubicBezTo>
                    <a:pt x="232" y="999"/>
                    <a:pt x="518" y="1106"/>
                    <a:pt x="839" y="1106"/>
                  </a:cubicBezTo>
                  <a:cubicBezTo>
                    <a:pt x="1160" y="1106"/>
                    <a:pt x="1445" y="999"/>
                    <a:pt x="1677" y="803"/>
                  </a:cubicBezTo>
                  <a:cubicBezTo>
                    <a:pt x="1570" y="107"/>
                    <a:pt x="1071" y="0"/>
                    <a:pt x="107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46"/>
            <p:cNvSpPr/>
            <p:nvPr/>
          </p:nvSpPr>
          <p:spPr>
            <a:xfrm>
              <a:off x="3422575" y="6253601"/>
              <a:ext cx="118943" cy="111699"/>
            </a:xfrm>
            <a:custGeom>
              <a:avLst/>
              <a:gdLst/>
              <a:ahLst/>
              <a:cxnLst/>
              <a:rect l="l" t="t" r="r" b="b"/>
              <a:pathLst>
                <a:path w="1018" h="956" extrusionOk="0">
                  <a:moveTo>
                    <a:pt x="507" y="1"/>
                  </a:moveTo>
                  <a:cubicBezTo>
                    <a:pt x="280" y="1"/>
                    <a:pt x="68" y="169"/>
                    <a:pt x="36" y="398"/>
                  </a:cubicBezTo>
                  <a:cubicBezTo>
                    <a:pt x="0" y="665"/>
                    <a:pt x="179" y="897"/>
                    <a:pt x="428" y="951"/>
                  </a:cubicBezTo>
                  <a:cubicBezTo>
                    <a:pt x="451" y="954"/>
                    <a:pt x="474" y="955"/>
                    <a:pt x="496" y="955"/>
                  </a:cubicBezTo>
                  <a:cubicBezTo>
                    <a:pt x="734" y="955"/>
                    <a:pt x="931" y="785"/>
                    <a:pt x="964" y="540"/>
                  </a:cubicBezTo>
                  <a:cubicBezTo>
                    <a:pt x="1017" y="291"/>
                    <a:pt x="839" y="41"/>
                    <a:pt x="571" y="5"/>
                  </a:cubicBezTo>
                  <a:cubicBezTo>
                    <a:pt x="550" y="2"/>
                    <a:pt x="528" y="1"/>
                    <a:pt x="507"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46"/>
            <p:cNvSpPr/>
            <p:nvPr/>
          </p:nvSpPr>
          <p:spPr>
            <a:xfrm>
              <a:off x="3922883" y="6177070"/>
              <a:ext cx="302382" cy="275626"/>
            </a:xfrm>
            <a:custGeom>
              <a:avLst/>
              <a:gdLst/>
              <a:ahLst/>
              <a:cxnLst/>
              <a:rect l="l" t="t" r="r" b="b"/>
              <a:pathLst>
                <a:path w="2588" h="2359" extrusionOk="0">
                  <a:moveTo>
                    <a:pt x="1285" y="0"/>
                  </a:moveTo>
                  <a:cubicBezTo>
                    <a:pt x="571" y="0"/>
                    <a:pt x="0" y="571"/>
                    <a:pt x="0" y="1285"/>
                  </a:cubicBezTo>
                  <a:cubicBezTo>
                    <a:pt x="0" y="1677"/>
                    <a:pt x="179" y="2016"/>
                    <a:pt x="446" y="2266"/>
                  </a:cubicBezTo>
                  <a:cubicBezTo>
                    <a:pt x="529" y="2336"/>
                    <a:pt x="618" y="2358"/>
                    <a:pt x="713" y="2358"/>
                  </a:cubicBezTo>
                  <a:cubicBezTo>
                    <a:pt x="885" y="2358"/>
                    <a:pt x="1078" y="2284"/>
                    <a:pt x="1285" y="2284"/>
                  </a:cubicBezTo>
                  <a:cubicBezTo>
                    <a:pt x="1492" y="2284"/>
                    <a:pt x="1692" y="2358"/>
                    <a:pt x="1865" y="2358"/>
                  </a:cubicBezTo>
                  <a:cubicBezTo>
                    <a:pt x="1960" y="2358"/>
                    <a:pt x="2048" y="2336"/>
                    <a:pt x="2124" y="2266"/>
                  </a:cubicBezTo>
                  <a:cubicBezTo>
                    <a:pt x="2409" y="2016"/>
                    <a:pt x="2588" y="1677"/>
                    <a:pt x="2588" y="1285"/>
                  </a:cubicBezTo>
                  <a:cubicBezTo>
                    <a:pt x="2588" y="571"/>
                    <a:pt x="1999" y="0"/>
                    <a:pt x="128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46"/>
            <p:cNvSpPr/>
            <p:nvPr/>
          </p:nvSpPr>
          <p:spPr>
            <a:xfrm>
              <a:off x="3974994" y="6348008"/>
              <a:ext cx="196058" cy="129342"/>
            </a:xfrm>
            <a:custGeom>
              <a:avLst/>
              <a:gdLst/>
              <a:ahLst/>
              <a:cxnLst/>
              <a:rect l="l" t="t" r="r" b="b"/>
              <a:pathLst>
                <a:path w="1678" h="1107" extrusionOk="0">
                  <a:moveTo>
                    <a:pt x="607" y="0"/>
                  </a:moveTo>
                  <a:cubicBezTo>
                    <a:pt x="607" y="0"/>
                    <a:pt x="107" y="107"/>
                    <a:pt x="0" y="803"/>
                  </a:cubicBezTo>
                  <a:cubicBezTo>
                    <a:pt x="232" y="999"/>
                    <a:pt x="518" y="1106"/>
                    <a:pt x="839" y="1106"/>
                  </a:cubicBezTo>
                  <a:cubicBezTo>
                    <a:pt x="1160" y="1106"/>
                    <a:pt x="1464" y="999"/>
                    <a:pt x="1678" y="803"/>
                  </a:cubicBezTo>
                  <a:cubicBezTo>
                    <a:pt x="1571" y="107"/>
                    <a:pt x="1089" y="0"/>
                    <a:pt x="108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46"/>
            <p:cNvSpPr/>
            <p:nvPr/>
          </p:nvSpPr>
          <p:spPr>
            <a:xfrm>
              <a:off x="4014603" y="6253601"/>
              <a:ext cx="118943" cy="110180"/>
            </a:xfrm>
            <a:custGeom>
              <a:avLst/>
              <a:gdLst/>
              <a:ahLst/>
              <a:cxnLst/>
              <a:rect l="l" t="t" r="r" b="b"/>
              <a:pathLst>
                <a:path w="1018" h="943" extrusionOk="0">
                  <a:moveTo>
                    <a:pt x="502" y="0"/>
                  </a:moveTo>
                  <a:cubicBezTo>
                    <a:pt x="277" y="0"/>
                    <a:pt x="69" y="155"/>
                    <a:pt x="36" y="398"/>
                  </a:cubicBezTo>
                  <a:cubicBezTo>
                    <a:pt x="0" y="648"/>
                    <a:pt x="179" y="897"/>
                    <a:pt x="429" y="933"/>
                  </a:cubicBezTo>
                  <a:cubicBezTo>
                    <a:pt x="459" y="939"/>
                    <a:pt x="489" y="943"/>
                    <a:pt x="518" y="943"/>
                  </a:cubicBezTo>
                  <a:cubicBezTo>
                    <a:pt x="735" y="943"/>
                    <a:pt x="933" y="776"/>
                    <a:pt x="964" y="540"/>
                  </a:cubicBezTo>
                  <a:cubicBezTo>
                    <a:pt x="1017" y="291"/>
                    <a:pt x="839" y="41"/>
                    <a:pt x="571" y="5"/>
                  </a:cubicBezTo>
                  <a:cubicBezTo>
                    <a:pt x="548" y="2"/>
                    <a:pt x="525" y="0"/>
                    <a:pt x="502"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46"/>
            <p:cNvSpPr/>
            <p:nvPr/>
          </p:nvSpPr>
          <p:spPr>
            <a:xfrm>
              <a:off x="3439166" y="5701646"/>
              <a:ext cx="677672" cy="675569"/>
            </a:xfrm>
            <a:custGeom>
              <a:avLst/>
              <a:gdLst/>
              <a:ahLst/>
              <a:cxnLst/>
              <a:rect l="l" t="t" r="r" b="b"/>
              <a:pathLst>
                <a:path w="5800" h="5782" extrusionOk="0">
                  <a:moveTo>
                    <a:pt x="2891" y="1"/>
                  </a:moveTo>
                  <a:cubicBezTo>
                    <a:pt x="1286" y="1"/>
                    <a:pt x="1" y="1286"/>
                    <a:pt x="1" y="2891"/>
                  </a:cubicBezTo>
                  <a:cubicBezTo>
                    <a:pt x="1" y="4497"/>
                    <a:pt x="1286" y="5782"/>
                    <a:pt x="2891" y="5782"/>
                  </a:cubicBezTo>
                  <a:cubicBezTo>
                    <a:pt x="4497" y="5782"/>
                    <a:pt x="5800" y="4497"/>
                    <a:pt x="5800" y="2891"/>
                  </a:cubicBezTo>
                  <a:cubicBezTo>
                    <a:pt x="5800" y="1286"/>
                    <a:pt x="4497" y="1"/>
                    <a:pt x="289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46"/>
            <p:cNvSpPr/>
            <p:nvPr/>
          </p:nvSpPr>
          <p:spPr>
            <a:xfrm>
              <a:off x="3776950" y="5701646"/>
              <a:ext cx="339888" cy="675569"/>
            </a:xfrm>
            <a:custGeom>
              <a:avLst/>
              <a:gdLst/>
              <a:ahLst/>
              <a:cxnLst/>
              <a:rect l="l" t="t" r="r" b="b"/>
              <a:pathLst>
                <a:path w="2909" h="5782" extrusionOk="0">
                  <a:moveTo>
                    <a:pt x="0" y="1"/>
                  </a:moveTo>
                  <a:lnTo>
                    <a:pt x="0" y="5782"/>
                  </a:lnTo>
                  <a:cubicBezTo>
                    <a:pt x="1606" y="5782"/>
                    <a:pt x="2909" y="4497"/>
                    <a:pt x="2909" y="2891"/>
                  </a:cubicBezTo>
                  <a:cubicBezTo>
                    <a:pt x="2909" y="1286"/>
                    <a:pt x="1606" y="1"/>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46"/>
            <p:cNvSpPr/>
            <p:nvPr/>
          </p:nvSpPr>
          <p:spPr>
            <a:xfrm>
              <a:off x="3658124" y="5949815"/>
              <a:ext cx="237769" cy="260670"/>
            </a:xfrm>
            <a:custGeom>
              <a:avLst/>
              <a:gdLst/>
              <a:ahLst/>
              <a:cxnLst/>
              <a:rect l="l" t="t" r="r" b="b"/>
              <a:pathLst>
                <a:path w="2035" h="2231" extrusionOk="0">
                  <a:moveTo>
                    <a:pt x="464" y="0"/>
                  </a:moveTo>
                  <a:lnTo>
                    <a:pt x="464" y="518"/>
                  </a:lnTo>
                  <a:cubicBezTo>
                    <a:pt x="464" y="1160"/>
                    <a:pt x="304" y="1249"/>
                    <a:pt x="143" y="1624"/>
                  </a:cubicBezTo>
                  <a:cubicBezTo>
                    <a:pt x="54" y="1874"/>
                    <a:pt x="0" y="2123"/>
                    <a:pt x="0" y="2231"/>
                  </a:cubicBezTo>
                  <a:lnTo>
                    <a:pt x="2034" y="2231"/>
                  </a:lnTo>
                  <a:cubicBezTo>
                    <a:pt x="2034" y="2123"/>
                    <a:pt x="1999" y="1874"/>
                    <a:pt x="1892" y="1624"/>
                  </a:cubicBezTo>
                  <a:cubicBezTo>
                    <a:pt x="1749" y="1249"/>
                    <a:pt x="1571" y="1160"/>
                    <a:pt x="1571" y="518"/>
                  </a:cubicBezTo>
                  <a:lnTo>
                    <a:pt x="157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46"/>
            <p:cNvSpPr/>
            <p:nvPr/>
          </p:nvSpPr>
          <p:spPr>
            <a:xfrm>
              <a:off x="3776950" y="5949815"/>
              <a:ext cx="118943" cy="260670"/>
            </a:xfrm>
            <a:custGeom>
              <a:avLst/>
              <a:gdLst/>
              <a:ahLst/>
              <a:cxnLst/>
              <a:rect l="l" t="t" r="r" b="b"/>
              <a:pathLst>
                <a:path w="1018" h="2231" extrusionOk="0">
                  <a:moveTo>
                    <a:pt x="0" y="0"/>
                  </a:moveTo>
                  <a:lnTo>
                    <a:pt x="0" y="2231"/>
                  </a:lnTo>
                  <a:lnTo>
                    <a:pt x="1017" y="2231"/>
                  </a:lnTo>
                  <a:cubicBezTo>
                    <a:pt x="1017" y="2123"/>
                    <a:pt x="982" y="1874"/>
                    <a:pt x="875" y="1624"/>
                  </a:cubicBezTo>
                  <a:cubicBezTo>
                    <a:pt x="732" y="1249"/>
                    <a:pt x="554" y="1160"/>
                    <a:pt x="554" y="518"/>
                  </a:cubicBezTo>
                  <a:lnTo>
                    <a:pt x="554"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46"/>
            <p:cNvSpPr/>
            <p:nvPr/>
          </p:nvSpPr>
          <p:spPr>
            <a:xfrm>
              <a:off x="3695630" y="5778877"/>
              <a:ext cx="162758" cy="135534"/>
            </a:xfrm>
            <a:custGeom>
              <a:avLst/>
              <a:gdLst/>
              <a:ahLst/>
              <a:cxnLst/>
              <a:rect l="l" t="t" r="r" b="b"/>
              <a:pathLst>
                <a:path w="1393" h="1160" extrusionOk="0">
                  <a:moveTo>
                    <a:pt x="696" y="0"/>
                  </a:moveTo>
                  <a:lnTo>
                    <a:pt x="411" y="464"/>
                  </a:lnTo>
                  <a:lnTo>
                    <a:pt x="1" y="179"/>
                  </a:lnTo>
                  <a:lnTo>
                    <a:pt x="232" y="1160"/>
                  </a:lnTo>
                  <a:lnTo>
                    <a:pt x="1160" y="1160"/>
                  </a:lnTo>
                  <a:lnTo>
                    <a:pt x="1392" y="179"/>
                  </a:lnTo>
                  <a:lnTo>
                    <a:pt x="1392" y="179"/>
                  </a:lnTo>
                  <a:lnTo>
                    <a:pt x="1000" y="464"/>
                  </a:lnTo>
                  <a:lnTo>
                    <a:pt x="69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46"/>
            <p:cNvSpPr/>
            <p:nvPr/>
          </p:nvSpPr>
          <p:spPr>
            <a:xfrm>
              <a:off x="3776950" y="5778877"/>
              <a:ext cx="81437" cy="135534"/>
            </a:xfrm>
            <a:custGeom>
              <a:avLst/>
              <a:gdLst/>
              <a:ahLst/>
              <a:cxnLst/>
              <a:rect l="l" t="t" r="r" b="b"/>
              <a:pathLst>
                <a:path w="697" h="1160" extrusionOk="0">
                  <a:moveTo>
                    <a:pt x="0" y="0"/>
                  </a:moveTo>
                  <a:lnTo>
                    <a:pt x="0" y="1160"/>
                  </a:lnTo>
                  <a:lnTo>
                    <a:pt x="464" y="1160"/>
                  </a:lnTo>
                  <a:lnTo>
                    <a:pt x="696" y="179"/>
                  </a:lnTo>
                  <a:lnTo>
                    <a:pt x="696" y="179"/>
                  </a:lnTo>
                  <a:lnTo>
                    <a:pt x="304" y="464"/>
                  </a:lnTo>
                  <a:lnTo>
                    <a:pt x="90" y="143"/>
                  </a:lnTo>
                  <a:lnTo>
                    <a:pt x="0"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46"/>
            <p:cNvSpPr/>
            <p:nvPr/>
          </p:nvSpPr>
          <p:spPr>
            <a:xfrm>
              <a:off x="3666420" y="5891395"/>
              <a:ext cx="221178" cy="81437"/>
            </a:xfrm>
            <a:custGeom>
              <a:avLst/>
              <a:gdLst/>
              <a:ahLst/>
              <a:cxnLst/>
              <a:rect l="l" t="t" r="r" b="b"/>
              <a:pathLst>
                <a:path w="1893" h="697" extrusionOk="0">
                  <a:moveTo>
                    <a:pt x="1" y="1"/>
                  </a:moveTo>
                  <a:lnTo>
                    <a:pt x="1" y="696"/>
                  </a:lnTo>
                  <a:lnTo>
                    <a:pt x="1892" y="696"/>
                  </a:lnTo>
                  <a:lnTo>
                    <a:pt x="189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46"/>
            <p:cNvSpPr/>
            <p:nvPr/>
          </p:nvSpPr>
          <p:spPr>
            <a:xfrm>
              <a:off x="3776950" y="5891395"/>
              <a:ext cx="110647" cy="81437"/>
            </a:xfrm>
            <a:custGeom>
              <a:avLst/>
              <a:gdLst/>
              <a:ahLst/>
              <a:cxnLst/>
              <a:rect l="l" t="t" r="r" b="b"/>
              <a:pathLst>
                <a:path w="947" h="697" extrusionOk="0">
                  <a:moveTo>
                    <a:pt x="0" y="1"/>
                  </a:moveTo>
                  <a:lnTo>
                    <a:pt x="0" y="696"/>
                  </a:lnTo>
                  <a:lnTo>
                    <a:pt x="946" y="696"/>
                  </a:lnTo>
                  <a:lnTo>
                    <a:pt x="946"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46"/>
            <p:cNvSpPr/>
            <p:nvPr/>
          </p:nvSpPr>
          <p:spPr>
            <a:xfrm>
              <a:off x="3614309" y="6158259"/>
              <a:ext cx="323296" cy="81437"/>
            </a:xfrm>
            <a:custGeom>
              <a:avLst/>
              <a:gdLst/>
              <a:ahLst/>
              <a:cxnLst/>
              <a:rect l="l" t="t" r="r" b="b"/>
              <a:pathLst>
                <a:path w="2767" h="697" extrusionOk="0">
                  <a:moveTo>
                    <a:pt x="1" y="0"/>
                  </a:moveTo>
                  <a:lnTo>
                    <a:pt x="1" y="696"/>
                  </a:lnTo>
                  <a:lnTo>
                    <a:pt x="2766" y="696"/>
                  </a:lnTo>
                  <a:lnTo>
                    <a:pt x="276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46"/>
            <p:cNvSpPr/>
            <p:nvPr/>
          </p:nvSpPr>
          <p:spPr>
            <a:xfrm>
              <a:off x="3776950" y="6158259"/>
              <a:ext cx="160655" cy="81437"/>
            </a:xfrm>
            <a:custGeom>
              <a:avLst/>
              <a:gdLst/>
              <a:ahLst/>
              <a:cxnLst/>
              <a:rect l="l" t="t" r="r" b="b"/>
              <a:pathLst>
                <a:path w="1375" h="697" extrusionOk="0">
                  <a:moveTo>
                    <a:pt x="0" y="0"/>
                  </a:moveTo>
                  <a:lnTo>
                    <a:pt x="0" y="696"/>
                  </a:lnTo>
                  <a:lnTo>
                    <a:pt x="1374" y="696"/>
                  </a:lnTo>
                  <a:lnTo>
                    <a:pt x="137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289277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23"/>
        <p:cNvGrpSpPr/>
        <p:nvPr/>
      </p:nvGrpSpPr>
      <p:grpSpPr>
        <a:xfrm>
          <a:off x="0" y="0"/>
          <a:ext cx="0" cy="0"/>
          <a:chOff x="0" y="0"/>
          <a:chExt cx="0" cy="0"/>
        </a:xfrm>
      </p:grpSpPr>
      <p:sp>
        <p:nvSpPr>
          <p:cNvPr id="2024" name="Google Shape;2024;p50"/>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Project Team</a:t>
            </a:r>
            <a:endParaRPr dirty="0"/>
          </a:p>
        </p:txBody>
      </p:sp>
      <p:sp>
        <p:nvSpPr>
          <p:cNvPr id="2025" name="Google Shape;2025;p50"/>
          <p:cNvSpPr txBox="1">
            <a:spLocks noGrp="1"/>
          </p:cNvSpPr>
          <p:nvPr>
            <p:ph type="subTitle" idx="1"/>
          </p:nvPr>
        </p:nvSpPr>
        <p:spPr>
          <a:xfrm>
            <a:off x="720000" y="3252363"/>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Founding project director of ONEAL, Interim Associate Dean of Scholarly Communications &amp; Content Strategy IU-Indianpolis</a:t>
            </a:r>
            <a:br>
              <a:rPr lang="en" dirty="0"/>
            </a:br>
            <a:r>
              <a:rPr lang="en" dirty="0"/>
              <a:t>macyk@iu.edu</a:t>
            </a:r>
            <a:endParaRPr dirty="0"/>
          </a:p>
        </p:txBody>
      </p:sp>
      <p:sp>
        <p:nvSpPr>
          <p:cNvPr id="2026" name="Google Shape;2026;p50"/>
          <p:cNvSpPr txBox="1">
            <a:spLocks noGrp="1"/>
          </p:cNvSpPr>
          <p:nvPr>
            <p:ph type="subTitle" idx="2"/>
          </p:nvPr>
        </p:nvSpPr>
        <p:spPr>
          <a:xfrm>
            <a:off x="3484425" y="3245521"/>
            <a:ext cx="2175300"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Co-Principal Investigator and new project director (Aug 2024), Collection Strategist, Grand Valley State University</a:t>
            </a:r>
          </a:p>
          <a:p>
            <a:pPr marL="0" lvl="0" indent="0" algn="l" rtl="0">
              <a:spcBef>
                <a:spcPts val="0"/>
              </a:spcBef>
              <a:spcAft>
                <a:spcPts val="0"/>
              </a:spcAft>
              <a:buNone/>
            </a:pPr>
            <a:r>
              <a:rPr lang="en" dirty="0"/>
              <a:t>galvansc@gvsu.edu</a:t>
            </a:r>
            <a:endParaRPr dirty="0"/>
          </a:p>
        </p:txBody>
      </p:sp>
      <p:sp>
        <p:nvSpPr>
          <p:cNvPr id="2027" name="Google Shape;2027;p50"/>
          <p:cNvSpPr txBox="1">
            <a:spLocks noGrp="1"/>
          </p:cNvSpPr>
          <p:nvPr>
            <p:ph type="subTitle" idx="3"/>
          </p:nvPr>
        </p:nvSpPr>
        <p:spPr>
          <a:xfrm>
            <a:off x="6031149" y="3245521"/>
            <a:ext cx="2546725" cy="73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Co-Principal Investigator, Asset Management Librarian, Belmont University, courtney.fuson@belmont.edu</a:t>
            </a:r>
            <a:endParaRPr dirty="0"/>
          </a:p>
        </p:txBody>
      </p:sp>
      <p:sp>
        <p:nvSpPr>
          <p:cNvPr id="2028" name="Google Shape;2028;p50"/>
          <p:cNvSpPr txBox="1">
            <a:spLocks noGrp="1"/>
          </p:cNvSpPr>
          <p:nvPr>
            <p:ph type="subTitle" idx="4"/>
          </p:nvPr>
        </p:nvSpPr>
        <p:spPr>
          <a:xfrm>
            <a:off x="800987" y="2858763"/>
            <a:ext cx="2495106"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Katharine V. Macy</a:t>
            </a:r>
            <a:endParaRPr sz="2000" dirty="0"/>
          </a:p>
        </p:txBody>
      </p:sp>
      <p:sp>
        <p:nvSpPr>
          <p:cNvPr id="2029" name="Google Shape;2029;p50"/>
          <p:cNvSpPr txBox="1">
            <a:spLocks noGrp="1"/>
          </p:cNvSpPr>
          <p:nvPr>
            <p:ph type="subTitle" idx="5"/>
          </p:nvPr>
        </p:nvSpPr>
        <p:spPr>
          <a:xfrm>
            <a:off x="3484422" y="2858763"/>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Scarlet Galvan</a:t>
            </a:r>
            <a:endParaRPr sz="2000" dirty="0"/>
          </a:p>
        </p:txBody>
      </p:sp>
      <p:sp>
        <p:nvSpPr>
          <p:cNvPr id="2030" name="Google Shape;2030;p50"/>
          <p:cNvSpPr txBox="1">
            <a:spLocks noGrp="1"/>
          </p:cNvSpPr>
          <p:nvPr>
            <p:ph type="subTitle" idx="6"/>
          </p:nvPr>
        </p:nvSpPr>
        <p:spPr>
          <a:xfrm>
            <a:off x="6031150" y="2858763"/>
            <a:ext cx="2175300" cy="394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000" dirty="0"/>
              <a:t>Courtney Fuson</a:t>
            </a:r>
            <a:endParaRPr sz="2000" dirty="0"/>
          </a:p>
        </p:txBody>
      </p:sp>
      <p:grpSp>
        <p:nvGrpSpPr>
          <p:cNvPr id="2031" name="Google Shape;2031;p50"/>
          <p:cNvGrpSpPr/>
          <p:nvPr/>
        </p:nvGrpSpPr>
        <p:grpSpPr>
          <a:xfrm>
            <a:off x="7694996" y="351579"/>
            <a:ext cx="1096716" cy="906329"/>
            <a:chOff x="119438" y="801165"/>
            <a:chExt cx="1187564" cy="981406"/>
          </a:xfrm>
        </p:grpSpPr>
        <p:sp>
          <p:nvSpPr>
            <p:cNvPr id="2032" name="Google Shape;2032;p50"/>
            <p:cNvSpPr/>
            <p:nvPr/>
          </p:nvSpPr>
          <p:spPr>
            <a:xfrm>
              <a:off x="555323" y="801165"/>
              <a:ext cx="313619" cy="384502"/>
            </a:xfrm>
            <a:custGeom>
              <a:avLst/>
              <a:gdLst/>
              <a:ahLst/>
              <a:cxnLst/>
              <a:rect l="l" t="t" r="r" b="b"/>
              <a:pathLst>
                <a:path w="2606" h="3195" extrusionOk="0">
                  <a:moveTo>
                    <a:pt x="857" y="1"/>
                  </a:moveTo>
                  <a:lnTo>
                    <a:pt x="857" y="875"/>
                  </a:lnTo>
                  <a:lnTo>
                    <a:pt x="1" y="875"/>
                  </a:lnTo>
                  <a:lnTo>
                    <a:pt x="1" y="1749"/>
                  </a:lnTo>
                  <a:lnTo>
                    <a:pt x="857" y="1749"/>
                  </a:lnTo>
                  <a:lnTo>
                    <a:pt x="857" y="3195"/>
                  </a:lnTo>
                  <a:lnTo>
                    <a:pt x="1749" y="3195"/>
                  </a:lnTo>
                  <a:lnTo>
                    <a:pt x="1749" y="1749"/>
                  </a:lnTo>
                  <a:lnTo>
                    <a:pt x="2606" y="1749"/>
                  </a:lnTo>
                  <a:lnTo>
                    <a:pt x="2606" y="875"/>
                  </a:lnTo>
                  <a:lnTo>
                    <a:pt x="1749" y="875"/>
                  </a:lnTo>
                  <a:lnTo>
                    <a:pt x="174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50"/>
            <p:cNvSpPr/>
            <p:nvPr/>
          </p:nvSpPr>
          <p:spPr>
            <a:xfrm>
              <a:off x="712131" y="801165"/>
              <a:ext cx="156810" cy="382336"/>
            </a:xfrm>
            <a:custGeom>
              <a:avLst/>
              <a:gdLst/>
              <a:ahLst/>
              <a:cxnLst/>
              <a:rect l="l" t="t" r="r" b="b"/>
              <a:pathLst>
                <a:path w="1303" h="3177" extrusionOk="0">
                  <a:moveTo>
                    <a:pt x="0" y="1"/>
                  </a:moveTo>
                  <a:lnTo>
                    <a:pt x="0" y="3177"/>
                  </a:lnTo>
                  <a:lnTo>
                    <a:pt x="446" y="3177"/>
                  </a:lnTo>
                  <a:lnTo>
                    <a:pt x="446" y="1749"/>
                  </a:lnTo>
                  <a:lnTo>
                    <a:pt x="1303" y="1749"/>
                  </a:lnTo>
                  <a:lnTo>
                    <a:pt x="1303" y="875"/>
                  </a:lnTo>
                  <a:lnTo>
                    <a:pt x="446" y="875"/>
                  </a:lnTo>
                  <a:lnTo>
                    <a:pt x="44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50"/>
            <p:cNvSpPr/>
            <p:nvPr/>
          </p:nvSpPr>
          <p:spPr>
            <a:xfrm>
              <a:off x="119438" y="1090352"/>
              <a:ext cx="1187564" cy="591375"/>
            </a:xfrm>
            <a:custGeom>
              <a:avLst/>
              <a:gdLst/>
              <a:ahLst/>
              <a:cxnLst/>
              <a:rect l="l" t="t" r="r" b="b"/>
              <a:pathLst>
                <a:path w="9868" h="4914" extrusionOk="0">
                  <a:moveTo>
                    <a:pt x="2758" y="1"/>
                  </a:moveTo>
                  <a:cubicBezTo>
                    <a:pt x="2628" y="1"/>
                    <a:pt x="2494" y="14"/>
                    <a:pt x="2356" y="42"/>
                  </a:cubicBezTo>
                  <a:cubicBezTo>
                    <a:pt x="786" y="363"/>
                    <a:pt x="1" y="2968"/>
                    <a:pt x="2534" y="4913"/>
                  </a:cubicBezTo>
                  <a:lnTo>
                    <a:pt x="7316" y="4913"/>
                  </a:lnTo>
                  <a:cubicBezTo>
                    <a:pt x="9868" y="2968"/>
                    <a:pt x="9065" y="363"/>
                    <a:pt x="7512" y="42"/>
                  </a:cubicBezTo>
                  <a:cubicBezTo>
                    <a:pt x="7372" y="14"/>
                    <a:pt x="7237" y="1"/>
                    <a:pt x="7106" y="1"/>
                  </a:cubicBezTo>
                  <a:cubicBezTo>
                    <a:pt x="5769" y="1"/>
                    <a:pt x="4925" y="1363"/>
                    <a:pt x="4925" y="1363"/>
                  </a:cubicBezTo>
                  <a:cubicBezTo>
                    <a:pt x="4925" y="1363"/>
                    <a:pt x="4081" y="1"/>
                    <a:pt x="275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50"/>
            <p:cNvSpPr/>
            <p:nvPr/>
          </p:nvSpPr>
          <p:spPr>
            <a:xfrm>
              <a:off x="712131" y="1090231"/>
              <a:ext cx="569112" cy="591496"/>
            </a:xfrm>
            <a:custGeom>
              <a:avLst/>
              <a:gdLst/>
              <a:ahLst/>
              <a:cxnLst/>
              <a:rect l="l" t="t" r="r" b="b"/>
              <a:pathLst>
                <a:path w="4729" h="4915" extrusionOk="0">
                  <a:moveTo>
                    <a:pt x="2175" y="1"/>
                  </a:moveTo>
                  <a:cubicBezTo>
                    <a:pt x="1576" y="1"/>
                    <a:pt x="1079" y="272"/>
                    <a:pt x="714" y="579"/>
                  </a:cubicBezTo>
                  <a:cubicBezTo>
                    <a:pt x="268" y="953"/>
                    <a:pt x="0" y="1364"/>
                    <a:pt x="0" y="1364"/>
                  </a:cubicBezTo>
                  <a:lnTo>
                    <a:pt x="0" y="4914"/>
                  </a:lnTo>
                  <a:lnTo>
                    <a:pt x="2391" y="4914"/>
                  </a:lnTo>
                  <a:cubicBezTo>
                    <a:pt x="2712" y="4664"/>
                    <a:pt x="2980" y="4415"/>
                    <a:pt x="3194" y="4165"/>
                  </a:cubicBezTo>
                  <a:cubicBezTo>
                    <a:pt x="4728" y="2345"/>
                    <a:pt x="3943" y="329"/>
                    <a:pt x="2587" y="43"/>
                  </a:cubicBezTo>
                  <a:cubicBezTo>
                    <a:pt x="2445" y="14"/>
                    <a:pt x="2307" y="1"/>
                    <a:pt x="2175"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50"/>
            <p:cNvSpPr/>
            <p:nvPr/>
          </p:nvSpPr>
          <p:spPr>
            <a:xfrm>
              <a:off x="626206" y="1159790"/>
              <a:ext cx="169686" cy="524102"/>
            </a:xfrm>
            <a:custGeom>
              <a:avLst/>
              <a:gdLst/>
              <a:ahLst/>
              <a:cxnLst/>
              <a:rect l="l" t="t" r="r" b="b"/>
              <a:pathLst>
                <a:path w="1410" h="4355" extrusionOk="0">
                  <a:moveTo>
                    <a:pt x="0" y="1"/>
                  </a:moveTo>
                  <a:lnTo>
                    <a:pt x="0" y="4354"/>
                  </a:lnTo>
                  <a:lnTo>
                    <a:pt x="1410" y="4354"/>
                  </a:lnTo>
                  <a:lnTo>
                    <a:pt x="141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50"/>
            <p:cNvSpPr/>
            <p:nvPr/>
          </p:nvSpPr>
          <p:spPr>
            <a:xfrm>
              <a:off x="712131" y="1159790"/>
              <a:ext cx="88093" cy="524102"/>
            </a:xfrm>
            <a:custGeom>
              <a:avLst/>
              <a:gdLst/>
              <a:ahLst/>
              <a:cxnLst/>
              <a:rect l="l" t="t" r="r" b="b"/>
              <a:pathLst>
                <a:path w="732" h="4355" extrusionOk="0">
                  <a:moveTo>
                    <a:pt x="0" y="1"/>
                  </a:moveTo>
                  <a:lnTo>
                    <a:pt x="0" y="4354"/>
                  </a:lnTo>
                  <a:lnTo>
                    <a:pt x="732" y="4354"/>
                  </a:lnTo>
                  <a:lnTo>
                    <a:pt x="73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50"/>
            <p:cNvSpPr/>
            <p:nvPr/>
          </p:nvSpPr>
          <p:spPr>
            <a:xfrm>
              <a:off x="327753" y="1591343"/>
              <a:ext cx="768764" cy="191228"/>
            </a:xfrm>
            <a:custGeom>
              <a:avLst/>
              <a:gdLst/>
              <a:ahLst/>
              <a:cxnLst/>
              <a:rect l="l" t="t" r="r" b="b"/>
              <a:pathLst>
                <a:path w="6388" h="1589" extrusionOk="0">
                  <a:moveTo>
                    <a:pt x="0" y="1"/>
                  </a:moveTo>
                  <a:lnTo>
                    <a:pt x="0" y="1589"/>
                  </a:lnTo>
                  <a:lnTo>
                    <a:pt x="6388" y="1589"/>
                  </a:lnTo>
                  <a:lnTo>
                    <a:pt x="6388"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50"/>
            <p:cNvSpPr/>
            <p:nvPr/>
          </p:nvSpPr>
          <p:spPr>
            <a:xfrm>
              <a:off x="712131" y="1591343"/>
              <a:ext cx="384382" cy="191228"/>
            </a:xfrm>
            <a:custGeom>
              <a:avLst/>
              <a:gdLst/>
              <a:ahLst/>
              <a:cxnLst/>
              <a:rect l="l" t="t" r="r" b="b"/>
              <a:pathLst>
                <a:path w="3194" h="1589" extrusionOk="0">
                  <a:moveTo>
                    <a:pt x="0" y="1"/>
                  </a:moveTo>
                  <a:lnTo>
                    <a:pt x="0" y="1589"/>
                  </a:lnTo>
                  <a:lnTo>
                    <a:pt x="3194" y="1589"/>
                  </a:lnTo>
                  <a:lnTo>
                    <a:pt x="3194"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040" name="Google Shape;2040;p50"/>
          <p:cNvPicPr preferRelativeResize="0">
            <a:picLocks noGrp="1"/>
          </p:cNvPicPr>
          <p:nvPr>
            <p:ph type="pic" idx="7"/>
          </p:nvPr>
        </p:nvPicPr>
        <p:blipFill>
          <a:blip r:embed="rId3"/>
          <a:srcRect t="14283" b="14283"/>
          <a:stretch/>
        </p:blipFill>
        <p:spPr>
          <a:xfrm>
            <a:off x="800987" y="1366563"/>
            <a:ext cx="1295400" cy="1295400"/>
          </a:xfrm>
          <a:prstGeom prst="ellipse">
            <a:avLst/>
          </a:prstGeom>
        </p:spPr>
      </p:pic>
      <p:pic>
        <p:nvPicPr>
          <p:cNvPr id="2041" name="Google Shape;2041;p50"/>
          <p:cNvPicPr preferRelativeResize="0">
            <a:picLocks noGrp="1"/>
          </p:cNvPicPr>
          <p:nvPr>
            <p:ph type="pic" idx="8"/>
          </p:nvPr>
        </p:nvPicPr>
        <p:blipFill rotWithShape="1">
          <a:blip r:embed="rId4"/>
          <a:srcRect l="-7059" t="7241" r="7059" b="26071"/>
          <a:stretch/>
        </p:blipFill>
        <p:spPr>
          <a:xfrm>
            <a:off x="3551274" y="1261329"/>
            <a:ext cx="1440011" cy="1404055"/>
          </a:xfrm>
          <a:prstGeom prst="ellipse">
            <a:avLst/>
          </a:prstGeom>
        </p:spPr>
      </p:pic>
      <p:pic>
        <p:nvPicPr>
          <p:cNvPr id="2042" name="Google Shape;2042;p50"/>
          <p:cNvPicPr preferRelativeResize="0">
            <a:picLocks noGrp="1"/>
          </p:cNvPicPr>
          <p:nvPr>
            <p:ph type="pic" idx="9"/>
          </p:nvPr>
        </p:nvPicPr>
        <p:blipFill>
          <a:blip r:embed="rId5"/>
          <a:srcRect t="16737" b="16737"/>
          <a:stretch/>
        </p:blipFill>
        <p:spPr>
          <a:xfrm>
            <a:off x="6031145" y="1339725"/>
            <a:ext cx="1295400" cy="1295400"/>
          </a:xfrm>
          <a:prstGeom prst="ellipse">
            <a:avLst/>
          </a:prstGeom>
        </p:spPr>
      </p:pic>
    </p:spTree>
    <p:extLst>
      <p:ext uri="{BB962C8B-B14F-4D97-AF65-F5344CB8AC3E}">
        <p14:creationId xmlns:p14="http://schemas.microsoft.com/office/powerpoint/2010/main" val="32185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99"/>
        <p:cNvGrpSpPr/>
        <p:nvPr/>
      </p:nvGrpSpPr>
      <p:grpSpPr>
        <a:xfrm>
          <a:off x="0" y="0"/>
          <a:ext cx="0" cy="0"/>
          <a:chOff x="0" y="0"/>
          <a:chExt cx="0" cy="0"/>
        </a:xfrm>
      </p:grpSpPr>
      <p:sp>
        <p:nvSpPr>
          <p:cNvPr id="1800" name="Google Shape;1800;p45"/>
          <p:cNvSpPr txBox="1">
            <a:spLocks noGrp="1"/>
          </p:cNvSpPr>
          <p:nvPr>
            <p:ph type="title"/>
          </p:nvPr>
        </p:nvSpPr>
        <p:spPr>
          <a:xfrm>
            <a:off x="582975" y="1355450"/>
            <a:ext cx="4963200" cy="760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latin typeface="Oswald" pitchFamily="2" charset="0"/>
              </a:rPr>
              <a:t>t</a:t>
            </a:r>
            <a:r>
              <a:rPr lang="en" dirty="0">
                <a:latin typeface="Oswald" pitchFamily="2" charset="0"/>
              </a:rPr>
              <a:t>he ONEAL project</a:t>
            </a:r>
            <a:endParaRPr dirty="0">
              <a:latin typeface="Oswald" pitchFamily="2" charset="0"/>
            </a:endParaRPr>
          </a:p>
        </p:txBody>
      </p:sp>
      <p:sp>
        <p:nvSpPr>
          <p:cNvPr id="1801" name="Google Shape;1801;p45"/>
          <p:cNvSpPr txBox="1">
            <a:spLocks noGrp="1"/>
          </p:cNvSpPr>
          <p:nvPr>
            <p:ph type="subTitle" idx="1"/>
          </p:nvPr>
        </p:nvSpPr>
        <p:spPr>
          <a:xfrm>
            <a:off x="582975" y="2418275"/>
            <a:ext cx="4963200" cy="1229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ONEAL = Open Negotiation Education for Academic Libraries</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An IMLS funded project to teach negotiation skills to academic library workers who work with vendors</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However, there are lessons within the curriculum that </a:t>
            </a:r>
            <a:r>
              <a:rPr lang="en" b="1" i="1" dirty="0"/>
              <a:t>all library workers at any type of institution </a:t>
            </a:r>
            <a:r>
              <a:rPr lang="en" dirty="0"/>
              <a:t>can use in their professional and person lives!</a:t>
            </a:r>
            <a:endParaRPr dirty="0"/>
          </a:p>
        </p:txBody>
      </p:sp>
      <p:cxnSp>
        <p:nvCxnSpPr>
          <p:cNvPr id="1802" name="Google Shape;1802;p45"/>
          <p:cNvCxnSpPr/>
          <p:nvPr/>
        </p:nvCxnSpPr>
        <p:spPr>
          <a:xfrm>
            <a:off x="1177200" y="2263350"/>
            <a:ext cx="3779100" cy="21900"/>
          </a:xfrm>
          <a:prstGeom prst="straightConnector1">
            <a:avLst/>
          </a:prstGeom>
          <a:noFill/>
          <a:ln w="19050" cap="flat" cmpd="sng">
            <a:solidFill>
              <a:schemeClr val="dk1"/>
            </a:solidFill>
            <a:prstDash val="solid"/>
            <a:round/>
            <a:headEnd type="none" w="med" len="med"/>
            <a:tailEnd type="none" w="med" len="med"/>
          </a:ln>
        </p:spPr>
      </p:cxnSp>
      <p:grpSp>
        <p:nvGrpSpPr>
          <p:cNvPr id="1803" name="Google Shape;1803;p45"/>
          <p:cNvGrpSpPr/>
          <p:nvPr/>
        </p:nvGrpSpPr>
        <p:grpSpPr>
          <a:xfrm>
            <a:off x="125772" y="110908"/>
            <a:ext cx="1062244" cy="1015934"/>
            <a:chOff x="11423768" y="5577094"/>
            <a:chExt cx="967435" cy="925259"/>
          </a:xfrm>
        </p:grpSpPr>
        <p:sp>
          <p:nvSpPr>
            <p:cNvPr id="1804" name="Google Shape;1804;p45"/>
            <p:cNvSpPr/>
            <p:nvPr/>
          </p:nvSpPr>
          <p:spPr>
            <a:xfrm>
              <a:off x="11423768" y="6110354"/>
              <a:ext cx="400294" cy="391998"/>
            </a:xfrm>
            <a:custGeom>
              <a:avLst/>
              <a:gdLst/>
              <a:ahLst/>
              <a:cxnLst/>
              <a:rect l="l" t="t" r="r" b="b"/>
              <a:pathLst>
                <a:path w="3426" h="3355" extrusionOk="0">
                  <a:moveTo>
                    <a:pt x="2391" y="0"/>
                  </a:moveTo>
                  <a:lnTo>
                    <a:pt x="268" y="2106"/>
                  </a:lnTo>
                  <a:cubicBezTo>
                    <a:pt x="0" y="2391"/>
                    <a:pt x="0" y="2837"/>
                    <a:pt x="268" y="3105"/>
                  </a:cubicBezTo>
                  <a:lnTo>
                    <a:pt x="304" y="3140"/>
                  </a:lnTo>
                  <a:cubicBezTo>
                    <a:pt x="446" y="3283"/>
                    <a:pt x="629" y="3354"/>
                    <a:pt x="810" y="3354"/>
                  </a:cubicBezTo>
                  <a:cubicBezTo>
                    <a:pt x="990" y="3354"/>
                    <a:pt x="1169" y="3283"/>
                    <a:pt x="1303" y="3140"/>
                  </a:cubicBezTo>
                  <a:lnTo>
                    <a:pt x="3426" y="1035"/>
                  </a:lnTo>
                  <a:lnTo>
                    <a:pt x="239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45"/>
            <p:cNvSpPr/>
            <p:nvPr/>
          </p:nvSpPr>
          <p:spPr>
            <a:xfrm>
              <a:off x="11457068" y="6170761"/>
              <a:ext cx="366994" cy="331592"/>
            </a:xfrm>
            <a:custGeom>
              <a:avLst/>
              <a:gdLst/>
              <a:ahLst/>
              <a:cxnLst/>
              <a:rect l="l" t="t" r="r" b="b"/>
              <a:pathLst>
                <a:path w="3141" h="2838" extrusionOk="0">
                  <a:moveTo>
                    <a:pt x="2624" y="1"/>
                  </a:moveTo>
                  <a:lnTo>
                    <a:pt x="1" y="2606"/>
                  </a:lnTo>
                  <a:lnTo>
                    <a:pt x="19" y="2623"/>
                  </a:lnTo>
                  <a:cubicBezTo>
                    <a:pt x="161" y="2766"/>
                    <a:pt x="344" y="2837"/>
                    <a:pt x="525" y="2837"/>
                  </a:cubicBezTo>
                  <a:cubicBezTo>
                    <a:pt x="705" y="2837"/>
                    <a:pt x="884" y="2766"/>
                    <a:pt x="1018" y="2623"/>
                  </a:cubicBezTo>
                  <a:lnTo>
                    <a:pt x="3141" y="518"/>
                  </a:lnTo>
                  <a:lnTo>
                    <a:pt x="2624"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45"/>
            <p:cNvSpPr/>
            <p:nvPr/>
          </p:nvSpPr>
          <p:spPr>
            <a:xfrm>
              <a:off x="11686424" y="5647549"/>
              <a:ext cx="598454" cy="600441"/>
            </a:xfrm>
            <a:custGeom>
              <a:avLst/>
              <a:gdLst/>
              <a:ahLst/>
              <a:cxnLst/>
              <a:rect l="l" t="t" r="r" b="b"/>
              <a:pathLst>
                <a:path w="5122" h="5139" extrusionOk="0">
                  <a:moveTo>
                    <a:pt x="2570" y="0"/>
                  </a:moveTo>
                  <a:cubicBezTo>
                    <a:pt x="1142" y="0"/>
                    <a:pt x="0" y="1142"/>
                    <a:pt x="0" y="2569"/>
                  </a:cubicBezTo>
                  <a:cubicBezTo>
                    <a:pt x="0" y="3979"/>
                    <a:pt x="1142" y="5139"/>
                    <a:pt x="2570" y="5139"/>
                  </a:cubicBezTo>
                  <a:cubicBezTo>
                    <a:pt x="3979" y="5139"/>
                    <a:pt x="5121" y="3979"/>
                    <a:pt x="5121" y="2569"/>
                  </a:cubicBezTo>
                  <a:cubicBezTo>
                    <a:pt x="5121" y="1142"/>
                    <a:pt x="3979" y="0"/>
                    <a:pt x="2570"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45"/>
            <p:cNvSpPr/>
            <p:nvPr/>
          </p:nvSpPr>
          <p:spPr>
            <a:xfrm>
              <a:off x="11773937" y="5735062"/>
              <a:ext cx="540151" cy="512460"/>
            </a:xfrm>
            <a:custGeom>
              <a:avLst/>
              <a:gdLst/>
              <a:ahLst/>
              <a:cxnLst/>
              <a:rect l="l" t="t" r="r" b="b"/>
              <a:pathLst>
                <a:path w="4623" h="4386" extrusionOk="0">
                  <a:moveTo>
                    <a:pt x="3623" y="0"/>
                  </a:moveTo>
                  <a:lnTo>
                    <a:pt x="1" y="3622"/>
                  </a:lnTo>
                  <a:cubicBezTo>
                    <a:pt x="500" y="4131"/>
                    <a:pt x="1156" y="4385"/>
                    <a:pt x="1812" y="4385"/>
                  </a:cubicBezTo>
                  <a:cubicBezTo>
                    <a:pt x="2468" y="4385"/>
                    <a:pt x="3123" y="4131"/>
                    <a:pt x="3623" y="3622"/>
                  </a:cubicBezTo>
                  <a:cubicBezTo>
                    <a:pt x="4622" y="2623"/>
                    <a:pt x="4622" y="1000"/>
                    <a:pt x="362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45"/>
            <p:cNvSpPr/>
            <p:nvPr/>
          </p:nvSpPr>
          <p:spPr>
            <a:xfrm>
              <a:off x="11894867" y="5901794"/>
              <a:ext cx="179466" cy="191968"/>
            </a:xfrm>
            <a:custGeom>
              <a:avLst/>
              <a:gdLst/>
              <a:ahLst/>
              <a:cxnLst/>
              <a:rect l="l" t="t" r="r" b="b"/>
              <a:pathLst>
                <a:path w="1536" h="1643" extrusionOk="0">
                  <a:moveTo>
                    <a:pt x="358" y="1"/>
                  </a:moveTo>
                  <a:lnTo>
                    <a:pt x="358" y="376"/>
                  </a:lnTo>
                  <a:cubicBezTo>
                    <a:pt x="358" y="697"/>
                    <a:pt x="1" y="1464"/>
                    <a:pt x="1" y="1642"/>
                  </a:cubicBezTo>
                  <a:lnTo>
                    <a:pt x="1535" y="1642"/>
                  </a:lnTo>
                  <a:cubicBezTo>
                    <a:pt x="1535" y="1464"/>
                    <a:pt x="1160" y="697"/>
                    <a:pt x="1160" y="376"/>
                  </a:cubicBezTo>
                  <a:lnTo>
                    <a:pt x="116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45"/>
            <p:cNvSpPr/>
            <p:nvPr/>
          </p:nvSpPr>
          <p:spPr>
            <a:xfrm>
              <a:off x="11896970" y="5901794"/>
              <a:ext cx="179349" cy="191968"/>
            </a:xfrm>
            <a:custGeom>
              <a:avLst/>
              <a:gdLst/>
              <a:ahLst/>
              <a:cxnLst/>
              <a:rect l="l" t="t" r="r" b="b"/>
              <a:pathLst>
                <a:path w="1535" h="1643" extrusionOk="0">
                  <a:moveTo>
                    <a:pt x="1160" y="1"/>
                  </a:moveTo>
                  <a:lnTo>
                    <a:pt x="215" y="946"/>
                  </a:lnTo>
                  <a:cubicBezTo>
                    <a:pt x="125" y="1232"/>
                    <a:pt x="1" y="1535"/>
                    <a:pt x="1" y="1642"/>
                  </a:cubicBezTo>
                  <a:lnTo>
                    <a:pt x="1535" y="1642"/>
                  </a:lnTo>
                  <a:cubicBezTo>
                    <a:pt x="1535" y="1464"/>
                    <a:pt x="1178" y="697"/>
                    <a:pt x="1178" y="376"/>
                  </a:cubicBezTo>
                  <a:lnTo>
                    <a:pt x="117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45"/>
            <p:cNvSpPr/>
            <p:nvPr/>
          </p:nvSpPr>
          <p:spPr>
            <a:xfrm>
              <a:off x="11882365" y="6051934"/>
              <a:ext cx="204470" cy="75128"/>
            </a:xfrm>
            <a:custGeom>
              <a:avLst/>
              <a:gdLst/>
              <a:ahLst/>
              <a:cxnLst/>
              <a:rect l="l" t="t" r="r" b="b"/>
              <a:pathLst>
                <a:path w="1750" h="643" extrusionOk="0">
                  <a:moveTo>
                    <a:pt x="1" y="0"/>
                  </a:moveTo>
                  <a:lnTo>
                    <a:pt x="1" y="643"/>
                  </a:lnTo>
                  <a:lnTo>
                    <a:pt x="1749" y="643"/>
                  </a:lnTo>
                  <a:lnTo>
                    <a:pt x="174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45"/>
            <p:cNvSpPr/>
            <p:nvPr/>
          </p:nvSpPr>
          <p:spPr>
            <a:xfrm>
              <a:off x="11907368" y="5845593"/>
              <a:ext cx="156449" cy="81321"/>
            </a:xfrm>
            <a:custGeom>
              <a:avLst/>
              <a:gdLst/>
              <a:ahLst/>
              <a:cxnLst/>
              <a:rect l="l" t="t" r="r" b="b"/>
              <a:pathLst>
                <a:path w="1339" h="696" extrusionOk="0">
                  <a:moveTo>
                    <a:pt x="1" y="0"/>
                  </a:moveTo>
                  <a:lnTo>
                    <a:pt x="1" y="696"/>
                  </a:lnTo>
                  <a:lnTo>
                    <a:pt x="1339" y="696"/>
                  </a:lnTo>
                  <a:lnTo>
                    <a:pt x="1339"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45"/>
            <p:cNvSpPr/>
            <p:nvPr/>
          </p:nvSpPr>
          <p:spPr>
            <a:xfrm>
              <a:off x="12005397" y="5868494"/>
              <a:ext cx="58420" cy="58420"/>
            </a:xfrm>
            <a:custGeom>
              <a:avLst/>
              <a:gdLst/>
              <a:ahLst/>
              <a:cxnLst/>
              <a:rect l="l" t="t" r="r" b="b"/>
              <a:pathLst>
                <a:path w="500" h="500" extrusionOk="0">
                  <a:moveTo>
                    <a:pt x="500" y="0"/>
                  </a:moveTo>
                  <a:lnTo>
                    <a:pt x="0" y="500"/>
                  </a:lnTo>
                  <a:lnTo>
                    <a:pt x="500" y="500"/>
                  </a:lnTo>
                  <a:lnTo>
                    <a:pt x="50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45"/>
            <p:cNvSpPr/>
            <p:nvPr/>
          </p:nvSpPr>
          <p:spPr>
            <a:xfrm>
              <a:off x="11894867" y="5764272"/>
              <a:ext cx="181453" cy="81437"/>
            </a:xfrm>
            <a:custGeom>
              <a:avLst/>
              <a:gdLst/>
              <a:ahLst/>
              <a:cxnLst/>
              <a:rect l="l" t="t" r="r" b="b"/>
              <a:pathLst>
                <a:path w="1553" h="697" extrusionOk="0">
                  <a:moveTo>
                    <a:pt x="1" y="0"/>
                  </a:moveTo>
                  <a:lnTo>
                    <a:pt x="1" y="696"/>
                  </a:lnTo>
                  <a:lnTo>
                    <a:pt x="1553" y="696"/>
                  </a:lnTo>
                  <a:lnTo>
                    <a:pt x="1553" y="0"/>
                  </a:lnTo>
                  <a:lnTo>
                    <a:pt x="1285" y="0"/>
                  </a:lnTo>
                  <a:lnTo>
                    <a:pt x="1285" y="339"/>
                  </a:lnTo>
                  <a:lnTo>
                    <a:pt x="1000" y="339"/>
                  </a:lnTo>
                  <a:lnTo>
                    <a:pt x="1000" y="0"/>
                  </a:lnTo>
                  <a:lnTo>
                    <a:pt x="554" y="0"/>
                  </a:lnTo>
                  <a:lnTo>
                    <a:pt x="554" y="339"/>
                  </a:lnTo>
                  <a:lnTo>
                    <a:pt x="268" y="339"/>
                  </a:lnTo>
                  <a:lnTo>
                    <a:pt x="268"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45"/>
            <p:cNvSpPr/>
            <p:nvPr/>
          </p:nvSpPr>
          <p:spPr>
            <a:xfrm>
              <a:off x="11580100" y="5577094"/>
              <a:ext cx="811103" cy="739247"/>
            </a:xfrm>
            <a:custGeom>
              <a:avLst/>
              <a:gdLst/>
              <a:ahLst/>
              <a:cxnLst/>
              <a:rect l="l" t="t" r="r" b="b"/>
              <a:pathLst>
                <a:path w="6942" h="6327" extrusionOk="0">
                  <a:moveTo>
                    <a:pt x="3478" y="813"/>
                  </a:moveTo>
                  <a:cubicBezTo>
                    <a:pt x="4082" y="813"/>
                    <a:pt x="4684" y="1040"/>
                    <a:pt x="5139" y="1495"/>
                  </a:cubicBezTo>
                  <a:cubicBezTo>
                    <a:pt x="6067" y="2423"/>
                    <a:pt x="6067" y="3922"/>
                    <a:pt x="5139" y="4832"/>
                  </a:cubicBezTo>
                  <a:cubicBezTo>
                    <a:pt x="4684" y="5296"/>
                    <a:pt x="4082" y="5528"/>
                    <a:pt x="3478" y="5528"/>
                  </a:cubicBezTo>
                  <a:cubicBezTo>
                    <a:pt x="2873" y="5528"/>
                    <a:pt x="2266" y="5296"/>
                    <a:pt x="1803" y="4832"/>
                  </a:cubicBezTo>
                  <a:cubicBezTo>
                    <a:pt x="875" y="3922"/>
                    <a:pt x="875" y="2423"/>
                    <a:pt x="1803" y="1495"/>
                  </a:cubicBezTo>
                  <a:cubicBezTo>
                    <a:pt x="2266" y="1040"/>
                    <a:pt x="2873" y="813"/>
                    <a:pt x="3478" y="813"/>
                  </a:cubicBezTo>
                  <a:close/>
                  <a:moveTo>
                    <a:pt x="3471" y="1"/>
                  </a:moveTo>
                  <a:cubicBezTo>
                    <a:pt x="2659" y="1"/>
                    <a:pt x="1847" y="309"/>
                    <a:pt x="1232" y="924"/>
                  </a:cubicBezTo>
                  <a:cubicBezTo>
                    <a:pt x="0" y="2173"/>
                    <a:pt x="0" y="4172"/>
                    <a:pt x="1232" y="5403"/>
                  </a:cubicBezTo>
                  <a:cubicBezTo>
                    <a:pt x="1847" y="6018"/>
                    <a:pt x="2659" y="6326"/>
                    <a:pt x="3471" y="6326"/>
                  </a:cubicBezTo>
                  <a:cubicBezTo>
                    <a:pt x="4283" y="6326"/>
                    <a:pt x="5094" y="6018"/>
                    <a:pt x="5710" y="5403"/>
                  </a:cubicBezTo>
                  <a:cubicBezTo>
                    <a:pt x="6941" y="4172"/>
                    <a:pt x="6941" y="2173"/>
                    <a:pt x="5710" y="924"/>
                  </a:cubicBezTo>
                  <a:cubicBezTo>
                    <a:pt x="5094" y="309"/>
                    <a:pt x="4283" y="1"/>
                    <a:pt x="3471"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45"/>
            <p:cNvSpPr/>
            <p:nvPr/>
          </p:nvSpPr>
          <p:spPr>
            <a:xfrm>
              <a:off x="11723930" y="5685054"/>
              <a:ext cx="667273" cy="631754"/>
            </a:xfrm>
            <a:custGeom>
              <a:avLst/>
              <a:gdLst/>
              <a:ahLst/>
              <a:cxnLst/>
              <a:rect l="l" t="t" r="r" b="b"/>
              <a:pathLst>
                <a:path w="5711" h="5407" extrusionOk="0">
                  <a:moveTo>
                    <a:pt x="4479" y="0"/>
                  </a:moveTo>
                  <a:lnTo>
                    <a:pt x="3908" y="571"/>
                  </a:lnTo>
                  <a:cubicBezTo>
                    <a:pt x="4836" y="1499"/>
                    <a:pt x="4836" y="2998"/>
                    <a:pt x="3908" y="3908"/>
                  </a:cubicBezTo>
                  <a:cubicBezTo>
                    <a:pt x="3453" y="4372"/>
                    <a:pt x="2851" y="4604"/>
                    <a:pt x="2247" y="4604"/>
                  </a:cubicBezTo>
                  <a:cubicBezTo>
                    <a:pt x="1642" y="4604"/>
                    <a:pt x="1035" y="4372"/>
                    <a:pt x="572" y="3908"/>
                  </a:cubicBezTo>
                  <a:lnTo>
                    <a:pt x="1" y="4479"/>
                  </a:lnTo>
                  <a:cubicBezTo>
                    <a:pt x="179" y="4657"/>
                    <a:pt x="375" y="4818"/>
                    <a:pt x="589" y="4943"/>
                  </a:cubicBezTo>
                  <a:cubicBezTo>
                    <a:pt x="1091" y="5252"/>
                    <a:pt x="1663" y="5407"/>
                    <a:pt x="2235" y="5407"/>
                  </a:cubicBezTo>
                  <a:cubicBezTo>
                    <a:pt x="3048" y="5407"/>
                    <a:pt x="3862" y="5096"/>
                    <a:pt x="4479" y="4479"/>
                  </a:cubicBezTo>
                  <a:cubicBezTo>
                    <a:pt x="5710" y="3248"/>
                    <a:pt x="5710" y="1249"/>
                    <a:pt x="4479"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1816" name="Google Shape;1816;p45"/>
          <p:cNvPicPr preferRelativeResize="0">
            <a:picLocks noGrp="1"/>
          </p:cNvPicPr>
          <p:nvPr>
            <p:ph type="pic" idx="2"/>
          </p:nvPr>
        </p:nvPicPr>
        <p:blipFill rotWithShape="1">
          <a:blip r:embed="rId3">
            <a:alphaModFix/>
          </a:blip>
          <a:srcRect l="855" r="845"/>
          <a:stretch/>
        </p:blipFill>
        <p:spPr>
          <a:xfrm>
            <a:off x="6064599" y="1541538"/>
            <a:ext cx="2366177" cy="2407173"/>
          </a:xfrm>
          <a:prstGeom prst="rect">
            <a:avLst/>
          </a:prstGeom>
        </p:spPr>
      </p:pic>
    </p:spTree>
    <p:extLst>
      <p:ext uri="{BB962C8B-B14F-4D97-AF65-F5344CB8AC3E}">
        <p14:creationId xmlns:p14="http://schemas.microsoft.com/office/powerpoint/2010/main" val="3112960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43"/>
        <p:cNvGrpSpPr/>
        <p:nvPr/>
      </p:nvGrpSpPr>
      <p:grpSpPr>
        <a:xfrm>
          <a:off x="0" y="0"/>
          <a:ext cx="0" cy="0"/>
          <a:chOff x="0" y="0"/>
          <a:chExt cx="0" cy="0"/>
        </a:xfrm>
      </p:grpSpPr>
      <p:sp>
        <p:nvSpPr>
          <p:cNvPr id="2644" name="Google Shape;2644;p64"/>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Project Timeline</a:t>
            </a:r>
            <a:endParaRPr dirty="0"/>
          </a:p>
        </p:txBody>
      </p:sp>
      <p:sp>
        <p:nvSpPr>
          <p:cNvPr id="2645" name="Google Shape;2645;p64"/>
          <p:cNvSpPr txBox="1"/>
          <p:nvPr/>
        </p:nvSpPr>
        <p:spPr>
          <a:xfrm>
            <a:off x="1094063" y="1921048"/>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Community forums &amp; curriculum planning</a:t>
            </a:r>
            <a:endParaRPr dirty="0">
              <a:solidFill>
                <a:schemeClr val="dk1"/>
              </a:solidFill>
              <a:latin typeface="Vollkorn"/>
              <a:ea typeface="Vollkorn"/>
              <a:cs typeface="Vollkorn"/>
              <a:sym typeface="Vollkorn"/>
            </a:endParaRPr>
          </a:p>
        </p:txBody>
      </p:sp>
      <p:sp>
        <p:nvSpPr>
          <p:cNvPr id="2646" name="Google Shape;2646;p64"/>
          <p:cNvSpPr txBox="1"/>
          <p:nvPr/>
        </p:nvSpPr>
        <p:spPr>
          <a:xfrm>
            <a:off x="1094063" y="1383925"/>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Aug-Dec</a:t>
            </a:r>
            <a:r>
              <a:rPr lang="en" sz="1800" b="1" dirty="0">
                <a:solidFill>
                  <a:schemeClr val="dk1"/>
                </a:solidFill>
                <a:latin typeface="Vollkorn"/>
                <a:ea typeface="Vollkorn"/>
                <a:cs typeface="Vollkorn"/>
                <a:sym typeface="Vollkorn"/>
              </a:rPr>
              <a:t> ‘22</a:t>
            </a:r>
            <a:endParaRPr sz="1800" b="1" dirty="0">
              <a:solidFill>
                <a:schemeClr val="dk1"/>
              </a:solidFill>
              <a:latin typeface="Vollkorn"/>
              <a:ea typeface="Vollkorn"/>
              <a:cs typeface="Vollkorn"/>
              <a:sym typeface="Vollkorn"/>
            </a:endParaRPr>
          </a:p>
        </p:txBody>
      </p:sp>
      <p:sp>
        <p:nvSpPr>
          <p:cNvPr id="2647" name="Google Shape;2647;p64"/>
          <p:cNvSpPr txBox="1"/>
          <p:nvPr/>
        </p:nvSpPr>
        <p:spPr>
          <a:xfrm>
            <a:off x="3347213" y="1881823"/>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Interview study, curriculum drafting</a:t>
            </a:r>
            <a:endParaRPr dirty="0">
              <a:solidFill>
                <a:schemeClr val="dk1"/>
              </a:solidFill>
              <a:latin typeface="Vollkorn"/>
              <a:ea typeface="Vollkorn"/>
              <a:cs typeface="Vollkorn"/>
              <a:sym typeface="Vollkorn"/>
            </a:endParaRPr>
          </a:p>
        </p:txBody>
      </p:sp>
      <p:sp>
        <p:nvSpPr>
          <p:cNvPr id="2648" name="Google Shape;2648;p64"/>
          <p:cNvSpPr txBox="1"/>
          <p:nvPr/>
        </p:nvSpPr>
        <p:spPr>
          <a:xfrm>
            <a:off x="3452813" y="1383924"/>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Jan-Aug‘23</a:t>
            </a:r>
            <a:endParaRPr sz="2000" b="1" dirty="0">
              <a:solidFill>
                <a:schemeClr val="dk1"/>
              </a:solidFill>
              <a:latin typeface="Vollkorn"/>
              <a:ea typeface="Vollkorn"/>
              <a:cs typeface="Vollkorn"/>
              <a:sym typeface="Vollkorn"/>
            </a:endParaRPr>
          </a:p>
        </p:txBody>
      </p:sp>
      <p:sp>
        <p:nvSpPr>
          <p:cNvPr id="2649" name="Google Shape;2649;p64"/>
          <p:cNvSpPr txBox="1"/>
          <p:nvPr/>
        </p:nvSpPr>
        <p:spPr>
          <a:xfrm>
            <a:off x="5757782" y="1844872"/>
            <a:ext cx="1920300" cy="68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Pilot study &amp; revisions</a:t>
            </a:r>
            <a:endParaRPr dirty="0">
              <a:solidFill>
                <a:schemeClr val="dk1"/>
              </a:solidFill>
              <a:latin typeface="Vollkorn"/>
              <a:ea typeface="Vollkorn"/>
              <a:cs typeface="Vollkorn"/>
              <a:sym typeface="Vollkorn"/>
            </a:endParaRPr>
          </a:p>
        </p:txBody>
      </p:sp>
      <p:sp>
        <p:nvSpPr>
          <p:cNvPr id="2650" name="Google Shape;2650;p64"/>
          <p:cNvSpPr txBox="1"/>
          <p:nvPr/>
        </p:nvSpPr>
        <p:spPr>
          <a:xfrm>
            <a:off x="5757782" y="1388663"/>
            <a:ext cx="2231661"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Sep ‘23 – Mar ‘24</a:t>
            </a:r>
            <a:endParaRPr sz="2000" b="1" dirty="0">
              <a:solidFill>
                <a:schemeClr val="dk1"/>
              </a:solidFill>
              <a:latin typeface="Vollkorn"/>
              <a:ea typeface="Vollkorn"/>
              <a:cs typeface="Vollkorn"/>
              <a:sym typeface="Vollkorn"/>
            </a:endParaRPr>
          </a:p>
        </p:txBody>
      </p:sp>
      <p:sp>
        <p:nvSpPr>
          <p:cNvPr id="2651" name="Google Shape;2651;p64"/>
          <p:cNvSpPr txBox="1"/>
          <p:nvPr/>
        </p:nvSpPr>
        <p:spPr>
          <a:xfrm>
            <a:off x="973764" y="3671472"/>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Launch foundations module curriculum &amp; outreach</a:t>
            </a:r>
            <a:endParaRPr dirty="0">
              <a:solidFill>
                <a:schemeClr val="dk1"/>
              </a:solidFill>
              <a:latin typeface="Vollkorn"/>
              <a:ea typeface="Vollkorn"/>
              <a:cs typeface="Vollkorn"/>
              <a:sym typeface="Vollkorn"/>
            </a:endParaRPr>
          </a:p>
        </p:txBody>
      </p:sp>
      <p:sp>
        <p:nvSpPr>
          <p:cNvPr id="2652" name="Google Shape;2652;p64"/>
          <p:cNvSpPr txBox="1"/>
          <p:nvPr/>
        </p:nvSpPr>
        <p:spPr>
          <a:xfrm>
            <a:off x="1058648" y="3215074"/>
            <a:ext cx="1849162"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Mar–Aug ‘24</a:t>
            </a:r>
            <a:endParaRPr sz="2000" b="1" dirty="0">
              <a:solidFill>
                <a:schemeClr val="dk1"/>
              </a:solidFill>
              <a:latin typeface="Vollkorn"/>
              <a:ea typeface="Vollkorn"/>
              <a:cs typeface="Vollkorn"/>
              <a:sym typeface="Vollkorn"/>
            </a:endParaRPr>
          </a:p>
        </p:txBody>
      </p:sp>
      <p:sp>
        <p:nvSpPr>
          <p:cNvPr id="2653" name="Google Shape;2653;p64"/>
          <p:cNvSpPr txBox="1"/>
          <p:nvPr/>
        </p:nvSpPr>
        <p:spPr>
          <a:xfrm>
            <a:off x="3611850" y="3688211"/>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Development of strategies module and expand issues module</a:t>
            </a:r>
            <a:endParaRPr dirty="0">
              <a:solidFill>
                <a:schemeClr val="dk1"/>
              </a:solidFill>
              <a:latin typeface="Vollkorn"/>
              <a:ea typeface="Vollkorn"/>
              <a:cs typeface="Vollkorn"/>
              <a:sym typeface="Vollkorn"/>
            </a:endParaRPr>
          </a:p>
        </p:txBody>
      </p:sp>
      <p:sp>
        <p:nvSpPr>
          <p:cNvPr id="2654" name="Google Shape;2654;p64"/>
          <p:cNvSpPr txBox="1"/>
          <p:nvPr/>
        </p:nvSpPr>
        <p:spPr>
          <a:xfrm>
            <a:off x="3673276" y="3213611"/>
            <a:ext cx="1709100"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Sep – Dec ‘24</a:t>
            </a:r>
            <a:endParaRPr sz="2000" b="1" dirty="0">
              <a:solidFill>
                <a:schemeClr val="dk1"/>
              </a:solidFill>
              <a:latin typeface="Vollkorn"/>
              <a:ea typeface="Vollkorn"/>
              <a:cs typeface="Vollkorn"/>
              <a:sym typeface="Vollkorn"/>
            </a:endParaRPr>
          </a:p>
        </p:txBody>
      </p:sp>
      <p:sp>
        <p:nvSpPr>
          <p:cNvPr id="2655" name="Google Shape;2655;p64"/>
          <p:cNvSpPr txBox="1"/>
          <p:nvPr/>
        </p:nvSpPr>
        <p:spPr>
          <a:xfrm>
            <a:off x="5996469" y="3611535"/>
            <a:ext cx="1920300" cy="684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Vollkorn"/>
                <a:ea typeface="Vollkorn"/>
                <a:cs typeface="Vollkorn"/>
                <a:sym typeface="Vollkorn"/>
              </a:rPr>
              <a:t>Ongoing curriculum development based on community needs, outreach, assessment</a:t>
            </a:r>
            <a:endParaRPr dirty="0">
              <a:solidFill>
                <a:schemeClr val="dk1"/>
              </a:solidFill>
              <a:latin typeface="Vollkorn"/>
              <a:ea typeface="Vollkorn"/>
              <a:cs typeface="Vollkorn"/>
              <a:sym typeface="Vollkorn"/>
            </a:endParaRPr>
          </a:p>
        </p:txBody>
      </p:sp>
      <p:sp>
        <p:nvSpPr>
          <p:cNvPr id="2656" name="Google Shape;2656;p64"/>
          <p:cNvSpPr txBox="1"/>
          <p:nvPr/>
        </p:nvSpPr>
        <p:spPr>
          <a:xfrm>
            <a:off x="6048315" y="3215074"/>
            <a:ext cx="2037037" cy="474600"/>
          </a:xfrm>
          <a:prstGeom prst="rect">
            <a:avLst/>
          </a:prstGeom>
          <a:gradFill>
            <a:gsLst>
              <a:gs pos="0">
                <a:srgbClr val="FFFFFF">
                  <a:alpha val="0"/>
                </a:srgbClr>
              </a:gs>
              <a:gs pos="0">
                <a:schemeClr val="accent4"/>
              </a:gs>
              <a:gs pos="86000">
                <a:schemeClr val="lt1"/>
              </a:gs>
              <a:gs pos="100000">
                <a:schemeClr val="lt1"/>
              </a:gs>
              <a:gs pos="100000">
                <a:schemeClr val="lt1"/>
              </a:gs>
            </a:gsLst>
            <a:lin ang="189007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2000" b="1" dirty="0">
                <a:solidFill>
                  <a:schemeClr val="dk1"/>
                </a:solidFill>
                <a:latin typeface="Vollkorn"/>
                <a:ea typeface="Vollkorn"/>
                <a:cs typeface="Vollkorn"/>
                <a:sym typeface="Vollkorn"/>
              </a:rPr>
              <a:t>2025 &amp; Beyond</a:t>
            </a:r>
            <a:endParaRPr sz="2000" b="1" dirty="0">
              <a:solidFill>
                <a:schemeClr val="dk1"/>
              </a:solidFill>
              <a:latin typeface="Vollkorn"/>
              <a:ea typeface="Vollkorn"/>
              <a:cs typeface="Vollkorn"/>
              <a:sym typeface="Vollkorn"/>
            </a:endParaRPr>
          </a:p>
        </p:txBody>
      </p:sp>
      <p:cxnSp>
        <p:nvCxnSpPr>
          <p:cNvPr id="2657" name="Google Shape;2657;p64"/>
          <p:cNvCxnSpPr>
            <a:cxnSpLocks/>
            <a:stCxn id="2646" idx="3"/>
            <a:endCxn id="2648" idx="1"/>
          </p:cNvCxnSpPr>
          <p:nvPr/>
        </p:nvCxnSpPr>
        <p:spPr>
          <a:xfrm flipV="1">
            <a:off x="2803163" y="1621224"/>
            <a:ext cx="649650" cy="1"/>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58" name="Google Shape;2658;p64"/>
          <p:cNvCxnSpPr>
            <a:cxnSpLocks/>
            <a:stCxn id="2648" idx="3"/>
            <a:endCxn id="2650" idx="1"/>
          </p:cNvCxnSpPr>
          <p:nvPr/>
        </p:nvCxnSpPr>
        <p:spPr>
          <a:xfrm>
            <a:off x="5161913" y="1621224"/>
            <a:ext cx="595869" cy="4739"/>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59" name="Google Shape;2659;p64"/>
          <p:cNvCxnSpPr>
            <a:cxnSpLocks/>
            <a:stCxn id="2649" idx="2"/>
            <a:endCxn id="2652" idx="1"/>
          </p:cNvCxnSpPr>
          <p:nvPr/>
        </p:nvCxnSpPr>
        <p:spPr>
          <a:xfrm rot="5400000">
            <a:off x="3427439" y="161881"/>
            <a:ext cx="921702" cy="5659284"/>
          </a:xfrm>
          <a:prstGeom prst="bentConnector4">
            <a:avLst>
              <a:gd name="adj1" fmla="val 37127"/>
              <a:gd name="adj2" fmla="val 104039"/>
            </a:avLst>
          </a:prstGeom>
          <a:noFill/>
          <a:ln w="76200" cap="flat" cmpd="sng">
            <a:solidFill>
              <a:schemeClr val="accent2"/>
            </a:solidFill>
            <a:prstDash val="solid"/>
            <a:round/>
            <a:headEnd type="none" w="med" len="med"/>
            <a:tailEnd type="triangle" w="med" len="med"/>
          </a:ln>
        </p:spPr>
      </p:cxnSp>
      <p:cxnSp>
        <p:nvCxnSpPr>
          <p:cNvPr id="2660" name="Google Shape;2660;p64"/>
          <p:cNvCxnSpPr>
            <a:cxnSpLocks/>
            <a:stCxn id="2652" idx="3"/>
            <a:endCxn id="2654" idx="1"/>
          </p:cNvCxnSpPr>
          <p:nvPr/>
        </p:nvCxnSpPr>
        <p:spPr>
          <a:xfrm flipV="1">
            <a:off x="2907810" y="3450911"/>
            <a:ext cx="765466" cy="1463"/>
          </a:xfrm>
          <a:prstGeom prst="bentConnector3">
            <a:avLst>
              <a:gd name="adj1" fmla="val 50000"/>
            </a:avLst>
          </a:prstGeom>
          <a:noFill/>
          <a:ln w="76200" cap="flat" cmpd="sng">
            <a:solidFill>
              <a:schemeClr val="accent2"/>
            </a:solidFill>
            <a:prstDash val="solid"/>
            <a:round/>
            <a:headEnd type="none" w="med" len="med"/>
            <a:tailEnd type="triangle" w="med" len="med"/>
          </a:ln>
        </p:spPr>
      </p:cxnSp>
      <p:cxnSp>
        <p:nvCxnSpPr>
          <p:cNvPr id="2661" name="Google Shape;2661;p64"/>
          <p:cNvCxnSpPr>
            <a:cxnSpLocks/>
            <a:stCxn id="2654" idx="3"/>
            <a:endCxn id="2656" idx="1"/>
          </p:cNvCxnSpPr>
          <p:nvPr/>
        </p:nvCxnSpPr>
        <p:spPr>
          <a:xfrm>
            <a:off x="5382376" y="3450911"/>
            <a:ext cx="665939" cy="1463"/>
          </a:xfrm>
          <a:prstGeom prst="bentConnector3">
            <a:avLst>
              <a:gd name="adj1" fmla="val 50000"/>
            </a:avLst>
          </a:prstGeom>
          <a:noFill/>
          <a:ln w="76200" cap="flat" cmpd="sng">
            <a:solidFill>
              <a:schemeClr val="accent2"/>
            </a:solidFill>
            <a:prstDash val="solid"/>
            <a:round/>
            <a:headEnd type="none" w="med" len="med"/>
            <a:tailEnd type="stealth" w="med" len="med"/>
          </a:ln>
        </p:spPr>
      </p:cxnSp>
      <p:grpSp>
        <p:nvGrpSpPr>
          <p:cNvPr id="2662" name="Google Shape;2662;p64"/>
          <p:cNvGrpSpPr/>
          <p:nvPr/>
        </p:nvGrpSpPr>
        <p:grpSpPr>
          <a:xfrm flipH="1">
            <a:off x="372881" y="248692"/>
            <a:ext cx="839479" cy="965363"/>
            <a:chOff x="948854" y="5682664"/>
            <a:chExt cx="644662" cy="741389"/>
          </a:xfrm>
        </p:grpSpPr>
        <p:sp>
          <p:nvSpPr>
            <p:cNvPr id="2663" name="Google Shape;2663;p64"/>
            <p:cNvSpPr/>
            <p:nvPr/>
          </p:nvSpPr>
          <p:spPr>
            <a:xfrm>
              <a:off x="948854" y="5682664"/>
              <a:ext cx="641788" cy="741389"/>
            </a:xfrm>
            <a:custGeom>
              <a:avLst/>
              <a:gdLst/>
              <a:ahLst/>
              <a:cxnLst/>
              <a:rect l="l" t="t" r="r" b="b"/>
              <a:pathLst>
                <a:path w="8048" h="9297" extrusionOk="0">
                  <a:moveTo>
                    <a:pt x="3605" y="1"/>
                  </a:moveTo>
                  <a:cubicBezTo>
                    <a:pt x="1231" y="1"/>
                    <a:pt x="179" y="1892"/>
                    <a:pt x="90" y="3302"/>
                  </a:cubicBezTo>
                  <a:cubicBezTo>
                    <a:pt x="0" y="4569"/>
                    <a:pt x="375" y="5389"/>
                    <a:pt x="1285" y="6460"/>
                  </a:cubicBezTo>
                  <a:cubicBezTo>
                    <a:pt x="2213" y="7530"/>
                    <a:pt x="2516" y="8226"/>
                    <a:pt x="2516" y="9297"/>
                  </a:cubicBezTo>
                  <a:lnTo>
                    <a:pt x="4943" y="9297"/>
                  </a:lnTo>
                  <a:lnTo>
                    <a:pt x="4943" y="7780"/>
                  </a:lnTo>
                  <a:cubicBezTo>
                    <a:pt x="4943" y="7505"/>
                    <a:pt x="5167" y="7300"/>
                    <a:pt x="5423" y="7300"/>
                  </a:cubicBezTo>
                  <a:cubicBezTo>
                    <a:pt x="5482" y="7300"/>
                    <a:pt x="5543" y="7311"/>
                    <a:pt x="5603" y="7334"/>
                  </a:cubicBezTo>
                  <a:lnTo>
                    <a:pt x="5978" y="7477"/>
                  </a:lnTo>
                  <a:cubicBezTo>
                    <a:pt x="6073" y="7513"/>
                    <a:pt x="6168" y="7530"/>
                    <a:pt x="6261" y="7530"/>
                  </a:cubicBezTo>
                  <a:cubicBezTo>
                    <a:pt x="6673" y="7530"/>
                    <a:pt x="7030" y="7197"/>
                    <a:pt x="7030" y="6745"/>
                  </a:cubicBezTo>
                  <a:lnTo>
                    <a:pt x="7030" y="5693"/>
                  </a:lnTo>
                  <a:lnTo>
                    <a:pt x="7726" y="5693"/>
                  </a:lnTo>
                  <a:cubicBezTo>
                    <a:pt x="7922" y="5693"/>
                    <a:pt x="8047" y="5479"/>
                    <a:pt x="7958" y="5300"/>
                  </a:cubicBezTo>
                  <a:lnTo>
                    <a:pt x="6923" y="3177"/>
                  </a:lnTo>
                  <a:cubicBezTo>
                    <a:pt x="6923" y="3177"/>
                    <a:pt x="6923" y="1"/>
                    <a:pt x="360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4" name="Google Shape;2664;p64"/>
            <p:cNvSpPr/>
            <p:nvPr/>
          </p:nvSpPr>
          <p:spPr>
            <a:xfrm>
              <a:off x="1247662" y="5684100"/>
              <a:ext cx="345854" cy="739954"/>
            </a:xfrm>
            <a:custGeom>
              <a:avLst/>
              <a:gdLst/>
              <a:ahLst/>
              <a:cxnLst/>
              <a:rect l="l" t="t" r="r" b="b"/>
              <a:pathLst>
                <a:path w="4337" h="9279" extrusionOk="0">
                  <a:moveTo>
                    <a:pt x="0" y="1"/>
                  </a:moveTo>
                  <a:lnTo>
                    <a:pt x="0" y="9279"/>
                  </a:lnTo>
                  <a:lnTo>
                    <a:pt x="1196" y="9279"/>
                  </a:lnTo>
                  <a:lnTo>
                    <a:pt x="1196" y="7762"/>
                  </a:lnTo>
                  <a:cubicBezTo>
                    <a:pt x="1196" y="7480"/>
                    <a:pt x="1431" y="7272"/>
                    <a:pt x="1695" y="7272"/>
                  </a:cubicBezTo>
                  <a:cubicBezTo>
                    <a:pt x="1748" y="7272"/>
                    <a:pt x="1802" y="7280"/>
                    <a:pt x="1856" y="7298"/>
                  </a:cubicBezTo>
                  <a:lnTo>
                    <a:pt x="2231" y="7459"/>
                  </a:lnTo>
                  <a:cubicBezTo>
                    <a:pt x="2320" y="7490"/>
                    <a:pt x="2409" y="7504"/>
                    <a:pt x="2496" y="7504"/>
                  </a:cubicBezTo>
                  <a:cubicBezTo>
                    <a:pt x="2916" y="7504"/>
                    <a:pt x="3283" y="7171"/>
                    <a:pt x="3283" y="6727"/>
                  </a:cubicBezTo>
                  <a:lnTo>
                    <a:pt x="3283" y="5675"/>
                  </a:lnTo>
                  <a:lnTo>
                    <a:pt x="3997" y="5675"/>
                  </a:lnTo>
                  <a:cubicBezTo>
                    <a:pt x="4211" y="5675"/>
                    <a:pt x="4336" y="5461"/>
                    <a:pt x="4247" y="5282"/>
                  </a:cubicBezTo>
                  <a:lnTo>
                    <a:pt x="3194" y="3159"/>
                  </a:lnTo>
                  <a:cubicBezTo>
                    <a:pt x="3194" y="3159"/>
                    <a:pt x="3194" y="90"/>
                    <a:pt x="0"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5" name="Google Shape;2665;p64"/>
            <p:cNvSpPr/>
            <p:nvPr/>
          </p:nvSpPr>
          <p:spPr>
            <a:xfrm>
              <a:off x="1155157" y="5863369"/>
              <a:ext cx="182217" cy="192185"/>
            </a:xfrm>
            <a:custGeom>
              <a:avLst/>
              <a:gdLst/>
              <a:ahLst/>
              <a:cxnLst/>
              <a:rect l="l" t="t" r="r" b="b"/>
              <a:pathLst>
                <a:path w="2285" h="2410" extrusionOk="0">
                  <a:moveTo>
                    <a:pt x="536" y="1"/>
                  </a:moveTo>
                  <a:lnTo>
                    <a:pt x="536" y="554"/>
                  </a:lnTo>
                  <a:cubicBezTo>
                    <a:pt x="536" y="1036"/>
                    <a:pt x="1" y="2142"/>
                    <a:pt x="1" y="2410"/>
                  </a:cubicBezTo>
                  <a:lnTo>
                    <a:pt x="2284" y="2410"/>
                  </a:lnTo>
                  <a:cubicBezTo>
                    <a:pt x="2284" y="2142"/>
                    <a:pt x="1749" y="1036"/>
                    <a:pt x="1749" y="554"/>
                  </a:cubicBezTo>
                  <a:lnTo>
                    <a:pt x="174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6" name="Google Shape;2666;p64"/>
            <p:cNvSpPr/>
            <p:nvPr/>
          </p:nvSpPr>
          <p:spPr>
            <a:xfrm>
              <a:off x="1247662" y="5863369"/>
              <a:ext cx="88278" cy="192185"/>
            </a:xfrm>
            <a:custGeom>
              <a:avLst/>
              <a:gdLst/>
              <a:ahLst/>
              <a:cxnLst/>
              <a:rect l="l" t="t" r="r" b="b"/>
              <a:pathLst>
                <a:path w="1107" h="2410" extrusionOk="0">
                  <a:moveTo>
                    <a:pt x="0" y="1"/>
                  </a:moveTo>
                  <a:lnTo>
                    <a:pt x="0" y="2410"/>
                  </a:lnTo>
                  <a:lnTo>
                    <a:pt x="1107" y="2410"/>
                  </a:lnTo>
                  <a:cubicBezTo>
                    <a:pt x="1107" y="2142"/>
                    <a:pt x="589" y="1036"/>
                    <a:pt x="589" y="554"/>
                  </a:cubicBezTo>
                  <a:lnTo>
                    <a:pt x="589"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7" name="Google Shape;2667;p64"/>
            <p:cNvSpPr/>
            <p:nvPr/>
          </p:nvSpPr>
          <p:spPr>
            <a:xfrm>
              <a:off x="1126687" y="6028443"/>
              <a:ext cx="239155" cy="59809"/>
            </a:xfrm>
            <a:custGeom>
              <a:avLst/>
              <a:gdLst/>
              <a:ahLst/>
              <a:cxnLst/>
              <a:rect l="l" t="t" r="r" b="b"/>
              <a:pathLst>
                <a:path w="2999" h="750" extrusionOk="0">
                  <a:moveTo>
                    <a:pt x="1" y="1"/>
                  </a:moveTo>
                  <a:lnTo>
                    <a:pt x="1" y="750"/>
                  </a:lnTo>
                  <a:lnTo>
                    <a:pt x="2998" y="750"/>
                  </a:lnTo>
                  <a:lnTo>
                    <a:pt x="299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8" name="Google Shape;2668;p64"/>
            <p:cNvSpPr/>
            <p:nvPr/>
          </p:nvSpPr>
          <p:spPr>
            <a:xfrm>
              <a:off x="1247662" y="6028443"/>
              <a:ext cx="118182" cy="59809"/>
            </a:xfrm>
            <a:custGeom>
              <a:avLst/>
              <a:gdLst/>
              <a:ahLst/>
              <a:cxnLst/>
              <a:rect l="l" t="t" r="r" b="b"/>
              <a:pathLst>
                <a:path w="1482" h="750" extrusionOk="0">
                  <a:moveTo>
                    <a:pt x="0" y="1"/>
                  </a:moveTo>
                  <a:lnTo>
                    <a:pt x="0" y="750"/>
                  </a:lnTo>
                  <a:lnTo>
                    <a:pt x="1481" y="750"/>
                  </a:lnTo>
                  <a:lnTo>
                    <a:pt x="148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9" name="Google Shape;2669;p64"/>
            <p:cNvSpPr/>
            <p:nvPr/>
          </p:nvSpPr>
          <p:spPr>
            <a:xfrm>
              <a:off x="1106751" y="6088173"/>
              <a:ext cx="279028" cy="52791"/>
            </a:xfrm>
            <a:custGeom>
              <a:avLst/>
              <a:gdLst/>
              <a:ahLst/>
              <a:cxnLst/>
              <a:rect l="l" t="t" r="r" b="b"/>
              <a:pathLst>
                <a:path w="3499" h="662" extrusionOk="0">
                  <a:moveTo>
                    <a:pt x="1" y="1"/>
                  </a:moveTo>
                  <a:lnTo>
                    <a:pt x="1" y="661"/>
                  </a:lnTo>
                  <a:lnTo>
                    <a:pt x="3498" y="661"/>
                  </a:lnTo>
                  <a:lnTo>
                    <a:pt x="3498"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0" name="Google Shape;2670;p64"/>
            <p:cNvSpPr/>
            <p:nvPr/>
          </p:nvSpPr>
          <p:spPr>
            <a:xfrm>
              <a:off x="1247662" y="6088173"/>
              <a:ext cx="138118" cy="52791"/>
            </a:xfrm>
            <a:custGeom>
              <a:avLst/>
              <a:gdLst/>
              <a:ahLst/>
              <a:cxnLst/>
              <a:rect l="l" t="t" r="r" b="b"/>
              <a:pathLst>
                <a:path w="1732" h="662" extrusionOk="0">
                  <a:moveTo>
                    <a:pt x="0" y="1"/>
                  </a:moveTo>
                  <a:lnTo>
                    <a:pt x="0" y="661"/>
                  </a:lnTo>
                  <a:lnTo>
                    <a:pt x="1731" y="661"/>
                  </a:lnTo>
                  <a:lnTo>
                    <a:pt x="173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1" name="Google Shape;2671;p64"/>
            <p:cNvSpPr/>
            <p:nvPr/>
          </p:nvSpPr>
          <p:spPr>
            <a:xfrm>
              <a:off x="1169352" y="5834899"/>
              <a:ext cx="155184" cy="62759"/>
            </a:xfrm>
            <a:custGeom>
              <a:avLst/>
              <a:gdLst/>
              <a:ahLst/>
              <a:cxnLst/>
              <a:rect l="l" t="t" r="r" b="b"/>
              <a:pathLst>
                <a:path w="1946" h="787" extrusionOk="0">
                  <a:moveTo>
                    <a:pt x="1" y="1"/>
                  </a:moveTo>
                  <a:lnTo>
                    <a:pt x="1" y="786"/>
                  </a:lnTo>
                  <a:lnTo>
                    <a:pt x="1946" y="786"/>
                  </a:lnTo>
                  <a:lnTo>
                    <a:pt x="194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2" name="Google Shape;2672;p64"/>
            <p:cNvSpPr/>
            <p:nvPr/>
          </p:nvSpPr>
          <p:spPr>
            <a:xfrm>
              <a:off x="1247662" y="5834899"/>
              <a:ext cx="76874" cy="62759"/>
            </a:xfrm>
            <a:custGeom>
              <a:avLst/>
              <a:gdLst/>
              <a:ahLst/>
              <a:cxnLst/>
              <a:rect l="l" t="t" r="r" b="b"/>
              <a:pathLst>
                <a:path w="964" h="787" extrusionOk="0">
                  <a:moveTo>
                    <a:pt x="0" y="1"/>
                  </a:moveTo>
                  <a:lnTo>
                    <a:pt x="0" y="786"/>
                  </a:lnTo>
                  <a:lnTo>
                    <a:pt x="964" y="786"/>
                  </a:lnTo>
                  <a:lnTo>
                    <a:pt x="96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3" name="Google Shape;2673;p64"/>
            <p:cNvSpPr/>
            <p:nvPr/>
          </p:nvSpPr>
          <p:spPr>
            <a:xfrm>
              <a:off x="1156592" y="5770943"/>
              <a:ext cx="182217" cy="68341"/>
            </a:xfrm>
            <a:custGeom>
              <a:avLst/>
              <a:gdLst/>
              <a:ahLst/>
              <a:cxnLst/>
              <a:rect l="l" t="t" r="r" b="b"/>
              <a:pathLst>
                <a:path w="2285" h="857" extrusionOk="0">
                  <a:moveTo>
                    <a:pt x="0" y="0"/>
                  </a:moveTo>
                  <a:lnTo>
                    <a:pt x="0" y="857"/>
                  </a:lnTo>
                  <a:lnTo>
                    <a:pt x="2284" y="857"/>
                  </a:lnTo>
                  <a:lnTo>
                    <a:pt x="2284" y="0"/>
                  </a:lnTo>
                  <a:lnTo>
                    <a:pt x="1856" y="0"/>
                  </a:lnTo>
                  <a:lnTo>
                    <a:pt x="1856" y="375"/>
                  </a:lnTo>
                  <a:lnTo>
                    <a:pt x="1481" y="375"/>
                  </a:lnTo>
                  <a:lnTo>
                    <a:pt x="1481" y="0"/>
                  </a:lnTo>
                  <a:lnTo>
                    <a:pt x="803" y="0"/>
                  </a:lnTo>
                  <a:lnTo>
                    <a:pt x="803" y="375"/>
                  </a:lnTo>
                  <a:lnTo>
                    <a:pt x="411" y="375"/>
                  </a:lnTo>
                  <a:lnTo>
                    <a:pt x="4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4" name="Google Shape;2674;p64"/>
            <p:cNvSpPr/>
            <p:nvPr/>
          </p:nvSpPr>
          <p:spPr>
            <a:xfrm>
              <a:off x="1247662" y="5770943"/>
              <a:ext cx="91149" cy="68341"/>
            </a:xfrm>
            <a:custGeom>
              <a:avLst/>
              <a:gdLst/>
              <a:ahLst/>
              <a:cxnLst/>
              <a:rect l="l" t="t" r="r" b="b"/>
              <a:pathLst>
                <a:path w="1143" h="857" extrusionOk="0">
                  <a:moveTo>
                    <a:pt x="0" y="0"/>
                  </a:moveTo>
                  <a:lnTo>
                    <a:pt x="0" y="857"/>
                  </a:lnTo>
                  <a:lnTo>
                    <a:pt x="1142" y="857"/>
                  </a:lnTo>
                  <a:lnTo>
                    <a:pt x="1142" y="0"/>
                  </a:lnTo>
                  <a:lnTo>
                    <a:pt x="714" y="0"/>
                  </a:lnTo>
                  <a:lnTo>
                    <a:pt x="714" y="375"/>
                  </a:lnTo>
                  <a:lnTo>
                    <a:pt x="339" y="375"/>
                  </a:lnTo>
                  <a:lnTo>
                    <a:pt x="3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62360065"/>
      </p:ext>
    </p:extLst>
  </p:cSld>
  <p:clrMapOvr>
    <a:masterClrMapping/>
  </p:clrMapOvr>
</p:sld>
</file>

<file path=ppt/theme/theme1.xml><?xml version="1.0" encoding="utf-8"?>
<a:theme xmlns:a="http://schemas.openxmlformats.org/drawingml/2006/main" name="Chess Workshop by Slidesgo">
  <a:themeElements>
    <a:clrScheme name="Simple Light">
      <a:dk1>
        <a:srgbClr val="191919"/>
      </a:dk1>
      <a:lt1>
        <a:srgbClr val="F3F3F3"/>
      </a:lt1>
      <a:dk2>
        <a:srgbClr val="CCCCCC"/>
      </a:dk2>
      <a:lt2>
        <a:srgbClr val="B7B7B7"/>
      </a:lt2>
      <a:accent1>
        <a:srgbClr val="999999"/>
      </a:accent1>
      <a:accent2>
        <a:srgbClr val="666666"/>
      </a:accent2>
      <a:accent3>
        <a:srgbClr val="434343"/>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hapesVTI">
  <a:themeElements>
    <a:clrScheme name="Shapes">
      <a:dk1>
        <a:srgbClr val="000000"/>
      </a:dk1>
      <a:lt1>
        <a:srgbClr val="FFFFFF"/>
      </a:lt1>
      <a:dk2>
        <a:srgbClr val="281B10"/>
      </a:dk2>
      <a:lt2>
        <a:srgbClr val="FFF9F5"/>
      </a:lt2>
      <a:accent1>
        <a:srgbClr val="EE7661"/>
      </a:accent1>
      <a:accent2>
        <a:srgbClr val="4E91F0"/>
      </a:accent2>
      <a:accent3>
        <a:srgbClr val="5B5260"/>
      </a:accent3>
      <a:accent4>
        <a:srgbClr val="2CC3B4"/>
      </a:accent4>
      <a:accent5>
        <a:srgbClr val="C097F8"/>
      </a:accent5>
      <a:accent6>
        <a:srgbClr val="FF9514"/>
      </a:accent6>
      <a:hlink>
        <a:srgbClr val="E50CBC"/>
      </a:hlink>
      <a:folHlink>
        <a:srgbClr val="6257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ShapesVTI">
  <a:themeElements>
    <a:clrScheme name="Shapes">
      <a:dk1>
        <a:srgbClr val="000000"/>
      </a:dk1>
      <a:lt1>
        <a:srgbClr val="FFFFFF"/>
      </a:lt1>
      <a:dk2>
        <a:srgbClr val="281B10"/>
      </a:dk2>
      <a:lt2>
        <a:srgbClr val="FFF9F5"/>
      </a:lt2>
      <a:accent1>
        <a:srgbClr val="EE7661"/>
      </a:accent1>
      <a:accent2>
        <a:srgbClr val="4E91F0"/>
      </a:accent2>
      <a:accent3>
        <a:srgbClr val="5B5260"/>
      </a:accent3>
      <a:accent4>
        <a:srgbClr val="2CC3B4"/>
      </a:accent4>
      <a:accent5>
        <a:srgbClr val="C097F8"/>
      </a:accent5>
      <a:accent6>
        <a:srgbClr val="FF9514"/>
      </a:accent6>
      <a:hlink>
        <a:srgbClr val="E50CBC"/>
      </a:hlink>
      <a:folHlink>
        <a:srgbClr val="6257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2808</Words>
  <Application>Microsoft Office PowerPoint</Application>
  <PresentationFormat>On-screen Show (16:9)</PresentationFormat>
  <Paragraphs>203</Paragraphs>
  <Slides>34</Slides>
  <Notes>32</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34</vt:i4>
      </vt:variant>
    </vt:vector>
  </HeadingPairs>
  <TitlesOfParts>
    <vt:vector size="46" baseType="lpstr">
      <vt:lpstr>Avenir</vt:lpstr>
      <vt:lpstr>Oswald</vt:lpstr>
      <vt:lpstr>Vollkorn</vt:lpstr>
      <vt:lpstr>Open Sans</vt:lpstr>
      <vt:lpstr>PT Sans</vt:lpstr>
      <vt:lpstr>Calibri</vt:lpstr>
      <vt:lpstr>Bebas Neue</vt:lpstr>
      <vt:lpstr>Arial</vt:lpstr>
      <vt:lpstr>Twentieth Century</vt:lpstr>
      <vt:lpstr>Chess Workshop by Slidesgo</vt:lpstr>
      <vt:lpstr>ShapesVTI</vt:lpstr>
      <vt:lpstr>1_ShapesVTI</vt:lpstr>
      <vt:lpstr>Learn How to Negotiate for a More Sustainable Future</vt:lpstr>
      <vt:lpstr>PowerPoint Presentation</vt:lpstr>
      <vt:lpstr>PowerPoint Presentation</vt:lpstr>
      <vt:lpstr>PowerPoint Presentation</vt:lpstr>
      <vt:lpstr>the ONEAL project</vt:lpstr>
      <vt:lpstr>—David Oliver,  How to Negotiate Effectively</vt:lpstr>
      <vt:lpstr>Project Team</vt:lpstr>
      <vt:lpstr>the ONEAL project</vt:lpstr>
      <vt:lpstr>Project Timeline</vt:lpstr>
      <vt:lpstr>Agenda</vt:lpstr>
      <vt:lpstr>Issues</vt:lpstr>
      <vt:lpstr>Why do we need a negotiation OER?</vt:lpstr>
      <vt:lpstr>Why do we need a negotiation OER?</vt:lpstr>
      <vt:lpstr>Why do we need a negotiation OER?</vt:lpstr>
      <vt:lpstr>Negotiation skill development should be a strategic priority</vt:lpstr>
      <vt:lpstr>Key Insights from Interviews</vt:lpstr>
      <vt:lpstr>Negotiation Challenges</vt:lpstr>
      <vt:lpstr>Personal Challenges</vt:lpstr>
      <vt:lpstr>Desired Training &amp; Support</vt:lpstr>
      <vt:lpstr>Problems with Existing Training</vt:lpstr>
      <vt:lpstr>Access</vt:lpstr>
      <vt:lpstr>Curriculum Content</vt:lpstr>
      <vt:lpstr>Foundations Launch</vt:lpstr>
      <vt:lpstr>Designed to Support Individual &amp; Group Learning</vt:lpstr>
      <vt:lpstr>MLS/MLIS Instructors</vt:lpstr>
      <vt:lpstr>Lessons Useful for All Library Workers</vt:lpstr>
      <vt:lpstr>https://sparcopen.org/our-work/negotiation-resources/oneal/ </vt:lpstr>
      <vt:lpstr>Community</vt:lpstr>
      <vt:lpstr>93 attendees</vt:lpstr>
      <vt:lpstr>ONEAL Discord</vt:lpstr>
      <vt:lpstr>Get involved https://oneal-project.org/contact/</vt:lpstr>
      <vt:lpstr>THANKS! Questions?</vt:lpstr>
      <vt:lpstr>Exclusive Core Member Benefits</vt:lpstr>
      <vt:lpstr>Please take a moment to evaluate this program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CHESS WORKSHOP</dc:title>
  <cp:lastModifiedBy>Macy, Katharine</cp:lastModifiedBy>
  <cp:revision>2</cp:revision>
  <dcterms:modified xsi:type="dcterms:W3CDTF">2024-06-26T14:31:09Z</dcterms:modified>
</cp:coreProperties>
</file>