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03" r:id="rId4"/>
  </p:sldMasterIdLst>
  <p:notesMasterIdLst>
    <p:notesMasterId r:id="rId17"/>
  </p:notesMasterIdLst>
  <p:handoutMasterIdLst>
    <p:handoutMasterId r:id="rId18"/>
  </p:handoutMasterIdLst>
  <p:sldIdLst>
    <p:sldId id="348" r:id="rId5"/>
    <p:sldId id="369" r:id="rId6"/>
    <p:sldId id="366" r:id="rId7"/>
    <p:sldId id="384" r:id="rId8"/>
    <p:sldId id="371" r:id="rId9"/>
    <p:sldId id="370" r:id="rId10"/>
    <p:sldId id="382" r:id="rId11"/>
    <p:sldId id="373" r:id="rId12"/>
    <p:sldId id="381" r:id="rId13"/>
    <p:sldId id="376" r:id="rId14"/>
    <p:sldId id="377" r:id="rId15"/>
    <p:sldId id="351" r:id="rId16"/>
  </p:sldIdLst>
  <p:sldSz cx="12192000" cy="6858000"/>
  <p:notesSz cx="7315200" cy="9601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2D0EC10-53F1-1D9C-25D4-436AE331D74B}" name="Spotts, Lydia C." initials="SC" userId="S::lcspotts@iu.edu::6f46509a-d391-45d4-ad42-5669dfd499b2" providerId="AD"/>
  <p188:author id="{FC0E972B-4DE2-CEA0-F11B-58DAED14F590}" name="Rayman, Denise" initials="RD" userId="S::drayman@iu.edu::38968350-18fe-4591-95c7-e355ff922c4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C5C5D9-89B6-4101-B330-043C6683DBEE}" v="2" dt="2024-07-30T16:53:12.246"/>
  </p1510:revLst>
</p1510:revInfo>
</file>

<file path=ppt/tableStyles.xml><?xml version="1.0" encoding="utf-8"?>
<a:tblStyleLst xmlns:a="http://schemas.openxmlformats.org/drawingml/2006/main" def="{0E3FDE45-AF77-4B5C-9715-49D594BDF05E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626" autoAdjust="0"/>
  </p:normalViewPr>
  <p:slideViewPr>
    <p:cSldViewPr snapToGrid="0">
      <p:cViewPr varScale="1">
        <p:scale>
          <a:sx n="67" d="100"/>
          <a:sy n="67" d="100"/>
        </p:scale>
        <p:origin x="16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potts, Lydia C." userId="S::lcspotts@iu.edu::6f46509a-d391-45d4-ad42-5669dfd499b2" providerId="AD" clId="Web-{8CEA07F0-B494-51DC-0161-0538AF2CDBDA}"/>
    <pc:docChg chg="addSld modSld">
      <pc:chgData name="Spotts, Lydia C." userId="S::lcspotts@iu.edu::6f46509a-d391-45d4-ad42-5669dfd499b2" providerId="AD" clId="Web-{8CEA07F0-B494-51DC-0161-0538AF2CDBDA}" dt="2024-07-01T17:32:21.355" v="153"/>
      <pc:docMkLst>
        <pc:docMk/>
      </pc:docMkLst>
      <pc:sldChg chg="modSp">
        <pc:chgData name="Spotts, Lydia C." userId="S::lcspotts@iu.edu::6f46509a-d391-45d4-ad42-5669dfd499b2" providerId="AD" clId="Web-{8CEA07F0-B494-51DC-0161-0538AF2CDBDA}" dt="2024-07-01T17:27:08.597" v="23" actId="20577"/>
        <pc:sldMkLst>
          <pc:docMk/>
          <pc:sldMk cId="4281718668" sldId="366"/>
        </pc:sldMkLst>
        <pc:spChg chg="mod">
          <ac:chgData name="Spotts, Lydia C." userId="S::lcspotts@iu.edu::6f46509a-d391-45d4-ad42-5669dfd499b2" providerId="AD" clId="Web-{8CEA07F0-B494-51DC-0161-0538AF2CDBDA}" dt="2024-07-01T17:27:08.597" v="23" actId="20577"/>
          <ac:spMkLst>
            <pc:docMk/>
            <pc:sldMk cId="4281718668" sldId="366"/>
            <ac:spMk id="4" creationId="{E3B9D386-CDB8-483E-07A6-69C02FAA9220}"/>
          </ac:spMkLst>
        </pc:spChg>
      </pc:sldChg>
      <pc:sldChg chg="addSp delSp modSp add replId">
        <pc:chgData name="Spotts, Lydia C." userId="S::lcspotts@iu.edu::6f46509a-d391-45d4-ad42-5669dfd499b2" providerId="AD" clId="Web-{8CEA07F0-B494-51DC-0161-0538AF2CDBDA}" dt="2024-07-01T17:32:21.355" v="153"/>
        <pc:sldMkLst>
          <pc:docMk/>
          <pc:sldMk cId="1389797100" sldId="384"/>
        </pc:sldMkLst>
        <pc:spChg chg="mod">
          <ac:chgData name="Spotts, Lydia C." userId="S::lcspotts@iu.edu::6f46509a-d391-45d4-ad42-5669dfd499b2" providerId="AD" clId="Web-{8CEA07F0-B494-51DC-0161-0538AF2CDBDA}" dt="2024-07-01T17:31:51.401" v="151" actId="14100"/>
          <ac:spMkLst>
            <pc:docMk/>
            <pc:sldMk cId="1389797100" sldId="384"/>
            <ac:spMk id="3" creationId="{69776CED-303A-0F4E-98BA-A57E2B83F0D7}"/>
          </ac:spMkLst>
        </pc:spChg>
        <pc:spChg chg="add mod">
          <ac:chgData name="Spotts, Lydia C." userId="S::lcspotts@iu.edu::6f46509a-d391-45d4-ad42-5669dfd499b2" providerId="AD" clId="Web-{8CEA07F0-B494-51DC-0161-0538AF2CDBDA}" dt="2024-07-01T17:28:53.037" v="47"/>
          <ac:spMkLst>
            <pc:docMk/>
            <pc:sldMk cId="1389797100" sldId="384"/>
            <ac:spMk id="4" creationId="{9E1DCC31-120A-08C2-1D1C-AFAFE125AEBC}"/>
          </ac:spMkLst>
        </pc:spChg>
        <pc:spChg chg="add del mod">
          <ac:chgData name="Spotts, Lydia C." userId="S::lcspotts@iu.edu::6f46509a-d391-45d4-ad42-5669dfd499b2" providerId="AD" clId="Web-{8CEA07F0-B494-51DC-0161-0538AF2CDBDA}" dt="2024-07-01T17:32:21.355" v="153"/>
          <ac:spMkLst>
            <pc:docMk/>
            <pc:sldMk cId="1389797100" sldId="384"/>
            <ac:spMk id="7" creationId="{91E4A4C7-18BC-C8F3-3E22-8CD26C233E2A}"/>
          </ac:spMkLst>
        </pc:spChg>
        <pc:picChg chg="del">
          <ac:chgData name="Spotts, Lydia C." userId="S::lcspotts@iu.edu::6f46509a-d391-45d4-ad42-5669dfd499b2" providerId="AD" clId="Web-{8CEA07F0-B494-51DC-0161-0538AF2CDBDA}" dt="2024-07-01T17:29:14.803" v="48"/>
          <ac:picMkLst>
            <pc:docMk/>
            <pc:sldMk cId="1389797100" sldId="384"/>
            <ac:picMk id="11" creationId="{33F46F84-1690-7760-8CF5-D67C1C053BD4}"/>
          </ac:picMkLst>
        </pc:picChg>
      </pc:sldChg>
    </pc:docChg>
  </pc:docChgLst>
  <pc:docChgLst>
    <pc:chgData name="Rayman, Denise" userId="38968350-18fe-4591-95c7-e355ff922c44" providerId="ADAL" clId="{F2C5C5D9-89B6-4101-B330-043C6683DBEE}"/>
    <pc:docChg chg="undo redo custSel modSld modNotesMaster modHandout">
      <pc:chgData name="Rayman, Denise" userId="38968350-18fe-4591-95c7-e355ff922c44" providerId="ADAL" clId="{F2C5C5D9-89B6-4101-B330-043C6683DBEE}" dt="2024-07-30T16:53:12.246" v="55"/>
      <pc:docMkLst>
        <pc:docMk/>
      </pc:docMkLst>
      <pc:sldChg chg="modSp mod">
        <pc:chgData name="Rayman, Denise" userId="38968350-18fe-4591-95c7-e355ff922c44" providerId="ADAL" clId="{F2C5C5D9-89B6-4101-B330-043C6683DBEE}" dt="2024-07-30T16:48:06.779" v="54" actId="20577"/>
        <pc:sldMkLst>
          <pc:docMk/>
          <pc:sldMk cId="416270846" sldId="348"/>
        </pc:sldMkLst>
        <pc:spChg chg="mod">
          <ac:chgData name="Rayman, Denise" userId="38968350-18fe-4591-95c7-e355ff922c44" providerId="ADAL" clId="{F2C5C5D9-89B6-4101-B330-043C6683DBEE}" dt="2024-07-30T16:48:06.779" v="54" actId="20577"/>
          <ac:spMkLst>
            <pc:docMk/>
            <pc:sldMk cId="416270846" sldId="348"/>
            <ac:spMk id="3" creationId="{CF8F49A7-ED38-B7AE-71E1-975F53AC077F}"/>
          </ac:spMkLst>
        </pc:spChg>
      </pc:sldChg>
      <pc:sldChg chg="modNotesTx">
        <pc:chgData name="Rayman, Denise" userId="38968350-18fe-4591-95c7-e355ff922c44" providerId="ADAL" clId="{F2C5C5D9-89B6-4101-B330-043C6683DBEE}" dt="2024-07-30T16:47:01.176" v="51" actId="20577"/>
        <pc:sldMkLst>
          <pc:docMk/>
          <pc:sldMk cId="1389797100" sldId="384"/>
        </pc:sldMkLst>
      </pc:sldChg>
    </pc:docChg>
  </pc:docChgLst>
  <pc:docChgLst>
    <pc:chgData name="Rayman, Denise" userId="S::drayman@iu.edu::38968350-18fe-4591-95c7-e355ff922c44" providerId="AD" clId="Web-{FF5904DA-7379-2D09-48F1-DF4BC13C7EC8}"/>
    <pc:docChg chg="mod modSld">
      <pc:chgData name="Rayman, Denise" userId="S::drayman@iu.edu::38968350-18fe-4591-95c7-e355ff922c44" providerId="AD" clId="Web-{FF5904DA-7379-2D09-48F1-DF4BC13C7EC8}" dt="2024-07-01T19:17:01.632" v="4"/>
      <pc:docMkLst>
        <pc:docMk/>
      </pc:docMkLst>
      <pc:sldChg chg="modCm">
        <pc:chgData name="Rayman, Denise" userId="S::drayman@iu.edu::38968350-18fe-4591-95c7-e355ff922c44" providerId="AD" clId="Web-{FF5904DA-7379-2D09-48F1-DF4BC13C7EC8}" dt="2024-07-01T19:16:03.350" v="1"/>
        <pc:sldMkLst>
          <pc:docMk/>
          <pc:sldMk cId="950301431" sldId="37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">
              <pc226:chgData name="Rayman, Denise" userId="S::drayman@iu.edu::38968350-18fe-4591-95c7-e355ff922c44" providerId="AD" clId="Web-{FF5904DA-7379-2D09-48F1-DF4BC13C7EC8}" dt="2024-07-01T19:16:03.350" v="1"/>
              <pc2:cmMkLst xmlns:pc2="http://schemas.microsoft.com/office/powerpoint/2019/9/main/command">
                <pc:docMk/>
                <pc:sldMk cId="950301431" sldId="370"/>
                <pc2:cmMk id="{8D200CB8-B3F8-42D0-A1BD-500AE4E28A2F}"/>
              </pc2:cmMkLst>
              <pc226:cmRplyChg chg="add">
                <pc226:chgData name="Rayman, Denise" userId="S::drayman@iu.edu::38968350-18fe-4591-95c7-e355ff922c44" providerId="AD" clId="Web-{FF5904DA-7379-2D09-48F1-DF4BC13C7EC8}" dt="2024-07-01T19:16:03.350" v="1"/>
                <pc2:cmRplyMkLst xmlns:pc2="http://schemas.microsoft.com/office/powerpoint/2019/9/main/command">
                  <pc:docMk/>
                  <pc:sldMk cId="950301431" sldId="370"/>
                  <pc2:cmMk id="{8D200CB8-B3F8-42D0-A1BD-500AE4E28A2F}"/>
                  <pc2:cmRplyMk id="{2629F160-357E-45A2-BD30-A7141FFFE527}"/>
                </pc2:cmRplyMkLst>
              </pc226:cmRplyChg>
            </pc226:cmChg>
          </p:ext>
        </pc:extLst>
      </pc:sldChg>
      <pc:sldChg chg="addSp delSp modSp">
        <pc:chgData name="Rayman, Denise" userId="S::drayman@iu.edu::38968350-18fe-4591-95c7-e355ff922c44" providerId="AD" clId="Web-{FF5904DA-7379-2D09-48F1-DF4BC13C7EC8}" dt="2024-07-01T19:17:01.632" v="4"/>
        <pc:sldMkLst>
          <pc:docMk/>
          <pc:sldMk cId="3545557799" sldId="383"/>
        </pc:sldMkLst>
        <pc:spChg chg="add del mod">
          <ac:chgData name="Rayman, Denise" userId="S::drayman@iu.edu::38968350-18fe-4591-95c7-e355ff922c44" providerId="AD" clId="Web-{FF5904DA-7379-2D09-48F1-DF4BC13C7EC8}" dt="2024-07-01T19:17:01.632" v="4"/>
          <ac:spMkLst>
            <pc:docMk/>
            <pc:sldMk cId="3545557799" sldId="383"/>
            <ac:spMk id="6" creationId="{BDB02A4F-1D53-BE1E-A62B-1D188E036140}"/>
          </ac:spMkLst>
        </pc:spChg>
        <pc:picChg chg="del">
          <ac:chgData name="Rayman, Denise" userId="S::drayman@iu.edu::38968350-18fe-4591-95c7-e355ff922c44" providerId="AD" clId="Web-{FF5904DA-7379-2D09-48F1-DF4BC13C7EC8}" dt="2024-07-01T19:16:43.897" v="2"/>
          <ac:picMkLst>
            <pc:docMk/>
            <pc:sldMk cId="3545557799" sldId="383"/>
            <ac:picMk id="11" creationId="{33F46F84-1690-7760-8CF5-D67C1C053BD4}"/>
          </ac:picMkLst>
        </pc:picChg>
      </pc:sldChg>
    </pc:docChg>
  </pc:docChgLst>
  <pc:docChgLst>
    <pc:chgData name="Spotts, Lydia C." userId="S::lcspotts@iu.edu::6f46509a-d391-45d4-ad42-5669dfd499b2" providerId="AD" clId="Web-{ACBF1965-AED0-F49A-8F2F-461DEEDA2B66}"/>
    <pc:docChg chg="mod modSld">
      <pc:chgData name="Spotts, Lydia C." userId="S::lcspotts@iu.edu::6f46509a-d391-45d4-ad42-5669dfd499b2" providerId="AD" clId="Web-{ACBF1965-AED0-F49A-8F2F-461DEEDA2B66}" dt="2024-07-01T14:32:39.469" v="79"/>
      <pc:docMkLst>
        <pc:docMk/>
      </pc:docMkLst>
      <pc:sldChg chg="modSp">
        <pc:chgData name="Spotts, Lydia C." userId="S::lcspotts@iu.edu::6f46509a-d391-45d4-ad42-5669dfd499b2" providerId="AD" clId="Web-{ACBF1965-AED0-F49A-8F2F-461DEEDA2B66}" dt="2024-07-01T12:44:14.772" v="33" actId="20577"/>
        <pc:sldMkLst>
          <pc:docMk/>
          <pc:sldMk cId="3607719940" sldId="351"/>
        </pc:sldMkLst>
        <pc:spChg chg="mod">
          <ac:chgData name="Spotts, Lydia C." userId="S::lcspotts@iu.edu::6f46509a-d391-45d4-ad42-5669dfd499b2" providerId="AD" clId="Web-{ACBF1965-AED0-F49A-8F2F-461DEEDA2B66}" dt="2024-07-01T12:44:14.772" v="33" actId="20577"/>
          <ac:spMkLst>
            <pc:docMk/>
            <pc:sldMk cId="3607719940" sldId="351"/>
            <ac:spMk id="4" creationId="{73FD7D8E-194B-A01D-DC35-869418B4ED53}"/>
          </ac:spMkLst>
        </pc:spChg>
        <pc:spChg chg="mod">
          <ac:chgData name="Spotts, Lydia C." userId="S::lcspotts@iu.edu::6f46509a-d391-45d4-ad42-5669dfd499b2" providerId="AD" clId="Web-{ACBF1965-AED0-F49A-8F2F-461DEEDA2B66}" dt="2024-07-01T12:43:22.240" v="26" actId="14100"/>
          <ac:spMkLst>
            <pc:docMk/>
            <pc:sldMk cId="3607719940" sldId="351"/>
            <ac:spMk id="5" creationId="{247224D7-E074-0A3B-C1F7-25FBF02F71A4}"/>
          </ac:spMkLst>
        </pc:spChg>
      </pc:sldChg>
      <pc:sldChg chg="addSp delSp modSp addCm modCm">
        <pc:chgData name="Spotts, Lydia C." userId="S::lcspotts@iu.edu::6f46509a-d391-45d4-ad42-5669dfd499b2" providerId="AD" clId="Web-{ACBF1965-AED0-F49A-8F2F-461DEEDA2B66}" dt="2024-07-01T14:32:39.469" v="79"/>
        <pc:sldMkLst>
          <pc:docMk/>
          <pc:sldMk cId="3545557799" sldId="383"/>
        </pc:sldMkLst>
        <pc:spChg chg="mod">
          <ac:chgData name="Spotts, Lydia C." userId="S::lcspotts@iu.edu::6f46509a-d391-45d4-ad42-5669dfd499b2" providerId="AD" clId="Web-{ACBF1965-AED0-F49A-8F2F-461DEEDA2B66}" dt="2024-07-01T13:39:36.650" v="66" actId="20577"/>
          <ac:spMkLst>
            <pc:docMk/>
            <pc:sldMk cId="3545557799" sldId="383"/>
            <ac:spMk id="3" creationId="{69776CED-303A-0F4E-98BA-A57E2B83F0D7}"/>
          </ac:spMkLst>
        </pc:spChg>
        <pc:spChg chg="del">
          <ac:chgData name="Spotts, Lydia C." userId="S::lcspotts@iu.edu::6f46509a-d391-45d4-ad42-5669dfd499b2" providerId="AD" clId="Web-{ACBF1965-AED0-F49A-8F2F-461DEEDA2B66}" dt="2024-07-01T14:30:15.855" v="67"/>
          <ac:spMkLst>
            <pc:docMk/>
            <pc:sldMk cId="3545557799" sldId="383"/>
            <ac:spMk id="4" creationId="{29679F3E-B888-A66B-4EE9-32AC347DE898}"/>
          </ac:spMkLst>
        </pc:spChg>
        <pc:spChg chg="add del mod">
          <ac:chgData name="Spotts, Lydia C." userId="S::lcspotts@iu.edu::6f46509a-d391-45d4-ad42-5669dfd499b2" providerId="AD" clId="Web-{ACBF1965-AED0-F49A-8F2F-461DEEDA2B66}" dt="2024-07-01T14:32:15.281" v="74"/>
          <ac:spMkLst>
            <pc:docMk/>
            <pc:sldMk cId="3545557799" sldId="383"/>
            <ac:spMk id="8" creationId="{8BA43131-F991-5BC5-A28C-24BD136A04EC}"/>
          </ac:spMkLst>
        </pc:spChg>
        <pc:spChg chg="add del mod">
          <ac:chgData name="Spotts, Lydia C." userId="S::lcspotts@iu.edu::6f46509a-d391-45d4-ad42-5669dfd499b2" providerId="AD" clId="Web-{ACBF1965-AED0-F49A-8F2F-461DEEDA2B66}" dt="2024-07-01T14:32:33.032" v="77"/>
          <ac:spMkLst>
            <pc:docMk/>
            <pc:sldMk cId="3545557799" sldId="383"/>
            <ac:spMk id="11" creationId="{F9BBCB38-138E-C0CC-8FBE-AEA6B2B576B7}"/>
          </ac:spMkLst>
        </pc:spChg>
        <pc:spChg chg="add mod">
          <ac:chgData name="Spotts, Lydia C." userId="S::lcspotts@iu.edu::6f46509a-d391-45d4-ad42-5669dfd499b2" providerId="AD" clId="Web-{ACBF1965-AED0-F49A-8F2F-461DEEDA2B66}" dt="2024-07-01T14:32:39.469" v="79"/>
          <ac:spMkLst>
            <pc:docMk/>
            <pc:sldMk cId="3545557799" sldId="383"/>
            <ac:spMk id="14" creationId="{E4E54F38-C396-0C18-82CF-42D08565B0A9}"/>
          </ac:spMkLst>
        </pc:spChg>
        <pc:picChg chg="add del mod ord">
          <ac:chgData name="Spotts, Lydia C." userId="S::lcspotts@iu.edu::6f46509a-d391-45d4-ad42-5669dfd499b2" providerId="AD" clId="Web-{ACBF1965-AED0-F49A-8F2F-461DEEDA2B66}" dt="2024-07-01T14:32:07.234" v="73"/>
          <ac:picMkLst>
            <pc:docMk/>
            <pc:sldMk cId="3545557799" sldId="383"/>
            <ac:picMk id="6" creationId="{ECEB5899-102B-F0B8-C4F1-5755B15B3950}"/>
          </ac:picMkLst>
        </pc:picChg>
        <pc:picChg chg="add del mod ord">
          <ac:chgData name="Spotts, Lydia C." userId="S::lcspotts@iu.edu::6f46509a-d391-45d4-ad42-5669dfd499b2" providerId="AD" clId="Web-{ACBF1965-AED0-F49A-8F2F-461DEEDA2B66}" dt="2024-07-01T14:32:26.031" v="76"/>
          <ac:picMkLst>
            <pc:docMk/>
            <pc:sldMk cId="3545557799" sldId="383"/>
            <ac:picMk id="9" creationId="{9480708D-E0BB-2CEA-6425-2EFF43959D69}"/>
          </ac:picMkLst>
        </pc:picChg>
        <pc:picChg chg="add del mod ord">
          <ac:chgData name="Spotts, Lydia C." userId="S::lcspotts@iu.edu::6f46509a-d391-45d4-ad42-5669dfd499b2" providerId="AD" clId="Web-{ACBF1965-AED0-F49A-8F2F-461DEEDA2B66}" dt="2024-07-01T14:32:39.469" v="79"/>
          <ac:picMkLst>
            <pc:docMk/>
            <pc:sldMk cId="3545557799" sldId="383"/>
            <ac:picMk id="12" creationId="{FA6A880C-205E-E97C-E233-45E3DF142A7B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Spotts, Lydia C." userId="S::lcspotts@iu.edu::6f46509a-d391-45d4-ad42-5669dfd499b2" providerId="AD" clId="Web-{ACBF1965-AED0-F49A-8F2F-461DEEDA2B66}" dt="2024-07-01T13:38:33.414" v="65"/>
              <pc2:cmMkLst xmlns:pc2="http://schemas.microsoft.com/office/powerpoint/2019/9/main/command">
                <pc:docMk/>
                <pc:sldMk cId="3545557799" sldId="383"/>
                <pc2:cmMk id="{2AB5672D-AFD3-4732-B57A-8E466BF5865E}"/>
              </pc2:cmMkLst>
              <pc226:cmRplyChg chg="add">
                <pc226:chgData name="Spotts, Lydia C." userId="S::lcspotts@iu.edu::6f46509a-d391-45d4-ad42-5669dfd499b2" providerId="AD" clId="Web-{ACBF1965-AED0-F49A-8F2F-461DEEDA2B66}" dt="2024-07-01T13:38:33.414" v="65"/>
                <pc2:cmRplyMkLst xmlns:pc2="http://schemas.microsoft.com/office/powerpoint/2019/9/main/command">
                  <pc:docMk/>
                  <pc:sldMk cId="3545557799" sldId="383"/>
                  <pc2:cmMk id="{2AB5672D-AFD3-4732-B57A-8E466BF5865E}"/>
                  <pc2:cmRplyMk id="{F1313F9A-FC71-4289-B3A6-BED0BFD6B735}"/>
                </pc2:cmRplyMkLst>
              </pc226:cmRplyChg>
            </pc226:cmChg>
          </p:ext>
        </pc:extLst>
      </pc:sldChg>
    </pc:docChg>
  </pc:docChgLst>
  <pc:docChgLst>
    <pc:chgData name="Spotts, Lydia C." userId="S::lcspotts@iu.edu::6f46509a-d391-45d4-ad42-5669dfd499b2" providerId="AD" clId="Web-{9EC45D5F-C346-DC35-8C18-51D92EE41FEB}"/>
    <pc:docChg chg="modSld">
      <pc:chgData name="Spotts, Lydia C." userId="S::lcspotts@iu.edu::6f46509a-d391-45d4-ad42-5669dfd499b2" providerId="AD" clId="Web-{9EC45D5F-C346-DC35-8C18-51D92EE41FEB}" dt="2024-07-01T15:34:56.367" v="141" actId="20577"/>
      <pc:docMkLst>
        <pc:docMk/>
      </pc:docMkLst>
      <pc:sldChg chg="modSp">
        <pc:chgData name="Spotts, Lydia C." userId="S::lcspotts@iu.edu::6f46509a-d391-45d4-ad42-5669dfd499b2" providerId="AD" clId="Web-{9EC45D5F-C346-DC35-8C18-51D92EE41FEB}" dt="2024-07-01T15:34:56.367" v="141" actId="20577"/>
        <pc:sldMkLst>
          <pc:docMk/>
          <pc:sldMk cId="4281718668" sldId="366"/>
        </pc:sldMkLst>
        <pc:spChg chg="mod">
          <ac:chgData name="Spotts, Lydia C." userId="S::lcspotts@iu.edu::6f46509a-d391-45d4-ad42-5669dfd499b2" providerId="AD" clId="Web-{9EC45D5F-C346-DC35-8C18-51D92EE41FEB}" dt="2024-07-01T15:34:56.367" v="141" actId="20577"/>
          <ac:spMkLst>
            <pc:docMk/>
            <pc:sldMk cId="4281718668" sldId="366"/>
            <ac:spMk id="4" creationId="{E3B9D386-CDB8-483E-07A6-69C02FAA9220}"/>
          </ac:spMkLst>
        </pc:spChg>
      </pc:sldChg>
      <pc:sldChg chg="modSp addCm">
        <pc:chgData name="Spotts, Lydia C." userId="S::lcspotts@iu.edu::6f46509a-d391-45d4-ad42-5669dfd499b2" providerId="AD" clId="Web-{9EC45D5F-C346-DC35-8C18-51D92EE41FEB}" dt="2024-07-01T15:12:12.644" v="21"/>
        <pc:sldMkLst>
          <pc:docMk/>
          <pc:sldMk cId="950301431" sldId="370"/>
        </pc:sldMkLst>
        <pc:graphicFrameChg chg="mod">
          <ac:chgData name="Spotts, Lydia C." userId="S::lcspotts@iu.edu::6f46509a-d391-45d4-ad42-5669dfd499b2" providerId="AD" clId="Web-{9EC45D5F-C346-DC35-8C18-51D92EE41FEB}" dt="2024-07-01T14:40:26.581" v="19" actId="1076"/>
          <ac:graphicFrameMkLst>
            <pc:docMk/>
            <pc:sldMk cId="950301431" sldId="370"/>
            <ac:graphicFrameMk id="25" creationId="{5C4168C1-FF65-6EDD-483F-951C0798245C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potts, Lydia C." userId="S::lcspotts@iu.edu::6f46509a-d391-45d4-ad42-5669dfd499b2" providerId="AD" clId="Web-{9EC45D5F-C346-DC35-8C18-51D92EE41FEB}" dt="2024-07-01T15:12:12.644" v="21"/>
              <pc2:cmMkLst xmlns:pc2="http://schemas.microsoft.com/office/powerpoint/2019/9/main/command">
                <pc:docMk/>
                <pc:sldMk cId="950301431" sldId="370"/>
                <pc2:cmMk id="{8D200CB8-B3F8-42D0-A1BD-500AE4E28A2F}"/>
              </pc2:cmMkLst>
            </pc226:cmChg>
          </p:ext>
        </pc:extLst>
      </pc:sldChg>
      <pc:sldChg chg="modSp">
        <pc:chgData name="Spotts, Lydia C." userId="S::lcspotts@iu.edu::6f46509a-d391-45d4-ad42-5669dfd499b2" providerId="AD" clId="Web-{9EC45D5F-C346-DC35-8C18-51D92EE41FEB}" dt="2024-07-01T15:22:40.145" v="136" actId="14100"/>
        <pc:sldMkLst>
          <pc:docMk/>
          <pc:sldMk cId="4066576220" sldId="377"/>
        </pc:sldMkLst>
        <pc:spChg chg="mod">
          <ac:chgData name="Spotts, Lydia C." userId="S::lcspotts@iu.edu::6f46509a-d391-45d4-ad42-5669dfd499b2" providerId="AD" clId="Web-{9EC45D5F-C346-DC35-8C18-51D92EE41FEB}" dt="2024-07-01T15:22:40.145" v="136" actId="14100"/>
          <ac:spMkLst>
            <pc:docMk/>
            <pc:sldMk cId="4066576220" sldId="377"/>
            <ac:spMk id="3" creationId="{7C35C0B6-8183-6A76-B2FF-83F840169B5B}"/>
          </ac:spMkLst>
        </pc:spChg>
      </pc:sldChg>
      <pc:sldChg chg="modSp">
        <pc:chgData name="Spotts, Lydia C." userId="S::lcspotts@iu.edu::6f46509a-d391-45d4-ad42-5669dfd499b2" providerId="AD" clId="Web-{9EC45D5F-C346-DC35-8C18-51D92EE41FEB}" dt="2024-07-01T15:21:37.909" v="93" actId="14100"/>
        <pc:sldMkLst>
          <pc:docMk/>
          <pc:sldMk cId="4084026841" sldId="381"/>
        </pc:sldMkLst>
        <pc:spChg chg="mod">
          <ac:chgData name="Spotts, Lydia C." userId="S::lcspotts@iu.edu::6f46509a-d391-45d4-ad42-5669dfd499b2" providerId="AD" clId="Web-{9EC45D5F-C346-DC35-8C18-51D92EE41FEB}" dt="2024-07-01T15:21:37.909" v="93" actId="14100"/>
          <ac:spMkLst>
            <pc:docMk/>
            <pc:sldMk cId="4084026841" sldId="381"/>
            <ac:spMk id="3" creationId="{4EF7BE3C-0B97-FC91-7B3C-22E426AEB1C7}"/>
          </ac:spMkLst>
        </pc:spChg>
      </pc:sldChg>
      <pc:sldChg chg="addSp delSp modSp">
        <pc:chgData name="Spotts, Lydia C." userId="S::lcspotts@iu.edu::6f46509a-d391-45d4-ad42-5669dfd499b2" providerId="AD" clId="Web-{9EC45D5F-C346-DC35-8C18-51D92EE41FEB}" dt="2024-07-01T15:19:26.812" v="27" actId="20577"/>
        <pc:sldMkLst>
          <pc:docMk/>
          <pc:sldMk cId="3545557799" sldId="383"/>
        </pc:sldMkLst>
        <pc:spChg chg="mod">
          <ac:chgData name="Spotts, Lydia C." userId="S::lcspotts@iu.edu::6f46509a-d391-45d4-ad42-5669dfd499b2" providerId="AD" clId="Web-{9EC45D5F-C346-DC35-8C18-51D92EE41FEB}" dt="2024-07-01T15:19:26.812" v="27" actId="20577"/>
          <ac:spMkLst>
            <pc:docMk/>
            <pc:sldMk cId="3545557799" sldId="383"/>
            <ac:spMk id="2" creationId="{5960ED35-712A-FC69-C46D-41046BBC5614}"/>
          </ac:spMkLst>
        </pc:spChg>
        <pc:spChg chg="add del">
          <ac:chgData name="Spotts, Lydia C." userId="S::lcspotts@iu.edu::6f46509a-d391-45d4-ad42-5669dfd499b2" providerId="AD" clId="Web-{9EC45D5F-C346-DC35-8C18-51D92EE41FEB}" dt="2024-07-01T15:19:21.983" v="23"/>
          <ac:spMkLst>
            <pc:docMk/>
            <pc:sldMk cId="3545557799" sldId="383"/>
            <ac:spMk id="4" creationId="{563314CD-D84B-4D1F-1376-239B5C6043F6}"/>
          </ac:spMkLst>
        </pc:spChg>
        <pc:spChg chg="add del mod">
          <ac:chgData name="Spotts, Lydia C." userId="S::lcspotts@iu.edu::6f46509a-d391-45d4-ad42-5669dfd499b2" providerId="AD" clId="Web-{9EC45D5F-C346-DC35-8C18-51D92EE41FEB}" dt="2024-07-01T14:36:50.373" v="5"/>
          <ac:spMkLst>
            <pc:docMk/>
            <pc:sldMk cId="3545557799" sldId="383"/>
            <ac:spMk id="7" creationId="{71F36645-560A-0155-14B2-D4DE73A2A81F}"/>
          </ac:spMkLst>
        </pc:spChg>
        <pc:spChg chg="add del mod">
          <ac:chgData name="Spotts, Lydia C." userId="S::lcspotts@iu.edu::6f46509a-d391-45d4-ad42-5669dfd499b2" providerId="AD" clId="Web-{9EC45D5F-C346-DC35-8C18-51D92EE41FEB}" dt="2024-07-01T14:38:21.578" v="7"/>
          <ac:spMkLst>
            <pc:docMk/>
            <pc:sldMk cId="3545557799" sldId="383"/>
            <ac:spMk id="10" creationId="{664005EA-F66F-6DC9-0719-60029A486FBD}"/>
          </ac:spMkLst>
        </pc:spChg>
        <pc:spChg chg="del">
          <ac:chgData name="Spotts, Lydia C." userId="S::lcspotts@iu.edu::6f46509a-d391-45d4-ad42-5669dfd499b2" providerId="AD" clId="Web-{9EC45D5F-C346-DC35-8C18-51D92EE41FEB}" dt="2024-07-01T14:36:27.075" v="1"/>
          <ac:spMkLst>
            <pc:docMk/>
            <pc:sldMk cId="3545557799" sldId="383"/>
            <ac:spMk id="14" creationId="{E4E54F38-C396-0C18-82CF-42D08565B0A9}"/>
          </ac:spMkLst>
        </pc:spChg>
        <pc:picChg chg="add del mod ord">
          <ac:chgData name="Spotts, Lydia C." userId="S::lcspotts@iu.edu::6f46509a-d391-45d4-ad42-5669dfd499b2" providerId="AD" clId="Web-{9EC45D5F-C346-DC35-8C18-51D92EE41FEB}" dt="2024-07-01T14:36:43.060" v="4"/>
          <ac:picMkLst>
            <pc:docMk/>
            <pc:sldMk cId="3545557799" sldId="383"/>
            <ac:picMk id="4" creationId="{8D227E37-F18C-0A04-10BE-1259BE243017}"/>
          </ac:picMkLst>
        </pc:picChg>
        <pc:picChg chg="add del mod ord">
          <ac:chgData name="Spotts, Lydia C." userId="S::lcspotts@iu.edu::6f46509a-d391-45d4-ad42-5669dfd499b2" providerId="AD" clId="Web-{9EC45D5F-C346-DC35-8C18-51D92EE41FEB}" dt="2024-07-01T14:37:02.123" v="6"/>
          <ac:picMkLst>
            <pc:docMk/>
            <pc:sldMk cId="3545557799" sldId="383"/>
            <ac:picMk id="8" creationId="{A648F96F-C624-A861-B464-F7AC884AD6C1}"/>
          </ac:picMkLst>
        </pc:picChg>
        <pc:picChg chg="add mod ord modCrop">
          <ac:chgData name="Spotts, Lydia C." userId="S::lcspotts@iu.edu::6f46509a-d391-45d4-ad42-5669dfd499b2" providerId="AD" clId="Web-{9EC45D5F-C346-DC35-8C18-51D92EE41FEB}" dt="2024-07-01T14:38:59.673" v="11"/>
          <ac:picMkLst>
            <pc:docMk/>
            <pc:sldMk cId="3545557799" sldId="383"/>
            <ac:picMk id="11" creationId="{33F46F84-1690-7760-8CF5-D67C1C053BD4}"/>
          </ac:picMkLst>
        </pc:picChg>
        <pc:picChg chg="add mod">
          <ac:chgData name="Spotts, Lydia C." userId="S::lcspotts@iu.edu::6f46509a-d391-45d4-ad42-5669dfd499b2" providerId="AD" clId="Web-{9EC45D5F-C346-DC35-8C18-51D92EE41FEB}" dt="2024-07-01T15:11:33.737" v="20"/>
          <ac:picMkLst>
            <pc:docMk/>
            <pc:sldMk cId="3545557799" sldId="383"/>
            <ac:picMk id="12" creationId="{5089F2A8-33FC-812A-DB52-215BDAB06B1E}"/>
          </ac:picMkLst>
        </pc:picChg>
      </pc:sldChg>
    </pc:docChg>
  </pc:docChgLst>
  <pc:docChgLst>
    <pc:chgData name="Rayman, Denise" userId="38968350-18fe-4591-95c7-e355ff922c44" providerId="ADAL" clId="{76F09F62-6F8F-49B4-AB56-6B837E799215}"/>
    <pc:docChg chg="undo custSel modSld">
      <pc:chgData name="Rayman, Denise" userId="38968350-18fe-4591-95c7-e355ff922c44" providerId="ADAL" clId="{76F09F62-6F8F-49B4-AB56-6B837E799215}" dt="2024-07-22T14:17:25.711" v="133" actId="20577"/>
      <pc:docMkLst>
        <pc:docMk/>
      </pc:docMkLst>
      <pc:sldChg chg="modNotesTx">
        <pc:chgData name="Rayman, Denise" userId="38968350-18fe-4591-95c7-e355ff922c44" providerId="ADAL" clId="{76F09F62-6F8F-49B4-AB56-6B837E799215}" dt="2024-07-22T14:14:07.403" v="83" actId="20577"/>
        <pc:sldMkLst>
          <pc:docMk/>
          <pc:sldMk cId="416270846" sldId="348"/>
        </pc:sldMkLst>
      </pc:sldChg>
      <pc:sldChg chg="modNotesTx">
        <pc:chgData name="Rayman, Denise" userId="38968350-18fe-4591-95c7-e355ff922c44" providerId="ADAL" clId="{76F09F62-6F8F-49B4-AB56-6B837E799215}" dt="2024-07-22T14:14:37.576" v="89" actId="5793"/>
        <pc:sldMkLst>
          <pc:docMk/>
          <pc:sldMk cId="4281718668" sldId="366"/>
        </pc:sldMkLst>
      </pc:sldChg>
      <pc:sldChg chg="modNotesTx">
        <pc:chgData name="Rayman, Denise" userId="38968350-18fe-4591-95c7-e355ff922c44" providerId="ADAL" clId="{76F09F62-6F8F-49B4-AB56-6B837E799215}" dt="2024-07-22T14:14:59.093" v="110" actId="20577"/>
        <pc:sldMkLst>
          <pc:docMk/>
          <pc:sldMk cId="950301431" sldId="370"/>
        </pc:sldMkLst>
      </pc:sldChg>
      <pc:sldChg chg="addSp delSp modSp mod modNotesTx">
        <pc:chgData name="Rayman, Denise" userId="38968350-18fe-4591-95c7-e355ff922c44" providerId="ADAL" clId="{76F09F62-6F8F-49B4-AB56-6B837E799215}" dt="2024-07-22T14:14:50.057" v="109" actId="20577"/>
        <pc:sldMkLst>
          <pc:docMk/>
          <pc:sldMk cId="1672948514" sldId="371"/>
        </pc:sldMkLst>
        <pc:spChg chg="add del mod">
          <ac:chgData name="Rayman, Denise" userId="38968350-18fe-4591-95c7-e355ff922c44" providerId="ADAL" clId="{76F09F62-6F8F-49B4-AB56-6B837E799215}" dt="2024-07-22T14:08:44.936" v="66" actId="931"/>
          <ac:spMkLst>
            <pc:docMk/>
            <pc:sldMk cId="1672948514" sldId="371"/>
            <ac:spMk id="5" creationId="{A53D08BE-5937-2C27-CC88-CC918ED9F246}"/>
          </ac:spMkLst>
        </pc:spChg>
        <pc:spChg chg="add del mod">
          <ac:chgData name="Rayman, Denise" userId="38968350-18fe-4591-95c7-e355ff922c44" providerId="ADAL" clId="{76F09F62-6F8F-49B4-AB56-6B837E799215}" dt="2024-07-22T14:10:47.803" v="72" actId="931"/>
          <ac:spMkLst>
            <pc:docMk/>
            <pc:sldMk cId="1672948514" sldId="371"/>
            <ac:spMk id="9" creationId="{030E637B-C3FF-FF46-5DFA-1BD120A59F0B}"/>
          </ac:spMkLst>
        </pc:spChg>
        <pc:picChg chg="del">
          <ac:chgData name="Rayman, Denise" userId="38968350-18fe-4591-95c7-e355ff922c44" providerId="ADAL" clId="{76F09F62-6F8F-49B4-AB56-6B837E799215}" dt="2024-07-22T14:08:39.076" v="65" actId="478"/>
          <ac:picMkLst>
            <pc:docMk/>
            <pc:sldMk cId="1672948514" sldId="371"/>
            <ac:picMk id="4" creationId="{330AAF65-C28A-AEB7-EF14-2A70CB8DF924}"/>
          </ac:picMkLst>
        </pc:picChg>
        <pc:picChg chg="add del mod">
          <ac:chgData name="Rayman, Denise" userId="38968350-18fe-4591-95c7-e355ff922c44" providerId="ADAL" clId="{76F09F62-6F8F-49B4-AB56-6B837E799215}" dt="2024-07-22T14:10:43.612" v="71" actId="478"/>
          <ac:picMkLst>
            <pc:docMk/>
            <pc:sldMk cId="1672948514" sldId="371"/>
            <ac:picMk id="7" creationId="{4B83F041-EC09-47DF-303E-19BA2BF3E72F}"/>
          </ac:picMkLst>
        </pc:picChg>
        <pc:picChg chg="add mod modCrop">
          <ac:chgData name="Rayman, Denise" userId="38968350-18fe-4591-95c7-e355ff922c44" providerId="ADAL" clId="{76F09F62-6F8F-49B4-AB56-6B837E799215}" dt="2024-07-22T14:12:04.777" v="81" actId="14100"/>
          <ac:picMkLst>
            <pc:docMk/>
            <pc:sldMk cId="1672948514" sldId="371"/>
            <ac:picMk id="11" creationId="{666DF5A6-68C3-6E23-D006-0D5187B5194C}"/>
          </ac:picMkLst>
        </pc:picChg>
      </pc:sldChg>
      <pc:sldChg chg="modNotesTx">
        <pc:chgData name="Rayman, Denise" userId="38968350-18fe-4591-95c7-e355ff922c44" providerId="ADAL" clId="{76F09F62-6F8F-49B4-AB56-6B837E799215}" dt="2024-07-22T14:16:21.049" v="130" actId="20577"/>
        <pc:sldMkLst>
          <pc:docMk/>
          <pc:sldMk cId="4066576220" sldId="377"/>
        </pc:sldMkLst>
      </pc:sldChg>
      <pc:sldChg chg="modNotesTx">
        <pc:chgData name="Rayman, Denise" userId="38968350-18fe-4591-95c7-e355ff922c44" providerId="ADAL" clId="{76F09F62-6F8F-49B4-AB56-6B837E799215}" dt="2024-07-22T14:16:06.734" v="114"/>
        <pc:sldMkLst>
          <pc:docMk/>
          <pc:sldMk cId="4084026841" sldId="381"/>
        </pc:sldMkLst>
      </pc:sldChg>
      <pc:sldChg chg="modSp mod modNotesTx">
        <pc:chgData name="Rayman, Denise" userId="38968350-18fe-4591-95c7-e355ff922c44" providerId="ADAL" clId="{76F09F62-6F8F-49B4-AB56-6B837E799215}" dt="2024-07-22T14:17:25.711" v="133" actId="20577"/>
        <pc:sldMkLst>
          <pc:docMk/>
          <pc:sldMk cId="1389797100" sldId="384"/>
        </pc:sldMkLst>
        <pc:spChg chg="mod">
          <ac:chgData name="Rayman, Denise" userId="38968350-18fe-4591-95c7-e355ff922c44" providerId="ADAL" clId="{76F09F62-6F8F-49B4-AB56-6B837E799215}" dt="2024-07-22T13:46:53.804" v="4" actId="2711"/>
          <ac:spMkLst>
            <pc:docMk/>
            <pc:sldMk cId="1389797100" sldId="384"/>
            <ac:spMk id="3" creationId="{69776CED-303A-0F4E-98BA-A57E2B83F0D7}"/>
          </ac:spMkLst>
        </pc:spChg>
      </pc:sldChg>
    </pc:docChg>
  </pc:docChgLst>
  <pc:docChgLst>
    <pc:chgData name="Spotts, Lydia C." userId="S::lcspotts@iu.edu::6f46509a-d391-45d4-ad42-5669dfd499b2" providerId="AD" clId="Web-{A7133D04-38DE-0E05-3F59-BD1EABC6277E}"/>
    <pc:docChg chg="delSld modSld">
      <pc:chgData name="Spotts, Lydia C." userId="S::lcspotts@iu.edu::6f46509a-d391-45d4-ad42-5669dfd499b2" providerId="AD" clId="Web-{A7133D04-38DE-0E05-3F59-BD1EABC6277E}" dt="2024-07-01T20:05:37.556" v="72" actId="20577"/>
      <pc:docMkLst>
        <pc:docMk/>
      </pc:docMkLst>
      <pc:sldChg chg="modSp">
        <pc:chgData name="Spotts, Lydia C." userId="S::lcspotts@iu.edu::6f46509a-d391-45d4-ad42-5669dfd499b2" providerId="AD" clId="Web-{A7133D04-38DE-0E05-3F59-BD1EABC6277E}" dt="2024-07-01T20:05:37.556" v="72" actId="20577"/>
        <pc:sldMkLst>
          <pc:docMk/>
          <pc:sldMk cId="4281718668" sldId="366"/>
        </pc:sldMkLst>
        <pc:spChg chg="mod">
          <ac:chgData name="Spotts, Lydia C." userId="S::lcspotts@iu.edu::6f46509a-d391-45d4-ad42-5669dfd499b2" providerId="AD" clId="Web-{A7133D04-38DE-0E05-3F59-BD1EABC6277E}" dt="2024-07-01T20:05:37.556" v="72" actId="20577"/>
          <ac:spMkLst>
            <pc:docMk/>
            <pc:sldMk cId="4281718668" sldId="366"/>
            <ac:spMk id="4" creationId="{E3B9D386-CDB8-483E-07A6-69C02FAA9220}"/>
          </ac:spMkLst>
        </pc:spChg>
      </pc:sldChg>
      <pc:sldChg chg="addSp delSp modSp delCm modCm">
        <pc:chgData name="Spotts, Lydia C." userId="S::lcspotts@iu.edu::6f46509a-d391-45d4-ad42-5669dfd499b2" providerId="AD" clId="Web-{A7133D04-38DE-0E05-3F59-BD1EABC6277E}" dt="2024-07-01T20:03:57.772" v="69" actId="1076"/>
        <pc:sldMkLst>
          <pc:docMk/>
          <pc:sldMk cId="950301431" sldId="370"/>
        </pc:sldMkLst>
        <pc:spChg chg="mod">
          <ac:chgData name="Spotts, Lydia C." userId="S::lcspotts@iu.edu::6f46509a-d391-45d4-ad42-5669dfd499b2" providerId="AD" clId="Web-{A7133D04-38DE-0E05-3F59-BD1EABC6277E}" dt="2024-07-01T20:03:51.617" v="68" actId="20577"/>
          <ac:spMkLst>
            <pc:docMk/>
            <pc:sldMk cId="950301431" sldId="370"/>
            <ac:spMk id="4" creationId="{D730790A-B81A-1216-3D0E-3EC67241A755}"/>
          </ac:spMkLst>
        </pc:spChg>
        <pc:graphicFrameChg chg="del">
          <ac:chgData name="Spotts, Lydia C." userId="S::lcspotts@iu.edu::6f46509a-d391-45d4-ad42-5669dfd499b2" providerId="AD" clId="Web-{A7133D04-38DE-0E05-3F59-BD1EABC6277E}" dt="2024-07-01T19:57:37.561" v="54"/>
          <ac:graphicFrameMkLst>
            <pc:docMk/>
            <pc:sldMk cId="950301431" sldId="370"/>
            <ac:graphicFrameMk id="25" creationId="{5C4168C1-FF65-6EDD-483F-951C0798245C}"/>
          </ac:graphicFrameMkLst>
        </pc:graphicFrameChg>
        <pc:picChg chg="add del mod">
          <ac:chgData name="Spotts, Lydia C." userId="S::lcspotts@iu.edu::6f46509a-d391-45d4-ad42-5669dfd499b2" providerId="AD" clId="Web-{A7133D04-38DE-0E05-3F59-BD1EABC6277E}" dt="2024-07-01T20:02:21.973" v="61"/>
          <ac:picMkLst>
            <pc:docMk/>
            <pc:sldMk cId="950301431" sldId="370"/>
            <ac:picMk id="3" creationId="{C33B66B1-4A93-3FF0-C1D9-4F996BB4570E}"/>
          </ac:picMkLst>
        </pc:picChg>
        <pc:picChg chg="add mod">
          <ac:chgData name="Spotts, Lydia C." userId="S::lcspotts@iu.edu::6f46509a-d391-45d4-ad42-5669dfd499b2" providerId="AD" clId="Web-{A7133D04-38DE-0E05-3F59-BD1EABC6277E}" dt="2024-07-01T20:03:57.772" v="69" actId="1076"/>
          <ac:picMkLst>
            <pc:docMk/>
            <pc:sldMk cId="950301431" sldId="370"/>
            <ac:picMk id="6" creationId="{7612D90F-3208-EF58-BE52-6EE4CB7C2A51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 mod">
              <pc226:chgData name="Spotts, Lydia C." userId="S::lcspotts@iu.edu::6f46509a-d391-45d4-ad42-5669dfd499b2" providerId="AD" clId="Web-{A7133D04-38DE-0E05-3F59-BD1EABC6277E}" dt="2024-07-01T19:57:33.170" v="53"/>
              <pc2:cmMkLst xmlns:pc2="http://schemas.microsoft.com/office/powerpoint/2019/9/main/command">
                <pc:docMk/>
                <pc:sldMk cId="950301431" sldId="370"/>
                <pc2:cmMk id="{8D200CB8-B3F8-42D0-A1BD-500AE4E28A2F}"/>
              </pc2:cmMkLst>
            </pc226:cmChg>
          </p:ext>
        </pc:extLst>
      </pc:sldChg>
      <pc:sldChg chg="modSp">
        <pc:chgData name="Spotts, Lydia C." userId="S::lcspotts@iu.edu::6f46509a-d391-45d4-ad42-5669dfd499b2" providerId="AD" clId="Web-{A7133D04-38DE-0E05-3F59-BD1EABC6277E}" dt="2024-07-01T16:52:42.339" v="45" actId="14100"/>
        <pc:sldMkLst>
          <pc:docMk/>
          <pc:sldMk cId="4084026841" sldId="381"/>
        </pc:sldMkLst>
        <pc:spChg chg="mod">
          <ac:chgData name="Spotts, Lydia C." userId="S::lcspotts@iu.edu::6f46509a-d391-45d4-ad42-5669dfd499b2" providerId="AD" clId="Web-{A7133D04-38DE-0E05-3F59-BD1EABC6277E}" dt="2024-07-01T16:52:42.339" v="45" actId="14100"/>
          <ac:spMkLst>
            <pc:docMk/>
            <pc:sldMk cId="4084026841" sldId="381"/>
            <ac:spMk id="3" creationId="{4EF7BE3C-0B97-FC91-7B3C-22E426AEB1C7}"/>
          </ac:spMkLst>
        </pc:spChg>
      </pc:sldChg>
      <pc:sldChg chg="del">
        <pc:chgData name="Spotts, Lydia C." userId="S::lcspotts@iu.edu::6f46509a-d391-45d4-ad42-5669dfd499b2" providerId="AD" clId="Web-{A7133D04-38DE-0E05-3F59-BD1EABC6277E}" dt="2024-07-01T19:24:00.718" v="48"/>
        <pc:sldMkLst>
          <pc:docMk/>
          <pc:sldMk cId="3545557799" sldId="383"/>
        </pc:sldMkLst>
      </pc:sldChg>
      <pc:sldChg chg="modSp">
        <pc:chgData name="Spotts, Lydia C." userId="S::lcspotts@iu.edu::6f46509a-d391-45d4-ad42-5669dfd499b2" providerId="AD" clId="Web-{A7133D04-38DE-0E05-3F59-BD1EABC6277E}" dt="2024-07-01T19:23:56.890" v="47" actId="20577"/>
        <pc:sldMkLst>
          <pc:docMk/>
          <pc:sldMk cId="1389797100" sldId="384"/>
        </pc:sldMkLst>
        <pc:spChg chg="mod">
          <ac:chgData name="Spotts, Lydia C." userId="S::lcspotts@iu.edu::6f46509a-d391-45d4-ad42-5669dfd499b2" providerId="AD" clId="Web-{A7133D04-38DE-0E05-3F59-BD1EABC6277E}" dt="2024-07-01T19:23:56.890" v="47" actId="20577"/>
          <ac:spMkLst>
            <pc:docMk/>
            <pc:sldMk cId="1389797100" sldId="384"/>
            <ac:spMk id="4" creationId="{9E1DCC31-120A-08C2-1D1C-AFAFE125AEBC}"/>
          </ac:spMkLst>
        </pc:spChg>
      </pc:sldChg>
    </pc:docChg>
  </pc:docChgLst>
  <pc:docChgLst>
    <pc:chgData name="Rayman, Denise" userId="38968350-18fe-4591-95c7-e355ff922c44" providerId="ADAL" clId="{BE79890C-F458-4DAA-8F17-8F3A7A2D9CD3}"/>
    <pc:docChg chg="undo redo custSel addSld delSld modSld sldOrd">
      <pc:chgData name="Rayman, Denise" userId="38968350-18fe-4591-95c7-e355ff922c44" providerId="ADAL" clId="{BE79890C-F458-4DAA-8F17-8F3A7A2D9CD3}" dt="2024-06-27T20:34:57.572" v="3643" actId="20577"/>
      <pc:docMkLst>
        <pc:docMk/>
      </pc:docMkLst>
      <pc:sldChg chg="addSp delSp modSp mod modNotesTx">
        <pc:chgData name="Rayman, Denise" userId="38968350-18fe-4591-95c7-e355ff922c44" providerId="ADAL" clId="{BE79890C-F458-4DAA-8F17-8F3A7A2D9CD3}" dt="2024-06-26T20:54:47.191" v="3479" actId="20577"/>
        <pc:sldMkLst>
          <pc:docMk/>
          <pc:sldMk cId="416270846" sldId="348"/>
        </pc:sldMkLst>
        <pc:spChg chg="mod">
          <ac:chgData name="Rayman, Denise" userId="38968350-18fe-4591-95c7-e355ff922c44" providerId="ADAL" clId="{BE79890C-F458-4DAA-8F17-8F3A7A2D9CD3}" dt="2024-06-26T19:28:59.964" v="48" actId="20577"/>
          <ac:spMkLst>
            <pc:docMk/>
            <pc:sldMk cId="416270846" sldId="348"/>
            <ac:spMk id="3" creationId="{CF8F49A7-ED38-B7AE-71E1-975F53AC077F}"/>
          </ac:spMkLst>
        </pc:spChg>
        <pc:spChg chg="add del mod">
          <ac:chgData name="Rayman, Denise" userId="38968350-18fe-4591-95c7-e355ff922c44" providerId="ADAL" clId="{BE79890C-F458-4DAA-8F17-8F3A7A2D9CD3}" dt="2024-06-26T20:30:55.039" v="1710"/>
          <ac:spMkLst>
            <pc:docMk/>
            <pc:sldMk cId="416270846" sldId="348"/>
            <ac:spMk id="4" creationId="{070726F6-7FAF-1B1F-D975-30ED88F6665B}"/>
          </ac:spMkLst>
        </pc:spChg>
        <pc:spChg chg="mod">
          <ac:chgData name="Rayman, Denise" userId="38968350-18fe-4591-95c7-e355ff922c44" providerId="ADAL" clId="{BE79890C-F458-4DAA-8F17-8F3A7A2D9CD3}" dt="2024-06-26T19:30:52.059" v="369" actId="14100"/>
          <ac:spMkLst>
            <pc:docMk/>
            <pc:sldMk cId="416270846" sldId="348"/>
            <ac:spMk id="16" creationId="{26448F5A-E03F-96CB-4ADB-710039E26A09}"/>
          </ac:spMkLst>
        </pc:spChg>
        <pc:picChg chg="add mod">
          <ac:chgData name="Rayman, Denise" userId="38968350-18fe-4591-95c7-e355ff922c44" providerId="ADAL" clId="{BE79890C-F458-4DAA-8F17-8F3A7A2D9CD3}" dt="2024-06-26T20:30:55.039" v="1710"/>
          <ac:picMkLst>
            <pc:docMk/>
            <pc:sldMk cId="416270846" sldId="348"/>
            <ac:picMk id="5" creationId="{E9FFD596-1A7B-207E-02DD-16EA6CC32113}"/>
          </ac:picMkLst>
        </pc:picChg>
        <pc:picChg chg="del">
          <ac:chgData name="Rayman, Denise" userId="38968350-18fe-4591-95c7-e355ff922c44" providerId="ADAL" clId="{BE79890C-F458-4DAA-8F17-8F3A7A2D9CD3}" dt="2024-06-26T20:30:39.679" v="1709" actId="478"/>
          <ac:picMkLst>
            <pc:docMk/>
            <pc:sldMk cId="416270846" sldId="348"/>
            <ac:picMk id="6" creationId="{9106B4D4-86B8-3D6A-561E-0703D696C058}"/>
          </ac:picMkLst>
        </pc:picChg>
      </pc:sldChg>
      <pc:sldChg chg="modSp mod">
        <pc:chgData name="Rayman, Denise" userId="38968350-18fe-4591-95c7-e355ff922c44" providerId="ADAL" clId="{BE79890C-F458-4DAA-8F17-8F3A7A2D9CD3}" dt="2024-06-27T20:34:57.572" v="3643" actId="20577"/>
        <pc:sldMkLst>
          <pc:docMk/>
          <pc:sldMk cId="3607719940" sldId="351"/>
        </pc:sldMkLst>
        <pc:spChg chg="mod">
          <ac:chgData name="Rayman, Denise" userId="38968350-18fe-4591-95c7-e355ff922c44" providerId="ADAL" clId="{BE79890C-F458-4DAA-8F17-8F3A7A2D9CD3}" dt="2024-06-27T20:34:39.921" v="3637" actId="20577"/>
          <ac:spMkLst>
            <pc:docMk/>
            <pc:sldMk cId="3607719940" sldId="351"/>
            <ac:spMk id="4" creationId="{73FD7D8E-194B-A01D-DC35-869418B4ED53}"/>
          </ac:spMkLst>
        </pc:spChg>
        <pc:spChg chg="mod">
          <ac:chgData name="Rayman, Denise" userId="38968350-18fe-4591-95c7-e355ff922c44" providerId="ADAL" clId="{BE79890C-F458-4DAA-8F17-8F3A7A2D9CD3}" dt="2024-06-27T20:34:57.572" v="3643" actId="20577"/>
          <ac:spMkLst>
            <pc:docMk/>
            <pc:sldMk cId="3607719940" sldId="351"/>
            <ac:spMk id="5" creationId="{247224D7-E074-0A3B-C1F7-25FBF02F71A4}"/>
          </ac:spMkLst>
        </pc:spChg>
      </pc:sldChg>
      <pc:sldChg chg="modSp mod modNotesTx">
        <pc:chgData name="Rayman, Denise" userId="38968350-18fe-4591-95c7-e355ff922c44" providerId="ADAL" clId="{BE79890C-F458-4DAA-8F17-8F3A7A2D9CD3}" dt="2024-06-27T20:28:51.514" v="3634" actId="20577"/>
        <pc:sldMkLst>
          <pc:docMk/>
          <pc:sldMk cId="4281718668" sldId="366"/>
        </pc:sldMkLst>
        <pc:spChg chg="mod">
          <ac:chgData name="Rayman, Denise" userId="38968350-18fe-4591-95c7-e355ff922c44" providerId="ADAL" clId="{BE79890C-F458-4DAA-8F17-8F3A7A2D9CD3}" dt="2024-06-27T20:28:51.514" v="3634" actId="20577"/>
          <ac:spMkLst>
            <pc:docMk/>
            <pc:sldMk cId="4281718668" sldId="366"/>
            <ac:spMk id="4" creationId="{E3B9D386-CDB8-483E-07A6-69C02FAA9220}"/>
          </ac:spMkLst>
        </pc:spChg>
        <pc:spChg chg="mod">
          <ac:chgData name="Rayman, Denise" userId="38968350-18fe-4591-95c7-e355ff922c44" providerId="ADAL" clId="{BE79890C-F458-4DAA-8F17-8F3A7A2D9CD3}" dt="2024-06-26T19:30:02.539" v="243" actId="20577"/>
          <ac:spMkLst>
            <pc:docMk/>
            <pc:sldMk cId="4281718668" sldId="366"/>
            <ac:spMk id="13" creationId="{CED6B0D9-87C4-925A-6FA9-3E7B206696D4}"/>
          </ac:spMkLst>
        </pc:spChg>
      </pc:sldChg>
      <pc:sldChg chg="modSp mod ord modNotesTx">
        <pc:chgData name="Rayman, Denise" userId="38968350-18fe-4591-95c7-e355ff922c44" providerId="ADAL" clId="{BE79890C-F458-4DAA-8F17-8F3A7A2D9CD3}" dt="2024-06-26T20:54:50.421" v="3480" actId="20577"/>
        <pc:sldMkLst>
          <pc:docMk/>
          <pc:sldMk cId="162629092" sldId="369"/>
        </pc:sldMkLst>
        <pc:spChg chg="mod">
          <ac:chgData name="Rayman, Denise" userId="38968350-18fe-4591-95c7-e355ff922c44" providerId="ADAL" clId="{BE79890C-F458-4DAA-8F17-8F3A7A2D9CD3}" dt="2024-06-26T19:34:05.273" v="861" actId="14100"/>
          <ac:spMkLst>
            <pc:docMk/>
            <pc:sldMk cId="162629092" sldId="369"/>
            <ac:spMk id="2" creationId="{FDBB4510-74FF-82C8-7350-15CC5CCA2674}"/>
          </ac:spMkLst>
        </pc:spChg>
        <pc:spChg chg="mod">
          <ac:chgData name="Rayman, Denise" userId="38968350-18fe-4591-95c7-e355ff922c44" providerId="ADAL" clId="{BE79890C-F458-4DAA-8F17-8F3A7A2D9CD3}" dt="2024-06-26T20:01:38.143" v="1705" actId="20577"/>
          <ac:spMkLst>
            <pc:docMk/>
            <pc:sldMk cId="162629092" sldId="369"/>
            <ac:spMk id="3" creationId="{8204BB96-9E28-9F5D-9450-8E77E4E18EE5}"/>
          </ac:spMkLst>
        </pc:spChg>
      </pc:sldChg>
      <pc:sldChg chg="addSp delSp modSp mod">
        <pc:chgData name="Rayman, Denise" userId="38968350-18fe-4591-95c7-e355ff922c44" providerId="ADAL" clId="{BE79890C-F458-4DAA-8F17-8F3A7A2D9CD3}" dt="2024-06-26T20:56:55.478" v="3562" actId="20577"/>
        <pc:sldMkLst>
          <pc:docMk/>
          <pc:sldMk cId="950301431" sldId="370"/>
        </pc:sldMkLst>
        <pc:spChg chg="mod">
          <ac:chgData name="Rayman, Denise" userId="38968350-18fe-4591-95c7-e355ff922c44" providerId="ADAL" clId="{BE79890C-F458-4DAA-8F17-8F3A7A2D9CD3}" dt="2024-06-26T20:56:55.478" v="3562" actId="20577"/>
          <ac:spMkLst>
            <pc:docMk/>
            <pc:sldMk cId="950301431" sldId="370"/>
            <ac:spMk id="4" creationId="{D730790A-B81A-1216-3D0E-3EC67241A755}"/>
          </ac:spMkLst>
        </pc:spChg>
        <pc:spChg chg="mod">
          <ac:chgData name="Rayman, Denise" userId="38968350-18fe-4591-95c7-e355ff922c44" providerId="ADAL" clId="{BE79890C-F458-4DAA-8F17-8F3A7A2D9CD3}" dt="2024-06-26T19:55:38.482" v="1542" actId="1076"/>
          <ac:spMkLst>
            <pc:docMk/>
            <pc:sldMk cId="950301431" sldId="370"/>
            <ac:spMk id="5" creationId="{FDDEF8B4-7A28-FB08-A421-EDC3B793D5B7}"/>
          </ac:spMkLst>
        </pc:spChg>
        <pc:spChg chg="add del mod">
          <ac:chgData name="Rayman, Denise" userId="38968350-18fe-4591-95c7-e355ff922c44" providerId="ADAL" clId="{BE79890C-F458-4DAA-8F17-8F3A7A2D9CD3}" dt="2024-06-26T19:48:33.172" v="1355" actId="478"/>
          <ac:spMkLst>
            <pc:docMk/>
            <pc:sldMk cId="950301431" sldId="370"/>
            <ac:spMk id="6" creationId="{1BAE21A9-725C-925E-A769-5DF5B472B8FE}"/>
          </ac:spMkLst>
        </pc:spChg>
        <pc:graphicFrameChg chg="add del mod">
          <ac:chgData name="Rayman, Denise" userId="38968350-18fe-4591-95c7-e355ff922c44" providerId="ADAL" clId="{BE79890C-F458-4DAA-8F17-8F3A7A2D9CD3}" dt="2024-06-26T19:48:57.085" v="1357" actId="478"/>
          <ac:graphicFrameMkLst>
            <pc:docMk/>
            <pc:sldMk cId="950301431" sldId="370"/>
            <ac:graphicFrameMk id="11" creationId="{F95C398E-7C21-8A55-0FE8-EB9F2E5F1350}"/>
          </ac:graphicFrameMkLst>
        </pc:graphicFrameChg>
        <pc:graphicFrameChg chg="add del">
          <ac:chgData name="Rayman, Denise" userId="38968350-18fe-4591-95c7-e355ff922c44" providerId="ADAL" clId="{BE79890C-F458-4DAA-8F17-8F3A7A2D9CD3}" dt="2024-06-26T19:49:46.254" v="1368" actId="478"/>
          <ac:graphicFrameMkLst>
            <pc:docMk/>
            <pc:sldMk cId="950301431" sldId="370"/>
            <ac:graphicFrameMk id="12" creationId="{54BD2799-69AB-F9BB-E05C-0BBB91230841}"/>
          </ac:graphicFrameMkLst>
        </pc:graphicFrameChg>
        <pc:graphicFrameChg chg="add del mod">
          <ac:chgData name="Rayman, Denise" userId="38968350-18fe-4591-95c7-e355ff922c44" providerId="ADAL" clId="{BE79890C-F458-4DAA-8F17-8F3A7A2D9CD3}" dt="2024-06-26T19:49:44.624" v="1367" actId="478"/>
          <ac:graphicFrameMkLst>
            <pc:docMk/>
            <pc:sldMk cId="950301431" sldId="370"/>
            <ac:graphicFrameMk id="15" creationId="{739B526E-7067-17A1-B365-D5AB29B56FB9}"/>
          </ac:graphicFrameMkLst>
        </pc:graphicFrameChg>
        <pc:graphicFrameChg chg="add del mod">
          <ac:chgData name="Rayman, Denise" userId="38968350-18fe-4591-95c7-e355ff922c44" providerId="ADAL" clId="{BE79890C-F458-4DAA-8F17-8F3A7A2D9CD3}" dt="2024-06-26T19:50:50.775" v="1380" actId="478"/>
          <ac:graphicFrameMkLst>
            <pc:docMk/>
            <pc:sldMk cId="950301431" sldId="370"/>
            <ac:graphicFrameMk id="18" creationId="{5DB8C6B8-7C04-58B8-8E90-CF92EA2AFE2F}"/>
          </ac:graphicFrameMkLst>
        </pc:graphicFrameChg>
        <pc:graphicFrameChg chg="add del mod">
          <ac:chgData name="Rayman, Denise" userId="38968350-18fe-4591-95c7-e355ff922c44" providerId="ADAL" clId="{BE79890C-F458-4DAA-8F17-8F3A7A2D9CD3}" dt="2024-06-26T19:51:48.689" v="1388" actId="478"/>
          <ac:graphicFrameMkLst>
            <pc:docMk/>
            <pc:sldMk cId="950301431" sldId="370"/>
            <ac:graphicFrameMk id="22" creationId="{8C3B5CF2-6491-C3F7-6DD5-92650CDEB60F}"/>
          </ac:graphicFrameMkLst>
        </pc:graphicFrameChg>
        <pc:graphicFrameChg chg="add mod">
          <ac:chgData name="Rayman, Denise" userId="38968350-18fe-4591-95c7-e355ff922c44" providerId="ADAL" clId="{BE79890C-F458-4DAA-8F17-8F3A7A2D9CD3}" dt="2024-06-26T20:32:14.381" v="1800" actId="2711"/>
          <ac:graphicFrameMkLst>
            <pc:docMk/>
            <pc:sldMk cId="950301431" sldId="370"/>
            <ac:graphicFrameMk id="25" creationId="{5C4168C1-FF65-6EDD-483F-951C0798245C}"/>
          </ac:graphicFrameMkLst>
        </pc:graphicFrameChg>
        <pc:picChg chg="del">
          <ac:chgData name="Rayman, Denise" userId="38968350-18fe-4591-95c7-e355ff922c44" providerId="ADAL" clId="{BE79890C-F458-4DAA-8F17-8F3A7A2D9CD3}" dt="2024-06-26T19:44:58.990" v="1344" actId="478"/>
          <ac:picMkLst>
            <pc:docMk/>
            <pc:sldMk cId="950301431" sldId="370"/>
            <ac:picMk id="19" creationId="{17520C69-632E-8E1D-C4E2-55F38F6C0C21}"/>
          </ac:picMkLst>
        </pc:picChg>
      </pc:sldChg>
      <pc:sldChg chg="modSp mod ord">
        <pc:chgData name="Rayman, Denise" userId="38968350-18fe-4591-95c7-e355ff922c44" providerId="ADAL" clId="{BE79890C-F458-4DAA-8F17-8F3A7A2D9CD3}" dt="2024-06-26T20:55:28.382" v="3530" actId="20577"/>
        <pc:sldMkLst>
          <pc:docMk/>
          <pc:sldMk cId="1672948514" sldId="371"/>
        </pc:sldMkLst>
        <pc:spChg chg="mod">
          <ac:chgData name="Rayman, Denise" userId="38968350-18fe-4591-95c7-e355ff922c44" providerId="ADAL" clId="{BE79890C-F458-4DAA-8F17-8F3A7A2D9CD3}" dt="2024-06-26T20:55:28.382" v="3530" actId="20577"/>
          <ac:spMkLst>
            <pc:docMk/>
            <pc:sldMk cId="1672948514" sldId="371"/>
            <ac:spMk id="3" creationId="{32E919ED-67AA-F3A7-A8D0-D93033473A75}"/>
          </ac:spMkLst>
        </pc:spChg>
      </pc:sldChg>
      <pc:sldChg chg="del">
        <pc:chgData name="Rayman, Denise" userId="38968350-18fe-4591-95c7-e355ff922c44" providerId="ADAL" clId="{BE79890C-F458-4DAA-8F17-8F3A7A2D9CD3}" dt="2024-06-26T20:33:31.433" v="1803" actId="2696"/>
        <pc:sldMkLst>
          <pc:docMk/>
          <pc:sldMk cId="3797560977" sldId="372"/>
        </pc:sldMkLst>
      </pc:sldChg>
      <pc:sldChg chg="modSp mod">
        <pc:chgData name="Rayman, Denise" userId="38968350-18fe-4591-95c7-e355ff922c44" providerId="ADAL" clId="{BE79890C-F458-4DAA-8F17-8F3A7A2D9CD3}" dt="2024-06-26T20:33:49.708" v="1837" actId="20577"/>
        <pc:sldMkLst>
          <pc:docMk/>
          <pc:sldMk cId="1315754242" sldId="373"/>
        </pc:sldMkLst>
        <pc:spChg chg="mod">
          <ac:chgData name="Rayman, Denise" userId="38968350-18fe-4591-95c7-e355ff922c44" providerId="ADAL" clId="{BE79890C-F458-4DAA-8F17-8F3A7A2D9CD3}" dt="2024-06-26T20:33:49.708" v="1837" actId="20577"/>
          <ac:spMkLst>
            <pc:docMk/>
            <pc:sldMk cId="1315754242" sldId="373"/>
            <ac:spMk id="6" creationId="{0F76F629-6ED5-6DDD-D65D-6724A8DF59F7}"/>
          </ac:spMkLst>
        </pc:spChg>
      </pc:sldChg>
      <pc:sldChg chg="del">
        <pc:chgData name="Rayman, Denise" userId="38968350-18fe-4591-95c7-e355ff922c44" providerId="ADAL" clId="{BE79890C-F458-4DAA-8F17-8F3A7A2D9CD3}" dt="2024-06-26T20:50:34.243" v="2816" actId="47"/>
        <pc:sldMkLst>
          <pc:docMk/>
          <pc:sldMk cId="2232561779" sldId="374"/>
        </pc:sldMkLst>
      </pc:sldChg>
      <pc:sldChg chg="del">
        <pc:chgData name="Rayman, Denise" userId="38968350-18fe-4591-95c7-e355ff922c44" providerId="ADAL" clId="{BE79890C-F458-4DAA-8F17-8F3A7A2D9CD3}" dt="2024-06-26T20:02:16.794" v="1708" actId="47"/>
        <pc:sldMkLst>
          <pc:docMk/>
          <pc:sldMk cId="298454508" sldId="375"/>
        </pc:sldMkLst>
      </pc:sldChg>
      <pc:sldChg chg="del">
        <pc:chgData name="Rayman, Denise" userId="38968350-18fe-4591-95c7-e355ff922c44" providerId="ADAL" clId="{BE79890C-F458-4DAA-8F17-8F3A7A2D9CD3}" dt="2024-06-26T20:31:08.242" v="1711" actId="47"/>
        <pc:sldMkLst>
          <pc:docMk/>
          <pc:sldMk cId="2453160024" sldId="378"/>
        </pc:sldMkLst>
      </pc:sldChg>
      <pc:sldChg chg="del">
        <pc:chgData name="Rayman, Denise" userId="38968350-18fe-4591-95c7-e355ff922c44" providerId="ADAL" clId="{BE79890C-F458-4DAA-8F17-8F3A7A2D9CD3}" dt="2024-06-27T20:34:33.373" v="3635" actId="2696"/>
        <pc:sldMkLst>
          <pc:docMk/>
          <pc:sldMk cId="2247431338" sldId="379"/>
        </pc:sldMkLst>
      </pc:sldChg>
      <pc:sldChg chg="del">
        <pc:chgData name="Rayman, Denise" userId="38968350-18fe-4591-95c7-e355ff922c44" providerId="ADAL" clId="{BE79890C-F458-4DAA-8F17-8F3A7A2D9CD3}" dt="2024-06-26T20:02:14.596" v="1707" actId="47"/>
        <pc:sldMkLst>
          <pc:docMk/>
          <pc:sldMk cId="3350801564" sldId="380"/>
        </pc:sldMkLst>
      </pc:sldChg>
      <pc:sldChg chg="modSp mod">
        <pc:chgData name="Rayman, Denise" userId="38968350-18fe-4591-95c7-e355ff922c44" providerId="ADAL" clId="{BE79890C-F458-4DAA-8F17-8F3A7A2D9CD3}" dt="2024-06-26T20:57:27.519" v="3606" actId="20577"/>
        <pc:sldMkLst>
          <pc:docMk/>
          <pc:sldMk cId="4084026841" sldId="381"/>
        </pc:sldMkLst>
        <pc:spChg chg="mod">
          <ac:chgData name="Rayman, Denise" userId="38968350-18fe-4591-95c7-e355ff922c44" providerId="ADAL" clId="{BE79890C-F458-4DAA-8F17-8F3A7A2D9CD3}" dt="2024-06-26T20:57:27.519" v="3606" actId="20577"/>
          <ac:spMkLst>
            <pc:docMk/>
            <pc:sldMk cId="4084026841" sldId="381"/>
            <ac:spMk id="2" creationId="{1B30337C-125B-3895-E537-48621659A56A}"/>
          </ac:spMkLst>
        </pc:spChg>
        <pc:spChg chg="mod">
          <ac:chgData name="Rayman, Denise" userId="38968350-18fe-4591-95c7-e355ff922c44" providerId="ADAL" clId="{BE79890C-F458-4DAA-8F17-8F3A7A2D9CD3}" dt="2024-06-26T20:56:43.263" v="3551" actId="20577"/>
          <ac:spMkLst>
            <pc:docMk/>
            <pc:sldMk cId="4084026841" sldId="381"/>
            <ac:spMk id="3" creationId="{4EF7BE3C-0B97-FC91-7B3C-22E426AEB1C7}"/>
          </ac:spMkLst>
        </pc:spChg>
      </pc:sldChg>
      <pc:sldChg chg="addSp delSp modSp add mod modClrScheme chgLayout">
        <pc:chgData name="Rayman, Denise" userId="38968350-18fe-4591-95c7-e355ff922c44" providerId="ADAL" clId="{BE79890C-F458-4DAA-8F17-8F3A7A2D9CD3}" dt="2024-06-26T20:33:04.990" v="1802" actId="26606"/>
        <pc:sldMkLst>
          <pc:docMk/>
          <pc:sldMk cId="3815204893" sldId="382"/>
        </pc:sldMkLst>
        <pc:spChg chg="mod ord">
          <ac:chgData name="Rayman, Denise" userId="38968350-18fe-4591-95c7-e355ff922c44" providerId="ADAL" clId="{BE79890C-F458-4DAA-8F17-8F3A7A2D9CD3}" dt="2024-06-26T20:33:04.990" v="1802" actId="26606"/>
          <ac:spMkLst>
            <pc:docMk/>
            <pc:sldMk cId="3815204893" sldId="382"/>
            <ac:spMk id="2" creationId="{ABAAAF99-57E5-7637-5063-59BA5E5B0CBD}"/>
          </ac:spMkLst>
        </pc:spChg>
        <pc:spChg chg="mod">
          <ac:chgData name="Rayman, Denise" userId="38968350-18fe-4591-95c7-e355ff922c44" providerId="ADAL" clId="{BE79890C-F458-4DAA-8F17-8F3A7A2D9CD3}" dt="2024-06-26T20:33:04.990" v="1802" actId="26606"/>
          <ac:spMkLst>
            <pc:docMk/>
            <pc:sldMk cId="3815204893" sldId="382"/>
            <ac:spMk id="4" creationId="{D730790A-B81A-1216-3D0E-3EC67241A755}"/>
          </ac:spMkLst>
        </pc:spChg>
        <pc:spChg chg="mod">
          <ac:chgData name="Rayman, Denise" userId="38968350-18fe-4591-95c7-e355ff922c44" providerId="ADAL" clId="{BE79890C-F458-4DAA-8F17-8F3A7A2D9CD3}" dt="2024-06-26T20:33:04.990" v="1802" actId="26606"/>
          <ac:spMkLst>
            <pc:docMk/>
            <pc:sldMk cId="3815204893" sldId="382"/>
            <ac:spMk id="5" creationId="{FDDEF8B4-7A28-FB08-A421-EDC3B793D5B7}"/>
          </ac:spMkLst>
        </pc:spChg>
        <pc:spChg chg="add del mod">
          <ac:chgData name="Rayman, Denise" userId="38968350-18fe-4591-95c7-e355ff922c44" providerId="ADAL" clId="{BE79890C-F458-4DAA-8F17-8F3A7A2D9CD3}" dt="2024-06-26T20:33:00.835" v="1801"/>
          <ac:spMkLst>
            <pc:docMk/>
            <pc:sldMk cId="3815204893" sldId="382"/>
            <ac:spMk id="6" creationId="{4057F2B1-34E4-4DA5-FD9D-DFA4BC636987}"/>
          </ac:spMkLst>
        </pc:spChg>
        <pc:picChg chg="add mod">
          <ac:chgData name="Rayman, Denise" userId="38968350-18fe-4591-95c7-e355ff922c44" providerId="ADAL" clId="{BE79890C-F458-4DAA-8F17-8F3A7A2D9CD3}" dt="2024-06-26T20:33:04.990" v="1802" actId="26606"/>
          <ac:picMkLst>
            <pc:docMk/>
            <pc:sldMk cId="3815204893" sldId="382"/>
            <ac:picMk id="7" creationId="{AB6EE0DC-D0E7-3A57-0EE3-DB11357E16E7}"/>
          </ac:picMkLst>
        </pc:picChg>
        <pc:picChg chg="del">
          <ac:chgData name="Rayman, Denise" userId="38968350-18fe-4591-95c7-e355ff922c44" providerId="ADAL" clId="{BE79890C-F458-4DAA-8F17-8F3A7A2D9CD3}" dt="2024-06-26T20:02:04.233" v="1706" actId="478"/>
          <ac:picMkLst>
            <pc:docMk/>
            <pc:sldMk cId="3815204893" sldId="382"/>
            <ac:picMk id="19" creationId="{17520C69-632E-8E1D-C4E2-55F38F6C0C21}"/>
          </ac:picMkLst>
        </pc:picChg>
      </pc:sldChg>
      <pc:sldChg chg="modSp new mod">
        <pc:chgData name="Rayman, Denise" userId="38968350-18fe-4591-95c7-e355ff922c44" providerId="ADAL" clId="{BE79890C-F458-4DAA-8F17-8F3A7A2D9CD3}" dt="2024-06-26T20:55:06.175" v="3482" actId="20577"/>
        <pc:sldMkLst>
          <pc:docMk/>
          <pc:sldMk cId="3545557799" sldId="383"/>
        </pc:sldMkLst>
        <pc:spChg chg="mod">
          <ac:chgData name="Rayman, Denise" userId="38968350-18fe-4591-95c7-e355ff922c44" providerId="ADAL" clId="{BE79890C-F458-4DAA-8F17-8F3A7A2D9CD3}" dt="2024-06-26T20:41:53.690" v="1860" actId="20577"/>
          <ac:spMkLst>
            <pc:docMk/>
            <pc:sldMk cId="3545557799" sldId="383"/>
            <ac:spMk id="2" creationId="{5960ED35-712A-FC69-C46D-41046BBC5614}"/>
          </ac:spMkLst>
        </pc:spChg>
        <pc:spChg chg="mod">
          <ac:chgData name="Rayman, Denise" userId="38968350-18fe-4591-95c7-e355ff922c44" providerId="ADAL" clId="{BE79890C-F458-4DAA-8F17-8F3A7A2D9CD3}" dt="2024-06-26T20:55:06.175" v="3482" actId="20577"/>
          <ac:spMkLst>
            <pc:docMk/>
            <pc:sldMk cId="3545557799" sldId="383"/>
            <ac:spMk id="3" creationId="{69776CED-303A-0F4E-98BA-A57E2B83F0D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FF7F591-F302-89A0-4DB5-FF76BC4E62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BC6100-32B2-AA30-6AF4-13491B7AC12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8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r">
              <a:defRPr sz="1200"/>
            </a:lvl1pPr>
          </a:lstStyle>
          <a:p>
            <a:fld id="{6B97BE96-496A-704F-B168-A9A1753BC06A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846D12-2986-D420-562B-74AA3F8404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7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69AFB4-671C-8692-64F6-C199EF4822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7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r">
              <a:defRPr sz="1200"/>
            </a:lvl1pPr>
          </a:lstStyle>
          <a:p>
            <a:fld id="{6C4EE5D5-A70F-AC42-B826-478D2B8C1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8895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024" userDrawn="1">
          <p15:clr>
            <a:srgbClr val="F26B43"/>
          </p15:clr>
        </p15:guide>
        <p15:guide id="2" pos="230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8"/>
          </a:xfrm>
          <a:prstGeom prst="rect">
            <a:avLst/>
          </a:prstGeom>
        </p:spPr>
        <p:txBody>
          <a:bodyPr vert="horz" lIns="96651" tIns="48326" rIns="96651" bIns="48326" rtlCol="0"/>
          <a:lstStyle>
            <a:lvl1pPr algn="r">
              <a:defRPr sz="1200"/>
            </a:lvl1pPr>
          </a:lstStyle>
          <a:p>
            <a:fld id="{9BFC82E2-3434-4F8F-B24D-E09295921497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4700" y="1198563"/>
            <a:ext cx="5765800" cy="3243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1" tIns="48326" rIns="96651" bIns="4832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9"/>
            <a:ext cx="5852160" cy="3780472"/>
          </a:xfrm>
          <a:prstGeom prst="rect">
            <a:avLst/>
          </a:prstGeom>
        </p:spPr>
        <p:txBody>
          <a:bodyPr vert="horz" lIns="96651" tIns="48326" rIns="96651" bIns="4832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7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1727"/>
          </a:xfrm>
          <a:prstGeom prst="rect">
            <a:avLst/>
          </a:prstGeom>
        </p:spPr>
        <p:txBody>
          <a:bodyPr vert="horz" lIns="96651" tIns="48326" rIns="96651" bIns="48326" rtlCol="0" anchor="b"/>
          <a:lstStyle>
            <a:lvl1pPr algn="r">
              <a:defRPr sz="1200"/>
            </a:lvl1pPr>
          </a:lstStyle>
          <a:p>
            <a:fld id="{DF293C6C-82EA-4D9D-AA8A-69C85F2EE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326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res.org/HomeMaxi-3803.html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515">
              <a:defRPr/>
            </a:pPr>
            <a:r>
              <a:rPr lang="en-US"/>
              <a:t>Photo from: https://iuidigital.contentdm.oclc.org/digital/collection/IUPUIphotos/id/9831/rec/2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408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4179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from: https://iuidigital.contentdm.oclc.org/digital/collection/</a:t>
            </a:r>
            <a:r>
              <a:rPr lang="en-US" err="1"/>
              <a:t>IUPUIphotos</a:t>
            </a:r>
            <a:r>
              <a:rPr lang="en-US"/>
              <a:t>/id/14916/rec/6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614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from: https://iuidigital.contentdm.oclc.org/digital/collection/IUPUIphotos/id/10519/rec/22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77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941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2443" indent="-362443">
              <a:lnSpc>
                <a:spcPct val="116000"/>
              </a:lnSpc>
              <a:buFont typeface="Symbol" panose="05050102010706020507" pitchFamily="18" charset="2"/>
              <a:buChar char=""/>
            </a:pPr>
            <a:r>
              <a:rPr lang="en-US" sz="190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do not have a response rate due to the nature of open-access links (i.e., no direct emails, no way of knowing number of people who say survey and chose not to respond).</a:t>
            </a:r>
          </a:p>
          <a:p>
            <a:pPr marL="362443" indent="-362443">
              <a:lnSpc>
                <a:spcPct val="116000"/>
              </a:lnSpc>
              <a:spcAft>
                <a:spcPts val="846"/>
              </a:spcAft>
              <a:buFont typeface="Symbol" panose="05050102010706020507" pitchFamily="18" charset="2"/>
              <a:buChar char=""/>
            </a:pPr>
            <a:r>
              <a:rPr lang="en-US" sz="190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Many thanks to the programs who distributed our survey</a:t>
            </a:r>
          </a:p>
          <a:p>
            <a:pPr marL="362443" indent="-362443">
              <a:lnSpc>
                <a:spcPct val="116000"/>
              </a:lnSpc>
              <a:spcAft>
                <a:spcPts val="846"/>
              </a:spcAft>
              <a:buFont typeface="Symbol" panose="05050102010706020507" pitchFamily="18" charset="2"/>
              <a:buChar char=""/>
            </a:pPr>
            <a:endParaRPr lang="en-US" sz="190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66515">
              <a:lnSpc>
                <a:spcPct val="116000"/>
              </a:lnSpc>
              <a:spcAft>
                <a:spcPts val="846"/>
              </a:spcAft>
              <a:defRPr/>
            </a:pPr>
            <a:r>
              <a:rPr lang="en-US" sz="1900"/>
              <a:t>Photo from: https://iuidigital.contentdm.oclc.org/digital/collection/IUPUIphotos/id/8931/rec/20</a:t>
            </a:r>
          </a:p>
          <a:p>
            <a:pPr>
              <a:lnSpc>
                <a:spcPct val="116000"/>
              </a:lnSpc>
              <a:spcAft>
                <a:spcPts val="846"/>
              </a:spcAft>
            </a:pPr>
            <a:endParaRPr lang="en-US" sz="1900" b="1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66515">
              <a:defRPr/>
            </a:pPr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461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6000"/>
              </a:lnSpc>
              <a:spcAft>
                <a:spcPts val="846"/>
              </a:spcAft>
            </a:pPr>
            <a:r>
              <a:rPr lang="en-US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Stacked bar chart is showing the majority of respondents who completed an internship for credit (117) were not paid)- that’s the red in this first column (a little under 80). But if you look at the yellow, light blue, and dark blue together (paid by different methods), </a:t>
            </a:r>
            <a:r>
              <a:rPr lang="en-US" dirty="0" err="1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pmt</a:t>
            </a:r>
            <a:r>
              <a:rPr lang="en-US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 gaining ground</a:t>
            </a:r>
          </a:p>
          <a:p>
            <a:pPr>
              <a:lnSpc>
                <a:spcPct val="116000"/>
              </a:lnSpc>
              <a:spcAft>
                <a:spcPts val="846"/>
              </a:spcAft>
            </a:pPr>
            <a:r>
              <a:rPr lang="en-US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Those who completed the internship for no credit were more likely to be paid.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52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from: https://iuidigital.contentdm.oclc.org/digital/collection/IUPUIphotos/id/3364/rec/8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35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1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from: https://iuidigital.contentdm.oclc.org/digital/collection/IUPUIphotos/id/10903/rec/43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730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Photo from: https://iuidigital.contentdm.oclc.org/digital/collection/IUPUIphotos/id/9500/rec/6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883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6000"/>
              </a:lnSpc>
              <a:spcAft>
                <a:spcPts val="846"/>
              </a:spcAft>
            </a:pP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Sample limitations:</a:t>
            </a:r>
          </a:p>
          <a:p>
            <a:pPr marL="362443" indent="-362443">
              <a:lnSpc>
                <a:spcPct val="116000"/>
              </a:lnSpc>
              <a:buFont typeface="Symbol" panose="05050102010706020507" pitchFamily="18" charset="2"/>
              <a:buChar char=""/>
            </a:pP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Participant recruitment strategy impacted sample: people who are members of SAA SNAP section checking their notifications for </a:t>
            </a:r>
            <a:r>
              <a:rPr lang="en-US" sz="1900" dirty="0" err="1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SAAConnect</a:t>
            </a: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people attending SAA 2023 &amp; monitoring digital platform, people still in touch with their programs (on listserv), impacted by whether or not a graduate program agreed to distribute our survey (only </a:t>
            </a:r>
            <a:r>
              <a:rPr lang="en-US" sz="1900" b="1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7/36</a:t>
            </a: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 contacted distributed); whether or not someone outside of the profession was keeping up with their grad school co-</a:t>
            </a:r>
            <a:r>
              <a:rPr lang="en-US" sz="1900" dirty="0" err="1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hort</a:t>
            </a: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&amp; was sent the survey...</a:t>
            </a:r>
          </a:p>
          <a:p>
            <a:pPr marL="845701" lvl="1" indent="-362443" defTabSz="966515">
              <a:lnSpc>
                <a:spcPct val="116000"/>
              </a:lnSpc>
              <a:buFont typeface="Symbol" panose="05050102010706020507" pitchFamily="18" charset="2"/>
              <a:buChar char=""/>
              <a:defRPr/>
            </a:pP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Attempted to correct these limitations with follow up interviews: Purposive sampling, </a:t>
            </a:r>
            <a:r>
              <a:rPr lang="en-US" sz="1900" u="sng" dirty="0">
                <a:solidFill>
                  <a:srgbClr val="467886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Maximum variation</a:t>
            </a: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sampling, attempted to cover key profiles, but often selected participants who declined or were not available; scheduling limitations, </a:t>
            </a:r>
            <a:r>
              <a:rPr lang="en-US" sz="1900" dirty="0" err="1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timezones</a:t>
            </a: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62443" indent="-362443">
              <a:lnSpc>
                <a:spcPct val="116000"/>
              </a:lnSpc>
              <a:buFont typeface="Symbol" panose="05050102010706020507" pitchFamily="18" charset="2"/>
              <a:buChar char=""/>
            </a:pP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collection methods: Internet-delivered questionnaire, excluding participants with no access to a computer (only delivered in electronic format via email or limited social media distribution)</a:t>
            </a:r>
          </a:p>
          <a:p>
            <a:pPr marL="362443" indent="-362443">
              <a:lnSpc>
                <a:spcPct val="116000"/>
              </a:lnSpc>
              <a:buFont typeface="Symbol" panose="05050102010706020507" pitchFamily="18" charset="2"/>
              <a:buChar char=""/>
            </a:pPr>
            <a:endParaRPr lang="en-US" sz="19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6000"/>
              </a:lnSpc>
            </a:pPr>
            <a:r>
              <a:rPr lang="en-US" sz="19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https://iuidigital.contentdm.oclc.org/digital/collection/IUPUIphotos/id/4403/rec/5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293C6C-82EA-4D9D-AA8A-69C85F2EE2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970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;p3">
            <a:extLst>
              <a:ext uri="{FF2B5EF4-FFF2-40B4-BE49-F238E27FC236}">
                <a16:creationId xmlns:a16="http://schemas.microsoft.com/office/drawing/2014/main" id="{3ECEACD2-9B49-AFE0-8A93-60B192936D06}"/>
              </a:ext>
            </a:extLst>
          </p:cNvPr>
          <p:cNvSpPr txBox="1">
            <a:spLocks/>
          </p:cNvSpPr>
          <p:nvPr/>
        </p:nvSpPr>
        <p:spPr>
          <a:xfrm>
            <a:off x="970600" y="5996531"/>
            <a:ext cx="10250800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/>
            <a:r>
              <a:rPr lang="en-US" sz="1200" b="0" i="0" spc="267" baseline="0">
                <a:solidFill>
                  <a:srgbClr val="231F20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E36635-1F40-1B16-EDDD-B12119E0D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752" y="5568565"/>
            <a:ext cx="4784497" cy="3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09138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etter u on a black background&#10;&#10;Description automatically generated">
            <a:extLst>
              <a:ext uri="{FF2B5EF4-FFF2-40B4-BE49-F238E27FC236}">
                <a16:creationId xmlns:a16="http://schemas.microsoft.com/office/drawing/2014/main" id="{119EBE0C-C8D5-62C0-64F6-0D222B8A7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680" y="-110484"/>
            <a:ext cx="5608320" cy="708352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90541E5-E342-2FB1-ACF2-D82C038D96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960" y="3094329"/>
            <a:ext cx="8460176" cy="1904633"/>
          </a:xfrm>
        </p:spPr>
        <p:txBody>
          <a:bodyPr/>
          <a:lstStyle>
            <a:lvl1pPr>
              <a:lnSpc>
                <a:spcPts val="6000"/>
              </a:lnSpc>
              <a:defRPr sz="6400" b="1" i="0">
                <a:solidFill>
                  <a:schemeClr val="tx1"/>
                </a:solidFill>
                <a:latin typeface="BentonSansCond Black" panose="0200060604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B1743DA4-BA8A-8063-6E2C-46D57FBB7F55}"/>
              </a:ext>
            </a:extLst>
          </p:cNvPr>
          <p:cNvSpPr txBox="1">
            <a:spLocks/>
          </p:cNvSpPr>
          <p:nvPr/>
        </p:nvSpPr>
        <p:spPr>
          <a:xfrm>
            <a:off x="734624" y="2646829"/>
            <a:ext cx="3630112" cy="388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Source Sans Pro"/>
              <a:buNone/>
              <a:defRPr sz="4800" b="1" i="0" u="none" strike="noStrike" cap="none">
                <a:solidFill>
                  <a:schemeClr val="tx1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Raleway"/>
              <a:buNone/>
              <a:defRPr sz="2800" b="1" i="0" u="none" strike="noStrike" cap="none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l">
              <a:lnSpc>
                <a:spcPts val="2000"/>
              </a:lnSpc>
            </a:pPr>
            <a:r>
              <a:rPr lang="en-US" sz="1200" b="0" i="0" spc="267" baseline="0">
                <a:solidFill>
                  <a:schemeClr val="tx1"/>
                </a:solidFill>
                <a:latin typeface="BentonSans Medium" panose="02000503000000020004" pitchFamily="2" charset="77"/>
              </a:rPr>
              <a:t>SECTION NUMBER OR SUBTITLE</a:t>
            </a:r>
          </a:p>
        </p:txBody>
      </p:sp>
    </p:spTree>
    <p:extLst>
      <p:ext uri="{BB962C8B-B14F-4D97-AF65-F5344CB8AC3E}">
        <p14:creationId xmlns:p14="http://schemas.microsoft.com/office/powerpoint/2010/main" val="2175483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8D8A16-AEB1-E3A0-AF87-6A823D13F306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pic>
        <p:nvPicPr>
          <p:cNvPr id="5" name="Picture 4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0E7F564B-1824-ED9F-198C-23DC88896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6" name="Google Shape;19;p3">
            <a:extLst>
              <a:ext uri="{FF2B5EF4-FFF2-40B4-BE49-F238E27FC236}">
                <a16:creationId xmlns:a16="http://schemas.microsoft.com/office/drawing/2014/main" id="{7B23C58B-295C-2D07-37DD-97B17A8AD90C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</p:spTree>
    <p:extLst>
      <p:ext uri="{BB962C8B-B14F-4D97-AF65-F5344CB8AC3E}">
        <p14:creationId xmlns:p14="http://schemas.microsoft.com/office/powerpoint/2010/main" val="1252828952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B0D37B-8891-ADCC-0BD1-933538FDCBA2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FD571995-518F-5A8A-FFA6-E10384741160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</p:spTree>
    <p:extLst>
      <p:ext uri="{BB962C8B-B14F-4D97-AF65-F5344CB8AC3E}">
        <p14:creationId xmlns:p14="http://schemas.microsoft.com/office/powerpoint/2010/main" val="2602191310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C1A0415F-4759-4996-E5D7-60D7F51DA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55041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4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35FD6F38-026B-010A-44CB-E94B9B1318B0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tx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F1A84D5-A769-5CC6-DB3C-36443BD87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5" name="Google Shape;27;p4">
            <a:extLst>
              <a:ext uri="{FF2B5EF4-FFF2-40B4-BE49-F238E27FC236}">
                <a16:creationId xmlns:a16="http://schemas.microsoft.com/office/drawing/2014/main" id="{9451A739-305D-F52C-508C-A476CDCBD1ED}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6" name="Google Shape;46;p6">
            <a:extLst>
              <a:ext uri="{FF2B5EF4-FFF2-40B4-BE49-F238E27FC236}">
                <a16:creationId xmlns:a16="http://schemas.microsoft.com/office/drawing/2014/main" id="{2A753D14-3C4B-7362-AAE5-BE1C9A282B8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701457" y="1825003"/>
            <a:ext cx="10816303" cy="8350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467" b="0" i="0">
                <a:solidFill>
                  <a:schemeClr val="lt1"/>
                </a:solidFill>
                <a:latin typeface="Georgia" panose="02040502050405020303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add title</a:t>
            </a:r>
            <a:endParaRPr/>
          </a:p>
        </p:txBody>
      </p:sp>
      <p:sp>
        <p:nvSpPr>
          <p:cNvPr id="7" name="Text Placeholder 23">
            <a:extLst>
              <a:ext uri="{FF2B5EF4-FFF2-40B4-BE49-F238E27FC236}">
                <a16:creationId xmlns:a16="http://schemas.microsoft.com/office/drawing/2014/main" id="{552D1ED9-F7A8-B272-17A8-9FCCD59422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0617" y="2794209"/>
            <a:ext cx="10815880" cy="2207684"/>
          </a:xfrm>
        </p:spPr>
        <p:txBody>
          <a:bodyPr/>
          <a:lstStyle>
            <a:lvl1pPr marL="0" indent="0">
              <a:buNone/>
              <a:defRPr sz="2133" b="0" i="0">
                <a:solidFill>
                  <a:schemeClr val="tx1"/>
                </a:solidFill>
                <a:latin typeface="BentonSans Book" panose="02000503000000020004" pitchFamily="2" charset="77"/>
              </a:defRPr>
            </a:lvl1pPr>
            <a:lvl2pPr marL="82124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2pPr>
            <a:lvl3pPr marL="1430831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3pPr>
            <a:lvl4pPr marL="204041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4pPr>
            <a:lvl5pPr marL="2650000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5pPr>
          </a:lstStyle>
          <a:p>
            <a:pPr lvl="0"/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2241688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6FE5BA-58A7-C3ED-A966-71EE37988EE3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sp>
        <p:nvSpPr>
          <p:cNvPr id="3" name="Google Shape;69;p9">
            <a:extLst>
              <a:ext uri="{FF2B5EF4-FFF2-40B4-BE49-F238E27FC236}">
                <a16:creationId xmlns:a16="http://schemas.microsoft.com/office/drawing/2014/main" id="{202AE135-A321-5C99-DF2F-1D34298A77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72600" y="2741833"/>
            <a:ext cx="7850000" cy="20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1" i="0">
                <a:solidFill>
                  <a:srgbClr val="990000"/>
                </a:solidFill>
                <a:latin typeface="BentonSans Regular" panose="02000503000000020004" pitchFamily="2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5" name="Picture 4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4257A5E1-6392-39D1-52BF-FB0287B86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6" name="Google Shape;19;p3">
            <a:extLst>
              <a:ext uri="{FF2B5EF4-FFF2-40B4-BE49-F238E27FC236}">
                <a16:creationId xmlns:a16="http://schemas.microsoft.com/office/drawing/2014/main" id="{58283E5D-5788-1225-408A-E71443588BA3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</p:spTree>
    <p:extLst>
      <p:ext uri="{BB962C8B-B14F-4D97-AF65-F5344CB8AC3E}">
        <p14:creationId xmlns:p14="http://schemas.microsoft.com/office/powerpoint/2010/main" val="208351066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81459F5-2F47-D09C-F5E6-95280195CE11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pic>
        <p:nvPicPr>
          <p:cNvPr id="8" name="Picture 7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2EEF23F5-6709-4652-584A-4C9BA9C1C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9" name="Google Shape;19;p3">
            <a:extLst>
              <a:ext uri="{FF2B5EF4-FFF2-40B4-BE49-F238E27FC236}">
                <a16:creationId xmlns:a16="http://schemas.microsoft.com/office/drawing/2014/main" id="{EAF2AE1D-13A6-B62F-F094-8238AE7F2145}"/>
              </a:ext>
            </a:extLst>
          </p:cNvPr>
          <p:cNvSpPr txBox="1">
            <a:spLocks/>
          </p:cNvSpPr>
          <p:nvPr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sp>
        <p:nvSpPr>
          <p:cNvPr id="10" name="Google Shape;77;p10">
            <a:extLst>
              <a:ext uri="{FF2B5EF4-FFF2-40B4-BE49-F238E27FC236}">
                <a16:creationId xmlns:a16="http://schemas.microsoft.com/office/drawing/2014/main" id="{565B84A8-4A39-1617-BFA7-FBD5724883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1457" y="2771833"/>
            <a:ext cx="5303377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 b="0" i="0">
                <a:latin typeface="BentonSans Book" panose="02000503000000020004" pitchFamily="2" charset="77"/>
              </a:defRPr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Google Shape;78;p10">
            <a:extLst>
              <a:ext uri="{FF2B5EF4-FFF2-40B4-BE49-F238E27FC236}">
                <a16:creationId xmlns:a16="http://schemas.microsoft.com/office/drawing/2014/main" id="{B5A8B34E-35D8-C7D4-1173-FB999C88430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18687" y="2771833"/>
            <a:ext cx="5299072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 b="0" i="0">
                <a:latin typeface="BentonSans Book" panose="02000503000000020004" pitchFamily="2" charset="77"/>
              </a:defRPr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Google Shape;27;p4">
            <a:extLst>
              <a:ext uri="{FF2B5EF4-FFF2-40B4-BE49-F238E27FC236}">
                <a16:creationId xmlns:a16="http://schemas.microsoft.com/office/drawing/2014/main" id="{55C11ADA-9030-5C35-251A-2080A1172540}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4" name="Google Shape;46;p6">
            <a:extLst>
              <a:ext uri="{FF2B5EF4-FFF2-40B4-BE49-F238E27FC236}">
                <a16:creationId xmlns:a16="http://schemas.microsoft.com/office/drawing/2014/main" id="{5F29B78C-84C7-58BE-48CD-E0AD357BD38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701457" y="1825003"/>
            <a:ext cx="10816303" cy="8350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467" b="0" i="0">
                <a:solidFill>
                  <a:srgbClr val="990000"/>
                </a:solidFill>
                <a:latin typeface="Georgia" panose="02040502050405020303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add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624314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9;p14">
            <a:extLst>
              <a:ext uri="{FF2B5EF4-FFF2-40B4-BE49-F238E27FC236}">
                <a16:creationId xmlns:a16="http://schemas.microsoft.com/office/drawing/2014/main" id="{C3281189-F90F-F178-E36A-31B22D75D123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rgbClr val="990000"/>
              </a:solidFill>
            </a:endParaRPr>
          </a:p>
        </p:txBody>
      </p:sp>
      <p:sp>
        <p:nvSpPr>
          <p:cNvPr id="3" name="Google Shape;115;p14">
            <a:extLst>
              <a:ext uri="{FF2B5EF4-FFF2-40B4-BE49-F238E27FC236}">
                <a16:creationId xmlns:a16="http://schemas.microsoft.com/office/drawing/2014/main" id="{65BC9773-6071-1B7E-14B3-774DBBFA9A3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898967" y="1803500"/>
            <a:ext cx="4499200" cy="40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 b="0" i="0">
                <a:latin typeface="BentonSans Book" panose="02000503000000020004" pitchFamily="2" charset="77"/>
              </a:defRPr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Google Shape;27;p4">
            <a:extLst>
              <a:ext uri="{FF2B5EF4-FFF2-40B4-BE49-F238E27FC236}">
                <a16:creationId xmlns:a16="http://schemas.microsoft.com/office/drawing/2014/main" id="{F1E498B5-1B67-05F1-AD8B-832366142789}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" name="Google Shape;46;p6">
            <a:extLst>
              <a:ext uri="{FF2B5EF4-FFF2-40B4-BE49-F238E27FC236}">
                <a16:creationId xmlns:a16="http://schemas.microsoft.com/office/drawing/2014/main" id="{549DD28C-1D8A-8D76-4A88-076620E5A93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701457" y="1825004"/>
            <a:ext cx="4666344" cy="21505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467" b="0" i="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add title</a:t>
            </a:r>
            <a:endParaRPr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53C078F2-EB6B-FC00-6912-7584FFF06D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1456" y="4215367"/>
            <a:ext cx="4666344" cy="1012000"/>
          </a:xfrm>
        </p:spPr>
        <p:txBody>
          <a:bodyPr/>
          <a:lstStyle>
            <a:lvl1pPr marL="0" indent="0">
              <a:buNone/>
              <a:defRPr sz="2133" b="0" i="0">
                <a:solidFill>
                  <a:schemeClr val="bg1"/>
                </a:solidFill>
                <a:latin typeface="BentonSans Book" panose="02000503000000020004" pitchFamily="2" charset="77"/>
              </a:defRPr>
            </a:lvl1pPr>
            <a:lvl2pPr marL="82124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2pPr>
            <a:lvl3pPr marL="1430831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3pPr>
            <a:lvl4pPr marL="204041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4pPr>
            <a:lvl5pPr marL="2650000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5pPr>
          </a:lstStyle>
          <a:p>
            <a:pPr lvl="0"/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72645457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etter u on a black background&#10;&#10;Description automatically generated">
            <a:extLst>
              <a:ext uri="{FF2B5EF4-FFF2-40B4-BE49-F238E27FC236}">
                <a16:creationId xmlns:a16="http://schemas.microsoft.com/office/drawing/2014/main" id="{2512786A-9889-A68B-7493-0F48DE13C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680" y="-110484"/>
            <a:ext cx="5608320" cy="70835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B802CE-D612-849D-B756-79E484A4E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465" y="2049293"/>
            <a:ext cx="12296929" cy="866519"/>
          </a:xfrm>
          <a:prstGeom prst="rect">
            <a:avLst/>
          </a:prstGeom>
        </p:spPr>
      </p:pic>
      <p:sp>
        <p:nvSpPr>
          <p:cNvPr id="5" name="Google Shape;19;p3">
            <a:extLst>
              <a:ext uri="{FF2B5EF4-FFF2-40B4-BE49-F238E27FC236}">
                <a16:creationId xmlns:a16="http://schemas.microsoft.com/office/drawing/2014/main" id="{2A2D2E8E-4658-1385-6738-9A989148B323}"/>
              </a:ext>
            </a:extLst>
          </p:cNvPr>
          <p:cNvSpPr txBox="1">
            <a:spLocks/>
          </p:cNvSpPr>
          <p:nvPr/>
        </p:nvSpPr>
        <p:spPr>
          <a:xfrm>
            <a:off x="7040609" y="3042221"/>
            <a:ext cx="4931792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rPr lang="en-US" sz="4267" spc="267" baseline="0">
                <a:solidFill>
                  <a:schemeClr val="tx1"/>
                </a:solidFill>
              </a:rPr>
              <a:t>THANK YOU!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AC1AC2-A4BC-A96C-CDF1-371E08EBB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1255" y="5803701"/>
            <a:ext cx="3440852" cy="10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430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im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3376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6EA3DF-55B7-6A1D-6AAE-70D523E83B34}"/>
              </a:ext>
            </a:extLst>
          </p:cNvPr>
          <p:cNvSpPr/>
          <p:nvPr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99FEF39D-1494-2873-899D-9B9B1A11EBFC}"/>
              </a:ext>
            </a:extLst>
          </p:cNvPr>
          <p:cNvSpPr txBox="1">
            <a:spLocks/>
          </p:cNvSpPr>
          <p:nvPr/>
        </p:nvSpPr>
        <p:spPr>
          <a:xfrm>
            <a:off x="97060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 algn="ctr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A50246-8CF4-8A8E-7E14-EFFCE7E9B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752" y="5520611"/>
            <a:ext cx="4784497" cy="3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4696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414002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1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269B58-7CB0-4C2F-25A5-22CDD674B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761992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A13055-B845-FBB2-6E40-E9F62C54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01F6083-B404-3019-FFD3-B2E2F2DB8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629401"/>
            <a:ext cx="11279300" cy="2286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12F9DF-67A6-5407-0E0B-8AEC4C0A2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801" y="1043798"/>
            <a:ext cx="6021496" cy="5279364"/>
          </a:xfrm>
        </p:spPr>
        <p:txBody>
          <a:bodyPr lIns="0" rIns="0" anchor="ctr">
            <a:noAutofit/>
          </a:bodyPr>
          <a:lstStyle>
            <a:lvl1pPr algn="l">
              <a:lnSpc>
                <a:spcPct val="75000"/>
              </a:lnSpc>
              <a:defRPr sz="5400" b="1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1BEBA6F-27A7-6723-63DE-F77C6A7313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6399" y="7937"/>
            <a:ext cx="4822134" cy="6621463"/>
          </a:xfrm>
          <a:custGeom>
            <a:avLst/>
            <a:gdLst>
              <a:gd name="connsiteX0" fmla="*/ 911290 w 4990533"/>
              <a:gd name="connsiteY0" fmla="*/ 0 h 6621463"/>
              <a:gd name="connsiteX1" fmla="*/ 4079245 w 4990533"/>
              <a:gd name="connsiteY1" fmla="*/ 0 h 6621463"/>
              <a:gd name="connsiteX2" fmla="*/ 4082488 w 4990533"/>
              <a:gd name="connsiteY2" fmla="*/ 2425 h 6621463"/>
              <a:gd name="connsiteX3" fmla="*/ 4990532 w 4990533"/>
              <a:gd name="connsiteY3" fmla="*/ 1927893 h 6621463"/>
              <a:gd name="connsiteX4" fmla="*/ 4990532 w 4990533"/>
              <a:gd name="connsiteY4" fmla="*/ 1927898 h 6621463"/>
              <a:gd name="connsiteX5" fmla="*/ 4990533 w 4990533"/>
              <a:gd name="connsiteY5" fmla="*/ 1927898 h 6621463"/>
              <a:gd name="connsiteX6" fmla="*/ 4990533 w 4990533"/>
              <a:gd name="connsiteY6" fmla="*/ 6621463 h 6621463"/>
              <a:gd name="connsiteX7" fmla="*/ 0 w 4990533"/>
              <a:gd name="connsiteY7" fmla="*/ 6621463 h 6621463"/>
              <a:gd name="connsiteX8" fmla="*/ 0 w 4990533"/>
              <a:gd name="connsiteY8" fmla="*/ 1927898 h 6621463"/>
              <a:gd name="connsiteX9" fmla="*/ 2 w 4990533"/>
              <a:gd name="connsiteY9" fmla="*/ 1927898 h 6621463"/>
              <a:gd name="connsiteX10" fmla="*/ 2 w 4990533"/>
              <a:gd name="connsiteY10" fmla="*/ 1927893 h 6621463"/>
              <a:gd name="connsiteX11" fmla="*/ 908047 w 4990533"/>
              <a:gd name="connsiteY11" fmla="*/ 2425 h 6621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90533" h="6621463">
                <a:moveTo>
                  <a:pt x="911290" y="0"/>
                </a:moveTo>
                <a:lnTo>
                  <a:pt x="4079245" y="0"/>
                </a:lnTo>
                <a:lnTo>
                  <a:pt x="4082488" y="2425"/>
                </a:lnTo>
                <a:cubicBezTo>
                  <a:pt x="4637053" y="460094"/>
                  <a:pt x="4990532" y="1152714"/>
                  <a:pt x="4990532" y="1927893"/>
                </a:cubicBezTo>
                <a:lnTo>
                  <a:pt x="4990532" y="1927898"/>
                </a:lnTo>
                <a:lnTo>
                  <a:pt x="4990533" y="1927898"/>
                </a:lnTo>
                <a:lnTo>
                  <a:pt x="4990533" y="6621463"/>
                </a:lnTo>
                <a:lnTo>
                  <a:pt x="0" y="6621463"/>
                </a:lnTo>
                <a:lnTo>
                  <a:pt x="0" y="1927898"/>
                </a:lnTo>
                <a:lnTo>
                  <a:pt x="2" y="1927898"/>
                </a:lnTo>
                <a:lnTo>
                  <a:pt x="2" y="1927893"/>
                </a:lnTo>
                <a:cubicBezTo>
                  <a:pt x="2" y="1152714"/>
                  <a:pt x="353481" y="460094"/>
                  <a:pt x="908047" y="2425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60000"/>
            </a:schemeClr>
          </a:solidFill>
        </p:spPr>
        <p:txBody>
          <a:bodyPr wrap="square" tIns="1828800">
            <a:noAutofit/>
          </a:bodyPr>
          <a:lstStyle>
            <a:lvl1pPr marL="4572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122710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genda 1">
    <p:bg>
      <p:bgPr>
        <a:solidFill>
          <a:schemeClr val="accent2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E92B935-966F-B269-F7E5-B3F606B753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07481"/>
            <a:ext cx="11279300" cy="250519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B6EB53-A05E-81FB-BE01-F627C56EB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CFA655-10DF-14C1-8678-A1A316670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871193"/>
            <a:ext cx="12192000" cy="0"/>
          </a:xfrm>
          <a:prstGeom prst="line">
            <a:avLst/>
          </a:prstGeom>
          <a:ln w="95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1">
            <a:extLst>
              <a:ext uri="{FF2B5EF4-FFF2-40B4-BE49-F238E27FC236}">
                <a16:creationId xmlns:a16="http://schemas.microsoft.com/office/drawing/2014/main" id="{B93CD2C3-9031-AFEE-B8F1-C787BFD564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3079" y="109267"/>
            <a:ext cx="10696753" cy="658381"/>
          </a:xfrm>
        </p:spPr>
        <p:txBody>
          <a:bodyPr>
            <a:normAutofit/>
          </a:bodyPr>
          <a:lstStyle>
            <a:lvl1pPr>
              <a:defRPr sz="2000" b="1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90B696F-6EE4-DE8A-3A60-108B0579478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83079" y="1379712"/>
            <a:ext cx="5951690" cy="4607079"/>
          </a:xfrm>
        </p:spPr>
        <p:txBody>
          <a:bodyPr>
            <a:normAutofit/>
          </a:bodyPr>
          <a:lstStyle>
            <a:lvl1pPr indent="-228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20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8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6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C212E9-C267-102D-973C-01F5031608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20813" y="880164"/>
            <a:ext cx="4355736" cy="5730315"/>
          </a:xfrm>
        </p:spPr>
        <p:txBody>
          <a:bodyPr>
            <a:normAutofit/>
          </a:bodyPr>
          <a:lstStyle>
            <a:lvl1pPr marL="4572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1019" y="274321"/>
            <a:ext cx="580279" cy="386458"/>
          </a:xfrm>
        </p:spPr>
        <p:txBody>
          <a:bodyPr anchor="t">
            <a:noAutofit/>
          </a:bodyPr>
          <a:lstStyle>
            <a:lvl1pPr algn="ctr">
              <a:lnSpc>
                <a:spcPct val="75000"/>
              </a:lnSpc>
              <a:defRPr sz="2000" b="1" u="none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304269" y="3752612"/>
            <a:ext cx="4853770" cy="58027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0" i="0" u="none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719888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ction Title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269B58-7CB0-4C2F-25A5-22CDD674B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761992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A13055-B845-FBB2-6E40-E9F62C54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01F6083-B404-3019-FFD3-B2E2F2DB8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29401"/>
            <a:ext cx="11279300" cy="2359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18BB107-06DF-CD3A-0465-DE069FD215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0" y="1371602"/>
            <a:ext cx="9993805" cy="2763517"/>
          </a:xfrm>
        </p:spPr>
        <p:txBody>
          <a:bodyPr anchor="b">
            <a:noAutofit/>
          </a:bodyPr>
          <a:lstStyle>
            <a:lvl1pPr algn="l">
              <a:lnSpc>
                <a:spcPct val="75000"/>
              </a:lnSpc>
              <a:defRPr sz="5400" b="1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8D2CBC-5961-C09A-A0EA-60313DFBD5C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95301" y="4343401"/>
            <a:ext cx="7743094" cy="2136531"/>
          </a:xfrm>
        </p:spPr>
        <p:txBody>
          <a:bodyPr>
            <a:normAutofit/>
          </a:bodyPr>
          <a:lstStyle>
            <a:lvl1pPr marL="45720" indent="0">
              <a:lnSpc>
                <a:spcPct val="120000"/>
              </a:lnSpc>
              <a:spcAft>
                <a:spcPts val="600"/>
              </a:spcAft>
              <a:buNone/>
              <a:defRPr sz="2000">
                <a:solidFill>
                  <a:schemeClr val="bg1"/>
                </a:solidFill>
              </a:defRPr>
            </a:lvl1pPr>
            <a:lvl2pPr marL="560070" indent="-285750">
              <a:lnSpc>
                <a:spcPct val="120000"/>
              </a:lnSpc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834390" indent="-285750">
              <a:lnSpc>
                <a:spcPct val="120000"/>
              </a:lnSpc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108710" indent="-285750">
              <a:lnSpc>
                <a:spcPct val="120000"/>
              </a:lnSpc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1383030" indent="-285750">
              <a:lnSpc>
                <a:spcPct val="120000"/>
              </a:lnSpc>
              <a:spcAft>
                <a:spcPts val="600"/>
              </a:spcAft>
              <a:buClr>
                <a:schemeClr val="bg1"/>
              </a:buClr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03274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3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269B58-7CB0-4C2F-25A5-22CDD674B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761992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A13055-B845-FBB2-6E40-E9F62C54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01F6083-B404-3019-FFD3-B2E2F2DB8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29401"/>
            <a:ext cx="11279300" cy="2359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18BB107-06DF-CD3A-0465-DE069FD21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09" y="1107839"/>
            <a:ext cx="6273438" cy="4724402"/>
          </a:xfrm>
        </p:spPr>
        <p:txBody>
          <a:bodyPr lIns="0" rIns="0" anchor="ctr">
            <a:noAutofit/>
          </a:bodyPr>
          <a:lstStyle>
            <a:lvl1pPr algn="l">
              <a:lnSpc>
                <a:spcPct val="75000"/>
              </a:lnSpc>
              <a:defRPr sz="5400" b="1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ACAE5BC2-4D23-B56E-DF27-54BF9B717F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31247" y="457201"/>
            <a:ext cx="4186511" cy="6408165"/>
          </a:xfrm>
          <a:custGeom>
            <a:avLst/>
            <a:gdLst>
              <a:gd name="connsiteX0" fmla="*/ 2061812 w 4186511"/>
              <a:gd name="connsiteY0" fmla="*/ 0 h 6408165"/>
              <a:gd name="connsiteX1" fmla="*/ 2124700 w 4186511"/>
              <a:gd name="connsiteY1" fmla="*/ 0 h 6408165"/>
              <a:gd name="connsiteX2" fmla="*/ 2294073 w 4186511"/>
              <a:gd name="connsiteY2" fmla="*/ 8020 h 6408165"/>
              <a:gd name="connsiteX3" fmla="*/ 4175708 w 4186511"/>
              <a:gd name="connsiteY3" fmla="*/ 1877746 h 6408165"/>
              <a:gd name="connsiteX4" fmla="*/ 4182769 w 4186511"/>
              <a:gd name="connsiteY4" fmla="*/ 2017599 h 6408165"/>
              <a:gd name="connsiteX5" fmla="*/ 4186511 w 4186511"/>
              <a:gd name="connsiteY5" fmla="*/ 2017599 h 6408165"/>
              <a:gd name="connsiteX6" fmla="*/ 4186511 w 4186511"/>
              <a:gd name="connsiteY6" fmla="*/ 4773357 h 6408165"/>
              <a:gd name="connsiteX7" fmla="*/ 4184659 w 4186511"/>
              <a:gd name="connsiteY7" fmla="*/ 4773357 h 6408165"/>
              <a:gd name="connsiteX8" fmla="*/ 4175708 w 4186511"/>
              <a:gd name="connsiteY8" fmla="*/ 4950659 h 6408165"/>
              <a:gd name="connsiteX9" fmla="*/ 3355737 w 4186511"/>
              <a:gd name="connsiteY9" fmla="*/ 6406474 h 6408165"/>
              <a:gd name="connsiteX10" fmla="*/ 3353282 w 4186511"/>
              <a:gd name="connsiteY10" fmla="*/ 6408165 h 6408165"/>
              <a:gd name="connsiteX11" fmla="*/ 833230 w 4186511"/>
              <a:gd name="connsiteY11" fmla="*/ 6408165 h 6408165"/>
              <a:gd name="connsiteX12" fmla="*/ 830775 w 4186511"/>
              <a:gd name="connsiteY12" fmla="*/ 6406474 h 6408165"/>
              <a:gd name="connsiteX13" fmla="*/ 10805 w 4186511"/>
              <a:gd name="connsiteY13" fmla="*/ 4950659 h 6408165"/>
              <a:gd name="connsiteX14" fmla="*/ 1852 w 4186511"/>
              <a:gd name="connsiteY14" fmla="*/ 4773357 h 6408165"/>
              <a:gd name="connsiteX15" fmla="*/ 0 w 4186511"/>
              <a:gd name="connsiteY15" fmla="*/ 4773357 h 6408165"/>
              <a:gd name="connsiteX16" fmla="*/ 0 w 4186511"/>
              <a:gd name="connsiteY16" fmla="*/ 2017599 h 6408165"/>
              <a:gd name="connsiteX17" fmla="*/ 3742 w 4186511"/>
              <a:gd name="connsiteY17" fmla="*/ 2017599 h 6408165"/>
              <a:gd name="connsiteX18" fmla="*/ 10805 w 4186511"/>
              <a:gd name="connsiteY18" fmla="*/ 1877746 h 6408165"/>
              <a:gd name="connsiteX19" fmla="*/ 1892438 w 4186511"/>
              <a:gd name="connsiteY19" fmla="*/ 8020 h 640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86511" h="6408165">
                <a:moveTo>
                  <a:pt x="2061812" y="0"/>
                </a:moveTo>
                <a:lnTo>
                  <a:pt x="2124700" y="0"/>
                </a:lnTo>
                <a:lnTo>
                  <a:pt x="2294073" y="8020"/>
                </a:lnTo>
                <a:cubicBezTo>
                  <a:pt x="3285441" y="102379"/>
                  <a:pt x="4075212" y="888180"/>
                  <a:pt x="4175708" y="1877746"/>
                </a:cubicBezTo>
                <a:lnTo>
                  <a:pt x="4182769" y="2017599"/>
                </a:lnTo>
                <a:lnTo>
                  <a:pt x="4186511" y="2017599"/>
                </a:lnTo>
                <a:lnTo>
                  <a:pt x="4186511" y="4773357"/>
                </a:lnTo>
                <a:lnTo>
                  <a:pt x="4184659" y="4773357"/>
                </a:lnTo>
                <a:lnTo>
                  <a:pt x="4175708" y="4950659"/>
                </a:lnTo>
                <a:cubicBezTo>
                  <a:pt x="4115410" y="5544400"/>
                  <a:pt x="3806974" y="6064784"/>
                  <a:pt x="3355737" y="6406474"/>
                </a:cubicBezTo>
                <a:lnTo>
                  <a:pt x="3353282" y="6408165"/>
                </a:lnTo>
                <a:lnTo>
                  <a:pt x="833230" y="6408165"/>
                </a:lnTo>
                <a:lnTo>
                  <a:pt x="830775" y="6406474"/>
                </a:lnTo>
                <a:cubicBezTo>
                  <a:pt x="379538" y="6064784"/>
                  <a:pt x="71103" y="5544400"/>
                  <a:pt x="10805" y="4950659"/>
                </a:cubicBezTo>
                <a:lnTo>
                  <a:pt x="1852" y="4773357"/>
                </a:lnTo>
                <a:lnTo>
                  <a:pt x="0" y="4773357"/>
                </a:lnTo>
                <a:lnTo>
                  <a:pt x="0" y="2017599"/>
                </a:lnTo>
                <a:lnTo>
                  <a:pt x="3742" y="2017599"/>
                </a:lnTo>
                <a:lnTo>
                  <a:pt x="10805" y="1877746"/>
                </a:lnTo>
                <a:cubicBezTo>
                  <a:pt x="111300" y="888180"/>
                  <a:pt x="901070" y="102379"/>
                  <a:pt x="1892438" y="802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60000"/>
            </a:schemeClr>
          </a:solidFill>
        </p:spPr>
        <p:txBody>
          <a:bodyPr wrap="square" tIns="1828800">
            <a:noAutofit/>
          </a:bodyPr>
          <a:lstStyle>
            <a:lvl1pPr marL="4572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150614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Content and Picture">
    <p:bg>
      <p:bgPr>
        <a:solidFill>
          <a:schemeClr val="accent2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B93CD2C3-9031-AFEE-B8F1-C787BFD564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3079" y="109267"/>
            <a:ext cx="10696753" cy="658381"/>
          </a:xfrm>
        </p:spPr>
        <p:txBody>
          <a:bodyPr>
            <a:normAutofit/>
          </a:bodyPr>
          <a:lstStyle>
            <a:lvl1pPr>
              <a:defRPr sz="2000" b="1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E92B935-966F-B269-F7E5-B3F606B753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07481"/>
            <a:ext cx="11279300" cy="250519"/>
          </a:xfrm>
          <a:prstGeom prst="rect">
            <a:avLst/>
          </a:prstGeom>
          <a:solidFill>
            <a:schemeClr val="accent2">
              <a:lumMod val="5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BB6EB53-A05E-81FB-BE01-F627C56EB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1CFA655-10DF-14C1-8678-A1A3166709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871193"/>
            <a:ext cx="12192000" cy="0"/>
          </a:xfrm>
          <a:prstGeom prst="line">
            <a:avLst/>
          </a:prstGeom>
          <a:ln w="952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90B696F-6EE4-DE8A-3A60-108B0579478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83079" y="1379712"/>
            <a:ext cx="5144936" cy="4607079"/>
          </a:xfrm>
        </p:spPr>
        <p:txBody>
          <a:bodyPr>
            <a:normAutofit/>
          </a:bodyPr>
          <a:lstStyle>
            <a:lvl1pPr indent="-22860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2000">
                <a:solidFill>
                  <a:schemeClr val="tx1"/>
                </a:solidFill>
              </a:defRPr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800">
                <a:solidFill>
                  <a:schemeClr val="tx1"/>
                </a:solidFill>
              </a:defRPr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6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40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0000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C212E9-C267-102D-973C-01F5031608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87217" y="880164"/>
            <a:ext cx="5489332" cy="5730315"/>
          </a:xfrm>
        </p:spPr>
        <p:txBody>
          <a:bodyPr>
            <a:normAutofit/>
          </a:bodyPr>
          <a:lstStyle>
            <a:lvl1pPr marL="45720" indent="0" algn="ctr">
              <a:buNone/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41019" y="274321"/>
            <a:ext cx="580279" cy="386458"/>
          </a:xfrm>
        </p:spPr>
        <p:txBody>
          <a:bodyPr anchor="t">
            <a:noAutofit/>
          </a:bodyPr>
          <a:lstStyle>
            <a:lvl1pPr algn="ctr">
              <a:lnSpc>
                <a:spcPct val="75000"/>
              </a:lnSpc>
              <a:defRPr sz="2000" b="1" u="none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1062A65-EF4B-F1E5-5806-FE8B0A27B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9304269" y="3752612"/>
            <a:ext cx="4853770" cy="580271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200" b="0" i="0" u="none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9476442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4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8269B58-7CB0-4C2F-25A5-22CDD674B5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0" y="761992"/>
            <a:ext cx="121920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EA13055-B845-FBB2-6E40-E9F62C545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112793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C01F6083-B404-3019-FFD3-B2E2F2DB8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629401"/>
            <a:ext cx="11279300" cy="2286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38EBCD-3DED-163C-2580-98A15118D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97" y="1545613"/>
            <a:ext cx="6062868" cy="3259662"/>
          </a:xfrm>
        </p:spPr>
        <p:txBody>
          <a:bodyPr lIns="0" rIns="0" anchor="ctr">
            <a:noAutofit/>
          </a:bodyPr>
          <a:lstStyle>
            <a:lvl1pPr algn="l">
              <a:lnSpc>
                <a:spcPct val="75000"/>
              </a:lnSpc>
              <a:defRPr sz="5400" b="1">
                <a:solidFill>
                  <a:schemeClr val="bg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B04D19E-566F-F9BF-6775-BB1F441A364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8297" y="4938304"/>
            <a:ext cx="5361201" cy="1490487"/>
          </a:xfrm>
        </p:spPr>
        <p:txBody>
          <a:bodyPr anchor="t">
            <a:noAutofit/>
          </a:bodyPr>
          <a:lstStyle>
            <a:lvl1pPr marL="4572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274320" indent="0">
              <a:buNone/>
              <a:defRPr sz="4000">
                <a:solidFill>
                  <a:schemeClr val="bg1"/>
                </a:solidFill>
              </a:defRPr>
            </a:lvl2pPr>
            <a:lvl3pPr marL="548640" indent="0">
              <a:buNone/>
              <a:defRPr sz="4000">
                <a:solidFill>
                  <a:schemeClr val="bg1"/>
                </a:solidFill>
              </a:defRPr>
            </a:lvl3pPr>
            <a:lvl4pPr marL="822960" indent="0">
              <a:buNone/>
              <a:defRPr sz="4000">
                <a:solidFill>
                  <a:schemeClr val="bg1"/>
                </a:solidFill>
              </a:defRPr>
            </a:lvl4pPr>
            <a:lvl5pPr marL="1097280" indent="0">
              <a:buNone/>
              <a:defRPr sz="4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8565F86-FD41-B0BB-DBAD-0F1DC7EA06D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09795" y="382552"/>
            <a:ext cx="5205150" cy="6243718"/>
          </a:xfrm>
          <a:custGeom>
            <a:avLst/>
            <a:gdLst>
              <a:gd name="connsiteX0" fmla="*/ 2602576 w 5205150"/>
              <a:gd name="connsiteY0" fmla="*/ 0 h 6243718"/>
              <a:gd name="connsiteX1" fmla="*/ 5191716 w 5205150"/>
              <a:gd name="connsiteY1" fmla="*/ 3032334 h 6243718"/>
              <a:gd name="connsiteX2" fmla="*/ 5205150 w 5205150"/>
              <a:gd name="connsiteY2" fmla="*/ 3377622 h 6243718"/>
              <a:gd name="connsiteX3" fmla="*/ 5205150 w 5205150"/>
              <a:gd name="connsiteY3" fmla="*/ 3377745 h 6243718"/>
              <a:gd name="connsiteX4" fmla="*/ 5191716 w 5205150"/>
              <a:gd name="connsiteY4" fmla="*/ 3723032 h 6243718"/>
              <a:gd name="connsiteX5" fmla="*/ 4172236 w 5205150"/>
              <a:gd name="connsiteY5" fmla="*/ 6072136 h 6243718"/>
              <a:gd name="connsiteX6" fmla="*/ 3980272 w 5205150"/>
              <a:gd name="connsiteY6" fmla="*/ 6243718 h 6243718"/>
              <a:gd name="connsiteX7" fmla="*/ 1230155 w 5205150"/>
              <a:gd name="connsiteY7" fmla="*/ 6243718 h 6243718"/>
              <a:gd name="connsiteX8" fmla="*/ 1147452 w 5205150"/>
              <a:gd name="connsiteY8" fmla="*/ 6178511 h 6243718"/>
              <a:gd name="connsiteX9" fmla="*/ 0 w 5205150"/>
              <a:gd name="connsiteY9" fmla="*/ 3377683 h 6243718"/>
              <a:gd name="connsiteX10" fmla="*/ 2602576 w 5205150"/>
              <a:gd name="connsiteY10" fmla="*/ 0 h 6243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05150" h="6243718">
                <a:moveTo>
                  <a:pt x="2602576" y="0"/>
                </a:moveTo>
                <a:cubicBezTo>
                  <a:pt x="3950104" y="0"/>
                  <a:pt x="5058438" y="1329117"/>
                  <a:pt x="5191716" y="3032334"/>
                </a:cubicBezTo>
                <a:lnTo>
                  <a:pt x="5205150" y="3377622"/>
                </a:lnTo>
                <a:lnTo>
                  <a:pt x="5205150" y="3377745"/>
                </a:lnTo>
                <a:lnTo>
                  <a:pt x="5191716" y="3723032"/>
                </a:lnTo>
                <a:cubicBezTo>
                  <a:pt x="5116747" y="4681092"/>
                  <a:pt x="4733264" y="5520784"/>
                  <a:pt x="4172236" y="6072136"/>
                </a:cubicBezTo>
                <a:lnTo>
                  <a:pt x="3980272" y="6243718"/>
                </a:lnTo>
                <a:lnTo>
                  <a:pt x="1230155" y="6243718"/>
                </a:lnTo>
                <a:lnTo>
                  <a:pt x="1147452" y="6178511"/>
                </a:lnTo>
                <a:cubicBezTo>
                  <a:pt x="455162" y="5571517"/>
                  <a:pt x="0" y="4543585"/>
                  <a:pt x="0" y="3377683"/>
                </a:cubicBezTo>
                <a:cubicBezTo>
                  <a:pt x="0" y="1512240"/>
                  <a:pt x="1165214" y="0"/>
                  <a:pt x="260257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  <a:alpha val="80000"/>
            </a:schemeClr>
          </a:solidFill>
        </p:spPr>
        <p:txBody>
          <a:bodyPr wrap="square" tIns="1828800">
            <a:noAutofit/>
          </a:bodyPr>
          <a:lstStyle>
            <a:lvl1pPr marL="45720" indent="0" algn="ctr"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74843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pos="7368">
          <p15:clr>
            <a:srgbClr val="FBAE40"/>
          </p15:clr>
        </p15:guide>
        <p15:guide id="4" pos="312">
          <p15:clr>
            <a:srgbClr val="FBAE40"/>
          </p15:clr>
        </p15:guide>
        <p15:guide id="5" orient="horz" pos="4032">
          <p15:clr>
            <a:srgbClr val="FBAE40"/>
          </p15:clr>
        </p15:guide>
        <p15:guide id="6" orient="horz" pos="288">
          <p15:clr>
            <a:srgbClr val="FBAE40"/>
          </p15:clr>
        </p15:guide>
        <p15:guide id="7" orient="horz" pos="1440">
          <p15:clr>
            <a:srgbClr val="FBAE40"/>
          </p15:clr>
        </p15:guide>
        <p15:guide id="8" pos="7008">
          <p15:clr>
            <a:srgbClr val="FBAE40"/>
          </p15:clr>
        </p15:guide>
        <p15:guide id="9" pos="4128">
          <p15:clr>
            <a:srgbClr val="FBAE40"/>
          </p15:clr>
        </p15:guide>
        <p15:guide id="10" orient="horz" pos="144">
          <p15:clr>
            <a:srgbClr val="FBAE40"/>
          </p15:clr>
        </p15:guide>
        <p15:guide id="11" orient="horz" pos="4176">
          <p15:clr>
            <a:srgbClr val="FBAE40"/>
          </p15:clr>
        </p15:guide>
        <p15:guide id="12" orient="horz" pos="576">
          <p15:clr>
            <a:srgbClr val="FBAE40"/>
          </p15:clr>
        </p15:guide>
        <p15:guide id="13" orient="horz" pos="864">
          <p15:clr>
            <a:srgbClr val="FBAE40"/>
          </p15:clr>
        </p15:guide>
        <p15:guide id="14" orient="horz" pos="3744">
          <p15:clr>
            <a:srgbClr val="FBAE40"/>
          </p15:clr>
        </p15:guide>
        <p15:guide id="15" pos="151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;p3">
            <a:extLst>
              <a:ext uri="{FF2B5EF4-FFF2-40B4-BE49-F238E27FC236}">
                <a16:creationId xmlns:a16="http://schemas.microsoft.com/office/drawing/2014/main" id="{970A0A80-F2F1-325F-CCC8-40FA46A4E778}"/>
              </a:ext>
            </a:extLst>
          </p:cNvPr>
          <p:cNvSpPr txBox="1">
            <a:spLocks/>
          </p:cNvSpPr>
          <p:nvPr/>
        </p:nvSpPr>
        <p:spPr>
          <a:xfrm>
            <a:off x="970597" y="4191035"/>
            <a:ext cx="10250800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/>
            <a:r>
              <a:rPr lang="en-US" sz="1200" b="0" i="0" spc="267" baseline="0">
                <a:solidFill>
                  <a:srgbClr val="231F20"/>
                </a:solidFill>
                <a:latin typeface="BentonSans Medium" panose="02000503000000020004" pitchFamily="2" charset="77"/>
              </a:rPr>
              <a:t>INDIANA UNIVERSITY BLOOMINGTON</a:t>
            </a:r>
          </a:p>
        </p:txBody>
      </p:sp>
      <p:pic>
        <p:nvPicPr>
          <p:cNvPr id="5" name="Picture 4" descr="A red and white logo&#10;&#10;Description automatically generated">
            <a:extLst>
              <a:ext uri="{FF2B5EF4-FFF2-40B4-BE49-F238E27FC236}">
                <a16:creationId xmlns:a16="http://schemas.microsoft.com/office/drawing/2014/main" id="{A2C0A919-4BB1-E964-BE34-A9A62847A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2873" y="5244029"/>
            <a:ext cx="686255" cy="16139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8560F6-D98B-FEB9-EFAF-29690EBAB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8050" y="3375158"/>
            <a:ext cx="6315901" cy="39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04570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D75024-0AE3-90C6-F02E-33AF02348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80" y="3128525"/>
            <a:ext cx="4784497" cy="3004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5818A2-F1CA-3982-463B-5C42305C4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57" y="5540216"/>
            <a:ext cx="3196516" cy="13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66636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A174E6-8F9F-A85C-D684-F4FE56C57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80" y="3925879"/>
            <a:ext cx="4784497" cy="3004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0538DB2-9E35-32DB-B64E-EE14F5988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57" y="5540216"/>
            <a:ext cx="3196516" cy="13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51307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3AC6C8-F6AA-E9B5-589D-0C795BD234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80" y="3499159"/>
            <a:ext cx="4784497" cy="3004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3A1697-3324-2831-A883-46E390831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57" y="5540216"/>
            <a:ext cx="3196516" cy="13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0322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3BFECA-4319-B85E-FFA1-FA82E9F77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80" y="2686359"/>
            <a:ext cx="4784497" cy="30047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0572E34-A6F2-AF97-7183-F3423D0F0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957" y="5540216"/>
            <a:ext cx="3196516" cy="1317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6806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8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letter on a white background&#10;&#10;Description automatically generated">
            <a:extLst>
              <a:ext uri="{FF2B5EF4-FFF2-40B4-BE49-F238E27FC236}">
                <a16:creationId xmlns:a16="http://schemas.microsoft.com/office/drawing/2014/main" id="{F9C0F230-54BA-5F2A-C9C5-CAAC5486B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03" y="5196344"/>
            <a:ext cx="715791" cy="16616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EC0CA9-37F6-F3ED-D90E-69957FFCC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918" y="3452622"/>
            <a:ext cx="6366164" cy="39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6922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etter u on a black background&#10;&#10;Description automatically generated">
            <a:extLst>
              <a:ext uri="{FF2B5EF4-FFF2-40B4-BE49-F238E27FC236}">
                <a16:creationId xmlns:a16="http://schemas.microsoft.com/office/drawing/2014/main" id="{119EBE0C-C8D5-62C0-64F6-0D222B8A7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680" y="-110484"/>
            <a:ext cx="5608320" cy="708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535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Source Sans Pro"/>
              <a:buNone/>
              <a:defRPr sz="2800" b="1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Source Sans Pro"/>
              <a:buChar char="●"/>
              <a:defRPr sz="13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●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●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355CFB-36E2-7130-6FDD-5379ADB483D0}"/>
              </a:ext>
            </a:extLst>
          </p:cNvPr>
          <p:cNvSpPr>
            <a:spLocks noChangeAspect="1"/>
          </p:cNvSpPr>
          <p:nvPr userDrawn="1"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0872619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  <p:sldLayoutId id="2147483818" r:id="rId15"/>
    <p:sldLayoutId id="2147483819" r:id="rId16"/>
    <p:sldLayoutId id="2147483820" r:id="rId17"/>
    <p:sldLayoutId id="2147483821" r:id="rId18"/>
    <p:sldLayoutId id="2147483822" r:id="rId19"/>
    <p:sldLayoutId id="2147483823" r:id="rId20"/>
    <p:sldLayoutId id="2147483824" r:id="rId21"/>
    <p:sldLayoutId id="2147483825" r:id="rId22"/>
    <p:sldLayoutId id="2147483827" r:id="rId23"/>
    <p:sldLayoutId id="2147483828" r:id="rId24"/>
    <p:sldLayoutId id="2147483829" r:id="rId25"/>
    <p:sldLayoutId id="2147483835" r:id="rId2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1" i="0" u="none" strike="noStrike" cap="none">
          <a:solidFill>
            <a:srgbClr val="000000"/>
          </a:solidFill>
          <a:latin typeface="BentonSansCond Black" panose="02000606040000020004" pitchFamily="2" charset="77"/>
          <a:ea typeface="BentonSansCond Black" panose="02000606040000020004" pitchFamily="2" charset="77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BentonSans Regular" panose="02000503000000020004" pitchFamily="2" charset="77"/>
          <a:ea typeface="BentonSans Regular" panose="02000503000000020004" pitchFamily="2" charset="77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8F49A7-ED38-B7AE-71E1-975F53AC0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97" y="1545613"/>
            <a:ext cx="6062868" cy="3259662"/>
          </a:xfrm>
        </p:spPr>
        <p:txBody>
          <a:bodyPr wrap="square" anchor="ctr">
            <a:normAutofit/>
          </a:bodyPr>
          <a:lstStyle/>
          <a:p>
            <a:r>
              <a:rPr lang="en-US" dirty="0"/>
              <a:t>Archival Internships: </a:t>
            </a:r>
            <a:br>
              <a:rPr lang="en-US" dirty="0"/>
            </a:br>
            <a:r>
              <a:rPr lang="en-US" dirty="0"/>
              <a:t>High Impact or High Barrier?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26448F5A-E03F-96CB-4ADB-710039E26A0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8297" y="4805275"/>
            <a:ext cx="5361201" cy="1138326"/>
          </a:xfrm>
        </p:spPr>
        <p:txBody>
          <a:bodyPr/>
          <a:lstStyle/>
          <a:p>
            <a:pPr algn="ctr"/>
            <a:r>
              <a:rPr lang="en-US" i="1"/>
              <a:t>Denise Rayman &amp; Lydia Spotts</a:t>
            </a:r>
          </a:p>
          <a:p>
            <a:pPr algn="ctr"/>
            <a:r>
              <a:rPr lang="en-US" i="1"/>
              <a:t>Indiana University Indianapolis</a:t>
            </a:r>
          </a:p>
        </p:txBody>
      </p:sp>
      <p:pic>
        <p:nvPicPr>
          <p:cNvPr id="5" name="Picture Placeholder 7" descr="A group of children holding hands&#10;&#10;Description automatically generated">
            <a:extLst>
              <a:ext uri="{FF2B5EF4-FFF2-40B4-BE49-F238E27FC236}">
                <a16:creationId xmlns:a16="http://schemas.microsoft.com/office/drawing/2014/main" id="{E9FFD596-1A7B-207E-02DD-16EA6CC3211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17178" r="17178"/>
          <a:stretch>
            <a:fillRect/>
          </a:stretch>
        </p:blipFill>
        <p:spPr>
          <a:xfrm>
            <a:off x="6010275" y="382588"/>
            <a:ext cx="5205413" cy="6243637"/>
          </a:xfrm>
        </p:spPr>
      </p:pic>
    </p:spTree>
    <p:extLst>
      <p:ext uri="{BB962C8B-B14F-4D97-AF65-F5344CB8AC3E}">
        <p14:creationId xmlns:p14="http://schemas.microsoft.com/office/powerpoint/2010/main" val="416270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0E95F-5C9C-710E-5E68-8591426D8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949" y="1545613"/>
            <a:ext cx="5361201" cy="3259662"/>
          </a:xfrm>
        </p:spPr>
        <p:txBody>
          <a:bodyPr/>
          <a:lstStyle/>
          <a:p>
            <a:r>
              <a:rPr lang="en-US"/>
              <a:t>What do you want a new archivist to know?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AC8E3F-B174-E27A-10A4-0A42203398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Train the profession you want to see! </a:t>
            </a:r>
          </a:p>
        </p:txBody>
      </p:sp>
      <p:pic>
        <p:nvPicPr>
          <p:cNvPr id="7" name="Picture Placeholder 6" descr="A group of people standing around a computer&#10;&#10;Description automatically generated">
            <a:extLst>
              <a:ext uri="{FF2B5EF4-FFF2-40B4-BE49-F238E27FC236}">
                <a16:creationId xmlns:a16="http://schemas.microsoft.com/office/drawing/2014/main" id="{943B5BA5-5A90-694A-BBC2-13E276964D9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2238" r="222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8741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B5DBE-2D8F-139F-DE75-34015F10D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Lowering Barriers to internships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5C0B6-8183-6A76-B2FF-83F840169B5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3079" y="1379712"/>
            <a:ext cx="5951690" cy="4822739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Move away from volunteer as the default! </a:t>
            </a:r>
          </a:p>
          <a:p>
            <a:r>
              <a:rPr lang="en-US"/>
              <a:t>An intern working 180 hours for $15/</a:t>
            </a:r>
            <a:r>
              <a:rPr lang="en-US" err="1"/>
              <a:t>hr</a:t>
            </a:r>
            <a:r>
              <a:rPr lang="en-US"/>
              <a:t> costs you just </a:t>
            </a:r>
            <a:r>
              <a:rPr lang="en-US" b="1"/>
              <a:t>$2,890</a:t>
            </a:r>
            <a:r>
              <a:rPr lang="en-US"/>
              <a:t> (including taxes) </a:t>
            </a:r>
          </a:p>
          <a:p>
            <a:pPr lvl="1"/>
            <a:r>
              <a:rPr lang="en-US"/>
              <a:t>This flat-dollar ask goes down smoother with upper administrators </a:t>
            </a:r>
          </a:p>
          <a:p>
            <a:pPr lvl="1"/>
            <a:r>
              <a:rPr lang="en-US"/>
              <a:t>Looking for a grant? Write an internship into it! </a:t>
            </a:r>
          </a:p>
          <a:p>
            <a:pPr lvl="1"/>
            <a:r>
              <a:rPr lang="en-US"/>
              <a:t>Library/Archives Friends groups have sponsored interns</a:t>
            </a:r>
          </a:p>
          <a:p>
            <a:r>
              <a:rPr lang="en-US"/>
              <a:t>How to make an unpaid internship tolerable:</a:t>
            </a:r>
          </a:p>
          <a:p>
            <a:pPr lvl="1"/>
            <a:r>
              <a:rPr lang="en-US"/>
              <a:t>Be flexible! Respect their paid work schedule </a:t>
            </a:r>
          </a:p>
          <a:p>
            <a:pPr lvl="1"/>
            <a:r>
              <a:rPr lang="en-US"/>
              <a:t>Free parking </a:t>
            </a:r>
          </a:p>
          <a:p>
            <a:pPr lvl="1"/>
            <a:r>
              <a:rPr lang="en-US"/>
              <a:t>Random perks – send them to SAA &amp; other annual meetings or workshops! </a:t>
            </a:r>
          </a:p>
          <a:p>
            <a:pPr lvl="1"/>
            <a:r>
              <a:rPr lang="en-US"/>
              <a:t>Offer remote work! </a:t>
            </a:r>
          </a:p>
        </p:txBody>
      </p:sp>
      <p:pic>
        <p:nvPicPr>
          <p:cNvPr id="7" name="Picture Placeholder 6" descr="A group of people holding a large check&#10;&#10;Description automatically generated">
            <a:extLst>
              <a:ext uri="{FF2B5EF4-FFF2-40B4-BE49-F238E27FC236}">
                <a16:creationId xmlns:a16="http://schemas.microsoft.com/office/drawing/2014/main" id="{FB3E7833-34FD-07C2-9333-094F01DABBB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5243" r="25243"/>
          <a:stretch>
            <a:fillRect/>
          </a:stretch>
        </p:blipFill>
        <p:spPr/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1414E6-EE58-5101-AAE6-906E0188B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576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FD7D8E-194B-A01D-DC35-869418B4ED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17" y="2780396"/>
            <a:ext cx="5518439" cy="2489017"/>
          </a:xfrm>
        </p:spPr>
        <p:txBody>
          <a:bodyPr/>
          <a:lstStyle/>
          <a:p>
            <a:r>
              <a:rPr lang="en-US" sz="3600"/>
              <a:t>Denise Rayman</a:t>
            </a:r>
          </a:p>
          <a:p>
            <a:r>
              <a:rPr lang="en-US"/>
              <a:t>drayman@iu.edu </a:t>
            </a:r>
          </a:p>
          <a:p>
            <a:pPr>
              <a:lnSpc>
                <a:spcPct val="114999"/>
              </a:lnSpc>
            </a:pPr>
            <a:r>
              <a:rPr lang="en-US" sz="3600"/>
              <a:t>Lydia Spotts</a:t>
            </a:r>
          </a:p>
          <a:p>
            <a:pPr>
              <a:lnSpc>
                <a:spcPct val="114999"/>
              </a:lnSpc>
            </a:pPr>
            <a:r>
              <a:rPr lang="en-US"/>
              <a:t>lcspotts@iu.edu</a:t>
            </a: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D8F682DC-973F-8A75-63E4-C2214BABCA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7420" r="7420"/>
          <a:stretch/>
        </p:blipFill>
        <p:spPr>
          <a:solidFill>
            <a:schemeClr val="accent2">
              <a:lumMod val="20000"/>
              <a:lumOff val="80000"/>
              <a:alpha val="60000"/>
            </a:scheme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47224D7-E074-0A3B-C1F7-25FBF02F71A4}"/>
              </a:ext>
            </a:extLst>
          </p:cNvPr>
          <p:cNvSpPr txBox="1"/>
          <p:nvPr/>
        </p:nvSpPr>
        <p:spPr>
          <a:xfrm>
            <a:off x="324017" y="5633544"/>
            <a:ext cx="6067408" cy="710105"/>
          </a:xfrm>
          <a:prstGeom prst="rect">
            <a:avLst/>
          </a:prstGeom>
        </p:spPr>
        <p:txBody>
          <a:bodyPr spcFirstLastPara="1" wrap="square" lIns="91425" tIns="91425" rIns="91425" bIns="91425" rtlCol="0" anchor="t" anchorCtr="0">
            <a:noAutofit/>
          </a:bodyPr>
          <a:lstStyle/>
          <a:p>
            <a:r>
              <a:rPr lang="en-US" sz="1600" i="1">
                <a:solidFill>
                  <a:schemeClr val="bg1"/>
                </a:solidFill>
                <a:latin typeface="Source Sans Pro"/>
              </a:rPr>
              <a:t>All photographs are from IUPUI Image Collections: </a:t>
            </a:r>
            <a:br>
              <a:rPr lang="en-US" sz="1600" i="1">
                <a:solidFill>
                  <a:schemeClr val="bg1"/>
                </a:solidFill>
                <a:latin typeface="Source Sans Pro"/>
              </a:rPr>
            </a:br>
            <a:r>
              <a:rPr lang="en-US" sz="1600">
                <a:solidFill>
                  <a:schemeClr val="bg1"/>
                </a:solidFill>
                <a:latin typeface="Source Sans Pro"/>
              </a:rPr>
              <a:t>https://iuidigital.contentdm.oclc.org/digital/collection/IUPUIphotos/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DC6C49C-8254-448F-2D85-BE99EDDCB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249" y="1144533"/>
            <a:ext cx="6062868" cy="1472105"/>
          </a:xfrm>
        </p:spPr>
        <p:txBody>
          <a:bodyPr/>
          <a:lstStyle/>
          <a:p>
            <a:r>
              <a:rPr lang="en-US"/>
              <a:t>Feed an intern today!</a:t>
            </a:r>
          </a:p>
        </p:txBody>
      </p:sp>
    </p:spTree>
    <p:extLst>
      <p:ext uri="{BB962C8B-B14F-4D97-AF65-F5344CB8AC3E}">
        <p14:creationId xmlns:p14="http://schemas.microsoft.com/office/powerpoint/2010/main" val="3607719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B4510-74FF-82C8-7350-15CC5CCA2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1097280"/>
            <a:ext cx="9993805" cy="3611880"/>
          </a:xfrm>
        </p:spPr>
        <p:txBody>
          <a:bodyPr/>
          <a:lstStyle/>
          <a:p>
            <a:r>
              <a:rPr lang="en-US"/>
              <a:t>Do archives internships completed during graduate school correlate with greater career success after graduation?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04BB96-9E28-9F5D-9450-8E77E4E18EE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95300" y="4983481"/>
            <a:ext cx="7743094" cy="994409"/>
          </a:xfrm>
        </p:spPr>
        <p:txBody>
          <a:bodyPr/>
          <a:lstStyle/>
          <a:p>
            <a:r>
              <a:rPr lang="en-US"/>
              <a:t>“Career success” is defined as likelihood to be full-time permanently employed in archives 0-12 years after graduation</a:t>
            </a:r>
          </a:p>
        </p:txBody>
      </p:sp>
    </p:spTree>
    <p:extLst>
      <p:ext uri="{BB962C8B-B14F-4D97-AF65-F5344CB8AC3E}">
        <p14:creationId xmlns:p14="http://schemas.microsoft.com/office/powerpoint/2010/main" val="162629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CED6B0D9-87C4-925A-6FA9-3E7B20669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About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B9D386-CDB8-483E-07A6-69C02FAA922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3079" y="1379712"/>
            <a:ext cx="5951690" cy="4989557"/>
          </a:xfrm>
        </p:spPr>
        <p:txBody>
          <a:bodyPr>
            <a:normAutofit fontScale="85000" lnSpcReduction="20000"/>
          </a:bodyPr>
          <a:lstStyle/>
          <a:p>
            <a:r>
              <a:rPr lang="en-US" sz="2400"/>
              <a:t>Study grant-funded by Society of American Archivists Foundation in May 2023</a:t>
            </a:r>
          </a:p>
          <a:p>
            <a:pPr lvl="1"/>
            <a:r>
              <a:rPr lang="en-US" sz="2200"/>
              <a:t>Research participants were paid</a:t>
            </a:r>
          </a:p>
          <a:p>
            <a:pPr lvl="1"/>
            <a:r>
              <a:rPr lang="en-US" sz="2200"/>
              <a:t>Mixed methods research approach</a:t>
            </a:r>
          </a:p>
          <a:p>
            <a:r>
              <a:rPr lang="en-US" sz="2400"/>
              <a:t>Survey of recent graduates in LIS programs conducted July – Aug 2023</a:t>
            </a:r>
          </a:p>
          <a:p>
            <a:pPr lvl="1"/>
            <a:r>
              <a:rPr lang="en-US" sz="2200"/>
              <a:t>Survey invitation &amp; open-access link distributed on SNAP listserv, SAA Annual Meeting 2023 digital platform, and seven MLIS alumni lists</a:t>
            </a:r>
          </a:p>
          <a:p>
            <a:pPr lvl="1"/>
            <a:r>
              <a:rPr lang="en-US" sz="2200"/>
              <a:t>We had a spam problem that required data cleanup</a:t>
            </a:r>
          </a:p>
          <a:p>
            <a:pPr lvl="1"/>
            <a:r>
              <a:rPr lang="en-US" sz="2200"/>
              <a:t>273 valid responses</a:t>
            </a:r>
          </a:p>
          <a:p>
            <a:r>
              <a:rPr lang="en-US" sz="2400"/>
              <a:t>Interviews of 10 select participants completed May 2024 (qualitative analysis ongoing)</a:t>
            </a:r>
            <a:endParaRPr lang="en-US" sz="2200"/>
          </a:p>
          <a:p>
            <a:endParaRPr lang="en-US" sz="2400"/>
          </a:p>
        </p:txBody>
      </p:sp>
      <p:pic>
        <p:nvPicPr>
          <p:cNvPr id="31" name="Picture Placeholder 5">
            <a:extLst>
              <a:ext uri="{FF2B5EF4-FFF2-40B4-BE49-F238E27FC236}">
                <a16:creationId xmlns:a16="http://schemas.microsoft.com/office/drawing/2014/main" id="{63E2E49C-5DF6-B1EB-8273-A32CC2D00F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 l="11159" r="11159"/>
          <a:stretch/>
        </p:blipFill>
        <p:spPr/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1FE06D-AF21-FA3D-C7D9-3C78E2C3F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18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0ED35-712A-FC69-C46D-41046BBC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State of internships      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76CED-303A-0F4E-98BA-A57E2B83F0D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3079" y="1403902"/>
            <a:ext cx="5951690" cy="4945746"/>
          </a:xfrm>
        </p:spPr>
        <p:txBody>
          <a:bodyPr>
            <a:normAutofit fontScale="92500" lnSpcReduction="20000"/>
          </a:bodyPr>
          <a:lstStyle/>
          <a:p>
            <a:r>
              <a:rPr lang="en-US" sz="2100"/>
              <a:t>Majority of survey respondents reported an internship was not required by their graduate program (60.5%, 147)</a:t>
            </a:r>
            <a:endParaRPr lang="en-US"/>
          </a:p>
          <a:p>
            <a:r>
              <a:rPr lang="en-US"/>
              <a:t>Majority of survey respondents completed an internship (71.2%, 173) and of those, a majority: </a:t>
            </a:r>
          </a:p>
          <a:p>
            <a:pPr lvl="1"/>
            <a:r>
              <a:rPr lang="en-US"/>
              <a:t>completed internship </a:t>
            </a: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</a:rPr>
              <a:t>for credit (67.6%, 117) </a:t>
            </a:r>
          </a:p>
          <a:p>
            <a:pPr lvl="1"/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</a:rPr>
              <a:t>were not paid for internship </a:t>
            </a:r>
            <a:r>
              <a:rPr lang="en-US">
                <a:latin typeface="Source Sans Pro" panose="020B0503030403020204" pitchFamily="34" charset="0"/>
                <a:ea typeface="Source Sans Pro" panose="020B0503030403020204" pitchFamily="34" charset="0"/>
                <a:cs typeface="Arial"/>
              </a:rPr>
              <a:t> (54.9%, 95)</a:t>
            </a:r>
            <a:endParaRPr lang="en-US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r>
              <a:rPr lang="en-US"/>
              <a:t> found host independently, not through school (51.3%, 59)</a:t>
            </a:r>
          </a:p>
          <a:p>
            <a:pPr marL="228600" indent="0">
              <a:buNone/>
            </a:pPr>
            <a:br>
              <a:rPr lang="en-US"/>
            </a:br>
            <a:r>
              <a:rPr lang="en-US"/>
              <a:t>Most common work completed during an internship was Arrangement and Description of Physical Records, Physical Preservation Tasks, and Digitization (scanning or metadata creation)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A5C24F-B2DE-DB32-2D1B-2FEB5FF53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2" name="Picture 11" descr="A graph of credit scores&#10;&#10;Description automatically generated">
            <a:extLst>
              <a:ext uri="{FF2B5EF4-FFF2-40B4-BE49-F238E27FC236}">
                <a16:creationId xmlns:a16="http://schemas.microsoft.com/office/drawing/2014/main" id="{5089F2A8-33FC-812A-DB52-215BDAB06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1589" y="928238"/>
            <a:ext cx="3538471" cy="5645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1DCC31-120A-08C2-1D1C-AFAFE125AEBC}"/>
              </a:ext>
            </a:extLst>
          </p:cNvPr>
          <p:cNvSpPr txBox="1"/>
          <p:nvPr/>
        </p:nvSpPr>
        <p:spPr>
          <a:xfrm>
            <a:off x="947662" y="878417"/>
            <a:ext cx="1428750" cy="553968"/>
          </a:xfrm>
          <a:prstGeom prst="rect">
            <a:avLst/>
          </a:prstGeom>
          <a:noFill/>
          <a:ln>
            <a:noFill/>
          </a:ln>
        </p:spPr>
        <p:txBody>
          <a:bodyPr rot="0" spcFirstLastPara="1" vertOverflow="overflow" horzOverflow="overflow" vert="horz" wrap="square" lIns="91425" tIns="91425" rIns="91425" bIns="91425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>
                <a:solidFill>
                  <a:schemeClr val="tx1"/>
                </a:solidFill>
                <a:latin typeface="Source Sans Pro"/>
              </a:rPr>
              <a:t>n=273</a:t>
            </a:r>
          </a:p>
        </p:txBody>
      </p:sp>
    </p:spTree>
    <p:extLst>
      <p:ext uri="{BB962C8B-B14F-4D97-AF65-F5344CB8AC3E}">
        <p14:creationId xmlns:p14="http://schemas.microsoft.com/office/powerpoint/2010/main" val="1389797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E919ED-67AA-F3A7-A8D0-D93033473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7863" y="1043798"/>
            <a:ext cx="5521434" cy="5279364"/>
          </a:xfrm>
        </p:spPr>
        <p:txBody>
          <a:bodyPr wrap="square" anchor="ctr">
            <a:normAutofit/>
          </a:bodyPr>
          <a:lstStyle/>
          <a:p>
            <a:r>
              <a:rPr lang="en-US"/>
              <a:t>MIXED EVIDENCE</a:t>
            </a:r>
          </a:p>
        </p:txBody>
      </p:sp>
      <p:pic>
        <p:nvPicPr>
          <p:cNvPr id="11" name="Picture Placeholder 10" descr="A group of people dancing in a dance floor&#10;&#10;Description automatically generated">
            <a:extLst>
              <a:ext uri="{FF2B5EF4-FFF2-40B4-BE49-F238E27FC236}">
                <a16:creationId xmlns:a16="http://schemas.microsoft.com/office/drawing/2014/main" id="{666DF5A6-68C3-6E23-D006-0D5187B5194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23331" r="23331" b="5839"/>
          <a:stretch/>
        </p:blipFill>
        <p:spPr>
          <a:xfrm>
            <a:off x="316399" y="7937"/>
            <a:ext cx="4822134" cy="6618641"/>
          </a:xfrm>
        </p:spPr>
      </p:pic>
    </p:spTree>
    <p:extLst>
      <p:ext uri="{BB962C8B-B14F-4D97-AF65-F5344CB8AC3E}">
        <p14:creationId xmlns:p14="http://schemas.microsoft.com/office/powerpoint/2010/main" val="1672948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DEF8B4-7A28-FB08-A421-EDC3B793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373" y="51999"/>
            <a:ext cx="10696753" cy="658381"/>
          </a:xfrm>
        </p:spPr>
        <p:txBody>
          <a:bodyPr>
            <a:normAutofit/>
          </a:bodyPr>
          <a:lstStyle/>
          <a:p>
            <a:r>
              <a:rPr lang="en-US"/>
              <a:t>Correlations with statistical significance!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0790A-B81A-1216-3D0E-3EC67241A75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88769" y="1125460"/>
            <a:ext cx="5369082" cy="5263910"/>
          </a:xfrm>
        </p:spPr>
        <p:txBody>
          <a:bodyPr>
            <a:normAutofit/>
          </a:bodyPr>
          <a:lstStyle/>
          <a:p>
            <a:r>
              <a:rPr lang="en-US" sz="2400"/>
              <a:t>Students who worked at a job in an archives before AND/OR during their graduate school program were more likely to employed in the field</a:t>
            </a:r>
            <a:br>
              <a:rPr lang="en-US" sz="2400"/>
            </a:br>
            <a:endParaRPr lang="en-US" sz="2400"/>
          </a:p>
          <a:p>
            <a:r>
              <a:rPr lang="en-US" sz="2400"/>
              <a:t>Students who completed an internship for credit vs ad-hoc were more likely to still be employed in field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AAAF99-57E5-7637-5063-59BA5E5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A graph with red and blue bars&#10;&#10;Description automatically generated">
            <a:extLst>
              <a:ext uri="{FF2B5EF4-FFF2-40B4-BE49-F238E27FC236}">
                <a16:creationId xmlns:a16="http://schemas.microsoft.com/office/drawing/2014/main" id="{7612D90F-3208-EF58-BE52-6EE4CB7C2A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913" y="1364799"/>
            <a:ext cx="5589198" cy="4402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50301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DEF8B4-7A28-FB08-A421-EDC3B793D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079" y="109267"/>
            <a:ext cx="10696753" cy="658381"/>
          </a:xfrm>
        </p:spPr>
        <p:txBody>
          <a:bodyPr wrap="square" anchor="t">
            <a:normAutofit/>
          </a:bodyPr>
          <a:lstStyle/>
          <a:p>
            <a:r>
              <a:rPr lang="en-US"/>
              <a:t>Correlations without statistical significance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0790A-B81A-1216-3D0E-3EC67241A75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83079" y="1379712"/>
            <a:ext cx="5144936" cy="4607079"/>
          </a:xfrm>
        </p:spPr>
        <p:txBody>
          <a:bodyPr wrap="square" anchor="t">
            <a:normAutofit/>
          </a:bodyPr>
          <a:lstStyle/>
          <a:p>
            <a:r>
              <a:rPr lang="en-US"/>
              <a:t>Students who completed an internship are more likely to still be employed in the field at time of survey</a:t>
            </a:r>
          </a:p>
          <a:p>
            <a:r>
              <a:rPr lang="en-US"/>
              <a:t>Students who completed an internship spent less time job hunting </a:t>
            </a:r>
          </a:p>
          <a:p>
            <a:r>
              <a:rPr lang="en-US"/>
              <a:t>Students who were paid in their internship are more likely to still be employed in the field 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B6EE0DC-D0E7-3A57-0EE3-DB11357E16E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7841" r="29652" b="-1"/>
          <a:stretch/>
        </p:blipFill>
        <p:spPr>
          <a:xfrm>
            <a:off x="5787217" y="880164"/>
            <a:ext cx="5489332" cy="5730315"/>
          </a:xfrm>
          <a:noFill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AAAF99-57E5-7637-5063-59BA5E5B0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1019" y="274321"/>
            <a:ext cx="580279" cy="386458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z="1100" smtClean="0"/>
              <a:pPr>
                <a:spcAft>
                  <a:spcPts val="600"/>
                </a:spcAft>
              </a:pPr>
              <a:t>7</a:t>
            </a:fld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3815204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F76F629-6ED5-6DDD-D65D-6724A8DF5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1" y="1043798"/>
            <a:ext cx="5792896" cy="5279364"/>
          </a:xfrm>
        </p:spPr>
        <p:txBody>
          <a:bodyPr/>
          <a:lstStyle/>
          <a:p>
            <a:r>
              <a:rPr lang="en-US"/>
              <a:t>How do we interpret and use this data?</a:t>
            </a:r>
          </a:p>
        </p:txBody>
      </p:sp>
      <p:pic>
        <p:nvPicPr>
          <p:cNvPr id="9" name="Picture Placeholder 8" descr="A group of children sitting around a table&#10;&#10;Description automatically generated">
            <a:extLst>
              <a:ext uri="{FF2B5EF4-FFF2-40B4-BE49-F238E27FC236}">
                <a16:creationId xmlns:a16="http://schemas.microsoft.com/office/drawing/2014/main" id="{40D4BBD3-150E-9477-CBBB-171C1E453D9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2686" r="22686"/>
          <a:stretch>
            <a:fillRect/>
          </a:stretch>
        </p:blipFill>
        <p:spPr/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749912-1140-BFAB-AAED-C2B25BF7AF9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12563" y="274638"/>
            <a:ext cx="579437" cy="385762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754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0337C-125B-3895-E537-48621659A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Don’t count out internships yet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BE3C-0B97-FC91-7B3C-22E426AEB1C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81479" y="1290812"/>
            <a:ext cx="4673559" cy="5072426"/>
          </a:xfrm>
        </p:spPr>
        <p:txBody>
          <a:bodyPr>
            <a:normAutofit fontScale="85000" lnSpcReduction="10000"/>
          </a:bodyPr>
          <a:lstStyle/>
          <a:p>
            <a:r>
              <a:rPr lang="en-US"/>
              <a:t>More research is needed! </a:t>
            </a:r>
          </a:p>
          <a:p>
            <a:pPr lvl="1"/>
            <a:r>
              <a:rPr lang="en-US"/>
              <a:t>Many correlations without statistical significance indicates something is happening here, but we did not capture it with our sample </a:t>
            </a:r>
          </a:p>
          <a:p>
            <a:pPr lvl="1"/>
            <a:r>
              <a:rPr lang="en-US"/>
              <a:t>Limitations</a:t>
            </a:r>
          </a:p>
          <a:p>
            <a:r>
              <a:rPr lang="en-US"/>
              <a:t>Strong and significant correlation between jobs but not for internships – what makes a student job different (better?) than an internship for future employment? </a:t>
            </a:r>
          </a:p>
          <a:p>
            <a:r>
              <a:rPr lang="en-US"/>
              <a:t>What makes a for-credit internship more impactful than an ad-hoc one?</a:t>
            </a:r>
          </a:p>
          <a:p>
            <a:r>
              <a:rPr lang="en-US"/>
              <a:t>What is the impact of quality mentorship within or outside of internships?</a:t>
            </a:r>
          </a:p>
          <a:p>
            <a:endParaRPr lang="en-US"/>
          </a:p>
        </p:txBody>
      </p:sp>
      <p:pic>
        <p:nvPicPr>
          <p:cNvPr id="7" name="Picture Placeholder 6" descr="Medium shot of men looking at a book&#10;&#10;Description automatically generated">
            <a:extLst>
              <a:ext uri="{FF2B5EF4-FFF2-40B4-BE49-F238E27FC236}">
                <a16:creationId xmlns:a16="http://schemas.microsoft.com/office/drawing/2014/main" id="{9B8C8337-F54E-C17A-5FF0-08C98A80651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7131" r="17131" b="4209"/>
          <a:stretch/>
        </p:blipFill>
        <p:spPr>
          <a:xfrm>
            <a:off x="5566589" y="880165"/>
            <a:ext cx="5709960" cy="570972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6320EA-9F86-D621-F0FA-D50B5B1F3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26841"/>
      </p:ext>
    </p:extLst>
  </p:cSld>
  <p:clrMapOvr>
    <a:masterClrMapping/>
  </p:clrMapOvr>
</p:sld>
</file>

<file path=ppt/theme/theme1.xml><?xml version="1.0" encoding="utf-8"?>
<a:theme xmlns:a="http://schemas.openxmlformats.org/drawingml/2006/main" name="iu colors">
  <a:themeElements>
    <a:clrScheme name="Streamline">
      <a:dk1>
        <a:srgbClr val="990000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DD0031"/>
      </a:accent2>
      <a:accent3>
        <a:srgbClr val="4C1213"/>
      </a:accent3>
      <a:accent4>
        <a:srgbClr val="F1BE48"/>
      </a:accent4>
      <a:accent5>
        <a:srgbClr val="DC8823"/>
      </a:accent5>
      <a:accent6>
        <a:srgbClr val="ACA39A"/>
      </a:accent6>
      <a:hlink>
        <a:srgbClr val="00629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spcFirstLastPara="1" wrap="square" lIns="91425" tIns="91425" rIns="91425" bIns="91425" anchor="t" anchorCtr="0">
        <a:noAutofit/>
      </a:bodyPr>
      <a:lstStyle>
        <a:defPPr algn="l">
          <a:defRPr sz="2600" dirty="0" smtClean="0">
            <a:solidFill>
              <a:schemeClr val="bg1"/>
            </a:solidFill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u colors" id="{2ED526D5-6922-49A7-9F41-1334F446C5F1}" vid="{BEFB5BF6-05D9-4ED5-B671-0D5933FCC8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165b8c6a-7f42-4125-a203-b5777d14e7ff" xsi:nil="true"/>
    <_activity xmlns="165b8c6a-7f42-4125-a203-b5777d14e7f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E3BE34E919024688FF794798408D4A" ma:contentTypeVersion="18" ma:contentTypeDescription="Create a new document." ma:contentTypeScope="" ma:versionID="0a58debd973e6c63953417fb611868a8">
  <xsd:schema xmlns:xsd="http://www.w3.org/2001/XMLSchema" xmlns:xs="http://www.w3.org/2001/XMLSchema" xmlns:p="http://schemas.microsoft.com/office/2006/metadata/properties" xmlns:ns3="165b8c6a-7f42-4125-a203-b5777d14e7ff" xmlns:ns4="149206c6-36e2-452b-8b73-c18495e56c13" targetNamespace="http://schemas.microsoft.com/office/2006/metadata/properties" ma:root="true" ma:fieldsID="e165041e1e338d0f905f3273a9f742f9" ns3:_="" ns4:_="">
    <xsd:import namespace="165b8c6a-7f42-4125-a203-b5777d14e7ff"/>
    <xsd:import namespace="149206c6-36e2-452b-8b73-c18495e56c1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5b8c6a-7f42-4125-a203-b5777d14e7f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9206c6-36e2-452b-8b73-c18495e56c13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96F099-179A-4391-B809-D2DFB7D620C9}">
  <ds:schemaRefs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165b8c6a-7f42-4125-a203-b5777d14e7ff"/>
    <ds:schemaRef ds:uri="http://schemas.openxmlformats.org/package/2006/metadata/core-properties"/>
    <ds:schemaRef ds:uri="http://schemas.microsoft.com/office/infopath/2007/PartnerControls"/>
    <ds:schemaRef ds:uri="149206c6-36e2-452b-8b73-c18495e56c13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E756BA9-8112-4F14-8871-3FE0BCE280A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A4E0DA-BDF8-4DDC-A0EF-9D6F59225CC6}">
  <ds:schemaRefs>
    <ds:schemaRef ds:uri="149206c6-36e2-452b-8b73-c18495e56c13"/>
    <ds:schemaRef ds:uri="165b8c6a-7f42-4125-a203-b5777d14e7f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1086</Words>
  <Application>Microsoft Office PowerPoint</Application>
  <PresentationFormat>Widescreen</PresentationFormat>
  <Paragraphs>94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Aptos</vt:lpstr>
      <vt:lpstr>Arial</vt:lpstr>
      <vt:lpstr>BentonSans Book</vt:lpstr>
      <vt:lpstr>BentonSans Medium</vt:lpstr>
      <vt:lpstr>BentonSans Regular</vt:lpstr>
      <vt:lpstr>BentonSansCond Black</vt:lpstr>
      <vt:lpstr>Calibri</vt:lpstr>
      <vt:lpstr>Georgia</vt:lpstr>
      <vt:lpstr>Lato</vt:lpstr>
      <vt:lpstr>Source Sans Pro</vt:lpstr>
      <vt:lpstr>Symbol</vt:lpstr>
      <vt:lpstr>iu colors</vt:lpstr>
      <vt:lpstr>Archival Internships:  High Impact or High Barrier?</vt:lpstr>
      <vt:lpstr>Do archives internships completed during graduate school correlate with greater career success after graduation?</vt:lpstr>
      <vt:lpstr>About</vt:lpstr>
      <vt:lpstr>State of internships      </vt:lpstr>
      <vt:lpstr>MIXED EVIDENCE</vt:lpstr>
      <vt:lpstr>Correlations with statistical significance! </vt:lpstr>
      <vt:lpstr>Correlations without statistical significance</vt:lpstr>
      <vt:lpstr>How do we interpret and use this data?</vt:lpstr>
      <vt:lpstr>Don’t count out internships yet</vt:lpstr>
      <vt:lpstr>What do you want a new archivist to know? </vt:lpstr>
      <vt:lpstr>Lowering Barriers to internships</vt:lpstr>
      <vt:lpstr>Feed an intern today!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OIL PAINTS</dc:title>
  <cp:lastModifiedBy>Rayman, Denise</cp:lastModifiedBy>
  <cp:revision>1</cp:revision>
  <dcterms:created xsi:type="dcterms:W3CDTF">2024-01-23T09:01:47Z</dcterms:created>
  <dcterms:modified xsi:type="dcterms:W3CDTF">2024-07-30T16:53:16Z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0x01010034E3BE34E919024688FF794798408D4A</vt:lpwstr>
  </property>
</Properties>
</file>