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notesMasterIdLst>
    <p:notesMasterId r:id="rId14"/>
  </p:notesMasterIdLst>
  <p:handoutMasterIdLst>
    <p:handoutMasterId r:id="rId15"/>
  </p:handoutMasterIdLst>
  <p:sldIdLst>
    <p:sldId id="314" r:id="rId5"/>
    <p:sldId id="359" r:id="rId6"/>
    <p:sldId id="362" r:id="rId7"/>
    <p:sldId id="361" r:id="rId8"/>
    <p:sldId id="363" r:id="rId9"/>
    <p:sldId id="364" r:id="rId10"/>
    <p:sldId id="367" r:id="rId11"/>
    <p:sldId id="365" r:id="rId12"/>
    <p:sldId id="341" r:id="rId13"/>
  </p:sldIdLst>
  <p:sldSz cx="9144000" cy="5143500" type="screen16x9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41">
          <p15:clr>
            <a:srgbClr val="A4A3A4"/>
          </p15:clr>
        </p15:guide>
        <p15:guide id="2" pos="39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C0E972B-4DE2-CEA0-F11B-58DAED14F590}" name="Rayman, Denise" initials="DR" userId="S::drayman@iu.edu::38968350-18fe-4591-95c7-e355ff922c4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C17945"/>
    <a:srgbClr val="969696"/>
    <a:srgbClr val="9E9A95"/>
    <a:srgbClr val="382E25"/>
    <a:srgbClr val="31526A"/>
    <a:srgbClr val="690304"/>
    <a:srgbClr val="252626"/>
    <a:srgbClr val="A6A6A6"/>
    <a:srgbClr val="C6BF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4AC82C2-C94C-407E-9EF4-0BD24F7DD40D}" v="13" dt="2023-11-08T21:22:05.540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7" d="100"/>
          <a:sy n="117" d="100"/>
        </p:scale>
        <p:origin x="828" y="56"/>
      </p:cViewPr>
      <p:guideLst>
        <p:guide orient="horz" pos="3141"/>
        <p:guide pos="39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22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pocz, Olivia Jo" userId="S::osipoczo@iu.edu::e2fca8e3-fbd8-476e-b798-4b44ce4af91e" providerId="AD" clId="Web-{AF7030ED-D9AA-1351-E554-03D08C717E32}"/>
    <pc:docChg chg="modSld">
      <pc:chgData name="Sipocz, Olivia Jo" userId="S::osipoczo@iu.edu::e2fca8e3-fbd8-476e-b798-4b44ce4af91e" providerId="AD" clId="Web-{AF7030ED-D9AA-1351-E554-03D08C717E32}" dt="2023-11-04T01:41:26.563" v="1468" actId="1076"/>
      <pc:docMkLst>
        <pc:docMk/>
      </pc:docMkLst>
      <pc:sldChg chg="modSp">
        <pc:chgData name="Sipocz, Olivia Jo" userId="S::osipoczo@iu.edu::e2fca8e3-fbd8-476e-b798-4b44ce4af91e" providerId="AD" clId="Web-{AF7030ED-D9AA-1351-E554-03D08C717E32}" dt="2023-11-03T21:20:48.070" v="1273" actId="20577"/>
        <pc:sldMkLst>
          <pc:docMk/>
          <pc:sldMk cId="1116608876" sldId="341"/>
        </pc:sldMkLst>
        <pc:spChg chg="mod">
          <ac:chgData name="Sipocz, Olivia Jo" userId="S::osipoczo@iu.edu::e2fca8e3-fbd8-476e-b798-4b44ce4af91e" providerId="AD" clId="Web-{AF7030ED-D9AA-1351-E554-03D08C717E32}" dt="2023-11-03T21:20:48.070" v="1273" actId="20577"/>
          <ac:spMkLst>
            <pc:docMk/>
            <pc:sldMk cId="1116608876" sldId="341"/>
            <ac:spMk id="2" creationId="{029BB256-091B-4CDB-AE59-F7D2BCAF0ACE}"/>
          </ac:spMkLst>
        </pc:spChg>
      </pc:sldChg>
      <pc:sldChg chg="modSp">
        <pc:chgData name="Sipocz, Olivia Jo" userId="S::osipoczo@iu.edu::e2fca8e3-fbd8-476e-b798-4b44ce4af91e" providerId="AD" clId="Web-{AF7030ED-D9AA-1351-E554-03D08C717E32}" dt="2023-11-04T01:41:26.563" v="1468" actId="1076"/>
        <pc:sldMkLst>
          <pc:docMk/>
          <pc:sldMk cId="1187425753" sldId="361"/>
        </pc:sldMkLst>
        <pc:picChg chg="mod modCrop">
          <ac:chgData name="Sipocz, Olivia Jo" userId="S::osipoczo@iu.edu::e2fca8e3-fbd8-476e-b798-4b44ce4af91e" providerId="AD" clId="Web-{AF7030ED-D9AA-1351-E554-03D08C717E32}" dt="2023-11-04T01:41:26.563" v="1468" actId="1076"/>
          <ac:picMkLst>
            <pc:docMk/>
            <pc:sldMk cId="1187425753" sldId="361"/>
            <ac:picMk id="11" creationId="{F5D795A8-6E3D-85C5-A59D-E132318ABFBC}"/>
          </ac:picMkLst>
        </pc:picChg>
      </pc:sldChg>
      <pc:sldChg chg="modSp">
        <pc:chgData name="Sipocz, Olivia Jo" userId="S::osipoczo@iu.edu::e2fca8e3-fbd8-476e-b798-4b44ce4af91e" providerId="AD" clId="Web-{AF7030ED-D9AA-1351-E554-03D08C717E32}" dt="2023-11-03T20:53:57.998" v="776" actId="20577"/>
        <pc:sldMkLst>
          <pc:docMk/>
          <pc:sldMk cId="3449416661" sldId="362"/>
        </pc:sldMkLst>
        <pc:spChg chg="mod">
          <ac:chgData name="Sipocz, Olivia Jo" userId="S::osipoczo@iu.edu::e2fca8e3-fbd8-476e-b798-4b44ce4af91e" providerId="AD" clId="Web-{AF7030ED-D9AA-1351-E554-03D08C717E32}" dt="2023-11-03T20:53:57.998" v="776" actId="20577"/>
          <ac:spMkLst>
            <pc:docMk/>
            <pc:sldMk cId="3449416661" sldId="362"/>
            <ac:spMk id="6" creationId="{552AAD19-6207-9CBE-2B67-3D97262F0C84}"/>
          </ac:spMkLst>
        </pc:spChg>
      </pc:sldChg>
      <pc:sldChg chg="addSp delSp modSp">
        <pc:chgData name="Sipocz, Olivia Jo" userId="S::osipoczo@iu.edu::e2fca8e3-fbd8-476e-b798-4b44ce4af91e" providerId="AD" clId="Web-{AF7030ED-D9AA-1351-E554-03D08C717E32}" dt="2023-11-03T21:14:25.295" v="1214" actId="20577"/>
        <pc:sldMkLst>
          <pc:docMk/>
          <pc:sldMk cId="3220586719" sldId="363"/>
        </pc:sldMkLst>
        <pc:spChg chg="mod">
          <ac:chgData name="Sipocz, Olivia Jo" userId="S::osipoczo@iu.edu::e2fca8e3-fbd8-476e-b798-4b44ce4af91e" providerId="AD" clId="Web-{AF7030ED-D9AA-1351-E554-03D08C717E32}" dt="2023-11-03T20:57:05.315" v="821" actId="20577"/>
          <ac:spMkLst>
            <pc:docMk/>
            <pc:sldMk cId="3220586719" sldId="363"/>
            <ac:spMk id="8" creationId="{5118D262-1834-9472-27B9-71BF8E942B76}"/>
          </ac:spMkLst>
        </pc:spChg>
        <pc:spChg chg="mod">
          <ac:chgData name="Sipocz, Olivia Jo" userId="S::osipoczo@iu.edu::e2fca8e3-fbd8-476e-b798-4b44ce4af91e" providerId="AD" clId="Web-{AF7030ED-D9AA-1351-E554-03D08C717E32}" dt="2023-11-03T21:14:25.295" v="1214" actId="20577"/>
          <ac:spMkLst>
            <pc:docMk/>
            <pc:sldMk cId="3220586719" sldId="363"/>
            <ac:spMk id="9" creationId="{80DCC22D-59BB-E696-2BD0-666BE77F3EBB}"/>
          </ac:spMkLst>
        </pc:spChg>
        <pc:picChg chg="add del mod">
          <ac:chgData name="Sipocz, Olivia Jo" userId="S::osipoczo@iu.edu::e2fca8e3-fbd8-476e-b798-4b44ce4af91e" providerId="AD" clId="Web-{AF7030ED-D9AA-1351-E554-03D08C717E32}" dt="2023-11-03T20:17:13.676" v="3"/>
          <ac:picMkLst>
            <pc:docMk/>
            <pc:sldMk cId="3220586719" sldId="363"/>
            <ac:picMk id="2" creationId="{4C59588D-91D6-DA91-3E38-47BA9B713772}"/>
          </ac:picMkLst>
        </pc:picChg>
        <pc:picChg chg="mod">
          <ac:chgData name="Sipocz, Olivia Jo" userId="S::osipoczo@iu.edu::e2fca8e3-fbd8-476e-b798-4b44ce4af91e" providerId="AD" clId="Web-{AF7030ED-D9AA-1351-E554-03D08C717E32}" dt="2023-11-03T20:56:24.752" v="795" actId="1076"/>
          <ac:picMkLst>
            <pc:docMk/>
            <pc:sldMk cId="3220586719" sldId="363"/>
            <ac:picMk id="3" creationId="{01D64C92-094B-6338-1F1D-0DA9010EF552}"/>
          </ac:picMkLst>
        </pc:picChg>
        <pc:picChg chg="add mod">
          <ac:chgData name="Sipocz, Olivia Jo" userId="S::osipoczo@iu.edu::e2fca8e3-fbd8-476e-b798-4b44ce4af91e" providerId="AD" clId="Web-{AF7030ED-D9AA-1351-E554-03D08C717E32}" dt="2023-11-03T20:56:21.955" v="794" actId="1076"/>
          <ac:picMkLst>
            <pc:docMk/>
            <pc:sldMk cId="3220586719" sldId="363"/>
            <ac:picMk id="4" creationId="{32BA703D-2618-F2E2-48A2-65854DE3060F}"/>
          </ac:picMkLst>
        </pc:picChg>
      </pc:sldChg>
      <pc:sldChg chg="addSp delSp modSp addAnim delAnim modAnim">
        <pc:chgData name="Sipocz, Olivia Jo" userId="S::osipoczo@iu.edu::e2fca8e3-fbd8-476e-b798-4b44ce4af91e" providerId="AD" clId="Web-{AF7030ED-D9AA-1351-E554-03D08C717E32}" dt="2023-11-04T01:40:14.734" v="1463" actId="1076"/>
        <pc:sldMkLst>
          <pc:docMk/>
          <pc:sldMk cId="16453951" sldId="364"/>
        </pc:sldMkLst>
        <pc:spChg chg="add mod">
          <ac:chgData name="Sipocz, Olivia Jo" userId="S::osipoczo@iu.edu::e2fca8e3-fbd8-476e-b798-4b44ce4af91e" providerId="AD" clId="Web-{AF7030ED-D9AA-1351-E554-03D08C717E32}" dt="2023-11-04T01:39:51.936" v="1458" actId="1076"/>
          <ac:spMkLst>
            <pc:docMk/>
            <pc:sldMk cId="16453951" sldId="364"/>
            <ac:spMk id="2" creationId="{B22A8F9B-A033-6951-6FBC-37CE7B6DF567}"/>
          </ac:spMkLst>
        </pc:spChg>
        <pc:spChg chg="add mod">
          <ac:chgData name="Sipocz, Olivia Jo" userId="S::osipoczo@iu.edu::e2fca8e3-fbd8-476e-b798-4b44ce4af91e" providerId="AD" clId="Web-{AF7030ED-D9AA-1351-E554-03D08C717E32}" dt="2023-11-04T01:39:51.952" v="1459" actId="1076"/>
          <ac:spMkLst>
            <pc:docMk/>
            <pc:sldMk cId="16453951" sldId="364"/>
            <ac:spMk id="3" creationId="{59197C21-DFDC-6CFB-0DDE-D5667E90BCE7}"/>
          </ac:spMkLst>
        </pc:spChg>
        <pc:spChg chg="add del mod">
          <ac:chgData name="Sipocz, Olivia Jo" userId="S::osipoczo@iu.edu::e2fca8e3-fbd8-476e-b798-4b44ce4af91e" providerId="AD" clId="Web-{AF7030ED-D9AA-1351-E554-03D08C717E32}" dt="2023-11-03T20:20:15.056" v="36"/>
          <ac:spMkLst>
            <pc:docMk/>
            <pc:sldMk cId="16453951" sldId="364"/>
            <ac:spMk id="4" creationId="{8EB103EB-BB2D-0AB1-785D-2496DB429D4E}"/>
          </ac:spMkLst>
        </pc:spChg>
        <pc:spChg chg="add mod">
          <ac:chgData name="Sipocz, Olivia Jo" userId="S::osipoczo@iu.edu::e2fca8e3-fbd8-476e-b798-4b44ce4af91e" providerId="AD" clId="Web-{AF7030ED-D9AA-1351-E554-03D08C717E32}" dt="2023-11-04T01:39:51.952" v="1460" actId="1076"/>
          <ac:spMkLst>
            <pc:docMk/>
            <pc:sldMk cId="16453951" sldId="364"/>
            <ac:spMk id="4" creationId="{C80994E9-218A-D2A9-C15C-A66C314068E0}"/>
          </ac:spMkLst>
        </pc:spChg>
        <pc:spChg chg="mod">
          <ac:chgData name="Sipocz, Olivia Jo" userId="S::osipoczo@iu.edu::e2fca8e3-fbd8-476e-b798-4b44ce4af91e" providerId="AD" clId="Web-{AF7030ED-D9AA-1351-E554-03D08C717E32}" dt="2023-11-03T21:17:16.143" v="1233" actId="1076"/>
          <ac:spMkLst>
            <pc:docMk/>
            <pc:sldMk cId="16453951" sldId="364"/>
            <ac:spMk id="5" creationId="{A0E7ED1A-099F-7FB1-F634-6378A7720175}"/>
          </ac:spMkLst>
        </pc:spChg>
        <pc:spChg chg="mod">
          <ac:chgData name="Sipocz, Olivia Jo" userId="S::osipoczo@iu.edu::e2fca8e3-fbd8-476e-b798-4b44ce4af91e" providerId="AD" clId="Web-{AF7030ED-D9AA-1351-E554-03D08C717E32}" dt="2023-11-03T21:15:39.734" v="1218" actId="20577"/>
          <ac:spMkLst>
            <pc:docMk/>
            <pc:sldMk cId="16453951" sldId="364"/>
            <ac:spMk id="6" creationId="{61CCE580-65E3-6CCB-2D9C-1FA37BBEFFBD}"/>
          </ac:spMkLst>
        </pc:spChg>
        <pc:spChg chg="add del mod">
          <ac:chgData name="Sipocz, Olivia Jo" userId="S::osipoczo@iu.edu::e2fca8e3-fbd8-476e-b798-4b44ce4af91e" providerId="AD" clId="Web-{AF7030ED-D9AA-1351-E554-03D08C717E32}" dt="2023-11-03T21:16:50.080" v="1227"/>
          <ac:spMkLst>
            <pc:docMk/>
            <pc:sldMk cId="16453951" sldId="364"/>
            <ac:spMk id="7" creationId="{1A781AEA-4D52-DF2A-DAD6-EB42E3A0DB51}"/>
          </ac:spMkLst>
        </pc:spChg>
        <pc:spChg chg="del">
          <ac:chgData name="Sipocz, Olivia Jo" userId="S::osipoczo@iu.edu::e2fca8e3-fbd8-476e-b798-4b44ce4af91e" providerId="AD" clId="Web-{AF7030ED-D9AA-1351-E554-03D08C717E32}" dt="2023-11-03T20:20:01.399" v="32"/>
          <ac:spMkLst>
            <pc:docMk/>
            <pc:sldMk cId="16453951" sldId="364"/>
            <ac:spMk id="7" creationId="{8A506957-5221-AB60-90D3-2EC20978315E}"/>
          </ac:spMkLst>
        </pc:spChg>
        <pc:spChg chg="add mod">
          <ac:chgData name="Sipocz, Olivia Jo" userId="S::osipoczo@iu.edu::e2fca8e3-fbd8-476e-b798-4b44ce4af91e" providerId="AD" clId="Web-{AF7030ED-D9AA-1351-E554-03D08C717E32}" dt="2023-11-04T01:40:14.734" v="1463" actId="1076"/>
          <ac:spMkLst>
            <pc:docMk/>
            <pc:sldMk cId="16453951" sldId="364"/>
            <ac:spMk id="9" creationId="{573BB020-E8DD-B7DA-D30B-7705581944D1}"/>
          </ac:spMkLst>
        </pc:spChg>
        <pc:spChg chg="add mod">
          <ac:chgData name="Sipocz, Olivia Jo" userId="S::osipoczo@iu.edu::e2fca8e3-fbd8-476e-b798-4b44ce4af91e" providerId="AD" clId="Web-{AF7030ED-D9AA-1351-E554-03D08C717E32}" dt="2023-11-04T01:39:51.983" v="1462" actId="1076"/>
          <ac:spMkLst>
            <pc:docMk/>
            <pc:sldMk cId="16453951" sldId="364"/>
            <ac:spMk id="10" creationId="{7B85E9F5-AF94-BA4A-A79C-382BD28F8FED}"/>
          </ac:spMkLst>
        </pc:spChg>
        <pc:picChg chg="add del mod ord">
          <ac:chgData name="Sipocz, Olivia Jo" userId="S::osipoczo@iu.edu::e2fca8e3-fbd8-476e-b798-4b44ce4af91e" providerId="AD" clId="Web-{AF7030ED-D9AA-1351-E554-03D08C717E32}" dt="2023-11-03T20:20:12.634" v="35"/>
          <ac:picMkLst>
            <pc:docMk/>
            <pc:sldMk cId="16453951" sldId="364"/>
            <ac:picMk id="2" creationId="{84C75EF1-A71D-2D71-01A6-591D16382539}"/>
          </ac:picMkLst>
        </pc:picChg>
        <pc:picChg chg="add mod">
          <ac:chgData name="Sipocz, Olivia Jo" userId="S::osipoczo@iu.edu::e2fca8e3-fbd8-476e-b798-4b44ce4af91e" providerId="AD" clId="Web-{AF7030ED-D9AA-1351-E554-03D08C717E32}" dt="2023-11-04T01:39:51.905" v="1457" actId="1076"/>
          <ac:picMkLst>
            <pc:docMk/>
            <pc:sldMk cId="16453951" sldId="364"/>
            <ac:picMk id="8" creationId="{A8C442E9-1063-B43C-A620-00CE3730385E}"/>
          </ac:picMkLst>
        </pc:picChg>
      </pc:sldChg>
      <pc:sldChg chg="modSp">
        <pc:chgData name="Sipocz, Olivia Jo" userId="S::osipoczo@iu.edu::e2fca8e3-fbd8-476e-b798-4b44ce4af91e" providerId="AD" clId="Web-{AF7030ED-D9AA-1351-E554-03D08C717E32}" dt="2023-11-03T21:43:33.011" v="1456" actId="20577"/>
        <pc:sldMkLst>
          <pc:docMk/>
          <pc:sldMk cId="2316251171" sldId="365"/>
        </pc:sldMkLst>
        <pc:spChg chg="mod">
          <ac:chgData name="Sipocz, Olivia Jo" userId="S::osipoczo@iu.edu::e2fca8e3-fbd8-476e-b798-4b44ce4af91e" providerId="AD" clId="Web-{AF7030ED-D9AA-1351-E554-03D08C717E32}" dt="2023-11-03T21:43:33.011" v="1456" actId="20577"/>
          <ac:spMkLst>
            <pc:docMk/>
            <pc:sldMk cId="2316251171" sldId="365"/>
            <ac:spMk id="9" creationId="{6C7F117D-3F8C-C497-1389-A62DBBD35A94}"/>
          </ac:spMkLst>
        </pc:spChg>
      </pc:sldChg>
      <pc:sldChg chg="modSp">
        <pc:chgData name="Sipocz, Olivia Jo" userId="S::osipoczo@iu.edu::e2fca8e3-fbd8-476e-b798-4b44ce4af91e" providerId="AD" clId="Web-{AF7030ED-D9AA-1351-E554-03D08C717E32}" dt="2023-11-03T21:40:11.053" v="1357" actId="1076"/>
        <pc:sldMkLst>
          <pc:docMk/>
          <pc:sldMk cId="3939047735" sldId="367"/>
        </pc:sldMkLst>
        <pc:spChg chg="mod">
          <ac:chgData name="Sipocz, Olivia Jo" userId="S::osipoczo@iu.edu::e2fca8e3-fbd8-476e-b798-4b44ce4af91e" providerId="AD" clId="Web-{AF7030ED-D9AA-1351-E554-03D08C717E32}" dt="2023-11-03T21:40:11.053" v="1357" actId="1076"/>
          <ac:spMkLst>
            <pc:docMk/>
            <pc:sldMk cId="3939047735" sldId="367"/>
            <ac:spMk id="8" creationId="{746A79C6-EEEE-69CD-A187-24234CF5C1F8}"/>
          </ac:spMkLst>
        </pc:spChg>
      </pc:sldChg>
    </pc:docChg>
  </pc:docChgLst>
  <pc:docChgLst>
    <pc:chgData name="Sipocz, Olivia Jo" userId="S::osipoczo@iu.edu::e2fca8e3-fbd8-476e-b798-4b44ce4af91e" providerId="AD" clId="Web-{3EA2B7F5-F2F7-A599-DCF2-7FB75DD11318}"/>
    <pc:docChg chg="">
      <pc:chgData name="Sipocz, Olivia Jo" userId="S::osipoczo@iu.edu::e2fca8e3-fbd8-476e-b798-4b44ce4af91e" providerId="AD" clId="Web-{3EA2B7F5-F2F7-A599-DCF2-7FB75DD11318}" dt="2023-11-07T22:04:30.214" v="1"/>
      <pc:docMkLst>
        <pc:docMk/>
      </pc:docMkLst>
      <pc:sldChg chg="addCm delCm">
        <pc:chgData name="Sipocz, Olivia Jo" userId="S::osipoczo@iu.edu::e2fca8e3-fbd8-476e-b798-4b44ce4af91e" providerId="AD" clId="Web-{3EA2B7F5-F2F7-A599-DCF2-7FB75DD11318}" dt="2023-11-07T22:04:30.214" v="1"/>
        <pc:sldMkLst>
          <pc:docMk/>
          <pc:sldMk cId="3280731312" sldId="359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 del">
              <pc226:chgData name="Sipocz, Olivia Jo" userId="S::osipoczo@iu.edu::e2fca8e3-fbd8-476e-b798-4b44ce4af91e" providerId="AD" clId="Web-{3EA2B7F5-F2F7-A599-DCF2-7FB75DD11318}" dt="2023-11-07T22:04:30.214" v="1"/>
              <pc2:cmMkLst xmlns:pc2="http://schemas.microsoft.com/office/powerpoint/2019/9/main/command">
                <pc:docMk/>
                <pc:sldMk cId="3280731312" sldId="359"/>
                <pc2:cmMk id="{EBBEF0EB-1713-4AFD-A45B-C8A8EFB4F247}"/>
              </pc2:cmMkLst>
            </pc226:cmChg>
          </p:ext>
        </pc:extLst>
      </pc:sldChg>
    </pc:docChg>
  </pc:docChgLst>
  <pc:docChgLst>
    <pc:chgData name="Rayman, Denise" userId="38968350-18fe-4591-95c7-e355ff922c44" providerId="ADAL" clId="{C0310444-EA6C-4033-84EB-9291EF6B2927}"/>
    <pc:docChg chg="undo custSel addSld delSld modSld">
      <pc:chgData name="Rayman, Denise" userId="38968350-18fe-4591-95c7-e355ff922c44" providerId="ADAL" clId="{C0310444-EA6C-4033-84EB-9291EF6B2927}" dt="2023-11-06T20:50:04.311" v="2107" actId="20577"/>
      <pc:docMkLst>
        <pc:docMk/>
      </pc:docMkLst>
      <pc:sldChg chg="modSp mod">
        <pc:chgData name="Rayman, Denise" userId="38968350-18fe-4591-95c7-e355ff922c44" providerId="ADAL" clId="{C0310444-EA6C-4033-84EB-9291EF6B2927}" dt="2023-10-31T19:45:41.748" v="95" actId="20577"/>
        <pc:sldMkLst>
          <pc:docMk/>
          <pc:sldMk cId="919017497" sldId="314"/>
        </pc:sldMkLst>
        <pc:spChg chg="mod">
          <ac:chgData name="Rayman, Denise" userId="38968350-18fe-4591-95c7-e355ff922c44" providerId="ADAL" clId="{C0310444-EA6C-4033-84EB-9291EF6B2927}" dt="2023-10-31T19:43:49.817" v="84" actId="14100"/>
          <ac:spMkLst>
            <pc:docMk/>
            <pc:sldMk cId="919017497" sldId="314"/>
            <ac:spMk id="2" creationId="{00000000-0000-0000-0000-000000000000}"/>
          </ac:spMkLst>
        </pc:spChg>
        <pc:spChg chg="mod">
          <ac:chgData name="Rayman, Denise" userId="38968350-18fe-4591-95c7-e355ff922c44" providerId="ADAL" clId="{C0310444-EA6C-4033-84EB-9291EF6B2927}" dt="2023-10-31T19:45:41.748" v="95" actId="20577"/>
          <ac:spMkLst>
            <pc:docMk/>
            <pc:sldMk cId="919017497" sldId="314"/>
            <ac:spMk id="3" creationId="{00000000-0000-0000-0000-000000000000}"/>
          </ac:spMkLst>
        </pc:spChg>
        <pc:spChg chg="mod">
          <ac:chgData name="Rayman, Denise" userId="38968350-18fe-4591-95c7-e355ff922c44" providerId="ADAL" clId="{C0310444-EA6C-4033-84EB-9291EF6B2927}" dt="2023-10-31T19:43:31.197" v="43" actId="20577"/>
          <ac:spMkLst>
            <pc:docMk/>
            <pc:sldMk cId="919017497" sldId="314"/>
            <ac:spMk id="4" creationId="{00000000-0000-0000-0000-000000000000}"/>
          </ac:spMkLst>
        </pc:spChg>
        <pc:spChg chg="mod">
          <ac:chgData name="Rayman, Denise" userId="38968350-18fe-4591-95c7-e355ff922c44" providerId="ADAL" clId="{C0310444-EA6C-4033-84EB-9291EF6B2927}" dt="2023-10-31T19:45:28.084" v="87"/>
          <ac:spMkLst>
            <pc:docMk/>
            <pc:sldMk cId="919017497" sldId="314"/>
            <ac:spMk id="5" creationId="{83B72689-93D9-4DB0-8E31-712D37FB1E3C}"/>
          </ac:spMkLst>
        </pc:spChg>
      </pc:sldChg>
      <pc:sldChg chg="modSp mod">
        <pc:chgData name="Rayman, Denise" userId="38968350-18fe-4591-95c7-e355ff922c44" providerId="ADAL" clId="{C0310444-EA6C-4033-84EB-9291EF6B2927}" dt="2023-11-03T20:35:36.938" v="2038" actId="114"/>
        <pc:sldMkLst>
          <pc:docMk/>
          <pc:sldMk cId="1116608876" sldId="341"/>
        </pc:sldMkLst>
        <pc:spChg chg="mod">
          <ac:chgData name="Rayman, Denise" userId="38968350-18fe-4591-95c7-e355ff922c44" providerId="ADAL" clId="{C0310444-EA6C-4033-84EB-9291EF6B2927}" dt="2023-11-03T20:35:36.938" v="2038" actId="114"/>
          <ac:spMkLst>
            <pc:docMk/>
            <pc:sldMk cId="1116608876" sldId="341"/>
            <ac:spMk id="2" creationId="{029BB256-091B-4CDB-AE59-F7D2BCAF0ACE}"/>
          </ac:spMkLst>
        </pc:spChg>
      </pc:sldChg>
      <pc:sldChg chg="del">
        <pc:chgData name="Rayman, Denise" userId="38968350-18fe-4591-95c7-e355ff922c44" providerId="ADAL" clId="{C0310444-EA6C-4033-84EB-9291EF6B2927}" dt="2023-10-31T19:57:32.257" v="691" actId="47"/>
        <pc:sldMkLst>
          <pc:docMk/>
          <pc:sldMk cId="3630475923" sldId="356"/>
        </pc:sldMkLst>
      </pc:sldChg>
      <pc:sldChg chg="del">
        <pc:chgData name="Rayman, Denise" userId="38968350-18fe-4591-95c7-e355ff922c44" providerId="ADAL" clId="{C0310444-EA6C-4033-84EB-9291EF6B2927}" dt="2023-10-31T19:46:52.170" v="114" actId="47"/>
        <pc:sldMkLst>
          <pc:docMk/>
          <pc:sldMk cId="4129998182" sldId="358"/>
        </pc:sldMkLst>
      </pc:sldChg>
      <pc:sldChg chg="modSp mod modNotesTx">
        <pc:chgData name="Rayman, Denise" userId="38968350-18fe-4591-95c7-e355ff922c44" providerId="ADAL" clId="{C0310444-EA6C-4033-84EB-9291EF6B2927}" dt="2023-11-06T20:31:19.900" v="2049" actId="20577"/>
        <pc:sldMkLst>
          <pc:docMk/>
          <pc:sldMk cId="3280731312" sldId="359"/>
        </pc:sldMkLst>
        <pc:spChg chg="mod">
          <ac:chgData name="Rayman, Denise" userId="38968350-18fe-4591-95c7-e355ff922c44" providerId="ADAL" clId="{C0310444-EA6C-4033-84EB-9291EF6B2927}" dt="2023-10-31T19:52:46.352" v="303" actId="14100"/>
          <ac:spMkLst>
            <pc:docMk/>
            <pc:sldMk cId="3280731312" sldId="359"/>
            <ac:spMk id="4" creationId="{D2768679-60B0-9AD0-6C38-7E7DC3EDD6F0}"/>
          </ac:spMkLst>
        </pc:spChg>
        <pc:spChg chg="mod">
          <ac:chgData name="Rayman, Denise" userId="38968350-18fe-4591-95c7-e355ff922c44" providerId="ADAL" clId="{C0310444-EA6C-4033-84EB-9291EF6B2927}" dt="2023-10-31T20:01:47.496" v="759" actId="20577"/>
          <ac:spMkLst>
            <pc:docMk/>
            <pc:sldMk cId="3280731312" sldId="359"/>
            <ac:spMk id="5" creationId="{9202FB53-25F8-EFCC-A4A5-065067AC5BC4}"/>
          </ac:spMkLst>
        </pc:spChg>
      </pc:sldChg>
      <pc:sldChg chg="del">
        <pc:chgData name="Rayman, Denise" userId="38968350-18fe-4591-95c7-e355ff922c44" providerId="ADAL" clId="{C0310444-EA6C-4033-84EB-9291EF6B2927}" dt="2023-10-31T19:58:53.553" v="695" actId="47"/>
        <pc:sldMkLst>
          <pc:docMk/>
          <pc:sldMk cId="9534483" sldId="360"/>
        </pc:sldMkLst>
      </pc:sldChg>
      <pc:sldChg chg="del">
        <pc:chgData name="Rayman, Denise" userId="38968350-18fe-4591-95c7-e355ff922c44" providerId="ADAL" clId="{C0310444-EA6C-4033-84EB-9291EF6B2927}" dt="2023-10-31T19:47:05.596" v="119" actId="47"/>
        <pc:sldMkLst>
          <pc:docMk/>
          <pc:sldMk cId="622341206" sldId="361"/>
        </pc:sldMkLst>
      </pc:sldChg>
      <pc:sldChg chg="addSp delSp modSp new mod modClrScheme chgLayout modNotesTx">
        <pc:chgData name="Rayman, Denise" userId="38968350-18fe-4591-95c7-e355ff922c44" providerId="ADAL" clId="{C0310444-EA6C-4033-84EB-9291EF6B2927}" dt="2023-11-03T19:02:42.458" v="1006" actId="20577"/>
        <pc:sldMkLst>
          <pc:docMk/>
          <pc:sldMk cId="1187425753" sldId="361"/>
        </pc:sldMkLst>
        <pc:spChg chg="del mod ord">
          <ac:chgData name="Rayman, Denise" userId="38968350-18fe-4591-95c7-e355ff922c44" providerId="ADAL" clId="{C0310444-EA6C-4033-84EB-9291EF6B2927}" dt="2023-10-31T19:49:02.139" v="219" actId="700"/>
          <ac:spMkLst>
            <pc:docMk/>
            <pc:sldMk cId="1187425753" sldId="361"/>
            <ac:spMk id="2" creationId="{74139FF5-B9F9-9DF4-AA58-485E58F54BC8}"/>
          </ac:spMkLst>
        </pc:spChg>
        <pc:spChg chg="del">
          <ac:chgData name="Rayman, Denise" userId="38968350-18fe-4591-95c7-e355ff922c44" providerId="ADAL" clId="{C0310444-EA6C-4033-84EB-9291EF6B2927}" dt="2023-10-31T19:49:02.139" v="219" actId="700"/>
          <ac:spMkLst>
            <pc:docMk/>
            <pc:sldMk cId="1187425753" sldId="361"/>
            <ac:spMk id="3" creationId="{93AB0CB2-81DF-21B3-562C-5C1EAD12CB7D}"/>
          </ac:spMkLst>
        </pc:spChg>
        <pc:spChg chg="del mod ord">
          <ac:chgData name="Rayman, Denise" userId="38968350-18fe-4591-95c7-e355ff922c44" providerId="ADAL" clId="{C0310444-EA6C-4033-84EB-9291EF6B2927}" dt="2023-10-31T19:49:02.139" v="219" actId="700"/>
          <ac:spMkLst>
            <pc:docMk/>
            <pc:sldMk cId="1187425753" sldId="361"/>
            <ac:spMk id="4" creationId="{54530A87-4443-55C0-F701-BC3F796CE1FC}"/>
          </ac:spMkLst>
        </pc:spChg>
        <pc:spChg chg="add mod ord">
          <ac:chgData name="Rayman, Denise" userId="38968350-18fe-4591-95c7-e355ff922c44" providerId="ADAL" clId="{C0310444-EA6C-4033-84EB-9291EF6B2927}" dt="2023-10-31T19:55:50.933" v="644" actId="700"/>
          <ac:spMkLst>
            <pc:docMk/>
            <pc:sldMk cId="1187425753" sldId="361"/>
            <ac:spMk id="5" creationId="{4B173A72-7ED2-473F-DDE7-2DD447102F74}"/>
          </ac:spMkLst>
        </pc:spChg>
        <pc:spChg chg="add del mod ord">
          <ac:chgData name="Rayman, Denise" userId="38968350-18fe-4591-95c7-e355ff922c44" providerId="ADAL" clId="{C0310444-EA6C-4033-84EB-9291EF6B2927}" dt="2023-10-31T19:55:50.933" v="644" actId="700"/>
          <ac:spMkLst>
            <pc:docMk/>
            <pc:sldMk cId="1187425753" sldId="361"/>
            <ac:spMk id="6" creationId="{1ECA3D73-3EAC-D471-E9DD-B79C7216B175}"/>
          </ac:spMkLst>
        </pc:spChg>
        <pc:spChg chg="add del mod ord">
          <ac:chgData name="Rayman, Denise" userId="38968350-18fe-4591-95c7-e355ff922c44" providerId="ADAL" clId="{C0310444-EA6C-4033-84EB-9291EF6B2927}" dt="2023-10-31T19:51:55.735" v="278"/>
          <ac:spMkLst>
            <pc:docMk/>
            <pc:sldMk cId="1187425753" sldId="361"/>
            <ac:spMk id="7" creationId="{51F9AA14-0624-7594-6DB5-4C10AE43D21B}"/>
          </ac:spMkLst>
        </pc:spChg>
        <pc:spChg chg="add mod ord">
          <ac:chgData name="Rayman, Denise" userId="38968350-18fe-4591-95c7-e355ff922c44" providerId="ADAL" clId="{C0310444-EA6C-4033-84EB-9291EF6B2927}" dt="2023-10-31T19:55:50.933" v="644" actId="700"/>
          <ac:spMkLst>
            <pc:docMk/>
            <pc:sldMk cId="1187425753" sldId="361"/>
            <ac:spMk id="12" creationId="{6EFE4285-0C78-2EE6-D643-A4B0D9F59A5D}"/>
          </ac:spMkLst>
        </pc:spChg>
        <pc:picChg chg="add del mod modCrop">
          <ac:chgData name="Rayman, Denise" userId="38968350-18fe-4591-95c7-e355ff922c44" providerId="ADAL" clId="{C0310444-EA6C-4033-84EB-9291EF6B2927}" dt="2023-10-31T19:51:52.030" v="277"/>
          <ac:picMkLst>
            <pc:docMk/>
            <pc:sldMk cId="1187425753" sldId="361"/>
            <ac:picMk id="9" creationId="{C4A7A6DE-11DD-9DD4-0756-B44452D534F9}"/>
          </ac:picMkLst>
        </pc:picChg>
        <pc:picChg chg="add mod ord modCrop">
          <ac:chgData name="Rayman, Denise" userId="38968350-18fe-4591-95c7-e355ff922c44" providerId="ADAL" clId="{C0310444-EA6C-4033-84EB-9291EF6B2927}" dt="2023-10-31T19:57:27.874" v="690" actId="14100"/>
          <ac:picMkLst>
            <pc:docMk/>
            <pc:sldMk cId="1187425753" sldId="361"/>
            <ac:picMk id="11" creationId="{F5D795A8-6E3D-85C5-A59D-E132318ABFBC}"/>
          </ac:picMkLst>
        </pc:picChg>
      </pc:sldChg>
      <pc:sldChg chg="addSp delSp modSp new mod modClrScheme chgLayout">
        <pc:chgData name="Rayman, Denise" userId="38968350-18fe-4591-95c7-e355ff922c44" providerId="ADAL" clId="{C0310444-EA6C-4033-84EB-9291EF6B2927}" dt="2023-10-31T19:57:56.503" v="694" actId="1076"/>
        <pc:sldMkLst>
          <pc:docMk/>
          <pc:sldMk cId="3449416661" sldId="362"/>
        </pc:sldMkLst>
        <pc:spChg chg="del mod ord">
          <ac:chgData name="Rayman, Denise" userId="38968350-18fe-4591-95c7-e355ff922c44" providerId="ADAL" clId="{C0310444-EA6C-4033-84EB-9291EF6B2927}" dt="2023-10-31T19:55:47.123" v="643" actId="700"/>
          <ac:spMkLst>
            <pc:docMk/>
            <pc:sldMk cId="3449416661" sldId="362"/>
            <ac:spMk id="2" creationId="{8D1DAA23-0FE5-3646-DAFD-B0074BDEED7F}"/>
          </ac:spMkLst>
        </pc:spChg>
        <pc:spChg chg="del">
          <ac:chgData name="Rayman, Denise" userId="38968350-18fe-4591-95c7-e355ff922c44" providerId="ADAL" clId="{C0310444-EA6C-4033-84EB-9291EF6B2927}" dt="2023-10-31T19:55:47.123" v="643" actId="700"/>
          <ac:spMkLst>
            <pc:docMk/>
            <pc:sldMk cId="3449416661" sldId="362"/>
            <ac:spMk id="3" creationId="{A9371D59-A117-DD6C-1C43-1F910B3C2AC1}"/>
          </ac:spMkLst>
        </pc:spChg>
        <pc:spChg chg="del mod ord">
          <ac:chgData name="Rayman, Denise" userId="38968350-18fe-4591-95c7-e355ff922c44" providerId="ADAL" clId="{C0310444-EA6C-4033-84EB-9291EF6B2927}" dt="2023-10-31T19:55:47.123" v="643" actId="700"/>
          <ac:spMkLst>
            <pc:docMk/>
            <pc:sldMk cId="3449416661" sldId="362"/>
            <ac:spMk id="4" creationId="{95D25147-6F73-77FA-CE25-8D2A865783F8}"/>
          </ac:spMkLst>
        </pc:spChg>
        <pc:spChg chg="add mod ord">
          <ac:chgData name="Rayman, Denise" userId="38968350-18fe-4591-95c7-e355ff922c44" providerId="ADAL" clId="{C0310444-EA6C-4033-84EB-9291EF6B2927}" dt="2023-10-31T19:57:49.935" v="693" actId="1076"/>
          <ac:spMkLst>
            <pc:docMk/>
            <pc:sldMk cId="3449416661" sldId="362"/>
            <ac:spMk id="5" creationId="{AC916241-9454-7225-A59D-5FBD60F1B1CB}"/>
          </ac:spMkLst>
        </pc:spChg>
        <pc:spChg chg="add mod ord">
          <ac:chgData name="Rayman, Denise" userId="38968350-18fe-4591-95c7-e355ff922c44" providerId="ADAL" clId="{C0310444-EA6C-4033-84EB-9291EF6B2927}" dt="2023-10-31T19:57:56.503" v="694" actId="1076"/>
          <ac:spMkLst>
            <pc:docMk/>
            <pc:sldMk cId="3449416661" sldId="362"/>
            <ac:spMk id="6" creationId="{552AAD19-6207-9CBE-2B67-3D97262F0C84}"/>
          </ac:spMkLst>
        </pc:spChg>
        <pc:spChg chg="add mod ord">
          <ac:chgData name="Rayman, Denise" userId="38968350-18fe-4591-95c7-e355ff922c44" providerId="ADAL" clId="{C0310444-EA6C-4033-84EB-9291EF6B2927}" dt="2023-10-31T19:57:40.866" v="692" actId="1076"/>
          <ac:spMkLst>
            <pc:docMk/>
            <pc:sldMk cId="3449416661" sldId="362"/>
            <ac:spMk id="7" creationId="{AB8A10C8-E363-27FD-5665-62504592CBCB}"/>
          </ac:spMkLst>
        </pc:spChg>
      </pc:sldChg>
      <pc:sldChg chg="del">
        <pc:chgData name="Rayman, Denise" userId="38968350-18fe-4591-95c7-e355ff922c44" providerId="ADAL" clId="{C0310444-EA6C-4033-84EB-9291EF6B2927}" dt="2023-10-31T19:47:16.470" v="123" actId="47"/>
        <pc:sldMkLst>
          <pc:docMk/>
          <pc:sldMk cId="2499949063" sldId="363"/>
        </pc:sldMkLst>
      </pc:sldChg>
      <pc:sldChg chg="addSp delSp modSp new mod modClrScheme chgLayout">
        <pc:chgData name="Rayman, Denise" userId="38968350-18fe-4591-95c7-e355ff922c44" providerId="ADAL" clId="{C0310444-EA6C-4033-84EB-9291EF6B2927}" dt="2023-11-03T20:36:14.908" v="2046" actId="20577"/>
        <pc:sldMkLst>
          <pc:docMk/>
          <pc:sldMk cId="3220586719" sldId="363"/>
        </pc:sldMkLst>
        <pc:spChg chg="del mod ord">
          <ac:chgData name="Rayman, Denise" userId="38968350-18fe-4591-95c7-e355ff922c44" providerId="ADAL" clId="{C0310444-EA6C-4033-84EB-9291EF6B2927}" dt="2023-10-31T20:00:31.109" v="699" actId="700"/>
          <ac:spMkLst>
            <pc:docMk/>
            <pc:sldMk cId="3220586719" sldId="363"/>
            <ac:spMk id="2" creationId="{8F7B3979-D27E-B2C5-21B5-A534A36C2B51}"/>
          </ac:spMkLst>
        </pc:spChg>
        <pc:spChg chg="del mod ord">
          <ac:chgData name="Rayman, Denise" userId="38968350-18fe-4591-95c7-e355ff922c44" providerId="ADAL" clId="{C0310444-EA6C-4033-84EB-9291EF6B2927}" dt="2023-10-31T20:00:31.109" v="699" actId="700"/>
          <ac:spMkLst>
            <pc:docMk/>
            <pc:sldMk cId="3220586719" sldId="363"/>
            <ac:spMk id="3" creationId="{36E84E0A-6286-0DDA-A862-501E3CAED9CD}"/>
          </ac:spMkLst>
        </pc:spChg>
        <pc:spChg chg="del">
          <ac:chgData name="Rayman, Denise" userId="38968350-18fe-4591-95c7-e355ff922c44" providerId="ADAL" clId="{C0310444-EA6C-4033-84EB-9291EF6B2927}" dt="2023-10-31T20:00:31.109" v="699" actId="700"/>
          <ac:spMkLst>
            <pc:docMk/>
            <pc:sldMk cId="3220586719" sldId="363"/>
            <ac:spMk id="4" creationId="{2D560FFD-308F-DFA6-2F92-2F83DADE454D}"/>
          </ac:spMkLst>
        </pc:spChg>
        <pc:spChg chg="add del mod ord">
          <ac:chgData name="Rayman, Denise" userId="38968350-18fe-4591-95c7-e355ff922c44" providerId="ADAL" clId="{C0310444-EA6C-4033-84EB-9291EF6B2927}" dt="2023-10-31T20:00:37.877" v="700" actId="700"/>
          <ac:spMkLst>
            <pc:docMk/>
            <pc:sldMk cId="3220586719" sldId="363"/>
            <ac:spMk id="5" creationId="{1F9EE93E-A754-8936-5FD9-2887950B5DD7}"/>
          </ac:spMkLst>
        </pc:spChg>
        <pc:spChg chg="add del mod ord">
          <ac:chgData name="Rayman, Denise" userId="38968350-18fe-4591-95c7-e355ff922c44" providerId="ADAL" clId="{C0310444-EA6C-4033-84EB-9291EF6B2927}" dt="2023-10-31T20:00:37.877" v="700" actId="700"/>
          <ac:spMkLst>
            <pc:docMk/>
            <pc:sldMk cId="3220586719" sldId="363"/>
            <ac:spMk id="6" creationId="{02986F37-E79D-12D5-53F7-C5EC1171216F}"/>
          </ac:spMkLst>
        </pc:spChg>
        <pc:spChg chg="add del mod ord">
          <ac:chgData name="Rayman, Denise" userId="38968350-18fe-4591-95c7-e355ff922c44" providerId="ADAL" clId="{C0310444-EA6C-4033-84EB-9291EF6B2927}" dt="2023-10-31T20:00:37.877" v="700" actId="700"/>
          <ac:spMkLst>
            <pc:docMk/>
            <pc:sldMk cId="3220586719" sldId="363"/>
            <ac:spMk id="7" creationId="{EEEB4E04-8E2C-279A-A698-8FE56C4F87B2}"/>
          </ac:spMkLst>
        </pc:spChg>
        <pc:spChg chg="add mod ord">
          <ac:chgData name="Rayman, Denise" userId="38968350-18fe-4591-95c7-e355ff922c44" providerId="ADAL" clId="{C0310444-EA6C-4033-84EB-9291EF6B2927}" dt="2023-11-03T20:34:53.815" v="2023" actId="20577"/>
          <ac:spMkLst>
            <pc:docMk/>
            <pc:sldMk cId="3220586719" sldId="363"/>
            <ac:spMk id="8" creationId="{5118D262-1834-9472-27B9-71BF8E942B76}"/>
          </ac:spMkLst>
        </pc:spChg>
        <pc:spChg chg="add mod ord">
          <ac:chgData name="Rayman, Denise" userId="38968350-18fe-4591-95c7-e355ff922c44" providerId="ADAL" clId="{C0310444-EA6C-4033-84EB-9291EF6B2927}" dt="2023-11-03T20:36:14.908" v="2046" actId="20577"/>
          <ac:spMkLst>
            <pc:docMk/>
            <pc:sldMk cId="3220586719" sldId="363"/>
            <ac:spMk id="9" creationId="{80DCC22D-59BB-E696-2BD0-666BE77F3EBB}"/>
          </ac:spMkLst>
        </pc:spChg>
        <pc:spChg chg="add del mod ord">
          <ac:chgData name="Rayman, Denise" userId="38968350-18fe-4591-95c7-e355ff922c44" providerId="ADAL" clId="{C0310444-EA6C-4033-84EB-9291EF6B2927}" dt="2023-11-03T20:15:29.311" v="1079" actId="478"/>
          <ac:spMkLst>
            <pc:docMk/>
            <pc:sldMk cId="3220586719" sldId="363"/>
            <ac:spMk id="10" creationId="{60BA7F47-B410-7E05-95AA-D6DF867C826B}"/>
          </ac:spMkLst>
        </pc:spChg>
        <pc:picChg chg="add mod">
          <ac:chgData name="Rayman, Denise" userId="38968350-18fe-4591-95c7-e355ff922c44" providerId="ADAL" clId="{C0310444-EA6C-4033-84EB-9291EF6B2927}" dt="2023-11-03T20:36:05.518" v="2040" actId="1076"/>
          <ac:picMkLst>
            <pc:docMk/>
            <pc:sldMk cId="3220586719" sldId="363"/>
            <ac:picMk id="3" creationId="{01D64C92-094B-6338-1F1D-0DA9010EF552}"/>
          </ac:picMkLst>
        </pc:picChg>
        <pc:picChg chg="mod">
          <ac:chgData name="Rayman, Denise" userId="38968350-18fe-4591-95c7-e355ff922c44" providerId="ADAL" clId="{C0310444-EA6C-4033-84EB-9291EF6B2927}" dt="2023-11-03T20:36:04.310" v="2039" actId="1076"/>
          <ac:picMkLst>
            <pc:docMk/>
            <pc:sldMk cId="3220586719" sldId="363"/>
            <ac:picMk id="4" creationId="{32BA703D-2618-F2E2-48A2-65854DE3060F}"/>
          </ac:picMkLst>
        </pc:picChg>
      </pc:sldChg>
      <pc:sldChg chg="addSp delSp modSp new mod modClrScheme chgLayout">
        <pc:chgData name="Rayman, Denise" userId="38968350-18fe-4591-95c7-e355ff922c44" providerId="ADAL" clId="{C0310444-EA6C-4033-84EB-9291EF6B2927}" dt="2023-11-06T20:50:04.311" v="2107" actId="20577"/>
        <pc:sldMkLst>
          <pc:docMk/>
          <pc:sldMk cId="16453951" sldId="364"/>
        </pc:sldMkLst>
        <pc:spChg chg="del mod ord">
          <ac:chgData name="Rayman, Denise" userId="38968350-18fe-4591-95c7-e355ff922c44" providerId="ADAL" clId="{C0310444-EA6C-4033-84EB-9291EF6B2927}" dt="2023-10-31T20:01:07.755" v="734" actId="700"/>
          <ac:spMkLst>
            <pc:docMk/>
            <pc:sldMk cId="16453951" sldId="364"/>
            <ac:spMk id="2" creationId="{0414AA2A-2CC7-F8D1-5975-630E525D72DF}"/>
          </ac:spMkLst>
        </pc:spChg>
        <pc:spChg chg="del mod ord">
          <ac:chgData name="Rayman, Denise" userId="38968350-18fe-4591-95c7-e355ff922c44" providerId="ADAL" clId="{C0310444-EA6C-4033-84EB-9291EF6B2927}" dt="2023-10-31T20:01:07.755" v="734" actId="700"/>
          <ac:spMkLst>
            <pc:docMk/>
            <pc:sldMk cId="16453951" sldId="364"/>
            <ac:spMk id="3" creationId="{717E7ED0-F8E4-BEA9-DAFA-55C6B61F169F}"/>
          </ac:spMkLst>
        </pc:spChg>
        <pc:spChg chg="del mod ord">
          <ac:chgData name="Rayman, Denise" userId="38968350-18fe-4591-95c7-e355ff922c44" providerId="ADAL" clId="{C0310444-EA6C-4033-84EB-9291EF6B2927}" dt="2023-10-31T20:01:07.755" v="734" actId="700"/>
          <ac:spMkLst>
            <pc:docMk/>
            <pc:sldMk cId="16453951" sldId="364"/>
            <ac:spMk id="4" creationId="{08658426-5814-0818-69E2-CDA1EF2F82A3}"/>
          </ac:spMkLst>
        </pc:spChg>
        <pc:spChg chg="add mod ord">
          <ac:chgData name="Rayman, Denise" userId="38968350-18fe-4591-95c7-e355ff922c44" providerId="ADAL" clId="{C0310444-EA6C-4033-84EB-9291EF6B2927}" dt="2023-11-03T20:30:06.640" v="1763" actId="1076"/>
          <ac:spMkLst>
            <pc:docMk/>
            <pc:sldMk cId="16453951" sldId="364"/>
            <ac:spMk id="5" creationId="{A0E7ED1A-099F-7FB1-F634-6378A7720175}"/>
          </ac:spMkLst>
        </pc:spChg>
        <pc:spChg chg="add mod ord">
          <ac:chgData name="Rayman, Denise" userId="38968350-18fe-4591-95c7-e355ff922c44" providerId="ADAL" clId="{C0310444-EA6C-4033-84EB-9291EF6B2927}" dt="2023-11-06T20:50:04.311" v="2107" actId="20577"/>
          <ac:spMkLst>
            <pc:docMk/>
            <pc:sldMk cId="16453951" sldId="364"/>
            <ac:spMk id="6" creationId="{61CCE580-65E3-6CCB-2D9C-1FA37BBEFFBD}"/>
          </ac:spMkLst>
        </pc:spChg>
        <pc:spChg chg="add mod ord">
          <ac:chgData name="Rayman, Denise" userId="38968350-18fe-4591-95c7-e355ff922c44" providerId="ADAL" clId="{C0310444-EA6C-4033-84EB-9291EF6B2927}" dt="2023-10-31T20:01:07.755" v="734" actId="700"/>
          <ac:spMkLst>
            <pc:docMk/>
            <pc:sldMk cId="16453951" sldId="364"/>
            <ac:spMk id="7" creationId="{8A506957-5221-AB60-90D3-2EC20978315E}"/>
          </ac:spMkLst>
        </pc:spChg>
        <pc:picChg chg="mod">
          <ac:chgData name="Rayman, Denise" userId="38968350-18fe-4591-95c7-e355ff922c44" providerId="ADAL" clId="{C0310444-EA6C-4033-84EB-9291EF6B2927}" dt="2023-11-03T20:36:31.486" v="2047" actId="1076"/>
          <ac:picMkLst>
            <pc:docMk/>
            <pc:sldMk cId="16453951" sldId="364"/>
            <ac:picMk id="8" creationId="{A8C442E9-1063-B43C-A620-00CE3730385E}"/>
          </ac:picMkLst>
        </pc:picChg>
      </pc:sldChg>
      <pc:sldChg chg="del">
        <pc:chgData name="Rayman, Denise" userId="38968350-18fe-4591-95c7-e355ff922c44" providerId="ADAL" clId="{C0310444-EA6C-4033-84EB-9291EF6B2927}" dt="2023-10-31T19:47:11.960" v="122" actId="47"/>
        <pc:sldMkLst>
          <pc:docMk/>
          <pc:sldMk cId="2217221925" sldId="364"/>
        </pc:sldMkLst>
      </pc:sldChg>
      <pc:sldChg chg="addSp delSp modSp new mod modClrScheme addCm chgLayout">
        <pc:chgData name="Rayman, Denise" userId="38968350-18fe-4591-95c7-e355ff922c44" providerId="ADAL" clId="{C0310444-EA6C-4033-84EB-9291EF6B2927}" dt="2023-11-03T20:34:27.567" v="2015" actId="20577"/>
        <pc:sldMkLst>
          <pc:docMk/>
          <pc:sldMk cId="2316251171" sldId="365"/>
        </pc:sldMkLst>
        <pc:spChg chg="del mod ord">
          <ac:chgData name="Rayman, Denise" userId="38968350-18fe-4591-95c7-e355ff922c44" providerId="ADAL" clId="{C0310444-EA6C-4033-84EB-9291EF6B2927}" dt="2023-10-31T20:02:29.634" v="801" actId="700"/>
          <ac:spMkLst>
            <pc:docMk/>
            <pc:sldMk cId="2316251171" sldId="365"/>
            <ac:spMk id="2" creationId="{953D0451-45FC-BFC4-8FF7-E7E85A146DEC}"/>
          </ac:spMkLst>
        </pc:spChg>
        <pc:spChg chg="del mod ord">
          <ac:chgData name="Rayman, Denise" userId="38968350-18fe-4591-95c7-e355ff922c44" providerId="ADAL" clId="{C0310444-EA6C-4033-84EB-9291EF6B2927}" dt="2023-10-31T20:02:29.634" v="801" actId="700"/>
          <ac:spMkLst>
            <pc:docMk/>
            <pc:sldMk cId="2316251171" sldId="365"/>
            <ac:spMk id="3" creationId="{FE62D9F1-D45D-8C1D-2D1D-11D9385A57AE}"/>
          </ac:spMkLst>
        </pc:spChg>
        <pc:spChg chg="del">
          <ac:chgData name="Rayman, Denise" userId="38968350-18fe-4591-95c7-e355ff922c44" providerId="ADAL" clId="{C0310444-EA6C-4033-84EB-9291EF6B2927}" dt="2023-10-31T20:02:29.634" v="801" actId="700"/>
          <ac:spMkLst>
            <pc:docMk/>
            <pc:sldMk cId="2316251171" sldId="365"/>
            <ac:spMk id="4" creationId="{B08D1629-A531-BE55-5978-9F67BB8D6557}"/>
          </ac:spMkLst>
        </pc:spChg>
        <pc:spChg chg="add del mod ord">
          <ac:chgData name="Rayman, Denise" userId="38968350-18fe-4591-95c7-e355ff922c44" providerId="ADAL" clId="{C0310444-EA6C-4033-84EB-9291EF6B2927}" dt="2023-10-31T20:02:32.219" v="802" actId="700"/>
          <ac:spMkLst>
            <pc:docMk/>
            <pc:sldMk cId="2316251171" sldId="365"/>
            <ac:spMk id="5" creationId="{562B91BB-7C89-3A3A-8B7F-D49077FD1790}"/>
          </ac:spMkLst>
        </pc:spChg>
        <pc:spChg chg="add del mod ord">
          <ac:chgData name="Rayman, Denise" userId="38968350-18fe-4591-95c7-e355ff922c44" providerId="ADAL" clId="{C0310444-EA6C-4033-84EB-9291EF6B2927}" dt="2023-10-31T20:02:32.219" v="802" actId="700"/>
          <ac:spMkLst>
            <pc:docMk/>
            <pc:sldMk cId="2316251171" sldId="365"/>
            <ac:spMk id="6" creationId="{4004885D-1123-2DB9-F745-61866F7226DB}"/>
          </ac:spMkLst>
        </pc:spChg>
        <pc:spChg chg="add del mod ord">
          <ac:chgData name="Rayman, Denise" userId="38968350-18fe-4591-95c7-e355ff922c44" providerId="ADAL" clId="{C0310444-EA6C-4033-84EB-9291EF6B2927}" dt="2023-10-31T20:02:32.219" v="802" actId="700"/>
          <ac:spMkLst>
            <pc:docMk/>
            <pc:sldMk cId="2316251171" sldId="365"/>
            <ac:spMk id="7" creationId="{744DC3E0-A29C-5C33-6CF4-8196A8D2A8D6}"/>
          </ac:spMkLst>
        </pc:spChg>
        <pc:spChg chg="add mod ord">
          <ac:chgData name="Rayman, Denise" userId="38968350-18fe-4591-95c7-e355ff922c44" providerId="ADAL" clId="{C0310444-EA6C-4033-84EB-9291EF6B2927}" dt="2023-11-03T19:03:14.129" v="1010" actId="20577"/>
          <ac:spMkLst>
            <pc:docMk/>
            <pc:sldMk cId="2316251171" sldId="365"/>
            <ac:spMk id="8" creationId="{4AFD0E30-6A75-E385-A8C6-22B970733626}"/>
          </ac:spMkLst>
        </pc:spChg>
        <pc:spChg chg="add mod ord">
          <ac:chgData name="Rayman, Denise" userId="38968350-18fe-4591-95c7-e355ff922c44" providerId="ADAL" clId="{C0310444-EA6C-4033-84EB-9291EF6B2927}" dt="2023-11-03T20:34:27.567" v="2015" actId="20577"/>
          <ac:spMkLst>
            <pc:docMk/>
            <pc:sldMk cId="2316251171" sldId="365"/>
            <ac:spMk id="9" creationId="{6C7F117D-3F8C-C497-1389-A62DBBD35A94}"/>
          </ac:spMkLst>
        </pc:spChg>
        <pc:spChg chg="add del mod ord">
          <ac:chgData name="Rayman, Denise" userId="38968350-18fe-4591-95c7-e355ff922c44" providerId="ADAL" clId="{C0310444-EA6C-4033-84EB-9291EF6B2927}" dt="2023-11-03T19:03:17.938" v="1011" actId="478"/>
          <ac:spMkLst>
            <pc:docMk/>
            <pc:sldMk cId="2316251171" sldId="365"/>
            <ac:spMk id="10" creationId="{3EA9A538-B8D1-C524-91E1-B30FC2B13426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Rayman, Denise" userId="38968350-18fe-4591-95c7-e355ff922c44" providerId="ADAL" clId="{C0310444-EA6C-4033-84EB-9291EF6B2927}" dt="2023-11-03T19:05:08.741" v="1078"/>
              <pc2:cmMkLst xmlns:pc2="http://schemas.microsoft.com/office/powerpoint/2019/9/main/command">
                <pc:docMk/>
                <pc:sldMk cId="2316251171" sldId="365"/>
                <pc2:cmMk id="{55B4AAC9-EAA8-4247-AEEC-CD8BD65FCD73}"/>
              </pc2:cmMkLst>
            </pc226:cmChg>
          </p:ext>
        </pc:extLst>
      </pc:sldChg>
      <pc:sldChg chg="del">
        <pc:chgData name="Rayman, Denise" userId="38968350-18fe-4591-95c7-e355ff922c44" providerId="ADAL" clId="{C0310444-EA6C-4033-84EB-9291EF6B2927}" dt="2023-10-31T19:46:56.272" v="117" actId="47"/>
        <pc:sldMkLst>
          <pc:docMk/>
          <pc:sldMk cId="4170608334" sldId="365"/>
        </pc:sldMkLst>
      </pc:sldChg>
      <pc:sldChg chg="addSp delSp modSp new del mod modClrScheme chgLayout">
        <pc:chgData name="Rayman, Denise" userId="38968350-18fe-4591-95c7-e355ff922c44" providerId="ADAL" clId="{C0310444-EA6C-4033-84EB-9291EF6B2927}" dt="2023-11-03T19:03:08.229" v="1007" actId="2696"/>
        <pc:sldMkLst>
          <pc:docMk/>
          <pc:sldMk cId="1009942984" sldId="366"/>
        </pc:sldMkLst>
        <pc:spChg chg="del mod ord">
          <ac:chgData name="Rayman, Denise" userId="38968350-18fe-4591-95c7-e355ff922c44" providerId="ADAL" clId="{C0310444-EA6C-4033-84EB-9291EF6B2927}" dt="2023-10-31T20:03:08.531" v="919" actId="700"/>
          <ac:spMkLst>
            <pc:docMk/>
            <pc:sldMk cId="1009942984" sldId="366"/>
            <ac:spMk id="2" creationId="{E6E00D74-C329-236C-77A1-1F9F6DD1F0D6}"/>
          </ac:spMkLst>
        </pc:spChg>
        <pc:spChg chg="del mod ord">
          <ac:chgData name="Rayman, Denise" userId="38968350-18fe-4591-95c7-e355ff922c44" providerId="ADAL" clId="{C0310444-EA6C-4033-84EB-9291EF6B2927}" dt="2023-10-31T20:03:08.531" v="919" actId="700"/>
          <ac:spMkLst>
            <pc:docMk/>
            <pc:sldMk cId="1009942984" sldId="366"/>
            <ac:spMk id="3" creationId="{2AE1C4BF-2EDB-B362-83B2-EF0A4A24CA72}"/>
          </ac:spMkLst>
        </pc:spChg>
        <pc:spChg chg="del mod ord">
          <ac:chgData name="Rayman, Denise" userId="38968350-18fe-4591-95c7-e355ff922c44" providerId="ADAL" clId="{C0310444-EA6C-4033-84EB-9291EF6B2927}" dt="2023-10-31T20:03:08.531" v="919" actId="700"/>
          <ac:spMkLst>
            <pc:docMk/>
            <pc:sldMk cId="1009942984" sldId="366"/>
            <ac:spMk id="4" creationId="{AA0515D6-CB4D-2F6C-9A43-5256114B0CDE}"/>
          </ac:spMkLst>
        </pc:spChg>
        <pc:spChg chg="add mod ord">
          <ac:chgData name="Rayman, Denise" userId="38968350-18fe-4591-95c7-e355ff922c44" providerId="ADAL" clId="{C0310444-EA6C-4033-84EB-9291EF6B2927}" dt="2023-10-31T20:03:16.782" v="961" actId="20577"/>
          <ac:spMkLst>
            <pc:docMk/>
            <pc:sldMk cId="1009942984" sldId="366"/>
            <ac:spMk id="5" creationId="{DD04D6FE-CFF4-47A7-CDD0-86B5C80BA764}"/>
          </ac:spMkLst>
        </pc:spChg>
        <pc:spChg chg="add mod ord">
          <ac:chgData name="Rayman, Denise" userId="38968350-18fe-4591-95c7-e355ff922c44" providerId="ADAL" clId="{C0310444-EA6C-4033-84EB-9291EF6B2927}" dt="2023-10-31T20:35:02.038" v="991" actId="20577"/>
          <ac:spMkLst>
            <pc:docMk/>
            <pc:sldMk cId="1009942984" sldId="366"/>
            <ac:spMk id="6" creationId="{16B739C8-D4E5-5399-A9EC-1A9319AC608B}"/>
          </ac:spMkLst>
        </pc:spChg>
        <pc:spChg chg="add mod ord">
          <ac:chgData name="Rayman, Denise" userId="38968350-18fe-4591-95c7-e355ff922c44" providerId="ADAL" clId="{C0310444-EA6C-4033-84EB-9291EF6B2927}" dt="2023-10-31T20:03:08.531" v="919" actId="700"/>
          <ac:spMkLst>
            <pc:docMk/>
            <pc:sldMk cId="1009942984" sldId="366"/>
            <ac:spMk id="7" creationId="{608520CE-1E62-63C9-F8C4-4D32793ECF8A}"/>
          </ac:spMkLst>
        </pc:spChg>
      </pc:sldChg>
      <pc:sldChg chg="del">
        <pc:chgData name="Rayman, Denise" userId="38968350-18fe-4591-95c7-e355ff922c44" providerId="ADAL" clId="{C0310444-EA6C-4033-84EB-9291EF6B2927}" dt="2023-10-31T19:47:17.803" v="124" actId="47"/>
        <pc:sldMkLst>
          <pc:docMk/>
          <pc:sldMk cId="1057813408" sldId="366"/>
        </pc:sldMkLst>
      </pc:sldChg>
      <pc:sldChg chg="del">
        <pc:chgData name="Rayman, Denise" userId="38968350-18fe-4591-95c7-e355ff922c44" providerId="ADAL" clId="{C0310444-EA6C-4033-84EB-9291EF6B2927}" dt="2023-10-31T19:47:07.467" v="120" actId="47"/>
        <pc:sldMkLst>
          <pc:docMk/>
          <pc:sldMk cId="1788306138" sldId="367"/>
        </pc:sldMkLst>
      </pc:sldChg>
      <pc:sldChg chg="modSp mod">
        <pc:chgData name="Rayman, Denise" userId="38968350-18fe-4591-95c7-e355ff922c44" providerId="ADAL" clId="{C0310444-EA6C-4033-84EB-9291EF6B2927}" dt="2023-11-03T20:30:19.826" v="1767" actId="313"/>
        <pc:sldMkLst>
          <pc:docMk/>
          <pc:sldMk cId="3939047735" sldId="367"/>
        </pc:sldMkLst>
        <pc:spChg chg="mod">
          <ac:chgData name="Rayman, Denise" userId="38968350-18fe-4591-95c7-e355ff922c44" providerId="ADAL" clId="{C0310444-EA6C-4033-84EB-9291EF6B2927}" dt="2023-11-03T20:30:19.826" v="1767" actId="313"/>
          <ac:spMkLst>
            <pc:docMk/>
            <pc:sldMk cId="3939047735" sldId="367"/>
            <ac:spMk id="8" creationId="{746A79C6-EEEE-69CD-A187-24234CF5C1F8}"/>
          </ac:spMkLst>
        </pc:spChg>
      </pc:sldChg>
      <pc:sldChg chg="del">
        <pc:chgData name="Rayman, Denise" userId="38968350-18fe-4591-95c7-e355ff922c44" providerId="ADAL" clId="{C0310444-EA6C-4033-84EB-9291EF6B2927}" dt="2023-10-31T19:46:53.480" v="115" actId="47"/>
        <pc:sldMkLst>
          <pc:docMk/>
          <pc:sldMk cId="2928181436" sldId="369"/>
        </pc:sldMkLst>
      </pc:sldChg>
      <pc:sldChg chg="del">
        <pc:chgData name="Rayman, Denise" userId="38968350-18fe-4591-95c7-e355ff922c44" providerId="ADAL" clId="{C0310444-EA6C-4033-84EB-9291EF6B2927}" dt="2023-10-31T19:46:54.872" v="116" actId="47"/>
        <pc:sldMkLst>
          <pc:docMk/>
          <pc:sldMk cId="420581257" sldId="370"/>
        </pc:sldMkLst>
      </pc:sldChg>
      <pc:sldChg chg="del">
        <pc:chgData name="Rayman, Denise" userId="38968350-18fe-4591-95c7-e355ff922c44" providerId="ADAL" clId="{C0310444-EA6C-4033-84EB-9291EF6B2927}" dt="2023-10-31T19:47:08.686" v="121" actId="47"/>
        <pc:sldMkLst>
          <pc:docMk/>
          <pc:sldMk cId="1392011293" sldId="371"/>
        </pc:sldMkLst>
      </pc:sldChg>
      <pc:sldChg chg="del">
        <pc:chgData name="Rayman, Denise" userId="38968350-18fe-4591-95c7-e355ff922c44" providerId="ADAL" clId="{C0310444-EA6C-4033-84EB-9291EF6B2927}" dt="2023-10-31T19:48:31.725" v="217" actId="47"/>
        <pc:sldMkLst>
          <pc:docMk/>
          <pc:sldMk cId="2890536665" sldId="372"/>
        </pc:sldMkLst>
      </pc:sldChg>
      <pc:sldChg chg="del">
        <pc:chgData name="Rayman, Denise" userId="38968350-18fe-4591-95c7-e355ff922c44" providerId="ADAL" clId="{C0310444-EA6C-4033-84EB-9291EF6B2927}" dt="2023-10-31T19:47:02.690" v="118" actId="47"/>
        <pc:sldMkLst>
          <pc:docMk/>
          <pc:sldMk cId="1403014461" sldId="375"/>
        </pc:sldMkLst>
      </pc:sldChg>
      <pc:sldChg chg="del">
        <pc:chgData name="Rayman, Denise" userId="38968350-18fe-4591-95c7-e355ff922c44" providerId="ADAL" clId="{C0310444-EA6C-4033-84EB-9291EF6B2927}" dt="2023-10-31T19:46:50.274" v="113" actId="47"/>
        <pc:sldMkLst>
          <pc:docMk/>
          <pc:sldMk cId="247467604" sldId="376"/>
        </pc:sldMkLst>
      </pc:sldChg>
    </pc:docChg>
  </pc:docChgLst>
  <pc:docChgLst>
    <pc:chgData name="Sipocz, Olivia Jo" userId="S::osipoczo@iu.edu::e2fca8e3-fbd8-476e-b798-4b44ce4af91e" providerId="AD" clId="Web-{A69E4EC7-5D50-44A2-A877-F8769D29F5CE}"/>
    <pc:docChg chg="modSld">
      <pc:chgData name="Sipocz, Olivia Jo" userId="S::osipoczo@iu.edu::e2fca8e3-fbd8-476e-b798-4b44ce4af91e" providerId="AD" clId="Web-{A69E4EC7-5D50-44A2-A877-F8769D29F5CE}" dt="2023-11-02T01:15:40.952" v="18" actId="14100"/>
      <pc:docMkLst>
        <pc:docMk/>
      </pc:docMkLst>
      <pc:sldChg chg="modSp">
        <pc:chgData name="Sipocz, Olivia Jo" userId="S::osipoczo@iu.edu::e2fca8e3-fbd8-476e-b798-4b44ce4af91e" providerId="AD" clId="Web-{A69E4EC7-5D50-44A2-A877-F8769D29F5CE}" dt="2023-11-02T01:15:40.952" v="18" actId="14100"/>
        <pc:sldMkLst>
          <pc:docMk/>
          <pc:sldMk cId="3449416661" sldId="362"/>
        </pc:sldMkLst>
        <pc:spChg chg="mod">
          <ac:chgData name="Sipocz, Olivia Jo" userId="S::osipoczo@iu.edu::e2fca8e3-fbd8-476e-b798-4b44ce4af91e" providerId="AD" clId="Web-{A69E4EC7-5D50-44A2-A877-F8769D29F5CE}" dt="2023-11-02T01:15:40.952" v="18" actId="14100"/>
          <ac:spMkLst>
            <pc:docMk/>
            <pc:sldMk cId="3449416661" sldId="362"/>
            <ac:spMk id="6" creationId="{552AAD19-6207-9CBE-2B67-3D97262F0C84}"/>
          </ac:spMkLst>
        </pc:spChg>
      </pc:sldChg>
    </pc:docChg>
  </pc:docChgLst>
  <pc:docChgLst>
    <pc:chgData name="Rayman, Denise" userId="38968350-18fe-4591-95c7-e355ff922c44" providerId="ADAL" clId="{94AC82C2-C94C-407E-9EF4-0BD24F7DD40D}"/>
    <pc:docChg chg="custSel addSld modSld sldOrd">
      <pc:chgData name="Rayman, Denise" userId="38968350-18fe-4591-95c7-e355ff922c44" providerId="ADAL" clId="{94AC82C2-C94C-407E-9EF4-0BD24F7DD40D}" dt="2023-11-11T20:01:37.496" v="2445"/>
      <pc:docMkLst>
        <pc:docMk/>
      </pc:docMkLst>
      <pc:sldChg chg="addSp delSp modSp modTransition modAnim">
        <pc:chgData name="Rayman, Denise" userId="38968350-18fe-4591-95c7-e355ff922c44" providerId="ADAL" clId="{94AC82C2-C94C-407E-9EF4-0BD24F7DD40D}" dt="2023-11-08T21:22:05.540" v="2440"/>
        <pc:sldMkLst>
          <pc:docMk/>
          <pc:sldMk cId="919017497" sldId="314"/>
        </pc:sldMkLst>
        <pc:picChg chg="add del mod">
          <ac:chgData name="Rayman, Denise" userId="38968350-18fe-4591-95c7-e355ff922c44" providerId="ADAL" clId="{94AC82C2-C94C-407E-9EF4-0BD24F7DD40D}" dt="2023-11-08T21:15:28.787" v="2439"/>
          <ac:picMkLst>
            <pc:docMk/>
            <pc:sldMk cId="919017497" sldId="314"/>
            <ac:picMk id="8" creationId="{AA4D65C4-27F6-EC81-1AB9-A5309DB6B11A}"/>
          </ac:picMkLst>
        </pc:picChg>
        <pc:picChg chg="add mod">
          <ac:chgData name="Rayman, Denise" userId="38968350-18fe-4591-95c7-e355ff922c44" providerId="ADAL" clId="{94AC82C2-C94C-407E-9EF4-0BD24F7DD40D}" dt="2023-11-08T21:22:05.540" v="2440"/>
          <ac:picMkLst>
            <pc:docMk/>
            <pc:sldMk cId="919017497" sldId="314"/>
            <ac:picMk id="14" creationId="{C07855E1-8EB5-A1A3-82E5-60DDD5CF41A1}"/>
          </ac:picMkLst>
        </pc:picChg>
      </pc:sldChg>
      <pc:sldChg chg="addSp modSp modTransition">
        <pc:chgData name="Rayman, Denise" userId="38968350-18fe-4591-95c7-e355ff922c44" providerId="ADAL" clId="{94AC82C2-C94C-407E-9EF4-0BD24F7DD40D}" dt="2023-11-08T21:22:05.540" v="2440"/>
        <pc:sldMkLst>
          <pc:docMk/>
          <pc:sldMk cId="1116608876" sldId="341"/>
        </pc:sldMkLst>
        <pc:picChg chg="add mod">
          <ac:chgData name="Rayman, Denise" userId="38968350-18fe-4591-95c7-e355ff922c44" providerId="ADAL" clId="{94AC82C2-C94C-407E-9EF4-0BD24F7DD40D}" dt="2023-11-08T21:22:05.540" v="2440"/>
          <ac:picMkLst>
            <pc:docMk/>
            <pc:sldMk cId="1116608876" sldId="341"/>
            <ac:picMk id="8" creationId="{B22DBB3B-24C7-1AA9-0644-8EF7DED77F73}"/>
          </ac:picMkLst>
        </pc:picChg>
      </pc:sldChg>
      <pc:sldChg chg="addSp delSp modSp mod modTransition modClrScheme modAnim addCm delCm chgLayout modNotesTx">
        <pc:chgData name="Rayman, Denise" userId="38968350-18fe-4591-95c7-e355ff922c44" providerId="ADAL" clId="{94AC82C2-C94C-407E-9EF4-0BD24F7DD40D}" dt="2023-11-11T20:01:21.830" v="2441"/>
        <pc:sldMkLst>
          <pc:docMk/>
          <pc:sldMk cId="3280731312" sldId="359"/>
        </pc:sldMkLst>
        <pc:spChg chg="add del mod ord">
          <ac:chgData name="Rayman, Denise" userId="38968350-18fe-4591-95c7-e355ff922c44" providerId="ADAL" clId="{94AC82C2-C94C-407E-9EF4-0BD24F7DD40D}" dt="2023-11-01T18:59:38.596" v="1485"/>
          <ac:spMkLst>
            <pc:docMk/>
            <pc:sldMk cId="3280731312" sldId="359"/>
            <ac:spMk id="2" creationId="{137926C4-417B-B541-70F6-C2128BEB211B}"/>
          </ac:spMkLst>
        </pc:spChg>
        <pc:spChg chg="mod ord">
          <ac:chgData name="Rayman, Denise" userId="38968350-18fe-4591-95c7-e355ff922c44" providerId="ADAL" clId="{94AC82C2-C94C-407E-9EF4-0BD24F7DD40D}" dt="2023-11-01T19:01:51.002" v="1520" actId="20577"/>
          <ac:spMkLst>
            <pc:docMk/>
            <pc:sldMk cId="3280731312" sldId="359"/>
            <ac:spMk id="4" creationId="{D2768679-60B0-9AD0-6C38-7E7DC3EDD6F0}"/>
          </ac:spMkLst>
        </pc:spChg>
        <pc:spChg chg="mod ord">
          <ac:chgData name="Rayman, Denise" userId="38968350-18fe-4591-95c7-e355ff922c44" providerId="ADAL" clId="{94AC82C2-C94C-407E-9EF4-0BD24F7DD40D}" dt="2023-11-04T17:10:39.208" v="2437" actId="20577"/>
          <ac:spMkLst>
            <pc:docMk/>
            <pc:sldMk cId="3280731312" sldId="359"/>
            <ac:spMk id="5" creationId="{9202FB53-25F8-EFCC-A4A5-065067AC5BC4}"/>
          </ac:spMkLst>
        </pc:spChg>
        <pc:spChg chg="add mod">
          <ac:chgData name="Rayman, Denise" userId="38968350-18fe-4591-95c7-e355ff922c44" providerId="ADAL" clId="{94AC82C2-C94C-407E-9EF4-0BD24F7DD40D}" dt="2023-11-01T19:01:23.145" v="1519" actId="255"/>
          <ac:spMkLst>
            <pc:docMk/>
            <pc:sldMk cId="3280731312" sldId="359"/>
            <ac:spMk id="7" creationId="{008AEF4A-3D93-CE9F-1163-86DC5743C018}"/>
          </ac:spMkLst>
        </pc:spChg>
        <pc:picChg chg="add mod">
          <ac:chgData name="Rayman, Denise" userId="38968350-18fe-4591-95c7-e355ff922c44" providerId="ADAL" clId="{94AC82C2-C94C-407E-9EF4-0BD24F7DD40D}" dt="2023-11-01T18:59:38.596" v="1485"/>
          <ac:picMkLst>
            <pc:docMk/>
            <pc:sldMk cId="3280731312" sldId="359"/>
            <ac:picMk id="6" creationId="{B811234C-0605-2D53-6E92-8272612E7316}"/>
          </ac:picMkLst>
        </pc:picChg>
        <pc:picChg chg="add del mod">
          <ac:chgData name="Rayman, Denise" userId="38968350-18fe-4591-95c7-e355ff922c44" providerId="ADAL" clId="{94AC82C2-C94C-407E-9EF4-0BD24F7DD40D}" dt="2023-11-08T21:15:28.787" v="2439"/>
          <ac:picMkLst>
            <pc:docMk/>
            <pc:sldMk cId="3280731312" sldId="359"/>
            <ac:picMk id="8" creationId="{F1C89C60-0DF0-FC9F-725D-71BDE771E270}"/>
          </ac:picMkLst>
        </pc:picChg>
        <pc:picChg chg="add mod">
          <ac:chgData name="Rayman, Denise" userId="38968350-18fe-4591-95c7-e355ff922c44" providerId="ADAL" clId="{94AC82C2-C94C-407E-9EF4-0BD24F7DD40D}" dt="2023-11-08T21:22:05.540" v="2440"/>
          <ac:picMkLst>
            <pc:docMk/>
            <pc:sldMk cId="3280731312" sldId="359"/>
            <ac:picMk id="11" creationId="{FAB4B07D-8116-3306-F631-8BF734E83301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add del">
              <pc226:chgData name="Rayman, Denise" userId="38968350-18fe-4591-95c7-e355ff922c44" providerId="ADAL" clId="{94AC82C2-C94C-407E-9EF4-0BD24F7DD40D}" dt="2023-11-11T20:01:21.830" v="2441"/>
              <pc2:cmMkLst xmlns:pc2="http://schemas.microsoft.com/office/powerpoint/2019/9/main/command">
                <pc:docMk/>
                <pc:sldMk cId="3280731312" sldId="359"/>
                <pc2:cmMk id="{EBBEF0EB-1713-4AFD-A45B-C8A8EFB4F247}"/>
              </pc2:cmMkLst>
            </pc226:cmChg>
          </p:ext>
        </pc:extLst>
      </pc:sldChg>
      <pc:sldChg chg="addSp delSp modSp mod modTransition modAnim addCm delCm modNotesTx">
        <pc:chgData name="Rayman, Denise" userId="38968350-18fe-4591-95c7-e355ff922c44" providerId="ADAL" clId="{94AC82C2-C94C-407E-9EF4-0BD24F7DD40D}" dt="2023-11-11T20:01:28.513" v="2443"/>
        <pc:sldMkLst>
          <pc:docMk/>
          <pc:sldMk cId="1187425753" sldId="361"/>
        </pc:sldMkLst>
        <pc:spChg chg="mod">
          <ac:chgData name="Rayman, Denise" userId="38968350-18fe-4591-95c7-e355ff922c44" providerId="ADAL" clId="{94AC82C2-C94C-407E-9EF4-0BD24F7DD40D}" dt="2023-11-01T19:07:38.819" v="1549" actId="14100"/>
          <ac:spMkLst>
            <pc:docMk/>
            <pc:sldMk cId="1187425753" sldId="361"/>
            <ac:spMk id="5" creationId="{4B173A72-7ED2-473F-DDE7-2DD447102F74}"/>
          </ac:spMkLst>
        </pc:spChg>
        <pc:spChg chg="mod">
          <ac:chgData name="Rayman, Denise" userId="38968350-18fe-4591-95c7-e355ff922c44" providerId="ADAL" clId="{94AC82C2-C94C-407E-9EF4-0BD24F7DD40D}" dt="2023-11-01T19:07:34.336" v="1548" actId="27636"/>
          <ac:spMkLst>
            <pc:docMk/>
            <pc:sldMk cId="1187425753" sldId="361"/>
            <ac:spMk id="12" creationId="{6EFE4285-0C78-2EE6-D643-A4B0D9F59A5D}"/>
          </ac:spMkLst>
        </pc:spChg>
        <pc:picChg chg="add del mod">
          <ac:chgData name="Rayman, Denise" userId="38968350-18fe-4591-95c7-e355ff922c44" providerId="ADAL" clId="{94AC82C2-C94C-407E-9EF4-0BD24F7DD40D}" dt="2023-11-08T21:15:28.787" v="2439"/>
          <ac:picMkLst>
            <pc:docMk/>
            <pc:sldMk cId="1187425753" sldId="361"/>
            <ac:picMk id="3" creationId="{E51642E4-F87A-E0C2-12DC-70DB51827D78}"/>
          </ac:picMkLst>
        </pc:picChg>
        <pc:picChg chg="add mod">
          <ac:chgData name="Rayman, Denise" userId="38968350-18fe-4591-95c7-e355ff922c44" providerId="ADAL" clId="{94AC82C2-C94C-407E-9EF4-0BD24F7DD40D}" dt="2023-11-08T21:22:05.540" v="2440"/>
          <ac:picMkLst>
            <pc:docMk/>
            <pc:sldMk cId="1187425753" sldId="361"/>
            <ac:picMk id="7" creationId="{5BA53E33-79C5-83BC-6B74-BFEB565F2AFA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add del">
              <pc226:chgData name="Rayman, Denise" userId="38968350-18fe-4591-95c7-e355ff922c44" providerId="ADAL" clId="{94AC82C2-C94C-407E-9EF4-0BD24F7DD40D}" dt="2023-11-11T20:01:28.513" v="2443"/>
              <pc2:cmMkLst xmlns:pc2="http://schemas.microsoft.com/office/powerpoint/2019/9/main/command">
                <pc:docMk/>
                <pc:sldMk cId="1187425753" sldId="361"/>
                <pc2:cmMk id="{886A92A4-39A4-4B91-8B5D-C6581E546F48}"/>
              </pc2:cmMkLst>
            </pc226:cmChg>
          </p:ext>
        </pc:extLst>
      </pc:sldChg>
      <pc:sldChg chg="addSp delSp modSp mod modTransition modAnim addCm delCm modNotesTx">
        <pc:chgData name="Rayman, Denise" userId="38968350-18fe-4591-95c7-e355ff922c44" providerId="ADAL" clId="{94AC82C2-C94C-407E-9EF4-0BD24F7DD40D}" dt="2023-11-11T20:01:25.177" v="2442"/>
        <pc:sldMkLst>
          <pc:docMk/>
          <pc:sldMk cId="3449416661" sldId="362"/>
        </pc:sldMkLst>
        <pc:spChg chg="mod">
          <ac:chgData name="Rayman, Denise" userId="38968350-18fe-4591-95c7-e355ff922c44" providerId="ADAL" clId="{94AC82C2-C94C-407E-9EF4-0BD24F7DD40D}" dt="2023-11-01T18:38:52.414" v="138" actId="14100"/>
          <ac:spMkLst>
            <pc:docMk/>
            <pc:sldMk cId="3449416661" sldId="362"/>
            <ac:spMk id="5" creationId="{AC916241-9454-7225-A59D-5FBD60F1B1CB}"/>
          </ac:spMkLst>
        </pc:spChg>
        <pc:spChg chg="mod">
          <ac:chgData name="Rayman, Denise" userId="38968350-18fe-4591-95c7-e355ff922c44" providerId="ADAL" clId="{94AC82C2-C94C-407E-9EF4-0BD24F7DD40D}" dt="2023-11-01T19:07:49.221" v="1550" actId="5793"/>
          <ac:spMkLst>
            <pc:docMk/>
            <pc:sldMk cId="3449416661" sldId="362"/>
            <ac:spMk id="6" creationId="{552AAD19-6207-9CBE-2B67-3D97262F0C84}"/>
          </ac:spMkLst>
        </pc:spChg>
        <pc:spChg chg="del">
          <ac:chgData name="Rayman, Denise" userId="38968350-18fe-4591-95c7-e355ff922c44" providerId="ADAL" clId="{94AC82C2-C94C-407E-9EF4-0BD24F7DD40D}" dt="2023-11-01T18:37:19.868" v="25"/>
          <ac:spMkLst>
            <pc:docMk/>
            <pc:sldMk cId="3449416661" sldId="362"/>
            <ac:spMk id="7" creationId="{AB8A10C8-E363-27FD-5665-62504592CBCB}"/>
          </ac:spMkLst>
        </pc:spChg>
        <pc:picChg chg="add mod modCrop">
          <ac:chgData name="Rayman, Denise" userId="38968350-18fe-4591-95c7-e355ff922c44" providerId="ADAL" clId="{94AC82C2-C94C-407E-9EF4-0BD24F7DD40D}" dt="2023-11-01T18:38:58.767" v="139" actId="14100"/>
          <ac:picMkLst>
            <pc:docMk/>
            <pc:sldMk cId="3449416661" sldId="362"/>
            <ac:picMk id="3" creationId="{3AD2E2BD-A446-2C26-0854-2245EB07DEA0}"/>
          </ac:picMkLst>
        </pc:picChg>
        <pc:picChg chg="add del mod">
          <ac:chgData name="Rayman, Denise" userId="38968350-18fe-4591-95c7-e355ff922c44" providerId="ADAL" clId="{94AC82C2-C94C-407E-9EF4-0BD24F7DD40D}" dt="2023-11-08T21:15:28.787" v="2439"/>
          <ac:picMkLst>
            <pc:docMk/>
            <pc:sldMk cId="3449416661" sldId="362"/>
            <ac:picMk id="4" creationId="{B380818A-E472-1291-F98F-1B40505467E6}"/>
          </ac:picMkLst>
        </pc:picChg>
        <pc:picChg chg="add mod">
          <ac:chgData name="Rayman, Denise" userId="38968350-18fe-4591-95c7-e355ff922c44" providerId="ADAL" clId="{94AC82C2-C94C-407E-9EF4-0BD24F7DD40D}" dt="2023-11-08T21:22:05.540" v="2440"/>
          <ac:picMkLst>
            <pc:docMk/>
            <pc:sldMk cId="3449416661" sldId="362"/>
            <ac:picMk id="9" creationId="{437F837B-5272-1AE6-87BA-6FAFF248CA72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add del">
              <pc226:chgData name="Rayman, Denise" userId="38968350-18fe-4591-95c7-e355ff922c44" providerId="ADAL" clId="{94AC82C2-C94C-407E-9EF4-0BD24F7DD40D}" dt="2023-11-11T20:01:25.177" v="2442"/>
              <pc2:cmMkLst xmlns:pc2="http://schemas.microsoft.com/office/powerpoint/2019/9/main/command">
                <pc:docMk/>
                <pc:sldMk cId="3449416661" sldId="362"/>
                <pc2:cmMk id="{743E6ACF-C48D-420E-BD39-7ADB201EDAD5}"/>
              </pc2:cmMkLst>
            </pc226:cmChg>
          </p:ext>
        </pc:extLst>
      </pc:sldChg>
      <pc:sldChg chg="addSp delSp modSp mod modTransition modAnim addCm delCm">
        <pc:chgData name="Rayman, Denise" userId="38968350-18fe-4591-95c7-e355ff922c44" providerId="ADAL" clId="{94AC82C2-C94C-407E-9EF4-0BD24F7DD40D}" dt="2023-11-11T20:01:31.880" v="2444"/>
        <pc:sldMkLst>
          <pc:docMk/>
          <pc:sldMk cId="3220586719" sldId="363"/>
        </pc:sldMkLst>
        <pc:spChg chg="mod">
          <ac:chgData name="Rayman, Denise" userId="38968350-18fe-4591-95c7-e355ff922c44" providerId="ADAL" clId="{94AC82C2-C94C-407E-9EF4-0BD24F7DD40D}" dt="2023-11-04T17:02:49.312" v="2424" actId="20577"/>
          <ac:spMkLst>
            <pc:docMk/>
            <pc:sldMk cId="3220586719" sldId="363"/>
            <ac:spMk id="9" creationId="{80DCC22D-59BB-E696-2BD0-666BE77F3EBB}"/>
          </ac:spMkLst>
        </pc:spChg>
        <pc:picChg chg="add del mod">
          <ac:chgData name="Rayman, Denise" userId="38968350-18fe-4591-95c7-e355ff922c44" providerId="ADAL" clId="{94AC82C2-C94C-407E-9EF4-0BD24F7DD40D}" dt="2023-11-08T21:15:28.787" v="2439"/>
          <ac:picMkLst>
            <pc:docMk/>
            <pc:sldMk cId="3220586719" sldId="363"/>
            <ac:picMk id="5" creationId="{5D3BA6F7-8D39-74E9-09A3-616E2114B206}"/>
          </ac:picMkLst>
        </pc:picChg>
        <pc:picChg chg="add mod">
          <ac:chgData name="Rayman, Denise" userId="38968350-18fe-4591-95c7-e355ff922c44" providerId="ADAL" clId="{94AC82C2-C94C-407E-9EF4-0BD24F7DD40D}" dt="2023-11-08T21:22:05.540" v="2440"/>
          <ac:picMkLst>
            <pc:docMk/>
            <pc:sldMk cId="3220586719" sldId="363"/>
            <ac:picMk id="10" creationId="{76DF0739-05A5-C01D-CEE7-81DF4AFDD9FA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add del">
              <pc226:chgData name="Rayman, Denise" userId="38968350-18fe-4591-95c7-e355ff922c44" providerId="ADAL" clId="{94AC82C2-C94C-407E-9EF4-0BD24F7DD40D}" dt="2023-11-11T20:01:31.880" v="2444"/>
              <pc2:cmMkLst xmlns:pc2="http://schemas.microsoft.com/office/powerpoint/2019/9/main/command">
                <pc:docMk/>
                <pc:sldMk cId="3220586719" sldId="363"/>
                <pc2:cmMk id="{F84C6F97-6793-4B25-97F0-3590164FCDD9}"/>
              </pc2:cmMkLst>
            </pc226:cmChg>
          </p:ext>
        </pc:extLst>
      </pc:sldChg>
      <pc:sldChg chg="addSp delSp modSp modTransition modAnim">
        <pc:chgData name="Rayman, Denise" userId="38968350-18fe-4591-95c7-e355ff922c44" providerId="ADAL" clId="{94AC82C2-C94C-407E-9EF4-0BD24F7DD40D}" dt="2023-11-08T21:22:05.540" v="2440"/>
        <pc:sldMkLst>
          <pc:docMk/>
          <pc:sldMk cId="16453951" sldId="364"/>
        </pc:sldMkLst>
        <pc:picChg chg="add del mod">
          <ac:chgData name="Rayman, Denise" userId="38968350-18fe-4591-95c7-e355ff922c44" providerId="ADAL" clId="{94AC82C2-C94C-407E-9EF4-0BD24F7DD40D}" dt="2023-11-08T21:15:28.787" v="2439"/>
          <ac:picMkLst>
            <pc:docMk/>
            <pc:sldMk cId="16453951" sldId="364"/>
            <ac:picMk id="11" creationId="{0DB99751-8DB6-34D1-BD36-136E9A3EB6EE}"/>
          </ac:picMkLst>
        </pc:picChg>
        <pc:picChg chg="add mod">
          <ac:chgData name="Rayman, Denise" userId="38968350-18fe-4591-95c7-e355ff922c44" providerId="ADAL" clId="{94AC82C2-C94C-407E-9EF4-0BD24F7DD40D}" dt="2023-11-08T21:22:05.540" v="2440"/>
          <ac:picMkLst>
            <pc:docMk/>
            <pc:sldMk cId="16453951" sldId="364"/>
            <ac:picMk id="14" creationId="{3350B851-2C7F-5AA0-F3E5-F6DA99C609B3}"/>
          </ac:picMkLst>
        </pc:picChg>
      </pc:sldChg>
      <pc:sldChg chg="addSp delSp modSp modTransition modAnim delCm">
        <pc:chgData name="Rayman, Denise" userId="38968350-18fe-4591-95c7-e355ff922c44" providerId="ADAL" clId="{94AC82C2-C94C-407E-9EF4-0BD24F7DD40D}" dt="2023-11-11T20:01:37.496" v="2445"/>
        <pc:sldMkLst>
          <pc:docMk/>
          <pc:sldMk cId="2316251171" sldId="365"/>
        </pc:sldMkLst>
        <pc:picChg chg="add del mod">
          <ac:chgData name="Rayman, Denise" userId="38968350-18fe-4591-95c7-e355ff922c44" providerId="ADAL" clId="{94AC82C2-C94C-407E-9EF4-0BD24F7DD40D}" dt="2023-11-08T21:15:28.787" v="2439"/>
          <ac:picMkLst>
            <pc:docMk/>
            <pc:sldMk cId="2316251171" sldId="365"/>
            <ac:picMk id="3" creationId="{AACD3643-54BB-D50C-7199-D7436F9FBB5C}"/>
          </ac:picMkLst>
        </pc:picChg>
        <pc:picChg chg="add mod">
          <ac:chgData name="Rayman, Denise" userId="38968350-18fe-4591-95c7-e355ff922c44" providerId="ADAL" clId="{94AC82C2-C94C-407E-9EF4-0BD24F7DD40D}" dt="2023-11-08T21:22:05.540" v="2440"/>
          <ac:picMkLst>
            <pc:docMk/>
            <pc:sldMk cId="2316251171" sldId="365"/>
            <ac:picMk id="12" creationId="{F2A5485D-C68D-6072-6C19-D23F1F46E438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Rayman, Denise" userId="38968350-18fe-4591-95c7-e355ff922c44" providerId="ADAL" clId="{94AC82C2-C94C-407E-9EF4-0BD24F7DD40D}" dt="2023-11-11T20:01:37.496" v="2445"/>
              <pc2:cmMkLst xmlns:pc2="http://schemas.microsoft.com/office/powerpoint/2019/9/main/command">
                <pc:docMk/>
                <pc:sldMk cId="2316251171" sldId="365"/>
                <pc2:cmMk id="{55B4AAC9-EAA8-4247-AEEC-CD8BD65FCD73}"/>
              </pc2:cmMkLst>
            </pc226:cmChg>
          </p:ext>
        </pc:extLst>
      </pc:sldChg>
      <pc:sldChg chg="addSp delSp modSp new mod ord modTransition modClrScheme modAnim chgLayout">
        <pc:chgData name="Rayman, Denise" userId="38968350-18fe-4591-95c7-e355ff922c44" providerId="ADAL" clId="{94AC82C2-C94C-407E-9EF4-0BD24F7DD40D}" dt="2023-11-08T21:22:05.540" v="2440"/>
        <pc:sldMkLst>
          <pc:docMk/>
          <pc:sldMk cId="3939047735" sldId="367"/>
        </pc:sldMkLst>
        <pc:spChg chg="del">
          <ac:chgData name="Rayman, Denise" userId="38968350-18fe-4591-95c7-e355ff922c44" providerId="ADAL" clId="{94AC82C2-C94C-407E-9EF4-0BD24F7DD40D}" dt="2023-11-01T18:33:54.573" v="4" actId="700"/>
          <ac:spMkLst>
            <pc:docMk/>
            <pc:sldMk cId="3939047735" sldId="367"/>
            <ac:spMk id="2" creationId="{30A1131E-238F-A3EB-9788-61BD32420B9E}"/>
          </ac:spMkLst>
        </pc:spChg>
        <pc:spChg chg="del">
          <ac:chgData name="Rayman, Denise" userId="38968350-18fe-4591-95c7-e355ff922c44" providerId="ADAL" clId="{94AC82C2-C94C-407E-9EF4-0BD24F7DD40D}" dt="2023-11-01T18:33:54.573" v="4" actId="700"/>
          <ac:spMkLst>
            <pc:docMk/>
            <pc:sldMk cId="3939047735" sldId="367"/>
            <ac:spMk id="3" creationId="{4F1DE529-889F-C657-65C4-22475AC6A89D}"/>
          </ac:spMkLst>
        </pc:spChg>
        <pc:spChg chg="del">
          <ac:chgData name="Rayman, Denise" userId="38968350-18fe-4591-95c7-e355ff922c44" providerId="ADAL" clId="{94AC82C2-C94C-407E-9EF4-0BD24F7DD40D}" dt="2023-11-01T18:33:54.573" v="4" actId="700"/>
          <ac:spMkLst>
            <pc:docMk/>
            <pc:sldMk cId="3939047735" sldId="367"/>
            <ac:spMk id="4" creationId="{F510001D-0514-71BA-BB03-4008C4411A73}"/>
          </ac:spMkLst>
        </pc:spChg>
        <pc:spChg chg="add mod ord">
          <ac:chgData name="Rayman, Denise" userId="38968350-18fe-4591-95c7-e355ff922c44" providerId="ADAL" clId="{94AC82C2-C94C-407E-9EF4-0BD24F7DD40D}" dt="2023-11-01T18:34:14.199" v="24" actId="700"/>
          <ac:spMkLst>
            <pc:docMk/>
            <pc:sldMk cId="3939047735" sldId="367"/>
            <ac:spMk id="5" creationId="{E938FCEA-E39E-3356-6AB3-A7284999FFD9}"/>
          </ac:spMkLst>
        </pc:spChg>
        <pc:spChg chg="add del mod ord">
          <ac:chgData name="Rayman, Denise" userId="38968350-18fe-4591-95c7-e355ff922c44" providerId="ADAL" clId="{94AC82C2-C94C-407E-9EF4-0BD24F7DD40D}" dt="2023-11-01T18:34:11.131" v="23" actId="700"/>
          <ac:spMkLst>
            <pc:docMk/>
            <pc:sldMk cId="3939047735" sldId="367"/>
            <ac:spMk id="6" creationId="{C693510D-1553-9C07-DAAA-AB6620C7DCC6}"/>
          </ac:spMkLst>
        </pc:spChg>
        <pc:spChg chg="add del mod ord">
          <ac:chgData name="Rayman, Denise" userId="38968350-18fe-4591-95c7-e355ff922c44" providerId="ADAL" clId="{94AC82C2-C94C-407E-9EF4-0BD24F7DD40D}" dt="2023-11-01T18:34:11.131" v="23" actId="700"/>
          <ac:spMkLst>
            <pc:docMk/>
            <pc:sldMk cId="3939047735" sldId="367"/>
            <ac:spMk id="7" creationId="{F633D3CB-97D7-2373-BD2C-E76F6DA348D8}"/>
          </ac:spMkLst>
        </pc:spChg>
        <pc:spChg chg="add mod ord">
          <ac:chgData name="Rayman, Denise" userId="38968350-18fe-4591-95c7-e355ff922c44" providerId="ADAL" clId="{94AC82C2-C94C-407E-9EF4-0BD24F7DD40D}" dt="2023-11-01T19:13:57.135" v="2344" actId="20577"/>
          <ac:spMkLst>
            <pc:docMk/>
            <pc:sldMk cId="3939047735" sldId="367"/>
            <ac:spMk id="8" creationId="{746A79C6-EEEE-69CD-A187-24234CF5C1F8}"/>
          </ac:spMkLst>
        </pc:spChg>
        <pc:spChg chg="add del mod ord">
          <ac:chgData name="Rayman, Denise" userId="38968350-18fe-4591-95c7-e355ff922c44" providerId="ADAL" clId="{94AC82C2-C94C-407E-9EF4-0BD24F7DD40D}" dt="2023-11-01T19:14:17.971" v="2345" actId="478"/>
          <ac:spMkLst>
            <pc:docMk/>
            <pc:sldMk cId="3939047735" sldId="367"/>
            <ac:spMk id="9" creationId="{162D8C63-15E5-2C76-90BC-A3CD894DDA3D}"/>
          </ac:spMkLst>
        </pc:spChg>
        <pc:picChg chg="add del mod">
          <ac:chgData name="Rayman, Denise" userId="38968350-18fe-4591-95c7-e355ff922c44" providerId="ADAL" clId="{94AC82C2-C94C-407E-9EF4-0BD24F7DD40D}" dt="2023-11-08T21:15:28.787" v="2439"/>
          <ac:picMkLst>
            <pc:docMk/>
            <pc:sldMk cId="3939047735" sldId="367"/>
            <ac:picMk id="3" creationId="{16836C80-8139-D4F6-D0E4-12EE36B0DE02}"/>
          </ac:picMkLst>
        </pc:picChg>
        <pc:picChg chg="add mod">
          <ac:chgData name="Rayman, Denise" userId="38968350-18fe-4591-95c7-e355ff922c44" providerId="ADAL" clId="{94AC82C2-C94C-407E-9EF4-0BD24F7DD40D}" dt="2023-11-08T21:22:05.540" v="2440"/>
          <ac:picMkLst>
            <pc:docMk/>
            <pc:sldMk cId="3939047735" sldId="367"/>
            <ac:picMk id="7" creationId="{672C502D-5805-24D6-3FFB-DDD51F3AA7EC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87859BD-4604-2843-976C-9F2DEE3C79DB}" type="datetimeFigureOut">
              <a:rPr lang="en-US" smtClean="0"/>
              <a:t>11/11/2023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CEB64456-6A4C-DF40-836A-7ED7CB722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7832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DE108F45-8DB7-E449-85E4-EC04F96DF3AA}" type="datetimeFigureOut">
              <a:rPr lang="en-US" smtClean="0"/>
              <a:t>11/11/2023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9706D261-4ACC-5E49-97C5-9D8FD2D9A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345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obsoletemedia.org/media-preservation/media-stability-ratings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4354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Transferred over 6000 items, about 70% of these were optical media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Media Stability Ratings: Museum of Obsolete Media. </a:t>
            </a:r>
            <a:r>
              <a:rPr lang="en-US">
                <a:hlinkClick r:id="rId3"/>
              </a:rPr>
              <a:t>https://obsoletemedia.org/media-preservation/media-stability-ratings/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6970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We hold a set of microfiche with 990-PFs covering the 1970s to 1997 </a:t>
            </a:r>
          </a:p>
          <a:p>
            <a:r>
              <a:rPr lang="en-US"/>
              <a:t>While inventorying our </a:t>
            </a:r>
            <a:r>
              <a:rPr lang="en-US" err="1"/>
              <a:t>stx</a:t>
            </a:r>
            <a:r>
              <a:rPr lang="en-US"/>
              <a:t> for digital media, we found two boxes with lots of CD-ROMs, ah!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1228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Largest dataset is paywalled and only goes back to 1998 (</a:t>
            </a:r>
            <a:r>
              <a:rPr lang="en-US" dirty="0" err="1"/>
              <a:t>Guidestar</a:t>
            </a:r>
            <a:r>
              <a:rPr lang="en-US" dirty="0"/>
              <a:t>) </a:t>
            </a:r>
          </a:p>
          <a:p>
            <a:r>
              <a:rPr lang="en-US" dirty="0"/>
              <a:t>Public domain so no concerns about copyright</a:t>
            </a:r>
          </a:p>
          <a:p>
            <a:r>
              <a:rPr lang="en-US" dirty="0"/>
              <a:t>Use cases – Donald Trump and Jeffery Epstein for journalists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6706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8673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4686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23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633304" y="-648376"/>
            <a:ext cx="733465" cy="2367520"/>
            <a:chOff x="685136" y="-246616"/>
            <a:chExt cx="733465" cy="2367520"/>
          </a:xfrm>
        </p:grpSpPr>
        <p:sp>
          <p:nvSpPr>
            <p:cNvPr id="6" name="Rectangle 5"/>
            <p:cNvSpPr/>
            <p:nvPr userDrawn="1"/>
          </p:nvSpPr>
          <p:spPr>
            <a:xfrm>
              <a:off x="685136" y="-246616"/>
              <a:ext cx="733465" cy="2367520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7" descr="tab-rgb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7308" y="1380149"/>
              <a:ext cx="489120" cy="620806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502903" y="2766523"/>
            <a:ext cx="7734221" cy="1114494"/>
          </a:xfrm>
        </p:spPr>
        <p:txBody>
          <a:bodyPr anchor="ctr">
            <a:normAutofit/>
          </a:bodyPr>
          <a:lstStyle>
            <a:lvl1pPr>
              <a:lnSpc>
                <a:spcPct val="90000"/>
              </a:lnSpc>
              <a:defRPr sz="4000" b="1" i="0" spc="0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Unnecessarily extra long title of presentation</a:t>
            </a:r>
          </a:p>
        </p:txBody>
      </p:sp>
      <p:sp>
        <p:nvSpPr>
          <p:cNvPr id="11" name="Text Placeholder 19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530694" y="4709821"/>
            <a:ext cx="7734222" cy="277654"/>
          </a:xfrm>
        </p:spPr>
        <p:txBody>
          <a:bodyPr anchor="ctr">
            <a:noAutofit/>
          </a:bodyPr>
          <a:lstStyle>
            <a:lvl1pPr marL="0" indent="0">
              <a:buNone/>
              <a:defRPr sz="1100" b="1" spc="80" baseline="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IUPUI</a:t>
            </a:r>
          </a:p>
        </p:txBody>
      </p:sp>
      <p:sp>
        <p:nvSpPr>
          <p:cNvPr id="9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530694" y="2443859"/>
            <a:ext cx="7734222" cy="252412"/>
          </a:xfrm>
        </p:spPr>
        <p:txBody>
          <a:bodyPr anchor="ctr">
            <a:noAutofit/>
          </a:bodyPr>
          <a:lstStyle>
            <a:lvl1pPr marL="0" indent="0">
              <a:buNone/>
              <a:defRPr sz="1800" b="0" spc="0" baseline="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SUBHEAD OR NAME OF SCHOOL, DEPARTMENT, OR UNIT</a:t>
            </a:r>
          </a:p>
        </p:txBody>
      </p:sp>
    </p:spTree>
    <p:extLst>
      <p:ext uri="{BB962C8B-B14F-4D97-AF65-F5344CB8AC3E}">
        <p14:creationId xmlns:p14="http://schemas.microsoft.com/office/powerpoint/2010/main" val="1256653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solidFill>
          <a:srgbClr val="660B1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1378689" y="239050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1378689" y="239050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378689" y="239050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title" hasCustomPrompt="1"/>
          </p:nvPr>
        </p:nvSpPr>
        <p:spPr>
          <a:xfrm>
            <a:off x="506694" y="2274522"/>
            <a:ext cx="6802482" cy="656910"/>
          </a:xfrm>
        </p:spPr>
        <p:txBody>
          <a:bodyPr anchor="ctr">
            <a:noAutofit/>
          </a:bodyPr>
          <a:lstStyle>
            <a:lvl1pPr>
              <a:defRPr sz="4000" b="1" i="0" spc="0" baseline="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Section Heading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0" hasCustomPrompt="1"/>
          </p:nvPr>
        </p:nvSpPr>
        <p:spPr>
          <a:xfrm>
            <a:off x="526131" y="2028613"/>
            <a:ext cx="3700462" cy="252412"/>
          </a:xfrm>
        </p:spPr>
        <p:txBody>
          <a:bodyPr anchor="ctr">
            <a:noAutofit/>
          </a:bodyPr>
          <a:lstStyle>
            <a:lvl1pPr marL="0" indent="0">
              <a:buNone/>
              <a:defRPr sz="1400" b="1" i="0" spc="50" baseline="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SECTION NUMBER OR SUBTITLE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-14942" y="2032000"/>
            <a:ext cx="148614" cy="836706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854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: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29827" y="759070"/>
            <a:ext cx="8004391" cy="699065"/>
          </a:xfrm>
        </p:spPr>
        <p:txBody>
          <a:bodyPr>
            <a:normAutofit/>
          </a:bodyPr>
          <a:lstStyle>
            <a:lvl1pPr>
              <a:defRPr sz="3000" b="1" i="0" cap="none" spc="0">
                <a:solidFill>
                  <a:srgbClr val="404041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957832"/>
            <a:ext cx="82664" cy="387197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9"/>
          <p:cNvSpPr>
            <a:spLocks noGrp="1"/>
          </p:cNvSpPr>
          <p:nvPr>
            <p:ph type="body" sz="quarter" idx="10" hasCustomPrompt="1"/>
          </p:nvPr>
        </p:nvSpPr>
        <p:spPr>
          <a:xfrm>
            <a:off x="4833956" y="284947"/>
            <a:ext cx="3700462" cy="252412"/>
          </a:xfrm>
        </p:spPr>
        <p:txBody>
          <a:bodyPr>
            <a:noAutofit/>
          </a:bodyPr>
          <a:lstStyle>
            <a:lvl1pPr marL="0" indent="0" algn="r">
              <a:buNone/>
              <a:defRPr sz="1100" b="0" i="0" spc="0" baseline="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SECTION TITLE OR SUBTITLE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3556000" y="354105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518824" y="1629404"/>
            <a:ext cx="8015594" cy="28106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+mj-lt"/>
              <a:buAutoNum type="arabicPeriod"/>
              <a:tabLst/>
              <a:defRPr sz="1800">
                <a:solidFill>
                  <a:srgbClr val="404041"/>
                </a:solidFill>
                <a:latin typeface="Arial"/>
                <a:cs typeface="Arial"/>
              </a:defRPr>
            </a:lvl1pPr>
            <a:lvl2pPr>
              <a:lnSpc>
                <a:spcPct val="100000"/>
              </a:lnSpc>
              <a:defRPr sz="1600">
                <a:solidFill>
                  <a:srgbClr val="404041"/>
                </a:solidFill>
                <a:latin typeface="Arial"/>
                <a:cs typeface="Arial"/>
              </a:defRPr>
            </a:lvl2pPr>
            <a:lvl3pPr>
              <a:lnSpc>
                <a:spcPct val="100000"/>
              </a:lnSpc>
              <a:defRPr sz="1600">
                <a:solidFill>
                  <a:srgbClr val="404041"/>
                </a:solidFill>
                <a:latin typeface="Arial"/>
                <a:cs typeface="Arial"/>
              </a:defRPr>
            </a:lvl3pPr>
            <a:lvl4pPr>
              <a:lnSpc>
                <a:spcPct val="100000"/>
              </a:lnSpc>
              <a:defRPr sz="1600">
                <a:solidFill>
                  <a:srgbClr val="404041"/>
                </a:solidFill>
                <a:latin typeface="Arial"/>
                <a:cs typeface="Arial"/>
              </a:defRPr>
            </a:lvl4pPr>
            <a:lvl5pPr>
              <a:lnSpc>
                <a:spcPct val="100000"/>
              </a:lnSpc>
              <a:defRPr sz="1600">
                <a:solidFill>
                  <a:srgbClr val="404041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subtitle style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30788" y="4661517"/>
            <a:ext cx="9228667" cy="528963"/>
            <a:chOff x="-30788" y="4661517"/>
            <a:chExt cx="9228667" cy="528963"/>
          </a:xfrm>
        </p:grpSpPr>
        <p:sp>
          <p:nvSpPr>
            <p:cNvPr id="14" name="Rectangle 13"/>
            <p:cNvSpPr/>
            <p:nvPr userDrawn="1"/>
          </p:nvSpPr>
          <p:spPr>
            <a:xfrm>
              <a:off x="-30788" y="4734807"/>
              <a:ext cx="9228667" cy="455673"/>
            </a:xfrm>
            <a:prstGeom prst="rect">
              <a:avLst/>
            </a:prstGeom>
            <a:solidFill>
              <a:srgbClr val="69030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635303" y="4661517"/>
              <a:ext cx="387197" cy="528963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15" descr="tab-rgb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9798" y="4726863"/>
              <a:ext cx="258207" cy="327725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 userDrawn="1"/>
          </p:nvSpPr>
          <p:spPr>
            <a:xfrm>
              <a:off x="1030972" y="4800655"/>
              <a:ext cx="361360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200">
                  <a:solidFill>
                    <a:srgbClr val="FFFFFF"/>
                  </a:solidFill>
                </a:rPr>
                <a:t>IUPUI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82060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hoto: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25303" y="464386"/>
            <a:ext cx="4560579" cy="7793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3000" b="1" i="0" spc="0">
                <a:solidFill>
                  <a:srgbClr val="404041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525303" y="1629405"/>
            <a:ext cx="4560579" cy="27923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>
              <a:lnSpc>
                <a:spcPct val="100000"/>
              </a:lnSpc>
              <a:buFont typeface="Arial"/>
              <a:buChar char="•"/>
              <a:defRPr sz="1800">
                <a:solidFill>
                  <a:srgbClr val="404041"/>
                </a:solidFill>
                <a:latin typeface="Arial"/>
                <a:cs typeface="Arial"/>
              </a:defRPr>
            </a:lvl1pPr>
            <a:lvl2pPr marL="742950" indent="-285750">
              <a:lnSpc>
                <a:spcPct val="100000"/>
              </a:lnSpc>
              <a:buFont typeface="Arial"/>
              <a:buChar char="•"/>
              <a:defRPr sz="1800">
                <a:solidFill>
                  <a:srgbClr val="404041"/>
                </a:solidFill>
                <a:latin typeface="Arial"/>
                <a:cs typeface="Arial"/>
              </a:defRPr>
            </a:lvl2pPr>
            <a:lvl3pPr marL="1143000" indent="-228600">
              <a:lnSpc>
                <a:spcPct val="100000"/>
              </a:lnSpc>
              <a:buFont typeface="Arial"/>
              <a:buChar char="•"/>
              <a:defRPr sz="1800">
                <a:solidFill>
                  <a:srgbClr val="404041"/>
                </a:solidFill>
                <a:latin typeface="Arial"/>
                <a:cs typeface="Arial"/>
              </a:defRPr>
            </a:lvl3pPr>
            <a:lvl4pPr marL="1600200" indent="-228600">
              <a:lnSpc>
                <a:spcPct val="100000"/>
              </a:lnSpc>
              <a:buFont typeface="Arial"/>
              <a:buChar char="•"/>
              <a:defRPr sz="1800">
                <a:solidFill>
                  <a:srgbClr val="404041"/>
                </a:solidFill>
                <a:latin typeface="Arial"/>
                <a:cs typeface="Arial"/>
              </a:defRPr>
            </a:lvl4pPr>
            <a:lvl5pPr marL="2057400" indent="-228600">
              <a:lnSpc>
                <a:spcPct val="100000"/>
              </a:lnSpc>
              <a:buFont typeface="Arial"/>
              <a:buChar char="•"/>
              <a:defRPr sz="1800">
                <a:solidFill>
                  <a:srgbClr val="404041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5573058" y="0"/>
            <a:ext cx="3570941" cy="51435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0" y="486799"/>
            <a:ext cx="82664" cy="387197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635303" y="4661517"/>
            <a:ext cx="387197" cy="528963"/>
            <a:chOff x="635303" y="4661517"/>
            <a:chExt cx="387197" cy="528963"/>
          </a:xfrm>
        </p:grpSpPr>
        <p:sp>
          <p:nvSpPr>
            <p:cNvPr id="11" name="Rectangle 10"/>
            <p:cNvSpPr/>
            <p:nvPr userDrawn="1"/>
          </p:nvSpPr>
          <p:spPr>
            <a:xfrm>
              <a:off x="635303" y="4661517"/>
              <a:ext cx="387197" cy="528963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11" descr="tab-rgb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9798" y="4726863"/>
              <a:ext cx="258207" cy="3277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: black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23348" y="759070"/>
            <a:ext cx="8004409" cy="699065"/>
          </a:xfrm>
        </p:spPr>
        <p:txBody>
          <a:bodyPr>
            <a:normAutofit/>
          </a:bodyPr>
          <a:lstStyle>
            <a:lvl1pPr>
              <a:defRPr sz="3000" b="1" i="0" cap="none" spc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3348" y="1630404"/>
            <a:ext cx="8011069" cy="2818769"/>
          </a:xfrm>
        </p:spPr>
        <p:txBody>
          <a:bodyPr>
            <a:normAutofit/>
          </a:bodyPr>
          <a:lstStyle>
            <a:lvl1pPr marL="342900" indent="-342900" algn="l">
              <a:lnSpc>
                <a:spcPct val="100000"/>
              </a:lnSpc>
              <a:buFont typeface="+mj-lt"/>
              <a:buAutoNum type="arabicPeriod"/>
              <a:defRPr sz="1800" spc="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Text Placeholder 19"/>
          <p:cNvSpPr>
            <a:spLocks noGrp="1"/>
          </p:cNvSpPr>
          <p:nvPr>
            <p:ph type="body" sz="quarter" idx="10" hasCustomPrompt="1"/>
          </p:nvPr>
        </p:nvSpPr>
        <p:spPr>
          <a:xfrm>
            <a:off x="4833956" y="284947"/>
            <a:ext cx="3700462" cy="252412"/>
          </a:xfrm>
        </p:spPr>
        <p:txBody>
          <a:bodyPr>
            <a:noAutofit/>
          </a:bodyPr>
          <a:lstStyle>
            <a:lvl1pPr marL="0" indent="0" algn="r">
              <a:buNone/>
              <a:defRPr sz="1100" b="0" i="0" spc="0" baseline="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SECTION TITLE OR SUBTITLE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0" y="957832"/>
            <a:ext cx="82664" cy="387197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-30788" y="4661517"/>
            <a:ext cx="9228667" cy="528963"/>
            <a:chOff x="-30788" y="4661517"/>
            <a:chExt cx="9228667" cy="528963"/>
          </a:xfrm>
        </p:grpSpPr>
        <p:sp>
          <p:nvSpPr>
            <p:cNvPr id="12" name="Rectangle 11"/>
            <p:cNvSpPr/>
            <p:nvPr userDrawn="1"/>
          </p:nvSpPr>
          <p:spPr>
            <a:xfrm>
              <a:off x="-30788" y="4734807"/>
              <a:ext cx="9228667" cy="455673"/>
            </a:xfrm>
            <a:prstGeom prst="rect">
              <a:avLst/>
            </a:prstGeom>
            <a:solidFill>
              <a:srgbClr val="69030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635303" y="4661517"/>
              <a:ext cx="387197" cy="528963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Picture 14" descr="tab-rgb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9798" y="4726863"/>
              <a:ext cx="258207" cy="327725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 userDrawn="1"/>
          </p:nvSpPr>
          <p:spPr>
            <a:xfrm>
              <a:off x="1030972" y="4800654"/>
              <a:ext cx="361360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200">
                  <a:solidFill>
                    <a:srgbClr val="FFFFFF"/>
                  </a:solidFill>
                </a:rPr>
                <a:t>IUPUI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hoto: black">
    <p:bg>
      <p:bgPr>
        <a:solidFill>
          <a:srgbClr val="25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30124" y="464386"/>
            <a:ext cx="4560579" cy="7793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3000" b="1" i="0" spc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530124" y="1629404"/>
            <a:ext cx="4560579" cy="2801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>
              <a:lnSpc>
                <a:spcPct val="100000"/>
              </a:lnSpc>
              <a:buFont typeface="Arial"/>
              <a:buChar char="•"/>
              <a:defRPr sz="1800">
                <a:solidFill>
                  <a:schemeClr val="bg1"/>
                </a:solidFill>
                <a:latin typeface="Arial"/>
                <a:cs typeface="Arial"/>
              </a:defRPr>
            </a:lvl1pPr>
            <a:lvl2pPr marL="742950" indent="-285750">
              <a:lnSpc>
                <a:spcPct val="100000"/>
              </a:lnSpc>
              <a:buFont typeface="Arial"/>
              <a:buChar char="•"/>
              <a:defRPr sz="1800">
                <a:solidFill>
                  <a:schemeClr val="bg1"/>
                </a:solidFill>
                <a:latin typeface="Arial"/>
                <a:cs typeface="Arial"/>
              </a:defRPr>
            </a:lvl2pPr>
            <a:lvl3pPr marL="1143000" indent="-228600">
              <a:lnSpc>
                <a:spcPct val="100000"/>
              </a:lnSpc>
              <a:buFont typeface="Arial"/>
              <a:buChar char="•"/>
              <a:defRPr sz="1800">
                <a:solidFill>
                  <a:schemeClr val="bg1"/>
                </a:solidFill>
                <a:latin typeface="Arial"/>
                <a:cs typeface="Arial"/>
              </a:defRPr>
            </a:lvl3pPr>
            <a:lvl4pPr marL="1600200" indent="-228600">
              <a:lnSpc>
                <a:spcPct val="100000"/>
              </a:lnSpc>
              <a:buFont typeface="Arial"/>
              <a:buChar char="•"/>
              <a:defRPr sz="1800">
                <a:solidFill>
                  <a:schemeClr val="bg1"/>
                </a:solidFill>
                <a:latin typeface="Arial"/>
                <a:cs typeface="Arial"/>
              </a:defRPr>
            </a:lvl4pPr>
            <a:lvl5pPr marL="2057400" indent="-228600">
              <a:lnSpc>
                <a:spcPct val="100000"/>
              </a:lnSpc>
              <a:buFont typeface="Arial"/>
              <a:buChar char="•"/>
              <a:defRPr sz="1800">
                <a:solidFill>
                  <a:schemeClr val="bg1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5564909" y="0"/>
            <a:ext cx="3570941" cy="51435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-15847" y="486799"/>
            <a:ext cx="82664" cy="387197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635303" y="4661517"/>
            <a:ext cx="387197" cy="528963"/>
            <a:chOff x="635303" y="4661517"/>
            <a:chExt cx="387197" cy="528963"/>
          </a:xfrm>
        </p:grpSpPr>
        <p:sp>
          <p:nvSpPr>
            <p:cNvPr id="12" name="Rectangle 11"/>
            <p:cNvSpPr/>
            <p:nvPr userDrawn="1"/>
          </p:nvSpPr>
          <p:spPr>
            <a:xfrm>
              <a:off x="635303" y="4661517"/>
              <a:ext cx="387197" cy="528963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tab-rgb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9798" y="4726863"/>
              <a:ext cx="258207" cy="3277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4336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 footer: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-30788" y="4661517"/>
            <a:ext cx="9228667" cy="528963"/>
            <a:chOff x="-30788" y="4661517"/>
            <a:chExt cx="9228667" cy="528963"/>
          </a:xfrm>
        </p:grpSpPr>
        <p:sp>
          <p:nvSpPr>
            <p:cNvPr id="9" name="Rectangle 8"/>
            <p:cNvSpPr/>
            <p:nvPr userDrawn="1"/>
          </p:nvSpPr>
          <p:spPr>
            <a:xfrm>
              <a:off x="-30788" y="4734807"/>
              <a:ext cx="9228667" cy="455673"/>
            </a:xfrm>
            <a:prstGeom prst="rect">
              <a:avLst/>
            </a:prstGeom>
            <a:solidFill>
              <a:srgbClr val="69030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635303" y="4661517"/>
              <a:ext cx="387197" cy="528963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 descr="tab-rgb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9798" y="4726863"/>
              <a:ext cx="258207" cy="327725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 userDrawn="1"/>
          </p:nvSpPr>
          <p:spPr>
            <a:xfrm>
              <a:off x="1030972" y="4800654"/>
              <a:ext cx="361360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200">
                  <a:solidFill>
                    <a:srgbClr val="FFFFFF"/>
                  </a:solidFill>
                </a:rPr>
                <a:t>IUPUI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15652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 footer: black">
    <p:bg>
      <p:bgPr>
        <a:solidFill>
          <a:srgbClr val="25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-30788" y="4661517"/>
            <a:ext cx="9228667" cy="528963"/>
            <a:chOff x="-30788" y="4661517"/>
            <a:chExt cx="9228667" cy="528963"/>
          </a:xfrm>
        </p:grpSpPr>
        <p:sp>
          <p:nvSpPr>
            <p:cNvPr id="12" name="Rectangle 11"/>
            <p:cNvSpPr/>
            <p:nvPr userDrawn="1"/>
          </p:nvSpPr>
          <p:spPr>
            <a:xfrm>
              <a:off x="-30788" y="4734807"/>
              <a:ext cx="9228667" cy="455673"/>
            </a:xfrm>
            <a:prstGeom prst="rect">
              <a:avLst/>
            </a:prstGeom>
            <a:solidFill>
              <a:srgbClr val="69030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635303" y="4661517"/>
              <a:ext cx="387197" cy="528963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Picture 14" descr="tab-rgb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9798" y="4726863"/>
              <a:ext cx="258207" cy="327725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 userDrawn="1"/>
          </p:nvSpPr>
          <p:spPr>
            <a:xfrm>
              <a:off x="1030972" y="4800654"/>
              <a:ext cx="361360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200">
                  <a:solidFill>
                    <a:srgbClr val="FFFFFF"/>
                  </a:solidFill>
                </a:rPr>
                <a:t>IUPUI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27036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with IUPUI lockup">
    <p:bg>
      <p:bgPr>
        <a:solidFill>
          <a:srgbClr val="69030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 userDrawn="1">
            <p:ph idx="1"/>
          </p:nvPr>
        </p:nvSpPr>
        <p:spPr>
          <a:xfrm>
            <a:off x="536602" y="680397"/>
            <a:ext cx="7859185" cy="27216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00000"/>
              </a:lnSpc>
              <a:buNone/>
              <a:defRPr sz="180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  <a:latin typeface="Arial"/>
                <a:cs typeface="Arial"/>
              </a:defRPr>
            </a:lvl2pPr>
            <a:lvl3pPr marL="91440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  <a:latin typeface="Arial"/>
                <a:cs typeface="Arial"/>
              </a:defRPr>
            </a:lvl3pPr>
            <a:lvl4pPr marL="137160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  <a:latin typeface="Arial"/>
                <a:cs typeface="Arial"/>
              </a:defRPr>
            </a:lvl4pPr>
            <a:lvl5pPr>
              <a:lnSpc>
                <a:spcPct val="100000"/>
              </a:lnSpc>
              <a:defRPr sz="1600">
                <a:solidFill>
                  <a:schemeClr val="bg1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-15847" y="680397"/>
            <a:ext cx="82664" cy="387197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387AF4E-BEE0-7640-83CF-38AF6CF315C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5303" y="4070964"/>
            <a:ext cx="1973940" cy="71662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7C04367-EC7C-3642-9AC9-D11792B66E28}"/>
              </a:ext>
            </a:extLst>
          </p:cNvPr>
          <p:cNvSpPr/>
          <p:nvPr userDrawn="1"/>
        </p:nvSpPr>
        <p:spPr>
          <a:xfrm>
            <a:off x="635303" y="4728117"/>
            <a:ext cx="605133" cy="415383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661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61892" y="634604"/>
            <a:ext cx="6802482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1892" y="1589938"/>
            <a:ext cx="6802482" cy="32152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9" r:id="rId1"/>
    <p:sldLayoutId id="2147493467" r:id="rId2"/>
    <p:sldLayoutId id="2147493472" r:id="rId3"/>
    <p:sldLayoutId id="2147493457" r:id="rId4"/>
    <p:sldLayoutId id="2147493456" r:id="rId5"/>
    <p:sldLayoutId id="2147493474" r:id="rId6"/>
    <p:sldLayoutId id="2147493475" r:id="rId7"/>
    <p:sldLayoutId id="2147493476" r:id="rId8"/>
    <p:sldLayoutId id="2147493477" r:id="rId9"/>
  </p:sldLayoutIdLst>
  <p:txStyles>
    <p:titleStyle>
      <a:lvl1pPr algn="l" defTabSz="457200" rtl="0" eaLnBrk="1" latinLnBrk="0" hangingPunct="1">
        <a:spcBef>
          <a:spcPct val="0"/>
        </a:spcBef>
        <a:buNone/>
        <a:defRPr sz="3200" b="1" i="0" kern="100" spc="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1">
            <a:lumMod val="50000"/>
            <a:lumOff val="50000"/>
          </a:schemeClr>
        </a:buClr>
        <a:buSzPct val="100000"/>
        <a:buFont typeface="Wingdings" charset="2"/>
        <a:buChar char="§"/>
        <a:defRPr sz="18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Font typeface="Arial"/>
        <a:buChar char="–"/>
        <a:defRPr sz="1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Font typeface="Arial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Font typeface="Arial"/>
        <a:buChar char="–"/>
        <a:defRPr sz="18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Font typeface="Arial"/>
        <a:buChar char="»"/>
        <a:defRPr sz="18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osipoczo@iu.edu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5" Type="http://schemas.openxmlformats.org/officeDocument/2006/relationships/hyperlink" Target="http://ulib.iupui.edu/special" TargetMode="External"/><Relationship Id="rId4" Type="http://schemas.openxmlformats.org/officeDocument/2006/relationships/hyperlink" Target="mailto:drayman@iu.ed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03" y="2766523"/>
            <a:ext cx="7930883" cy="1114494"/>
          </a:xfrm>
        </p:spPr>
        <p:txBody>
          <a:bodyPr>
            <a:normAutofit fontScale="90000"/>
          </a:bodyPr>
          <a:lstStyle/>
          <a:p>
            <a:r>
              <a:rPr lang="en-US"/>
              <a:t>Take the Data: Leave the CD-ROMS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IUPUI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30694" y="2445544"/>
            <a:ext cx="7734222" cy="252412"/>
          </a:xfrm>
        </p:spPr>
        <p:txBody>
          <a:bodyPr/>
          <a:lstStyle/>
          <a:p>
            <a:r>
              <a:rPr lang="en-US"/>
              <a:t>Olivia Sipocz &amp; Denise Rayman: IU Indianapolis Ruth Lilly Special Collections and Archives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3B72689-93D9-4DB0-8E31-712D37FB1E3C}"/>
              </a:ext>
            </a:extLst>
          </p:cNvPr>
          <p:cNvSpPr txBox="1"/>
          <p:nvPr/>
        </p:nvSpPr>
        <p:spPr>
          <a:xfrm>
            <a:off x="502902" y="3848240"/>
            <a:ext cx="7734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Rescuing information from legacy databases</a:t>
            </a:r>
          </a:p>
        </p:txBody>
      </p:sp>
    </p:spTree>
    <p:extLst>
      <p:ext uri="{BB962C8B-B14F-4D97-AF65-F5344CB8AC3E}">
        <p14:creationId xmlns:p14="http://schemas.microsoft.com/office/powerpoint/2010/main" val="919017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2768679-60B0-9AD0-6C38-7E7DC3EDD6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/>
              <a:t>Digital media: the rotting apples in the backlog</a:t>
            </a:r>
            <a:r>
              <a:rPr lang="en-US"/>
              <a:t>	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202FB53-25F8-EFCC-A4A5-065067AC5B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303" y="1457540"/>
            <a:ext cx="4560579" cy="29642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/>
              <a:t>Digital media have a short lifespan: </a:t>
            </a:r>
          </a:p>
          <a:p>
            <a:pPr marL="400050" lvl="1" indent="0">
              <a:buNone/>
            </a:pPr>
            <a:r>
              <a:rPr lang="en-US"/>
              <a:t>CD-R/DVD-R (home-burned) have a life span of 25+ years </a:t>
            </a:r>
          </a:p>
          <a:p>
            <a:pPr marL="0" indent="0">
              <a:buNone/>
            </a:pPr>
            <a:r>
              <a:rPr lang="en-US"/>
              <a:t>We are completing 2-year grant project sponsored by the Indianapolis Foundation Library Fund to transfer all data off our digital media (now complete!) and then process it for public access (current work)</a:t>
            </a:r>
          </a:p>
        </p:txBody>
      </p:sp>
      <p:pic>
        <p:nvPicPr>
          <p:cNvPr id="6" name="Picture Placeholder 5" descr="A close-up of a cd&#10;&#10;Description automatically generated">
            <a:extLst>
              <a:ext uri="{FF2B5EF4-FFF2-40B4-BE49-F238E27FC236}">
                <a16:creationId xmlns:a16="http://schemas.microsoft.com/office/drawing/2014/main" id="{B811234C-0605-2D53-6E92-8272612E731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23940" r="23940"/>
          <a:stretch>
            <a:fillRect/>
          </a:stretch>
        </p:blipFill>
        <p:spPr/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08AEF4A-3D93-CE9F-1163-86DC5743C018}"/>
              </a:ext>
            </a:extLst>
          </p:cNvPr>
          <p:cNvSpPr txBox="1"/>
          <p:nvPr/>
        </p:nvSpPr>
        <p:spPr>
          <a:xfrm>
            <a:off x="5573058" y="4916453"/>
            <a:ext cx="3570942" cy="23852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950">
                <a:solidFill>
                  <a:schemeClr val="bg1"/>
                </a:solidFill>
              </a:rPr>
              <a:t>Damaged CD by </a:t>
            </a:r>
            <a:r>
              <a:rPr lang="it-IT" sz="950">
                <a:solidFill>
                  <a:schemeClr val="bg1"/>
                </a:solidFill>
              </a:rPr>
              <a:t>Santeri Viinamäki, via Wikimedia Commons</a:t>
            </a:r>
            <a:endParaRPr lang="en-US" sz="95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731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C916241-9454-7225-A59D-5FBD60F1B1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33240" y="527146"/>
            <a:ext cx="4152919" cy="779318"/>
          </a:xfrm>
        </p:spPr>
        <p:txBody>
          <a:bodyPr/>
          <a:lstStyle/>
          <a:p>
            <a:r>
              <a:rPr lang="en-US"/>
              <a:t>A grisly discovery in the stacks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52AAD19-6207-9CBE-2B67-3D97262F0C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98471" y="1669705"/>
            <a:ext cx="4562140" cy="313605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/>
              <a:t>Over </a:t>
            </a:r>
            <a:r>
              <a:rPr lang="en-US" b="1"/>
              <a:t>700 CD-ROMs</a:t>
            </a:r>
            <a:r>
              <a:rPr lang="en-US"/>
              <a:t> with 990-PF tax forms</a:t>
            </a:r>
          </a:p>
          <a:p>
            <a:pPr lvl="1"/>
            <a:r>
              <a:rPr lang="en-US"/>
              <a:t>Contain sensitive data (SSNs)</a:t>
            </a:r>
          </a:p>
          <a:p>
            <a:pPr lvl="1"/>
            <a:r>
              <a:rPr lang="en-US"/>
              <a:t>Only usable in Compatibility Mode for Windows 95</a:t>
            </a:r>
          </a:p>
          <a:p>
            <a:pPr lvl="1"/>
            <a:r>
              <a:rPr lang="en-US"/>
              <a:t>No easy export function within software (only one page at a time)</a:t>
            </a:r>
          </a:p>
        </p:txBody>
      </p:sp>
      <p:pic>
        <p:nvPicPr>
          <p:cNvPr id="3" name="Picture Placeholder 2" descr="A record carton with hundreds of CD-ROMs in it">
            <a:extLst>
              <a:ext uri="{FF2B5EF4-FFF2-40B4-BE49-F238E27FC236}">
                <a16:creationId xmlns:a16="http://schemas.microsoft.com/office/drawing/2014/main" id="{3AD2E2BD-A446-2C26-0854-2245EB07DEA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/>
          <a:srcRect l="21077" t="3704" r="2690" b="8501"/>
          <a:stretch/>
        </p:blipFill>
        <p:spPr>
          <a:xfrm rot="5400000">
            <a:off x="-499149" y="478151"/>
            <a:ext cx="5143500" cy="4187197"/>
          </a:xfrm>
        </p:spPr>
      </p:pic>
    </p:spTree>
    <p:extLst>
      <p:ext uri="{BB962C8B-B14F-4D97-AF65-F5344CB8AC3E}">
        <p14:creationId xmlns:p14="http://schemas.microsoft.com/office/powerpoint/2010/main" val="34494166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B173A72-7ED2-473F-DDE7-2DD447102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303" y="464386"/>
            <a:ext cx="4933596" cy="779318"/>
          </a:xfrm>
        </p:spPr>
        <p:txBody>
          <a:bodyPr/>
          <a:lstStyle/>
          <a:p>
            <a:r>
              <a:rPr lang="en-US"/>
              <a:t>What are 990-PFs and why save them? 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6EFE4285-0C78-2EE6-D643-A4B0D9F59A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303" y="1629404"/>
            <a:ext cx="4933596" cy="2997597"/>
          </a:xfrm>
        </p:spPr>
        <p:txBody>
          <a:bodyPr>
            <a:normAutofit lnSpcReduction="10000"/>
          </a:bodyPr>
          <a:lstStyle/>
          <a:p>
            <a:r>
              <a:rPr lang="en-US"/>
              <a:t>Mandatory yearly disclosure for Private Foundations in the US (a special type of 501c3) </a:t>
            </a:r>
          </a:p>
          <a:p>
            <a:r>
              <a:rPr lang="en-US"/>
              <a:t>Often the only public list of grants with dollar amounts for smaller (or secretive) foundations </a:t>
            </a:r>
          </a:p>
          <a:p>
            <a:r>
              <a:rPr lang="en-US"/>
              <a:t>Rich source of data on the history of philanthropy in the US, used by historians, social scientists, and journalists</a:t>
            </a:r>
          </a:p>
        </p:txBody>
      </p:sp>
      <p:pic>
        <p:nvPicPr>
          <p:cNvPr id="11" name="Picture Placeholder 10" descr="A close-up of a document&#10;&#10;Description automatically generated">
            <a:extLst>
              <a:ext uri="{FF2B5EF4-FFF2-40B4-BE49-F238E27FC236}">
                <a16:creationId xmlns:a16="http://schemas.microsoft.com/office/drawing/2014/main" id="{F5D795A8-6E3D-85C5-A59D-E132318ABFB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/>
          <a:srcRect l="11344" t="1491" r="-175" b="3523"/>
          <a:stretch/>
        </p:blipFill>
        <p:spPr>
          <a:xfrm>
            <a:off x="5417613" y="1"/>
            <a:ext cx="3739431" cy="5143503"/>
          </a:xfrm>
        </p:spPr>
      </p:pic>
    </p:spTree>
    <p:extLst>
      <p:ext uri="{BB962C8B-B14F-4D97-AF65-F5344CB8AC3E}">
        <p14:creationId xmlns:p14="http://schemas.microsoft.com/office/powerpoint/2010/main" val="1187425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5118D262-1834-9472-27B9-71BF8E942B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2529" y="311705"/>
            <a:ext cx="8004409" cy="699065"/>
          </a:xfrm>
        </p:spPr>
        <p:txBody>
          <a:bodyPr/>
          <a:lstStyle/>
          <a:p>
            <a:r>
              <a:rPr lang="en-US"/>
              <a:t>What is this software? 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80DCC22D-59BB-E696-2BD0-666BE77F3E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1531" y="1113186"/>
            <a:ext cx="3095506" cy="3335988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pPr marL="0" indent="0">
              <a:buNone/>
            </a:pPr>
            <a:r>
              <a:rPr lang="en-US">
                <a:solidFill>
                  <a:srgbClr val="FFFFFF"/>
                </a:solidFill>
              </a:rPr>
              <a:t>A solution for businesses to build databases consisting of documents or other file types</a:t>
            </a:r>
            <a:endParaRPr lang="en-US"/>
          </a:p>
          <a:p>
            <a:pPr marL="0" indent="0">
              <a:buNone/>
            </a:pPr>
            <a:r>
              <a:rPr lang="en-US">
                <a:solidFill>
                  <a:srgbClr val="FFFFFF"/>
                </a:solidFill>
              </a:rPr>
              <a:t>Proprietary and abandoned</a:t>
            </a:r>
          </a:p>
          <a:p>
            <a:pPr marL="0" indent="0">
              <a:buNone/>
            </a:pPr>
            <a:r>
              <a:rPr lang="en-US">
                <a:solidFill>
                  <a:srgbClr val="FFFFFF"/>
                </a:solidFill>
              </a:rPr>
              <a:t>Each CD-ROM contains:</a:t>
            </a:r>
          </a:p>
          <a:p>
            <a:pPr marL="400050" lvl="1" indent="-285750" algn="l">
              <a:buChar char="•"/>
            </a:pPr>
            <a:r>
              <a:rPr lang="en-US">
                <a:solidFill>
                  <a:srgbClr val="FFFFFF"/>
                </a:solidFill>
              </a:rPr>
              <a:t>Database viewing program (legacy)</a:t>
            </a:r>
          </a:p>
          <a:p>
            <a:pPr marL="400050" lvl="1" indent="-285750" algn="l">
              <a:buClr>
                <a:srgbClr val="808080"/>
              </a:buClr>
              <a:buChar char="•"/>
            </a:pPr>
            <a:r>
              <a:rPr lang="en-US">
                <a:solidFill>
                  <a:srgbClr val="FFFFFF"/>
                </a:solidFill>
              </a:rPr>
              <a:t>Metadata (in binary format)</a:t>
            </a:r>
          </a:p>
          <a:p>
            <a:pPr marL="400050" lvl="1" indent="-285750" algn="l">
              <a:buClr>
                <a:srgbClr val="808080"/>
              </a:buClr>
              <a:buChar char="•"/>
            </a:pPr>
            <a:r>
              <a:rPr lang="en-US">
                <a:solidFill>
                  <a:srgbClr val="FFFFFF"/>
                </a:solidFill>
              </a:rPr>
              <a:t>A gigantic file made of hundreds of TIFF files concatenated together</a:t>
            </a:r>
          </a:p>
        </p:txBody>
      </p:sp>
      <p:pic>
        <p:nvPicPr>
          <p:cNvPr id="3" name="Picture 2" descr="A close-up of a blue and orange sign&#10;&#10;Description automatically generated">
            <a:extLst>
              <a:ext uri="{FF2B5EF4-FFF2-40B4-BE49-F238E27FC236}">
                <a16:creationId xmlns:a16="http://schemas.microsoft.com/office/drawing/2014/main" id="{01D64C92-094B-6338-1F1D-0DA9010EF5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056" y="2446658"/>
            <a:ext cx="5180116" cy="2164440"/>
          </a:xfrm>
          <a:prstGeom prst="rect">
            <a:avLst/>
          </a:prstGeom>
        </p:spPr>
      </p:pic>
      <p:pic>
        <p:nvPicPr>
          <p:cNvPr id="4" name="Picture 3" descr="A screen shot of a computer screen&#10;&#10;Description automatically generated">
            <a:extLst>
              <a:ext uri="{FF2B5EF4-FFF2-40B4-BE49-F238E27FC236}">
                <a16:creationId xmlns:a16="http://schemas.microsoft.com/office/drawing/2014/main" id="{32BA703D-2618-F2E2-48A2-65854DE306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1863" y="1155652"/>
            <a:ext cx="5177366" cy="1089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5867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0E7ED1A-099F-7FB1-F634-6378A7720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8771" y="332074"/>
            <a:ext cx="4560579" cy="779318"/>
          </a:xfrm>
        </p:spPr>
        <p:txBody>
          <a:bodyPr/>
          <a:lstStyle/>
          <a:p>
            <a:r>
              <a:rPr lang="en-US"/>
              <a:t>Adventures in Hex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CCE580-65E3-6CCB-2D9C-1FA37BBEFF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78" y="973639"/>
            <a:ext cx="4129513" cy="3561016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buClr>
                <a:srgbClr val="808080"/>
              </a:buClr>
              <a:buAutoNum type="arabicPeriod"/>
            </a:pPr>
            <a:r>
              <a:rPr lang="en-US"/>
              <a:t>For the file made up of images - look for TIFF file headers (always </a:t>
            </a:r>
            <a:r>
              <a:rPr lang="en-US" sz="1200" b="1">
                <a:latin typeface="Consolas"/>
              </a:rPr>
              <a:t>[49 49 2A 00]</a:t>
            </a:r>
            <a:r>
              <a:rPr lang="en-US"/>
              <a:t>)</a:t>
            </a:r>
          </a:p>
          <a:p>
            <a:pPr>
              <a:buClr>
                <a:srgbClr val="808080"/>
              </a:buClr>
              <a:buAutoNum type="arabicPeriod"/>
            </a:pPr>
            <a:r>
              <a:rPr lang="en-US"/>
              <a:t>Write a program to separate all the TIFF files</a:t>
            </a:r>
          </a:p>
          <a:p>
            <a:pPr>
              <a:buFont typeface="Arial"/>
              <a:buAutoNum type="arabicPeriod"/>
            </a:pPr>
            <a:r>
              <a:rPr lang="en-US"/>
              <a:t>For the metadata file - look for patterns and readable text, then write a program to extract it</a:t>
            </a:r>
          </a:p>
          <a:p>
            <a:pPr>
              <a:buFont typeface="Arial"/>
              <a:buAutoNum type="arabicPeriod"/>
            </a:pPr>
            <a:r>
              <a:rPr lang="en-US"/>
              <a:t>Run it on ALL 700 CD-ROMS and hope the structure is consistent!</a:t>
            </a:r>
          </a:p>
          <a:p>
            <a:pPr>
              <a:buClr>
                <a:prstClr val="black">
                  <a:lumMod val="50000"/>
                  <a:lumOff val="50000"/>
                </a:prstClr>
              </a:buClr>
              <a:buAutoNum type="arabicPeriod"/>
            </a:pPr>
            <a:endParaRPr lang="en-US"/>
          </a:p>
        </p:txBody>
      </p:sp>
      <p:pic>
        <p:nvPicPr>
          <p:cNvPr id="8" name="Picture 7" descr="A screen shot of a computer screen&#10;&#10;Description automatically generated">
            <a:extLst>
              <a:ext uri="{FF2B5EF4-FFF2-40B4-BE49-F238E27FC236}">
                <a16:creationId xmlns:a16="http://schemas.microsoft.com/office/drawing/2014/main" id="{A8C442E9-1063-B43C-A620-00CE373038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8207" y="920787"/>
            <a:ext cx="4665273" cy="225771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22A8F9B-A033-6951-6FBC-37CE7B6DF567}"/>
              </a:ext>
            </a:extLst>
          </p:cNvPr>
          <p:cNvSpPr txBox="1"/>
          <p:nvPr/>
        </p:nvSpPr>
        <p:spPr>
          <a:xfrm>
            <a:off x="4265342" y="3254761"/>
            <a:ext cx="4648664" cy="181588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>
                <a:cs typeface="Arial"/>
              </a:rPr>
              <a:t>How the above data is structured:</a:t>
            </a:r>
          </a:p>
          <a:p>
            <a:r>
              <a:rPr lang="en-US" sz="1200">
                <a:cs typeface="Arial"/>
              </a:rPr>
              <a:t>Header: </a:t>
            </a:r>
            <a:endParaRPr lang="en-US"/>
          </a:p>
          <a:p>
            <a:pPr marL="171450" indent="-171450">
              <a:buFont typeface="Arial"/>
              <a:buChar char="•"/>
            </a:pPr>
            <a:r>
              <a:rPr lang="en-US" sz="1200">
                <a:cs typeface="Arial"/>
              </a:rPr>
              <a:t>The text </a:t>
            </a:r>
            <a:r>
              <a:rPr lang="en-US" sz="1200">
                <a:latin typeface="Consolas"/>
                <a:cs typeface="Arial"/>
              </a:rPr>
              <a:t>"ALW"</a:t>
            </a:r>
            <a:r>
              <a:rPr lang="en-US" sz="1200">
                <a:cs typeface="Arial"/>
              </a:rPr>
              <a:t> and one unknown number</a:t>
            </a:r>
          </a:p>
          <a:p>
            <a:pPr marL="171450" indent="-171450">
              <a:buFont typeface="Arial"/>
              <a:buChar char="•"/>
            </a:pPr>
            <a:r>
              <a:rPr lang="en-US" sz="1200">
                <a:cs typeface="Arial"/>
              </a:rPr>
              <a:t>The location of the end of the file</a:t>
            </a:r>
          </a:p>
          <a:p>
            <a:pPr marL="171450" indent="-171450">
              <a:buFont typeface="Arial"/>
              <a:buChar char="•"/>
            </a:pPr>
            <a:r>
              <a:rPr lang="en-US" sz="1200">
                <a:cs typeface="Arial"/>
              </a:rPr>
              <a:t>The location of the first record in the file minus 1</a:t>
            </a:r>
          </a:p>
          <a:p>
            <a:pPr marL="171450" indent="-171450">
              <a:buFont typeface="Arial"/>
              <a:buChar char="•"/>
            </a:pPr>
            <a:r>
              <a:rPr lang="en-US" sz="1200">
                <a:cs typeface="Arial"/>
              </a:rPr>
              <a:t>More unknown values</a:t>
            </a:r>
          </a:p>
          <a:p>
            <a:endParaRPr lang="en-US" sz="1200">
              <a:cs typeface="Arial"/>
            </a:endParaRPr>
          </a:p>
          <a:p>
            <a:r>
              <a:rPr lang="en-US" sz="1200">
                <a:cs typeface="Arial"/>
              </a:rPr>
              <a:t>Data:</a:t>
            </a:r>
          </a:p>
          <a:p>
            <a:pPr marL="171450" indent="-171450">
              <a:buFont typeface="Arial"/>
              <a:buChar char="•"/>
            </a:pPr>
            <a:r>
              <a:rPr lang="en-US" sz="1200">
                <a:latin typeface="Consolas"/>
                <a:cs typeface="Arial"/>
              </a:rPr>
              <a:t>[07 01 XX 00] [YY</a:t>
            </a:r>
            <a:r>
              <a:rPr lang="en-US" sz="1200">
                <a:cs typeface="Arial"/>
              </a:rPr>
              <a:t> "text that's YY characters long" </a:t>
            </a:r>
            <a:r>
              <a:rPr lang="en-US" sz="1200">
                <a:latin typeface="Consolas"/>
                <a:cs typeface="Arial"/>
              </a:rPr>
              <a:t>00]</a:t>
            </a:r>
            <a:endParaRPr lang="en-US">
              <a:latin typeface="Consolas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9197C21-DFDC-6CFB-0DDE-D5667E90BCE7}"/>
              </a:ext>
            </a:extLst>
          </p:cNvPr>
          <p:cNvSpPr txBox="1"/>
          <p:nvPr/>
        </p:nvSpPr>
        <p:spPr>
          <a:xfrm>
            <a:off x="4345706" y="201771"/>
            <a:ext cx="3279421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cs typeface="Arial"/>
              </a:rPr>
              <a:t>The data as hex numbers</a:t>
            </a:r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0994E9-218A-D2A9-C15C-A66C314068E0}"/>
              </a:ext>
            </a:extLst>
          </p:cNvPr>
          <p:cNvSpPr txBox="1"/>
          <p:nvPr/>
        </p:nvSpPr>
        <p:spPr>
          <a:xfrm>
            <a:off x="7619999" y="67630"/>
            <a:ext cx="1437921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cs typeface="Arial"/>
              </a:rPr>
              <a:t>The same data as ASCII text</a:t>
            </a:r>
          </a:p>
        </p:txBody>
      </p:sp>
      <p:sp>
        <p:nvSpPr>
          <p:cNvPr id="9" name="Left Brace 8">
            <a:extLst>
              <a:ext uri="{FF2B5EF4-FFF2-40B4-BE49-F238E27FC236}">
                <a16:creationId xmlns:a16="http://schemas.microsoft.com/office/drawing/2014/main" id="{573BB020-E8DD-B7DA-D30B-7705581944D1}"/>
              </a:ext>
            </a:extLst>
          </p:cNvPr>
          <p:cNvSpPr/>
          <p:nvPr/>
        </p:nvSpPr>
        <p:spPr>
          <a:xfrm rot="5400000">
            <a:off x="5804543" y="-972945"/>
            <a:ext cx="308777" cy="3346758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7B85E9F5-AF94-BA4A-A79C-382BD28F8FED}"/>
              </a:ext>
            </a:extLst>
          </p:cNvPr>
          <p:cNvSpPr/>
          <p:nvPr/>
        </p:nvSpPr>
        <p:spPr>
          <a:xfrm rot="5400000">
            <a:off x="8191600" y="131724"/>
            <a:ext cx="315746" cy="1130453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39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938FCEA-E39E-3356-6AB3-A7284999FFD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46A79C6-EEEE-69CD-A187-24234CF5C1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047" y="1629404"/>
            <a:ext cx="8234315" cy="2810633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Opportunity to create the first large free collection of 990-PFs. Potential for datamining projects, AI training set; public domain means the sky’s the limit! 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/>
              <a:t>Challenge: Forms contain SSNs and need to be hand redacted before release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/>
              <a:t>Challenge: Many numbers are hand-written and not easily OCR-ed, hard to turn into a usable data set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Low-risk, low-cost opportunity: We will take the harvested metadata for the forms and use it to make a simple database, forms available by request</a:t>
            </a:r>
          </a:p>
        </p:txBody>
      </p:sp>
    </p:spTree>
    <p:extLst>
      <p:ext uri="{BB962C8B-B14F-4D97-AF65-F5344CB8AC3E}">
        <p14:creationId xmlns:p14="http://schemas.microsoft.com/office/powerpoint/2010/main" val="39390477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4AFD0E30-6A75-E385-A8C6-22B97073362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Take Aways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6C7F117D-3F8C-C497-1389-A62DBBD35A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/>
              <a:t>Prioritize ripping your optical media! It’s dying fast</a:t>
            </a:r>
          </a:p>
          <a:p>
            <a:r>
              <a:rPr lang="en-US"/>
              <a:t>Legacy files and databases were created by people, and can be reverse-engineered by people</a:t>
            </a:r>
          </a:p>
          <a:p>
            <a:pPr>
              <a:buClr>
                <a:srgbClr val="808080"/>
              </a:buClr>
            </a:pPr>
            <a:r>
              <a:rPr lang="en-US"/>
              <a:t>However, every database or archaic filetype is laid out differently – each one is a new puzzle requiring hard work to figure out</a:t>
            </a:r>
          </a:p>
          <a:p>
            <a:r>
              <a:rPr lang="en-US"/>
              <a:t>Olivia's code for this project is open source on GitHub:</a:t>
            </a:r>
          </a:p>
          <a:p>
            <a:pPr marL="0" indent="0" algn="ctr">
              <a:buClr>
                <a:srgbClr val="808080"/>
              </a:buClr>
              <a:buNone/>
            </a:pPr>
            <a:r>
              <a:rPr lang="en-US" u="sng"/>
              <a:t>https://github.com/livvy94/alchemy-archival-tools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2511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29BB256-091B-4CDB-AE59-F7D2BCAF0A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602" y="680397"/>
            <a:ext cx="7186971" cy="3145879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r>
              <a:rPr lang="en-US" sz="2800" b="1"/>
              <a:t>Olivia </a:t>
            </a:r>
            <a:r>
              <a:rPr lang="en-US" sz="2800" b="1" err="1"/>
              <a:t>Sipocz</a:t>
            </a:r>
            <a:endParaRPr lang="en-US" sz="2800" b="1"/>
          </a:p>
          <a:p>
            <a:r>
              <a:rPr lang="en-US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osipoczo@iu.edu</a:t>
            </a:r>
            <a:r>
              <a:rPr lang="en-US"/>
              <a:t> / </a:t>
            </a:r>
            <a:r>
              <a:rPr lang="en-US" u="sng"/>
              <a:t>oliviasipocz@gmail.com</a:t>
            </a:r>
          </a:p>
          <a:p>
            <a:r>
              <a:rPr lang="en-US" sz="2800" b="1"/>
              <a:t>Denise Rayman</a:t>
            </a:r>
          </a:p>
          <a:p>
            <a:r>
              <a:rPr lang="en-US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drayman@iu.edu</a:t>
            </a:r>
            <a:r>
              <a:rPr lang="en-US"/>
              <a:t> </a:t>
            </a:r>
          </a:p>
          <a:p>
            <a:endParaRPr lang="en-US"/>
          </a:p>
          <a:p>
            <a:r>
              <a:rPr lang="en-US" i="1"/>
              <a:t>Ruth Lilly Special Collections and Archives</a:t>
            </a:r>
          </a:p>
          <a:p>
            <a:r>
              <a:rPr lang="en-US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http://ulib.iupui.edu/special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608876"/>
      </p:ext>
    </p:extLst>
  </p:cSld>
  <p:clrMapOvr>
    <a:masterClrMapping/>
  </p:clrMapOvr>
</p:sld>
</file>

<file path=ppt/theme/theme1.xml><?xml version="1.0" encoding="utf-8"?>
<a:theme xmlns:a="http://schemas.openxmlformats.org/drawingml/2006/main" name="Mai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9" id="{A077EA93-62D5-E146-BA93-01D0C3454591}" vid="{16BA519C-B7A2-D14F-B77E-0D59B4CF592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/field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4214858-785C-42F7-BE66-6D0E79395FC8}">
  <ds:schemaRefs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/field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IUPUI-template</Template>
  <TotalTime>0</TotalTime>
  <Words>687</Words>
  <Application>Microsoft Office PowerPoint</Application>
  <PresentationFormat>On-screen Show (16:9)</PresentationFormat>
  <Paragraphs>73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Consolas</vt:lpstr>
      <vt:lpstr>Wingdings</vt:lpstr>
      <vt:lpstr>Main</vt:lpstr>
      <vt:lpstr>Take the Data: Leave the CD-ROMS</vt:lpstr>
      <vt:lpstr>Digital media: the rotting apples in the backlog  </vt:lpstr>
      <vt:lpstr>A grisly discovery in the stacks</vt:lpstr>
      <vt:lpstr>What are 990-PFs and why save them? </vt:lpstr>
      <vt:lpstr>What is this software? </vt:lpstr>
      <vt:lpstr>Adventures in Hex</vt:lpstr>
      <vt:lpstr>Next Steps</vt:lpstr>
      <vt:lpstr>Take Aways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Nonprofits Historical Harm Radical Transparency</dc:title>
  <dc:creator>Rayman, Denise</dc:creator>
  <cp:lastModifiedBy>Rayman, Denise</cp:lastModifiedBy>
  <cp:revision>4</cp:revision>
  <cp:lastPrinted>2014-06-24T16:10:50Z</cp:lastPrinted>
  <dcterms:created xsi:type="dcterms:W3CDTF">2020-05-08T17:55:50Z</dcterms:created>
  <dcterms:modified xsi:type="dcterms:W3CDTF">2023-11-11T20:01:43Z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