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90" r:id="rId4"/>
    <p:sldId id="292" r:id="rId5"/>
    <p:sldId id="291" r:id="rId6"/>
    <p:sldId id="289" r:id="rId7"/>
    <p:sldId id="293" r:id="rId8"/>
    <p:sldId id="294" r:id="rId9"/>
    <p:sldId id="29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5135"/>
    <a:srgbClr val="BDA07D"/>
    <a:srgbClr val="F5F9F9"/>
    <a:srgbClr val="627272"/>
    <a:srgbClr val="93A5A8"/>
    <a:srgbClr val="3E7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7549DE-FBED-9953-DB5E-D810C3C5D5C5}" v="1498" dt="2024-10-24T10:57:31.372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4" autoAdjust="0"/>
    <p:restoredTop sz="94879" autoAdjust="0"/>
  </p:normalViewPr>
  <p:slideViewPr>
    <p:cSldViewPr snapToGrid="0">
      <p:cViewPr>
        <p:scale>
          <a:sx n="100" d="100"/>
          <a:sy n="100" d="100"/>
        </p:scale>
        <p:origin x="3168" y="12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ngerich, Monica Catherine" userId="S::mcg5660@psu.edu::eea7862a-0006-46ab-bc34-bcbcbb454238" providerId="AD" clId="Web-{147549DE-FBED-9953-DB5E-D810C3C5D5C5}"/>
    <pc:docChg chg="addSld delSld modSld sldOrd">
      <pc:chgData name="Gingerich, Monica Catherine" userId="S::mcg5660@psu.edu::eea7862a-0006-46ab-bc34-bcbcbb454238" providerId="AD" clId="Web-{147549DE-FBED-9953-DB5E-D810C3C5D5C5}" dt="2024-10-24T10:57:31.372" v="1195" actId="1076"/>
      <pc:docMkLst>
        <pc:docMk/>
      </pc:docMkLst>
      <pc:sldChg chg="addSp delSp modSp">
        <pc:chgData name="Gingerich, Monica Catherine" userId="S::mcg5660@psu.edu::eea7862a-0006-46ab-bc34-bcbcbb454238" providerId="AD" clId="Web-{147549DE-FBED-9953-DB5E-D810C3C5D5C5}" dt="2024-10-24T01:25:45.508" v="855" actId="14100"/>
        <pc:sldMkLst>
          <pc:docMk/>
          <pc:sldMk cId="972569183" sldId="256"/>
        </pc:sldMkLst>
        <pc:spChg chg="mod">
          <ac:chgData name="Gingerich, Monica Catherine" userId="S::mcg5660@psu.edu::eea7862a-0006-46ab-bc34-bcbcbb454238" providerId="AD" clId="Web-{147549DE-FBED-9953-DB5E-D810C3C5D5C5}" dt="2024-10-24T01:24:53.896" v="847" actId="1076"/>
          <ac:spMkLst>
            <pc:docMk/>
            <pc:sldMk cId="972569183" sldId="256"/>
            <ac:spMk id="4" creationId="{A3D64C50-A740-468A-8AB6-F949358D80A6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4T01:25:45.508" v="855" actId="14100"/>
          <ac:spMkLst>
            <pc:docMk/>
            <pc:sldMk cId="972569183" sldId="256"/>
            <ac:spMk id="5" creationId="{28F94A06-38B8-4C8F-ABF0-FB763704D01F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02:28.752" v="65"/>
          <ac:spMkLst>
            <pc:docMk/>
            <pc:sldMk cId="972569183" sldId="256"/>
            <ac:spMk id="7" creationId="{46E7AE92-5A24-7B88-96BB-07BD6B7341E6}"/>
          </ac:spMkLst>
        </pc:spChg>
        <pc:picChg chg="add mod ord">
          <ac:chgData name="Gingerich, Monica Catherine" userId="S::mcg5660@psu.edu::eea7862a-0006-46ab-bc34-bcbcbb454238" providerId="AD" clId="Web-{147549DE-FBED-9953-DB5E-D810C3C5D5C5}" dt="2024-10-23T19:02:36.736" v="66"/>
          <ac:picMkLst>
            <pc:docMk/>
            <pc:sldMk cId="972569183" sldId="256"/>
            <ac:picMk id="2" creationId="{7385876D-BC33-4D4D-331F-B64D98C9380F}"/>
          </ac:picMkLst>
        </pc:picChg>
        <pc:picChg chg="del">
          <ac:chgData name="Gingerich, Monica Catherine" userId="S::mcg5660@psu.edu::eea7862a-0006-46ab-bc34-bcbcbb454238" providerId="AD" clId="Web-{147549DE-FBED-9953-DB5E-D810C3C5D5C5}" dt="2024-10-23T19:02:23.580" v="64"/>
          <ac:picMkLst>
            <pc:docMk/>
            <pc:sldMk cId="972569183" sldId="256"/>
            <ac:picMk id="6" creationId="{03C29D19-2732-6417-E1C3-8F45563C28F6}"/>
          </ac:picMkLst>
        </pc:picChg>
      </pc:sldChg>
      <pc:sldChg chg="del">
        <pc:chgData name="Gingerich, Monica Catherine" userId="S::mcg5660@psu.edu::eea7862a-0006-46ab-bc34-bcbcbb454238" providerId="AD" clId="Web-{147549DE-FBED-9953-DB5E-D810C3C5D5C5}" dt="2024-10-23T19:10:22.849" v="144"/>
        <pc:sldMkLst>
          <pc:docMk/>
          <pc:sldMk cId="1080013265" sldId="264"/>
        </pc:sldMkLst>
      </pc:sldChg>
      <pc:sldChg chg="addSp delSp modSp del">
        <pc:chgData name="Gingerich, Monica Catherine" userId="S::mcg5660@psu.edu::eea7862a-0006-46ab-bc34-bcbcbb454238" providerId="AD" clId="Web-{147549DE-FBED-9953-DB5E-D810C3C5D5C5}" dt="2024-10-23T20:20:51.314" v="421"/>
        <pc:sldMkLst>
          <pc:docMk/>
          <pc:sldMk cId="3764395250" sldId="266"/>
        </pc:sldMkLst>
        <pc:spChg chg="add del mod">
          <ac:chgData name="Gingerich, Monica Catherine" userId="S::mcg5660@psu.edu::eea7862a-0006-46ab-bc34-bcbcbb454238" providerId="AD" clId="Web-{147549DE-FBED-9953-DB5E-D810C3C5D5C5}" dt="2024-10-23T19:46:20.113" v="241"/>
          <ac:spMkLst>
            <pc:docMk/>
            <pc:sldMk cId="3764395250" sldId="266"/>
            <ac:spMk id="3" creationId="{AC134DA4-E7CB-AADB-D681-FE210F48FBAF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19:46:49.941" v="251" actId="20577"/>
          <ac:spMkLst>
            <pc:docMk/>
            <pc:sldMk cId="3764395250" sldId="266"/>
            <ac:spMk id="5" creationId="{01AFBEB7-A9AF-468F-820B-D9077A7D0BA1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46:39.504" v="245"/>
          <ac:spMkLst>
            <pc:docMk/>
            <pc:sldMk cId="3764395250" sldId="266"/>
            <ac:spMk id="6" creationId="{21396608-681F-E5D4-A212-D847613B6127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19:45:00.128" v="233" actId="20577"/>
          <ac:spMkLst>
            <pc:docMk/>
            <pc:sldMk cId="3764395250" sldId="266"/>
            <ac:spMk id="21" creationId="{432416A3-39EF-4CBE-943D-C79C22FDDC46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46:32.613" v="243"/>
          <ac:spMkLst>
            <pc:docMk/>
            <pc:sldMk cId="3764395250" sldId="266"/>
            <ac:spMk id="23" creationId="{0E769AD8-E32B-4302-A770-0424AC0A2A3A}"/>
          </ac:spMkLst>
        </pc:spChg>
        <pc:spChg chg="del mod">
          <ac:chgData name="Gingerich, Monica Catherine" userId="S::mcg5660@psu.edu::eea7862a-0006-46ab-bc34-bcbcbb454238" providerId="AD" clId="Web-{147549DE-FBED-9953-DB5E-D810C3C5D5C5}" dt="2024-10-23T19:46:36.535" v="244"/>
          <ac:spMkLst>
            <pc:docMk/>
            <pc:sldMk cId="3764395250" sldId="266"/>
            <ac:spMk id="25" creationId="{1F231637-753A-4454-98CA-FD968C0D940C}"/>
          </ac:spMkLst>
        </pc:spChg>
        <pc:picChg chg="del mod">
          <ac:chgData name="Gingerich, Monica Catherine" userId="S::mcg5660@psu.edu::eea7862a-0006-46ab-bc34-bcbcbb454238" providerId="AD" clId="Web-{147549DE-FBED-9953-DB5E-D810C3C5D5C5}" dt="2024-10-23T19:46:17.582" v="240"/>
          <ac:picMkLst>
            <pc:docMk/>
            <pc:sldMk cId="3764395250" sldId="266"/>
            <ac:picMk id="46" creationId="{07696DB9-B6E4-3DC5-536D-21255BF1C787}"/>
          </ac:picMkLst>
        </pc:picChg>
      </pc:sldChg>
      <pc:sldChg chg="addSp delSp modSp mod setBg">
        <pc:chgData name="Gingerich, Monica Catherine" userId="S::mcg5660@psu.edu::eea7862a-0006-46ab-bc34-bcbcbb454238" providerId="AD" clId="Web-{147549DE-FBED-9953-DB5E-D810C3C5D5C5}" dt="2024-10-23T19:09:05.317" v="141" actId="20577"/>
        <pc:sldMkLst>
          <pc:docMk/>
          <pc:sldMk cId="1321790359" sldId="268"/>
        </pc:sldMkLst>
        <pc:spChg chg="add del mod">
          <ac:chgData name="Gingerich, Monica Catherine" userId="S::mcg5660@psu.edu::eea7862a-0006-46ab-bc34-bcbcbb454238" providerId="AD" clId="Web-{147549DE-FBED-9953-DB5E-D810C3C5D5C5}" dt="2024-10-23T19:07:26.316" v="129"/>
          <ac:spMkLst>
            <pc:docMk/>
            <pc:sldMk cId="1321790359" sldId="268"/>
            <ac:spMk id="4" creationId="{8DBEE900-D5EB-EF9D-9339-5A76E969BB3F}"/>
          </ac:spMkLst>
        </pc:spChg>
        <pc:spChg chg="mod ord">
          <ac:chgData name="Gingerich, Monica Catherine" userId="S::mcg5660@psu.edu::eea7862a-0006-46ab-bc34-bcbcbb454238" providerId="AD" clId="Web-{147549DE-FBED-9953-DB5E-D810C3C5D5C5}" dt="2024-10-23T19:09:05.317" v="141" actId="20577"/>
          <ac:spMkLst>
            <pc:docMk/>
            <pc:sldMk cId="1321790359" sldId="268"/>
            <ac:spMk id="6" creationId="{3F856148-3910-0BC3-79A0-D0A794C6D523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19:08:55.817" v="139" actId="20577"/>
          <ac:spMkLst>
            <pc:docMk/>
            <pc:sldMk cId="1321790359" sldId="268"/>
            <ac:spMk id="8" creationId="{36E72FF0-3C0E-499A-8DA6-324675513B3E}"/>
          </ac:spMkLst>
        </pc:spChg>
        <pc:spChg chg="add del">
          <ac:chgData name="Gingerich, Monica Catherine" userId="S::mcg5660@psu.edu::eea7862a-0006-46ab-bc34-bcbcbb454238" providerId="AD" clId="Web-{147549DE-FBED-9953-DB5E-D810C3C5D5C5}" dt="2024-10-23T19:07:15.988" v="126"/>
          <ac:spMkLst>
            <pc:docMk/>
            <pc:sldMk cId="1321790359" sldId="268"/>
            <ac:spMk id="20" creationId="{C681C32C-7AFC-4BB3-9088-65CBDFC5D1C2}"/>
          </ac:spMkLst>
        </pc:spChg>
        <pc:spChg chg="add del">
          <ac:chgData name="Gingerich, Monica Catherine" userId="S::mcg5660@psu.edu::eea7862a-0006-46ab-bc34-bcbcbb454238" providerId="AD" clId="Web-{147549DE-FBED-9953-DB5E-D810C3C5D5C5}" dt="2024-10-23T19:07:15.988" v="126"/>
          <ac:spMkLst>
            <pc:docMk/>
            <pc:sldMk cId="1321790359" sldId="268"/>
            <ac:spMk id="22" creationId="{199C0ED0-69DE-4C31-A5CF-E2A46FD30226}"/>
          </ac:spMkLst>
        </pc:spChg>
        <pc:spChg chg="add del">
          <ac:chgData name="Gingerich, Monica Catherine" userId="S::mcg5660@psu.edu::eea7862a-0006-46ab-bc34-bcbcbb454238" providerId="AD" clId="Web-{147549DE-FBED-9953-DB5E-D810C3C5D5C5}" dt="2024-10-23T19:07:15.988" v="126"/>
          <ac:spMkLst>
            <pc:docMk/>
            <pc:sldMk cId="1321790359" sldId="268"/>
            <ac:spMk id="24" creationId="{8D42B8BD-40AF-488E-8A79-D7256C917229}"/>
          </ac:spMkLst>
        </pc:spChg>
        <pc:spChg chg="add">
          <ac:chgData name="Gingerich, Monica Catherine" userId="S::mcg5660@psu.edu::eea7862a-0006-46ab-bc34-bcbcbb454238" providerId="AD" clId="Web-{147549DE-FBED-9953-DB5E-D810C3C5D5C5}" dt="2024-10-23T19:07:15.988" v="127"/>
          <ac:spMkLst>
            <pc:docMk/>
            <pc:sldMk cId="1321790359" sldId="268"/>
            <ac:spMk id="26" creationId="{04812C46-200A-4DEB-A05E-3ED6C68C2387}"/>
          </ac:spMkLst>
        </pc:spChg>
        <pc:spChg chg="add">
          <ac:chgData name="Gingerich, Monica Catherine" userId="S::mcg5660@psu.edu::eea7862a-0006-46ab-bc34-bcbcbb454238" providerId="AD" clId="Web-{147549DE-FBED-9953-DB5E-D810C3C5D5C5}" dt="2024-10-23T19:07:15.988" v="127"/>
          <ac:spMkLst>
            <pc:docMk/>
            <pc:sldMk cId="1321790359" sldId="268"/>
            <ac:spMk id="27" creationId="{D1EA859B-E555-4109-94F3-6700E046E008}"/>
          </ac:spMkLst>
        </pc:spChg>
        <pc:picChg chg="add del mod">
          <ac:chgData name="Gingerich, Monica Catherine" userId="S::mcg5660@psu.edu::eea7862a-0006-46ab-bc34-bcbcbb454238" providerId="AD" clId="Web-{147549DE-FBED-9953-DB5E-D810C3C5D5C5}" dt="2024-10-23T19:05:31.847" v="78"/>
          <ac:picMkLst>
            <pc:docMk/>
            <pc:sldMk cId="1321790359" sldId="268"/>
            <ac:picMk id="2" creationId="{259A2431-26E9-A2A0-A507-47D10AFE3A05}"/>
          </ac:picMkLst>
        </pc:picChg>
        <pc:picChg chg="mod">
          <ac:chgData name="Gingerich, Monica Catherine" userId="S::mcg5660@psu.edu::eea7862a-0006-46ab-bc34-bcbcbb454238" providerId="AD" clId="Web-{147549DE-FBED-9953-DB5E-D810C3C5D5C5}" dt="2024-10-23T19:07:15.988" v="127"/>
          <ac:picMkLst>
            <pc:docMk/>
            <pc:sldMk cId="1321790359" sldId="268"/>
            <ac:picMk id="11" creationId="{EDFB0792-7AC7-432E-83DE-660EEF107218}"/>
          </ac:picMkLst>
        </pc:picChg>
        <pc:picChg chg="del mod">
          <ac:chgData name="Gingerich, Monica Catherine" userId="S::mcg5660@psu.edu::eea7862a-0006-46ab-bc34-bcbcbb454238" providerId="AD" clId="Web-{147549DE-FBED-9953-DB5E-D810C3C5D5C5}" dt="2024-10-23T19:07:21.847" v="128"/>
          <ac:picMkLst>
            <pc:docMk/>
            <pc:sldMk cId="1321790359" sldId="268"/>
            <ac:picMk id="15" creationId="{74151A1F-A25A-2910-C449-ABB2502B4FA6}"/>
          </ac:picMkLst>
        </pc:picChg>
      </pc:sldChg>
      <pc:sldChg chg="del">
        <pc:chgData name="Gingerich, Monica Catherine" userId="S::mcg5660@psu.edu::eea7862a-0006-46ab-bc34-bcbcbb454238" providerId="AD" clId="Web-{147549DE-FBED-9953-DB5E-D810C3C5D5C5}" dt="2024-10-23T19:10:19.770" v="143"/>
        <pc:sldMkLst>
          <pc:docMk/>
          <pc:sldMk cId="1683355459" sldId="271"/>
        </pc:sldMkLst>
      </pc:sldChg>
      <pc:sldChg chg="del">
        <pc:chgData name="Gingerich, Monica Catherine" userId="S::mcg5660@psu.edu::eea7862a-0006-46ab-bc34-bcbcbb454238" providerId="AD" clId="Web-{147549DE-FBED-9953-DB5E-D810C3C5D5C5}" dt="2024-10-23T19:10:17.442" v="142"/>
        <pc:sldMkLst>
          <pc:docMk/>
          <pc:sldMk cId="3380294988" sldId="284"/>
        </pc:sldMkLst>
      </pc:sldChg>
      <pc:sldChg chg="del">
        <pc:chgData name="Gingerich, Monica Catherine" userId="S::mcg5660@psu.edu::eea7862a-0006-46ab-bc34-bcbcbb454238" providerId="AD" clId="Web-{147549DE-FBED-9953-DB5E-D810C3C5D5C5}" dt="2024-10-23T19:10:26.614" v="145"/>
        <pc:sldMkLst>
          <pc:docMk/>
          <pc:sldMk cId="1072002752" sldId="288"/>
        </pc:sldMkLst>
      </pc:sldChg>
      <pc:sldChg chg="addSp delSp modSp mod setBg">
        <pc:chgData name="Gingerich, Monica Catherine" userId="S::mcg5660@psu.edu::eea7862a-0006-46ab-bc34-bcbcbb454238" providerId="AD" clId="Web-{147549DE-FBED-9953-DB5E-D810C3C5D5C5}" dt="2024-10-23T20:07:51.262" v="342" actId="20577"/>
        <pc:sldMkLst>
          <pc:docMk/>
          <pc:sldMk cId="1701118972" sldId="289"/>
        </pc:sldMkLst>
        <pc:spChg chg="mod">
          <ac:chgData name="Gingerich, Monica Catherine" userId="S::mcg5660@psu.edu::eea7862a-0006-46ab-bc34-bcbcbb454238" providerId="AD" clId="Web-{147549DE-FBED-9953-DB5E-D810C3C5D5C5}" dt="2024-10-23T19:14:20.694" v="171"/>
          <ac:spMkLst>
            <pc:docMk/>
            <pc:sldMk cId="1701118972" sldId="289"/>
            <ac:spMk id="3" creationId="{A06A08D5-DE03-22B9-F70F-1D7F963E6980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14:05.209" v="170"/>
          <ac:spMkLst>
            <pc:docMk/>
            <pc:sldMk cId="1701118972" sldId="289"/>
            <ac:spMk id="4" creationId="{1032C6D6-13F8-7432-0F86-AEEC67B5F4D6}"/>
          </ac:spMkLst>
        </pc:spChg>
        <pc:spChg chg="mod ord">
          <ac:chgData name="Gingerich, Monica Catherine" userId="S::mcg5660@psu.edu::eea7862a-0006-46ab-bc34-bcbcbb454238" providerId="AD" clId="Web-{147549DE-FBED-9953-DB5E-D810C3C5D5C5}" dt="2024-10-23T20:07:51.262" v="342" actId="20577"/>
          <ac:spMkLst>
            <pc:docMk/>
            <pc:sldMk cId="1701118972" sldId="289"/>
            <ac:spMk id="29" creationId="{6FC8D695-A5F8-7B55-CF1B-9F733C774970}"/>
          </ac:spMkLst>
        </pc:spChg>
        <pc:spChg chg="add mod">
          <ac:chgData name="Gingerich, Monica Catherine" userId="S::mcg5660@psu.edu::eea7862a-0006-46ab-bc34-bcbcbb454238" providerId="AD" clId="Web-{147549DE-FBED-9953-DB5E-D810C3C5D5C5}" dt="2024-10-23T19:28:12.481" v="229"/>
          <ac:spMkLst>
            <pc:docMk/>
            <pc:sldMk cId="1701118972" sldId="289"/>
            <ac:spMk id="34" creationId="{114C78B5-EC6B-4A39-8860-705100867457}"/>
          </ac:spMkLst>
        </pc:spChg>
        <pc:grpChg chg="add">
          <ac:chgData name="Gingerich, Monica Catherine" userId="S::mcg5660@psu.edu::eea7862a-0006-46ab-bc34-bcbcbb454238" providerId="AD" clId="Web-{147549DE-FBED-9953-DB5E-D810C3C5D5C5}" dt="2024-10-23T19:14:20.694" v="171"/>
          <ac:grpSpMkLst>
            <pc:docMk/>
            <pc:sldMk cId="1701118972" sldId="289"/>
            <ac:grpSpMk id="36" creationId="{A50943B0-FDF7-4C2C-B784-9208C945A8C3}"/>
          </ac:grpSpMkLst>
        </pc:grpChg>
        <pc:picChg chg="add mod ord">
          <ac:chgData name="Gingerich, Monica Catherine" userId="S::mcg5660@psu.edu::eea7862a-0006-46ab-bc34-bcbcbb454238" providerId="AD" clId="Web-{147549DE-FBED-9953-DB5E-D810C3C5D5C5}" dt="2024-10-23T19:14:20.694" v="171"/>
          <ac:picMkLst>
            <pc:docMk/>
            <pc:sldMk cId="1701118972" sldId="289"/>
            <ac:picMk id="5" creationId="{28CDD8BD-1009-BB2B-C83D-D4A0CDCB1595}"/>
          </ac:picMkLst>
        </pc:picChg>
        <pc:picChg chg="mod ord">
          <ac:chgData name="Gingerich, Monica Catherine" userId="S::mcg5660@psu.edu::eea7862a-0006-46ab-bc34-bcbcbb454238" providerId="AD" clId="Web-{147549DE-FBED-9953-DB5E-D810C3C5D5C5}" dt="2024-10-23T19:14:20.694" v="171"/>
          <ac:picMkLst>
            <pc:docMk/>
            <pc:sldMk cId="1701118972" sldId="289"/>
            <ac:picMk id="7" creationId="{88287669-1EB0-EFED-D6C7-EAA110EF56DD}"/>
          </ac:picMkLst>
        </pc:picChg>
        <pc:picChg chg="del mod">
          <ac:chgData name="Gingerich, Monica Catherine" userId="S::mcg5660@psu.edu::eea7862a-0006-46ab-bc34-bcbcbb454238" providerId="AD" clId="Web-{147549DE-FBED-9953-DB5E-D810C3C5D5C5}" dt="2024-10-23T19:13:23.506" v="167"/>
          <ac:picMkLst>
            <pc:docMk/>
            <pc:sldMk cId="1701118972" sldId="289"/>
            <ac:picMk id="8" creationId="{4573C94A-88BA-EEB9-D7C3-EDE91EB63D0F}"/>
          </ac:picMkLst>
        </pc:picChg>
        <pc:picChg chg="mod ord">
          <ac:chgData name="Gingerich, Monica Catherine" userId="S::mcg5660@psu.edu::eea7862a-0006-46ab-bc34-bcbcbb454238" providerId="AD" clId="Web-{147549DE-FBED-9953-DB5E-D810C3C5D5C5}" dt="2024-10-23T19:14:20.694" v="171"/>
          <ac:picMkLst>
            <pc:docMk/>
            <pc:sldMk cId="1701118972" sldId="289"/>
            <ac:picMk id="9" creationId="{D6CFDDEF-7E55-6278-2150-CC0608967B89}"/>
          </ac:picMkLst>
        </pc:picChg>
      </pc:sldChg>
      <pc:sldChg chg="addSp delSp modSp new mod setBg">
        <pc:chgData name="Gingerich, Monica Catherine" userId="S::mcg5660@psu.edu::eea7862a-0006-46ab-bc34-bcbcbb454238" providerId="AD" clId="Web-{147549DE-FBED-9953-DB5E-D810C3C5D5C5}" dt="2024-10-23T20:28:44.614" v="685" actId="20577"/>
        <pc:sldMkLst>
          <pc:docMk/>
          <pc:sldMk cId="2322709293" sldId="290"/>
        </pc:sldMkLst>
        <pc:spChg chg="del">
          <ac:chgData name="Gingerich, Monica Catherine" userId="S::mcg5660@psu.edu::eea7862a-0006-46ab-bc34-bcbcbb454238" providerId="AD" clId="Web-{147549DE-FBED-9953-DB5E-D810C3C5D5C5}" dt="2024-10-23T19:23:53.932" v="195"/>
          <ac:spMkLst>
            <pc:docMk/>
            <pc:sldMk cId="2322709293" sldId="290"/>
            <ac:spMk id="2" creationId="{F2C27439-84BD-97C1-AC4D-9DAB201D316D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25:16.308" v="198"/>
          <ac:spMkLst>
            <pc:docMk/>
            <pc:sldMk cId="2322709293" sldId="290"/>
            <ac:spMk id="3" creationId="{4F5F4079-B22E-5DBB-7127-90516FE4F09E}"/>
          </ac:spMkLst>
        </pc:spChg>
        <pc:spChg chg="mod ord">
          <ac:chgData name="Gingerich, Monica Catherine" userId="S::mcg5660@psu.edu::eea7862a-0006-46ab-bc34-bcbcbb454238" providerId="AD" clId="Web-{147549DE-FBED-9953-DB5E-D810C3C5D5C5}" dt="2024-10-23T20:28:44.614" v="685" actId="20577"/>
          <ac:spMkLst>
            <pc:docMk/>
            <pc:sldMk cId="2322709293" sldId="290"/>
            <ac:spMk id="4" creationId="{4B8C3C84-6C91-756E-CBE6-DCEDEB947EED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24:02.932" v="197"/>
          <ac:spMkLst>
            <pc:docMk/>
            <pc:sldMk cId="2322709293" sldId="290"/>
            <ac:spMk id="5" creationId="{3B8C10F2-3001-0521-4811-6489D0DF79CB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26:26.699" v="200"/>
          <ac:spMkLst>
            <pc:docMk/>
            <pc:sldMk cId="2322709293" sldId="290"/>
            <ac:spMk id="8" creationId="{DE8C5CCA-42E9-CA2A-3BF6-CAE510C2E1CC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26:49.715" v="203"/>
          <ac:spMkLst>
            <pc:docMk/>
            <pc:sldMk cId="2322709293" sldId="290"/>
            <ac:spMk id="11" creationId="{D3510706-03D8-8FFE-DBFB-AE1F069F54FC}"/>
          </ac:spMkLst>
        </pc:spChg>
        <pc:spChg chg="add mod">
          <ac:chgData name="Gingerich, Monica Catherine" userId="S::mcg5660@psu.edu::eea7862a-0006-46ab-bc34-bcbcbb454238" providerId="AD" clId="Web-{147549DE-FBED-9953-DB5E-D810C3C5D5C5}" dt="2024-10-23T19:27:38.715" v="223"/>
          <ac:spMkLst>
            <pc:docMk/>
            <pc:sldMk cId="2322709293" sldId="290"/>
            <ac:spMk id="12" creationId="{EC8C09D6-5AE2-55FD-6E2C-79602314336B}"/>
          </ac:spMkLst>
        </pc:spChg>
        <pc:spChg chg="add mod">
          <ac:chgData name="Gingerich, Monica Catherine" userId="S::mcg5660@psu.edu::eea7862a-0006-46ab-bc34-bcbcbb454238" providerId="AD" clId="Web-{147549DE-FBED-9953-DB5E-D810C3C5D5C5}" dt="2024-10-23T20:08:05.700" v="343"/>
          <ac:spMkLst>
            <pc:docMk/>
            <pc:sldMk cId="2322709293" sldId="290"/>
            <ac:spMk id="17" creationId="{70DFC902-7D23-471A-B557-B6B6917D7A0D}"/>
          </ac:spMkLst>
        </pc:spChg>
        <pc:spChg chg="add">
          <ac:chgData name="Gingerich, Monica Catherine" userId="S::mcg5660@psu.edu::eea7862a-0006-46ab-bc34-bcbcbb454238" providerId="AD" clId="Web-{147549DE-FBED-9953-DB5E-D810C3C5D5C5}" dt="2024-10-23T19:27:38.715" v="223"/>
          <ac:spMkLst>
            <pc:docMk/>
            <pc:sldMk cId="2322709293" sldId="290"/>
            <ac:spMk id="19" creationId="{A55D5633-D557-4DCA-982C-FF36EB7A1C00}"/>
          </ac:spMkLst>
        </pc:spChg>
        <pc:spChg chg="add">
          <ac:chgData name="Gingerich, Monica Catherine" userId="S::mcg5660@psu.edu::eea7862a-0006-46ab-bc34-bcbcbb454238" providerId="AD" clId="Web-{147549DE-FBED-9953-DB5E-D810C3C5D5C5}" dt="2024-10-23T19:27:38.715" v="223"/>
          <ac:spMkLst>
            <pc:docMk/>
            <pc:sldMk cId="2322709293" sldId="290"/>
            <ac:spMk id="21" creationId="{450D3AD2-FA80-415F-A9CE-54D884561CD7}"/>
          </ac:spMkLst>
        </pc:spChg>
        <pc:picChg chg="add del mod ord">
          <ac:chgData name="Gingerich, Monica Catherine" userId="S::mcg5660@psu.edu::eea7862a-0006-46ab-bc34-bcbcbb454238" providerId="AD" clId="Web-{147549DE-FBED-9953-DB5E-D810C3C5D5C5}" dt="2024-10-23T19:25:33.589" v="199"/>
          <ac:picMkLst>
            <pc:docMk/>
            <pc:sldMk cId="2322709293" sldId="290"/>
            <ac:picMk id="6" creationId="{E0AC5523-5BB4-510D-2C8A-4C126083DCB7}"/>
          </ac:picMkLst>
        </pc:picChg>
        <pc:picChg chg="add del mod ord">
          <ac:chgData name="Gingerich, Monica Catherine" userId="S::mcg5660@psu.edu::eea7862a-0006-46ab-bc34-bcbcbb454238" providerId="AD" clId="Web-{147549DE-FBED-9953-DB5E-D810C3C5D5C5}" dt="2024-10-23T19:26:43.949" v="202"/>
          <ac:picMkLst>
            <pc:docMk/>
            <pc:sldMk cId="2322709293" sldId="290"/>
            <ac:picMk id="9" creationId="{6D1CC00D-CC29-9B9A-6BFE-D5E186C4D166}"/>
          </ac:picMkLst>
        </pc:picChg>
      </pc:sldChg>
      <pc:sldChg chg="addSp delSp modSp new">
        <pc:chgData name="Gingerich, Monica Catherine" userId="S::mcg5660@psu.edu::eea7862a-0006-46ab-bc34-bcbcbb454238" providerId="AD" clId="Web-{147549DE-FBED-9953-DB5E-D810C3C5D5C5}" dt="2024-10-24T10:49:18.520" v="1168" actId="20577"/>
        <pc:sldMkLst>
          <pc:docMk/>
          <pc:sldMk cId="1675216468" sldId="291"/>
        </pc:sldMkLst>
        <pc:spChg chg="mod">
          <ac:chgData name="Gingerich, Monica Catherine" userId="S::mcg5660@psu.edu::eea7862a-0006-46ab-bc34-bcbcbb454238" providerId="AD" clId="Web-{147549DE-FBED-9953-DB5E-D810C3C5D5C5}" dt="2024-10-23T19:47:49.629" v="254" actId="20577"/>
          <ac:spMkLst>
            <pc:docMk/>
            <pc:sldMk cId="1675216468" sldId="291"/>
            <ac:spMk id="2" creationId="{FEBD02F8-905B-8CEE-153C-30CF60A10357}"/>
          </ac:spMkLst>
        </pc:spChg>
        <pc:spChg chg="del mod">
          <ac:chgData name="Gingerich, Monica Catherine" userId="S::mcg5660@psu.edu::eea7862a-0006-46ab-bc34-bcbcbb454238" providerId="AD" clId="Web-{147549DE-FBED-9953-DB5E-D810C3C5D5C5}" dt="2024-10-23T19:49:35.817" v="305"/>
          <ac:spMkLst>
            <pc:docMk/>
            <pc:sldMk cId="1675216468" sldId="291"/>
            <ac:spMk id="3" creationId="{A9A3A880-DAA1-4727-3C7F-1806E1635A1A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48:21.692" v="259"/>
          <ac:spMkLst>
            <pc:docMk/>
            <pc:sldMk cId="1675216468" sldId="291"/>
            <ac:spMk id="4" creationId="{73624A44-6A2C-DA23-083C-4517BACDE48F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50:09.318" v="306"/>
          <ac:spMkLst>
            <pc:docMk/>
            <pc:sldMk cId="1675216468" sldId="291"/>
            <ac:spMk id="5" creationId="{666B59AB-1FE3-8EE5-A328-501F8F09A7AC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53:14.100" v="309"/>
          <ac:spMkLst>
            <pc:docMk/>
            <pc:sldMk cId="1675216468" sldId="291"/>
            <ac:spMk id="6" creationId="{78C731E9-97DC-BF86-8A67-27FB9805D7B3}"/>
          </ac:spMkLst>
        </pc:spChg>
        <pc:spChg chg="add mod">
          <ac:chgData name="Gingerich, Monica Catherine" userId="S::mcg5660@psu.edu::eea7862a-0006-46ab-bc34-bcbcbb454238" providerId="AD" clId="Web-{147549DE-FBED-9953-DB5E-D810C3C5D5C5}" dt="2024-10-24T10:49:18.520" v="1168" actId="20577"/>
          <ac:spMkLst>
            <pc:docMk/>
            <pc:sldMk cId="1675216468" sldId="291"/>
            <ac:spMk id="7" creationId="{53622E29-3CF8-16FE-CE10-C417AAEC22FE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52:52.944" v="308"/>
          <ac:spMkLst>
            <pc:docMk/>
            <pc:sldMk cId="1675216468" sldId="291"/>
            <ac:spMk id="11" creationId="{FDD6AC00-1870-D9AD-1F07-154CD8520C99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19:53:38.928" v="311"/>
          <ac:spMkLst>
            <pc:docMk/>
            <pc:sldMk cId="1675216468" sldId="291"/>
            <ac:spMk id="15" creationId="{02D826BE-3907-071A-9D65-0286A0491FAE}"/>
          </ac:spMkLst>
        </pc:spChg>
        <pc:picChg chg="add mod ord">
          <ac:chgData name="Gingerich, Monica Catherine" userId="S::mcg5660@psu.edu::eea7862a-0006-46ab-bc34-bcbcbb454238" providerId="AD" clId="Web-{147549DE-FBED-9953-DB5E-D810C3C5D5C5}" dt="2024-10-23T19:49:35.817" v="305"/>
          <ac:picMkLst>
            <pc:docMk/>
            <pc:sldMk cId="1675216468" sldId="291"/>
            <ac:picMk id="8" creationId="{C567D070-5B74-1A16-1E86-1715597E79FC}"/>
          </ac:picMkLst>
        </pc:picChg>
        <pc:picChg chg="add del mod ord">
          <ac:chgData name="Gingerich, Monica Catherine" userId="S::mcg5660@psu.edu::eea7862a-0006-46ab-bc34-bcbcbb454238" providerId="AD" clId="Web-{147549DE-FBED-9953-DB5E-D810C3C5D5C5}" dt="2024-10-23T19:50:13.146" v="307"/>
          <ac:picMkLst>
            <pc:docMk/>
            <pc:sldMk cId="1675216468" sldId="291"/>
            <ac:picMk id="9" creationId="{607B3448-0FC8-4D49-56C5-33674347AD3B}"/>
          </ac:picMkLst>
        </pc:picChg>
        <pc:picChg chg="add mod ord">
          <ac:chgData name="Gingerich, Monica Catherine" userId="S::mcg5660@psu.edu::eea7862a-0006-46ab-bc34-bcbcbb454238" providerId="AD" clId="Web-{147549DE-FBED-9953-DB5E-D810C3C5D5C5}" dt="2024-10-23T19:53:59.569" v="316" actId="1076"/>
          <ac:picMkLst>
            <pc:docMk/>
            <pc:sldMk cId="1675216468" sldId="291"/>
            <ac:picMk id="12" creationId="{F529F3FB-BE27-30AE-9E82-F4B7938A6B2E}"/>
          </ac:picMkLst>
        </pc:picChg>
        <pc:picChg chg="add del mod ord">
          <ac:chgData name="Gingerich, Monica Catherine" userId="S::mcg5660@psu.edu::eea7862a-0006-46ab-bc34-bcbcbb454238" providerId="AD" clId="Web-{147549DE-FBED-9953-DB5E-D810C3C5D5C5}" dt="2024-10-23T19:53:22.553" v="310"/>
          <ac:picMkLst>
            <pc:docMk/>
            <pc:sldMk cId="1675216468" sldId="291"/>
            <ac:picMk id="13" creationId="{357C8FF5-6DD4-B502-C9C1-47254DEDE347}"/>
          </ac:picMkLst>
        </pc:picChg>
        <pc:picChg chg="add mod ord">
          <ac:chgData name="Gingerich, Monica Catherine" userId="S::mcg5660@psu.edu::eea7862a-0006-46ab-bc34-bcbcbb454238" providerId="AD" clId="Web-{147549DE-FBED-9953-DB5E-D810C3C5D5C5}" dt="2024-10-23T19:53:56.335" v="315" actId="1076"/>
          <ac:picMkLst>
            <pc:docMk/>
            <pc:sldMk cId="1675216468" sldId="291"/>
            <ac:picMk id="16" creationId="{CA788345-F165-2F24-677B-E174CA3E8F16}"/>
          </ac:picMkLst>
        </pc:picChg>
      </pc:sldChg>
      <pc:sldChg chg="delSp modSp new ord">
        <pc:chgData name="Gingerich, Monica Catherine" userId="S::mcg5660@psu.edu::eea7862a-0006-46ab-bc34-bcbcbb454238" providerId="AD" clId="Web-{147549DE-FBED-9953-DB5E-D810C3C5D5C5}" dt="2024-10-23T20:01:02.338" v="340" actId="20577"/>
        <pc:sldMkLst>
          <pc:docMk/>
          <pc:sldMk cId="676971228" sldId="292"/>
        </pc:sldMkLst>
        <pc:spChg chg="mod">
          <ac:chgData name="Gingerich, Monica Catherine" userId="S::mcg5660@psu.edu::eea7862a-0006-46ab-bc34-bcbcbb454238" providerId="AD" clId="Web-{147549DE-FBED-9953-DB5E-D810C3C5D5C5}" dt="2024-10-23T19:59:46.665" v="328" actId="20577"/>
          <ac:spMkLst>
            <pc:docMk/>
            <pc:sldMk cId="676971228" sldId="292"/>
            <ac:spMk id="2" creationId="{970739CB-7B70-CA98-11D9-4DBD19632477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19:59:38.978" v="320"/>
          <ac:spMkLst>
            <pc:docMk/>
            <pc:sldMk cId="676971228" sldId="292"/>
            <ac:spMk id="3" creationId="{7D08F429-3B6B-5B56-21A3-3D3E33D4D70E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20:01:02.338" v="340" actId="20577"/>
          <ac:spMkLst>
            <pc:docMk/>
            <pc:sldMk cId="676971228" sldId="292"/>
            <ac:spMk id="4" creationId="{BF2D48C8-9217-F85F-6B8C-36CBC392AC55}"/>
          </ac:spMkLst>
        </pc:spChg>
      </pc:sldChg>
      <pc:sldChg chg="delSp modSp new">
        <pc:chgData name="Gingerich, Monica Catherine" userId="S::mcg5660@psu.edu::eea7862a-0006-46ab-bc34-bcbcbb454238" providerId="AD" clId="Web-{147549DE-FBED-9953-DB5E-D810C3C5D5C5}" dt="2024-10-23T20:28:00.395" v="630"/>
        <pc:sldMkLst>
          <pc:docMk/>
          <pc:sldMk cId="1459268592" sldId="293"/>
        </pc:sldMkLst>
        <pc:spChg chg="mod">
          <ac:chgData name="Gingerich, Monica Catherine" userId="S::mcg5660@psu.edu::eea7862a-0006-46ab-bc34-bcbcbb454238" providerId="AD" clId="Web-{147549DE-FBED-9953-DB5E-D810C3C5D5C5}" dt="2024-10-23T20:18:28.642" v="345" actId="20577"/>
          <ac:spMkLst>
            <pc:docMk/>
            <pc:sldMk cId="1459268592" sldId="293"/>
            <ac:spMk id="2" creationId="{E5FA7246-511B-7783-376F-7C29185F8149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20:18:54.470" v="356" actId="20577"/>
          <ac:spMkLst>
            <pc:docMk/>
            <pc:sldMk cId="1459268592" sldId="293"/>
            <ac:spMk id="3" creationId="{5AC0E891-838E-38FE-C4F3-541B22D53FCD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20:27:16.864" v="572" actId="20577"/>
          <ac:spMkLst>
            <pc:docMk/>
            <pc:sldMk cId="1459268592" sldId="293"/>
            <ac:spMk id="4" creationId="{BECA5A69-A3FD-9586-9215-86D7DEE14E95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20:18:58.423" v="357" actId="20577"/>
          <ac:spMkLst>
            <pc:docMk/>
            <pc:sldMk cId="1459268592" sldId="293"/>
            <ac:spMk id="5" creationId="{8260B1AB-747C-4B26-6019-7C71CA58768F}"/>
          </ac:spMkLst>
        </pc:spChg>
        <pc:spChg chg="mod">
          <ac:chgData name="Gingerich, Monica Catherine" userId="S::mcg5660@psu.edu::eea7862a-0006-46ab-bc34-bcbcbb454238" providerId="AD" clId="Web-{147549DE-FBED-9953-DB5E-D810C3C5D5C5}" dt="2024-10-23T20:27:56.192" v="629" actId="20577"/>
          <ac:spMkLst>
            <pc:docMk/>
            <pc:sldMk cId="1459268592" sldId="293"/>
            <ac:spMk id="6" creationId="{92B2EB7E-3C07-D451-FD87-1793D5DCFAD4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20:28:00.395" v="630"/>
          <ac:spMkLst>
            <pc:docMk/>
            <pc:sldMk cId="1459268592" sldId="293"/>
            <ac:spMk id="7" creationId="{5EF76EB7-C308-969C-B711-8C22E8533EB8}"/>
          </ac:spMkLst>
        </pc:spChg>
      </pc:sldChg>
      <pc:sldChg chg="addSp delSp modSp new mod modClrScheme chgLayout">
        <pc:chgData name="Gingerich, Monica Catherine" userId="S::mcg5660@psu.edu::eea7862a-0006-46ab-bc34-bcbcbb454238" providerId="AD" clId="Web-{147549DE-FBED-9953-DB5E-D810C3C5D5C5}" dt="2024-10-24T10:57:31.372" v="1195" actId="1076"/>
        <pc:sldMkLst>
          <pc:docMk/>
          <pc:sldMk cId="1148926431" sldId="294"/>
        </pc:sldMkLst>
        <pc:spChg chg="mod ord">
          <ac:chgData name="Gingerich, Monica Catherine" userId="S::mcg5660@psu.edu::eea7862a-0006-46ab-bc34-bcbcbb454238" providerId="AD" clId="Web-{147549DE-FBED-9953-DB5E-D810C3C5D5C5}" dt="2024-10-24T01:20:14.899" v="812" actId="1076"/>
          <ac:spMkLst>
            <pc:docMk/>
            <pc:sldMk cId="1148926431" sldId="294"/>
            <ac:spMk id="2" creationId="{7AE31136-9218-B225-17F4-4FFCC2940C45}"/>
          </ac:spMkLst>
        </pc:spChg>
        <pc:spChg chg="del mod ord">
          <ac:chgData name="Gingerich, Monica Catherine" userId="S::mcg5660@psu.edu::eea7862a-0006-46ab-bc34-bcbcbb454238" providerId="AD" clId="Web-{147549DE-FBED-9953-DB5E-D810C3C5D5C5}" dt="2024-10-24T01:20:34.416" v="814"/>
          <ac:spMkLst>
            <pc:docMk/>
            <pc:sldMk cId="1148926431" sldId="294"/>
            <ac:spMk id="3" creationId="{3DD883FD-AD92-8905-8BDC-7F742077C4FD}"/>
          </ac:spMkLst>
        </pc:spChg>
        <pc:spChg chg="mod ord">
          <ac:chgData name="Gingerich, Monica Catherine" userId="S::mcg5660@psu.edu::eea7862a-0006-46ab-bc34-bcbcbb454238" providerId="AD" clId="Web-{147549DE-FBED-9953-DB5E-D810C3C5D5C5}" dt="2024-10-24T10:57:25.918" v="1194" actId="1076"/>
          <ac:spMkLst>
            <pc:docMk/>
            <pc:sldMk cId="1148926431" sldId="294"/>
            <ac:spMk id="4" creationId="{D60DAE2D-B3BE-2477-3A02-1A847B55490E}"/>
          </ac:spMkLst>
        </pc:spChg>
        <pc:spChg chg="del">
          <ac:chgData name="Gingerich, Monica Catherine" userId="S::mcg5660@psu.edu::eea7862a-0006-46ab-bc34-bcbcbb454238" providerId="AD" clId="Web-{147549DE-FBED-9953-DB5E-D810C3C5D5C5}" dt="2024-10-23T20:30:21.834" v="748"/>
          <ac:spMkLst>
            <pc:docMk/>
            <pc:sldMk cId="1148926431" sldId="294"/>
            <ac:spMk id="5" creationId="{83183AD0-E5C3-9963-523E-86DF0F856AA8}"/>
          </ac:spMkLst>
        </pc:spChg>
        <pc:spChg chg="add mod">
          <ac:chgData name="Gingerich, Monica Catherine" userId="S::mcg5660@psu.edu::eea7862a-0006-46ab-bc34-bcbcbb454238" providerId="AD" clId="Web-{147549DE-FBED-9953-DB5E-D810C3C5D5C5}" dt="2024-10-24T02:09:53.889" v="1026" actId="20577"/>
          <ac:spMkLst>
            <pc:docMk/>
            <pc:sldMk cId="1148926431" sldId="294"/>
            <ac:spMk id="5" creationId="{91D9F5E5-6E4F-D550-4015-A20B72C326DF}"/>
          </ac:spMkLst>
        </pc:spChg>
        <pc:spChg chg="add mod ord">
          <ac:chgData name="Gingerich, Monica Catherine" userId="S::mcg5660@psu.edu::eea7862a-0006-46ab-bc34-bcbcbb454238" providerId="AD" clId="Web-{147549DE-FBED-9953-DB5E-D810C3C5D5C5}" dt="2024-10-24T01:23:36.971" v="843" actId="1076"/>
          <ac:spMkLst>
            <pc:docMk/>
            <pc:sldMk cId="1148926431" sldId="294"/>
            <ac:spMk id="6" creationId="{98931758-55B2-97DE-29AC-F313B4647D50}"/>
          </ac:spMkLst>
        </pc:spChg>
        <pc:spChg chg="add mod ord">
          <ac:chgData name="Gingerich, Monica Catherine" userId="S::mcg5660@psu.edu::eea7862a-0006-46ab-bc34-bcbcbb454238" providerId="AD" clId="Web-{147549DE-FBED-9953-DB5E-D810C3C5D5C5}" dt="2024-10-24T01:22:37.234" v="840" actId="20577"/>
          <ac:spMkLst>
            <pc:docMk/>
            <pc:sldMk cId="1148926431" sldId="294"/>
            <ac:spMk id="7" creationId="{A5FFA2F5-A392-77EE-0DC3-1264D5C5D26E}"/>
          </ac:spMkLst>
        </pc:spChg>
        <pc:spChg chg="add mod ord">
          <ac:chgData name="Gingerich, Monica Catherine" userId="S::mcg5660@psu.edu::eea7862a-0006-46ab-bc34-bcbcbb454238" providerId="AD" clId="Web-{147549DE-FBED-9953-DB5E-D810C3C5D5C5}" dt="2024-10-24T10:57:31.372" v="1195" actId="1076"/>
          <ac:spMkLst>
            <pc:docMk/>
            <pc:sldMk cId="1148926431" sldId="294"/>
            <ac:spMk id="8" creationId="{FBC7EF8F-C22A-62A1-8DC7-5382A3C6C13D}"/>
          </ac:spMkLst>
        </pc:spChg>
        <pc:spChg chg="add del mod">
          <ac:chgData name="Gingerich, Monica Catherine" userId="S::mcg5660@psu.edu::eea7862a-0006-46ab-bc34-bcbcbb454238" providerId="AD" clId="Web-{147549DE-FBED-9953-DB5E-D810C3C5D5C5}" dt="2024-10-23T20:31:32.881" v="766"/>
          <ac:spMkLst>
            <pc:docMk/>
            <pc:sldMk cId="1148926431" sldId="294"/>
            <ac:spMk id="9" creationId="{76587B15-F40D-28BF-1E1E-7565754A5B21}"/>
          </ac:spMkLst>
        </pc:spChg>
      </pc:sldChg>
      <pc:sldChg chg="addSp delSp modSp new mod modClrScheme chgLayout">
        <pc:chgData name="Gingerich, Monica Catherine" userId="S::mcg5660@psu.edu::eea7862a-0006-46ab-bc34-bcbcbb454238" providerId="AD" clId="Web-{147549DE-FBED-9953-DB5E-D810C3C5D5C5}" dt="2024-10-24T02:03:47.875" v="980" actId="1076"/>
        <pc:sldMkLst>
          <pc:docMk/>
          <pc:sldMk cId="2946830262" sldId="295"/>
        </pc:sldMkLst>
        <pc:spChg chg="mod ord">
          <ac:chgData name="Gingerich, Monica Catherine" userId="S::mcg5660@psu.edu::eea7862a-0006-46ab-bc34-bcbcbb454238" providerId="AD" clId="Web-{147549DE-FBED-9953-DB5E-D810C3C5D5C5}" dt="2024-10-24T02:02:57.481" v="970" actId="20577"/>
          <ac:spMkLst>
            <pc:docMk/>
            <pc:sldMk cId="2946830262" sldId="295"/>
            <ac:spMk id="2" creationId="{016B11C1-FCEE-3BAB-4899-EDD8F299B69B}"/>
          </ac:spMkLst>
        </pc:spChg>
        <pc:spChg chg="mod ord">
          <ac:chgData name="Gingerich, Monica Catherine" userId="S::mcg5660@psu.edu::eea7862a-0006-46ab-bc34-bcbcbb454238" providerId="AD" clId="Web-{147549DE-FBED-9953-DB5E-D810C3C5D5C5}" dt="2024-10-24T02:03:12.263" v="978" actId="20577"/>
          <ac:spMkLst>
            <pc:docMk/>
            <pc:sldMk cId="2946830262" sldId="295"/>
            <ac:spMk id="3" creationId="{7DA53715-FC87-0FA0-1414-B2531B777502}"/>
          </ac:spMkLst>
        </pc:spChg>
        <pc:spChg chg="del mod ord">
          <ac:chgData name="Gingerich, Monica Catherine" userId="S::mcg5660@psu.edu::eea7862a-0006-46ab-bc34-bcbcbb454238" providerId="AD" clId="Web-{147549DE-FBED-9953-DB5E-D810C3C5D5C5}" dt="2024-10-24T02:02:50.449" v="969"/>
          <ac:spMkLst>
            <pc:docMk/>
            <pc:sldMk cId="2946830262" sldId="295"/>
            <ac:spMk id="4" creationId="{B63DA81A-DF46-9F65-14A8-E2742CAE4D34}"/>
          </ac:spMkLst>
        </pc:spChg>
        <pc:spChg chg="add mod ord">
          <ac:chgData name="Gingerich, Monica Catherine" userId="S::mcg5660@psu.edu::eea7862a-0006-46ab-bc34-bcbcbb454238" providerId="AD" clId="Web-{147549DE-FBED-9953-DB5E-D810C3C5D5C5}" dt="2024-10-24T02:03:47.875" v="980" actId="1076"/>
          <ac:spMkLst>
            <pc:docMk/>
            <pc:sldMk cId="2946830262" sldId="295"/>
            <ac:spMk id="5" creationId="{0D2D10DC-9861-2817-A2FB-A10B527EF3F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EAF03AE-1CC2-475F-B909-50970E9699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3C45E-73BA-4C86-A24F-A5006B4E7B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7A4CE-17BB-4BB2-AC7B-97495293E2AC}" type="datetimeFigureOut">
              <a:rPr lang="en-US" smtClean="0"/>
              <a:t>10/24/2024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DB874-DF6A-4AFA-8055-4AD7EE4CE3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7078F-04CB-4625-B536-5BCAA2EC6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EF92D-82DD-4142-BCE8-036B91487D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70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6C8F5-2FDA-4718-81AA-24F4816BBD56}" type="datetimeFigureOut">
              <a:rPr lang="en-US" smtClean="0"/>
              <a:t>10/24/2024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EC616-C518-4358-9496-6C33B2F5FA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3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ACCFF-64A9-40AA-93F9-86E3CE0161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1769" y="2683895"/>
            <a:ext cx="5278514" cy="2862225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50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D785D0F-160C-4A31-93B3-F251B07307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636" y="5568698"/>
            <a:ext cx="5278514" cy="6181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1CCC134-2698-41E9-A225-76300EF59E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52488" y="950976"/>
            <a:ext cx="5239512" cy="496519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6EEBC2D4-4F41-249E-7141-E0E12113CE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72346" y="0"/>
            <a:ext cx="28956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78060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imag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C65D0-3E91-45C0-BC6C-CC7BFE58B0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74800" y="3429000"/>
            <a:ext cx="3097320" cy="978408"/>
          </a:xfrm>
          <a:prstGeom prst="rect">
            <a:avLst/>
          </a:prstGeom>
        </p:spPr>
        <p:txBody>
          <a:bodyPr anchor="ctr"/>
          <a:lstStyle>
            <a:lvl1pPr algn="l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651A5D-2C86-4900-A248-8559E39BDA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205105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D5F84479-AB5A-4587-BAAF-A05E52224B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35700" y="2854660"/>
            <a:ext cx="4749800" cy="2129971"/>
          </a:xfrm>
          <a:prstGeom prst="rect">
            <a:avLst/>
          </a:prstGeom>
        </p:spPr>
        <p:txBody>
          <a:bodyPr anchor="ctr"/>
          <a:lstStyle>
            <a:lvl1pPr marL="285750" indent="-28575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cap="none" spc="50" baseline="0">
                <a:latin typeface="+mn-lt"/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3D8D3253-3A08-4F2F-B6B3-607BBC6B33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788241"/>
            <a:ext cx="12192000" cy="1069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23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220C40-4EC0-BFB1-D615-1455BA15A0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3684897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B9A4D3-8D91-4865-B422-5F60885A7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1592874" y="3684898"/>
            <a:ext cx="9006253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0ECDAF5-DEB9-4A0C-9165-6ED23184A3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5435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FEA1AD-EC70-422F-BADD-FCA14BF9D4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28750" y="3520775"/>
            <a:ext cx="328246" cy="3282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84996E-63EA-4C88-816A-3AE158BB5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680314" y="3520775"/>
            <a:ext cx="328246" cy="32824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A09893-F9A1-4FA2-A462-C1C443EC3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31878" y="3520775"/>
            <a:ext cx="328246" cy="32824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9FBC17-744B-4367-90B4-20C9CDBD1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183442" y="3520775"/>
            <a:ext cx="328246" cy="328246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FD6CCE-53EA-424C-A29B-35A77F782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435004" y="3520775"/>
            <a:ext cx="328246" cy="3282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ADC218-9303-4431-8BD2-4D5F9C19A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592873" y="2964383"/>
            <a:ext cx="0" cy="415716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F724929-97F8-4988-BD69-D86CAA695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6001" y="2964383"/>
            <a:ext cx="0" cy="415716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80FEF08-1FB7-46B4-AB6B-D672A96A71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599127" y="2964383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8BA510CE-108D-434A-9BE7-BE671217523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5172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2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00414708-82D0-44BF-8CBD-2D165A3856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5172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272F07D4-1C66-4FA2-8361-FC6267F177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70216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id="{432C0CF3-19F3-4C10-9EEC-BA5E5F3FD22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970216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1" name="Text Placeholder 22">
            <a:extLst>
              <a:ext uri="{FF2B5EF4-FFF2-40B4-BE49-F238E27FC236}">
                <a16:creationId xmlns:a16="http://schemas.microsoft.com/office/drawing/2014/main" id="{4A3A0AFC-7EB9-4059-8C59-C42379BA92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473340" y="2075688"/>
            <a:ext cx="2251564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417F27A8-21AF-48E6-8A67-65C9920A30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73340" y="2578608"/>
            <a:ext cx="2251564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F26C8D2A-15B8-4AB1-83F7-74DB0A35CC7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16736" y="4398264"/>
            <a:ext cx="2251562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07311D06-DEA1-4811-AC58-E3B935DC5A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16736" y="4917263"/>
            <a:ext cx="2251562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22">
            <a:extLst>
              <a:ext uri="{FF2B5EF4-FFF2-40B4-BE49-F238E27FC236}">
                <a16:creationId xmlns:a16="http://schemas.microsoft.com/office/drawing/2014/main" id="{23AC1CF6-E394-4A35-A634-F187E005A4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221784" y="4398264"/>
            <a:ext cx="2251562" cy="498496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baseline="0">
                <a:solidFill>
                  <a:schemeClr val="accent3"/>
                </a:solidFill>
                <a:latin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9F72BEB0-9B11-4205-B9FC-10E5201C813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21784" y="4917263"/>
            <a:ext cx="2251562" cy="31089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E574CD7-C8A6-4F56-81B4-F72FB22E0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844715" y="3977431"/>
            <a:ext cx="0" cy="415716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0FC7994-2504-4FF9-81F5-24405FEF0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347565" y="3977431"/>
            <a:ext cx="0" cy="415716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column layout">
    <p:bg>
      <p:bgPr>
        <a:solidFill>
          <a:schemeClr val="bg1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8101351-79F8-4AD7-A22B-E7AFB1C69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4274260"/>
            <a:ext cx="12192000" cy="2583739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9A49BC-8099-40DE-8210-5A1CBAA423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B7BBE6-4278-4E33-9044-72A2E0C0E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8564" y="1585733"/>
            <a:ext cx="2065188" cy="399591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0E549E-0E7C-4599-B51C-97AA7E52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832832" y="1585733"/>
            <a:ext cx="2065188" cy="399591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F7C507F-AD4D-47B6-88C3-C1D0154FB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63405" y="1585733"/>
            <a:ext cx="2065188" cy="39959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0266B1-BBD1-44C0-8D4C-4E651D320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293980" y="1585733"/>
            <a:ext cx="2065188" cy="399591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71BB1CE-E3FA-4E7F-A54B-3FB675098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511052" y="1585733"/>
            <a:ext cx="2065188" cy="39959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5D11F63-A3DB-4EB1-9148-6E8C6678D1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27843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normalizeH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96E63495-7407-4360-95F6-82D0C68813B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7843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2" name="Text Placeholder 22">
            <a:extLst>
              <a:ext uri="{FF2B5EF4-FFF2-40B4-BE49-F238E27FC236}">
                <a16:creationId xmlns:a16="http://schemas.microsoft.com/office/drawing/2014/main" id="{3A879552-0B9C-48EC-8D07-A24DB252D63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952111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3" name="Text Placeholder 22">
            <a:extLst>
              <a:ext uri="{FF2B5EF4-FFF2-40B4-BE49-F238E27FC236}">
                <a16:creationId xmlns:a16="http://schemas.microsoft.com/office/drawing/2014/main" id="{8337BD60-5C54-4FEC-A9D6-5C29EB94799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952111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4" name="Text Placeholder 22">
            <a:extLst>
              <a:ext uri="{FF2B5EF4-FFF2-40B4-BE49-F238E27FC236}">
                <a16:creationId xmlns:a16="http://schemas.microsoft.com/office/drawing/2014/main" id="{25F7073D-87C3-473A-9A04-748C3F6826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82684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5" name="Text Placeholder 22">
            <a:extLst>
              <a:ext uri="{FF2B5EF4-FFF2-40B4-BE49-F238E27FC236}">
                <a16:creationId xmlns:a16="http://schemas.microsoft.com/office/drawing/2014/main" id="{5CB2BF3B-6E9D-4A28-A938-C9CC9E49648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182684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94E179CD-2F9C-44FA-813E-253ACC4A978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413259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id="{34D58360-D7DD-4F33-A29E-5F4835C2DC5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13259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8" name="Text Placeholder 22">
            <a:extLst>
              <a:ext uri="{FF2B5EF4-FFF2-40B4-BE49-F238E27FC236}">
                <a16:creationId xmlns:a16="http://schemas.microsoft.com/office/drawing/2014/main" id="{AA5A81E7-83B9-4A30-9A57-98FFF27160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30331" y="2432304"/>
            <a:ext cx="1826631" cy="77628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  <p:sp>
        <p:nvSpPr>
          <p:cNvPr id="39" name="Text Placeholder 22">
            <a:extLst>
              <a:ext uri="{FF2B5EF4-FFF2-40B4-BE49-F238E27FC236}">
                <a16:creationId xmlns:a16="http://schemas.microsoft.com/office/drawing/2014/main" id="{C45C6D3E-88B9-42D5-9A94-6D2B9CA3CDD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30331" y="3429000"/>
            <a:ext cx="1826631" cy="15276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4000"/>
              </a:lnSpc>
              <a:spcBef>
                <a:spcPts val="0"/>
              </a:spcBef>
              <a:buNone/>
              <a:defRPr sz="1200" spc="5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37453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A750E0F3-3708-7BB7-7A9E-123ED3BAC6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D283EBF-8FBA-4A7A-9DCE-23E0BF7F6A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9848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8D76D02-A6E3-446F-B85B-CAD9ED06415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40664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90954B1A-CAD7-4645-A1B3-1A5EFD54C9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40664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D517EAC0-89E0-4247-B048-92F65C868A7E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3236976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7F5710E0-5399-4C8A-9D92-390195CB6F2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07792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019883F1-27DD-46A1-AD71-3AE14256007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07792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9" name="Picture Placeholder 9">
            <a:extLst>
              <a:ext uri="{FF2B5EF4-FFF2-40B4-BE49-F238E27FC236}">
                <a16:creationId xmlns:a16="http://schemas.microsoft.com/office/drawing/2014/main" id="{7847BEB8-AC95-445E-AFB4-34B7658BB99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404104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82B5CAB5-1932-4DC0-BBBD-8ABA7C5D5DE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74920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E248F87C-2911-41CB-A4BD-6ECD4E13B8C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074920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7" name="Picture Placeholder 9">
            <a:extLst>
              <a:ext uri="{FF2B5EF4-FFF2-40B4-BE49-F238E27FC236}">
                <a16:creationId xmlns:a16="http://schemas.microsoft.com/office/drawing/2014/main" id="{7B6B3681-1E21-44DA-AADA-F5E638A87423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7571232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2D88AD4B-15C6-42C2-B9A5-BD645DA67D7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42048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4" name="Text Placeholder 17">
            <a:extLst>
              <a:ext uri="{FF2B5EF4-FFF2-40B4-BE49-F238E27FC236}">
                <a16:creationId xmlns:a16="http://schemas.microsoft.com/office/drawing/2014/main" id="{D79E337C-DD94-4BC6-9F28-69AC04CD2B3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242048" y="5431536"/>
            <a:ext cx="2069690" cy="6721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026B0125-C5D1-4397-BA37-9D1FCB7DA71E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38360" y="1664208"/>
            <a:ext cx="1408176" cy="2468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35" name="Text Placeholder 17">
            <a:extLst>
              <a:ext uri="{FF2B5EF4-FFF2-40B4-BE49-F238E27FC236}">
                <a16:creationId xmlns:a16="http://schemas.microsoft.com/office/drawing/2014/main" id="{A57BE95A-45E1-4F78-9162-0D9005657D7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409176" y="4956048"/>
            <a:ext cx="2069690" cy="475149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600" cap="all" spc="200" baseline="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name</a:t>
            </a:r>
          </a:p>
        </p:txBody>
      </p:sp>
      <p:sp>
        <p:nvSpPr>
          <p:cNvPr id="36" name="Text Placeholder 17">
            <a:extLst>
              <a:ext uri="{FF2B5EF4-FFF2-40B4-BE49-F238E27FC236}">
                <a16:creationId xmlns:a16="http://schemas.microsoft.com/office/drawing/2014/main" id="{EF2F2B86-E2A2-406A-9EED-2FBD66017988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409176" y="5431536"/>
            <a:ext cx="2069690" cy="69536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1200" b="0" i="0" cap="none" spc="200" baseline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EAB4BA-80BD-7371-B929-19121B20B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444748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D5AB06E-DF62-F8F9-5394-965FE9EF6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288188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499703C-0E17-F953-C69A-F4BE3C334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99959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64C6290-D338-8FBA-9D0B-CAF45DE68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39717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104D8C7-8727-8343-DFC8-E415C809B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778565" y="4278429"/>
            <a:ext cx="0" cy="41571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05886F38-E337-4504-BF25-D65176023E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051314"/>
            <a:ext cx="12192000" cy="3806686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729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4B8443F-E5FA-5D35-EFF6-7896CFEE75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  <a:endParaRPr lang="en-US" dirty="0"/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C78864A-44CD-4C12-B023-C16330014B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2063838"/>
            <a:ext cx="5066324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 here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9C9904-11DE-F8AA-4316-5ACEC5829E3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38199" y="2486203"/>
            <a:ext cx="10515600" cy="3343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253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198BF-0DCC-40E9-B9E5-892F3CCF54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224" y="502920"/>
            <a:ext cx="5010912" cy="1627632"/>
          </a:xfrm>
          <a:prstGeom prst="rect">
            <a:avLst/>
          </a:prstGeom>
          <a:noFill/>
        </p:spPr>
        <p:txBody>
          <a:bodyPr lIns="91440" tIns="45720" rIns="91440" bIns="45720" anchor="t" anchorCtr="0"/>
          <a:lstStyle>
            <a:lvl1pPr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8C8EB8A-A968-4E47-AE69-9A01E7717E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68496" y="2752344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AD04F8B-0B18-4B5F-B3A8-8EEDC439F5F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90288" y="1911096"/>
            <a:ext cx="2350008" cy="99669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txBody>
          <a:bodyPr lIns="1371600" bIns="365760" anchor="ctr"/>
          <a:lstStyle>
            <a:lvl1pPr marL="0" indent="0" algn="l">
              <a:buNone/>
              <a:defRPr sz="2000" i="0" cap="none" spc="200" baseline="0">
                <a:noFill/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1F8DE9-CF33-BBAF-FFA6-1487D09E6B0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46136" y="0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37F6F0D-FCD4-63B1-5371-FFB63A75BB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946136" y="3602736"/>
            <a:ext cx="3602736" cy="32552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spc="400" baseline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07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9A62FB8A-A588-91BB-620B-64E5D20902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98928"/>
            <a:ext cx="10515600" cy="567872"/>
          </a:xfrm>
          <a:prstGeom prst="rect">
            <a:avLst/>
          </a:prstGeom>
        </p:spPr>
        <p:txBody>
          <a:bodyPr/>
          <a:lstStyle>
            <a:lvl1pPr algn="ctr">
              <a:defRPr sz="3200" cap="all" spc="200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add title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B9DAAC-E781-43E6-913C-893B8D675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" y="1655546"/>
            <a:ext cx="12192001" cy="5202454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9" name="Text Placeholder 14">
            <a:extLst>
              <a:ext uri="{FF2B5EF4-FFF2-40B4-BE49-F238E27FC236}">
                <a16:creationId xmlns:a16="http://schemas.microsoft.com/office/drawing/2014/main" id="{1C78864A-44CD-4C12-B023-C16330014B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86584" y="2276856"/>
            <a:ext cx="2743200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 here 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6D9CE0F4-78C6-4BD6-9C58-FDFC16FF09A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6584" y="2916936"/>
            <a:ext cx="2743200" cy="256032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egoe UI Light" panose="020B0502040204020203" pitchFamily="34" charset="0"/>
              <a:buNone/>
              <a:defRPr sz="1200" spc="50"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B499BD94-B24B-4B23-9B87-81DF413EA4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0" y="2276856"/>
            <a:ext cx="2743200" cy="42236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0" i="0" spc="200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subtitle here 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6BC5A941-8EB4-4D4B-9671-6B8FA6447A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0" y="2916936"/>
            <a:ext cx="2743200" cy="256032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Segoe UI Light" panose="020B0502040204020203" pitchFamily="34" charset="0"/>
              <a:buNone/>
              <a:defRPr sz="1200" spc="50" baseline="0"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9C76B36E-858A-1EFF-2A70-C8D5ADDC0C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5788241"/>
            <a:ext cx="12192000" cy="106976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pc="400" baseline="0"/>
            </a:lvl1pPr>
          </a:lstStyle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777FD6-2BEA-C70A-1C6D-8885D53E9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2470543" y="2771478"/>
            <a:ext cx="60725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ABE26A-0746-BC10-0802-C29EAD6C2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>
            <a:off x="6968402" y="2771478"/>
            <a:ext cx="60725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17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10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4" r:id="rId3"/>
    <p:sldLayoutId id="2147483657" r:id="rId4"/>
    <p:sldLayoutId id="2147483656" r:id="rId5"/>
    <p:sldLayoutId id="2147483665" r:id="rId6"/>
    <p:sldLayoutId id="2147483652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braries.psu.edu/services/search-bar-servic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D64C50-A740-468A-8AB6-F949358D8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671" y="2583961"/>
            <a:ext cx="4736852" cy="2880586"/>
          </a:xfrm>
        </p:spPr>
        <p:txBody>
          <a:bodyPr lIns="91440" tIns="45720" rIns="91440" bIns="45720" anchor="b"/>
          <a:lstStyle/>
          <a:p>
            <a:r>
              <a:rPr lang="en-US" sz="3600" b="1" dirty="0">
                <a:ea typeface="+mj-lt"/>
                <a:cs typeface="+mj-lt"/>
              </a:rPr>
              <a:t>Checking In: Slowing Down and Doing Less to Empower Students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F94A06-38B8-4C8F-ABF0-FB763704D0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0816" y="5743583"/>
            <a:ext cx="5490876" cy="967912"/>
          </a:xfrm>
        </p:spPr>
        <p:txBody>
          <a:bodyPr lIns="91440" tIns="45720" rIns="91440" bIns="45720" anchor="t"/>
          <a:lstStyle/>
          <a:p>
            <a:r>
              <a:rPr lang="en-US" b="1" dirty="0"/>
              <a:t>Monica Gingerich</a:t>
            </a:r>
          </a:p>
          <a:p>
            <a:r>
              <a:rPr lang="en-US" sz="1400" dirty="0">
                <a:cs typeface="Segoe UI Light"/>
              </a:rPr>
              <a:t>Coordinator for Student Experience &amp; Engagement Penn State University Libraries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37C1019-D992-06C7-BBAF-C153A2F43F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 descr="A group of people sitting at a table with laptops&#10;&#10;Description automatically generated">
            <a:extLst>
              <a:ext uri="{FF2B5EF4-FFF2-40B4-BE49-F238E27FC236}">
                <a16:creationId xmlns:a16="http://schemas.microsoft.com/office/drawing/2014/main" id="{7385876D-BC33-4D4D-331F-B64D98C93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97000"/>
            <a:ext cx="60960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9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 descr="Stack of multicolored books">
            <a:extLst>
              <a:ext uri="{FF2B5EF4-FFF2-40B4-BE49-F238E27FC236}">
                <a16:creationId xmlns:a16="http://schemas.microsoft.com/office/drawing/2014/main" id="{EDFB0792-7AC7-432E-83DE-660EEF1072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8819" r="25839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F856148-3910-0BC3-79A0-D0A794C6D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 overview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6E72FF0-3C0E-499A-8DA6-324675513B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0" y="2434201"/>
            <a:ext cx="4688572" cy="3742762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Peer Research Consultants and the Search Bar at Penn State </a:t>
            </a:r>
            <a:endParaRPr lang="en-US" sz="2000" b="1" dirty="0">
              <a:cs typeface="Segoe UI Ligh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Training</a:t>
            </a:r>
            <a:endParaRPr lang="en-US" sz="2000" b="1">
              <a:cs typeface="Segoe UI Ligh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Check-ins </a:t>
            </a:r>
            <a:endParaRPr lang="en-US" sz="2000" b="1">
              <a:cs typeface="Segoe UI Ligh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>
                <a:ea typeface="+mn-lt"/>
                <a:cs typeface="+mn-lt"/>
              </a:rPr>
              <a:t>Building a program based on student need and input</a:t>
            </a:r>
            <a:endParaRPr lang="en-US" b="1">
              <a:cs typeface="Segoe UI Ligh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Reflections</a:t>
            </a:r>
            <a:endParaRPr lang="en-US" sz="2000" b="1" dirty="0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2179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0DFC902-7D23-471A-B557-B6B6917D7A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-5705"/>
            <a:ext cx="12191990" cy="169434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8C09D6-5AE2-55FD-6E2C-79602314336B}"/>
              </a:ext>
            </a:extLst>
          </p:cNvPr>
          <p:cNvSpPr txBox="1"/>
          <p:nvPr/>
        </p:nvSpPr>
        <p:spPr>
          <a:xfrm>
            <a:off x="1156851" y="637762"/>
            <a:ext cx="9888496" cy="900131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Search Bar at Penn State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5D5633-D557-4DCA-982C-FF36EB7A1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88641"/>
            <a:ext cx="12191990" cy="51693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50D3AD2-FA80-415F-A9CE-54D884561C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6851" y="2010758"/>
            <a:ext cx="45719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C3C84-6C91-756E-CBE6-DCEDEB947E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55548" y="2217343"/>
            <a:ext cx="9880893" cy="3959619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dirty="0"/>
              <a:t>The Search Bar offers a suite of peer-to-peer undergraduate student services in </a:t>
            </a:r>
            <a:r>
              <a:rPr lang="en-US" sz="2200" err="1"/>
              <a:t>Sidewater</a:t>
            </a:r>
            <a:r>
              <a:rPr lang="en-US" sz="2200" dirty="0"/>
              <a:t> Commons, located on the first floor of Pattee Library. These services are designed for peers to assist their fellow students toward academic success. The Search Bar is a collaboration between the University Libraries and Penn State Learning.</a:t>
            </a:r>
          </a:p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dirty="0"/>
              <a:t>Writing Tutors </a:t>
            </a:r>
          </a:p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b="1" dirty="0"/>
              <a:t>Peer Research Consultants</a:t>
            </a:r>
            <a:endParaRPr lang="en-US" sz="2200" b="1">
              <a:cs typeface="Segoe UI Light"/>
            </a:endParaRPr>
          </a:p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dirty="0"/>
              <a:t>EPPIC (English for Professional Purposes Intercultural Center) Tutors</a:t>
            </a:r>
            <a:endParaRPr lang="en-US" sz="2200" dirty="0">
              <a:cs typeface="Segoe UI Light"/>
            </a:endParaRPr>
          </a:p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dirty="0">
                <a:hlinkClick r:id="rId2"/>
              </a:rPr>
              <a:t>https://libraries.psu.edu/services/search-bar-services</a:t>
            </a:r>
            <a:endParaRPr lang="en-US" sz="2200" dirty="0"/>
          </a:p>
          <a:p>
            <a:pPr indent="-228600">
              <a:lnSpc>
                <a:spcPct val="90000"/>
              </a:lnSpc>
              <a:spcBef>
                <a:spcPts val="1000"/>
              </a:spcBef>
            </a:pPr>
            <a:r>
              <a:rPr lang="en-US" sz="2200" dirty="0"/>
              <a:t>Walk in and appointment based (Starfish)</a:t>
            </a:r>
            <a:endParaRPr lang="en-US" sz="2200" dirty="0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322709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739CB-7B70-CA98-11D9-4DBD19632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Segoe UI Light"/>
              </a:rPr>
              <a:t>Peer Research Consultants (PRCs)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2D48C8-9217-F85F-6B8C-36CBC392AC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38199" y="2068669"/>
            <a:ext cx="10515600" cy="3343275"/>
          </a:xfrm>
        </p:spPr>
        <p:txBody>
          <a:bodyPr lIns="91440" tIns="45720" rIns="91440" bIns="45720" anchor="t"/>
          <a:lstStyle/>
          <a:p>
            <a:pPr>
              <a:lnSpc>
                <a:spcPct val="110000"/>
              </a:lnSpc>
            </a:pPr>
            <a:r>
              <a:rPr lang="en-US" b="1" dirty="0">
                <a:latin typeface="The Hand"/>
              </a:rPr>
              <a:t>Peer Research Consultants help other Penn State students conduct research and use library resources. Students can receive assistance with:</a:t>
            </a:r>
            <a:endParaRPr lang="en-US" dirty="0">
              <a:latin typeface="The Hand"/>
            </a:endParaRPr>
          </a:p>
          <a:p>
            <a:pPr lvl="1">
              <a:lnSpc>
                <a:spcPct val="110000"/>
              </a:lnSpc>
            </a:pPr>
            <a:r>
              <a:rPr lang="en-US" b="1" dirty="0">
                <a:latin typeface="The Hand"/>
              </a:rPr>
              <a:t>Choosing or narrowing down a topic</a:t>
            </a:r>
            <a:endParaRPr lang="en-US" dirty="0">
              <a:latin typeface="The Hand"/>
            </a:endParaRPr>
          </a:p>
          <a:p>
            <a:pPr lvl="1">
              <a:lnSpc>
                <a:spcPct val="110000"/>
              </a:lnSpc>
            </a:pPr>
            <a:r>
              <a:rPr lang="en-US" b="1" dirty="0">
                <a:latin typeface="The Hand"/>
              </a:rPr>
              <a:t>Writing a research question</a:t>
            </a:r>
            <a:endParaRPr lang="en-US" dirty="0">
              <a:latin typeface="The Hand"/>
            </a:endParaRPr>
          </a:p>
          <a:p>
            <a:pPr lvl="1">
              <a:lnSpc>
                <a:spcPct val="110000"/>
              </a:lnSpc>
            </a:pPr>
            <a:r>
              <a:rPr lang="en-US" b="1" dirty="0">
                <a:latin typeface="The Hand"/>
              </a:rPr>
              <a:t>Finding and evaluating information sources</a:t>
            </a:r>
            <a:endParaRPr lang="en-US" dirty="0">
              <a:latin typeface="The Hand"/>
            </a:endParaRPr>
          </a:p>
          <a:p>
            <a:pPr lvl="1">
              <a:lnSpc>
                <a:spcPct val="110000"/>
              </a:lnSpc>
            </a:pPr>
            <a:r>
              <a:rPr lang="en-US" b="1" dirty="0">
                <a:latin typeface="The Hand"/>
              </a:rPr>
              <a:t>Learning more about navigating the Libraries’ website, databases, and resources</a:t>
            </a:r>
            <a:endParaRPr lang="en-US" dirty="0">
              <a:latin typeface="The Hand"/>
            </a:endParaRPr>
          </a:p>
          <a:p>
            <a:pPr lvl="1">
              <a:lnSpc>
                <a:spcPct val="110000"/>
              </a:lnSpc>
            </a:pPr>
            <a:r>
              <a:rPr lang="en-US" b="1" dirty="0">
                <a:latin typeface="The Hand"/>
              </a:rPr>
              <a:t>If needed, students may be referred to the appropriate library subject specialist or service for more advanced assistance.</a:t>
            </a:r>
            <a:endParaRPr lang="en-US" dirty="0">
              <a:latin typeface="The Hand"/>
            </a:endParaRPr>
          </a:p>
          <a:p>
            <a:pPr>
              <a:lnSpc>
                <a:spcPct val="110000"/>
              </a:lnSpc>
            </a:pPr>
            <a:endParaRPr lang="en-US" dirty="0">
              <a:latin typeface="The Hand"/>
            </a:endParaRPr>
          </a:p>
          <a:p>
            <a:endParaRPr lang="en-US" dirty="0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67697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D02F8-905B-8CEE-153C-30CF60A10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Segoe UI Light"/>
              </a:rPr>
              <a:t>Training</a:t>
            </a:r>
            <a:endParaRPr lang="en-US" dirty="0"/>
          </a:p>
        </p:txBody>
      </p:sp>
      <p:pic>
        <p:nvPicPr>
          <p:cNvPr id="8" name="Picture Placeholder 7" descr="A group of women sitting at a table looking at a book&#10;&#10;Description automatically generated">
            <a:extLst>
              <a:ext uri="{FF2B5EF4-FFF2-40B4-BE49-F238E27FC236}">
                <a16:creationId xmlns:a16="http://schemas.microsoft.com/office/drawing/2014/main" id="{C567D070-5B74-1A16-1E86-1715597E79F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3106" r="13106"/>
          <a:stretch/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624A44-6A2C-DA23-083C-4517BACDE48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590288" y="1973726"/>
            <a:ext cx="2350008" cy="9966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622E29-3CF8-16FE-CE10-C417AAEC22FE}"/>
              </a:ext>
            </a:extLst>
          </p:cNvPr>
          <p:cNvSpPr txBox="1"/>
          <p:nvPr/>
        </p:nvSpPr>
        <p:spPr>
          <a:xfrm>
            <a:off x="386219" y="1868465"/>
            <a:ext cx="2985369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400" dirty="0">
                <a:cs typeface="Segoe UI Light"/>
              </a:rPr>
              <a:t>Asynchronous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cs typeface="Segoe UI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Segoe UI Light"/>
              </a:rPr>
              <a:t>Bi-weekly Meetings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cs typeface="Segoe UI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Segoe UI Light"/>
              </a:rPr>
              <a:t>Joint training with Writing Center Tutors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cs typeface="Segoe UI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Segoe UI Light"/>
              </a:rPr>
              <a:t>Additional training and projects as time allows</a:t>
            </a:r>
          </a:p>
        </p:txBody>
      </p:sp>
      <p:pic>
        <p:nvPicPr>
          <p:cNvPr id="12" name="Picture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F529F3FB-BE27-30AE-9E82-F4B7938A6B2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072" b="1072"/>
          <a:stretch/>
        </p:blipFill>
        <p:spPr>
          <a:xfrm>
            <a:off x="7925259" y="3507288"/>
            <a:ext cx="3602736" cy="3255264"/>
          </a:xfrm>
        </p:spPr>
      </p:pic>
      <p:pic>
        <p:nvPicPr>
          <p:cNvPr id="16" name="Picture Placeholder 15" descr="A screenshot of a computer&#10;&#10;Description automatically generated">
            <a:extLst>
              <a:ext uri="{FF2B5EF4-FFF2-40B4-BE49-F238E27FC236}">
                <a16:creationId xmlns:a16="http://schemas.microsoft.com/office/drawing/2014/main" id="{CA788345-F165-2F24-677B-E174CA3E8F1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17539" r="17539"/>
          <a:stretch/>
        </p:blipFill>
        <p:spPr>
          <a:xfrm>
            <a:off x="7925259" y="168517"/>
            <a:ext cx="3602736" cy="3255264"/>
          </a:xfrm>
        </p:spPr>
      </p:pic>
    </p:spTree>
    <p:extLst>
      <p:ext uri="{BB962C8B-B14F-4D97-AF65-F5344CB8AC3E}">
        <p14:creationId xmlns:p14="http://schemas.microsoft.com/office/powerpoint/2010/main" val="1675216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6A08D5-DE03-22B9-F70F-1D7F963E6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7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Check-ins </a:t>
            </a:r>
            <a:br>
              <a:rPr lang="en-US" sz="37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endParaRPr lang="en-US" sz="37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Placeholder 4" descr="Human figures made of card standing in circle holding hands">
            <a:extLst>
              <a:ext uri="{FF2B5EF4-FFF2-40B4-BE49-F238E27FC236}">
                <a16:creationId xmlns:a16="http://schemas.microsoft.com/office/drawing/2014/main" id="{28CDD8BD-1009-BB2B-C83D-D4A0CDCB159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7423" b="17422"/>
          <a:stretch/>
        </p:blipFill>
        <p:spPr>
          <a:xfrm>
            <a:off x="20" y="10"/>
            <a:ext cx="4000480" cy="3904882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7" name="Picture Placeholder 6" descr="A stuffed bear on a shelf of books&#10;&#10;Description automatically generated">
            <a:extLst>
              <a:ext uri="{FF2B5EF4-FFF2-40B4-BE49-F238E27FC236}">
                <a16:creationId xmlns:a16="http://schemas.microsoft.com/office/drawing/2014/main" id="{88287669-1EB0-EFED-D6C7-EAA110EF56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430" r="-2" b="-2"/>
          <a:stretch/>
        </p:blipFill>
        <p:spPr>
          <a:xfrm>
            <a:off x="4191002" y="10"/>
            <a:ext cx="3809998" cy="3904881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</p:spPr>
      </p:pic>
      <p:pic>
        <p:nvPicPr>
          <p:cNvPr id="9" name="Picture Placeholder 8" descr="Five square speech bubbles in color">
            <a:extLst>
              <a:ext uri="{FF2B5EF4-FFF2-40B4-BE49-F238E27FC236}">
                <a16:creationId xmlns:a16="http://schemas.microsoft.com/office/drawing/2014/main" id="{D6CFDDEF-7E55-6278-2150-CC0608967B8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l="761" r="29379" b="2"/>
          <a:stretch/>
        </p:blipFill>
        <p:spPr>
          <a:xfrm>
            <a:off x="8191500" y="-1"/>
            <a:ext cx="4000500" cy="400840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6FC8D695-A5F8-7B55-CF1B-9F733C7749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060013" y="4876556"/>
            <a:ext cx="6266883" cy="108784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2400" dirty="0">
                <a:solidFill>
                  <a:schemeClr val="bg1">
                    <a:alpha val="80000"/>
                  </a:schemeClr>
                </a:solidFill>
                <a:latin typeface="+mn-lt"/>
                <a:cs typeface="Segoe UI Light"/>
              </a:rPr>
              <a:t>"Share a win from the past two weeks"</a:t>
            </a:r>
            <a:endParaRPr lang="en-US" sz="2400" dirty="0">
              <a:solidFill>
                <a:srgbClr val="FFFFFF">
                  <a:alpha val="80000"/>
                </a:srgbClr>
              </a:solidFill>
              <a:latin typeface="+mn-l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0111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A7246-511B-7783-376F-7C29185F8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2000" b="1" dirty="0">
                <a:solidFill>
                  <a:srgbClr val="000000"/>
                </a:solidFill>
                <a:cs typeface="Segoe UI Light"/>
              </a:rPr>
              <a:t>Building a program based on student need and input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0E891-838E-38FE-C4F3-541B22D53F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US" dirty="0">
                <a:cs typeface="Segoe UI Light"/>
              </a:rPr>
              <a:t>Ask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CA5A69-A3FD-9586-9215-86D7DEE14E9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lIns="91440" tIns="45720" rIns="91440" bIns="45720" anchor="t"/>
          <a:lstStyle/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What are you interested in learning more about? </a:t>
            </a:r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What skills would you like to develop to help you in your work?</a:t>
            </a:r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Survey/questionnaire on training program, with room for open-ended suggestions</a:t>
            </a:r>
          </a:p>
          <a:p>
            <a:endParaRPr lang="en-US" dirty="0">
              <a:cs typeface="Segoe UI Light"/>
            </a:endParaRPr>
          </a:p>
          <a:p>
            <a:endParaRPr lang="en-US" dirty="0">
              <a:cs typeface="Segoe UI Light"/>
            </a:endParaRPr>
          </a:p>
          <a:p>
            <a:endParaRPr lang="en-US" dirty="0">
              <a:cs typeface="Segoe UI Ligh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0B1AB-747C-4B26-6019-7C71CA5876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en-US" dirty="0">
                <a:cs typeface="Segoe UI Light"/>
              </a:rPr>
              <a:t>Consider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2B2EB7E-3C07-D451-FD87-1793D5DCFA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lIns="91440" tIns="45720" rIns="91440" bIns="45720" anchor="t"/>
          <a:lstStyle/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What training or information do students NEED for their position? </a:t>
            </a:r>
            <a:endParaRPr lang="en-US"/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What skills are being developed through a training or completion of a project?</a:t>
            </a:r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How do trainings/projects align with Library and University mission/vision/goals?</a:t>
            </a:r>
          </a:p>
        </p:txBody>
      </p:sp>
    </p:spTree>
    <p:extLst>
      <p:ext uri="{BB962C8B-B14F-4D97-AF65-F5344CB8AC3E}">
        <p14:creationId xmlns:p14="http://schemas.microsoft.com/office/powerpoint/2010/main" val="1459268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31136-9218-B225-17F4-4FFCC2940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142" y="-480342"/>
            <a:ext cx="5278514" cy="2862225"/>
          </a:xfrm>
        </p:spPr>
        <p:txBody>
          <a:bodyPr lIns="91440" tIns="45720" rIns="91440" bIns="45720" anchor="ctr"/>
          <a:lstStyle/>
          <a:p>
            <a:r>
              <a:rPr lang="en-US" dirty="0">
                <a:cs typeface="Segoe UI Light"/>
              </a:rPr>
              <a:t>Reflection</a:t>
            </a:r>
            <a:endParaRPr lang="en-US" dirty="0" err="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0DAE2D-B3BE-2477-3A02-1A847B5549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11631" y="284663"/>
            <a:ext cx="2878182" cy="656887"/>
          </a:xfrm>
        </p:spPr>
        <p:txBody>
          <a:bodyPr lIns="91440" tIns="45720" rIns="91440" bIns="45720" anchor="ctr">
            <a:noAutofit/>
          </a:bodyPr>
          <a:lstStyle/>
          <a:p>
            <a:r>
              <a:rPr lang="en-US" sz="2400" b="1" dirty="0">
                <a:cs typeface="Segoe UI Light"/>
              </a:rPr>
              <a:t>Moving Forward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8931758-55B2-97DE-29AC-F313B4647D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2641" y="0"/>
            <a:ext cx="2895600" cy="6858000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en-US" dirty="0">
                <a:cs typeface="Segoe UI Light"/>
              </a:rPr>
              <a:t>Moving forward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5FFA2F5-A392-77EE-0DC3-1264D5C5D26E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94102" y="1715119"/>
            <a:ext cx="2743200" cy="2560637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marL="0" indent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cap="all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endParaRPr lang="en-US" cap="all" dirty="0">
              <a:cs typeface="Segoe UI Light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C7EF8F-C22A-62A1-8DC7-5382A3C6C13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213915" y="947050"/>
            <a:ext cx="3704374" cy="4606537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marL="171450" indent="-1714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502040204020203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In what ways can I gather information?</a:t>
            </a:r>
            <a:endParaRPr lang="en-US" dirty="0"/>
          </a:p>
          <a:p>
            <a:pPr marL="171450" indent="-1714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502040204020203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How am I creating an engaged learning experience for my student employees?</a:t>
            </a:r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How am I supporting a climate of care for my student employees?</a:t>
            </a:r>
          </a:p>
          <a:p>
            <a:pPr marL="171450" indent="-171450">
              <a:buFont typeface="Arial" panose="020B0502040204020203" pitchFamily="34" charset="0"/>
              <a:buChar char="•"/>
            </a:pPr>
            <a:r>
              <a:rPr lang="en-US" dirty="0">
                <a:cs typeface="Segoe UI Light"/>
              </a:rPr>
              <a:t>How can I share my work with colleagues in my organization?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D9F5E5-6E4F-D550-4015-A20B72C326DF}"/>
              </a:ext>
            </a:extLst>
          </p:cNvPr>
          <p:cNvSpPr txBox="1"/>
          <p:nvPr/>
        </p:nvSpPr>
        <p:spPr>
          <a:xfrm>
            <a:off x="449935" y="1930972"/>
            <a:ext cx="4124406" cy="31085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71450" indent="-171450">
              <a:buFont typeface="Arial,Sans-Serif"/>
              <a:buChar char="•"/>
            </a:pPr>
            <a:r>
              <a:rPr lang="en-US" sz="2800" dirty="0">
                <a:latin typeface="Segoe UI Light"/>
                <a:ea typeface="Arial"/>
                <a:cs typeface="Arial"/>
              </a:rPr>
              <a:t>Contributing to student growth holistically</a:t>
            </a:r>
          </a:p>
          <a:p>
            <a:pPr marL="171450" indent="-171450">
              <a:buFont typeface="Arial,Sans-Serif"/>
              <a:buChar char="•"/>
            </a:pPr>
            <a:r>
              <a:rPr lang="en-US" sz="2800" dirty="0">
                <a:cs typeface="Arial"/>
              </a:rPr>
              <a:t>Strengthening community among student employees</a:t>
            </a:r>
          </a:p>
          <a:p>
            <a:pPr marL="171450" indent="-171450">
              <a:buFont typeface="Arial,Sans-Serif"/>
              <a:buChar char="•"/>
            </a:pPr>
            <a:r>
              <a:rPr lang="en-US" sz="2800" dirty="0">
                <a:latin typeface="Segoe UI Light"/>
                <a:ea typeface="Arial"/>
                <a:cs typeface="Arial"/>
              </a:rPr>
              <a:t>Knowing the value</a:t>
            </a:r>
            <a:r>
              <a:rPr lang="en-US" sz="2800" baseline="0" dirty="0">
                <a:latin typeface="Segoe UI Light"/>
                <a:ea typeface="Arial"/>
                <a:cs typeface="Arial"/>
              </a:rPr>
              <a:t> </a:t>
            </a:r>
            <a:r>
              <a:rPr lang="en-US" sz="2800" dirty="0">
                <a:latin typeface="Segoe UI Light"/>
                <a:ea typeface="Arial"/>
                <a:cs typeface="Arial"/>
              </a:rPr>
              <a:t>of time and capacity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926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B11C1-FCEE-3BAB-4899-EDD8F299B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b"/>
          <a:lstStyle/>
          <a:p>
            <a:r>
              <a:rPr lang="en-US" dirty="0">
                <a:cs typeface="Segoe UI Light"/>
              </a:rPr>
              <a:t>Questions?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53715-FC87-0FA0-1414-B2531B7775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>
                <a:cs typeface="Segoe UI Light"/>
              </a:rPr>
              <a:t>Thank you!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2D10DC-9861-2817-A2FB-A10B527EF3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299968" y="0"/>
            <a:ext cx="28956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0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7">
      <a:dk1>
        <a:srgbClr val="000000"/>
      </a:dk1>
      <a:lt1>
        <a:srgbClr val="FFFFFF"/>
      </a:lt1>
      <a:dk2>
        <a:srgbClr val="BBAA9C"/>
      </a:dk2>
      <a:lt2>
        <a:srgbClr val="E7E6E6"/>
      </a:lt2>
      <a:accent1>
        <a:srgbClr val="668A60"/>
      </a:accent1>
      <a:accent2>
        <a:srgbClr val="702128"/>
      </a:accent2>
      <a:accent3>
        <a:srgbClr val="46708C"/>
      </a:accent3>
      <a:accent4>
        <a:srgbClr val="BB2606"/>
      </a:accent4>
      <a:accent5>
        <a:srgbClr val="F1910F"/>
      </a:accent5>
      <a:accent6>
        <a:srgbClr val="FBD5AD"/>
      </a:accent6>
      <a:hlink>
        <a:srgbClr val="6F2127"/>
      </a:hlink>
      <a:folHlink>
        <a:srgbClr val="BB2606"/>
      </a:folHlink>
    </a:clrScheme>
    <a:fontScheme name="Custom 24">
      <a:majorFont>
        <a:latin typeface="Segoe UI Light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astal_Presentation_TM33468121_Win32_JC_SL_v3" id="{EB91EBED-606F-4526-98F2-0BC37D122083}" vid="{0066A017-97AF-4FCB-BD31-68FEF3C01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224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Checking In: Slowing Down and Doing Less to Empower Students</vt:lpstr>
      <vt:lpstr> overview</vt:lpstr>
      <vt:lpstr>PowerPoint Presentation</vt:lpstr>
      <vt:lpstr>Peer Research Consultants (PRCs)</vt:lpstr>
      <vt:lpstr>Training</vt:lpstr>
      <vt:lpstr>Check-ins  </vt:lpstr>
      <vt:lpstr>Building a program based on student need and input</vt:lpstr>
      <vt:lpstr>Reflection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297</cp:revision>
  <dcterms:created xsi:type="dcterms:W3CDTF">2024-10-23T19:00:24Z</dcterms:created>
  <dcterms:modified xsi:type="dcterms:W3CDTF">2024-10-24T10:59:29Z</dcterms:modified>
</cp:coreProperties>
</file>