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8" r:id="rId1"/>
    <p:sldMasterId id="2147483689" r:id="rId2"/>
  </p:sldMasterIdLst>
  <p:notesMasterIdLst>
    <p:notesMasterId r:id="rId17"/>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5143500" type="screen16x9"/>
  <p:notesSz cx="6858000" cy="9144000"/>
  <p:embeddedFontLst>
    <p:embeddedFont>
      <p:font typeface="Rubik" panose="020B0604020202020204" charset="-79"/>
      <p:regular r:id="rId18"/>
      <p:bold r:id="rId19"/>
      <p:italic r:id="rId20"/>
      <p:boldItalic r:id="rId21"/>
    </p:embeddedFont>
    <p:embeddedFont>
      <p:font typeface="Rubik SemiBold" panose="020B0604020202020204" charset="-79"/>
      <p:regular r:id="rId22"/>
      <p:bold r:id="rId23"/>
      <p:italic r:id="rId24"/>
      <p:boldItalic r:id="rId25"/>
    </p:embeddedFont>
    <p:embeddedFont>
      <p:font typeface="Young Serif" panose="020B0604020202020204" charset="0"/>
      <p:regular r:id="rId2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39" d="100"/>
          <a:sy n="139" d="100"/>
        </p:scale>
        <p:origin x="804" y="144"/>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font" Target="fonts/font1.fntdata"/><Relationship Id="rId26" Type="http://schemas.openxmlformats.org/officeDocument/2006/relationships/font" Target="fonts/font9.fntdata"/><Relationship Id="rId3" Type="http://schemas.openxmlformats.org/officeDocument/2006/relationships/slide" Target="slides/slide1.xml"/><Relationship Id="rId21" Type="http://schemas.openxmlformats.org/officeDocument/2006/relationships/font" Target="fonts/font4.fntdata"/><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5" Type="http://schemas.openxmlformats.org/officeDocument/2006/relationships/font" Target="fonts/font8.fntdata"/><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font" Target="fonts/font3.fntdata"/><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font" Target="fonts/font7.fntdata"/><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font" Target="fonts/font6.fntdata"/><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font" Target="fonts/font2.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font" Target="fonts/font5.fntdata"/><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8"/>
        <p:cNvGrpSpPr/>
        <p:nvPr/>
      </p:nvGrpSpPr>
      <p:grpSpPr>
        <a:xfrm>
          <a:off x="0" y="0"/>
          <a:ext cx="0" cy="0"/>
          <a:chOff x="0" y="0"/>
          <a:chExt cx="0" cy="0"/>
        </a:xfrm>
      </p:grpSpPr>
      <p:sp>
        <p:nvSpPr>
          <p:cNvPr id="259" name="Google Shape;259;g33f2a98a220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0" name="Google Shape;260;g33f2a98a220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5"/>
        <p:cNvGrpSpPr/>
        <p:nvPr/>
      </p:nvGrpSpPr>
      <p:grpSpPr>
        <a:xfrm>
          <a:off x="0" y="0"/>
          <a:ext cx="0" cy="0"/>
          <a:chOff x="0" y="0"/>
          <a:chExt cx="0" cy="0"/>
        </a:xfrm>
      </p:grpSpPr>
      <p:sp>
        <p:nvSpPr>
          <p:cNvPr id="336" name="Google Shape;336;g341d253fd2e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7" name="Google Shape;337;g341d253fd2e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Rachel’s notes: as someone who has served on a hiring committee, and I’m sure Gary can relate, I have actually cringed at some resumes and CVs I’ve had to review because of their page design. Simple is effective in this instance. You don’t need borders, color blocks, or multiple columns. Please, for the sake of those reading it, don’t do columns.</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2"/>
        <p:cNvGrpSpPr/>
        <p:nvPr/>
      </p:nvGrpSpPr>
      <p:grpSpPr>
        <a:xfrm>
          <a:off x="0" y="0"/>
          <a:ext cx="0" cy="0"/>
          <a:chOff x="0" y="0"/>
          <a:chExt cx="0" cy="0"/>
        </a:xfrm>
      </p:grpSpPr>
      <p:sp>
        <p:nvSpPr>
          <p:cNvPr id="343" name="Google Shape;343;g33f2a98a220_0_4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4" name="Google Shape;344;g33f2a98a220_0_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Rachel’s notes: I was lucky enough to be connected with Gary before my job search, and he was gracious enough to agree to help review my cover letter and give me some pointers before I submitted my application for my current position. Especially in the world of increasing use of AI for checking and writing things… please make sure to use an actual human to double check your grammar and voice. If you know someone in the library field, that’s great! But even having friends or family read over it for you is beneficial. Reaching out to someone connected to the job- I had a meeting with my now supervisor, Jere, before submitting my application for my position where he and I chatted about what he was looking for. He was kind enough to also give me pointers on what to include in my cover letter to make sure it got noticed by the committee. Many of the suggestions in this presentation came directly from his advice. It’s important to remember that the people hiring for a position are wanting someone who is engaged and excited about the job- reaching out to better understand it is something that most will appreciate. My meeting with Jere also showed me that we would be able to get along and made me feel better about the potential office environment I would be in, should I get the position. And of course, putting a face to the name is a bonus.</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8"/>
        <p:cNvGrpSpPr/>
        <p:nvPr/>
      </p:nvGrpSpPr>
      <p:grpSpPr>
        <a:xfrm>
          <a:off x="0" y="0"/>
          <a:ext cx="0" cy="0"/>
          <a:chOff x="0" y="0"/>
          <a:chExt cx="0" cy="0"/>
        </a:xfrm>
      </p:grpSpPr>
      <p:sp>
        <p:nvSpPr>
          <p:cNvPr id="349" name="Google Shape;349;g34956b776ba_1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0" name="Google Shape;350;g34956b776ba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7"/>
        <p:cNvGrpSpPr/>
        <p:nvPr/>
      </p:nvGrpSpPr>
      <p:grpSpPr>
        <a:xfrm>
          <a:off x="0" y="0"/>
          <a:ext cx="0" cy="0"/>
          <a:chOff x="0" y="0"/>
          <a:chExt cx="0" cy="0"/>
        </a:xfrm>
      </p:grpSpPr>
      <p:sp>
        <p:nvSpPr>
          <p:cNvPr id="358" name="Google Shape;358;g33f2a98a220_0_6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9" name="Google Shape;359;g33f2a98a220_0_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2"/>
        <p:cNvGrpSpPr/>
        <p:nvPr/>
      </p:nvGrpSpPr>
      <p:grpSpPr>
        <a:xfrm>
          <a:off x="0" y="0"/>
          <a:ext cx="0" cy="0"/>
          <a:chOff x="0" y="0"/>
          <a:chExt cx="0" cy="0"/>
        </a:xfrm>
      </p:grpSpPr>
      <p:sp>
        <p:nvSpPr>
          <p:cNvPr id="363" name="Google Shape;363;g33f2a98a220_0_3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4" name="Google Shape;364;g33f2a98a220_0_3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4"/>
        <p:cNvGrpSpPr/>
        <p:nvPr/>
      </p:nvGrpSpPr>
      <p:grpSpPr>
        <a:xfrm>
          <a:off x="0" y="0"/>
          <a:ext cx="0" cy="0"/>
          <a:chOff x="0" y="0"/>
          <a:chExt cx="0" cy="0"/>
        </a:xfrm>
      </p:grpSpPr>
      <p:sp>
        <p:nvSpPr>
          <p:cNvPr id="265" name="Google Shape;265;g33f2a98a220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6" name="Google Shape;266;g33f2a98a220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
        <p:cNvGrpSpPr/>
        <p:nvPr/>
      </p:nvGrpSpPr>
      <p:grpSpPr>
        <a:xfrm>
          <a:off x="0" y="0"/>
          <a:ext cx="0" cy="0"/>
          <a:chOff x="0" y="0"/>
          <a:chExt cx="0" cy="0"/>
        </a:xfrm>
      </p:grpSpPr>
      <p:sp>
        <p:nvSpPr>
          <p:cNvPr id="275" name="Google Shape;275;g33f2a98a220_0_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6" name="Google Shape;276;g33f2a98a220_0_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Rachel’s notes: I was shocked when I was told by my now supervisor that one page cover letters are actually preferred. Everything I’d been told in undergrad and even our mlis program said that you shouldn’t go over one page, which is why so many of my cover letters didn’t work. It’s hard to speak to everything you need to in essentially two paragraphs.</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6"/>
        <p:cNvGrpSpPr/>
        <p:nvPr/>
      </p:nvGrpSpPr>
      <p:grpSpPr>
        <a:xfrm>
          <a:off x="0" y="0"/>
          <a:ext cx="0" cy="0"/>
          <a:chOff x="0" y="0"/>
          <a:chExt cx="0" cy="0"/>
        </a:xfrm>
      </p:grpSpPr>
      <p:sp>
        <p:nvSpPr>
          <p:cNvPr id="287" name="Google Shape;287;g341d253fd2e_0_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8" name="Google Shape;288;g341d253fd2e_0_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Rachel’s notes: it’s always been hard for me to brag on myself, because it feels unprofessional or like imposter syndrome. Even though it may feel wrong, being confident, not humble, about yourself in a cover letter will get you much farther than being humble.</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4"/>
        <p:cNvGrpSpPr/>
        <p:nvPr/>
      </p:nvGrpSpPr>
      <p:grpSpPr>
        <a:xfrm>
          <a:off x="0" y="0"/>
          <a:ext cx="0" cy="0"/>
          <a:chOff x="0" y="0"/>
          <a:chExt cx="0" cy="0"/>
        </a:xfrm>
      </p:grpSpPr>
      <p:sp>
        <p:nvSpPr>
          <p:cNvPr id="295" name="Google Shape;295;g33f2a98a220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6" name="Google Shape;296;g33f2a98a220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Rachel’s notes: This is the job posting for my current position. You can see how a typical academic library position will be posted here. It starts with a general overview of both the position and the campus before moving on to more specific details. They do explain what will make a successful candidate before listing the responsibilities and qualifications. Remember what we said on the common misconception slide- just because these qualifications are in a list doesn’t mean they’re necessarily ranked by importance.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Google Shape;303;g33f2a98a220_0_5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4" name="Google Shape;304;g33f2a98a220_0_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Rachel’s notes: While the background information on the job and the campus is good to know, the responsibilities and qualifications are the most important part of the job posting. They tell you exactly what the hiring committee is looking for and what the job will be like. While you are trying to sell yourself and why you’re the perfect candidate for this position, remember that showing excitement for the campus environment and for the future of the job’s responsibilities will also play into how the committee perceives you. If you have the qualifications but lack excitement or interest in the environment, that’s going to leave a negative impression.</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2"/>
        <p:cNvGrpSpPr/>
        <p:nvPr/>
      </p:nvGrpSpPr>
      <p:grpSpPr>
        <a:xfrm>
          <a:off x="0" y="0"/>
          <a:ext cx="0" cy="0"/>
          <a:chOff x="0" y="0"/>
          <a:chExt cx="0" cy="0"/>
        </a:xfrm>
      </p:grpSpPr>
      <p:sp>
        <p:nvSpPr>
          <p:cNvPr id="313" name="Google Shape;313;g33f2a98a220_0_29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4" name="Google Shape;314;g33f2a98a220_0_29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Rachel’s notes: Here’s how I mapped my own experiences to the required qualifications of my job. I didn’t include having my MLIS in this list because it’s on my CV, but you will want to include it in your introductory statement. Starting with the experience with digital publishing tools, I made sure to speak to my previous use of ScholarWorks, something that was also listed as a responsibility of the position. Being able to link requirements to the responsibilities is also a good thing to do, when you can. While I didn’t have other professional experience with digital publishing tools I would use in my position, I made sure to explain that I had some learning experience through my degree program. Experience in school is important to highlight, too! Moving on to broad knowledge of scholarly communication issues, I also linked this back to my graduate degree program- specifically how I benefited from open access research as a student, again- something this position deals with every day. Every job posting will have the excellent oral and written communication skills as a requirement. This is where making sure your letter is checked for grammatical errors will come into play, as you can take your letter as evidence of your skills. Additionally, you can include examples from your professional life in how you communicate with others. For me, I highlighted how I was the point of contact for a large number of people across various levels of our campus organization. Some of these requirements will overlap with your experiences, as you can see with the final three. The ability to work collaboratively and solve emerging problems can kind of be lumped together. Similarly, showing a commitment to open knowledge can be linked back to the first and second requirements, where I spoke to my experience with digital publishing tools and personal benefits gotten from open access research as a student.</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0"/>
        <p:cNvGrpSpPr/>
        <p:nvPr/>
      </p:nvGrpSpPr>
      <p:grpSpPr>
        <a:xfrm>
          <a:off x="0" y="0"/>
          <a:ext cx="0" cy="0"/>
          <a:chOff x="0" y="0"/>
          <a:chExt cx="0" cy="0"/>
        </a:xfrm>
      </p:grpSpPr>
      <p:sp>
        <p:nvSpPr>
          <p:cNvPr id="321" name="Google Shape;321;g33f2a98a220_0_6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2" name="Google Shape;322;g33f2a98a220_0_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10-15 minutes in break out groups to review materials, get back together to go through them together and ask for comments(?)</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8"/>
        <p:cNvGrpSpPr/>
        <p:nvPr/>
      </p:nvGrpSpPr>
      <p:grpSpPr>
        <a:xfrm>
          <a:off x="0" y="0"/>
          <a:ext cx="0" cy="0"/>
          <a:chOff x="0" y="0"/>
          <a:chExt cx="0" cy="0"/>
        </a:xfrm>
      </p:grpSpPr>
      <p:sp>
        <p:nvSpPr>
          <p:cNvPr id="329" name="Google Shape;329;g33f2a98a220_0_30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0" name="Google Shape;330;g33f2a98a220_0_30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 type="secHead">
  <p:cSld name="SECTION_HEADER">
    <p:bg>
      <p:bgPr>
        <a:solidFill>
          <a:schemeClr val="dk2"/>
        </a:solidFill>
        <a:effectLst/>
      </p:bgPr>
    </p:bg>
    <p:spTree>
      <p:nvGrpSpPr>
        <p:cNvPr id="1" name="Shape 54"/>
        <p:cNvGrpSpPr/>
        <p:nvPr/>
      </p:nvGrpSpPr>
      <p:grpSpPr>
        <a:xfrm>
          <a:off x="0" y="0"/>
          <a:ext cx="0" cy="0"/>
          <a:chOff x="0" y="0"/>
          <a:chExt cx="0" cy="0"/>
        </a:xfrm>
      </p:grpSpPr>
      <p:sp>
        <p:nvSpPr>
          <p:cNvPr id="55" name="Google Shape;55;p14"/>
          <p:cNvSpPr txBox="1">
            <a:spLocks noGrp="1"/>
          </p:cNvSpPr>
          <p:nvPr>
            <p:ph type="sldNum" idx="12"/>
          </p:nvPr>
        </p:nvSpPr>
        <p:spPr>
          <a:xfrm>
            <a:off x="8595308" y="4749892"/>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
        <p:nvSpPr>
          <p:cNvPr id="56" name="Google Shape;56;p14"/>
          <p:cNvSpPr/>
          <p:nvPr/>
        </p:nvSpPr>
        <p:spPr>
          <a:xfrm>
            <a:off x="228600" y="228600"/>
            <a:ext cx="8686800" cy="46863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Clr>
                <a:schemeClr val="accent3"/>
              </a:buClr>
              <a:buSzPts val="1100"/>
              <a:buNone/>
            </a:pPr>
            <a:endParaRPr sz="5600">
              <a:solidFill>
                <a:schemeClr val="lt2"/>
              </a:solidFill>
              <a:latin typeface="Young Serif"/>
              <a:ea typeface="Young Serif"/>
              <a:cs typeface="Young Serif"/>
              <a:sym typeface="Young Serif"/>
            </a:endParaRPr>
          </a:p>
        </p:txBody>
      </p:sp>
      <p:sp>
        <p:nvSpPr>
          <p:cNvPr id="57" name="Google Shape;57;p14"/>
          <p:cNvSpPr txBox="1">
            <a:spLocks noGrp="1"/>
          </p:cNvSpPr>
          <p:nvPr>
            <p:ph type="title"/>
          </p:nvPr>
        </p:nvSpPr>
        <p:spPr>
          <a:xfrm>
            <a:off x="1248900" y="1632850"/>
            <a:ext cx="6646200" cy="1588800"/>
          </a:xfrm>
          <a:prstGeom prst="rect">
            <a:avLst/>
          </a:prstGeom>
        </p:spPr>
        <p:txBody>
          <a:bodyPr spcFirstLastPara="1" wrap="square" lIns="91425" tIns="91425" rIns="91425" bIns="91425" anchor="ctr" anchorCtr="0">
            <a:normAutofit/>
          </a:bodyPr>
          <a:lstStyle>
            <a:lvl1pPr lvl="0" algn="ctr">
              <a:lnSpc>
                <a:spcPct val="90000"/>
              </a:lnSpc>
              <a:spcBef>
                <a:spcPts val="0"/>
              </a:spcBef>
              <a:spcAft>
                <a:spcPts val="0"/>
              </a:spcAft>
              <a:buSzPts val="5600"/>
              <a:buNone/>
              <a:defRPr sz="5600"/>
            </a:lvl1pPr>
            <a:lvl2pPr lvl="1">
              <a:spcBef>
                <a:spcPts val="0"/>
              </a:spcBef>
              <a:spcAft>
                <a:spcPts val="0"/>
              </a:spcAft>
              <a:buSzPts val="4000"/>
              <a:buNone/>
              <a:defRPr/>
            </a:lvl2pPr>
            <a:lvl3pPr lvl="2">
              <a:spcBef>
                <a:spcPts val="0"/>
              </a:spcBef>
              <a:spcAft>
                <a:spcPts val="0"/>
              </a:spcAft>
              <a:buSzPts val="4000"/>
              <a:buNone/>
              <a:defRPr/>
            </a:lvl3pPr>
            <a:lvl4pPr lvl="3">
              <a:spcBef>
                <a:spcPts val="0"/>
              </a:spcBef>
              <a:spcAft>
                <a:spcPts val="0"/>
              </a:spcAft>
              <a:buSzPts val="4000"/>
              <a:buNone/>
              <a:defRPr/>
            </a:lvl4pPr>
            <a:lvl5pPr lvl="4">
              <a:spcBef>
                <a:spcPts val="0"/>
              </a:spcBef>
              <a:spcAft>
                <a:spcPts val="0"/>
              </a:spcAft>
              <a:buSzPts val="4000"/>
              <a:buNone/>
              <a:defRPr/>
            </a:lvl5pPr>
            <a:lvl6pPr lvl="5">
              <a:spcBef>
                <a:spcPts val="0"/>
              </a:spcBef>
              <a:spcAft>
                <a:spcPts val="0"/>
              </a:spcAft>
              <a:buSzPts val="4000"/>
              <a:buNone/>
              <a:defRPr/>
            </a:lvl6pPr>
            <a:lvl7pPr lvl="6">
              <a:spcBef>
                <a:spcPts val="0"/>
              </a:spcBef>
              <a:spcAft>
                <a:spcPts val="0"/>
              </a:spcAft>
              <a:buSzPts val="4000"/>
              <a:buNone/>
              <a:defRPr/>
            </a:lvl7pPr>
            <a:lvl8pPr lvl="7">
              <a:spcBef>
                <a:spcPts val="0"/>
              </a:spcBef>
              <a:spcAft>
                <a:spcPts val="0"/>
              </a:spcAft>
              <a:buSzPts val="4000"/>
              <a:buNone/>
              <a:defRPr/>
            </a:lvl8pPr>
            <a:lvl9pPr lvl="8">
              <a:spcBef>
                <a:spcPts val="0"/>
              </a:spcBef>
              <a:spcAft>
                <a:spcPts val="0"/>
              </a:spcAft>
              <a:buSzPts val="4000"/>
              <a:buNone/>
              <a:defRPr/>
            </a:lvl9pPr>
          </a:lstStyle>
          <a:p>
            <a:endParaRPr/>
          </a:p>
        </p:txBody>
      </p:sp>
      <p:sp>
        <p:nvSpPr>
          <p:cNvPr id="58" name="Google Shape;58;p14"/>
          <p:cNvSpPr txBox="1">
            <a:spLocks noGrp="1"/>
          </p:cNvSpPr>
          <p:nvPr>
            <p:ph type="subTitle" idx="1"/>
          </p:nvPr>
        </p:nvSpPr>
        <p:spPr>
          <a:xfrm>
            <a:off x="2369850" y="3221650"/>
            <a:ext cx="4404300" cy="393600"/>
          </a:xfrm>
          <a:prstGeom prst="rect">
            <a:avLst/>
          </a:prstGeom>
        </p:spPr>
        <p:txBody>
          <a:bodyPr spcFirstLastPara="1" wrap="square" lIns="91425" tIns="91425" rIns="91425" bIns="91425" anchor="ctr" anchorCtr="0">
            <a:noAutofit/>
          </a:bodyPr>
          <a:lstStyle>
            <a:lvl1pPr lvl="0" algn="ctr">
              <a:spcBef>
                <a:spcPts val="0"/>
              </a:spcBef>
              <a:spcAft>
                <a:spcPts val="0"/>
              </a:spcAft>
              <a:buSzPts val="2000"/>
              <a:buNone/>
              <a:defRPr/>
            </a:lvl1pPr>
            <a:lvl2pPr lvl="1" algn="ctr">
              <a:spcBef>
                <a:spcPts val="0"/>
              </a:spcBef>
              <a:spcAft>
                <a:spcPts val="0"/>
              </a:spcAft>
              <a:buSzPts val="2000"/>
              <a:buNone/>
              <a:defRPr/>
            </a:lvl2pPr>
            <a:lvl3pPr lvl="2" algn="ctr">
              <a:spcBef>
                <a:spcPts val="0"/>
              </a:spcBef>
              <a:spcAft>
                <a:spcPts val="0"/>
              </a:spcAft>
              <a:buSzPts val="2000"/>
              <a:buNone/>
              <a:defRPr/>
            </a:lvl3pPr>
            <a:lvl4pPr lvl="3" algn="ctr">
              <a:spcBef>
                <a:spcPts val="0"/>
              </a:spcBef>
              <a:spcAft>
                <a:spcPts val="0"/>
              </a:spcAft>
              <a:buSzPts val="2000"/>
              <a:buNone/>
              <a:defRPr/>
            </a:lvl4pPr>
            <a:lvl5pPr lvl="4" algn="ctr">
              <a:spcBef>
                <a:spcPts val="0"/>
              </a:spcBef>
              <a:spcAft>
                <a:spcPts val="0"/>
              </a:spcAft>
              <a:buSzPts val="2000"/>
              <a:buNone/>
              <a:defRPr/>
            </a:lvl5pPr>
            <a:lvl6pPr lvl="5" algn="ctr">
              <a:spcBef>
                <a:spcPts val="0"/>
              </a:spcBef>
              <a:spcAft>
                <a:spcPts val="0"/>
              </a:spcAft>
              <a:buSzPts val="2000"/>
              <a:buNone/>
              <a:defRPr/>
            </a:lvl6pPr>
            <a:lvl7pPr lvl="6" algn="ctr">
              <a:spcBef>
                <a:spcPts val="0"/>
              </a:spcBef>
              <a:spcAft>
                <a:spcPts val="0"/>
              </a:spcAft>
              <a:buSzPts val="2000"/>
              <a:buNone/>
              <a:defRPr/>
            </a:lvl7pPr>
            <a:lvl8pPr lvl="7" algn="ctr">
              <a:spcBef>
                <a:spcPts val="0"/>
              </a:spcBef>
              <a:spcAft>
                <a:spcPts val="0"/>
              </a:spcAft>
              <a:buSzPts val="2000"/>
              <a:buNone/>
              <a:defRPr/>
            </a:lvl8pPr>
            <a:lvl9pPr lvl="8" algn="ctr">
              <a:spcBef>
                <a:spcPts val="0"/>
              </a:spcBef>
              <a:spcAft>
                <a:spcPts val="0"/>
              </a:spcAft>
              <a:buSzPts val="2000"/>
              <a:buNone/>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Section header">
  <p:cSld name="SECTION_HEADER_1">
    <p:spTree>
      <p:nvGrpSpPr>
        <p:cNvPr id="1" name="Shape 59"/>
        <p:cNvGrpSpPr/>
        <p:nvPr/>
      </p:nvGrpSpPr>
      <p:grpSpPr>
        <a:xfrm>
          <a:off x="0" y="0"/>
          <a:ext cx="0" cy="0"/>
          <a:chOff x="0" y="0"/>
          <a:chExt cx="0" cy="0"/>
        </a:xfrm>
      </p:grpSpPr>
      <p:sp>
        <p:nvSpPr>
          <p:cNvPr id="60" name="Google Shape;60;p15"/>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61" name="Google Shape;61;p1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body">
  <p:cSld name="TITLE_AND_BODY_1">
    <p:spTree>
      <p:nvGrpSpPr>
        <p:cNvPr id="1" name="Shape 62"/>
        <p:cNvGrpSpPr/>
        <p:nvPr/>
      </p:nvGrpSpPr>
      <p:grpSpPr>
        <a:xfrm>
          <a:off x="0" y="0"/>
          <a:ext cx="0" cy="0"/>
          <a:chOff x="0" y="0"/>
          <a:chExt cx="0" cy="0"/>
        </a:xfrm>
      </p:grpSpPr>
      <p:sp>
        <p:nvSpPr>
          <p:cNvPr id="63" name="Google Shape;63;p1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4000"/>
              <a:buNone/>
              <a:defRPr/>
            </a:lvl1pPr>
            <a:lvl2pPr lvl="1">
              <a:spcBef>
                <a:spcPts val="0"/>
              </a:spcBef>
              <a:spcAft>
                <a:spcPts val="0"/>
              </a:spcAft>
              <a:buSzPts val="4000"/>
              <a:buNone/>
              <a:defRPr/>
            </a:lvl2pPr>
            <a:lvl3pPr lvl="2">
              <a:spcBef>
                <a:spcPts val="0"/>
              </a:spcBef>
              <a:spcAft>
                <a:spcPts val="0"/>
              </a:spcAft>
              <a:buSzPts val="4000"/>
              <a:buNone/>
              <a:defRPr/>
            </a:lvl3pPr>
            <a:lvl4pPr lvl="3">
              <a:spcBef>
                <a:spcPts val="0"/>
              </a:spcBef>
              <a:spcAft>
                <a:spcPts val="0"/>
              </a:spcAft>
              <a:buSzPts val="4000"/>
              <a:buNone/>
              <a:defRPr/>
            </a:lvl4pPr>
            <a:lvl5pPr lvl="4">
              <a:spcBef>
                <a:spcPts val="0"/>
              </a:spcBef>
              <a:spcAft>
                <a:spcPts val="0"/>
              </a:spcAft>
              <a:buSzPts val="4000"/>
              <a:buNone/>
              <a:defRPr/>
            </a:lvl5pPr>
            <a:lvl6pPr lvl="5">
              <a:spcBef>
                <a:spcPts val="0"/>
              </a:spcBef>
              <a:spcAft>
                <a:spcPts val="0"/>
              </a:spcAft>
              <a:buSzPts val="4000"/>
              <a:buNone/>
              <a:defRPr/>
            </a:lvl6pPr>
            <a:lvl7pPr lvl="6">
              <a:spcBef>
                <a:spcPts val="0"/>
              </a:spcBef>
              <a:spcAft>
                <a:spcPts val="0"/>
              </a:spcAft>
              <a:buSzPts val="4000"/>
              <a:buNone/>
              <a:defRPr/>
            </a:lvl7pPr>
            <a:lvl8pPr lvl="7">
              <a:spcBef>
                <a:spcPts val="0"/>
              </a:spcBef>
              <a:spcAft>
                <a:spcPts val="0"/>
              </a:spcAft>
              <a:buSzPts val="4000"/>
              <a:buNone/>
              <a:defRPr/>
            </a:lvl8pPr>
            <a:lvl9pPr lvl="8">
              <a:spcBef>
                <a:spcPts val="0"/>
              </a:spcBef>
              <a:spcAft>
                <a:spcPts val="0"/>
              </a:spcAft>
              <a:buSzPts val="4000"/>
              <a:buNone/>
              <a:defRPr/>
            </a:lvl9pPr>
          </a:lstStyle>
          <a:p>
            <a:endParaRPr/>
          </a:p>
        </p:txBody>
      </p:sp>
      <p:sp>
        <p:nvSpPr>
          <p:cNvPr id="64" name="Google Shape;64;p16"/>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14325">
              <a:spcBef>
                <a:spcPts val="0"/>
              </a:spcBef>
              <a:spcAft>
                <a:spcPts val="0"/>
              </a:spcAft>
              <a:buSzPts val="1350"/>
              <a:buChar char="●"/>
              <a:defRPr/>
            </a:lvl1pPr>
            <a:lvl2pPr marL="914400" lvl="1" indent="-314325">
              <a:spcBef>
                <a:spcPts val="0"/>
              </a:spcBef>
              <a:spcAft>
                <a:spcPts val="0"/>
              </a:spcAft>
              <a:buSzPts val="1350"/>
              <a:buChar char="○"/>
              <a:defRPr/>
            </a:lvl2pPr>
            <a:lvl3pPr marL="1371600" lvl="2" indent="-314325">
              <a:spcBef>
                <a:spcPts val="0"/>
              </a:spcBef>
              <a:spcAft>
                <a:spcPts val="0"/>
              </a:spcAft>
              <a:buSzPts val="1350"/>
              <a:buChar char="■"/>
              <a:defRPr/>
            </a:lvl3pPr>
            <a:lvl4pPr marL="1828800" lvl="3" indent="-314325">
              <a:spcBef>
                <a:spcPts val="0"/>
              </a:spcBef>
              <a:spcAft>
                <a:spcPts val="0"/>
              </a:spcAft>
              <a:buSzPts val="1350"/>
              <a:buChar char="●"/>
              <a:defRPr/>
            </a:lvl4pPr>
            <a:lvl5pPr marL="2286000" lvl="4" indent="-314325">
              <a:spcBef>
                <a:spcPts val="0"/>
              </a:spcBef>
              <a:spcAft>
                <a:spcPts val="0"/>
              </a:spcAft>
              <a:buSzPts val="1350"/>
              <a:buChar char="○"/>
              <a:defRPr/>
            </a:lvl5pPr>
            <a:lvl6pPr marL="2743200" lvl="5" indent="-314325">
              <a:spcBef>
                <a:spcPts val="0"/>
              </a:spcBef>
              <a:spcAft>
                <a:spcPts val="0"/>
              </a:spcAft>
              <a:buSzPts val="1350"/>
              <a:buChar char="■"/>
              <a:defRPr/>
            </a:lvl6pPr>
            <a:lvl7pPr marL="3200400" lvl="6" indent="-314325">
              <a:spcBef>
                <a:spcPts val="0"/>
              </a:spcBef>
              <a:spcAft>
                <a:spcPts val="0"/>
              </a:spcAft>
              <a:buSzPts val="1350"/>
              <a:buChar char="●"/>
              <a:defRPr/>
            </a:lvl7pPr>
            <a:lvl8pPr marL="3657600" lvl="7" indent="-314325">
              <a:spcBef>
                <a:spcPts val="0"/>
              </a:spcBef>
              <a:spcAft>
                <a:spcPts val="0"/>
              </a:spcAft>
              <a:buSzPts val="1350"/>
              <a:buChar char="○"/>
              <a:defRPr/>
            </a:lvl8pPr>
            <a:lvl9pPr marL="4114800" lvl="8" indent="-314325">
              <a:spcBef>
                <a:spcPts val="0"/>
              </a:spcBef>
              <a:spcAft>
                <a:spcPts val="0"/>
              </a:spcAft>
              <a:buSzPts val="1350"/>
              <a:buChar char="■"/>
              <a:defRPr/>
            </a:lvl9pPr>
          </a:lstStyle>
          <a:p>
            <a:endParaRPr/>
          </a:p>
        </p:txBody>
      </p:sp>
      <p:sp>
        <p:nvSpPr>
          <p:cNvPr id="65" name="Google Shape;65;p1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two columns">
  <p:cSld name="TITLE_AND_TWO_COLUMNS_1">
    <p:spTree>
      <p:nvGrpSpPr>
        <p:cNvPr id="1" name="Shape 66"/>
        <p:cNvGrpSpPr/>
        <p:nvPr/>
      </p:nvGrpSpPr>
      <p:grpSpPr>
        <a:xfrm>
          <a:off x="0" y="0"/>
          <a:ext cx="0" cy="0"/>
          <a:chOff x="0" y="0"/>
          <a:chExt cx="0" cy="0"/>
        </a:xfrm>
      </p:grpSpPr>
      <p:sp>
        <p:nvSpPr>
          <p:cNvPr id="67" name="Google Shape;67;p1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4000"/>
              <a:buNone/>
              <a:defRPr/>
            </a:lvl1pPr>
            <a:lvl2pPr lvl="1">
              <a:spcBef>
                <a:spcPts val="0"/>
              </a:spcBef>
              <a:spcAft>
                <a:spcPts val="0"/>
              </a:spcAft>
              <a:buSzPts val="4000"/>
              <a:buNone/>
              <a:defRPr/>
            </a:lvl2pPr>
            <a:lvl3pPr lvl="2">
              <a:spcBef>
                <a:spcPts val="0"/>
              </a:spcBef>
              <a:spcAft>
                <a:spcPts val="0"/>
              </a:spcAft>
              <a:buSzPts val="4000"/>
              <a:buNone/>
              <a:defRPr/>
            </a:lvl3pPr>
            <a:lvl4pPr lvl="3">
              <a:spcBef>
                <a:spcPts val="0"/>
              </a:spcBef>
              <a:spcAft>
                <a:spcPts val="0"/>
              </a:spcAft>
              <a:buSzPts val="4000"/>
              <a:buNone/>
              <a:defRPr/>
            </a:lvl4pPr>
            <a:lvl5pPr lvl="4">
              <a:spcBef>
                <a:spcPts val="0"/>
              </a:spcBef>
              <a:spcAft>
                <a:spcPts val="0"/>
              </a:spcAft>
              <a:buSzPts val="4000"/>
              <a:buNone/>
              <a:defRPr/>
            </a:lvl5pPr>
            <a:lvl6pPr lvl="5">
              <a:spcBef>
                <a:spcPts val="0"/>
              </a:spcBef>
              <a:spcAft>
                <a:spcPts val="0"/>
              </a:spcAft>
              <a:buSzPts val="4000"/>
              <a:buNone/>
              <a:defRPr/>
            </a:lvl6pPr>
            <a:lvl7pPr lvl="6">
              <a:spcBef>
                <a:spcPts val="0"/>
              </a:spcBef>
              <a:spcAft>
                <a:spcPts val="0"/>
              </a:spcAft>
              <a:buSzPts val="4000"/>
              <a:buNone/>
              <a:defRPr/>
            </a:lvl7pPr>
            <a:lvl8pPr lvl="7">
              <a:spcBef>
                <a:spcPts val="0"/>
              </a:spcBef>
              <a:spcAft>
                <a:spcPts val="0"/>
              </a:spcAft>
              <a:buSzPts val="4000"/>
              <a:buNone/>
              <a:defRPr/>
            </a:lvl8pPr>
            <a:lvl9pPr lvl="8">
              <a:spcBef>
                <a:spcPts val="0"/>
              </a:spcBef>
              <a:spcAft>
                <a:spcPts val="0"/>
              </a:spcAft>
              <a:buSzPts val="4000"/>
              <a:buNone/>
              <a:defRPr/>
            </a:lvl9pPr>
          </a:lstStyle>
          <a:p>
            <a:endParaRPr/>
          </a:p>
        </p:txBody>
      </p:sp>
      <p:sp>
        <p:nvSpPr>
          <p:cNvPr id="68" name="Google Shape;68;p17"/>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69" name="Google Shape;69;p17"/>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70" name="Google Shape;70;p1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only">
  <p:cSld name="TITLE_ONLY_1">
    <p:spTree>
      <p:nvGrpSpPr>
        <p:cNvPr id="1" name="Shape 71"/>
        <p:cNvGrpSpPr/>
        <p:nvPr/>
      </p:nvGrpSpPr>
      <p:grpSpPr>
        <a:xfrm>
          <a:off x="0" y="0"/>
          <a:ext cx="0" cy="0"/>
          <a:chOff x="0" y="0"/>
          <a:chExt cx="0" cy="0"/>
        </a:xfrm>
      </p:grpSpPr>
      <p:sp>
        <p:nvSpPr>
          <p:cNvPr id="72" name="Google Shape;72;p1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4000"/>
              <a:buNone/>
              <a:defRPr/>
            </a:lvl1pPr>
            <a:lvl2pPr lvl="1">
              <a:spcBef>
                <a:spcPts val="0"/>
              </a:spcBef>
              <a:spcAft>
                <a:spcPts val="0"/>
              </a:spcAft>
              <a:buSzPts val="4000"/>
              <a:buNone/>
              <a:defRPr/>
            </a:lvl2pPr>
            <a:lvl3pPr lvl="2">
              <a:spcBef>
                <a:spcPts val="0"/>
              </a:spcBef>
              <a:spcAft>
                <a:spcPts val="0"/>
              </a:spcAft>
              <a:buSzPts val="4000"/>
              <a:buNone/>
              <a:defRPr/>
            </a:lvl3pPr>
            <a:lvl4pPr lvl="3">
              <a:spcBef>
                <a:spcPts val="0"/>
              </a:spcBef>
              <a:spcAft>
                <a:spcPts val="0"/>
              </a:spcAft>
              <a:buSzPts val="4000"/>
              <a:buNone/>
              <a:defRPr/>
            </a:lvl4pPr>
            <a:lvl5pPr lvl="4">
              <a:spcBef>
                <a:spcPts val="0"/>
              </a:spcBef>
              <a:spcAft>
                <a:spcPts val="0"/>
              </a:spcAft>
              <a:buSzPts val="4000"/>
              <a:buNone/>
              <a:defRPr/>
            </a:lvl5pPr>
            <a:lvl6pPr lvl="5">
              <a:spcBef>
                <a:spcPts val="0"/>
              </a:spcBef>
              <a:spcAft>
                <a:spcPts val="0"/>
              </a:spcAft>
              <a:buSzPts val="4000"/>
              <a:buNone/>
              <a:defRPr/>
            </a:lvl6pPr>
            <a:lvl7pPr lvl="6">
              <a:spcBef>
                <a:spcPts val="0"/>
              </a:spcBef>
              <a:spcAft>
                <a:spcPts val="0"/>
              </a:spcAft>
              <a:buSzPts val="4000"/>
              <a:buNone/>
              <a:defRPr/>
            </a:lvl7pPr>
            <a:lvl8pPr lvl="7">
              <a:spcBef>
                <a:spcPts val="0"/>
              </a:spcBef>
              <a:spcAft>
                <a:spcPts val="0"/>
              </a:spcAft>
              <a:buSzPts val="4000"/>
              <a:buNone/>
              <a:defRPr/>
            </a:lvl8pPr>
            <a:lvl9pPr lvl="8">
              <a:spcBef>
                <a:spcPts val="0"/>
              </a:spcBef>
              <a:spcAft>
                <a:spcPts val="0"/>
              </a:spcAft>
              <a:buSzPts val="4000"/>
              <a:buNone/>
              <a:defRPr/>
            </a:lvl9pPr>
          </a:lstStyle>
          <a:p>
            <a:endParaRPr/>
          </a:p>
        </p:txBody>
      </p:sp>
      <p:sp>
        <p:nvSpPr>
          <p:cNvPr id="73" name="Google Shape;73;p1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One column text">
  <p:cSld name="ONE_COLUMN_TEXT_1">
    <p:spTree>
      <p:nvGrpSpPr>
        <p:cNvPr id="1" name="Shape 74"/>
        <p:cNvGrpSpPr/>
        <p:nvPr/>
      </p:nvGrpSpPr>
      <p:grpSpPr>
        <a:xfrm>
          <a:off x="0" y="0"/>
          <a:ext cx="0" cy="0"/>
          <a:chOff x="0" y="0"/>
          <a:chExt cx="0" cy="0"/>
        </a:xfrm>
      </p:grpSpPr>
      <p:sp>
        <p:nvSpPr>
          <p:cNvPr id="75" name="Google Shape;75;p19"/>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76" name="Google Shape;76;p19"/>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77" name="Google Shape;77;p1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Main point">
  <p:cSld name="MAIN_POINT_1">
    <p:spTree>
      <p:nvGrpSpPr>
        <p:cNvPr id="1" name="Shape 78"/>
        <p:cNvGrpSpPr/>
        <p:nvPr/>
      </p:nvGrpSpPr>
      <p:grpSpPr>
        <a:xfrm>
          <a:off x="0" y="0"/>
          <a:ext cx="0" cy="0"/>
          <a:chOff x="0" y="0"/>
          <a:chExt cx="0" cy="0"/>
        </a:xfrm>
      </p:grpSpPr>
      <p:sp>
        <p:nvSpPr>
          <p:cNvPr id="79" name="Google Shape;79;p20"/>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80" name="Google Shape;80;p2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_1">
    <p:spTree>
      <p:nvGrpSpPr>
        <p:cNvPr id="1" name="Shape 81"/>
        <p:cNvGrpSpPr/>
        <p:nvPr/>
      </p:nvGrpSpPr>
      <p:grpSpPr>
        <a:xfrm>
          <a:off x="0" y="0"/>
          <a:ext cx="0" cy="0"/>
          <a:chOff x="0" y="0"/>
          <a:chExt cx="0" cy="0"/>
        </a:xfrm>
      </p:grpSpPr>
      <p:sp>
        <p:nvSpPr>
          <p:cNvPr id="82" name="Google Shape;82;p21"/>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21"/>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84" name="Google Shape;84;p21"/>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ctr" anchorCtr="0">
            <a:noAutofit/>
          </a:bodyPr>
          <a:lstStyle>
            <a:lvl1pPr lvl="0" algn="ctr">
              <a:spcBef>
                <a:spcPts val="0"/>
              </a:spcBef>
              <a:spcAft>
                <a:spcPts val="0"/>
              </a:spcAft>
              <a:buSzPts val="2100"/>
              <a:buNone/>
              <a:defRPr sz="2100"/>
            </a:lvl1pPr>
            <a:lvl2pPr lvl="1" algn="ctr">
              <a:spcBef>
                <a:spcPts val="0"/>
              </a:spcBef>
              <a:spcAft>
                <a:spcPts val="0"/>
              </a:spcAft>
              <a:buSzPts val="2100"/>
              <a:buNone/>
              <a:defRPr sz="2100"/>
            </a:lvl2pPr>
            <a:lvl3pPr lvl="2" algn="ctr">
              <a:spcBef>
                <a:spcPts val="0"/>
              </a:spcBef>
              <a:spcAft>
                <a:spcPts val="0"/>
              </a:spcAft>
              <a:buSzPts val="2100"/>
              <a:buNone/>
              <a:defRPr sz="2100"/>
            </a:lvl3pPr>
            <a:lvl4pPr lvl="3" algn="ctr">
              <a:spcBef>
                <a:spcPts val="0"/>
              </a:spcBef>
              <a:spcAft>
                <a:spcPts val="0"/>
              </a:spcAft>
              <a:buSzPts val="2100"/>
              <a:buNone/>
              <a:defRPr sz="2100"/>
            </a:lvl4pPr>
            <a:lvl5pPr lvl="4" algn="ctr">
              <a:spcBef>
                <a:spcPts val="0"/>
              </a:spcBef>
              <a:spcAft>
                <a:spcPts val="0"/>
              </a:spcAft>
              <a:buSzPts val="2100"/>
              <a:buNone/>
              <a:defRPr sz="2100"/>
            </a:lvl5pPr>
            <a:lvl6pPr lvl="5" algn="ctr">
              <a:spcBef>
                <a:spcPts val="0"/>
              </a:spcBef>
              <a:spcAft>
                <a:spcPts val="0"/>
              </a:spcAft>
              <a:buSzPts val="2100"/>
              <a:buNone/>
              <a:defRPr sz="2100"/>
            </a:lvl6pPr>
            <a:lvl7pPr lvl="6" algn="ctr">
              <a:spcBef>
                <a:spcPts val="0"/>
              </a:spcBef>
              <a:spcAft>
                <a:spcPts val="0"/>
              </a:spcAft>
              <a:buSzPts val="2100"/>
              <a:buNone/>
              <a:defRPr sz="2100"/>
            </a:lvl7pPr>
            <a:lvl8pPr lvl="7" algn="ctr">
              <a:spcBef>
                <a:spcPts val="0"/>
              </a:spcBef>
              <a:spcAft>
                <a:spcPts val="0"/>
              </a:spcAft>
              <a:buSzPts val="2100"/>
              <a:buNone/>
              <a:defRPr sz="2100"/>
            </a:lvl8pPr>
            <a:lvl9pPr lvl="8" algn="ctr">
              <a:spcBef>
                <a:spcPts val="0"/>
              </a:spcBef>
              <a:spcAft>
                <a:spcPts val="0"/>
              </a:spcAft>
              <a:buSzPts val="2100"/>
              <a:buNone/>
              <a:defRPr sz="2100"/>
            </a:lvl9pPr>
          </a:lstStyle>
          <a:p>
            <a:endParaRPr/>
          </a:p>
        </p:txBody>
      </p:sp>
      <p:sp>
        <p:nvSpPr>
          <p:cNvPr id="85" name="Google Shape;85;p21"/>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14325">
              <a:spcBef>
                <a:spcPts val="0"/>
              </a:spcBef>
              <a:spcAft>
                <a:spcPts val="0"/>
              </a:spcAft>
              <a:buSzPts val="1350"/>
              <a:buChar char="●"/>
              <a:defRPr/>
            </a:lvl1pPr>
            <a:lvl2pPr marL="914400" lvl="1" indent="-314325">
              <a:spcBef>
                <a:spcPts val="0"/>
              </a:spcBef>
              <a:spcAft>
                <a:spcPts val="0"/>
              </a:spcAft>
              <a:buSzPts val="1350"/>
              <a:buChar char="○"/>
              <a:defRPr/>
            </a:lvl2pPr>
            <a:lvl3pPr marL="1371600" lvl="2" indent="-314325">
              <a:spcBef>
                <a:spcPts val="0"/>
              </a:spcBef>
              <a:spcAft>
                <a:spcPts val="0"/>
              </a:spcAft>
              <a:buSzPts val="1350"/>
              <a:buChar char="■"/>
              <a:defRPr/>
            </a:lvl3pPr>
            <a:lvl4pPr marL="1828800" lvl="3" indent="-314325">
              <a:spcBef>
                <a:spcPts val="0"/>
              </a:spcBef>
              <a:spcAft>
                <a:spcPts val="0"/>
              </a:spcAft>
              <a:buSzPts val="1350"/>
              <a:buChar char="●"/>
              <a:defRPr/>
            </a:lvl4pPr>
            <a:lvl5pPr marL="2286000" lvl="4" indent="-314325">
              <a:spcBef>
                <a:spcPts val="0"/>
              </a:spcBef>
              <a:spcAft>
                <a:spcPts val="0"/>
              </a:spcAft>
              <a:buSzPts val="1350"/>
              <a:buChar char="○"/>
              <a:defRPr/>
            </a:lvl5pPr>
            <a:lvl6pPr marL="2743200" lvl="5" indent="-314325">
              <a:spcBef>
                <a:spcPts val="0"/>
              </a:spcBef>
              <a:spcAft>
                <a:spcPts val="0"/>
              </a:spcAft>
              <a:buSzPts val="1350"/>
              <a:buChar char="■"/>
              <a:defRPr/>
            </a:lvl6pPr>
            <a:lvl7pPr marL="3200400" lvl="6" indent="-314325">
              <a:spcBef>
                <a:spcPts val="0"/>
              </a:spcBef>
              <a:spcAft>
                <a:spcPts val="0"/>
              </a:spcAft>
              <a:buSzPts val="1350"/>
              <a:buChar char="●"/>
              <a:defRPr/>
            </a:lvl7pPr>
            <a:lvl8pPr marL="3657600" lvl="7" indent="-314325">
              <a:spcBef>
                <a:spcPts val="0"/>
              </a:spcBef>
              <a:spcAft>
                <a:spcPts val="0"/>
              </a:spcAft>
              <a:buSzPts val="1350"/>
              <a:buChar char="○"/>
              <a:defRPr/>
            </a:lvl8pPr>
            <a:lvl9pPr marL="4114800" lvl="8" indent="-314325">
              <a:spcBef>
                <a:spcPts val="0"/>
              </a:spcBef>
              <a:spcAft>
                <a:spcPts val="0"/>
              </a:spcAft>
              <a:buSzPts val="1350"/>
              <a:buChar char="■"/>
              <a:defRPr/>
            </a:lvl9pPr>
          </a:lstStyle>
          <a:p>
            <a:endParaRPr/>
          </a:p>
        </p:txBody>
      </p:sp>
      <p:sp>
        <p:nvSpPr>
          <p:cNvPr id="86" name="Google Shape;86;p2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Caption">
  <p:cSld name="CAPTION_ONLY_1">
    <p:spTree>
      <p:nvGrpSpPr>
        <p:cNvPr id="1" name="Shape 87"/>
        <p:cNvGrpSpPr/>
        <p:nvPr/>
      </p:nvGrpSpPr>
      <p:grpSpPr>
        <a:xfrm>
          <a:off x="0" y="0"/>
          <a:ext cx="0" cy="0"/>
          <a:chOff x="0" y="0"/>
          <a:chExt cx="0" cy="0"/>
        </a:xfrm>
      </p:grpSpPr>
      <p:sp>
        <p:nvSpPr>
          <p:cNvPr id="88" name="Google Shape;88;p22"/>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350"/>
              <a:buNone/>
              <a:defRPr/>
            </a:lvl1pPr>
          </a:lstStyle>
          <a:p>
            <a:endParaRPr/>
          </a:p>
        </p:txBody>
      </p:sp>
      <p:sp>
        <p:nvSpPr>
          <p:cNvPr id="89" name="Google Shape;89;p2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Big number">
  <p:cSld name="BIG_NUMBER_1">
    <p:spTree>
      <p:nvGrpSpPr>
        <p:cNvPr id="1" name="Shape 90"/>
        <p:cNvGrpSpPr/>
        <p:nvPr/>
      </p:nvGrpSpPr>
      <p:grpSpPr>
        <a:xfrm>
          <a:off x="0" y="0"/>
          <a:ext cx="0" cy="0"/>
          <a:chOff x="0" y="0"/>
          <a:chExt cx="0" cy="0"/>
        </a:xfrm>
      </p:grpSpPr>
      <p:sp>
        <p:nvSpPr>
          <p:cNvPr id="91" name="Google Shape;91;p23"/>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92" name="Google Shape;92;p23"/>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14325" algn="ctr">
              <a:spcBef>
                <a:spcPts val="0"/>
              </a:spcBef>
              <a:spcAft>
                <a:spcPts val="0"/>
              </a:spcAft>
              <a:buSzPts val="1350"/>
              <a:buChar char="●"/>
              <a:defRPr/>
            </a:lvl1pPr>
            <a:lvl2pPr marL="914400" lvl="1" indent="-314325" algn="ctr">
              <a:spcBef>
                <a:spcPts val="0"/>
              </a:spcBef>
              <a:spcAft>
                <a:spcPts val="0"/>
              </a:spcAft>
              <a:buSzPts val="1350"/>
              <a:buChar char="○"/>
              <a:defRPr/>
            </a:lvl2pPr>
            <a:lvl3pPr marL="1371600" lvl="2" indent="-314325" algn="ctr">
              <a:spcBef>
                <a:spcPts val="0"/>
              </a:spcBef>
              <a:spcAft>
                <a:spcPts val="0"/>
              </a:spcAft>
              <a:buSzPts val="1350"/>
              <a:buChar char="■"/>
              <a:defRPr/>
            </a:lvl3pPr>
            <a:lvl4pPr marL="1828800" lvl="3" indent="-314325" algn="ctr">
              <a:spcBef>
                <a:spcPts val="0"/>
              </a:spcBef>
              <a:spcAft>
                <a:spcPts val="0"/>
              </a:spcAft>
              <a:buSzPts val="1350"/>
              <a:buChar char="●"/>
              <a:defRPr/>
            </a:lvl4pPr>
            <a:lvl5pPr marL="2286000" lvl="4" indent="-314325" algn="ctr">
              <a:spcBef>
                <a:spcPts val="0"/>
              </a:spcBef>
              <a:spcAft>
                <a:spcPts val="0"/>
              </a:spcAft>
              <a:buSzPts val="1350"/>
              <a:buChar char="○"/>
              <a:defRPr/>
            </a:lvl5pPr>
            <a:lvl6pPr marL="2743200" lvl="5" indent="-314325" algn="ctr">
              <a:spcBef>
                <a:spcPts val="0"/>
              </a:spcBef>
              <a:spcAft>
                <a:spcPts val="0"/>
              </a:spcAft>
              <a:buSzPts val="1350"/>
              <a:buChar char="■"/>
              <a:defRPr/>
            </a:lvl6pPr>
            <a:lvl7pPr marL="3200400" lvl="6" indent="-314325" algn="ctr">
              <a:spcBef>
                <a:spcPts val="0"/>
              </a:spcBef>
              <a:spcAft>
                <a:spcPts val="0"/>
              </a:spcAft>
              <a:buSzPts val="1350"/>
              <a:buChar char="●"/>
              <a:defRPr/>
            </a:lvl7pPr>
            <a:lvl8pPr marL="3657600" lvl="7" indent="-314325" algn="ctr">
              <a:spcBef>
                <a:spcPts val="0"/>
              </a:spcBef>
              <a:spcAft>
                <a:spcPts val="0"/>
              </a:spcAft>
              <a:buSzPts val="1350"/>
              <a:buChar char="○"/>
              <a:defRPr/>
            </a:lvl8pPr>
            <a:lvl9pPr marL="4114800" lvl="8" indent="-314325" algn="ctr">
              <a:spcBef>
                <a:spcPts val="0"/>
              </a:spcBef>
              <a:spcAft>
                <a:spcPts val="0"/>
              </a:spcAft>
              <a:buSzPts val="1350"/>
              <a:buChar char="■"/>
              <a:defRPr/>
            </a:lvl9pPr>
          </a:lstStyle>
          <a:p>
            <a:endParaRPr/>
          </a:p>
        </p:txBody>
      </p:sp>
      <p:sp>
        <p:nvSpPr>
          <p:cNvPr id="93" name="Google Shape;93;p2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Agenda">
  <p:cSld name="CUSTOM_7_1">
    <p:spTree>
      <p:nvGrpSpPr>
        <p:cNvPr id="1" name="Shape 94"/>
        <p:cNvGrpSpPr/>
        <p:nvPr/>
      </p:nvGrpSpPr>
      <p:grpSpPr>
        <a:xfrm>
          <a:off x="0" y="0"/>
          <a:ext cx="0" cy="0"/>
          <a:chOff x="0" y="0"/>
          <a:chExt cx="0" cy="0"/>
        </a:xfrm>
      </p:grpSpPr>
      <p:sp>
        <p:nvSpPr>
          <p:cNvPr id="95" name="Google Shape;95;p24"/>
          <p:cNvSpPr txBox="1">
            <a:spLocks noGrp="1"/>
          </p:cNvSpPr>
          <p:nvPr>
            <p:ph type="title"/>
          </p:nvPr>
        </p:nvSpPr>
        <p:spPr>
          <a:xfrm>
            <a:off x="677325" y="1832775"/>
            <a:ext cx="3217200" cy="1484100"/>
          </a:xfrm>
          <a:prstGeom prst="rect">
            <a:avLst/>
          </a:prstGeom>
        </p:spPr>
        <p:txBody>
          <a:bodyPr spcFirstLastPara="1" wrap="square" lIns="91425" tIns="91425" rIns="91425" bIns="91425" anchor="ctr" anchorCtr="0">
            <a:normAutofit/>
          </a:bodyPr>
          <a:lstStyle>
            <a:lvl1pPr lvl="0">
              <a:spcBef>
                <a:spcPts val="0"/>
              </a:spcBef>
              <a:spcAft>
                <a:spcPts val="0"/>
              </a:spcAft>
              <a:buSzPts val="4200"/>
              <a:buNone/>
              <a:defRPr sz="4200"/>
            </a:lvl1pPr>
            <a:lvl2pPr lvl="1">
              <a:spcBef>
                <a:spcPts val="0"/>
              </a:spcBef>
              <a:spcAft>
                <a:spcPts val="0"/>
              </a:spcAft>
              <a:buSzPts val="4000"/>
              <a:buNone/>
              <a:defRPr/>
            </a:lvl2pPr>
            <a:lvl3pPr lvl="2">
              <a:spcBef>
                <a:spcPts val="0"/>
              </a:spcBef>
              <a:spcAft>
                <a:spcPts val="0"/>
              </a:spcAft>
              <a:buSzPts val="4000"/>
              <a:buNone/>
              <a:defRPr/>
            </a:lvl3pPr>
            <a:lvl4pPr lvl="3">
              <a:spcBef>
                <a:spcPts val="0"/>
              </a:spcBef>
              <a:spcAft>
                <a:spcPts val="0"/>
              </a:spcAft>
              <a:buSzPts val="4000"/>
              <a:buNone/>
              <a:defRPr/>
            </a:lvl4pPr>
            <a:lvl5pPr lvl="4">
              <a:spcBef>
                <a:spcPts val="0"/>
              </a:spcBef>
              <a:spcAft>
                <a:spcPts val="0"/>
              </a:spcAft>
              <a:buSzPts val="4000"/>
              <a:buNone/>
              <a:defRPr/>
            </a:lvl5pPr>
            <a:lvl6pPr lvl="5">
              <a:spcBef>
                <a:spcPts val="0"/>
              </a:spcBef>
              <a:spcAft>
                <a:spcPts val="0"/>
              </a:spcAft>
              <a:buSzPts val="4000"/>
              <a:buNone/>
              <a:defRPr/>
            </a:lvl6pPr>
            <a:lvl7pPr lvl="6">
              <a:spcBef>
                <a:spcPts val="0"/>
              </a:spcBef>
              <a:spcAft>
                <a:spcPts val="0"/>
              </a:spcAft>
              <a:buSzPts val="4000"/>
              <a:buNone/>
              <a:defRPr/>
            </a:lvl7pPr>
            <a:lvl8pPr lvl="7">
              <a:spcBef>
                <a:spcPts val="0"/>
              </a:spcBef>
              <a:spcAft>
                <a:spcPts val="0"/>
              </a:spcAft>
              <a:buSzPts val="4000"/>
              <a:buNone/>
              <a:defRPr/>
            </a:lvl8pPr>
            <a:lvl9pPr lvl="8">
              <a:spcBef>
                <a:spcPts val="0"/>
              </a:spcBef>
              <a:spcAft>
                <a:spcPts val="0"/>
              </a:spcAft>
              <a:buSzPts val="4000"/>
              <a:buNone/>
              <a:defRPr/>
            </a:lvl9pPr>
          </a:lstStyle>
          <a:p>
            <a:endParaRPr/>
          </a:p>
        </p:txBody>
      </p:sp>
      <p:sp>
        <p:nvSpPr>
          <p:cNvPr id="96" name="Google Shape;96;p2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
        <p:nvSpPr>
          <p:cNvPr id="97" name="Google Shape;97;p24"/>
          <p:cNvSpPr txBox="1">
            <a:spLocks noGrp="1"/>
          </p:cNvSpPr>
          <p:nvPr>
            <p:ph type="subTitle" idx="1"/>
          </p:nvPr>
        </p:nvSpPr>
        <p:spPr>
          <a:xfrm>
            <a:off x="4406650" y="393750"/>
            <a:ext cx="4409700" cy="542700"/>
          </a:xfrm>
          <a:prstGeom prst="rect">
            <a:avLst/>
          </a:prstGeom>
        </p:spPr>
        <p:txBody>
          <a:bodyPr spcFirstLastPara="1" wrap="square" lIns="91425" tIns="91425" rIns="91425" bIns="91425" anchor="t" anchorCtr="0">
            <a:noAutofit/>
          </a:bodyPr>
          <a:lstStyle>
            <a:lvl1pPr lvl="0">
              <a:spcBef>
                <a:spcPts val="0"/>
              </a:spcBef>
              <a:spcAft>
                <a:spcPts val="0"/>
              </a:spcAft>
              <a:buSzPts val="2000"/>
              <a:buNone/>
              <a:defRPr/>
            </a:lvl1pPr>
            <a:lvl2pPr lvl="1">
              <a:spcBef>
                <a:spcPts val="0"/>
              </a:spcBef>
              <a:spcAft>
                <a:spcPts val="0"/>
              </a:spcAft>
              <a:buSzPts val="2000"/>
              <a:buNone/>
              <a:defRPr/>
            </a:lvl2pPr>
            <a:lvl3pPr lvl="2">
              <a:spcBef>
                <a:spcPts val="0"/>
              </a:spcBef>
              <a:spcAft>
                <a:spcPts val="0"/>
              </a:spcAft>
              <a:buSzPts val="2000"/>
              <a:buNone/>
              <a:defRPr/>
            </a:lvl3pPr>
            <a:lvl4pPr lvl="3">
              <a:spcBef>
                <a:spcPts val="0"/>
              </a:spcBef>
              <a:spcAft>
                <a:spcPts val="0"/>
              </a:spcAft>
              <a:buSzPts val="2000"/>
              <a:buNone/>
              <a:defRPr/>
            </a:lvl4pPr>
            <a:lvl5pPr lvl="4">
              <a:spcBef>
                <a:spcPts val="0"/>
              </a:spcBef>
              <a:spcAft>
                <a:spcPts val="0"/>
              </a:spcAft>
              <a:buSzPts val="2000"/>
              <a:buNone/>
              <a:defRPr/>
            </a:lvl5pPr>
            <a:lvl6pPr lvl="5">
              <a:spcBef>
                <a:spcPts val="0"/>
              </a:spcBef>
              <a:spcAft>
                <a:spcPts val="0"/>
              </a:spcAft>
              <a:buSzPts val="2000"/>
              <a:buNone/>
              <a:defRPr/>
            </a:lvl6pPr>
            <a:lvl7pPr lvl="6">
              <a:spcBef>
                <a:spcPts val="0"/>
              </a:spcBef>
              <a:spcAft>
                <a:spcPts val="0"/>
              </a:spcAft>
              <a:buSzPts val="2000"/>
              <a:buNone/>
              <a:defRPr/>
            </a:lvl7pPr>
            <a:lvl8pPr lvl="7">
              <a:spcBef>
                <a:spcPts val="0"/>
              </a:spcBef>
              <a:spcAft>
                <a:spcPts val="0"/>
              </a:spcAft>
              <a:buSzPts val="2000"/>
              <a:buNone/>
              <a:defRPr/>
            </a:lvl8pPr>
            <a:lvl9pPr lvl="8">
              <a:spcBef>
                <a:spcPts val="0"/>
              </a:spcBef>
              <a:spcAft>
                <a:spcPts val="0"/>
              </a:spcAft>
              <a:buSzPts val="2000"/>
              <a:buNone/>
              <a:defRPr/>
            </a:lvl9pPr>
          </a:lstStyle>
          <a:p>
            <a:endParaRPr/>
          </a:p>
        </p:txBody>
      </p:sp>
      <p:sp>
        <p:nvSpPr>
          <p:cNvPr id="98" name="Google Shape;98;p24"/>
          <p:cNvSpPr txBox="1">
            <a:spLocks noGrp="1"/>
          </p:cNvSpPr>
          <p:nvPr>
            <p:ph type="subTitle" idx="2"/>
          </p:nvPr>
        </p:nvSpPr>
        <p:spPr>
          <a:xfrm>
            <a:off x="4406650" y="1151705"/>
            <a:ext cx="4409700" cy="542700"/>
          </a:xfrm>
          <a:prstGeom prst="rect">
            <a:avLst/>
          </a:prstGeom>
        </p:spPr>
        <p:txBody>
          <a:bodyPr spcFirstLastPara="1" wrap="square" lIns="91425" tIns="91425" rIns="91425" bIns="91425" anchor="t" anchorCtr="0">
            <a:noAutofit/>
          </a:bodyPr>
          <a:lstStyle>
            <a:lvl1pPr lvl="0">
              <a:spcBef>
                <a:spcPts val="0"/>
              </a:spcBef>
              <a:spcAft>
                <a:spcPts val="0"/>
              </a:spcAft>
              <a:buSzPts val="2000"/>
              <a:buNone/>
              <a:defRPr/>
            </a:lvl1pPr>
            <a:lvl2pPr lvl="1">
              <a:spcBef>
                <a:spcPts val="0"/>
              </a:spcBef>
              <a:spcAft>
                <a:spcPts val="0"/>
              </a:spcAft>
              <a:buSzPts val="2000"/>
              <a:buNone/>
              <a:defRPr/>
            </a:lvl2pPr>
            <a:lvl3pPr lvl="2">
              <a:spcBef>
                <a:spcPts val="0"/>
              </a:spcBef>
              <a:spcAft>
                <a:spcPts val="0"/>
              </a:spcAft>
              <a:buSzPts val="2000"/>
              <a:buNone/>
              <a:defRPr/>
            </a:lvl3pPr>
            <a:lvl4pPr lvl="3">
              <a:spcBef>
                <a:spcPts val="0"/>
              </a:spcBef>
              <a:spcAft>
                <a:spcPts val="0"/>
              </a:spcAft>
              <a:buSzPts val="2000"/>
              <a:buNone/>
              <a:defRPr/>
            </a:lvl4pPr>
            <a:lvl5pPr lvl="4">
              <a:spcBef>
                <a:spcPts val="0"/>
              </a:spcBef>
              <a:spcAft>
                <a:spcPts val="0"/>
              </a:spcAft>
              <a:buSzPts val="2000"/>
              <a:buNone/>
              <a:defRPr/>
            </a:lvl5pPr>
            <a:lvl6pPr lvl="5">
              <a:spcBef>
                <a:spcPts val="0"/>
              </a:spcBef>
              <a:spcAft>
                <a:spcPts val="0"/>
              </a:spcAft>
              <a:buSzPts val="2000"/>
              <a:buNone/>
              <a:defRPr/>
            </a:lvl6pPr>
            <a:lvl7pPr lvl="6">
              <a:spcBef>
                <a:spcPts val="0"/>
              </a:spcBef>
              <a:spcAft>
                <a:spcPts val="0"/>
              </a:spcAft>
              <a:buSzPts val="2000"/>
              <a:buNone/>
              <a:defRPr/>
            </a:lvl7pPr>
            <a:lvl8pPr lvl="7">
              <a:spcBef>
                <a:spcPts val="0"/>
              </a:spcBef>
              <a:spcAft>
                <a:spcPts val="0"/>
              </a:spcAft>
              <a:buSzPts val="2000"/>
              <a:buNone/>
              <a:defRPr/>
            </a:lvl8pPr>
            <a:lvl9pPr lvl="8">
              <a:spcBef>
                <a:spcPts val="0"/>
              </a:spcBef>
              <a:spcAft>
                <a:spcPts val="0"/>
              </a:spcAft>
              <a:buSzPts val="2000"/>
              <a:buNone/>
              <a:defRPr/>
            </a:lvl9pPr>
          </a:lstStyle>
          <a:p>
            <a:endParaRPr/>
          </a:p>
        </p:txBody>
      </p:sp>
      <p:sp>
        <p:nvSpPr>
          <p:cNvPr id="99" name="Google Shape;99;p24"/>
          <p:cNvSpPr txBox="1">
            <a:spLocks noGrp="1"/>
          </p:cNvSpPr>
          <p:nvPr>
            <p:ph type="subTitle" idx="3"/>
          </p:nvPr>
        </p:nvSpPr>
        <p:spPr>
          <a:xfrm>
            <a:off x="4406650" y="3425570"/>
            <a:ext cx="4409700" cy="542700"/>
          </a:xfrm>
          <a:prstGeom prst="rect">
            <a:avLst/>
          </a:prstGeom>
        </p:spPr>
        <p:txBody>
          <a:bodyPr spcFirstLastPara="1" wrap="square" lIns="91425" tIns="91425" rIns="91425" bIns="91425" anchor="t" anchorCtr="0">
            <a:noAutofit/>
          </a:bodyPr>
          <a:lstStyle>
            <a:lvl1pPr lvl="0">
              <a:spcBef>
                <a:spcPts val="0"/>
              </a:spcBef>
              <a:spcAft>
                <a:spcPts val="0"/>
              </a:spcAft>
              <a:buSzPts val="2000"/>
              <a:buNone/>
              <a:defRPr/>
            </a:lvl1pPr>
            <a:lvl2pPr lvl="1">
              <a:spcBef>
                <a:spcPts val="0"/>
              </a:spcBef>
              <a:spcAft>
                <a:spcPts val="0"/>
              </a:spcAft>
              <a:buSzPts val="2000"/>
              <a:buNone/>
              <a:defRPr/>
            </a:lvl2pPr>
            <a:lvl3pPr lvl="2">
              <a:spcBef>
                <a:spcPts val="0"/>
              </a:spcBef>
              <a:spcAft>
                <a:spcPts val="0"/>
              </a:spcAft>
              <a:buSzPts val="2000"/>
              <a:buNone/>
              <a:defRPr/>
            </a:lvl3pPr>
            <a:lvl4pPr lvl="3">
              <a:spcBef>
                <a:spcPts val="0"/>
              </a:spcBef>
              <a:spcAft>
                <a:spcPts val="0"/>
              </a:spcAft>
              <a:buSzPts val="2000"/>
              <a:buNone/>
              <a:defRPr/>
            </a:lvl4pPr>
            <a:lvl5pPr lvl="4">
              <a:spcBef>
                <a:spcPts val="0"/>
              </a:spcBef>
              <a:spcAft>
                <a:spcPts val="0"/>
              </a:spcAft>
              <a:buSzPts val="2000"/>
              <a:buNone/>
              <a:defRPr/>
            </a:lvl5pPr>
            <a:lvl6pPr lvl="5">
              <a:spcBef>
                <a:spcPts val="0"/>
              </a:spcBef>
              <a:spcAft>
                <a:spcPts val="0"/>
              </a:spcAft>
              <a:buSzPts val="2000"/>
              <a:buNone/>
              <a:defRPr/>
            </a:lvl6pPr>
            <a:lvl7pPr lvl="6">
              <a:spcBef>
                <a:spcPts val="0"/>
              </a:spcBef>
              <a:spcAft>
                <a:spcPts val="0"/>
              </a:spcAft>
              <a:buSzPts val="2000"/>
              <a:buNone/>
              <a:defRPr/>
            </a:lvl7pPr>
            <a:lvl8pPr lvl="7">
              <a:spcBef>
                <a:spcPts val="0"/>
              </a:spcBef>
              <a:spcAft>
                <a:spcPts val="0"/>
              </a:spcAft>
              <a:buSzPts val="2000"/>
              <a:buNone/>
              <a:defRPr/>
            </a:lvl8pPr>
            <a:lvl9pPr lvl="8">
              <a:spcBef>
                <a:spcPts val="0"/>
              </a:spcBef>
              <a:spcAft>
                <a:spcPts val="0"/>
              </a:spcAft>
              <a:buSzPts val="2000"/>
              <a:buNone/>
              <a:defRPr/>
            </a:lvl9pPr>
          </a:lstStyle>
          <a:p>
            <a:endParaRPr/>
          </a:p>
        </p:txBody>
      </p:sp>
      <p:sp>
        <p:nvSpPr>
          <p:cNvPr id="100" name="Google Shape;100;p24"/>
          <p:cNvSpPr txBox="1">
            <a:spLocks noGrp="1"/>
          </p:cNvSpPr>
          <p:nvPr>
            <p:ph type="subTitle" idx="4"/>
          </p:nvPr>
        </p:nvSpPr>
        <p:spPr>
          <a:xfrm>
            <a:off x="4406650" y="1909660"/>
            <a:ext cx="4409700" cy="542700"/>
          </a:xfrm>
          <a:prstGeom prst="rect">
            <a:avLst/>
          </a:prstGeom>
        </p:spPr>
        <p:txBody>
          <a:bodyPr spcFirstLastPara="1" wrap="square" lIns="91425" tIns="91425" rIns="91425" bIns="91425" anchor="t" anchorCtr="0">
            <a:noAutofit/>
          </a:bodyPr>
          <a:lstStyle>
            <a:lvl1pPr lvl="0">
              <a:spcBef>
                <a:spcPts val="0"/>
              </a:spcBef>
              <a:spcAft>
                <a:spcPts val="0"/>
              </a:spcAft>
              <a:buSzPts val="2000"/>
              <a:buNone/>
              <a:defRPr/>
            </a:lvl1pPr>
            <a:lvl2pPr lvl="1">
              <a:spcBef>
                <a:spcPts val="0"/>
              </a:spcBef>
              <a:spcAft>
                <a:spcPts val="0"/>
              </a:spcAft>
              <a:buSzPts val="2000"/>
              <a:buNone/>
              <a:defRPr/>
            </a:lvl2pPr>
            <a:lvl3pPr lvl="2">
              <a:spcBef>
                <a:spcPts val="0"/>
              </a:spcBef>
              <a:spcAft>
                <a:spcPts val="0"/>
              </a:spcAft>
              <a:buSzPts val="2000"/>
              <a:buNone/>
              <a:defRPr/>
            </a:lvl3pPr>
            <a:lvl4pPr lvl="3">
              <a:spcBef>
                <a:spcPts val="0"/>
              </a:spcBef>
              <a:spcAft>
                <a:spcPts val="0"/>
              </a:spcAft>
              <a:buSzPts val="2000"/>
              <a:buNone/>
              <a:defRPr/>
            </a:lvl4pPr>
            <a:lvl5pPr lvl="4">
              <a:spcBef>
                <a:spcPts val="0"/>
              </a:spcBef>
              <a:spcAft>
                <a:spcPts val="0"/>
              </a:spcAft>
              <a:buSzPts val="2000"/>
              <a:buNone/>
              <a:defRPr/>
            </a:lvl5pPr>
            <a:lvl6pPr lvl="5">
              <a:spcBef>
                <a:spcPts val="0"/>
              </a:spcBef>
              <a:spcAft>
                <a:spcPts val="0"/>
              </a:spcAft>
              <a:buSzPts val="2000"/>
              <a:buNone/>
              <a:defRPr/>
            </a:lvl6pPr>
            <a:lvl7pPr lvl="6">
              <a:spcBef>
                <a:spcPts val="0"/>
              </a:spcBef>
              <a:spcAft>
                <a:spcPts val="0"/>
              </a:spcAft>
              <a:buSzPts val="2000"/>
              <a:buNone/>
              <a:defRPr/>
            </a:lvl7pPr>
            <a:lvl8pPr lvl="7">
              <a:spcBef>
                <a:spcPts val="0"/>
              </a:spcBef>
              <a:spcAft>
                <a:spcPts val="0"/>
              </a:spcAft>
              <a:buSzPts val="2000"/>
              <a:buNone/>
              <a:defRPr/>
            </a:lvl8pPr>
            <a:lvl9pPr lvl="8">
              <a:spcBef>
                <a:spcPts val="0"/>
              </a:spcBef>
              <a:spcAft>
                <a:spcPts val="0"/>
              </a:spcAft>
              <a:buSzPts val="2000"/>
              <a:buNone/>
              <a:defRPr/>
            </a:lvl9pPr>
          </a:lstStyle>
          <a:p>
            <a:endParaRPr/>
          </a:p>
        </p:txBody>
      </p:sp>
      <p:sp>
        <p:nvSpPr>
          <p:cNvPr id="101" name="Google Shape;101;p24"/>
          <p:cNvSpPr txBox="1">
            <a:spLocks noGrp="1"/>
          </p:cNvSpPr>
          <p:nvPr>
            <p:ph type="subTitle" idx="5"/>
          </p:nvPr>
        </p:nvSpPr>
        <p:spPr>
          <a:xfrm>
            <a:off x="4406650" y="4183525"/>
            <a:ext cx="4409700" cy="542700"/>
          </a:xfrm>
          <a:prstGeom prst="rect">
            <a:avLst/>
          </a:prstGeom>
        </p:spPr>
        <p:txBody>
          <a:bodyPr spcFirstLastPara="1" wrap="square" lIns="91425" tIns="91425" rIns="91425" bIns="91425" anchor="t" anchorCtr="0">
            <a:noAutofit/>
          </a:bodyPr>
          <a:lstStyle>
            <a:lvl1pPr lvl="0">
              <a:spcBef>
                <a:spcPts val="0"/>
              </a:spcBef>
              <a:spcAft>
                <a:spcPts val="0"/>
              </a:spcAft>
              <a:buSzPts val="2000"/>
              <a:buNone/>
              <a:defRPr/>
            </a:lvl1pPr>
            <a:lvl2pPr lvl="1">
              <a:spcBef>
                <a:spcPts val="0"/>
              </a:spcBef>
              <a:spcAft>
                <a:spcPts val="0"/>
              </a:spcAft>
              <a:buSzPts val="2000"/>
              <a:buNone/>
              <a:defRPr/>
            </a:lvl2pPr>
            <a:lvl3pPr lvl="2">
              <a:spcBef>
                <a:spcPts val="0"/>
              </a:spcBef>
              <a:spcAft>
                <a:spcPts val="0"/>
              </a:spcAft>
              <a:buSzPts val="2000"/>
              <a:buNone/>
              <a:defRPr/>
            </a:lvl3pPr>
            <a:lvl4pPr lvl="3">
              <a:spcBef>
                <a:spcPts val="0"/>
              </a:spcBef>
              <a:spcAft>
                <a:spcPts val="0"/>
              </a:spcAft>
              <a:buSzPts val="2000"/>
              <a:buNone/>
              <a:defRPr/>
            </a:lvl4pPr>
            <a:lvl5pPr lvl="4">
              <a:spcBef>
                <a:spcPts val="0"/>
              </a:spcBef>
              <a:spcAft>
                <a:spcPts val="0"/>
              </a:spcAft>
              <a:buSzPts val="2000"/>
              <a:buNone/>
              <a:defRPr/>
            </a:lvl5pPr>
            <a:lvl6pPr lvl="5">
              <a:spcBef>
                <a:spcPts val="0"/>
              </a:spcBef>
              <a:spcAft>
                <a:spcPts val="0"/>
              </a:spcAft>
              <a:buSzPts val="2000"/>
              <a:buNone/>
              <a:defRPr/>
            </a:lvl6pPr>
            <a:lvl7pPr lvl="6">
              <a:spcBef>
                <a:spcPts val="0"/>
              </a:spcBef>
              <a:spcAft>
                <a:spcPts val="0"/>
              </a:spcAft>
              <a:buSzPts val="2000"/>
              <a:buNone/>
              <a:defRPr/>
            </a:lvl7pPr>
            <a:lvl8pPr lvl="7">
              <a:spcBef>
                <a:spcPts val="0"/>
              </a:spcBef>
              <a:spcAft>
                <a:spcPts val="0"/>
              </a:spcAft>
              <a:buSzPts val="2000"/>
              <a:buNone/>
              <a:defRPr/>
            </a:lvl8pPr>
            <a:lvl9pPr lvl="8">
              <a:spcBef>
                <a:spcPts val="0"/>
              </a:spcBef>
              <a:spcAft>
                <a:spcPts val="0"/>
              </a:spcAft>
              <a:buSzPts val="2000"/>
              <a:buNone/>
              <a:defRPr/>
            </a:lvl9pPr>
          </a:lstStyle>
          <a:p>
            <a:endParaRPr/>
          </a:p>
        </p:txBody>
      </p:sp>
      <p:sp>
        <p:nvSpPr>
          <p:cNvPr id="102" name="Google Shape;102;p24"/>
          <p:cNvSpPr txBox="1">
            <a:spLocks noGrp="1"/>
          </p:cNvSpPr>
          <p:nvPr>
            <p:ph type="subTitle" idx="6"/>
          </p:nvPr>
        </p:nvSpPr>
        <p:spPr>
          <a:xfrm>
            <a:off x="4406650" y="2667615"/>
            <a:ext cx="4409700" cy="542700"/>
          </a:xfrm>
          <a:prstGeom prst="rect">
            <a:avLst/>
          </a:prstGeom>
        </p:spPr>
        <p:txBody>
          <a:bodyPr spcFirstLastPara="1" wrap="square" lIns="91425" tIns="91425" rIns="91425" bIns="91425" anchor="t" anchorCtr="0">
            <a:noAutofit/>
          </a:bodyPr>
          <a:lstStyle>
            <a:lvl1pPr lvl="0">
              <a:spcBef>
                <a:spcPts val="0"/>
              </a:spcBef>
              <a:spcAft>
                <a:spcPts val="0"/>
              </a:spcAft>
              <a:buSzPts val="2000"/>
              <a:buNone/>
              <a:defRPr/>
            </a:lvl1pPr>
            <a:lvl2pPr lvl="1">
              <a:spcBef>
                <a:spcPts val="0"/>
              </a:spcBef>
              <a:spcAft>
                <a:spcPts val="0"/>
              </a:spcAft>
              <a:buSzPts val="2000"/>
              <a:buNone/>
              <a:defRPr/>
            </a:lvl2pPr>
            <a:lvl3pPr lvl="2">
              <a:spcBef>
                <a:spcPts val="0"/>
              </a:spcBef>
              <a:spcAft>
                <a:spcPts val="0"/>
              </a:spcAft>
              <a:buSzPts val="2000"/>
              <a:buNone/>
              <a:defRPr/>
            </a:lvl3pPr>
            <a:lvl4pPr lvl="3">
              <a:spcBef>
                <a:spcPts val="0"/>
              </a:spcBef>
              <a:spcAft>
                <a:spcPts val="0"/>
              </a:spcAft>
              <a:buSzPts val="2000"/>
              <a:buNone/>
              <a:defRPr/>
            </a:lvl4pPr>
            <a:lvl5pPr lvl="4">
              <a:spcBef>
                <a:spcPts val="0"/>
              </a:spcBef>
              <a:spcAft>
                <a:spcPts val="0"/>
              </a:spcAft>
              <a:buSzPts val="2000"/>
              <a:buNone/>
              <a:defRPr/>
            </a:lvl5pPr>
            <a:lvl6pPr lvl="5">
              <a:spcBef>
                <a:spcPts val="0"/>
              </a:spcBef>
              <a:spcAft>
                <a:spcPts val="0"/>
              </a:spcAft>
              <a:buSzPts val="2000"/>
              <a:buNone/>
              <a:defRPr/>
            </a:lvl6pPr>
            <a:lvl7pPr lvl="6">
              <a:spcBef>
                <a:spcPts val="0"/>
              </a:spcBef>
              <a:spcAft>
                <a:spcPts val="0"/>
              </a:spcAft>
              <a:buSzPts val="2000"/>
              <a:buNone/>
              <a:defRPr/>
            </a:lvl7pPr>
            <a:lvl8pPr lvl="7">
              <a:spcBef>
                <a:spcPts val="0"/>
              </a:spcBef>
              <a:spcAft>
                <a:spcPts val="0"/>
              </a:spcAft>
              <a:buSzPts val="2000"/>
              <a:buNone/>
              <a:defRPr/>
            </a:lvl8pPr>
            <a:lvl9pPr lvl="8">
              <a:spcBef>
                <a:spcPts val="0"/>
              </a:spcBef>
              <a:spcAft>
                <a:spcPts val="0"/>
              </a:spcAft>
              <a:buSzPts val="2000"/>
              <a:buNone/>
              <a:defRPr/>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body and image">
  <p:cSld name="CUSTOM_8_1">
    <p:spTree>
      <p:nvGrpSpPr>
        <p:cNvPr id="1" name="Shape 103"/>
        <p:cNvGrpSpPr/>
        <p:nvPr/>
      </p:nvGrpSpPr>
      <p:grpSpPr>
        <a:xfrm>
          <a:off x="0" y="0"/>
          <a:ext cx="0" cy="0"/>
          <a:chOff x="0" y="0"/>
          <a:chExt cx="0" cy="0"/>
        </a:xfrm>
      </p:grpSpPr>
      <p:sp>
        <p:nvSpPr>
          <p:cNvPr id="104" name="Google Shape;104;p2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4000"/>
              <a:buNone/>
              <a:defRPr/>
            </a:lvl1pPr>
            <a:lvl2pPr lvl="1">
              <a:spcBef>
                <a:spcPts val="0"/>
              </a:spcBef>
              <a:spcAft>
                <a:spcPts val="0"/>
              </a:spcAft>
              <a:buSzPts val="4000"/>
              <a:buNone/>
              <a:defRPr/>
            </a:lvl2pPr>
            <a:lvl3pPr lvl="2">
              <a:spcBef>
                <a:spcPts val="0"/>
              </a:spcBef>
              <a:spcAft>
                <a:spcPts val="0"/>
              </a:spcAft>
              <a:buSzPts val="4000"/>
              <a:buNone/>
              <a:defRPr/>
            </a:lvl3pPr>
            <a:lvl4pPr lvl="3">
              <a:spcBef>
                <a:spcPts val="0"/>
              </a:spcBef>
              <a:spcAft>
                <a:spcPts val="0"/>
              </a:spcAft>
              <a:buSzPts val="4000"/>
              <a:buNone/>
              <a:defRPr/>
            </a:lvl4pPr>
            <a:lvl5pPr lvl="4">
              <a:spcBef>
                <a:spcPts val="0"/>
              </a:spcBef>
              <a:spcAft>
                <a:spcPts val="0"/>
              </a:spcAft>
              <a:buSzPts val="4000"/>
              <a:buNone/>
              <a:defRPr/>
            </a:lvl5pPr>
            <a:lvl6pPr lvl="5">
              <a:spcBef>
                <a:spcPts val="0"/>
              </a:spcBef>
              <a:spcAft>
                <a:spcPts val="0"/>
              </a:spcAft>
              <a:buSzPts val="4000"/>
              <a:buNone/>
              <a:defRPr/>
            </a:lvl6pPr>
            <a:lvl7pPr lvl="6">
              <a:spcBef>
                <a:spcPts val="0"/>
              </a:spcBef>
              <a:spcAft>
                <a:spcPts val="0"/>
              </a:spcAft>
              <a:buSzPts val="4000"/>
              <a:buNone/>
              <a:defRPr/>
            </a:lvl7pPr>
            <a:lvl8pPr lvl="7">
              <a:spcBef>
                <a:spcPts val="0"/>
              </a:spcBef>
              <a:spcAft>
                <a:spcPts val="0"/>
              </a:spcAft>
              <a:buSzPts val="4000"/>
              <a:buNone/>
              <a:defRPr/>
            </a:lvl8pPr>
            <a:lvl9pPr lvl="8">
              <a:spcBef>
                <a:spcPts val="0"/>
              </a:spcBef>
              <a:spcAft>
                <a:spcPts val="0"/>
              </a:spcAft>
              <a:buSzPts val="4000"/>
              <a:buNone/>
              <a:defRPr/>
            </a:lvl9pPr>
          </a:lstStyle>
          <a:p>
            <a:endParaRPr/>
          </a:p>
        </p:txBody>
      </p:sp>
      <p:sp>
        <p:nvSpPr>
          <p:cNvPr id="105" name="Google Shape;105;p25"/>
          <p:cNvSpPr txBox="1">
            <a:spLocks noGrp="1"/>
          </p:cNvSpPr>
          <p:nvPr>
            <p:ph type="body" idx="1"/>
          </p:nvPr>
        </p:nvSpPr>
        <p:spPr>
          <a:xfrm>
            <a:off x="311700" y="1152475"/>
            <a:ext cx="4473900" cy="3416400"/>
          </a:xfrm>
          <a:prstGeom prst="rect">
            <a:avLst/>
          </a:prstGeom>
        </p:spPr>
        <p:txBody>
          <a:bodyPr spcFirstLastPara="1" wrap="square" lIns="91425" tIns="91425" rIns="91425" bIns="91425" anchor="t" anchorCtr="0">
            <a:normAutofit/>
          </a:bodyPr>
          <a:lstStyle>
            <a:lvl1pPr marL="457200" lvl="0" indent="-314325">
              <a:spcBef>
                <a:spcPts val="0"/>
              </a:spcBef>
              <a:spcAft>
                <a:spcPts val="0"/>
              </a:spcAft>
              <a:buSzPts val="1350"/>
              <a:buChar char="●"/>
              <a:defRPr/>
            </a:lvl1pPr>
            <a:lvl2pPr marL="914400" lvl="1" indent="-314325">
              <a:spcBef>
                <a:spcPts val="0"/>
              </a:spcBef>
              <a:spcAft>
                <a:spcPts val="0"/>
              </a:spcAft>
              <a:buSzPts val="1350"/>
              <a:buChar char="○"/>
              <a:defRPr/>
            </a:lvl2pPr>
            <a:lvl3pPr marL="1371600" lvl="2" indent="-314325">
              <a:spcBef>
                <a:spcPts val="0"/>
              </a:spcBef>
              <a:spcAft>
                <a:spcPts val="0"/>
              </a:spcAft>
              <a:buSzPts val="1350"/>
              <a:buChar char="■"/>
              <a:defRPr/>
            </a:lvl3pPr>
            <a:lvl4pPr marL="1828800" lvl="3" indent="-314325">
              <a:spcBef>
                <a:spcPts val="0"/>
              </a:spcBef>
              <a:spcAft>
                <a:spcPts val="0"/>
              </a:spcAft>
              <a:buSzPts val="1350"/>
              <a:buChar char="●"/>
              <a:defRPr/>
            </a:lvl4pPr>
            <a:lvl5pPr marL="2286000" lvl="4" indent="-314325">
              <a:spcBef>
                <a:spcPts val="0"/>
              </a:spcBef>
              <a:spcAft>
                <a:spcPts val="0"/>
              </a:spcAft>
              <a:buSzPts val="1350"/>
              <a:buChar char="○"/>
              <a:defRPr/>
            </a:lvl5pPr>
            <a:lvl6pPr marL="2743200" lvl="5" indent="-314325">
              <a:spcBef>
                <a:spcPts val="0"/>
              </a:spcBef>
              <a:spcAft>
                <a:spcPts val="0"/>
              </a:spcAft>
              <a:buSzPts val="1350"/>
              <a:buChar char="■"/>
              <a:defRPr/>
            </a:lvl6pPr>
            <a:lvl7pPr marL="3200400" lvl="6" indent="-314325">
              <a:spcBef>
                <a:spcPts val="0"/>
              </a:spcBef>
              <a:spcAft>
                <a:spcPts val="0"/>
              </a:spcAft>
              <a:buSzPts val="1350"/>
              <a:buChar char="●"/>
              <a:defRPr/>
            </a:lvl7pPr>
            <a:lvl8pPr marL="3657600" lvl="7" indent="-314325">
              <a:spcBef>
                <a:spcPts val="0"/>
              </a:spcBef>
              <a:spcAft>
                <a:spcPts val="0"/>
              </a:spcAft>
              <a:buSzPts val="1350"/>
              <a:buChar char="○"/>
              <a:defRPr/>
            </a:lvl8pPr>
            <a:lvl9pPr marL="4114800" lvl="8" indent="-314325">
              <a:spcBef>
                <a:spcPts val="0"/>
              </a:spcBef>
              <a:spcAft>
                <a:spcPts val="0"/>
              </a:spcAft>
              <a:buSzPts val="1350"/>
              <a:buChar char="■"/>
              <a:defRPr/>
            </a:lvl9pPr>
          </a:lstStyle>
          <a:p>
            <a:endParaRPr/>
          </a:p>
        </p:txBody>
      </p:sp>
      <p:sp>
        <p:nvSpPr>
          <p:cNvPr id="106" name="Google Shape;106;p25"/>
          <p:cNvSpPr>
            <a:spLocks noGrp="1"/>
          </p:cNvSpPr>
          <p:nvPr>
            <p:ph type="pic" idx="2"/>
          </p:nvPr>
        </p:nvSpPr>
        <p:spPr>
          <a:xfrm>
            <a:off x="4992024" y="1152775"/>
            <a:ext cx="3840300" cy="3416400"/>
          </a:xfrm>
          <a:prstGeom prst="rect">
            <a:avLst/>
          </a:prstGeom>
          <a:noFill/>
          <a:ln>
            <a:noFill/>
          </a:ln>
        </p:spPr>
      </p:sp>
      <p:sp>
        <p:nvSpPr>
          <p:cNvPr id="107" name="Google Shape;107;p2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wo big ideas">
  <p:cSld name="CUSTOM_1_1">
    <p:spTree>
      <p:nvGrpSpPr>
        <p:cNvPr id="1" name="Shape 108"/>
        <p:cNvGrpSpPr/>
        <p:nvPr/>
      </p:nvGrpSpPr>
      <p:grpSpPr>
        <a:xfrm>
          <a:off x="0" y="0"/>
          <a:ext cx="0" cy="0"/>
          <a:chOff x="0" y="0"/>
          <a:chExt cx="0" cy="0"/>
        </a:xfrm>
      </p:grpSpPr>
      <p:sp>
        <p:nvSpPr>
          <p:cNvPr id="109" name="Google Shape;109;p2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
        <p:nvSpPr>
          <p:cNvPr id="110" name="Google Shape;110;p26"/>
          <p:cNvSpPr txBox="1">
            <a:spLocks noGrp="1"/>
          </p:cNvSpPr>
          <p:nvPr>
            <p:ph type="title"/>
          </p:nvPr>
        </p:nvSpPr>
        <p:spPr>
          <a:xfrm>
            <a:off x="483175" y="450025"/>
            <a:ext cx="8184600" cy="758100"/>
          </a:xfrm>
          <a:prstGeom prst="rect">
            <a:avLst/>
          </a:prstGeom>
        </p:spPr>
        <p:txBody>
          <a:bodyPr spcFirstLastPara="1" wrap="square" lIns="91425" tIns="91425" rIns="91425" bIns="91425" anchor="ctr" anchorCtr="0">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a:endParaRPr/>
          </a:p>
        </p:txBody>
      </p:sp>
      <p:sp>
        <p:nvSpPr>
          <p:cNvPr id="111" name="Google Shape;111;p26"/>
          <p:cNvSpPr txBox="1">
            <a:spLocks noGrp="1"/>
          </p:cNvSpPr>
          <p:nvPr>
            <p:ph type="body" idx="1"/>
          </p:nvPr>
        </p:nvSpPr>
        <p:spPr>
          <a:xfrm>
            <a:off x="483150" y="2237788"/>
            <a:ext cx="3619800" cy="2373600"/>
          </a:xfrm>
          <a:prstGeom prst="rect">
            <a:avLst/>
          </a:prstGeom>
        </p:spPr>
        <p:txBody>
          <a:bodyPr spcFirstLastPara="1" wrap="square" lIns="91425" tIns="91425" rIns="91425" bIns="91425" anchor="t" anchorCtr="0">
            <a:normAutofit/>
          </a:bodyPr>
          <a:lstStyle>
            <a:lvl1pPr marL="457200" lvl="0" indent="-314325">
              <a:spcBef>
                <a:spcPts val="0"/>
              </a:spcBef>
              <a:spcAft>
                <a:spcPts val="0"/>
              </a:spcAft>
              <a:buSzPts val="1350"/>
              <a:buChar char="●"/>
              <a:defRPr/>
            </a:lvl1pPr>
            <a:lvl2pPr marL="914400" lvl="1" indent="-314325">
              <a:spcBef>
                <a:spcPts val="0"/>
              </a:spcBef>
              <a:spcAft>
                <a:spcPts val="0"/>
              </a:spcAft>
              <a:buSzPts val="1350"/>
              <a:buChar char="○"/>
              <a:defRPr/>
            </a:lvl2pPr>
            <a:lvl3pPr marL="1371600" lvl="2" indent="-314325">
              <a:spcBef>
                <a:spcPts val="0"/>
              </a:spcBef>
              <a:spcAft>
                <a:spcPts val="0"/>
              </a:spcAft>
              <a:buSzPts val="1350"/>
              <a:buChar char="■"/>
              <a:defRPr/>
            </a:lvl3pPr>
            <a:lvl4pPr marL="1828800" lvl="3" indent="-314325">
              <a:spcBef>
                <a:spcPts val="0"/>
              </a:spcBef>
              <a:spcAft>
                <a:spcPts val="0"/>
              </a:spcAft>
              <a:buSzPts val="1350"/>
              <a:buChar char="●"/>
              <a:defRPr/>
            </a:lvl4pPr>
            <a:lvl5pPr marL="2286000" lvl="4" indent="-314325">
              <a:spcBef>
                <a:spcPts val="0"/>
              </a:spcBef>
              <a:spcAft>
                <a:spcPts val="0"/>
              </a:spcAft>
              <a:buSzPts val="1350"/>
              <a:buChar char="○"/>
              <a:defRPr/>
            </a:lvl5pPr>
            <a:lvl6pPr marL="2743200" lvl="5" indent="-314325">
              <a:spcBef>
                <a:spcPts val="0"/>
              </a:spcBef>
              <a:spcAft>
                <a:spcPts val="0"/>
              </a:spcAft>
              <a:buSzPts val="1350"/>
              <a:buChar char="■"/>
              <a:defRPr/>
            </a:lvl6pPr>
            <a:lvl7pPr marL="3200400" lvl="6" indent="-314325">
              <a:spcBef>
                <a:spcPts val="0"/>
              </a:spcBef>
              <a:spcAft>
                <a:spcPts val="0"/>
              </a:spcAft>
              <a:buSzPts val="1350"/>
              <a:buChar char="●"/>
              <a:defRPr/>
            </a:lvl7pPr>
            <a:lvl8pPr marL="3657600" lvl="7" indent="-314325">
              <a:spcBef>
                <a:spcPts val="0"/>
              </a:spcBef>
              <a:spcAft>
                <a:spcPts val="0"/>
              </a:spcAft>
              <a:buSzPts val="1350"/>
              <a:buChar char="○"/>
              <a:defRPr/>
            </a:lvl8pPr>
            <a:lvl9pPr marL="4114800" lvl="8" indent="-314325">
              <a:spcBef>
                <a:spcPts val="0"/>
              </a:spcBef>
              <a:spcAft>
                <a:spcPts val="0"/>
              </a:spcAft>
              <a:buSzPts val="1350"/>
              <a:buChar char="■"/>
              <a:defRPr/>
            </a:lvl9pPr>
          </a:lstStyle>
          <a:p>
            <a:endParaRPr/>
          </a:p>
        </p:txBody>
      </p:sp>
      <p:sp>
        <p:nvSpPr>
          <p:cNvPr id="112" name="Google Shape;112;p26"/>
          <p:cNvSpPr txBox="1">
            <a:spLocks noGrp="1"/>
          </p:cNvSpPr>
          <p:nvPr>
            <p:ph type="body" idx="2"/>
          </p:nvPr>
        </p:nvSpPr>
        <p:spPr>
          <a:xfrm>
            <a:off x="5048000" y="2237788"/>
            <a:ext cx="3619800" cy="2373600"/>
          </a:xfrm>
          <a:prstGeom prst="rect">
            <a:avLst/>
          </a:prstGeom>
        </p:spPr>
        <p:txBody>
          <a:bodyPr spcFirstLastPara="1" wrap="square" lIns="91425" tIns="91425" rIns="91425" bIns="91425" anchor="t" anchorCtr="0">
            <a:normAutofit/>
          </a:bodyPr>
          <a:lstStyle>
            <a:lvl1pPr marL="457200" lvl="0" indent="-314325">
              <a:spcBef>
                <a:spcPts val="0"/>
              </a:spcBef>
              <a:spcAft>
                <a:spcPts val="0"/>
              </a:spcAft>
              <a:buSzPts val="1350"/>
              <a:buChar char="●"/>
              <a:defRPr/>
            </a:lvl1pPr>
            <a:lvl2pPr marL="914400" lvl="1" indent="-314325">
              <a:spcBef>
                <a:spcPts val="0"/>
              </a:spcBef>
              <a:spcAft>
                <a:spcPts val="0"/>
              </a:spcAft>
              <a:buSzPts val="1350"/>
              <a:buChar char="○"/>
              <a:defRPr/>
            </a:lvl2pPr>
            <a:lvl3pPr marL="1371600" lvl="2" indent="-314325">
              <a:spcBef>
                <a:spcPts val="0"/>
              </a:spcBef>
              <a:spcAft>
                <a:spcPts val="0"/>
              </a:spcAft>
              <a:buSzPts val="1350"/>
              <a:buChar char="■"/>
              <a:defRPr/>
            </a:lvl3pPr>
            <a:lvl4pPr marL="1828800" lvl="3" indent="-314325">
              <a:spcBef>
                <a:spcPts val="0"/>
              </a:spcBef>
              <a:spcAft>
                <a:spcPts val="0"/>
              </a:spcAft>
              <a:buSzPts val="1350"/>
              <a:buChar char="●"/>
              <a:defRPr/>
            </a:lvl4pPr>
            <a:lvl5pPr marL="2286000" lvl="4" indent="-314325">
              <a:spcBef>
                <a:spcPts val="0"/>
              </a:spcBef>
              <a:spcAft>
                <a:spcPts val="0"/>
              </a:spcAft>
              <a:buSzPts val="1350"/>
              <a:buChar char="○"/>
              <a:defRPr/>
            </a:lvl5pPr>
            <a:lvl6pPr marL="2743200" lvl="5" indent="-314325">
              <a:spcBef>
                <a:spcPts val="0"/>
              </a:spcBef>
              <a:spcAft>
                <a:spcPts val="0"/>
              </a:spcAft>
              <a:buSzPts val="1350"/>
              <a:buChar char="■"/>
              <a:defRPr/>
            </a:lvl6pPr>
            <a:lvl7pPr marL="3200400" lvl="6" indent="-314325">
              <a:spcBef>
                <a:spcPts val="0"/>
              </a:spcBef>
              <a:spcAft>
                <a:spcPts val="0"/>
              </a:spcAft>
              <a:buSzPts val="1350"/>
              <a:buChar char="●"/>
              <a:defRPr/>
            </a:lvl7pPr>
            <a:lvl8pPr marL="3657600" lvl="7" indent="-314325">
              <a:spcBef>
                <a:spcPts val="0"/>
              </a:spcBef>
              <a:spcAft>
                <a:spcPts val="0"/>
              </a:spcAft>
              <a:buSzPts val="1350"/>
              <a:buChar char="○"/>
              <a:defRPr/>
            </a:lvl8pPr>
            <a:lvl9pPr marL="4114800" lvl="8" indent="-314325">
              <a:spcBef>
                <a:spcPts val="0"/>
              </a:spcBef>
              <a:spcAft>
                <a:spcPts val="0"/>
              </a:spcAft>
              <a:buSzPts val="1350"/>
              <a:buChar char="■"/>
              <a:defRPr/>
            </a:lvl9pPr>
          </a:lstStyle>
          <a:p>
            <a:endParaRPr/>
          </a:p>
        </p:txBody>
      </p:sp>
      <p:sp>
        <p:nvSpPr>
          <p:cNvPr id="113" name="Google Shape;113;p26"/>
          <p:cNvSpPr txBox="1">
            <a:spLocks noGrp="1"/>
          </p:cNvSpPr>
          <p:nvPr>
            <p:ph type="subTitle" idx="3"/>
          </p:nvPr>
        </p:nvSpPr>
        <p:spPr>
          <a:xfrm>
            <a:off x="483150" y="1336161"/>
            <a:ext cx="3619800" cy="542700"/>
          </a:xfrm>
          <a:prstGeom prst="rect">
            <a:avLst/>
          </a:prstGeom>
        </p:spPr>
        <p:txBody>
          <a:bodyPr spcFirstLastPara="1" wrap="square" lIns="91425" tIns="91425" rIns="91425" bIns="91425" anchor="t" anchorCtr="0">
            <a:noAutofit/>
          </a:bodyPr>
          <a:lstStyle>
            <a:lvl1pPr lvl="0">
              <a:spcBef>
                <a:spcPts val="0"/>
              </a:spcBef>
              <a:spcAft>
                <a:spcPts val="0"/>
              </a:spcAft>
              <a:buSzPts val="2000"/>
              <a:buNone/>
              <a:defRPr/>
            </a:lvl1pPr>
            <a:lvl2pPr lvl="1">
              <a:spcBef>
                <a:spcPts val="0"/>
              </a:spcBef>
              <a:spcAft>
                <a:spcPts val="0"/>
              </a:spcAft>
              <a:buSzPts val="2000"/>
              <a:buNone/>
              <a:defRPr/>
            </a:lvl2pPr>
            <a:lvl3pPr lvl="2">
              <a:spcBef>
                <a:spcPts val="0"/>
              </a:spcBef>
              <a:spcAft>
                <a:spcPts val="0"/>
              </a:spcAft>
              <a:buSzPts val="2000"/>
              <a:buNone/>
              <a:defRPr/>
            </a:lvl3pPr>
            <a:lvl4pPr lvl="3">
              <a:spcBef>
                <a:spcPts val="0"/>
              </a:spcBef>
              <a:spcAft>
                <a:spcPts val="0"/>
              </a:spcAft>
              <a:buSzPts val="2000"/>
              <a:buNone/>
              <a:defRPr/>
            </a:lvl4pPr>
            <a:lvl5pPr lvl="4">
              <a:spcBef>
                <a:spcPts val="0"/>
              </a:spcBef>
              <a:spcAft>
                <a:spcPts val="0"/>
              </a:spcAft>
              <a:buSzPts val="2000"/>
              <a:buNone/>
              <a:defRPr/>
            </a:lvl5pPr>
            <a:lvl6pPr lvl="5">
              <a:spcBef>
                <a:spcPts val="0"/>
              </a:spcBef>
              <a:spcAft>
                <a:spcPts val="0"/>
              </a:spcAft>
              <a:buSzPts val="2000"/>
              <a:buNone/>
              <a:defRPr/>
            </a:lvl6pPr>
            <a:lvl7pPr lvl="6">
              <a:spcBef>
                <a:spcPts val="0"/>
              </a:spcBef>
              <a:spcAft>
                <a:spcPts val="0"/>
              </a:spcAft>
              <a:buSzPts val="2000"/>
              <a:buNone/>
              <a:defRPr/>
            </a:lvl7pPr>
            <a:lvl8pPr lvl="7">
              <a:spcBef>
                <a:spcPts val="0"/>
              </a:spcBef>
              <a:spcAft>
                <a:spcPts val="0"/>
              </a:spcAft>
              <a:buSzPts val="2000"/>
              <a:buNone/>
              <a:defRPr/>
            </a:lvl8pPr>
            <a:lvl9pPr lvl="8">
              <a:spcBef>
                <a:spcPts val="0"/>
              </a:spcBef>
              <a:spcAft>
                <a:spcPts val="0"/>
              </a:spcAft>
              <a:buSzPts val="2000"/>
              <a:buNone/>
              <a:defRPr/>
            </a:lvl9pPr>
          </a:lstStyle>
          <a:p>
            <a:endParaRPr/>
          </a:p>
        </p:txBody>
      </p:sp>
      <p:sp>
        <p:nvSpPr>
          <p:cNvPr id="114" name="Google Shape;114;p26"/>
          <p:cNvSpPr txBox="1">
            <a:spLocks noGrp="1"/>
          </p:cNvSpPr>
          <p:nvPr>
            <p:ph type="subTitle" idx="4"/>
          </p:nvPr>
        </p:nvSpPr>
        <p:spPr>
          <a:xfrm>
            <a:off x="5048000" y="1336161"/>
            <a:ext cx="3619800" cy="542700"/>
          </a:xfrm>
          <a:prstGeom prst="rect">
            <a:avLst/>
          </a:prstGeom>
        </p:spPr>
        <p:txBody>
          <a:bodyPr spcFirstLastPara="1" wrap="square" lIns="91425" tIns="91425" rIns="91425" bIns="91425" anchor="t" anchorCtr="0">
            <a:noAutofit/>
          </a:bodyPr>
          <a:lstStyle>
            <a:lvl1pPr lvl="0">
              <a:spcBef>
                <a:spcPts val="0"/>
              </a:spcBef>
              <a:spcAft>
                <a:spcPts val="0"/>
              </a:spcAft>
              <a:buSzPts val="2000"/>
              <a:buNone/>
              <a:defRPr/>
            </a:lvl1pPr>
            <a:lvl2pPr lvl="1">
              <a:spcBef>
                <a:spcPts val="0"/>
              </a:spcBef>
              <a:spcAft>
                <a:spcPts val="0"/>
              </a:spcAft>
              <a:buSzPts val="2000"/>
              <a:buNone/>
              <a:defRPr/>
            </a:lvl2pPr>
            <a:lvl3pPr lvl="2">
              <a:spcBef>
                <a:spcPts val="0"/>
              </a:spcBef>
              <a:spcAft>
                <a:spcPts val="0"/>
              </a:spcAft>
              <a:buSzPts val="2000"/>
              <a:buNone/>
              <a:defRPr/>
            </a:lvl3pPr>
            <a:lvl4pPr lvl="3">
              <a:spcBef>
                <a:spcPts val="0"/>
              </a:spcBef>
              <a:spcAft>
                <a:spcPts val="0"/>
              </a:spcAft>
              <a:buSzPts val="2000"/>
              <a:buNone/>
              <a:defRPr/>
            </a:lvl4pPr>
            <a:lvl5pPr lvl="4">
              <a:spcBef>
                <a:spcPts val="0"/>
              </a:spcBef>
              <a:spcAft>
                <a:spcPts val="0"/>
              </a:spcAft>
              <a:buSzPts val="2000"/>
              <a:buNone/>
              <a:defRPr/>
            </a:lvl5pPr>
            <a:lvl6pPr lvl="5">
              <a:spcBef>
                <a:spcPts val="0"/>
              </a:spcBef>
              <a:spcAft>
                <a:spcPts val="0"/>
              </a:spcAft>
              <a:buSzPts val="2000"/>
              <a:buNone/>
              <a:defRPr/>
            </a:lvl6pPr>
            <a:lvl7pPr lvl="6">
              <a:spcBef>
                <a:spcPts val="0"/>
              </a:spcBef>
              <a:spcAft>
                <a:spcPts val="0"/>
              </a:spcAft>
              <a:buSzPts val="2000"/>
              <a:buNone/>
              <a:defRPr/>
            </a:lvl7pPr>
            <a:lvl8pPr lvl="7">
              <a:spcBef>
                <a:spcPts val="0"/>
              </a:spcBef>
              <a:spcAft>
                <a:spcPts val="0"/>
              </a:spcAft>
              <a:buSzPts val="2000"/>
              <a:buNone/>
              <a:defRPr/>
            </a:lvl8pPr>
            <a:lvl9pPr lvl="8">
              <a:spcBef>
                <a:spcPts val="0"/>
              </a:spcBef>
              <a:spcAft>
                <a:spcPts val="0"/>
              </a:spcAft>
              <a:buSzPts val="2000"/>
              <a:buNone/>
              <a:defRPr/>
            </a:lvl9pPr>
          </a:lstStyle>
          <a:p>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hree big ideas">
  <p:cSld name="CUSTOM_2_2">
    <p:spTree>
      <p:nvGrpSpPr>
        <p:cNvPr id="1" name="Shape 115"/>
        <p:cNvGrpSpPr/>
        <p:nvPr/>
      </p:nvGrpSpPr>
      <p:grpSpPr>
        <a:xfrm>
          <a:off x="0" y="0"/>
          <a:ext cx="0" cy="0"/>
          <a:chOff x="0" y="0"/>
          <a:chExt cx="0" cy="0"/>
        </a:xfrm>
      </p:grpSpPr>
      <p:sp>
        <p:nvSpPr>
          <p:cNvPr id="116" name="Google Shape;116;p2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
        <p:nvSpPr>
          <p:cNvPr id="117" name="Google Shape;117;p27"/>
          <p:cNvSpPr txBox="1">
            <a:spLocks noGrp="1"/>
          </p:cNvSpPr>
          <p:nvPr>
            <p:ph type="body" idx="1"/>
          </p:nvPr>
        </p:nvSpPr>
        <p:spPr>
          <a:xfrm>
            <a:off x="483175" y="2417500"/>
            <a:ext cx="2455500" cy="2373600"/>
          </a:xfrm>
          <a:prstGeom prst="rect">
            <a:avLst/>
          </a:prstGeom>
        </p:spPr>
        <p:txBody>
          <a:bodyPr spcFirstLastPara="1" wrap="square" lIns="91425" tIns="91425" rIns="91425" bIns="91425" anchor="t" anchorCtr="0">
            <a:normAutofit/>
          </a:bodyPr>
          <a:lstStyle>
            <a:lvl1pPr marL="457200" lvl="0" indent="-314325">
              <a:spcBef>
                <a:spcPts val="0"/>
              </a:spcBef>
              <a:spcAft>
                <a:spcPts val="0"/>
              </a:spcAft>
              <a:buSzPts val="1350"/>
              <a:buChar char="●"/>
              <a:defRPr/>
            </a:lvl1pPr>
            <a:lvl2pPr marL="914400" lvl="1" indent="-314325">
              <a:spcBef>
                <a:spcPts val="0"/>
              </a:spcBef>
              <a:spcAft>
                <a:spcPts val="0"/>
              </a:spcAft>
              <a:buSzPts val="1350"/>
              <a:buChar char="○"/>
              <a:defRPr/>
            </a:lvl2pPr>
            <a:lvl3pPr marL="1371600" lvl="2" indent="-314325">
              <a:spcBef>
                <a:spcPts val="0"/>
              </a:spcBef>
              <a:spcAft>
                <a:spcPts val="0"/>
              </a:spcAft>
              <a:buSzPts val="1350"/>
              <a:buChar char="■"/>
              <a:defRPr/>
            </a:lvl3pPr>
            <a:lvl4pPr marL="1828800" lvl="3" indent="-314325">
              <a:spcBef>
                <a:spcPts val="0"/>
              </a:spcBef>
              <a:spcAft>
                <a:spcPts val="0"/>
              </a:spcAft>
              <a:buSzPts val="1350"/>
              <a:buChar char="●"/>
              <a:defRPr/>
            </a:lvl4pPr>
            <a:lvl5pPr marL="2286000" lvl="4" indent="-314325">
              <a:spcBef>
                <a:spcPts val="0"/>
              </a:spcBef>
              <a:spcAft>
                <a:spcPts val="0"/>
              </a:spcAft>
              <a:buSzPts val="1350"/>
              <a:buChar char="○"/>
              <a:defRPr/>
            </a:lvl5pPr>
            <a:lvl6pPr marL="2743200" lvl="5" indent="-314325">
              <a:spcBef>
                <a:spcPts val="0"/>
              </a:spcBef>
              <a:spcAft>
                <a:spcPts val="0"/>
              </a:spcAft>
              <a:buSzPts val="1350"/>
              <a:buChar char="■"/>
              <a:defRPr/>
            </a:lvl6pPr>
            <a:lvl7pPr marL="3200400" lvl="6" indent="-314325">
              <a:spcBef>
                <a:spcPts val="0"/>
              </a:spcBef>
              <a:spcAft>
                <a:spcPts val="0"/>
              </a:spcAft>
              <a:buSzPts val="1350"/>
              <a:buChar char="●"/>
              <a:defRPr/>
            </a:lvl7pPr>
            <a:lvl8pPr marL="3657600" lvl="7" indent="-314325">
              <a:spcBef>
                <a:spcPts val="0"/>
              </a:spcBef>
              <a:spcAft>
                <a:spcPts val="0"/>
              </a:spcAft>
              <a:buSzPts val="1350"/>
              <a:buChar char="○"/>
              <a:defRPr/>
            </a:lvl8pPr>
            <a:lvl9pPr marL="4114800" lvl="8" indent="-314325">
              <a:spcBef>
                <a:spcPts val="0"/>
              </a:spcBef>
              <a:spcAft>
                <a:spcPts val="0"/>
              </a:spcAft>
              <a:buSzPts val="1350"/>
              <a:buChar char="■"/>
              <a:defRPr/>
            </a:lvl9pPr>
          </a:lstStyle>
          <a:p>
            <a:endParaRPr/>
          </a:p>
        </p:txBody>
      </p:sp>
      <p:sp>
        <p:nvSpPr>
          <p:cNvPr id="118" name="Google Shape;118;p27"/>
          <p:cNvSpPr txBox="1">
            <a:spLocks noGrp="1"/>
          </p:cNvSpPr>
          <p:nvPr>
            <p:ph type="body" idx="2"/>
          </p:nvPr>
        </p:nvSpPr>
        <p:spPr>
          <a:xfrm>
            <a:off x="3347725" y="2417500"/>
            <a:ext cx="2455500" cy="2373600"/>
          </a:xfrm>
          <a:prstGeom prst="rect">
            <a:avLst/>
          </a:prstGeom>
        </p:spPr>
        <p:txBody>
          <a:bodyPr spcFirstLastPara="1" wrap="square" lIns="91425" tIns="91425" rIns="91425" bIns="91425" anchor="t" anchorCtr="0">
            <a:normAutofit/>
          </a:bodyPr>
          <a:lstStyle>
            <a:lvl1pPr marL="457200" lvl="0" indent="-314325">
              <a:spcBef>
                <a:spcPts val="0"/>
              </a:spcBef>
              <a:spcAft>
                <a:spcPts val="0"/>
              </a:spcAft>
              <a:buSzPts val="1350"/>
              <a:buChar char="●"/>
              <a:defRPr/>
            </a:lvl1pPr>
            <a:lvl2pPr marL="914400" lvl="1" indent="-314325">
              <a:spcBef>
                <a:spcPts val="0"/>
              </a:spcBef>
              <a:spcAft>
                <a:spcPts val="0"/>
              </a:spcAft>
              <a:buSzPts val="1350"/>
              <a:buChar char="○"/>
              <a:defRPr/>
            </a:lvl2pPr>
            <a:lvl3pPr marL="1371600" lvl="2" indent="-314325">
              <a:spcBef>
                <a:spcPts val="0"/>
              </a:spcBef>
              <a:spcAft>
                <a:spcPts val="0"/>
              </a:spcAft>
              <a:buSzPts val="1350"/>
              <a:buChar char="■"/>
              <a:defRPr/>
            </a:lvl3pPr>
            <a:lvl4pPr marL="1828800" lvl="3" indent="-314325">
              <a:spcBef>
                <a:spcPts val="0"/>
              </a:spcBef>
              <a:spcAft>
                <a:spcPts val="0"/>
              </a:spcAft>
              <a:buSzPts val="1350"/>
              <a:buChar char="●"/>
              <a:defRPr/>
            </a:lvl4pPr>
            <a:lvl5pPr marL="2286000" lvl="4" indent="-314325">
              <a:spcBef>
                <a:spcPts val="0"/>
              </a:spcBef>
              <a:spcAft>
                <a:spcPts val="0"/>
              </a:spcAft>
              <a:buSzPts val="1350"/>
              <a:buChar char="○"/>
              <a:defRPr/>
            </a:lvl5pPr>
            <a:lvl6pPr marL="2743200" lvl="5" indent="-314325">
              <a:spcBef>
                <a:spcPts val="0"/>
              </a:spcBef>
              <a:spcAft>
                <a:spcPts val="0"/>
              </a:spcAft>
              <a:buSzPts val="1350"/>
              <a:buChar char="■"/>
              <a:defRPr/>
            </a:lvl6pPr>
            <a:lvl7pPr marL="3200400" lvl="6" indent="-314325">
              <a:spcBef>
                <a:spcPts val="0"/>
              </a:spcBef>
              <a:spcAft>
                <a:spcPts val="0"/>
              </a:spcAft>
              <a:buSzPts val="1350"/>
              <a:buChar char="●"/>
              <a:defRPr/>
            </a:lvl7pPr>
            <a:lvl8pPr marL="3657600" lvl="7" indent="-314325">
              <a:spcBef>
                <a:spcPts val="0"/>
              </a:spcBef>
              <a:spcAft>
                <a:spcPts val="0"/>
              </a:spcAft>
              <a:buSzPts val="1350"/>
              <a:buChar char="○"/>
              <a:defRPr/>
            </a:lvl8pPr>
            <a:lvl9pPr marL="4114800" lvl="8" indent="-314325">
              <a:spcBef>
                <a:spcPts val="0"/>
              </a:spcBef>
              <a:spcAft>
                <a:spcPts val="0"/>
              </a:spcAft>
              <a:buSzPts val="1350"/>
              <a:buChar char="■"/>
              <a:defRPr/>
            </a:lvl9pPr>
          </a:lstStyle>
          <a:p>
            <a:endParaRPr/>
          </a:p>
        </p:txBody>
      </p:sp>
      <p:sp>
        <p:nvSpPr>
          <p:cNvPr id="119" name="Google Shape;119;p27"/>
          <p:cNvSpPr txBox="1">
            <a:spLocks noGrp="1"/>
          </p:cNvSpPr>
          <p:nvPr>
            <p:ph type="body" idx="3"/>
          </p:nvPr>
        </p:nvSpPr>
        <p:spPr>
          <a:xfrm>
            <a:off x="6212275" y="2417500"/>
            <a:ext cx="2455500" cy="2373600"/>
          </a:xfrm>
          <a:prstGeom prst="rect">
            <a:avLst/>
          </a:prstGeom>
        </p:spPr>
        <p:txBody>
          <a:bodyPr spcFirstLastPara="1" wrap="square" lIns="91425" tIns="91425" rIns="91425" bIns="91425" anchor="t" anchorCtr="0">
            <a:normAutofit/>
          </a:bodyPr>
          <a:lstStyle>
            <a:lvl1pPr marL="457200" lvl="0" indent="-314325">
              <a:spcBef>
                <a:spcPts val="0"/>
              </a:spcBef>
              <a:spcAft>
                <a:spcPts val="0"/>
              </a:spcAft>
              <a:buSzPts val="1350"/>
              <a:buChar char="●"/>
              <a:defRPr/>
            </a:lvl1pPr>
            <a:lvl2pPr marL="914400" lvl="1" indent="-314325">
              <a:spcBef>
                <a:spcPts val="0"/>
              </a:spcBef>
              <a:spcAft>
                <a:spcPts val="0"/>
              </a:spcAft>
              <a:buSzPts val="1350"/>
              <a:buChar char="○"/>
              <a:defRPr/>
            </a:lvl2pPr>
            <a:lvl3pPr marL="1371600" lvl="2" indent="-314325">
              <a:spcBef>
                <a:spcPts val="0"/>
              </a:spcBef>
              <a:spcAft>
                <a:spcPts val="0"/>
              </a:spcAft>
              <a:buSzPts val="1350"/>
              <a:buChar char="■"/>
              <a:defRPr/>
            </a:lvl3pPr>
            <a:lvl4pPr marL="1828800" lvl="3" indent="-314325">
              <a:spcBef>
                <a:spcPts val="0"/>
              </a:spcBef>
              <a:spcAft>
                <a:spcPts val="0"/>
              </a:spcAft>
              <a:buSzPts val="1350"/>
              <a:buChar char="●"/>
              <a:defRPr/>
            </a:lvl4pPr>
            <a:lvl5pPr marL="2286000" lvl="4" indent="-314325">
              <a:spcBef>
                <a:spcPts val="0"/>
              </a:spcBef>
              <a:spcAft>
                <a:spcPts val="0"/>
              </a:spcAft>
              <a:buSzPts val="1350"/>
              <a:buChar char="○"/>
              <a:defRPr/>
            </a:lvl5pPr>
            <a:lvl6pPr marL="2743200" lvl="5" indent="-314325">
              <a:spcBef>
                <a:spcPts val="0"/>
              </a:spcBef>
              <a:spcAft>
                <a:spcPts val="0"/>
              </a:spcAft>
              <a:buSzPts val="1350"/>
              <a:buChar char="■"/>
              <a:defRPr/>
            </a:lvl6pPr>
            <a:lvl7pPr marL="3200400" lvl="6" indent="-314325">
              <a:spcBef>
                <a:spcPts val="0"/>
              </a:spcBef>
              <a:spcAft>
                <a:spcPts val="0"/>
              </a:spcAft>
              <a:buSzPts val="1350"/>
              <a:buChar char="●"/>
              <a:defRPr/>
            </a:lvl7pPr>
            <a:lvl8pPr marL="3657600" lvl="7" indent="-314325">
              <a:spcBef>
                <a:spcPts val="0"/>
              </a:spcBef>
              <a:spcAft>
                <a:spcPts val="0"/>
              </a:spcAft>
              <a:buSzPts val="1350"/>
              <a:buChar char="○"/>
              <a:defRPr/>
            </a:lvl8pPr>
            <a:lvl9pPr marL="4114800" lvl="8" indent="-314325">
              <a:spcBef>
                <a:spcPts val="0"/>
              </a:spcBef>
              <a:spcAft>
                <a:spcPts val="0"/>
              </a:spcAft>
              <a:buSzPts val="1350"/>
              <a:buChar char="■"/>
              <a:defRPr/>
            </a:lvl9pPr>
          </a:lstStyle>
          <a:p>
            <a:endParaRPr/>
          </a:p>
        </p:txBody>
      </p:sp>
      <p:sp>
        <p:nvSpPr>
          <p:cNvPr id="120" name="Google Shape;120;p27"/>
          <p:cNvSpPr txBox="1">
            <a:spLocks noGrp="1"/>
          </p:cNvSpPr>
          <p:nvPr>
            <p:ph type="title"/>
          </p:nvPr>
        </p:nvSpPr>
        <p:spPr>
          <a:xfrm>
            <a:off x="483175" y="450025"/>
            <a:ext cx="8184600" cy="758100"/>
          </a:xfrm>
          <a:prstGeom prst="rect">
            <a:avLst/>
          </a:prstGeom>
        </p:spPr>
        <p:txBody>
          <a:bodyPr spcFirstLastPara="1" wrap="square" lIns="91425" tIns="91425" rIns="91425" bIns="91425" anchor="ctr" anchorCtr="0">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a:endParaRPr/>
          </a:p>
        </p:txBody>
      </p:sp>
      <p:sp>
        <p:nvSpPr>
          <p:cNvPr id="121" name="Google Shape;121;p27"/>
          <p:cNvSpPr txBox="1">
            <a:spLocks noGrp="1"/>
          </p:cNvSpPr>
          <p:nvPr>
            <p:ph type="subTitle" idx="4"/>
          </p:nvPr>
        </p:nvSpPr>
        <p:spPr>
          <a:xfrm>
            <a:off x="483175" y="1336150"/>
            <a:ext cx="2455500" cy="778500"/>
          </a:xfrm>
          <a:prstGeom prst="rect">
            <a:avLst/>
          </a:prstGeom>
        </p:spPr>
        <p:txBody>
          <a:bodyPr spcFirstLastPara="1" wrap="square" lIns="91425" tIns="91425" rIns="91425" bIns="91425" anchor="t" anchorCtr="0">
            <a:noAutofit/>
          </a:bodyPr>
          <a:lstStyle>
            <a:lvl1pPr lvl="0">
              <a:spcBef>
                <a:spcPts val="0"/>
              </a:spcBef>
              <a:spcAft>
                <a:spcPts val="0"/>
              </a:spcAft>
              <a:buSzPts val="2000"/>
              <a:buNone/>
              <a:defRPr/>
            </a:lvl1pPr>
            <a:lvl2pPr lvl="1">
              <a:spcBef>
                <a:spcPts val="0"/>
              </a:spcBef>
              <a:spcAft>
                <a:spcPts val="0"/>
              </a:spcAft>
              <a:buSzPts val="2000"/>
              <a:buNone/>
              <a:defRPr/>
            </a:lvl2pPr>
            <a:lvl3pPr lvl="2">
              <a:spcBef>
                <a:spcPts val="0"/>
              </a:spcBef>
              <a:spcAft>
                <a:spcPts val="0"/>
              </a:spcAft>
              <a:buSzPts val="2000"/>
              <a:buNone/>
              <a:defRPr/>
            </a:lvl3pPr>
            <a:lvl4pPr lvl="3">
              <a:spcBef>
                <a:spcPts val="0"/>
              </a:spcBef>
              <a:spcAft>
                <a:spcPts val="0"/>
              </a:spcAft>
              <a:buSzPts val="2000"/>
              <a:buNone/>
              <a:defRPr/>
            </a:lvl4pPr>
            <a:lvl5pPr lvl="4">
              <a:spcBef>
                <a:spcPts val="0"/>
              </a:spcBef>
              <a:spcAft>
                <a:spcPts val="0"/>
              </a:spcAft>
              <a:buSzPts val="2000"/>
              <a:buNone/>
              <a:defRPr/>
            </a:lvl5pPr>
            <a:lvl6pPr lvl="5">
              <a:spcBef>
                <a:spcPts val="0"/>
              </a:spcBef>
              <a:spcAft>
                <a:spcPts val="0"/>
              </a:spcAft>
              <a:buSzPts val="2000"/>
              <a:buNone/>
              <a:defRPr/>
            </a:lvl6pPr>
            <a:lvl7pPr lvl="6">
              <a:spcBef>
                <a:spcPts val="0"/>
              </a:spcBef>
              <a:spcAft>
                <a:spcPts val="0"/>
              </a:spcAft>
              <a:buSzPts val="2000"/>
              <a:buNone/>
              <a:defRPr/>
            </a:lvl7pPr>
            <a:lvl8pPr lvl="7">
              <a:spcBef>
                <a:spcPts val="0"/>
              </a:spcBef>
              <a:spcAft>
                <a:spcPts val="0"/>
              </a:spcAft>
              <a:buSzPts val="2000"/>
              <a:buNone/>
              <a:defRPr/>
            </a:lvl8pPr>
            <a:lvl9pPr lvl="8">
              <a:spcBef>
                <a:spcPts val="0"/>
              </a:spcBef>
              <a:spcAft>
                <a:spcPts val="0"/>
              </a:spcAft>
              <a:buSzPts val="2000"/>
              <a:buNone/>
              <a:defRPr/>
            </a:lvl9pPr>
          </a:lstStyle>
          <a:p>
            <a:endParaRPr/>
          </a:p>
        </p:txBody>
      </p:sp>
      <p:sp>
        <p:nvSpPr>
          <p:cNvPr id="122" name="Google Shape;122;p27"/>
          <p:cNvSpPr txBox="1">
            <a:spLocks noGrp="1"/>
          </p:cNvSpPr>
          <p:nvPr>
            <p:ph type="subTitle" idx="5"/>
          </p:nvPr>
        </p:nvSpPr>
        <p:spPr>
          <a:xfrm>
            <a:off x="3347725" y="1336150"/>
            <a:ext cx="2455500" cy="778500"/>
          </a:xfrm>
          <a:prstGeom prst="rect">
            <a:avLst/>
          </a:prstGeom>
        </p:spPr>
        <p:txBody>
          <a:bodyPr spcFirstLastPara="1" wrap="square" lIns="91425" tIns="91425" rIns="91425" bIns="91425" anchor="t" anchorCtr="0">
            <a:noAutofit/>
          </a:bodyPr>
          <a:lstStyle>
            <a:lvl1pPr lvl="0">
              <a:spcBef>
                <a:spcPts val="0"/>
              </a:spcBef>
              <a:spcAft>
                <a:spcPts val="0"/>
              </a:spcAft>
              <a:buSzPts val="2000"/>
              <a:buNone/>
              <a:defRPr/>
            </a:lvl1pPr>
            <a:lvl2pPr lvl="1">
              <a:spcBef>
                <a:spcPts val="0"/>
              </a:spcBef>
              <a:spcAft>
                <a:spcPts val="0"/>
              </a:spcAft>
              <a:buSzPts val="2000"/>
              <a:buNone/>
              <a:defRPr/>
            </a:lvl2pPr>
            <a:lvl3pPr lvl="2">
              <a:spcBef>
                <a:spcPts val="0"/>
              </a:spcBef>
              <a:spcAft>
                <a:spcPts val="0"/>
              </a:spcAft>
              <a:buSzPts val="2000"/>
              <a:buNone/>
              <a:defRPr/>
            </a:lvl3pPr>
            <a:lvl4pPr lvl="3">
              <a:spcBef>
                <a:spcPts val="0"/>
              </a:spcBef>
              <a:spcAft>
                <a:spcPts val="0"/>
              </a:spcAft>
              <a:buSzPts val="2000"/>
              <a:buNone/>
              <a:defRPr/>
            </a:lvl4pPr>
            <a:lvl5pPr lvl="4">
              <a:spcBef>
                <a:spcPts val="0"/>
              </a:spcBef>
              <a:spcAft>
                <a:spcPts val="0"/>
              </a:spcAft>
              <a:buSzPts val="2000"/>
              <a:buNone/>
              <a:defRPr/>
            </a:lvl5pPr>
            <a:lvl6pPr lvl="5">
              <a:spcBef>
                <a:spcPts val="0"/>
              </a:spcBef>
              <a:spcAft>
                <a:spcPts val="0"/>
              </a:spcAft>
              <a:buSzPts val="2000"/>
              <a:buNone/>
              <a:defRPr/>
            </a:lvl6pPr>
            <a:lvl7pPr lvl="6">
              <a:spcBef>
                <a:spcPts val="0"/>
              </a:spcBef>
              <a:spcAft>
                <a:spcPts val="0"/>
              </a:spcAft>
              <a:buSzPts val="2000"/>
              <a:buNone/>
              <a:defRPr/>
            </a:lvl7pPr>
            <a:lvl8pPr lvl="7">
              <a:spcBef>
                <a:spcPts val="0"/>
              </a:spcBef>
              <a:spcAft>
                <a:spcPts val="0"/>
              </a:spcAft>
              <a:buSzPts val="2000"/>
              <a:buNone/>
              <a:defRPr/>
            </a:lvl8pPr>
            <a:lvl9pPr lvl="8">
              <a:spcBef>
                <a:spcPts val="0"/>
              </a:spcBef>
              <a:spcAft>
                <a:spcPts val="0"/>
              </a:spcAft>
              <a:buSzPts val="2000"/>
              <a:buNone/>
              <a:defRPr/>
            </a:lvl9pPr>
          </a:lstStyle>
          <a:p>
            <a:endParaRPr/>
          </a:p>
        </p:txBody>
      </p:sp>
      <p:sp>
        <p:nvSpPr>
          <p:cNvPr id="123" name="Google Shape;123;p27"/>
          <p:cNvSpPr txBox="1">
            <a:spLocks noGrp="1"/>
          </p:cNvSpPr>
          <p:nvPr>
            <p:ph type="subTitle" idx="6"/>
          </p:nvPr>
        </p:nvSpPr>
        <p:spPr>
          <a:xfrm>
            <a:off x="6212275" y="1336150"/>
            <a:ext cx="2455500" cy="778500"/>
          </a:xfrm>
          <a:prstGeom prst="rect">
            <a:avLst/>
          </a:prstGeom>
        </p:spPr>
        <p:txBody>
          <a:bodyPr spcFirstLastPara="1" wrap="square" lIns="91425" tIns="91425" rIns="91425" bIns="91425" anchor="t" anchorCtr="0">
            <a:noAutofit/>
          </a:bodyPr>
          <a:lstStyle>
            <a:lvl1pPr lvl="0">
              <a:spcBef>
                <a:spcPts val="0"/>
              </a:spcBef>
              <a:spcAft>
                <a:spcPts val="0"/>
              </a:spcAft>
              <a:buSzPts val="2000"/>
              <a:buNone/>
              <a:defRPr/>
            </a:lvl1pPr>
            <a:lvl2pPr lvl="1">
              <a:spcBef>
                <a:spcPts val="0"/>
              </a:spcBef>
              <a:spcAft>
                <a:spcPts val="0"/>
              </a:spcAft>
              <a:buSzPts val="2000"/>
              <a:buNone/>
              <a:defRPr/>
            </a:lvl2pPr>
            <a:lvl3pPr lvl="2">
              <a:spcBef>
                <a:spcPts val="0"/>
              </a:spcBef>
              <a:spcAft>
                <a:spcPts val="0"/>
              </a:spcAft>
              <a:buSzPts val="2000"/>
              <a:buNone/>
              <a:defRPr/>
            </a:lvl3pPr>
            <a:lvl4pPr lvl="3">
              <a:spcBef>
                <a:spcPts val="0"/>
              </a:spcBef>
              <a:spcAft>
                <a:spcPts val="0"/>
              </a:spcAft>
              <a:buSzPts val="2000"/>
              <a:buNone/>
              <a:defRPr/>
            </a:lvl4pPr>
            <a:lvl5pPr lvl="4">
              <a:spcBef>
                <a:spcPts val="0"/>
              </a:spcBef>
              <a:spcAft>
                <a:spcPts val="0"/>
              </a:spcAft>
              <a:buSzPts val="2000"/>
              <a:buNone/>
              <a:defRPr/>
            </a:lvl5pPr>
            <a:lvl6pPr lvl="5">
              <a:spcBef>
                <a:spcPts val="0"/>
              </a:spcBef>
              <a:spcAft>
                <a:spcPts val="0"/>
              </a:spcAft>
              <a:buSzPts val="2000"/>
              <a:buNone/>
              <a:defRPr/>
            </a:lvl6pPr>
            <a:lvl7pPr lvl="6">
              <a:spcBef>
                <a:spcPts val="0"/>
              </a:spcBef>
              <a:spcAft>
                <a:spcPts val="0"/>
              </a:spcAft>
              <a:buSzPts val="2000"/>
              <a:buNone/>
              <a:defRPr/>
            </a:lvl7pPr>
            <a:lvl8pPr lvl="7">
              <a:spcBef>
                <a:spcPts val="0"/>
              </a:spcBef>
              <a:spcAft>
                <a:spcPts val="0"/>
              </a:spcAft>
              <a:buSzPts val="2000"/>
              <a:buNone/>
              <a:defRPr/>
            </a:lvl8pPr>
            <a:lvl9pPr lvl="8">
              <a:spcBef>
                <a:spcPts val="0"/>
              </a:spcBef>
              <a:spcAft>
                <a:spcPts val="0"/>
              </a:spcAft>
              <a:buSzPts val="2000"/>
              <a:buNone/>
              <a:defRPr/>
            </a:lvl9pPr>
          </a:lstStyle>
          <a:p>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Four big ideas">
  <p:cSld name="CUSTOM_3_1">
    <p:spTree>
      <p:nvGrpSpPr>
        <p:cNvPr id="1" name="Shape 124"/>
        <p:cNvGrpSpPr/>
        <p:nvPr/>
      </p:nvGrpSpPr>
      <p:grpSpPr>
        <a:xfrm>
          <a:off x="0" y="0"/>
          <a:ext cx="0" cy="0"/>
          <a:chOff x="0" y="0"/>
          <a:chExt cx="0" cy="0"/>
        </a:xfrm>
      </p:grpSpPr>
      <p:sp>
        <p:nvSpPr>
          <p:cNvPr id="125" name="Google Shape;125;p2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
        <p:nvSpPr>
          <p:cNvPr id="126" name="Google Shape;126;p28"/>
          <p:cNvSpPr txBox="1">
            <a:spLocks noGrp="1"/>
          </p:cNvSpPr>
          <p:nvPr>
            <p:ph type="body" idx="1"/>
          </p:nvPr>
        </p:nvSpPr>
        <p:spPr>
          <a:xfrm>
            <a:off x="366725" y="1759093"/>
            <a:ext cx="3838500" cy="11385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14325">
              <a:spcBef>
                <a:spcPts val="0"/>
              </a:spcBef>
              <a:spcAft>
                <a:spcPts val="0"/>
              </a:spcAft>
              <a:buSzPts val="1350"/>
              <a:buChar char="○"/>
              <a:defRPr/>
            </a:lvl2pPr>
            <a:lvl3pPr marL="1371600" lvl="2" indent="-314325">
              <a:spcBef>
                <a:spcPts val="0"/>
              </a:spcBef>
              <a:spcAft>
                <a:spcPts val="0"/>
              </a:spcAft>
              <a:buSzPts val="1350"/>
              <a:buChar char="■"/>
              <a:defRPr/>
            </a:lvl3pPr>
            <a:lvl4pPr marL="1828800" lvl="3" indent="-314325">
              <a:spcBef>
                <a:spcPts val="0"/>
              </a:spcBef>
              <a:spcAft>
                <a:spcPts val="0"/>
              </a:spcAft>
              <a:buSzPts val="1350"/>
              <a:buChar char="●"/>
              <a:defRPr/>
            </a:lvl4pPr>
            <a:lvl5pPr marL="2286000" lvl="4" indent="-314325">
              <a:spcBef>
                <a:spcPts val="0"/>
              </a:spcBef>
              <a:spcAft>
                <a:spcPts val="0"/>
              </a:spcAft>
              <a:buSzPts val="1350"/>
              <a:buChar char="○"/>
              <a:defRPr/>
            </a:lvl5pPr>
            <a:lvl6pPr marL="2743200" lvl="5" indent="-314325">
              <a:spcBef>
                <a:spcPts val="0"/>
              </a:spcBef>
              <a:spcAft>
                <a:spcPts val="0"/>
              </a:spcAft>
              <a:buSzPts val="1350"/>
              <a:buChar char="■"/>
              <a:defRPr/>
            </a:lvl6pPr>
            <a:lvl7pPr marL="3200400" lvl="6" indent="-314325">
              <a:spcBef>
                <a:spcPts val="0"/>
              </a:spcBef>
              <a:spcAft>
                <a:spcPts val="0"/>
              </a:spcAft>
              <a:buSzPts val="1350"/>
              <a:buChar char="●"/>
              <a:defRPr/>
            </a:lvl7pPr>
            <a:lvl8pPr marL="3657600" lvl="7" indent="-314325">
              <a:spcBef>
                <a:spcPts val="0"/>
              </a:spcBef>
              <a:spcAft>
                <a:spcPts val="0"/>
              </a:spcAft>
              <a:buSzPts val="1350"/>
              <a:buChar char="○"/>
              <a:defRPr/>
            </a:lvl8pPr>
            <a:lvl9pPr marL="4114800" lvl="8" indent="-314325">
              <a:spcBef>
                <a:spcPts val="0"/>
              </a:spcBef>
              <a:spcAft>
                <a:spcPts val="0"/>
              </a:spcAft>
              <a:buSzPts val="1350"/>
              <a:buChar char="■"/>
              <a:defRPr/>
            </a:lvl9pPr>
          </a:lstStyle>
          <a:p>
            <a:endParaRPr/>
          </a:p>
        </p:txBody>
      </p:sp>
      <p:sp>
        <p:nvSpPr>
          <p:cNvPr id="127" name="Google Shape;127;p28"/>
          <p:cNvSpPr txBox="1">
            <a:spLocks noGrp="1"/>
          </p:cNvSpPr>
          <p:nvPr>
            <p:ph type="body" idx="2"/>
          </p:nvPr>
        </p:nvSpPr>
        <p:spPr>
          <a:xfrm>
            <a:off x="4938725" y="1759093"/>
            <a:ext cx="3838500" cy="11385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14325">
              <a:spcBef>
                <a:spcPts val="0"/>
              </a:spcBef>
              <a:spcAft>
                <a:spcPts val="0"/>
              </a:spcAft>
              <a:buSzPts val="1350"/>
              <a:buChar char="○"/>
              <a:defRPr/>
            </a:lvl2pPr>
            <a:lvl3pPr marL="1371600" lvl="2" indent="-314325">
              <a:spcBef>
                <a:spcPts val="0"/>
              </a:spcBef>
              <a:spcAft>
                <a:spcPts val="0"/>
              </a:spcAft>
              <a:buSzPts val="1350"/>
              <a:buChar char="■"/>
              <a:defRPr/>
            </a:lvl3pPr>
            <a:lvl4pPr marL="1828800" lvl="3" indent="-314325">
              <a:spcBef>
                <a:spcPts val="0"/>
              </a:spcBef>
              <a:spcAft>
                <a:spcPts val="0"/>
              </a:spcAft>
              <a:buSzPts val="1350"/>
              <a:buChar char="●"/>
              <a:defRPr/>
            </a:lvl4pPr>
            <a:lvl5pPr marL="2286000" lvl="4" indent="-314325">
              <a:spcBef>
                <a:spcPts val="0"/>
              </a:spcBef>
              <a:spcAft>
                <a:spcPts val="0"/>
              </a:spcAft>
              <a:buSzPts val="1350"/>
              <a:buChar char="○"/>
              <a:defRPr/>
            </a:lvl5pPr>
            <a:lvl6pPr marL="2743200" lvl="5" indent="-314325">
              <a:spcBef>
                <a:spcPts val="0"/>
              </a:spcBef>
              <a:spcAft>
                <a:spcPts val="0"/>
              </a:spcAft>
              <a:buSzPts val="1350"/>
              <a:buChar char="■"/>
              <a:defRPr/>
            </a:lvl6pPr>
            <a:lvl7pPr marL="3200400" lvl="6" indent="-314325">
              <a:spcBef>
                <a:spcPts val="0"/>
              </a:spcBef>
              <a:spcAft>
                <a:spcPts val="0"/>
              </a:spcAft>
              <a:buSzPts val="1350"/>
              <a:buChar char="●"/>
              <a:defRPr/>
            </a:lvl7pPr>
            <a:lvl8pPr marL="3657600" lvl="7" indent="-314325">
              <a:spcBef>
                <a:spcPts val="0"/>
              </a:spcBef>
              <a:spcAft>
                <a:spcPts val="0"/>
              </a:spcAft>
              <a:buSzPts val="1350"/>
              <a:buChar char="○"/>
              <a:defRPr/>
            </a:lvl8pPr>
            <a:lvl9pPr marL="4114800" lvl="8" indent="-314325">
              <a:spcBef>
                <a:spcPts val="0"/>
              </a:spcBef>
              <a:spcAft>
                <a:spcPts val="0"/>
              </a:spcAft>
              <a:buSzPts val="1350"/>
              <a:buChar char="■"/>
              <a:defRPr/>
            </a:lvl9pPr>
          </a:lstStyle>
          <a:p>
            <a:endParaRPr/>
          </a:p>
        </p:txBody>
      </p:sp>
      <p:sp>
        <p:nvSpPr>
          <p:cNvPr id="128" name="Google Shape;128;p28"/>
          <p:cNvSpPr txBox="1">
            <a:spLocks noGrp="1"/>
          </p:cNvSpPr>
          <p:nvPr>
            <p:ph type="body" idx="3"/>
          </p:nvPr>
        </p:nvSpPr>
        <p:spPr>
          <a:xfrm>
            <a:off x="366750" y="3648575"/>
            <a:ext cx="3838500" cy="11385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14325">
              <a:spcBef>
                <a:spcPts val="0"/>
              </a:spcBef>
              <a:spcAft>
                <a:spcPts val="0"/>
              </a:spcAft>
              <a:buSzPts val="1350"/>
              <a:buChar char="○"/>
              <a:defRPr/>
            </a:lvl2pPr>
            <a:lvl3pPr marL="1371600" lvl="2" indent="-314325">
              <a:spcBef>
                <a:spcPts val="0"/>
              </a:spcBef>
              <a:spcAft>
                <a:spcPts val="0"/>
              </a:spcAft>
              <a:buSzPts val="1350"/>
              <a:buChar char="■"/>
              <a:defRPr/>
            </a:lvl3pPr>
            <a:lvl4pPr marL="1828800" lvl="3" indent="-314325">
              <a:spcBef>
                <a:spcPts val="0"/>
              </a:spcBef>
              <a:spcAft>
                <a:spcPts val="0"/>
              </a:spcAft>
              <a:buSzPts val="1350"/>
              <a:buChar char="●"/>
              <a:defRPr/>
            </a:lvl4pPr>
            <a:lvl5pPr marL="2286000" lvl="4" indent="-314325">
              <a:spcBef>
                <a:spcPts val="0"/>
              </a:spcBef>
              <a:spcAft>
                <a:spcPts val="0"/>
              </a:spcAft>
              <a:buSzPts val="1350"/>
              <a:buChar char="○"/>
              <a:defRPr/>
            </a:lvl5pPr>
            <a:lvl6pPr marL="2743200" lvl="5" indent="-314325">
              <a:spcBef>
                <a:spcPts val="0"/>
              </a:spcBef>
              <a:spcAft>
                <a:spcPts val="0"/>
              </a:spcAft>
              <a:buSzPts val="1350"/>
              <a:buChar char="■"/>
              <a:defRPr/>
            </a:lvl6pPr>
            <a:lvl7pPr marL="3200400" lvl="6" indent="-314325">
              <a:spcBef>
                <a:spcPts val="0"/>
              </a:spcBef>
              <a:spcAft>
                <a:spcPts val="0"/>
              </a:spcAft>
              <a:buSzPts val="1350"/>
              <a:buChar char="●"/>
              <a:defRPr/>
            </a:lvl7pPr>
            <a:lvl8pPr marL="3657600" lvl="7" indent="-314325">
              <a:spcBef>
                <a:spcPts val="0"/>
              </a:spcBef>
              <a:spcAft>
                <a:spcPts val="0"/>
              </a:spcAft>
              <a:buSzPts val="1350"/>
              <a:buChar char="○"/>
              <a:defRPr/>
            </a:lvl8pPr>
            <a:lvl9pPr marL="4114800" lvl="8" indent="-314325">
              <a:spcBef>
                <a:spcPts val="0"/>
              </a:spcBef>
              <a:spcAft>
                <a:spcPts val="0"/>
              </a:spcAft>
              <a:buSzPts val="1350"/>
              <a:buChar char="■"/>
              <a:defRPr/>
            </a:lvl9pPr>
          </a:lstStyle>
          <a:p>
            <a:endParaRPr/>
          </a:p>
        </p:txBody>
      </p:sp>
      <p:sp>
        <p:nvSpPr>
          <p:cNvPr id="129" name="Google Shape;129;p28"/>
          <p:cNvSpPr txBox="1">
            <a:spLocks noGrp="1"/>
          </p:cNvSpPr>
          <p:nvPr>
            <p:ph type="body" idx="4"/>
          </p:nvPr>
        </p:nvSpPr>
        <p:spPr>
          <a:xfrm>
            <a:off x="4938750" y="3648575"/>
            <a:ext cx="3838500" cy="11385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14325">
              <a:spcBef>
                <a:spcPts val="0"/>
              </a:spcBef>
              <a:spcAft>
                <a:spcPts val="0"/>
              </a:spcAft>
              <a:buSzPts val="1350"/>
              <a:buChar char="○"/>
              <a:defRPr/>
            </a:lvl2pPr>
            <a:lvl3pPr marL="1371600" lvl="2" indent="-314325">
              <a:spcBef>
                <a:spcPts val="0"/>
              </a:spcBef>
              <a:spcAft>
                <a:spcPts val="0"/>
              </a:spcAft>
              <a:buSzPts val="1350"/>
              <a:buChar char="■"/>
              <a:defRPr/>
            </a:lvl3pPr>
            <a:lvl4pPr marL="1828800" lvl="3" indent="-314325">
              <a:spcBef>
                <a:spcPts val="0"/>
              </a:spcBef>
              <a:spcAft>
                <a:spcPts val="0"/>
              </a:spcAft>
              <a:buSzPts val="1350"/>
              <a:buChar char="●"/>
              <a:defRPr/>
            </a:lvl4pPr>
            <a:lvl5pPr marL="2286000" lvl="4" indent="-314325">
              <a:spcBef>
                <a:spcPts val="0"/>
              </a:spcBef>
              <a:spcAft>
                <a:spcPts val="0"/>
              </a:spcAft>
              <a:buSzPts val="1350"/>
              <a:buChar char="○"/>
              <a:defRPr/>
            </a:lvl5pPr>
            <a:lvl6pPr marL="2743200" lvl="5" indent="-314325">
              <a:spcBef>
                <a:spcPts val="0"/>
              </a:spcBef>
              <a:spcAft>
                <a:spcPts val="0"/>
              </a:spcAft>
              <a:buSzPts val="1350"/>
              <a:buChar char="■"/>
              <a:defRPr/>
            </a:lvl6pPr>
            <a:lvl7pPr marL="3200400" lvl="6" indent="-314325">
              <a:spcBef>
                <a:spcPts val="0"/>
              </a:spcBef>
              <a:spcAft>
                <a:spcPts val="0"/>
              </a:spcAft>
              <a:buSzPts val="1350"/>
              <a:buChar char="●"/>
              <a:defRPr/>
            </a:lvl7pPr>
            <a:lvl8pPr marL="3657600" lvl="7" indent="-314325">
              <a:spcBef>
                <a:spcPts val="0"/>
              </a:spcBef>
              <a:spcAft>
                <a:spcPts val="0"/>
              </a:spcAft>
              <a:buSzPts val="1350"/>
              <a:buChar char="○"/>
              <a:defRPr/>
            </a:lvl8pPr>
            <a:lvl9pPr marL="4114800" lvl="8" indent="-314325">
              <a:spcBef>
                <a:spcPts val="0"/>
              </a:spcBef>
              <a:spcAft>
                <a:spcPts val="0"/>
              </a:spcAft>
              <a:buSzPts val="1350"/>
              <a:buChar char="■"/>
              <a:defRPr/>
            </a:lvl9pPr>
          </a:lstStyle>
          <a:p>
            <a:endParaRPr/>
          </a:p>
        </p:txBody>
      </p:sp>
      <p:sp>
        <p:nvSpPr>
          <p:cNvPr id="130" name="Google Shape;130;p28"/>
          <p:cNvSpPr txBox="1">
            <a:spLocks noGrp="1"/>
          </p:cNvSpPr>
          <p:nvPr>
            <p:ph type="title"/>
          </p:nvPr>
        </p:nvSpPr>
        <p:spPr>
          <a:xfrm>
            <a:off x="366750" y="450025"/>
            <a:ext cx="8184600" cy="758100"/>
          </a:xfrm>
          <a:prstGeom prst="rect">
            <a:avLst/>
          </a:prstGeom>
        </p:spPr>
        <p:txBody>
          <a:bodyPr spcFirstLastPara="1" wrap="square" lIns="91425" tIns="91425" rIns="91425" bIns="91425" anchor="ctr" anchorCtr="0">
            <a:norm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a:endParaRPr/>
          </a:p>
        </p:txBody>
      </p:sp>
      <p:sp>
        <p:nvSpPr>
          <p:cNvPr id="131" name="Google Shape;131;p28"/>
          <p:cNvSpPr txBox="1">
            <a:spLocks noGrp="1"/>
          </p:cNvSpPr>
          <p:nvPr>
            <p:ph type="subTitle" idx="5"/>
          </p:nvPr>
        </p:nvSpPr>
        <p:spPr>
          <a:xfrm>
            <a:off x="366763" y="1277907"/>
            <a:ext cx="3838500" cy="481200"/>
          </a:xfrm>
          <a:prstGeom prst="rect">
            <a:avLst/>
          </a:prstGeom>
        </p:spPr>
        <p:txBody>
          <a:bodyPr spcFirstLastPara="1" wrap="square" lIns="91425" tIns="91425" rIns="91425" bIns="91425" anchor="t" anchorCtr="0">
            <a:noAutofit/>
          </a:bodyPr>
          <a:lstStyle>
            <a:lvl1pPr lvl="0">
              <a:spcBef>
                <a:spcPts val="0"/>
              </a:spcBef>
              <a:spcAft>
                <a:spcPts val="0"/>
              </a:spcAft>
              <a:buSzPts val="2000"/>
              <a:buNone/>
              <a:defRPr/>
            </a:lvl1pPr>
            <a:lvl2pPr lvl="1">
              <a:spcBef>
                <a:spcPts val="0"/>
              </a:spcBef>
              <a:spcAft>
                <a:spcPts val="0"/>
              </a:spcAft>
              <a:buSzPts val="2000"/>
              <a:buNone/>
              <a:defRPr/>
            </a:lvl2pPr>
            <a:lvl3pPr lvl="2">
              <a:spcBef>
                <a:spcPts val="0"/>
              </a:spcBef>
              <a:spcAft>
                <a:spcPts val="0"/>
              </a:spcAft>
              <a:buSzPts val="2000"/>
              <a:buNone/>
              <a:defRPr/>
            </a:lvl3pPr>
            <a:lvl4pPr lvl="3">
              <a:spcBef>
                <a:spcPts val="0"/>
              </a:spcBef>
              <a:spcAft>
                <a:spcPts val="0"/>
              </a:spcAft>
              <a:buSzPts val="2000"/>
              <a:buNone/>
              <a:defRPr/>
            </a:lvl4pPr>
            <a:lvl5pPr lvl="4">
              <a:spcBef>
                <a:spcPts val="0"/>
              </a:spcBef>
              <a:spcAft>
                <a:spcPts val="0"/>
              </a:spcAft>
              <a:buSzPts val="2000"/>
              <a:buNone/>
              <a:defRPr/>
            </a:lvl5pPr>
            <a:lvl6pPr lvl="5">
              <a:spcBef>
                <a:spcPts val="0"/>
              </a:spcBef>
              <a:spcAft>
                <a:spcPts val="0"/>
              </a:spcAft>
              <a:buSzPts val="2000"/>
              <a:buNone/>
              <a:defRPr/>
            </a:lvl6pPr>
            <a:lvl7pPr lvl="6">
              <a:spcBef>
                <a:spcPts val="0"/>
              </a:spcBef>
              <a:spcAft>
                <a:spcPts val="0"/>
              </a:spcAft>
              <a:buSzPts val="2000"/>
              <a:buNone/>
              <a:defRPr/>
            </a:lvl7pPr>
            <a:lvl8pPr lvl="7">
              <a:spcBef>
                <a:spcPts val="0"/>
              </a:spcBef>
              <a:spcAft>
                <a:spcPts val="0"/>
              </a:spcAft>
              <a:buSzPts val="2000"/>
              <a:buNone/>
              <a:defRPr/>
            </a:lvl8pPr>
            <a:lvl9pPr lvl="8">
              <a:spcBef>
                <a:spcPts val="0"/>
              </a:spcBef>
              <a:spcAft>
                <a:spcPts val="0"/>
              </a:spcAft>
              <a:buSzPts val="2000"/>
              <a:buNone/>
              <a:defRPr/>
            </a:lvl9pPr>
          </a:lstStyle>
          <a:p>
            <a:endParaRPr/>
          </a:p>
        </p:txBody>
      </p:sp>
      <p:sp>
        <p:nvSpPr>
          <p:cNvPr id="132" name="Google Shape;132;p28"/>
          <p:cNvSpPr txBox="1">
            <a:spLocks noGrp="1"/>
          </p:cNvSpPr>
          <p:nvPr>
            <p:ph type="subTitle" idx="6"/>
          </p:nvPr>
        </p:nvSpPr>
        <p:spPr>
          <a:xfrm>
            <a:off x="4938738" y="1277907"/>
            <a:ext cx="3838500" cy="481200"/>
          </a:xfrm>
          <a:prstGeom prst="rect">
            <a:avLst/>
          </a:prstGeom>
        </p:spPr>
        <p:txBody>
          <a:bodyPr spcFirstLastPara="1" wrap="square" lIns="91425" tIns="91425" rIns="91425" bIns="91425" anchor="t" anchorCtr="0">
            <a:noAutofit/>
          </a:bodyPr>
          <a:lstStyle>
            <a:lvl1pPr lvl="0">
              <a:spcBef>
                <a:spcPts val="0"/>
              </a:spcBef>
              <a:spcAft>
                <a:spcPts val="0"/>
              </a:spcAft>
              <a:buSzPts val="2000"/>
              <a:buNone/>
              <a:defRPr/>
            </a:lvl1pPr>
            <a:lvl2pPr lvl="1">
              <a:spcBef>
                <a:spcPts val="0"/>
              </a:spcBef>
              <a:spcAft>
                <a:spcPts val="0"/>
              </a:spcAft>
              <a:buSzPts val="2000"/>
              <a:buNone/>
              <a:defRPr/>
            </a:lvl2pPr>
            <a:lvl3pPr lvl="2">
              <a:spcBef>
                <a:spcPts val="0"/>
              </a:spcBef>
              <a:spcAft>
                <a:spcPts val="0"/>
              </a:spcAft>
              <a:buSzPts val="2000"/>
              <a:buNone/>
              <a:defRPr/>
            </a:lvl3pPr>
            <a:lvl4pPr lvl="3">
              <a:spcBef>
                <a:spcPts val="0"/>
              </a:spcBef>
              <a:spcAft>
                <a:spcPts val="0"/>
              </a:spcAft>
              <a:buSzPts val="2000"/>
              <a:buNone/>
              <a:defRPr/>
            </a:lvl4pPr>
            <a:lvl5pPr lvl="4">
              <a:spcBef>
                <a:spcPts val="0"/>
              </a:spcBef>
              <a:spcAft>
                <a:spcPts val="0"/>
              </a:spcAft>
              <a:buSzPts val="2000"/>
              <a:buNone/>
              <a:defRPr/>
            </a:lvl5pPr>
            <a:lvl6pPr lvl="5">
              <a:spcBef>
                <a:spcPts val="0"/>
              </a:spcBef>
              <a:spcAft>
                <a:spcPts val="0"/>
              </a:spcAft>
              <a:buSzPts val="2000"/>
              <a:buNone/>
              <a:defRPr/>
            </a:lvl6pPr>
            <a:lvl7pPr lvl="6">
              <a:spcBef>
                <a:spcPts val="0"/>
              </a:spcBef>
              <a:spcAft>
                <a:spcPts val="0"/>
              </a:spcAft>
              <a:buSzPts val="2000"/>
              <a:buNone/>
              <a:defRPr/>
            </a:lvl7pPr>
            <a:lvl8pPr lvl="7">
              <a:spcBef>
                <a:spcPts val="0"/>
              </a:spcBef>
              <a:spcAft>
                <a:spcPts val="0"/>
              </a:spcAft>
              <a:buSzPts val="2000"/>
              <a:buNone/>
              <a:defRPr/>
            </a:lvl8pPr>
            <a:lvl9pPr lvl="8">
              <a:spcBef>
                <a:spcPts val="0"/>
              </a:spcBef>
              <a:spcAft>
                <a:spcPts val="0"/>
              </a:spcAft>
              <a:buSzPts val="2000"/>
              <a:buNone/>
              <a:defRPr/>
            </a:lvl9pPr>
          </a:lstStyle>
          <a:p>
            <a:endParaRPr/>
          </a:p>
        </p:txBody>
      </p:sp>
      <p:sp>
        <p:nvSpPr>
          <p:cNvPr id="133" name="Google Shape;133;p28"/>
          <p:cNvSpPr txBox="1">
            <a:spLocks noGrp="1"/>
          </p:cNvSpPr>
          <p:nvPr>
            <p:ph type="subTitle" idx="7"/>
          </p:nvPr>
        </p:nvSpPr>
        <p:spPr>
          <a:xfrm>
            <a:off x="4938761" y="3167363"/>
            <a:ext cx="3838500" cy="481200"/>
          </a:xfrm>
          <a:prstGeom prst="rect">
            <a:avLst/>
          </a:prstGeom>
        </p:spPr>
        <p:txBody>
          <a:bodyPr spcFirstLastPara="1" wrap="square" lIns="91425" tIns="91425" rIns="91425" bIns="91425" anchor="t" anchorCtr="0">
            <a:noAutofit/>
          </a:bodyPr>
          <a:lstStyle>
            <a:lvl1pPr lvl="0">
              <a:spcBef>
                <a:spcPts val="0"/>
              </a:spcBef>
              <a:spcAft>
                <a:spcPts val="0"/>
              </a:spcAft>
              <a:buSzPts val="2000"/>
              <a:buNone/>
              <a:defRPr/>
            </a:lvl1pPr>
            <a:lvl2pPr lvl="1">
              <a:spcBef>
                <a:spcPts val="0"/>
              </a:spcBef>
              <a:spcAft>
                <a:spcPts val="0"/>
              </a:spcAft>
              <a:buSzPts val="2000"/>
              <a:buNone/>
              <a:defRPr/>
            </a:lvl2pPr>
            <a:lvl3pPr lvl="2">
              <a:spcBef>
                <a:spcPts val="0"/>
              </a:spcBef>
              <a:spcAft>
                <a:spcPts val="0"/>
              </a:spcAft>
              <a:buSzPts val="2000"/>
              <a:buNone/>
              <a:defRPr/>
            </a:lvl3pPr>
            <a:lvl4pPr lvl="3">
              <a:spcBef>
                <a:spcPts val="0"/>
              </a:spcBef>
              <a:spcAft>
                <a:spcPts val="0"/>
              </a:spcAft>
              <a:buSzPts val="2000"/>
              <a:buNone/>
              <a:defRPr/>
            </a:lvl4pPr>
            <a:lvl5pPr lvl="4">
              <a:spcBef>
                <a:spcPts val="0"/>
              </a:spcBef>
              <a:spcAft>
                <a:spcPts val="0"/>
              </a:spcAft>
              <a:buSzPts val="2000"/>
              <a:buNone/>
              <a:defRPr/>
            </a:lvl5pPr>
            <a:lvl6pPr lvl="5">
              <a:spcBef>
                <a:spcPts val="0"/>
              </a:spcBef>
              <a:spcAft>
                <a:spcPts val="0"/>
              </a:spcAft>
              <a:buSzPts val="2000"/>
              <a:buNone/>
              <a:defRPr/>
            </a:lvl6pPr>
            <a:lvl7pPr lvl="6">
              <a:spcBef>
                <a:spcPts val="0"/>
              </a:spcBef>
              <a:spcAft>
                <a:spcPts val="0"/>
              </a:spcAft>
              <a:buSzPts val="2000"/>
              <a:buNone/>
              <a:defRPr/>
            </a:lvl7pPr>
            <a:lvl8pPr lvl="7">
              <a:spcBef>
                <a:spcPts val="0"/>
              </a:spcBef>
              <a:spcAft>
                <a:spcPts val="0"/>
              </a:spcAft>
              <a:buSzPts val="2000"/>
              <a:buNone/>
              <a:defRPr/>
            </a:lvl8pPr>
            <a:lvl9pPr lvl="8">
              <a:spcBef>
                <a:spcPts val="0"/>
              </a:spcBef>
              <a:spcAft>
                <a:spcPts val="0"/>
              </a:spcAft>
              <a:buSzPts val="2000"/>
              <a:buNone/>
              <a:defRPr/>
            </a:lvl9pPr>
          </a:lstStyle>
          <a:p>
            <a:endParaRPr/>
          </a:p>
        </p:txBody>
      </p:sp>
      <p:sp>
        <p:nvSpPr>
          <p:cNvPr id="134" name="Google Shape;134;p28"/>
          <p:cNvSpPr txBox="1">
            <a:spLocks noGrp="1"/>
          </p:cNvSpPr>
          <p:nvPr>
            <p:ph type="subTitle" idx="8"/>
          </p:nvPr>
        </p:nvSpPr>
        <p:spPr>
          <a:xfrm>
            <a:off x="366750" y="3167363"/>
            <a:ext cx="3838500" cy="481200"/>
          </a:xfrm>
          <a:prstGeom prst="rect">
            <a:avLst/>
          </a:prstGeom>
        </p:spPr>
        <p:txBody>
          <a:bodyPr spcFirstLastPara="1" wrap="square" lIns="91425" tIns="91425" rIns="91425" bIns="91425" anchor="t" anchorCtr="0">
            <a:noAutofit/>
          </a:bodyPr>
          <a:lstStyle>
            <a:lvl1pPr lvl="0">
              <a:spcBef>
                <a:spcPts val="0"/>
              </a:spcBef>
              <a:spcAft>
                <a:spcPts val="0"/>
              </a:spcAft>
              <a:buSzPts val="2000"/>
              <a:buNone/>
              <a:defRPr/>
            </a:lvl1pPr>
            <a:lvl2pPr lvl="1">
              <a:spcBef>
                <a:spcPts val="0"/>
              </a:spcBef>
              <a:spcAft>
                <a:spcPts val="0"/>
              </a:spcAft>
              <a:buSzPts val="2000"/>
              <a:buNone/>
              <a:defRPr/>
            </a:lvl2pPr>
            <a:lvl3pPr lvl="2">
              <a:spcBef>
                <a:spcPts val="0"/>
              </a:spcBef>
              <a:spcAft>
                <a:spcPts val="0"/>
              </a:spcAft>
              <a:buSzPts val="2000"/>
              <a:buNone/>
              <a:defRPr/>
            </a:lvl3pPr>
            <a:lvl4pPr lvl="3">
              <a:spcBef>
                <a:spcPts val="0"/>
              </a:spcBef>
              <a:spcAft>
                <a:spcPts val="0"/>
              </a:spcAft>
              <a:buSzPts val="2000"/>
              <a:buNone/>
              <a:defRPr/>
            </a:lvl4pPr>
            <a:lvl5pPr lvl="4">
              <a:spcBef>
                <a:spcPts val="0"/>
              </a:spcBef>
              <a:spcAft>
                <a:spcPts val="0"/>
              </a:spcAft>
              <a:buSzPts val="2000"/>
              <a:buNone/>
              <a:defRPr/>
            </a:lvl5pPr>
            <a:lvl6pPr lvl="5">
              <a:spcBef>
                <a:spcPts val="0"/>
              </a:spcBef>
              <a:spcAft>
                <a:spcPts val="0"/>
              </a:spcAft>
              <a:buSzPts val="2000"/>
              <a:buNone/>
              <a:defRPr/>
            </a:lvl6pPr>
            <a:lvl7pPr lvl="6">
              <a:spcBef>
                <a:spcPts val="0"/>
              </a:spcBef>
              <a:spcAft>
                <a:spcPts val="0"/>
              </a:spcAft>
              <a:buSzPts val="2000"/>
              <a:buNone/>
              <a:defRPr/>
            </a:lvl7pPr>
            <a:lvl8pPr lvl="7">
              <a:spcBef>
                <a:spcPts val="0"/>
              </a:spcBef>
              <a:spcAft>
                <a:spcPts val="0"/>
              </a:spcAft>
              <a:buSzPts val="2000"/>
              <a:buNone/>
              <a:defRPr/>
            </a:lvl8pPr>
            <a:lvl9pPr lvl="8">
              <a:spcBef>
                <a:spcPts val="0"/>
              </a:spcBef>
              <a:spcAft>
                <a:spcPts val="0"/>
              </a:spcAft>
              <a:buSzPts val="2000"/>
              <a:buNone/>
              <a:defRPr/>
            </a:lvl9pPr>
          </a:lstStyle>
          <a:p>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wo storyboards">
  <p:cSld name="CUSTOM_4_1">
    <p:spTree>
      <p:nvGrpSpPr>
        <p:cNvPr id="1" name="Shape 135"/>
        <p:cNvGrpSpPr/>
        <p:nvPr/>
      </p:nvGrpSpPr>
      <p:grpSpPr>
        <a:xfrm>
          <a:off x="0" y="0"/>
          <a:ext cx="0" cy="0"/>
          <a:chOff x="0" y="0"/>
          <a:chExt cx="0" cy="0"/>
        </a:xfrm>
      </p:grpSpPr>
      <p:sp>
        <p:nvSpPr>
          <p:cNvPr id="136" name="Google Shape;136;p29"/>
          <p:cNvSpPr txBox="1">
            <a:spLocks noGrp="1"/>
          </p:cNvSpPr>
          <p:nvPr>
            <p:ph type="body" idx="1"/>
          </p:nvPr>
        </p:nvSpPr>
        <p:spPr>
          <a:xfrm>
            <a:off x="311700" y="4080225"/>
            <a:ext cx="4027500" cy="9261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137" name="Google Shape;137;p29"/>
          <p:cNvSpPr>
            <a:spLocks noGrp="1"/>
          </p:cNvSpPr>
          <p:nvPr>
            <p:ph type="pic" idx="2"/>
          </p:nvPr>
        </p:nvSpPr>
        <p:spPr>
          <a:xfrm>
            <a:off x="4804825" y="1133300"/>
            <a:ext cx="4027500" cy="2392800"/>
          </a:xfrm>
          <a:prstGeom prst="rect">
            <a:avLst/>
          </a:prstGeom>
          <a:noFill/>
          <a:ln>
            <a:noFill/>
          </a:ln>
        </p:spPr>
      </p:sp>
      <p:sp>
        <p:nvSpPr>
          <p:cNvPr id="138" name="Google Shape;138;p29"/>
          <p:cNvSpPr>
            <a:spLocks noGrp="1"/>
          </p:cNvSpPr>
          <p:nvPr>
            <p:ph type="pic" idx="3"/>
          </p:nvPr>
        </p:nvSpPr>
        <p:spPr>
          <a:xfrm>
            <a:off x="311725" y="1133300"/>
            <a:ext cx="4027500" cy="2392800"/>
          </a:xfrm>
          <a:prstGeom prst="rect">
            <a:avLst/>
          </a:prstGeom>
          <a:noFill/>
          <a:ln>
            <a:noFill/>
          </a:ln>
        </p:spPr>
      </p:sp>
      <p:sp>
        <p:nvSpPr>
          <p:cNvPr id="139" name="Google Shape;139;p29"/>
          <p:cNvSpPr txBox="1">
            <a:spLocks noGrp="1"/>
          </p:cNvSpPr>
          <p:nvPr>
            <p:ph type="body" idx="4"/>
          </p:nvPr>
        </p:nvSpPr>
        <p:spPr>
          <a:xfrm>
            <a:off x="4804825" y="4080225"/>
            <a:ext cx="4027500" cy="9261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140" name="Google Shape;140;p2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
        <p:nvSpPr>
          <p:cNvPr id="141" name="Google Shape;141;p2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4000"/>
              <a:buNone/>
              <a:defRPr/>
            </a:lvl1pPr>
            <a:lvl2pPr lvl="1">
              <a:spcBef>
                <a:spcPts val="0"/>
              </a:spcBef>
              <a:spcAft>
                <a:spcPts val="0"/>
              </a:spcAft>
              <a:buSzPts val="4000"/>
              <a:buNone/>
              <a:defRPr/>
            </a:lvl2pPr>
            <a:lvl3pPr lvl="2">
              <a:spcBef>
                <a:spcPts val="0"/>
              </a:spcBef>
              <a:spcAft>
                <a:spcPts val="0"/>
              </a:spcAft>
              <a:buSzPts val="4000"/>
              <a:buNone/>
              <a:defRPr/>
            </a:lvl3pPr>
            <a:lvl4pPr lvl="3">
              <a:spcBef>
                <a:spcPts val="0"/>
              </a:spcBef>
              <a:spcAft>
                <a:spcPts val="0"/>
              </a:spcAft>
              <a:buSzPts val="4000"/>
              <a:buNone/>
              <a:defRPr/>
            </a:lvl4pPr>
            <a:lvl5pPr lvl="4">
              <a:spcBef>
                <a:spcPts val="0"/>
              </a:spcBef>
              <a:spcAft>
                <a:spcPts val="0"/>
              </a:spcAft>
              <a:buSzPts val="4000"/>
              <a:buNone/>
              <a:defRPr/>
            </a:lvl5pPr>
            <a:lvl6pPr lvl="5">
              <a:spcBef>
                <a:spcPts val="0"/>
              </a:spcBef>
              <a:spcAft>
                <a:spcPts val="0"/>
              </a:spcAft>
              <a:buSzPts val="4000"/>
              <a:buNone/>
              <a:defRPr/>
            </a:lvl6pPr>
            <a:lvl7pPr lvl="6">
              <a:spcBef>
                <a:spcPts val="0"/>
              </a:spcBef>
              <a:spcAft>
                <a:spcPts val="0"/>
              </a:spcAft>
              <a:buSzPts val="4000"/>
              <a:buNone/>
              <a:defRPr/>
            </a:lvl7pPr>
            <a:lvl8pPr lvl="7">
              <a:spcBef>
                <a:spcPts val="0"/>
              </a:spcBef>
              <a:spcAft>
                <a:spcPts val="0"/>
              </a:spcAft>
              <a:buSzPts val="4000"/>
              <a:buNone/>
              <a:defRPr/>
            </a:lvl8pPr>
            <a:lvl9pPr lvl="8">
              <a:spcBef>
                <a:spcPts val="0"/>
              </a:spcBef>
              <a:spcAft>
                <a:spcPts val="0"/>
              </a:spcAft>
              <a:buSzPts val="4000"/>
              <a:buNone/>
              <a:defRPr/>
            </a:lvl9pPr>
          </a:lstStyle>
          <a:p>
            <a:endParaRPr/>
          </a:p>
        </p:txBody>
      </p:sp>
      <p:sp>
        <p:nvSpPr>
          <p:cNvPr id="142" name="Google Shape;142;p29"/>
          <p:cNvSpPr txBox="1">
            <a:spLocks noGrp="1"/>
          </p:cNvSpPr>
          <p:nvPr>
            <p:ph type="subTitle" idx="5"/>
          </p:nvPr>
        </p:nvSpPr>
        <p:spPr>
          <a:xfrm>
            <a:off x="311725" y="3582900"/>
            <a:ext cx="4027500" cy="481200"/>
          </a:xfrm>
          <a:prstGeom prst="rect">
            <a:avLst/>
          </a:prstGeom>
        </p:spPr>
        <p:txBody>
          <a:bodyPr spcFirstLastPara="1" wrap="square" lIns="91425" tIns="91425" rIns="91425" bIns="91425" anchor="t" anchorCtr="0">
            <a:noAutofit/>
          </a:bodyPr>
          <a:lstStyle>
            <a:lvl1pPr lvl="0">
              <a:spcBef>
                <a:spcPts val="0"/>
              </a:spcBef>
              <a:spcAft>
                <a:spcPts val="0"/>
              </a:spcAft>
              <a:buSzPts val="2000"/>
              <a:buNone/>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143" name="Google Shape;143;p29"/>
          <p:cNvSpPr txBox="1">
            <a:spLocks noGrp="1"/>
          </p:cNvSpPr>
          <p:nvPr>
            <p:ph type="subTitle" idx="6"/>
          </p:nvPr>
        </p:nvSpPr>
        <p:spPr>
          <a:xfrm>
            <a:off x="4804825" y="3582900"/>
            <a:ext cx="4027500" cy="481200"/>
          </a:xfrm>
          <a:prstGeom prst="rect">
            <a:avLst/>
          </a:prstGeom>
        </p:spPr>
        <p:txBody>
          <a:bodyPr spcFirstLastPara="1" wrap="square" lIns="91425" tIns="91425" rIns="91425" bIns="91425" anchor="t" anchorCtr="0">
            <a:noAutofit/>
          </a:bodyPr>
          <a:lstStyle>
            <a:lvl1pPr lvl="0">
              <a:spcBef>
                <a:spcPts val="0"/>
              </a:spcBef>
              <a:spcAft>
                <a:spcPts val="0"/>
              </a:spcAft>
              <a:buSzPts val="2000"/>
              <a:buNone/>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hree storyboards">
  <p:cSld name="CUSTOM_4_1_1">
    <p:spTree>
      <p:nvGrpSpPr>
        <p:cNvPr id="1" name="Shape 144"/>
        <p:cNvGrpSpPr/>
        <p:nvPr/>
      </p:nvGrpSpPr>
      <p:grpSpPr>
        <a:xfrm>
          <a:off x="0" y="0"/>
          <a:ext cx="0" cy="0"/>
          <a:chOff x="0" y="0"/>
          <a:chExt cx="0" cy="0"/>
        </a:xfrm>
      </p:grpSpPr>
      <p:sp>
        <p:nvSpPr>
          <p:cNvPr id="145" name="Google Shape;145;p30"/>
          <p:cNvSpPr txBox="1">
            <a:spLocks noGrp="1"/>
          </p:cNvSpPr>
          <p:nvPr>
            <p:ph type="body" idx="1"/>
          </p:nvPr>
        </p:nvSpPr>
        <p:spPr>
          <a:xfrm>
            <a:off x="311700" y="3911700"/>
            <a:ext cx="2627100" cy="10185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146" name="Google Shape;146;p30"/>
          <p:cNvSpPr>
            <a:spLocks noGrp="1"/>
          </p:cNvSpPr>
          <p:nvPr>
            <p:ph type="pic" idx="2"/>
          </p:nvPr>
        </p:nvSpPr>
        <p:spPr>
          <a:xfrm>
            <a:off x="6205225" y="1128325"/>
            <a:ext cx="2627100" cy="2273100"/>
          </a:xfrm>
          <a:prstGeom prst="rect">
            <a:avLst/>
          </a:prstGeom>
          <a:noFill/>
          <a:ln>
            <a:noFill/>
          </a:ln>
        </p:spPr>
      </p:sp>
      <p:sp>
        <p:nvSpPr>
          <p:cNvPr id="147" name="Google Shape;147;p30"/>
          <p:cNvSpPr>
            <a:spLocks noGrp="1"/>
          </p:cNvSpPr>
          <p:nvPr>
            <p:ph type="pic" idx="3"/>
          </p:nvPr>
        </p:nvSpPr>
        <p:spPr>
          <a:xfrm>
            <a:off x="311725" y="1128325"/>
            <a:ext cx="2627100" cy="2273100"/>
          </a:xfrm>
          <a:prstGeom prst="rect">
            <a:avLst/>
          </a:prstGeom>
          <a:noFill/>
          <a:ln>
            <a:noFill/>
          </a:ln>
        </p:spPr>
      </p:sp>
      <p:sp>
        <p:nvSpPr>
          <p:cNvPr id="148" name="Google Shape;148;p30"/>
          <p:cNvSpPr txBox="1">
            <a:spLocks noGrp="1"/>
          </p:cNvSpPr>
          <p:nvPr>
            <p:ph type="body" idx="4"/>
          </p:nvPr>
        </p:nvSpPr>
        <p:spPr>
          <a:xfrm>
            <a:off x="6205225" y="3911700"/>
            <a:ext cx="2627100" cy="10185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149" name="Google Shape;149;p30"/>
          <p:cNvSpPr>
            <a:spLocks noGrp="1"/>
          </p:cNvSpPr>
          <p:nvPr>
            <p:ph type="pic" idx="5"/>
          </p:nvPr>
        </p:nvSpPr>
        <p:spPr>
          <a:xfrm>
            <a:off x="3255250" y="1128325"/>
            <a:ext cx="2627100" cy="2273100"/>
          </a:xfrm>
          <a:prstGeom prst="rect">
            <a:avLst/>
          </a:prstGeom>
          <a:noFill/>
          <a:ln>
            <a:noFill/>
          </a:ln>
        </p:spPr>
      </p:sp>
      <p:sp>
        <p:nvSpPr>
          <p:cNvPr id="150" name="Google Shape;150;p30"/>
          <p:cNvSpPr txBox="1">
            <a:spLocks noGrp="1"/>
          </p:cNvSpPr>
          <p:nvPr>
            <p:ph type="body" idx="6"/>
          </p:nvPr>
        </p:nvSpPr>
        <p:spPr>
          <a:xfrm>
            <a:off x="3255250" y="3911700"/>
            <a:ext cx="2627100" cy="10185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151" name="Google Shape;151;p3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
        <p:nvSpPr>
          <p:cNvPr id="152" name="Google Shape;152;p3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4000"/>
              <a:buNone/>
              <a:defRPr/>
            </a:lvl1pPr>
            <a:lvl2pPr lvl="1">
              <a:spcBef>
                <a:spcPts val="0"/>
              </a:spcBef>
              <a:spcAft>
                <a:spcPts val="0"/>
              </a:spcAft>
              <a:buSzPts val="4000"/>
              <a:buNone/>
              <a:defRPr/>
            </a:lvl2pPr>
            <a:lvl3pPr lvl="2">
              <a:spcBef>
                <a:spcPts val="0"/>
              </a:spcBef>
              <a:spcAft>
                <a:spcPts val="0"/>
              </a:spcAft>
              <a:buSzPts val="4000"/>
              <a:buNone/>
              <a:defRPr/>
            </a:lvl3pPr>
            <a:lvl4pPr lvl="3">
              <a:spcBef>
                <a:spcPts val="0"/>
              </a:spcBef>
              <a:spcAft>
                <a:spcPts val="0"/>
              </a:spcAft>
              <a:buSzPts val="4000"/>
              <a:buNone/>
              <a:defRPr/>
            </a:lvl4pPr>
            <a:lvl5pPr lvl="4">
              <a:spcBef>
                <a:spcPts val="0"/>
              </a:spcBef>
              <a:spcAft>
                <a:spcPts val="0"/>
              </a:spcAft>
              <a:buSzPts val="4000"/>
              <a:buNone/>
              <a:defRPr/>
            </a:lvl5pPr>
            <a:lvl6pPr lvl="5">
              <a:spcBef>
                <a:spcPts val="0"/>
              </a:spcBef>
              <a:spcAft>
                <a:spcPts val="0"/>
              </a:spcAft>
              <a:buSzPts val="4000"/>
              <a:buNone/>
              <a:defRPr/>
            </a:lvl6pPr>
            <a:lvl7pPr lvl="6">
              <a:spcBef>
                <a:spcPts val="0"/>
              </a:spcBef>
              <a:spcAft>
                <a:spcPts val="0"/>
              </a:spcAft>
              <a:buSzPts val="4000"/>
              <a:buNone/>
              <a:defRPr/>
            </a:lvl7pPr>
            <a:lvl8pPr lvl="7">
              <a:spcBef>
                <a:spcPts val="0"/>
              </a:spcBef>
              <a:spcAft>
                <a:spcPts val="0"/>
              </a:spcAft>
              <a:buSzPts val="4000"/>
              <a:buNone/>
              <a:defRPr/>
            </a:lvl8pPr>
            <a:lvl9pPr lvl="8">
              <a:spcBef>
                <a:spcPts val="0"/>
              </a:spcBef>
              <a:spcAft>
                <a:spcPts val="0"/>
              </a:spcAft>
              <a:buSzPts val="4000"/>
              <a:buNone/>
              <a:defRPr/>
            </a:lvl9pPr>
          </a:lstStyle>
          <a:p>
            <a:endParaRPr/>
          </a:p>
        </p:txBody>
      </p:sp>
      <p:sp>
        <p:nvSpPr>
          <p:cNvPr id="153" name="Google Shape;153;p30"/>
          <p:cNvSpPr txBox="1">
            <a:spLocks noGrp="1"/>
          </p:cNvSpPr>
          <p:nvPr>
            <p:ph type="subTitle" idx="7"/>
          </p:nvPr>
        </p:nvSpPr>
        <p:spPr>
          <a:xfrm>
            <a:off x="311725" y="3430500"/>
            <a:ext cx="2627100" cy="481200"/>
          </a:xfrm>
          <a:prstGeom prst="rect">
            <a:avLst/>
          </a:prstGeom>
        </p:spPr>
        <p:txBody>
          <a:bodyPr spcFirstLastPara="1" wrap="square" lIns="91425" tIns="91425" rIns="91425" bIns="91425" anchor="t" anchorCtr="0">
            <a:noAutofit/>
          </a:bodyPr>
          <a:lstStyle>
            <a:lvl1pPr lvl="0">
              <a:spcBef>
                <a:spcPts val="0"/>
              </a:spcBef>
              <a:spcAft>
                <a:spcPts val="0"/>
              </a:spcAft>
              <a:buSzPts val="2000"/>
              <a:buNone/>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154" name="Google Shape;154;p30"/>
          <p:cNvSpPr txBox="1">
            <a:spLocks noGrp="1"/>
          </p:cNvSpPr>
          <p:nvPr>
            <p:ph type="subTitle" idx="8"/>
          </p:nvPr>
        </p:nvSpPr>
        <p:spPr>
          <a:xfrm>
            <a:off x="6205225" y="3430500"/>
            <a:ext cx="2627100" cy="481200"/>
          </a:xfrm>
          <a:prstGeom prst="rect">
            <a:avLst/>
          </a:prstGeom>
        </p:spPr>
        <p:txBody>
          <a:bodyPr spcFirstLastPara="1" wrap="square" lIns="91425" tIns="91425" rIns="91425" bIns="91425" anchor="t" anchorCtr="0">
            <a:noAutofit/>
          </a:bodyPr>
          <a:lstStyle>
            <a:lvl1pPr lvl="0">
              <a:spcBef>
                <a:spcPts val="0"/>
              </a:spcBef>
              <a:spcAft>
                <a:spcPts val="0"/>
              </a:spcAft>
              <a:buSzPts val="2000"/>
              <a:buNone/>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155" name="Google Shape;155;p30"/>
          <p:cNvSpPr txBox="1">
            <a:spLocks noGrp="1"/>
          </p:cNvSpPr>
          <p:nvPr>
            <p:ph type="subTitle" idx="9"/>
          </p:nvPr>
        </p:nvSpPr>
        <p:spPr>
          <a:xfrm>
            <a:off x="3255250" y="3430500"/>
            <a:ext cx="2627100" cy="481200"/>
          </a:xfrm>
          <a:prstGeom prst="rect">
            <a:avLst/>
          </a:prstGeom>
        </p:spPr>
        <p:txBody>
          <a:bodyPr spcFirstLastPara="1" wrap="square" lIns="91425" tIns="91425" rIns="91425" bIns="91425" anchor="t" anchorCtr="0">
            <a:noAutofit/>
          </a:bodyPr>
          <a:lstStyle>
            <a:lvl1pPr lvl="0">
              <a:spcBef>
                <a:spcPts val="0"/>
              </a:spcBef>
              <a:spcAft>
                <a:spcPts val="0"/>
              </a:spcAft>
              <a:buSzPts val="2000"/>
              <a:buNone/>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Image only">
  <p:cSld name="CUSTOM_5_1">
    <p:spTree>
      <p:nvGrpSpPr>
        <p:cNvPr id="1" name="Shape 156"/>
        <p:cNvGrpSpPr/>
        <p:nvPr/>
      </p:nvGrpSpPr>
      <p:grpSpPr>
        <a:xfrm>
          <a:off x="0" y="0"/>
          <a:ext cx="0" cy="0"/>
          <a:chOff x="0" y="0"/>
          <a:chExt cx="0" cy="0"/>
        </a:xfrm>
      </p:grpSpPr>
      <p:sp>
        <p:nvSpPr>
          <p:cNvPr id="157" name="Google Shape;157;p31"/>
          <p:cNvSpPr>
            <a:spLocks noGrp="1"/>
          </p:cNvSpPr>
          <p:nvPr>
            <p:ph type="pic" idx="2"/>
          </p:nvPr>
        </p:nvSpPr>
        <p:spPr>
          <a:xfrm>
            <a:off x="311700" y="445025"/>
            <a:ext cx="8520600" cy="4218300"/>
          </a:xfrm>
          <a:prstGeom prst="rect">
            <a:avLst/>
          </a:prstGeom>
          <a:noFill/>
          <a:ln>
            <a:noFill/>
          </a:ln>
        </p:spPr>
      </p:sp>
      <p:sp>
        <p:nvSpPr>
          <p:cNvPr id="158" name="Google Shape;158;p3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Image grid">
  <p:cSld name="CUSTOM_6_1">
    <p:spTree>
      <p:nvGrpSpPr>
        <p:cNvPr id="1" name="Shape 159"/>
        <p:cNvGrpSpPr/>
        <p:nvPr/>
      </p:nvGrpSpPr>
      <p:grpSpPr>
        <a:xfrm>
          <a:off x="0" y="0"/>
          <a:ext cx="0" cy="0"/>
          <a:chOff x="0" y="0"/>
          <a:chExt cx="0" cy="0"/>
        </a:xfrm>
      </p:grpSpPr>
      <p:sp>
        <p:nvSpPr>
          <p:cNvPr id="160" name="Google Shape;160;p3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
        <p:nvSpPr>
          <p:cNvPr id="161" name="Google Shape;161;p32"/>
          <p:cNvSpPr>
            <a:spLocks noGrp="1"/>
          </p:cNvSpPr>
          <p:nvPr>
            <p:ph type="pic" idx="2"/>
          </p:nvPr>
        </p:nvSpPr>
        <p:spPr>
          <a:xfrm>
            <a:off x="3389600" y="118913"/>
            <a:ext cx="1643700" cy="1535100"/>
          </a:xfrm>
          <a:prstGeom prst="rect">
            <a:avLst/>
          </a:prstGeom>
          <a:noFill/>
          <a:ln>
            <a:noFill/>
          </a:ln>
        </p:spPr>
      </p:sp>
      <p:sp>
        <p:nvSpPr>
          <p:cNvPr id="162" name="Google Shape;162;p32"/>
          <p:cNvSpPr>
            <a:spLocks noGrp="1"/>
          </p:cNvSpPr>
          <p:nvPr>
            <p:ph type="pic" idx="3"/>
          </p:nvPr>
        </p:nvSpPr>
        <p:spPr>
          <a:xfrm>
            <a:off x="5195935" y="118913"/>
            <a:ext cx="1643700" cy="1535100"/>
          </a:xfrm>
          <a:prstGeom prst="rect">
            <a:avLst/>
          </a:prstGeom>
          <a:noFill/>
          <a:ln>
            <a:noFill/>
          </a:ln>
        </p:spPr>
      </p:sp>
      <p:sp>
        <p:nvSpPr>
          <p:cNvPr id="163" name="Google Shape;163;p32"/>
          <p:cNvSpPr>
            <a:spLocks noGrp="1"/>
          </p:cNvSpPr>
          <p:nvPr>
            <p:ph type="pic" idx="4"/>
          </p:nvPr>
        </p:nvSpPr>
        <p:spPr>
          <a:xfrm>
            <a:off x="7002270" y="118913"/>
            <a:ext cx="1643700" cy="1535100"/>
          </a:xfrm>
          <a:prstGeom prst="rect">
            <a:avLst/>
          </a:prstGeom>
          <a:noFill/>
          <a:ln>
            <a:noFill/>
          </a:ln>
        </p:spPr>
      </p:sp>
      <p:sp>
        <p:nvSpPr>
          <p:cNvPr id="164" name="Google Shape;164;p32"/>
          <p:cNvSpPr>
            <a:spLocks noGrp="1"/>
          </p:cNvSpPr>
          <p:nvPr>
            <p:ph type="pic" idx="5"/>
          </p:nvPr>
        </p:nvSpPr>
        <p:spPr>
          <a:xfrm>
            <a:off x="3389588" y="1804212"/>
            <a:ext cx="1643700" cy="1535100"/>
          </a:xfrm>
          <a:prstGeom prst="rect">
            <a:avLst/>
          </a:prstGeom>
          <a:noFill/>
          <a:ln>
            <a:noFill/>
          </a:ln>
        </p:spPr>
      </p:sp>
      <p:sp>
        <p:nvSpPr>
          <p:cNvPr id="165" name="Google Shape;165;p32"/>
          <p:cNvSpPr>
            <a:spLocks noGrp="1"/>
          </p:cNvSpPr>
          <p:nvPr>
            <p:ph type="pic" idx="6"/>
          </p:nvPr>
        </p:nvSpPr>
        <p:spPr>
          <a:xfrm>
            <a:off x="5195922" y="1804212"/>
            <a:ext cx="1643700" cy="1535100"/>
          </a:xfrm>
          <a:prstGeom prst="rect">
            <a:avLst/>
          </a:prstGeom>
          <a:noFill/>
          <a:ln>
            <a:noFill/>
          </a:ln>
        </p:spPr>
      </p:sp>
      <p:sp>
        <p:nvSpPr>
          <p:cNvPr id="166" name="Google Shape;166;p32"/>
          <p:cNvSpPr>
            <a:spLocks noGrp="1"/>
          </p:cNvSpPr>
          <p:nvPr>
            <p:ph type="pic" idx="7"/>
          </p:nvPr>
        </p:nvSpPr>
        <p:spPr>
          <a:xfrm>
            <a:off x="7002257" y="1804212"/>
            <a:ext cx="1643700" cy="1535100"/>
          </a:xfrm>
          <a:prstGeom prst="rect">
            <a:avLst/>
          </a:prstGeom>
          <a:noFill/>
          <a:ln>
            <a:noFill/>
          </a:ln>
        </p:spPr>
      </p:sp>
      <p:sp>
        <p:nvSpPr>
          <p:cNvPr id="167" name="Google Shape;167;p32"/>
          <p:cNvSpPr txBox="1">
            <a:spLocks noGrp="1"/>
          </p:cNvSpPr>
          <p:nvPr>
            <p:ph type="title"/>
          </p:nvPr>
        </p:nvSpPr>
        <p:spPr>
          <a:xfrm>
            <a:off x="351550" y="445025"/>
            <a:ext cx="2596800" cy="1706400"/>
          </a:xfrm>
          <a:prstGeom prst="rect">
            <a:avLst/>
          </a:prstGeom>
        </p:spPr>
        <p:txBody>
          <a:bodyPr spcFirstLastPara="1" wrap="square" lIns="91425" tIns="91425" rIns="91425" bIns="91425" anchor="t" anchorCtr="0">
            <a:spAutoFit/>
          </a:bodyPr>
          <a:lstStyle>
            <a:lvl1pPr lvl="0">
              <a:spcBef>
                <a:spcPts val="0"/>
              </a:spcBef>
              <a:spcAft>
                <a:spcPts val="0"/>
              </a:spcAft>
              <a:buSzPts val="4000"/>
              <a:buNone/>
              <a:defRPr/>
            </a:lvl1pPr>
            <a:lvl2pPr lvl="1">
              <a:spcBef>
                <a:spcPts val="0"/>
              </a:spcBef>
              <a:spcAft>
                <a:spcPts val="0"/>
              </a:spcAft>
              <a:buSzPts val="4000"/>
              <a:buNone/>
              <a:defRPr/>
            </a:lvl2pPr>
            <a:lvl3pPr lvl="2">
              <a:spcBef>
                <a:spcPts val="0"/>
              </a:spcBef>
              <a:spcAft>
                <a:spcPts val="0"/>
              </a:spcAft>
              <a:buSzPts val="4000"/>
              <a:buNone/>
              <a:defRPr/>
            </a:lvl3pPr>
            <a:lvl4pPr lvl="3">
              <a:spcBef>
                <a:spcPts val="0"/>
              </a:spcBef>
              <a:spcAft>
                <a:spcPts val="0"/>
              </a:spcAft>
              <a:buSzPts val="4000"/>
              <a:buNone/>
              <a:defRPr/>
            </a:lvl4pPr>
            <a:lvl5pPr lvl="4">
              <a:spcBef>
                <a:spcPts val="0"/>
              </a:spcBef>
              <a:spcAft>
                <a:spcPts val="0"/>
              </a:spcAft>
              <a:buSzPts val="4000"/>
              <a:buNone/>
              <a:defRPr/>
            </a:lvl5pPr>
            <a:lvl6pPr lvl="5">
              <a:spcBef>
                <a:spcPts val="0"/>
              </a:spcBef>
              <a:spcAft>
                <a:spcPts val="0"/>
              </a:spcAft>
              <a:buSzPts val="4000"/>
              <a:buNone/>
              <a:defRPr/>
            </a:lvl6pPr>
            <a:lvl7pPr lvl="6">
              <a:spcBef>
                <a:spcPts val="0"/>
              </a:spcBef>
              <a:spcAft>
                <a:spcPts val="0"/>
              </a:spcAft>
              <a:buSzPts val="4000"/>
              <a:buNone/>
              <a:defRPr/>
            </a:lvl7pPr>
            <a:lvl8pPr lvl="7">
              <a:spcBef>
                <a:spcPts val="0"/>
              </a:spcBef>
              <a:spcAft>
                <a:spcPts val="0"/>
              </a:spcAft>
              <a:buSzPts val="4000"/>
              <a:buNone/>
              <a:defRPr/>
            </a:lvl8pPr>
            <a:lvl9pPr lvl="8">
              <a:spcBef>
                <a:spcPts val="0"/>
              </a:spcBef>
              <a:spcAft>
                <a:spcPts val="0"/>
              </a:spcAft>
              <a:buSzPts val="4000"/>
              <a:buNone/>
              <a:defRPr/>
            </a:lvl9pPr>
          </a:lstStyle>
          <a:p>
            <a:endParaRPr/>
          </a:p>
        </p:txBody>
      </p:sp>
      <p:sp>
        <p:nvSpPr>
          <p:cNvPr id="168" name="Google Shape;168;p32"/>
          <p:cNvSpPr>
            <a:spLocks noGrp="1"/>
          </p:cNvSpPr>
          <p:nvPr>
            <p:ph type="pic" idx="8"/>
          </p:nvPr>
        </p:nvSpPr>
        <p:spPr>
          <a:xfrm>
            <a:off x="3389588" y="3489487"/>
            <a:ext cx="1643700" cy="1535100"/>
          </a:xfrm>
          <a:prstGeom prst="rect">
            <a:avLst/>
          </a:prstGeom>
          <a:noFill/>
          <a:ln>
            <a:noFill/>
          </a:ln>
        </p:spPr>
      </p:sp>
      <p:sp>
        <p:nvSpPr>
          <p:cNvPr id="169" name="Google Shape;169;p32"/>
          <p:cNvSpPr>
            <a:spLocks noGrp="1"/>
          </p:cNvSpPr>
          <p:nvPr>
            <p:ph type="pic" idx="9"/>
          </p:nvPr>
        </p:nvSpPr>
        <p:spPr>
          <a:xfrm>
            <a:off x="5195922" y="3489487"/>
            <a:ext cx="1643700" cy="1535100"/>
          </a:xfrm>
          <a:prstGeom prst="rect">
            <a:avLst/>
          </a:prstGeom>
          <a:noFill/>
          <a:ln>
            <a:noFill/>
          </a:ln>
        </p:spPr>
      </p:sp>
      <p:sp>
        <p:nvSpPr>
          <p:cNvPr id="170" name="Google Shape;170;p32"/>
          <p:cNvSpPr>
            <a:spLocks noGrp="1"/>
          </p:cNvSpPr>
          <p:nvPr>
            <p:ph type="pic" idx="13"/>
          </p:nvPr>
        </p:nvSpPr>
        <p:spPr>
          <a:xfrm>
            <a:off x="7002257" y="3489487"/>
            <a:ext cx="1643700" cy="1535100"/>
          </a:xfrm>
          <a:prstGeom prst="rect">
            <a:avLst/>
          </a:prstGeom>
          <a:noFill/>
          <a:ln>
            <a:noFill/>
          </a:ln>
        </p:spPr>
      </p:sp>
    </p:spTree>
  </p:cSld>
  <p:clrMapOvr>
    <a:masterClrMapping/>
  </p:clrMapOvr>
  <p:extLst>
    <p:ext uri="{DCECCB84-F9BA-43D5-87BE-67443E8EF086}">
      <p15:sldGuideLst xmlns:p15="http://schemas.microsoft.com/office/powerpoint/2012/main">
        <p15:guide id="1" pos="5564">
          <p15:clr>
            <a:srgbClr val="E46962"/>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itle and image" type="tx">
  <p:cSld name="TITLE_AND_BODY">
    <p:bg>
      <p:bgPr>
        <a:solidFill>
          <a:schemeClr val="lt1"/>
        </a:solidFill>
        <a:effectLst/>
      </p:bgPr>
    </p:bg>
    <p:spTree>
      <p:nvGrpSpPr>
        <p:cNvPr id="1" name="Shape 171"/>
        <p:cNvGrpSpPr/>
        <p:nvPr/>
      </p:nvGrpSpPr>
      <p:grpSpPr>
        <a:xfrm>
          <a:off x="0" y="0"/>
          <a:ext cx="0" cy="0"/>
          <a:chOff x="0" y="0"/>
          <a:chExt cx="0" cy="0"/>
        </a:xfrm>
      </p:grpSpPr>
      <p:sp>
        <p:nvSpPr>
          <p:cNvPr id="172" name="Google Shape;172;p33"/>
          <p:cNvSpPr txBox="1">
            <a:spLocks noGrp="1"/>
          </p:cNvSpPr>
          <p:nvPr>
            <p:ph type="sldNum" idx="12"/>
          </p:nvPr>
        </p:nvSpPr>
        <p:spPr>
          <a:xfrm>
            <a:off x="8595308" y="4749892"/>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
        <p:nvSpPr>
          <p:cNvPr id="173" name="Google Shape;173;p33"/>
          <p:cNvSpPr>
            <a:spLocks noGrp="1"/>
          </p:cNvSpPr>
          <p:nvPr>
            <p:ph type="pic" idx="2"/>
          </p:nvPr>
        </p:nvSpPr>
        <p:spPr>
          <a:xfrm>
            <a:off x="228600" y="1322475"/>
            <a:ext cx="8686800" cy="3592500"/>
          </a:xfrm>
          <a:prstGeom prst="rect">
            <a:avLst/>
          </a:prstGeom>
          <a:noFill/>
          <a:ln>
            <a:noFill/>
          </a:ln>
        </p:spPr>
      </p:sp>
      <p:sp>
        <p:nvSpPr>
          <p:cNvPr id="174" name="Google Shape;174;p33"/>
          <p:cNvSpPr/>
          <p:nvPr/>
        </p:nvSpPr>
        <p:spPr>
          <a:xfrm>
            <a:off x="228475" y="228600"/>
            <a:ext cx="8686800" cy="8658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latin typeface="Rubik"/>
              <a:ea typeface="Rubik"/>
              <a:cs typeface="Rubik"/>
              <a:sym typeface="Rubik"/>
            </a:endParaRPr>
          </a:p>
        </p:txBody>
      </p:sp>
      <p:sp>
        <p:nvSpPr>
          <p:cNvPr id="175" name="Google Shape;175;p33"/>
          <p:cNvSpPr txBox="1">
            <a:spLocks noGrp="1"/>
          </p:cNvSpPr>
          <p:nvPr>
            <p:ph type="title"/>
          </p:nvPr>
        </p:nvSpPr>
        <p:spPr>
          <a:xfrm>
            <a:off x="635500" y="228600"/>
            <a:ext cx="7836900" cy="865800"/>
          </a:xfrm>
          <a:prstGeom prst="rect">
            <a:avLst/>
          </a:prstGeom>
        </p:spPr>
        <p:txBody>
          <a:bodyPr spcFirstLastPara="1" wrap="square" lIns="91425" tIns="91425" rIns="91425" bIns="91425" anchor="ctr" anchorCtr="0">
            <a:normAutofit/>
          </a:bodyPr>
          <a:lstStyle>
            <a:lvl1pPr lvl="0" algn="ctr">
              <a:spcBef>
                <a:spcPts val="0"/>
              </a:spcBef>
              <a:spcAft>
                <a:spcPts val="0"/>
              </a:spcAft>
              <a:buClr>
                <a:schemeClr val="lt2"/>
              </a:buClr>
              <a:buSzPts val="4000"/>
              <a:buNone/>
              <a:defRPr>
                <a:solidFill>
                  <a:schemeClr val="lt2"/>
                </a:solidFill>
              </a:defRPr>
            </a:lvl1pPr>
            <a:lvl2pPr lvl="1">
              <a:spcBef>
                <a:spcPts val="0"/>
              </a:spcBef>
              <a:spcAft>
                <a:spcPts val="0"/>
              </a:spcAft>
              <a:buClr>
                <a:schemeClr val="lt2"/>
              </a:buClr>
              <a:buSzPts val="4000"/>
              <a:buNone/>
              <a:defRPr>
                <a:solidFill>
                  <a:schemeClr val="lt2"/>
                </a:solidFill>
              </a:defRPr>
            </a:lvl2pPr>
            <a:lvl3pPr lvl="2">
              <a:spcBef>
                <a:spcPts val="0"/>
              </a:spcBef>
              <a:spcAft>
                <a:spcPts val="0"/>
              </a:spcAft>
              <a:buClr>
                <a:schemeClr val="lt2"/>
              </a:buClr>
              <a:buSzPts val="4000"/>
              <a:buNone/>
              <a:defRPr>
                <a:solidFill>
                  <a:schemeClr val="lt2"/>
                </a:solidFill>
              </a:defRPr>
            </a:lvl3pPr>
            <a:lvl4pPr lvl="3">
              <a:spcBef>
                <a:spcPts val="0"/>
              </a:spcBef>
              <a:spcAft>
                <a:spcPts val="0"/>
              </a:spcAft>
              <a:buClr>
                <a:schemeClr val="lt2"/>
              </a:buClr>
              <a:buSzPts val="4000"/>
              <a:buNone/>
              <a:defRPr>
                <a:solidFill>
                  <a:schemeClr val="lt2"/>
                </a:solidFill>
              </a:defRPr>
            </a:lvl4pPr>
            <a:lvl5pPr lvl="4">
              <a:spcBef>
                <a:spcPts val="0"/>
              </a:spcBef>
              <a:spcAft>
                <a:spcPts val="0"/>
              </a:spcAft>
              <a:buClr>
                <a:schemeClr val="lt2"/>
              </a:buClr>
              <a:buSzPts val="4000"/>
              <a:buNone/>
              <a:defRPr>
                <a:solidFill>
                  <a:schemeClr val="lt2"/>
                </a:solidFill>
              </a:defRPr>
            </a:lvl5pPr>
            <a:lvl6pPr lvl="5">
              <a:spcBef>
                <a:spcPts val="0"/>
              </a:spcBef>
              <a:spcAft>
                <a:spcPts val="0"/>
              </a:spcAft>
              <a:buClr>
                <a:schemeClr val="lt2"/>
              </a:buClr>
              <a:buSzPts val="4000"/>
              <a:buNone/>
              <a:defRPr>
                <a:solidFill>
                  <a:schemeClr val="lt2"/>
                </a:solidFill>
              </a:defRPr>
            </a:lvl6pPr>
            <a:lvl7pPr lvl="6">
              <a:spcBef>
                <a:spcPts val="0"/>
              </a:spcBef>
              <a:spcAft>
                <a:spcPts val="0"/>
              </a:spcAft>
              <a:buClr>
                <a:schemeClr val="lt2"/>
              </a:buClr>
              <a:buSzPts val="4000"/>
              <a:buNone/>
              <a:defRPr>
                <a:solidFill>
                  <a:schemeClr val="lt2"/>
                </a:solidFill>
              </a:defRPr>
            </a:lvl7pPr>
            <a:lvl8pPr lvl="7">
              <a:spcBef>
                <a:spcPts val="0"/>
              </a:spcBef>
              <a:spcAft>
                <a:spcPts val="0"/>
              </a:spcAft>
              <a:buClr>
                <a:schemeClr val="lt2"/>
              </a:buClr>
              <a:buSzPts val="4000"/>
              <a:buNone/>
              <a:defRPr>
                <a:solidFill>
                  <a:schemeClr val="lt2"/>
                </a:solidFill>
              </a:defRPr>
            </a:lvl8pPr>
            <a:lvl9pPr lvl="8">
              <a:spcBef>
                <a:spcPts val="0"/>
              </a:spcBef>
              <a:spcAft>
                <a:spcPts val="0"/>
              </a:spcAft>
              <a:buClr>
                <a:schemeClr val="lt2"/>
              </a:buClr>
              <a:buSzPts val="4000"/>
              <a:buNone/>
              <a:defRPr>
                <a:solidFill>
                  <a:schemeClr val="lt2"/>
                </a:solidFill>
              </a:defRPr>
            </a:lvl9pPr>
          </a:lstStyle>
          <a:p>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Custom title and two columns" type="twoColTx">
  <p:cSld name="TITLE_AND_TWO_COLUMNS">
    <p:bg>
      <p:bgPr>
        <a:solidFill>
          <a:schemeClr val="lt1"/>
        </a:solidFill>
        <a:effectLst/>
      </p:bgPr>
    </p:bg>
    <p:spTree>
      <p:nvGrpSpPr>
        <p:cNvPr id="1" name="Shape 176"/>
        <p:cNvGrpSpPr/>
        <p:nvPr/>
      </p:nvGrpSpPr>
      <p:grpSpPr>
        <a:xfrm>
          <a:off x="0" y="0"/>
          <a:ext cx="0" cy="0"/>
          <a:chOff x="0" y="0"/>
          <a:chExt cx="0" cy="0"/>
        </a:xfrm>
      </p:grpSpPr>
      <p:sp>
        <p:nvSpPr>
          <p:cNvPr id="177" name="Google Shape;177;p34"/>
          <p:cNvSpPr txBox="1">
            <a:spLocks noGrp="1"/>
          </p:cNvSpPr>
          <p:nvPr>
            <p:ph type="sldNum" idx="12"/>
          </p:nvPr>
        </p:nvSpPr>
        <p:spPr>
          <a:xfrm>
            <a:off x="8595308" y="4749892"/>
            <a:ext cx="548700" cy="393600"/>
          </a:xfrm>
          <a:prstGeom prst="rect">
            <a:avLst/>
          </a:prstGeom>
        </p:spPr>
        <p:txBody>
          <a:bodyPr spcFirstLastPara="1" wrap="square" lIns="91425" tIns="91425" rIns="91425" bIns="91425" anchor="ctr" anchorCtr="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
        <p:nvSpPr>
          <p:cNvPr id="178" name="Google Shape;178;p34"/>
          <p:cNvSpPr/>
          <p:nvPr/>
        </p:nvSpPr>
        <p:spPr>
          <a:xfrm>
            <a:off x="228475" y="228600"/>
            <a:ext cx="8686800" cy="8658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Rubik"/>
              <a:ea typeface="Rubik"/>
              <a:cs typeface="Rubik"/>
              <a:sym typeface="Rubik"/>
            </a:endParaRPr>
          </a:p>
        </p:txBody>
      </p:sp>
      <p:sp>
        <p:nvSpPr>
          <p:cNvPr id="179" name="Google Shape;179;p34"/>
          <p:cNvSpPr txBox="1">
            <a:spLocks noGrp="1"/>
          </p:cNvSpPr>
          <p:nvPr>
            <p:ph type="title"/>
          </p:nvPr>
        </p:nvSpPr>
        <p:spPr>
          <a:xfrm>
            <a:off x="635500" y="228600"/>
            <a:ext cx="7836900" cy="865800"/>
          </a:xfrm>
          <a:prstGeom prst="rect">
            <a:avLst/>
          </a:prstGeom>
        </p:spPr>
        <p:txBody>
          <a:bodyPr spcFirstLastPara="1" wrap="square" lIns="91425" tIns="91425" rIns="91425" bIns="91425" anchor="ctr" anchorCtr="0">
            <a:normAutofit/>
          </a:bodyPr>
          <a:lstStyle>
            <a:lvl1pPr lvl="0" algn="ctr">
              <a:spcBef>
                <a:spcPts val="0"/>
              </a:spcBef>
              <a:spcAft>
                <a:spcPts val="0"/>
              </a:spcAft>
              <a:buClr>
                <a:schemeClr val="lt2"/>
              </a:buClr>
              <a:buSzPts val="4000"/>
              <a:buNone/>
              <a:defRPr>
                <a:solidFill>
                  <a:schemeClr val="lt2"/>
                </a:solidFill>
              </a:defRPr>
            </a:lvl1pPr>
            <a:lvl2pPr lvl="1">
              <a:spcBef>
                <a:spcPts val="0"/>
              </a:spcBef>
              <a:spcAft>
                <a:spcPts val="0"/>
              </a:spcAft>
              <a:buClr>
                <a:schemeClr val="lt2"/>
              </a:buClr>
              <a:buSzPts val="4000"/>
              <a:buNone/>
              <a:defRPr>
                <a:solidFill>
                  <a:schemeClr val="lt2"/>
                </a:solidFill>
              </a:defRPr>
            </a:lvl2pPr>
            <a:lvl3pPr lvl="2">
              <a:spcBef>
                <a:spcPts val="0"/>
              </a:spcBef>
              <a:spcAft>
                <a:spcPts val="0"/>
              </a:spcAft>
              <a:buClr>
                <a:schemeClr val="lt2"/>
              </a:buClr>
              <a:buSzPts val="4000"/>
              <a:buNone/>
              <a:defRPr>
                <a:solidFill>
                  <a:schemeClr val="lt2"/>
                </a:solidFill>
              </a:defRPr>
            </a:lvl3pPr>
            <a:lvl4pPr lvl="3">
              <a:spcBef>
                <a:spcPts val="0"/>
              </a:spcBef>
              <a:spcAft>
                <a:spcPts val="0"/>
              </a:spcAft>
              <a:buClr>
                <a:schemeClr val="lt2"/>
              </a:buClr>
              <a:buSzPts val="4000"/>
              <a:buNone/>
              <a:defRPr>
                <a:solidFill>
                  <a:schemeClr val="lt2"/>
                </a:solidFill>
              </a:defRPr>
            </a:lvl4pPr>
            <a:lvl5pPr lvl="4">
              <a:spcBef>
                <a:spcPts val="0"/>
              </a:spcBef>
              <a:spcAft>
                <a:spcPts val="0"/>
              </a:spcAft>
              <a:buClr>
                <a:schemeClr val="lt2"/>
              </a:buClr>
              <a:buSzPts val="4000"/>
              <a:buNone/>
              <a:defRPr>
                <a:solidFill>
                  <a:schemeClr val="lt2"/>
                </a:solidFill>
              </a:defRPr>
            </a:lvl5pPr>
            <a:lvl6pPr lvl="5">
              <a:spcBef>
                <a:spcPts val="0"/>
              </a:spcBef>
              <a:spcAft>
                <a:spcPts val="0"/>
              </a:spcAft>
              <a:buClr>
                <a:schemeClr val="lt2"/>
              </a:buClr>
              <a:buSzPts val="4000"/>
              <a:buNone/>
              <a:defRPr>
                <a:solidFill>
                  <a:schemeClr val="lt2"/>
                </a:solidFill>
              </a:defRPr>
            </a:lvl6pPr>
            <a:lvl7pPr lvl="6">
              <a:spcBef>
                <a:spcPts val="0"/>
              </a:spcBef>
              <a:spcAft>
                <a:spcPts val="0"/>
              </a:spcAft>
              <a:buClr>
                <a:schemeClr val="lt2"/>
              </a:buClr>
              <a:buSzPts val="4000"/>
              <a:buNone/>
              <a:defRPr>
                <a:solidFill>
                  <a:schemeClr val="lt2"/>
                </a:solidFill>
              </a:defRPr>
            </a:lvl7pPr>
            <a:lvl8pPr lvl="7">
              <a:spcBef>
                <a:spcPts val="0"/>
              </a:spcBef>
              <a:spcAft>
                <a:spcPts val="0"/>
              </a:spcAft>
              <a:buClr>
                <a:schemeClr val="lt2"/>
              </a:buClr>
              <a:buSzPts val="4000"/>
              <a:buNone/>
              <a:defRPr>
                <a:solidFill>
                  <a:schemeClr val="lt2"/>
                </a:solidFill>
              </a:defRPr>
            </a:lvl8pPr>
            <a:lvl9pPr lvl="8">
              <a:spcBef>
                <a:spcPts val="0"/>
              </a:spcBef>
              <a:spcAft>
                <a:spcPts val="0"/>
              </a:spcAft>
              <a:buClr>
                <a:schemeClr val="lt2"/>
              </a:buClr>
              <a:buSzPts val="4000"/>
              <a:buNone/>
              <a:defRPr>
                <a:solidFill>
                  <a:schemeClr val="lt2"/>
                </a:solidFill>
              </a:defRPr>
            </a:lvl9pPr>
          </a:lstStyle>
          <a:p>
            <a:endParaRPr/>
          </a:p>
        </p:txBody>
      </p:sp>
      <p:sp>
        <p:nvSpPr>
          <p:cNvPr id="180" name="Google Shape;180;p34"/>
          <p:cNvSpPr/>
          <p:nvPr/>
        </p:nvSpPr>
        <p:spPr>
          <a:xfrm>
            <a:off x="228600" y="1092900"/>
            <a:ext cx="8686800" cy="4410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000">
              <a:solidFill>
                <a:schemeClr val="dk1"/>
              </a:solidFill>
              <a:latin typeface="Young Serif"/>
              <a:ea typeface="Young Serif"/>
              <a:cs typeface="Young Serif"/>
              <a:sym typeface="Young Serif"/>
            </a:endParaRPr>
          </a:p>
        </p:txBody>
      </p:sp>
      <p:sp>
        <p:nvSpPr>
          <p:cNvPr id="181" name="Google Shape;181;p34"/>
          <p:cNvSpPr/>
          <p:nvPr/>
        </p:nvSpPr>
        <p:spPr>
          <a:xfrm>
            <a:off x="227150" y="1762300"/>
            <a:ext cx="4229700" cy="31524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1200"/>
              </a:spcAft>
              <a:buSzPts val="1100"/>
              <a:buNone/>
            </a:pPr>
            <a:endParaRPr>
              <a:latin typeface="Rubik SemiBold"/>
              <a:ea typeface="Rubik SemiBold"/>
              <a:cs typeface="Rubik SemiBold"/>
              <a:sym typeface="Rubik SemiBold"/>
            </a:endParaRPr>
          </a:p>
        </p:txBody>
      </p:sp>
      <p:sp>
        <p:nvSpPr>
          <p:cNvPr id="182" name="Google Shape;182;p34"/>
          <p:cNvSpPr txBox="1">
            <a:spLocks noGrp="1"/>
          </p:cNvSpPr>
          <p:nvPr>
            <p:ph type="body" idx="1"/>
          </p:nvPr>
        </p:nvSpPr>
        <p:spPr>
          <a:xfrm>
            <a:off x="688450" y="2146900"/>
            <a:ext cx="3309900" cy="2383200"/>
          </a:xfrm>
          <a:prstGeom prst="rect">
            <a:avLst/>
          </a:prstGeom>
        </p:spPr>
        <p:txBody>
          <a:bodyPr spcFirstLastPara="1" wrap="square" lIns="91425" tIns="91425" rIns="91425" bIns="91425" anchor="ctr" anchorCtr="0">
            <a:normAutofit/>
          </a:bodyPr>
          <a:lstStyle>
            <a:lvl1pPr marL="457200" lvl="0" indent="-317500" algn="ctr">
              <a:lnSpc>
                <a:spcPct val="100000"/>
              </a:lnSpc>
              <a:spcBef>
                <a:spcPts val="0"/>
              </a:spcBef>
              <a:spcAft>
                <a:spcPts val="0"/>
              </a:spcAft>
              <a:buClr>
                <a:schemeClr val="lt2"/>
              </a:buClr>
              <a:buSzPts val="1400"/>
              <a:buChar char="●"/>
              <a:defRPr sz="1400" b="1">
                <a:solidFill>
                  <a:schemeClr val="lt2"/>
                </a:solidFill>
              </a:defRPr>
            </a:lvl1pPr>
            <a:lvl2pPr marL="914400" lvl="1" indent="-317500" algn="ctr">
              <a:lnSpc>
                <a:spcPct val="100000"/>
              </a:lnSpc>
              <a:spcBef>
                <a:spcPts val="0"/>
              </a:spcBef>
              <a:spcAft>
                <a:spcPts val="0"/>
              </a:spcAft>
              <a:buClr>
                <a:schemeClr val="lt2"/>
              </a:buClr>
              <a:buSzPts val="1400"/>
              <a:buChar char="○"/>
              <a:defRPr sz="1400" b="1">
                <a:solidFill>
                  <a:schemeClr val="lt2"/>
                </a:solidFill>
              </a:defRPr>
            </a:lvl2pPr>
            <a:lvl3pPr marL="1371600" lvl="2" indent="-317500" algn="ctr">
              <a:lnSpc>
                <a:spcPct val="100000"/>
              </a:lnSpc>
              <a:spcBef>
                <a:spcPts val="0"/>
              </a:spcBef>
              <a:spcAft>
                <a:spcPts val="0"/>
              </a:spcAft>
              <a:buClr>
                <a:schemeClr val="lt2"/>
              </a:buClr>
              <a:buSzPts val="1400"/>
              <a:buChar char="■"/>
              <a:defRPr sz="1400" b="1">
                <a:solidFill>
                  <a:schemeClr val="lt2"/>
                </a:solidFill>
              </a:defRPr>
            </a:lvl3pPr>
            <a:lvl4pPr marL="1828800" lvl="3" indent="-317500" algn="ctr">
              <a:lnSpc>
                <a:spcPct val="100000"/>
              </a:lnSpc>
              <a:spcBef>
                <a:spcPts val="0"/>
              </a:spcBef>
              <a:spcAft>
                <a:spcPts val="0"/>
              </a:spcAft>
              <a:buClr>
                <a:schemeClr val="lt2"/>
              </a:buClr>
              <a:buSzPts val="1400"/>
              <a:buChar char="●"/>
              <a:defRPr sz="1400" b="1">
                <a:solidFill>
                  <a:schemeClr val="lt2"/>
                </a:solidFill>
              </a:defRPr>
            </a:lvl4pPr>
            <a:lvl5pPr marL="2286000" lvl="4" indent="-317500" algn="ctr">
              <a:lnSpc>
                <a:spcPct val="100000"/>
              </a:lnSpc>
              <a:spcBef>
                <a:spcPts val="0"/>
              </a:spcBef>
              <a:spcAft>
                <a:spcPts val="0"/>
              </a:spcAft>
              <a:buClr>
                <a:schemeClr val="lt2"/>
              </a:buClr>
              <a:buSzPts val="1400"/>
              <a:buChar char="○"/>
              <a:defRPr sz="1400" b="1">
                <a:solidFill>
                  <a:schemeClr val="lt2"/>
                </a:solidFill>
              </a:defRPr>
            </a:lvl5pPr>
            <a:lvl6pPr marL="2743200" lvl="5" indent="-317500" algn="ctr">
              <a:lnSpc>
                <a:spcPct val="100000"/>
              </a:lnSpc>
              <a:spcBef>
                <a:spcPts val="0"/>
              </a:spcBef>
              <a:spcAft>
                <a:spcPts val="0"/>
              </a:spcAft>
              <a:buClr>
                <a:schemeClr val="lt2"/>
              </a:buClr>
              <a:buSzPts val="1400"/>
              <a:buChar char="■"/>
              <a:defRPr sz="1400" b="1">
                <a:solidFill>
                  <a:schemeClr val="lt2"/>
                </a:solidFill>
              </a:defRPr>
            </a:lvl6pPr>
            <a:lvl7pPr marL="3200400" lvl="6" indent="-317500" algn="ctr">
              <a:lnSpc>
                <a:spcPct val="100000"/>
              </a:lnSpc>
              <a:spcBef>
                <a:spcPts val="0"/>
              </a:spcBef>
              <a:spcAft>
                <a:spcPts val="0"/>
              </a:spcAft>
              <a:buClr>
                <a:schemeClr val="lt2"/>
              </a:buClr>
              <a:buSzPts val="1400"/>
              <a:buChar char="●"/>
              <a:defRPr sz="1400" b="1">
                <a:solidFill>
                  <a:schemeClr val="lt2"/>
                </a:solidFill>
              </a:defRPr>
            </a:lvl7pPr>
            <a:lvl8pPr marL="3657600" lvl="7" indent="-317500" algn="ctr">
              <a:lnSpc>
                <a:spcPct val="100000"/>
              </a:lnSpc>
              <a:spcBef>
                <a:spcPts val="0"/>
              </a:spcBef>
              <a:spcAft>
                <a:spcPts val="0"/>
              </a:spcAft>
              <a:buClr>
                <a:schemeClr val="lt2"/>
              </a:buClr>
              <a:buSzPts val="1400"/>
              <a:buChar char="○"/>
              <a:defRPr sz="1400" b="1">
                <a:solidFill>
                  <a:schemeClr val="lt2"/>
                </a:solidFill>
              </a:defRPr>
            </a:lvl8pPr>
            <a:lvl9pPr marL="4114800" lvl="8" indent="-317500" algn="ctr">
              <a:lnSpc>
                <a:spcPct val="100000"/>
              </a:lnSpc>
              <a:spcBef>
                <a:spcPts val="0"/>
              </a:spcBef>
              <a:spcAft>
                <a:spcPts val="0"/>
              </a:spcAft>
              <a:buClr>
                <a:schemeClr val="lt2"/>
              </a:buClr>
              <a:buSzPts val="1400"/>
              <a:buChar char="■"/>
              <a:defRPr sz="1400" b="1">
                <a:solidFill>
                  <a:schemeClr val="lt2"/>
                </a:solidFill>
              </a:defRPr>
            </a:lvl9pPr>
          </a:lstStyle>
          <a:p>
            <a:endParaRPr/>
          </a:p>
        </p:txBody>
      </p:sp>
      <p:sp>
        <p:nvSpPr>
          <p:cNvPr id="183" name="Google Shape;183;p34"/>
          <p:cNvSpPr/>
          <p:nvPr/>
        </p:nvSpPr>
        <p:spPr>
          <a:xfrm>
            <a:off x="4685575" y="1762300"/>
            <a:ext cx="4229700" cy="31524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1200"/>
              </a:spcAft>
              <a:buSzPts val="1100"/>
              <a:buNone/>
            </a:pPr>
            <a:endParaRPr>
              <a:latin typeface="Rubik SemiBold"/>
              <a:ea typeface="Rubik SemiBold"/>
              <a:cs typeface="Rubik SemiBold"/>
              <a:sym typeface="Rubik SemiBold"/>
            </a:endParaRPr>
          </a:p>
        </p:txBody>
      </p:sp>
      <p:sp>
        <p:nvSpPr>
          <p:cNvPr id="184" name="Google Shape;184;p34"/>
          <p:cNvSpPr txBox="1">
            <a:spLocks noGrp="1"/>
          </p:cNvSpPr>
          <p:nvPr>
            <p:ph type="body" idx="2"/>
          </p:nvPr>
        </p:nvSpPr>
        <p:spPr>
          <a:xfrm>
            <a:off x="5146875" y="2146900"/>
            <a:ext cx="3309900" cy="2383200"/>
          </a:xfrm>
          <a:prstGeom prst="rect">
            <a:avLst/>
          </a:prstGeom>
        </p:spPr>
        <p:txBody>
          <a:bodyPr spcFirstLastPara="1" wrap="square" lIns="91425" tIns="91425" rIns="91425" bIns="91425" anchor="ctr" anchorCtr="0">
            <a:normAutofit/>
          </a:bodyPr>
          <a:lstStyle>
            <a:lvl1pPr marL="457200" lvl="0" indent="-317500" algn="ctr">
              <a:lnSpc>
                <a:spcPct val="100000"/>
              </a:lnSpc>
              <a:spcBef>
                <a:spcPts val="0"/>
              </a:spcBef>
              <a:spcAft>
                <a:spcPts val="0"/>
              </a:spcAft>
              <a:buClr>
                <a:schemeClr val="lt2"/>
              </a:buClr>
              <a:buSzPts val="1400"/>
              <a:buChar char="●"/>
              <a:defRPr sz="1400" b="1">
                <a:solidFill>
                  <a:schemeClr val="lt2"/>
                </a:solidFill>
              </a:defRPr>
            </a:lvl1pPr>
            <a:lvl2pPr marL="914400" lvl="1" indent="-317500" algn="ctr">
              <a:lnSpc>
                <a:spcPct val="100000"/>
              </a:lnSpc>
              <a:spcBef>
                <a:spcPts val="0"/>
              </a:spcBef>
              <a:spcAft>
                <a:spcPts val="0"/>
              </a:spcAft>
              <a:buClr>
                <a:schemeClr val="lt2"/>
              </a:buClr>
              <a:buSzPts val="1400"/>
              <a:buChar char="○"/>
              <a:defRPr sz="1400" b="1">
                <a:solidFill>
                  <a:schemeClr val="lt2"/>
                </a:solidFill>
              </a:defRPr>
            </a:lvl2pPr>
            <a:lvl3pPr marL="1371600" lvl="2" indent="-317500" algn="ctr">
              <a:lnSpc>
                <a:spcPct val="100000"/>
              </a:lnSpc>
              <a:spcBef>
                <a:spcPts val="0"/>
              </a:spcBef>
              <a:spcAft>
                <a:spcPts val="0"/>
              </a:spcAft>
              <a:buClr>
                <a:schemeClr val="lt2"/>
              </a:buClr>
              <a:buSzPts val="1400"/>
              <a:buChar char="■"/>
              <a:defRPr sz="1400" b="1">
                <a:solidFill>
                  <a:schemeClr val="lt2"/>
                </a:solidFill>
              </a:defRPr>
            </a:lvl3pPr>
            <a:lvl4pPr marL="1828800" lvl="3" indent="-317500" algn="ctr">
              <a:lnSpc>
                <a:spcPct val="100000"/>
              </a:lnSpc>
              <a:spcBef>
                <a:spcPts val="0"/>
              </a:spcBef>
              <a:spcAft>
                <a:spcPts val="0"/>
              </a:spcAft>
              <a:buClr>
                <a:schemeClr val="lt2"/>
              </a:buClr>
              <a:buSzPts val="1400"/>
              <a:buChar char="●"/>
              <a:defRPr sz="1400" b="1">
                <a:solidFill>
                  <a:schemeClr val="lt2"/>
                </a:solidFill>
              </a:defRPr>
            </a:lvl4pPr>
            <a:lvl5pPr marL="2286000" lvl="4" indent="-317500" algn="ctr">
              <a:lnSpc>
                <a:spcPct val="100000"/>
              </a:lnSpc>
              <a:spcBef>
                <a:spcPts val="0"/>
              </a:spcBef>
              <a:spcAft>
                <a:spcPts val="0"/>
              </a:spcAft>
              <a:buClr>
                <a:schemeClr val="lt2"/>
              </a:buClr>
              <a:buSzPts val="1400"/>
              <a:buChar char="○"/>
              <a:defRPr sz="1400" b="1">
                <a:solidFill>
                  <a:schemeClr val="lt2"/>
                </a:solidFill>
              </a:defRPr>
            </a:lvl5pPr>
            <a:lvl6pPr marL="2743200" lvl="5" indent="-317500" algn="ctr">
              <a:lnSpc>
                <a:spcPct val="100000"/>
              </a:lnSpc>
              <a:spcBef>
                <a:spcPts val="0"/>
              </a:spcBef>
              <a:spcAft>
                <a:spcPts val="0"/>
              </a:spcAft>
              <a:buClr>
                <a:schemeClr val="lt2"/>
              </a:buClr>
              <a:buSzPts val="1400"/>
              <a:buChar char="■"/>
              <a:defRPr sz="1400" b="1">
                <a:solidFill>
                  <a:schemeClr val="lt2"/>
                </a:solidFill>
              </a:defRPr>
            </a:lvl6pPr>
            <a:lvl7pPr marL="3200400" lvl="6" indent="-317500" algn="ctr">
              <a:lnSpc>
                <a:spcPct val="100000"/>
              </a:lnSpc>
              <a:spcBef>
                <a:spcPts val="0"/>
              </a:spcBef>
              <a:spcAft>
                <a:spcPts val="0"/>
              </a:spcAft>
              <a:buClr>
                <a:schemeClr val="lt2"/>
              </a:buClr>
              <a:buSzPts val="1400"/>
              <a:buChar char="●"/>
              <a:defRPr sz="1400" b="1">
                <a:solidFill>
                  <a:schemeClr val="lt2"/>
                </a:solidFill>
              </a:defRPr>
            </a:lvl7pPr>
            <a:lvl8pPr marL="3657600" lvl="7" indent="-317500" algn="ctr">
              <a:lnSpc>
                <a:spcPct val="100000"/>
              </a:lnSpc>
              <a:spcBef>
                <a:spcPts val="0"/>
              </a:spcBef>
              <a:spcAft>
                <a:spcPts val="0"/>
              </a:spcAft>
              <a:buClr>
                <a:schemeClr val="lt2"/>
              </a:buClr>
              <a:buSzPts val="1400"/>
              <a:buChar char="○"/>
              <a:defRPr sz="1400" b="1">
                <a:solidFill>
                  <a:schemeClr val="lt2"/>
                </a:solidFill>
              </a:defRPr>
            </a:lvl8pPr>
            <a:lvl9pPr marL="4114800" lvl="8" indent="-317500" algn="ctr">
              <a:lnSpc>
                <a:spcPct val="100000"/>
              </a:lnSpc>
              <a:spcBef>
                <a:spcPts val="0"/>
              </a:spcBef>
              <a:spcAft>
                <a:spcPts val="0"/>
              </a:spcAft>
              <a:buClr>
                <a:schemeClr val="lt2"/>
              </a:buClr>
              <a:buSzPts val="1400"/>
              <a:buChar char="■"/>
              <a:defRPr sz="1400" b="1">
                <a:solidFill>
                  <a:schemeClr val="lt2"/>
                </a:solidFill>
              </a:defRPr>
            </a:lvl9pPr>
          </a:lstStyle>
          <a:p>
            <a:endParaRPr/>
          </a:p>
        </p:txBody>
      </p:sp>
      <p:sp>
        <p:nvSpPr>
          <p:cNvPr id="185" name="Google Shape;185;p34"/>
          <p:cNvSpPr txBox="1">
            <a:spLocks noGrp="1"/>
          </p:cNvSpPr>
          <p:nvPr>
            <p:ph type="subTitle" idx="3"/>
          </p:nvPr>
        </p:nvSpPr>
        <p:spPr>
          <a:xfrm>
            <a:off x="635500" y="1092900"/>
            <a:ext cx="7836900" cy="441000"/>
          </a:xfrm>
          <a:prstGeom prst="rect">
            <a:avLst/>
          </a:prstGeom>
        </p:spPr>
        <p:txBody>
          <a:bodyPr spcFirstLastPara="1" wrap="square" lIns="91425" tIns="91425" rIns="91425" bIns="91425" anchor="ctr" anchorCtr="0">
            <a:noAutofit/>
          </a:bodyPr>
          <a:lstStyle>
            <a:lvl1pPr lvl="0" algn="ctr">
              <a:spcBef>
                <a:spcPts val="0"/>
              </a:spcBef>
              <a:spcAft>
                <a:spcPts val="0"/>
              </a:spcAft>
              <a:buClr>
                <a:schemeClr val="accent1"/>
              </a:buClr>
              <a:buSzPts val="2000"/>
              <a:buNone/>
              <a:defRPr>
                <a:solidFill>
                  <a:schemeClr val="accent1"/>
                </a:solidFill>
              </a:defRPr>
            </a:lvl1pPr>
            <a:lvl2pPr lvl="1" algn="ctr">
              <a:spcBef>
                <a:spcPts val="0"/>
              </a:spcBef>
              <a:spcAft>
                <a:spcPts val="0"/>
              </a:spcAft>
              <a:buClr>
                <a:schemeClr val="accent1"/>
              </a:buClr>
              <a:buSzPts val="2000"/>
              <a:buNone/>
              <a:defRPr>
                <a:solidFill>
                  <a:schemeClr val="accent1"/>
                </a:solidFill>
              </a:defRPr>
            </a:lvl2pPr>
            <a:lvl3pPr lvl="2" algn="ctr">
              <a:spcBef>
                <a:spcPts val="0"/>
              </a:spcBef>
              <a:spcAft>
                <a:spcPts val="0"/>
              </a:spcAft>
              <a:buClr>
                <a:schemeClr val="accent1"/>
              </a:buClr>
              <a:buSzPts val="2000"/>
              <a:buNone/>
              <a:defRPr>
                <a:solidFill>
                  <a:schemeClr val="accent1"/>
                </a:solidFill>
              </a:defRPr>
            </a:lvl3pPr>
            <a:lvl4pPr lvl="3" algn="ctr">
              <a:spcBef>
                <a:spcPts val="0"/>
              </a:spcBef>
              <a:spcAft>
                <a:spcPts val="0"/>
              </a:spcAft>
              <a:buClr>
                <a:schemeClr val="accent1"/>
              </a:buClr>
              <a:buSzPts val="2000"/>
              <a:buNone/>
              <a:defRPr>
                <a:solidFill>
                  <a:schemeClr val="accent1"/>
                </a:solidFill>
              </a:defRPr>
            </a:lvl4pPr>
            <a:lvl5pPr lvl="4" algn="ctr">
              <a:spcBef>
                <a:spcPts val="0"/>
              </a:spcBef>
              <a:spcAft>
                <a:spcPts val="0"/>
              </a:spcAft>
              <a:buClr>
                <a:schemeClr val="accent1"/>
              </a:buClr>
              <a:buSzPts val="2000"/>
              <a:buNone/>
              <a:defRPr>
                <a:solidFill>
                  <a:schemeClr val="accent1"/>
                </a:solidFill>
              </a:defRPr>
            </a:lvl5pPr>
            <a:lvl6pPr lvl="5" algn="ctr">
              <a:spcBef>
                <a:spcPts val="0"/>
              </a:spcBef>
              <a:spcAft>
                <a:spcPts val="0"/>
              </a:spcAft>
              <a:buClr>
                <a:schemeClr val="accent1"/>
              </a:buClr>
              <a:buSzPts val="2000"/>
              <a:buNone/>
              <a:defRPr>
                <a:solidFill>
                  <a:schemeClr val="accent1"/>
                </a:solidFill>
              </a:defRPr>
            </a:lvl6pPr>
            <a:lvl7pPr lvl="6" algn="ctr">
              <a:spcBef>
                <a:spcPts val="0"/>
              </a:spcBef>
              <a:spcAft>
                <a:spcPts val="0"/>
              </a:spcAft>
              <a:buClr>
                <a:schemeClr val="accent1"/>
              </a:buClr>
              <a:buSzPts val="2000"/>
              <a:buNone/>
              <a:defRPr>
                <a:solidFill>
                  <a:schemeClr val="accent1"/>
                </a:solidFill>
              </a:defRPr>
            </a:lvl7pPr>
            <a:lvl8pPr lvl="7" algn="ctr">
              <a:spcBef>
                <a:spcPts val="0"/>
              </a:spcBef>
              <a:spcAft>
                <a:spcPts val="0"/>
              </a:spcAft>
              <a:buClr>
                <a:schemeClr val="accent1"/>
              </a:buClr>
              <a:buSzPts val="2000"/>
              <a:buNone/>
              <a:defRPr>
                <a:solidFill>
                  <a:schemeClr val="accent1"/>
                </a:solidFill>
              </a:defRPr>
            </a:lvl8pPr>
            <a:lvl9pPr lvl="8" algn="ctr">
              <a:spcBef>
                <a:spcPts val="0"/>
              </a:spcBef>
              <a:spcAft>
                <a:spcPts val="0"/>
              </a:spcAft>
              <a:buClr>
                <a:schemeClr val="accent1"/>
              </a:buClr>
              <a:buSzPts val="2000"/>
              <a:buNone/>
              <a:defRPr>
                <a:solidFill>
                  <a:schemeClr val="accent1"/>
                </a:solidFill>
              </a:defRPr>
            </a:lvl9pPr>
          </a:lstStyle>
          <a:p>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Custom title and body">
  <p:cSld name="CUSTOM">
    <p:bg>
      <p:bgPr>
        <a:solidFill>
          <a:schemeClr val="lt1"/>
        </a:solidFill>
        <a:effectLst/>
      </p:bgPr>
    </p:bg>
    <p:spTree>
      <p:nvGrpSpPr>
        <p:cNvPr id="1" name="Shape 186"/>
        <p:cNvGrpSpPr/>
        <p:nvPr/>
      </p:nvGrpSpPr>
      <p:grpSpPr>
        <a:xfrm>
          <a:off x="0" y="0"/>
          <a:ext cx="0" cy="0"/>
          <a:chOff x="0" y="0"/>
          <a:chExt cx="0" cy="0"/>
        </a:xfrm>
      </p:grpSpPr>
      <p:sp>
        <p:nvSpPr>
          <p:cNvPr id="187" name="Google Shape;187;p35"/>
          <p:cNvSpPr/>
          <p:nvPr/>
        </p:nvSpPr>
        <p:spPr>
          <a:xfrm>
            <a:off x="228475" y="228600"/>
            <a:ext cx="8686800" cy="8658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Rubik"/>
              <a:ea typeface="Rubik"/>
              <a:cs typeface="Rubik"/>
              <a:sym typeface="Rubik"/>
            </a:endParaRPr>
          </a:p>
        </p:txBody>
      </p:sp>
      <p:sp>
        <p:nvSpPr>
          <p:cNvPr id="188" name="Google Shape;188;p35"/>
          <p:cNvSpPr txBox="1">
            <a:spLocks noGrp="1"/>
          </p:cNvSpPr>
          <p:nvPr>
            <p:ph type="title"/>
          </p:nvPr>
        </p:nvSpPr>
        <p:spPr>
          <a:xfrm>
            <a:off x="635500" y="228600"/>
            <a:ext cx="7836900" cy="865800"/>
          </a:xfrm>
          <a:prstGeom prst="rect">
            <a:avLst/>
          </a:prstGeom>
        </p:spPr>
        <p:txBody>
          <a:bodyPr spcFirstLastPara="1" wrap="square" lIns="91425" tIns="91425" rIns="91425" bIns="91425" anchor="ctr" anchorCtr="0">
            <a:normAutofit/>
          </a:bodyPr>
          <a:lstStyle>
            <a:lvl1pPr lvl="0" algn="ctr">
              <a:spcBef>
                <a:spcPts val="0"/>
              </a:spcBef>
              <a:spcAft>
                <a:spcPts val="0"/>
              </a:spcAft>
              <a:buClr>
                <a:schemeClr val="lt2"/>
              </a:buClr>
              <a:buSzPts val="4000"/>
              <a:buNone/>
              <a:defRPr>
                <a:solidFill>
                  <a:schemeClr val="lt2"/>
                </a:solidFill>
              </a:defRPr>
            </a:lvl1pPr>
            <a:lvl2pPr lvl="1">
              <a:spcBef>
                <a:spcPts val="0"/>
              </a:spcBef>
              <a:spcAft>
                <a:spcPts val="0"/>
              </a:spcAft>
              <a:buClr>
                <a:schemeClr val="lt2"/>
              </a:buClr>
              <a:buSzPts val="4000"/>
              <a:buNone/>
              <a:defRPr>
                <a:solidFill>
                  <a:schemeClr val="lt2"/>
                </a:solidFill>
              </a:defRPr>
            </a:lvl2pPr>
            <a:lvl3pPr lvl="2">
              <a:spcBef>
                <a:spcPts val="0"/>
              </a:spcBef>
              <a:spcAft>
                <a:spcPts val="0"/>
              </a:spcAft>
              <a:buClr>
                <a:schemeClr val="lt2"/>
              </a:buClr>
              <a:buSzPts val="4000"/>
              <a:buNone/>
              <a:defRPr>
                <a:solidFill>
                  <a:schemeClr val="lt2"/>
                </a:solidFill>
              </a:defRPr>
            </a:lvl3pPr>
            <a:lvl4pPr lvl="3">
              <a:spcBef>
                <a:spcPts val="0"/>
              </a:spcBef>
              <a:spcAft>
                <a:spcPts val="0"/>
              </a:spcAft>
              <a:buClr>
                <a:schemeClr val="lt2"/>
              </a:buClr>
              <a:buSzPts val="4000"/>
              <a:buNone/>
              <a:defRPr>
                <a:solidFill>
                  <a:schemeClr val="lt2"/>
                </a:solidFill>
              </a:defRPr>
            </a:lvl4pPr>
            <a:lvl5pPr lvl="4">
              <a:spcBef>
                <a:spcPts val="0"/>
              </a:spcBef>
              <a:spcAft>
                <a:spcPts val="0"/>
              </a:spcAft>
              <a:buClr>
                <a:schemeClr val="lt2"/>
              </a:buClr>
              <a:buSzPts val="4000"/>
              <a:buNone/>
              <a:defRPr>
                <a:solidFill>
                  <a:schemeClr val="lt2"/>
                </a:solidFill>
              </a:defRPr>
            </a:lvl5pPr>
            <a:lvl6pPr lvl="5">
              <a:spcBef>
                <a:spcPts val="0"/>
              </a:spcBef>
              <a:spcAft>
                <a:spcPts val="0"/>
              </a:spcAft>
              <a:buClr>
                <a:schemeClr val="lt2"/>
              </a:buClr>
              <a:buSzPts val="4000"/>
              <a:buNone/>
              <a:defRPr>
                <a:solidFill>
                  <a:schemeClr val="lt2"/>
                </a:solidFill>
              </a:defRPr>
            </a:lvl6pPr>
            <a:lvl7pPr lvl="6">
              <a:spcBef>
                <a:spcPts val="0"/>
              </a:spcBef>
              <a:spcAft>
                <a:spcPts val="0"/>
              </a:spcAft>
              <a:buClr>
                <a:schemeClr val="lt2"/>
              </a:buClr>
              <a:buSzPts val="4000"/>
              <a:buNone/>
              <a:defRPr>
                <a:solidFill>
                  <a:schemeClr val="lt2"/>
                </a:solidFill>
              </a:defRPr>
            </a:lvl7pPr>
            <a:lvl8pPr lvl="7">
              <a:spcBef>
                <a:spcPts val="0"/>
              </a:spcBef>
              <a:spcAft>
                <a:spcPts val="0"/>
              </a:spcAft>
              <a:buClr>
                <a:schemeClr val="lt2"/>
              </a:buClr>
              <a:buSzPts val="4000"/>
              <a:buNone/>
              <a:defRPr>
                <a:solidFill>
                  <a:schemeClr val="lt2"/>
                </a:solidFill>
              </a:defRPr>
            </a:lvl8pPr>
            <a:lvl9pPr lvl="8">
              <a:spcBef>
                <a:spcPts val="0"/>
              </a:spcBef>
              <a:spcAft>
                <a:spcPts val="0"/>
              </a:spcAft>
              <a:buClr>
                <a:schemeClr val="lt2"/>
              </a:buClr>
              <a:buSzPts val="4000"/>
              <a:buNone/>
              <a:defRPr>
                <a:solidFill>
                  <a:schemeClr val="lt2"/>
                </a:solidFill>
              </a:defRPr>
            </a:lvl9pPr>
          </a:lstStyle>
          <a:p>
            <a:endParaRPr/>
          </a:p>
        </p:txBody>
      </p:sp>
      <p:sp>
        <p:nvSpPr>
          <p:cNvPr id="189" name="Google Shape;189;p35"/>
          <p:cNvSpPr/>
          <p:nvPr/>
        </p:nvSpPr>
        <p:spPr>
          <a:xfrm>
            <a:off x="228600" y="1092900"/>
            <a:ext cx="8686800" cy="4410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000">
              <a:solidFill>
                <a:schemeClr val="dk1"/>
              </a:solidFill>
              <a:latin typeface="Young Serif"/>
              <a:ea typeface="Young Serif"/>
              <a:cs typeface="Young Serif"/>
              <a:sym typeface="Young Serif"/>
            </a:endParaRPr>
          </a:p>
        </p:txBody>
      </p:sp>
      <p:sp>
        <p:nvSpPr>
          <p:cNvPr id="190" name="Google Shape;190;p35"/>
          <p:cNvSpPr txBox="1">
            <a:spLocks noGrp="1"/>
          </p:cNvSpPr>
          <p:nvPr>
            <p:ph type="subTitle" idx="1"/>
          </p:nvPr>
        </p:nvSpPr>
        <p:spPr>
          <a:xfrm>
            <a:off x="635500" y="1092900"/>
            <a:ext cx="7836900" cy="441000"/>
          </a:xfrm>
          <a:prstGeom prst="rect">
            <a:avLst/>
          </a:prstGeom>
        </p:spPr>
        <p:txBody>
          <a:bodyPr spcFirstLastPara="1" wrap="square" lIns="91425" tIns="91425" rIns="91425" bIns="91425" anchor="ctr" anchorCtr="0">
            <a:noAutofit/>
          </a:bodyPr>
          <a:lstStyle>
            <a:lvl1pPr lvl="0" algn="ctr">
              <a:spcBef>
                <a:spcPts val="0"/>
              </a:spcBef>
              <a:spcAft>
                <a:spcPts val="0"/>
              </a:spcAft>
              <a:buClr>
                <a:schemeClr val="accent1"/>
              </a:buClr>
              <a:buSzPts val="2000"/>
              <a:buNone/>
              <a:defRPr>
                <a:solidFill>
                  <a:schemeClr val="accent1"/>
                </a:solidFill>
              </a:defRPr>
            </a:lvl1pPr>
            <a:lvl2pPr lvl="1" algn="ctr">
              <a:spcBef>
                <a:spcPts val="0"/>
              </a:spcBef>
              <a:spcAft>
                <a:spcPts val="0"/>
              </a:spcAft>
              <a:buClr>
                <a:schemeClr val="accent1"/>
              </a:buClr>
              <a:buSzPts val="2000"/>
              <a:buNone/>
              <a:defRPr>
                <a:solidFill>
                  <a:schemeClr val="accent1"/>
                </a:solidFill>
              </a:defRPr>
            </a:lvl2pPr>
            <a:lvl3pPr lvl="2" algn="ctr">
              <a:spcBef>
                <a:spcPts val="0"/>
              </a:spcBef>
              <a:spcAft>
                <a:spcPts val="0"/>
              </a:spcAft>
              <a:buClr>
                <a:schemeClr val="accent1"/>
              </a:buClr>
              <a:buSzPts val="2000"/>
              <a:buNone/>
              <a:defRPr>
                <a:solidFill>
                  <a:schemeClr val="accent1"/>
                </a:solidFill>
              </a:defRPr>
            </a:lvl3pPr>
            <a:lvl4pPr lvl="3" algn="ctr">
              <a:spcBef>
                <a:spcPts val="0"/>
              </a:spcBef>
              <a:spcAft>
                <a:spcPts val="0"/>
              </a:spcAft>
              <a:buClr>
                <a:schemeClr val="accent1"/>
              </a:buClr>
              <a:buSzPts val="2000"/>
              <a:buNone/>
              <a:defRPr>
                <a:solidFill>
                  <a:schemeClr val="accent1"/>
                </a:solidFill>
              </a:defRPr>
            </a:lvl4pPr>
            <a:lvl5pPr lvl="4" algn="ctr">
              <a:spcBef>
                <a:spcPts val="0"/>
              </a:spcBef>
              <a:spcAft>
                <a:spcPts val="0"/>
              </a:spcAft>
              <a:buClr>
                <a:schemeClr val="accent1"/>
              </a:buClr>
              <a:buSzPts val="2000"/>
              <a:buNone/>
              <a:defRPr>
                <a:solidFill>
                  <a:schemeClr val="accent1"/>
                </a:solidFill>
              </a:defRPr>
            </a:lvl5pPr>
            <a:lvl6pPr lvl="5" algn="ctr">
              <a:spcBef>
                <a:spcPts val="0"/>
              </a:spcBef>
              <a:spcAft>
                <a:spcPts val="0"/>
              </a:spcAft>
              <a:buClr>
                <a:schemeClr val="accent1"/>
              </a:buClr>
              <a:buSzPts val="2000"/>
              <a:buNone/>
              <a:defRPr>
                <a:solidFill>
                  <a:schemeClr val="accent1"/>
                </a:solidFill>
              </a:defRPr>
            </a:lvl6pPr>
            <a:lvl7pPr lvl="6" algn="ctr">
              <a:spcBef>
                <a:spcPts val="0"/>
              </a:spcBef>
              <a:spcAft>
                <a:spcPts val="0"/>
              </a:spcAft>
              <a:buClr>
                <a:schemeClr val="accent1"/>
              </a:buClr>
              <a:buSzPts val="2000"/>
              <a:buNone/>
              <a:defRPr>
                <a:solidFill>
                  <a:schemeClr val="accent1"/>
                </a:solidFill>
              </a:defRPr>
            </a:lvl7pPr>
            <a:lvl8pPr lvl="7" algn="ctr">
              <a:spcBef>
                <a:spcPts val="0"/>
              </a:spcBef>
              <a:spcAft>
                <a:spcPts val="0"/>
              </a:spcAft>
              <a:buClr>
                <a:schemeClr val="accent1"/>
              </a:buClr>
              <a:buSzPts val="2000"/>
              <a:buNone/>
              <a:defRPr>
                <a:solidFill>
                  <a:schemeClr val="accent1"/>
                </a:solidFill>
              </a:defRPr>
            </a:lvl8pPr>
            <a:lvl9pPr lvl="8" algn="ctr">
              <a:spcBef>
                <a:spcPts val="0"/>
              </a:spcBef>
              <a:spcAft>
                <a:spcPts val="0"/>
              </a:spcAft>
              <a:buClr>
                <a:schemeClr val="accent1"/>
              </a:buClr>
              <a:buSzPts val="2000"/>
              <a:buNone/>
              <a:defRPr>
                <a:solidFill>
                  <a:schemeClr val="accent1"/>
                </a:solidFill>
              </a:defRPr>
            </a:lvl9pPr>
          </a:lstStyle>
          <a:p>
            <a:endParaRPr/>
          </a:p>
        </p:txBody>
      </p:sp>
      <p:sp>
        <p:nvSpPr>
          <p:cNvPr id="191" name="Google Shape;191;p35"/>
          <p:cNvSpPr/>
          <p:nvPr/>
        </p:nvSpPr>
        <p:spPr>
          <a:xfrm>
            <a:off x="228450" y="1762300"/>
            <a:ext cx="8686800" cy="3152400"/>
          </a:xfrm>
          <a:prstGeom prst="rect">
            <a:avLst/>
          </a:prstGeom>
          <a:solidFill>
            <a:schemeClr val="dk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ubik"/>
              <a:ea typeface="Rubik"/>
              <a:cs typeface="Rubik"/>
              <a:sym typeface="Rubik"/>
            </a:endParaRPr>
          </a:p>
        </p:txBody>
      </p:sp>
      <p:sp>
        <p:nvSpPr>
          <p:cNvPr id="192" name="Google Shape;192;p35"/>
          <p:cNvSpPr txBox="1">
            <a:spLocks noGrp="1"/>
          </p:cNvSpPr>
          <p:nvPr>
            <p:ph type="body" idx="2"/>
          </p:nvPr>
        </p:nvSpPr>
        <p:spPr>
          <a:xfrm>
            <a:off x="456400" y="1983350"/>
            <a:ext cx="8113800" cy="2713200"/>
          </a:xfrm>
          <a:prstGeom prst="rect">
            <a:avLst/>
          </a:prstGeom>
        </p:spPr>
        <p:txBody>
          <a:bodyPr spcFirstLastPara="1" wrap="square" lIns="91425" tIns="91425" rIns="91425" bIns="91425" anchor="t" anchorCtr="0">
            <a:normAutofit/>
          </a:bodyPr>
          <a:lstStyle>
            <a:lvl1pPr marL="457200" lvl="0" indent="-314325">
              <a:spcBef>
                <a:spcPts val="0"/>
              </a:spcBef>
              <a:spcAft>
                <a:spcPts val="0"/>
              </a:spcAft>
              <a:buClr>
                <a:schemeClr val="lt2"/>
              </a:buClr>
              <a:buSzPts val="1350"/>
              <a:buChar char="●"/>
              <a:defRPr>
                <a:solidFill>
                  <a:schemeClr val="lt2"/>
                </a:solidFill>
              </a:defRPr>
            </a:lvl1pPr>
            <a:lvl2pPr marL="914400" lvl="1" indent="-314325">
              <a:spcBef>
                <a:spcPts val="0"/>
              </a:spcBef>
              <a:spcAft>
                <a:spcPts val="0"/>
              </a:spcAft>
              <a:buClr>
                <a:schemeClr val="lt2"/>
              </a:buClr>
              <a:buSzPts val="1350"/>
              <a:buChar char="○"/>
              <a:defRPr>
                <a:solidFill>
                  <a:schemeClr val="lt2"/>
                </a:solidFill>
              </a:defRPr>
            </a:lvl2pPr>
            <a:lvl3pPr marL="1371600" lvl="2" indent="-314325">
              <a:spcBef>
                <a:spcPts val="0"/>
              </a:spcBef>
              <a:spcAft>
                <a:spcPts val="0"/>
              </a:spcAft>
              <a:buClr>
                <a:schemeClr val="lt2"/>
              </a:buClr>
              <a:buSzPts val="1350"/>
              <a:buChar char="■"/>
              <a:defRPr>
                <a:solidFill>
                  <a:schemeClr val="lt2"/>
                </a:solidFill>
              </a:defRPr>
            </a:lvl3pPr>
            <a:lvl4pPr marL="1828800" lvl="3" indent="-314325">
              <a:spcBef>
                <a:spcPts val="0"/>
              </a:spcBef>
              <a:spcAft>
                <a:spcPts val="0"/>
              </a:spcAft>
              <a:buClr>
                <a:schemeClr val="lt2"/>
              </a:buClr>
              <a:buSzPts val="1350"/>
              <a:buChar char="●"/>
              <a:defRPr>
                <a:solidFill>
                  <a:schemeClr val="lt2"/>
                </a:solidFill>
              </a:defRPr>
            </a:lvl4pPr>
            <a:lvl5pPr marL="2286000" lvl="4" indent="-314325">
              <a:spcBef>
                <a:spcPts val="0"/>
              </a:spcBef>
              <a:spcAft>
                <a:spcPts val="0"/>
              </a:spcAft>
              <a:buClr>
                <a:schemeClr val="lt2"/>
              </a:buClr>
              <a:buSzPts val="1350"/>
              <a:buChar char="○"/>
              <a:defRPr>
                <a:solidFill>
                  <a:schemeClr val="lt2"/>
                </a:solidFill>
              </a:defRPr>
            </a:lvl5pPr>
            <a:lvl6pPr marL="2743200" lvl="5" indent="-314325">
              <a:spcBef>
                <a:spcPts val="0"/>
              </a:spcBef>
              <a:spcAft>
                <a:spcPts val="0"/>
              </a:spcAft>
              <a:buClr>
                <a:schemeClr val="lt2"/>
              </a:buClr>
              <a:buSzPts val="1350"/>
              <a:buChar char="■"/>
              <a:defRPr>
                <a:solidFill>
                  <a:schemeClr val="lt2"/>
                </a:solidFill>
              </a:defRPr>
            </a:lvl6pPr>
            <a:lvl7pPr marL="3200400" lvl="6" indent="-314325">
              <a:spcBef>
                <a:spcPts val="0"/>
              </a:spcBef>
              <a:spcAft>
                <a:spcPts val="0"/>
              </a:spcAft>
              <a:buClr>
                <a:schemeClr val="lt2"/>
              </a:buClr>
              <a:buSzPts val="1350"/>
              <a:buChar char="●"/>
              <a:defRPr>
                <a:solidFill>
                  <a:schemeClr val="lt2"/>
                </a:solidFill>
              </a:defRPr>
            </a:lvl7pPr>
            <a:lvl8pPr marL="3657600" lvl="7" indent="-314325">
              <a:spcBef>
                <a:spcPts val="0"/>
              </a:spcBef>
              <a:spcAft>
                <a:spcPts val="0"/>
              </a:spcAft>
              <a:buClr>
                <a:schemeClr val="lt2"/>
              </a:buClr>
              <a:buSzPts val="1350"/>
              <a:buChar char="○"/>
              <a:defRPr>
                <a:solidFill>
                  <a:schemeClr val="lt2"/>
                </a:solidFill>
              </a:defRPr>
            </a:lvl8pPr>
            <a:lvl9pPr marL="4114800" lvl="8" indent="-314325">
              <a:spcBef>
                <a:spcPts val="0"/>
              </a:spcBef>
              <a:spcAft>
                <a:spcPts val="0"/>
              </a:spcAft>
              <a:buClr>
                <a:schemeClr val="lt2"/>
              </a:buClr>
              <a:buSzPts val="1350"/>
              <a:buChar char="■"/>
              <a:defRPr>
                <a:solidFill>
                  <a:schemeClr val="lt2"/>
                </a:solidFill>
              </a:defRPr>
            </a:lvl9pPr>
          </a:lstStyle>
          <a:p>
            <a:endParaRPr/>
          </a:p>
        </p:txBody>
      </p:sp>
      <p:sp>
        <p:nvSpPr>
          <p:cNvPr id="193" name="Google Shape;193;p35"/>
          <p:cNvSpPr txBox="1">
            <a:spLocks noGrp="1"/>
          </p:cNvSpPr>
          <p:nvPr>
            <p:ph type="sldNum" idx="12"/>
          </p:nvPr>
        </p:nvSpPr>
        <p:spPr>
          <a:xfrm>
            <a:off x="8595308" y="4749892"/>
            <a:ext cx="548700" cy="393600"/>
          </a:xfrm>
          <a:prstGeom prst="rect">
            <a:avLst/>
          </a:prstGeom>
        </p:spPr>
        <p:txBody>
          <a:bodyPr spcFirstLastPara="1" wrap="square" lIns="91425" tIns="91425" rIns="91425" bIns="91425" anchor="ctr" anchorCtr="0">
            <a:norm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Title, one column and image">
  <p:cSld name="CUSTOM_1">
    <p:bg>
      <p:bgPr>
        <a:solidFill>
          <a:schemeClr val="lt1"/>
        </a:solidFill>
        <a:effectLst/>
      </p:bgPr>
    </p:bg>
    <p:spTree>
      <p:nvGrpSpPr>
        <p:cNvPr id="1" name="Shape 194"/>
        <p:cNvGrpSpPr/>
        <p:nvPr/>
      </p:nvGrpSpPr>
      <p:grpSpPr>
        <a:xfrm>
          <a:off x="0" y="0"/>
          <a:ext cx="0" cy="0"/>
          <a:chOff x="0" y="0"/>
          <a:chExt cx="0" cy="0"/>
        </a:xfrm>
      </p:grpSpPr>
      <p:sp>
        <p:nvSpPr>
          <p:cNvPr id="195" name="Google Shape;195;p36"/>
          <p:cNvSpPr/>
          <p:nvPr/>
        </p:nvSpPr>
        <p:spPr>
          <a:xfrm>
            <a:off x="228475" y="228600"/>
            <a:ext cx="8686800" cy="8658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Rubik"/>
              <a:ea typeface="Rubik"/>
              <a:cs typeface="Rubik"/>
              <a:sym typeface="Rubik"/>
            </a:endParaRPr>
          </a:p>
        </p:txBody>
      </p:sp>
      <p:sp>
        <p:nvSpPr>
          <p:cNvPr id="196" name="Google Shape;196;p36"/>
          <p:cNvSpPr txBox="1">
            <a:spLocks noGrp="1"/>
          </p:cNvSpPr>
          <p:nvPr>
            <p:ph type="title"/>
          </p:nvPr>
        </p:nvSpPr>
        <p:spPr>
          <a:xfrm>
            <a:off x="635500" y="228600"/>
            <a:ext cx="7836900" cy="865800"/>
          </a:xfrm>
          <a:prstGeom prst="rect">
            <a:avLst/>
          </a:prstGeom>
        </p:spPr>
        <p:txBody>
          <a:bodyPr spcFirstLastPara="1" wrap="square" lIns="91425" tIns="91425" rIns="91425" bIns="91425" anchor="ctr" anchorCtr="0">
            <a:normAutofit/>
          </a:bodyPr>
          <a:lstStyle>
            <a:lvl1pPr lvl="0" algn="ctr">
              <a:spcBef>
                <a:spcPts val="0"/>
              </a:spcBef>
              <a:spcAft>
                <a:spcPts val="0"/>
              </a:spcAft>
              <a:buClr>
                <a:schemeClr val="lt2"/>
              </a:buClr>
              <a:buSzPts val="4000"/>
              <a:buNone/>
              <a:defRPr>
                <a:solidFill>
                  <a:schemeClr val="lt2"/>
                </a:solidFill>
              </a:defRPr>
            </a:lvl1pPr>
            <a:lvl2pPr lvl="1">
              <a:spcBef>
                <a:spcPts val="0"/>
              </a:spcBef>
              <a:spcAft>
                <a:spcPts val="0"/>
              </a:spcAft>
              <a:buClr>
                <a:schemeClr val="lt2"/>
              </a:buClr>
              <a:buSzPts val="4000"/>
              <a:buNone/>
              <a:defRPr>
                <a:solidFill>
                  <a:schemeClr val="lt2"/>
                </a:solidFill>
              </a:defRPr>
            </a:lvl2pPr>
            <a:lvl3pPr lvl="2">
              <a:spcBef>
                <a:spcPts val="0"/>
              </a:spcBef>
              <a:spcAft>
                <a:spcPts val="0"/>
              </a:spcAft>
              <a:buClr>
                <a:schemeClr val="lt2"/>
              </a:buClr>
              <a:buSzPts val="4000"/>
              <a:buNone/>
              <a:defRPr>
                <a:solidFill>
                  <a:schemeClr val="lt2"/>
                </a:solidFill>
              </a:defRPr>
            </a:lvl3pPr>
            <a:lvl4pPr lvl="3">
              <a:spcBef>
                <a:spcPts val="0"/>
              </a:spcBef>
              <a:spcAft>
                <a:spcPts val="0"/>
              </a:spcAft>
              <a:buClr>
                <a:schemeClr val="lt2"/>
              </a:buClr>
              <a:buSzPts val="4000"/>
              <a:buNone/>
              <a:defRPr>
                <a:solidFill>
                  <a:schemeClr val="lt2"/>
                </a:solidFill>
              </a:defRPr>
            </a:lvl4pPr>
            <a:lvl5pPr lvl="4">
              <a:spcBef>
                <a:spcPts val="0"/>
              </a:spcBef>
              <a:spcAft>
                <a:spcPts val="0"/>
              </a:spcAft>
              <a:buClr>
                <a:schemeClr val="lt2"/>
              </a:buClr>
              <a:buSzPts val="4000"/>
              <a:buNone/>
              <a:defRPr>
                <a:solidFill>
                  <a:schemeClr val="lt2"/>
                </a:solidFill>
              </a:defRPr>
            </a:lvl5pPr>
            <a:lvl6pPr lvl="5">
              <a:spcBef>
                <a:spcPts val="0"/>
              </a:spcBef>
              <a:spcAft>
                <a:spcPts val="0"/>
              </a:spcAft>
              <a:buClr>
                <a:schemeClr val="lt2"/>
              </a:buClr>
              <a:buSzPts val="4000"/>
              <a:buNone/>
              <a:defRPr>
                <a:solidFill>
                  <a:schemeClr val="lt2"/>
                </a:solidFill>
              </a:defRPr>
            </a:lvl6pPr>
            <a:lvl7pPr lvl="6">
              <a:spcBef>
                <a:spcPts val="0"/>
              </a:spcBef>
              <a:spcAft>
                <a:spcPts val="0"/>
              </a:spcAft>
              <a:buClr>
                <a:schemeClr val="lt2"/>
              </a:buClr>
              <a:buSzPts val="4000"/>
              <a:buNone/>
              <a:defRPr>
                <a:solidFill>
                  <a:schemeClr val="lt2"/>
                </a:solidFill>
              </a:defRPr>
            </a:lvl7pPr>
            <a:lvl8pPr lvl="7">
              <a:spcBef>
                <a:spcPts val="0"/>
              </a:spcBef>
              <a:spcAft>
                <a:spcPts val="0"/>
              </a:spcAft>
              <a:buClr>
                <a:schemeClr val="lt2"/>
              </a:buClr>
              <a:buSzPts val="4000"/>
              <a:buNone/>
              <a:defRPr>
                <a:solidFill>
                  <a:schemeClr val="lt2"/>
                </a:solidFill>
              </a:defRPr>
            </a:lvl8pPr>
            <a:lvl9pPr lvl="8">
              <a:spcBef>
                <a:spcPts val="0"/>
              </a:spcBef>
              <a:spcAft>
                <a:spcPts val="0"/>
              </a:spcAft>
              <a:buClr>
                <a:schemeClr val="lt2"/>
              </a:buClr>
              <a:buSzPts val="4000"/>
              <a:buNone/>
              <a:defRPr>
                <a:solidFill>
                  <a:schemeClr val="lt2"/>
                </a:solidFill>
              </a:defRPr>
            </a:lvl9pPr>
          </a:lstStyle>
          <a:p>
            <a:endParaRPr/>
          </a:p>
        </p:txBody>
      </p:sp>
      <p:sp>
        <p:nvSpPr>
          <p:cNvPr id="197" name="Google Shape;197;p36"/>
          <p:cNvSpPr/>
          <p:nvPr/>
        </p:nvSpPr>
        <p:spPr>
          <a:xfrm>
            <a:off x="228600" y="1092900"/>
            <a:ext cx="8686800" cy="4410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000">
              <a:solidFill>
                <a:schemeClr val="dk1"/>
              </a:solidFill>
              <a:latin typeface="Young Serif"/>
              <a:ea typeface="Young Serif"/>
              <a:cs typeface="Young Serif"/>
              <a:sym typeface="Young Serif"/>
            </a:endParaRPr>
          </a:p>
        </p:txBody>
      </p:sp>
      <p:sp>
        <p:nvSpPr>
          <p:cNvPr id="198" name="Google Shape;198;p36"/>
          <p:cNvSpPr txBox="1">
            <a:spLocks noGrp="1"/>
          </p:cNvSpPr>
          <p:nvPr>
            <p:ph type="subTitle" idx="1"/>
          </p:nvPr>
        </p:nvSpPr>
        <p:spPr>
          <a:xfrm>
            <a:off x="635500" y="1092900"/>
            <a:ext cx="7836900" cy="441000"/>
          </a:xfrm>
          <a:prstGeom prst="rect">
            <a:avLst/>
          </a:prstGeom>
        </p:spPr>
        <p:txBody>
          <a:bodyPr spcFirstLastPara="1" wrap="square" lIns="91425" tIns="91425" rIns="91425" bIns="91425" anchor="ctr" anchorCtr="0">
            <a:noAutofit/>
          </a:bodyPr>
          <a:lstStyle>
            <a:lvl1pPr lvl="0" algn="ctr">
              <a:spcBef>
                <a:spcPts val="0"/>
              </a:spcBef>
              <a:spcAft>
                <a:spcPts val="0"/>
              </a:spcAft>
              <a:buClr>
                <a:schemeClr val="accent1"/>
              </a:buClr>
              <a:buSzPts val="2000"/>
              <a:buNone/>
              <a:defRPr>
                <a:solidFill>
                  <a:schemeClr val="accent1"/>
                </a:solidFill>
              </a:defRPr>
            </a:lvl1pPr>
            <a:lvl2pPr lvl="1" algn="ctr">
              <a:spcBef>
                <a:spcPts val="0"/>
              </a:spcBef>
              <a:spcAft>
                <a:spcPts val="0"/>
              </a:spcAft>
              <a:buClr>
                <a:schemeClr val="accent1"/>
              </a:buClr>
              <a:buSzPts val="2000"/>
              <a:buNone/>
              <a:defRPr>
                <a:solidFill>
                  <a:schemeClr val="accent1"/>
                </a:solidFill>
              </a:defRPr>
            </a:lvl2pPr>
            <a:lvl3pPr lvl="2" algn="ctr">
              <a:spcBef>
                <a:spcPts val="0"/>
              </a:spcBef>
              <a:spcAft>
                <a:spcPts val="0"/>
              </a:spcAft>
              <a:buClr>
                <a:schemeClr val="accent1"/>
              </a:buClr>
              <a:buSzPts val="2000"/>
              <a:buNone/>
              <a:defRPr>
                <a:solidFill>
                  <a:schemeClr val="accent1"/>
                </a:solidFill>
              </a:defRPr>
            </a:lvl3pPr>
            <a:lvl4pPr lvl="3" algn="ctr">
              <a:spcBef>
                <a:spcPts val="0"/>
              </a:spcBef>
              <a:spcAft>
                <a:spcPts val="0"/>
              </a:spcAft>
              <a:buClr>
                <a:schemeClr val="accent1"/>
              </a:buClr>
              <a:buSzPts val="2000"/>
              <a:buNone/>
              <a:defRPr>
                <a:solidFill>
                  <a:schemeClr val="accent1"/>
                </a:solidFill>
              </a:defRPr>
            </a:lvl4pPr>
            <a:lvl5pPr lvl="4" algn="ctr">
              <a:spcBef>
                <a:spcPts val="0"/>
              </a:spcBef>
              <a:spcAft>
                <a:spcPts val="0"/>
              </a:spcAft>
              <a:buClr>
                <a:schemeClr val="accent1"/>
              </a:buClr>
              <a:buSzPts val="2000"/>
              <a:buNone/>
              <a:defRPr>
                <a:solidFill>
                  <a:schemeClr val="accent1"/>
                </a:solidFill>
              </a:defRPr>
            </a:lvl5pPr>
            <a:lvl6pPr lvl="5" algn="ctr">
              <a:spcBef>
                <a:spcPts val="0"/>
              </a:spcBef>
              <a:spcAft>
                <a:spcPts val="0"/>
              </a:spcAft>
              <a:buClr>
                <a:schemeClr val="accent1"/>
              </a:buClr>
              <a:buSzPts val="2000"/>
              <a:buNone/>
              <a:defRPr>
                <a:solidFill>
                  <a:schemeClr val="accent1"/>
                </a:solidFill>
              </a:defRPr>
            </a:lvl6pPr>
            <a:lvl7pPr lvl="6" algn="ctr">
              <a:spcBef>
                <a:spcPts val="0"/>
              </a:spcBef>
              <a:spcAft>
                <a:spcPts val="0"/>
              </a:spcAft>
              <a:buClr>
                <a:schemeClr val="accent1"/>
              </a:buClr>
              <a:buSzPts val="2000"/>
              <a:buNone/>
              <a:defRPr>
                <a:solidFill>
                  <a:schemeClr val="accent1"/>
                </a:solidFill>
              </a:defRPr>
            </a:lvl7pPr>
            <a:lvl8pPr lvl="7" algn="ctr">
              <a:spcBef>
                <a:spcPts val="0"/>
              </a:spcBef>
              <a:spcAft>
                <a:spcPts val="0"/>
              </a:spcAft>
              <a:buClr>
                <a:schemeClr val="accent1"/>
              </a:buClr>
              <a:buSzPts val="2000"/>
              <a:buNone/>
              <a:defRPr>
                <a:solidFill>
                  <a:schemeClr val="accent1"/>
                </a:solidFill>
              </a:defRPr>
            </a:lvl8pPr>
            <a:lvl9pPr lvl="8" algn="ctr">
              <a:spcBef>
                <a:spcPts val="0"/>
              </a:spcBef>
              <a:spcAft>
                <a:spcPts val="0"/>
              </a:spcAft>
              <a:buClr>
                <a:schemeClr val="accent1"/>
              </a:buClr>
              <a:buSzPts val="2000"/>
              <a:buNone/>
              <a:defRPr>
                <a:solidFill>
                  <a:schemeClr val="accent1"/>
                </a:solidFill>
              </a:defRPr>
            </a:lvl9pPr>
          </a:lstStyle>
          <a:p>
            <a:endParaRPr/>
          </a:p>
        </p:txBody>
      </p:sp>
      <p:sp>
        <p:nvSpPr>
          <p:cNvPr id="199" name="Google Shape;199;p36"/>
          <p:cNvSpPr>
            <a:spLocks noGrp="1"/>
          </p:cNvSpPr>
          <p:nvPr>
            <p:ph type="pic" idx="2"/>
          </p:nvPr>
        </p:nvSpPr>
        <p:spPr>
          <a:xfrm>
            <a:off x="4685900" y="1762300"/>
            <a:ext cx="4229400" cy="3152400"/>
          </a:xfrm>
          <a:prstGeom prst="rect">
            <a:avLst/>
          </a:prstGeom>
          <a:noFill/>
          <a:ln>
            <a:noFill/>
          </a:ln>
        </p:spPr>
      </p:sp>
      <p:sp>
        <p:nvSpPr>
          <p:cNvPr id="200" name="Google Shape;200;p36"/>
          <p:cNvSpPr/>
          <p:nvPr/>
        </p:nvSpPr>
        <p:spPr>
          <a:xfrm>
            <a:off x="228450" y="1762300"/>
            <a:ext cx="4229400" cy="3152400"/>
          </a:xfrm>
          <a:prstGeom prst="rect">
            <a:avLst/>
          </a:prstGeom>
          <a:solidFill>
            <a:schemeClr val="dk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Rubik"/>
              <a:ea typeface="Rubik"/>
              <a:cs typeface="Rubik"/>
              <a:sym typeface="Rubik"/>
            </a:endParaRPr>
          </a:p>
        </p:txBody>
      </p:sp>
      <p:sp>
        <p:nvSpPr>
          <p:cNvPr id="201" name="Google Shape;201;p36"/>
          <p:cNvSpPr txBox="1">
            <a:spLocks noGrp="1"/>
          </p:cNvSpPr>
          <p:nvPr>
            <p:ph type="body" idx="3"/>
          </p:nvPr>
        </p:nvSpPr>
        <p:spPr>
          <a:xfrm>
            <a:off x="456400" y="1983350"/>
            <a:ext cx="3780300" cy="2713200"/>
          </a:xfrm>
          <a:prstGeom prst="rect">
            <a:avLst/>
          </a:prstGeom>
        </p:spPr>
        <p:txBody>
          <a:bodyPr spcFirstLastPara="1" wrap="square" lIns="91425" tIns="91425" rIns="91425" bIns="91425" anchor="t" anchorCtr="0">
            <a:normAutofit/>
          </a:bodyPr>
          <a:lstStyle>
            <a:lvl1pPr marL="457200" lvl="0" indent="-314325">
              <a:spcBef>
                <a:spcPts val="0"/>
              </a:spcBef>
              <a:spcAft>
                <a:spcPts val="0"/>
              </a:spcAft>
              <a:buClr>
                <a:schemeClr val="lt2"/>
              </a:buClr>
              <a:buSzPts val="1350"/>
              <a:buChar char="●"/>
              <a:defRPr>
                <a:solidFill>
                  <a:schemeClr val="lt2"/>
                </a:solidFill>
              </a:defRPr>
            </a:lvl1pPr>
            <a:lvl2pPr marL="914400" lvl="1" indent="-314325">
              <a:spcBef>
                <a:spcPts val="0"/>
              </a:spcBef>
              <a:spcAft>
                <a:spcPts val="0"/>
              </a:spcAft>
              <a:buClr>
                <a:schemeClr val="lt2"/>
              </a:buClr>
              <a:buSzPts val="1350"/>
              <a:buChar char="○"/>
              <a:defRPr>
                <a:solidFill>
                  <a:schemeClr val="lt2"/>
                </a:solidFill>
              </a:defRPr>
            </a:lvl2pPr>
            <a:lvl3pPr marL="1371600" lvl="2" indent="-314325">
              <a:spcBef>
                <a:spcPts val="0"/>
              </a:spcBef>
              <a:spcAft>
                <a:spcPts val="0"/>
              </a:spcAft>
              <a:buClr>
                <a:schemeClr val="lt2"/>
              </a:buClr>
              <a:buSzPts val="1350"/>
              <a:buChar char="■"/>
              <a:defRPr>
                <a:solidFill>
                  <a:schemeClr val="lt2"/>
                </a:solidFill>
              </a:defRPr>
            </a:lvl3pPr>
            <a:lvl4pPr marL="1828800" lvl="3" indent="-314325">
              <a:spcBef>
                <a:spcPts val="0"/>
              </a:spcBef>
              <a:spcAft>
                <a:spcPts val="0"/>
              </a:spcAft>
              <a:buClr>
                <a:schemeClr val="lt2"/>
              </a:buClr>
              <a:buSzPts val="1350"/>
              <a:buChar char="●"/>
              <a:defRPr>
                <a:solidFill>
                  <a:schemeClr val="lt2"/>
                </a:solidFill>
              </a:defRPr>
            </a:lvl4pPr>
            <a:lvl5pPr marL="2286000" lvl="4" indent="-314325">
              <a:spcBef>
                <a:spcPts val="0"/>
              </a:spcBef>
              <a:spcAft>
                <a:spcPts val="0"/>
              </a:spcAft>
              <a:buClr>
                <a:schemeClr val="lt2"/>
              </a:buClr>
              <a:buSzPts val="1350"/>
              <a:buChar char="○"/>
              <a:defRPr>
                <a:solidFill>
                  <a:schemeClr val="lt2"/>
                </a:solidFill>
              </a:defRPr>
            </a:lvl5pPr>
            <a:lvl6pPr marL="2743200" lvl="5" indent="-314325">
              <a:spcBef>
                <a:spcPts val="0"/>
              </a:spcBef>
              <a:spcAft>
                <a:spcPts val="0"/>
              </a:spcAft>
              <a:buClr>
                <a:schemeClr val="lt2"/>
              </a:buClr>
              <a:buSzPts val="1350"/>
              <a:buChar char="■"/>
              <a:defRPr>
                <a:solidFill>
                  <a:schemeClr val="lt2"/>
                </a:solidFill>
              </a:defRPr>
            </a:lvl6pPr>
            <a:lvl7pPr marL="3200400" lvl="6" indent="-314325">
              <a:spcBef>
                <a:spcPts val="0"/>
              </a:spcBef>
              <a:spcAft>
                <a:spcPts val="0"/>
              </a:spcAft>
              <a:buClr>
                <a:schemeClr val="lt2"/>
              </a:buClr>
              <a:buSzPts val="1350"/>
              <a:buChar char="●"/>
              <a:defRPr>
                <a:solidFill>
                  <a:schemeClr val="lt2"/>
                </a:solidFill>
              </a:defRPr>
            </a:lvl7pPr>
            <a:lvl8pPr marL="3657600" lvl="7" indent="-314325">
              <a:spcBef>
                <a:spcPts val="0"/>
              </a:spcBef>
              <a:spcAft>
                <a:spcPts val="0"/>
              </a:spcAft>
              <a:buClr>
                <a:schemeClr val="lt2"/>
              </a:buClr>
              <a:buSzPts val="1350"/>
              <a:buChar char="○"/>
              <a:defRPr>
                <a:solidFill>
                  <a:schemeClr val="lt2"/>
                </a:solidFill>
              </a:defRPr>
            </a:lvl8pPr>
            <a:lvl9pPr marL="4114800" lvl="8" indent="-314325">
              <a:spcBef>
                <a:spcPts val="0"/>
              </a:spcBef>
              <a:spcAft>
                <a:spcPts val="0"/>
              </a:spcAft>
              <a:buClr>
                <a:schemeClr val="lt2"/>
              </a:buClr>
              <a:buSzPts val="1350"/>
              <a:buChar char="■"/>
              <a:defRPr>
                <a:solidFill>
                  <a:schemeClr val="lt2"/>
                </a:solidFill>
              </a:defRPr>
            </a:lvl9pPr>
          </a:lstStyle>
          <a:p>
            <a:endParaRPr/>
          </a:p>
        </p:txBody>
      </p:sp>
      <p:sp>
        <p:nvSpPr>
          <p:cNvPr id="202" name="Google Shape;202;p36"/>
          <p:cNvSpPr txBox="1">
            <a:spLocks noGrp="1"/>
          </p:cNvSpPr>
          <p:nvPr>
            <p:ph type="sldNum" idx="12"/>
          </p:nvPr>
        </p:nvSpPr>
        <p:spPr>
          <a:xfrm>
            <a:off x="8595308" y="4749892"/>
            <a:ext cx="548700" cy="393600"/>
          </a:xfrm>
          <a:prstGeom prst="rect">
            <a:avLst/>
          </a:prstGeom>
        </p:spPr>
        <p:txBody>
          <a:bodyPr spcFirstLastPara="1" wrap="square" lIns="91425" tIns="91425" rIns="91425" bIns="91425" anchor="ctr" anchorCtr="0">
            <a:norm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Title, three columns and image 1">
  <p:cSld name="CUSTOM_2">
    <p:bg>
      <p:bgPr>
        <a:solidFill>
          <a:schemeClr val="lt1"/>
        </a:solidFill>
        <a:effectLst/>
      </p:bgPr>
    </p:bg>
    <p:spTree>
      <p:nvGrpSpPr>
        <p:cNvPr id="1" name="Shape 203"/>
        <p:cNvGrpSpPr/>
        <p:nvPr/>
      </p:nvGrpSpPr>
      <p:grpSpPr>
        <a:xfrm>
          <a:off x="0" y="0"/>
          <a:ext cx="0" cy="0"/>
          <a:chOff x="0" y="0"/>
          <a:chExt cx="0" cy="0"/>
        </a:xfrm>
      </p:grpSpPr>
      <p:sp>
        <p:nvSpPr>
          <p:cNvPr id="204" name="Google Shape;204;p37"/>
          <p:cNvSpPr/>
          <p:nvPr/>
        </p:nvSpPr>
        <p:spPr>
          <a:xfrm>
            <a:off x="228475" y="228600"/>
            <a:ext cx="8686800" cy="8658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Rubik"/>
              <a:ea typeface="Rubik"/>
              <a:cs typeface="Rubik"/>
              <a:sym typeface="Rubik"/>
            </a:endParaRPr>
          </a:p>
        </p:txBody>
      </p:sp>
      <p:sp>
        <p:nvSpPr>
          <p:cNvPr id="205" name="Google Shape;205;p37"/>
          <p:cNvSpPr txBox="1">
            <a:spLocks noGrp="1"/>
          </p:cNvSpPr>
          <p:nvPr>
            <p:ph type="title"/>
          </p:nvPr>
        </p:nvSpPr>
        <p:spPr>
          <a:xfrm>
            <a:off x="635500" y="228600"/>
            <a:ext cx="7836900" cy="865800"/>
          </a:xfrm>
          <a:prstGeom prst="rect">
            <a:avLst/>
          </a:prstGeom>
        </p:spPr>
        <p:txBody>
          <a:bodyPr spcFirstLastPara="1" wrap="square" lIns="91425" tIns="91425" rIns="91425" bIns="91425" anchor="ctr" anchorCtr="0">
            <a:normAutofit/>
          </a:bodyPr>
          <a:lstStyle>
            <a:lvl1pPr lvl="0" algn="ctr">
              <a:spcBef>
                <a:spcPts val="0"/>
              </a:spcBef>
              <a:spcAft>
                <a:spcPts val="0"/>
              </a:spcAft>
              <a:buClr>
                <a:schemeClr val="lt2"/>
              </a:buClr>
              <a:buSzPts val="4000"/>
              <a:buNone/>
              <a:defRPr>
                <a:solidFill>
                  <a:schemeClr val="lt2"/>
                </a:solidFill>
              </a:defRPr>
            </a:lvl1pPr>
            <a:lvl2pPr lvl="1">
              <a:spcBef>
                <a:spcPts val="0"/>
              </a:spcBef>
              <a:spcAft>
                <a:spcPts val="0"/>
              </a:spcAft>
              <a:buClr>
                <a:schemeClr val="lt2"/>
              </a:buClr>
              <a:buSzPts val="4000"/>
              <a:buNone/>
              <a:defRPr>
                <a:solidFill>
                  <a:schemeClr val="lt2"/>
                </a:solidFill>
              </a:defRPr>
            </a:lvl2pPr>
            <a:lvl3pPr lvl="2">
              <a:spcBef>
                <a:spcPts val="0"/>
              </a:spcBef>
              <a:spcAft>
                <a:spcPts val="0"/>
              </a:spcAft>
              <a:buClr>
                <a:schemeClr val="lt2"/>
              </a:buClr>
              <a:buSzPts val="4000"/>
              <a:buNone/>
              <a:defRPr>
                <a:solidFill>
                  <a:schemeClr val="lt2"/>
                </a:solidFill>
              </a:defRPr>
            </a:lvl3pPr>
            <a:lvl4pPr lvl="3">
              <a:spcBef>
                <a:spcPts val="0"/>
              </a:spcBef>
              <a:spcAft>
                <a:spcPts val="0"/>
              </a:spcAft>
              <a:buClr>
                <a:schemeClr val="lt2"/>
              </a:buClr>
              <a:buSzPts val="4000"/>
              <a:buNone/>
              <a:defRPr>
                <a:solidFill>
                  <a:schemeClr val="lt2"/>
                </a:solidFill>
              </a:defRPr>
            </a:lvl4pPr>
            <a:lvl5pPr lvl="4">
              <a:spcBef>
                <a:spcPts val="0"/>
              </a:spcBef>
              <a:spcAft>
                <a:spcPts val="0"/>
              </a:spcAft>
              <a:buClr>
                <a:schemeClr val="lt2"/>
              </a:buClr>
              <a:buSzPts val="4000"/>
              <a:buNone/>
              <a:defRPr>
                <a:solidFill>
                  <a:schemeClr val="lt2"/>
                </a:solidFill>
              </a:defRPr>
            </a:lvl5pPr>
            <a:lvl6pPr lvl="5">
              <a:spcBef>
                <a:spcPts val="0"/>
              </a:spcBef>
              <a:spcAft>
                <a:spcPts val="0"/>
              </a:spcAft>
              <a:buClr>
                <a:schemeClr val="lt2"/>
              </a:buClr>
              <a:buSzPts val="4000"/>
              <a:buNone/>
              <a:defRPr>
                <a:solidFill>
                  <a:schemeClr val="lt2"/>
                </a:solidFill>
              </a:defRPr>
            </a:lvl6pPr>
            <a:lvl7pPr lvl="6">
              <a:spcBef>
                <a:spcPts val="0"/>
              </a:spcBef>
              <a:spcAft>
                <a:spcPts val="0"/>
              </a:spcAft>
              <a:buClr>
                <a:schemeClr val="lt2"/>
              </a:buClr>
              <a:buSzPts val="4000"/>
              <a:buNone/>
              <a:defRPr>
                <a:solidFill>
                  <a:schemeClr val="lt2"/>
                </a:solidFill>
              </a:defRPr>
            </a:lvl7pPr>
            <a:lvl8pPr lvl="7">
              <a:spcBef>
                <a:spcPts val="0"/>
              </a:spcBef>
              <a:spcAft>
                <a:spcPts val="0"/>
              </a:spcAft>
              <a:buClr>
                <a:schemeClr val="lt2"/>
              </a:buClr>
              <a:buSzPts val="4000"/>
              <a:buNone/>
              <a:defRPr>
                <a:solidFill>
                  <a:schemeClr val="lt2"/>
                </a:solidFill>
              </a:defRPr>
            </a:lvl8pPr>
            <a:lvl9pPr lvl="8">
              <a:spcBef>
                <a:spcPts val="0"/>
              </a:spcBef>
              <a:spcAft>
                <a:spcPts val="0"/>
              </a:spcAft>
              <a:buClr>
                <a:schemeClr val="lt2"/>
              </a:buClr>
              <a:buSzPts val="4000"/>
              <a:buNone/>
              <a:defRPr>
                <a:solidFill>
                  <a:schemeClr val="lt2"/>
                </a:solidFill>
              </a:defRPr>
            </a:lvl9pPr>
          </a:lstStyle>
          <a:p>
            <a:endParaRPr/>
          </a:p>
        </p:txBody>
      </p:sp>
      <p:sp>
        <p:nvSpPr>
          <p:cNvPr id="206" name="Google Shape;206;p37"/>
          <p:cNvSpPr/>
          <p:nvPr/>
        </p:nvSpPr>
        <p:spPr>
          <a:xfrm>
            <a:off x="228600" y="1322475"/>
            <a:ext cx="2768700" cy="450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latin typeface="Young Serif"/>
              <a:ea typeface="Young Serif"/>
              <a:cs typeface="Young Serif"/>
              <a:sym typeface="Young Serif"/>
            </a:endParaRPr>
          </a:p>
        </p:txBody>
      </p:sp>
      <p:sp>
        <p:nvSpPr>
          <p:cNvPr id="207" name="Google Shape;207;p37"/>
          <p:cNvSpPr txBox="1">
            <a:spLocks noGrp="1"/>
          </p:cNvSpPr>
          <p:nvPr>
            <p:ph type="subTitle" idx="1"/>
          </p:nvPr>
        </p:nvSpPr>
        <p:spPr>
          <a:xfrm>
            <a:off x="228600" y="1322450"/>
            <a:ext cx="2768700" cy="450900"/>
          </a:xfrm>
          <a:prstGeom prst="rect">
            <a:avLst/>
          </a:prstGeom>
        </p:spPr>
        <p:txBody>
          <a:bodyPr spcFirstLastPara="1" wrap="square" lIns="171450" tIns="91425" rIns="91425" bIns="91425" anchor="ctr" anchorCtr="0">
            <a:noAutofit/>
          </a:bodyPr>
          <a:lstStyle>
            <a:lvl1pPr lvl="0">
              <a:spcBef>
                <a:spcPts val="0"/>
              </a:spcBef>
              <a:spcAft>
                <a:spcPts val="0"/>
              </a:spcAft>
              <a:buClr>
                <a:schemeClr val="accent1"/>
              </a:buClr>
              <a:buSzPts val="1400"/>
              <a:buNone/>
              <a:defRPr sz="1400">
                <a:solidFill>
                  <a:schemeClr val="accent1"/>
                </a:solidFill>
              </a:defRPr>
            </a:lvl1pPr>
            <a:lvl2pPr lvl="1">
              <a:spcBef>
                <a:spcPts val="0"/>
              </a:spcBef>
              <a:spcAft>
                <a:spcPts val="0"/>
              </a:spcAft>
              <a:buClr>
                <a:schemeClr val="accent1"/>
              </a:buClr>
              <a:buSzPts val="1400"/>
              <a:buNone/>
              <a:defRPr sz="1400">
                <a:solidFill>
                  <a:schemeClr val="accent1"/>
                </a:solidFill>
              </a:defRPr>
            </a:lvl2pPr>
            <a:lvl3pPr lvl="2">
              <a:spcBef>
                <a:spcPts val="0"/>
              </a:spcBef>
              <a:spcAft>
                <a:spcPts val="0"/>
              </a:spcAft>
              <a:buClr>
                <a:schemeClr val="accent1"/>
              </a:buClr>
              <a:buSzPts val="1400"/>
              <a:buNone/>
              <a:defRPr sz="1400">
                <a:solidFill>
                  <a:schemeClr val="accent1"/>
                </a:solidFill>
              </a:defRPr>
            </a:lvl3pPr>
            <a:lvl4pPr lvl="3">
              <a:spcBef>
                <a:spcPts val="0"/>
              </a:spcBef>
              <a:spcAft>
                <a:spcPts val="0"/>
              </a:spcAft>
              <a:buClr>
                <a:schemeClr val="accent1"/>
              </a:buClr>
              <a:buSzPts val="1400"/>
              <a:buNone/>
              <a:defRPr sz="1400">
                <a:solidFill>
                  <a:schemeClr val="accent1"/>
                </a:solidFill>
              </a:defRPr>
            </a:lvl4pPr>
            <a:lvl5pPr lvl="4">
              <a:spcBef>
                <a:spcPts val="0"/>
              </a:spcBef>
              <a:spcAft>
                <a:spcPts val="0"/>
              </a:spcAft>
              <a:buClr>
                <a:schemeClr val="accent1"/>
              </a:buClr>
              <a:buSzPts val="1400"/>
              <a:buNone/>
              <a:defRPr sz="1400">
                <a:solidFill>
                  <a:schemeClr val="accent1"/>
                </a:solidFill>
              </a:defRPr>
            </a:lvl5pPr>
            <a:lvl6pPr lvl="5">
              <a:spcBef>
                <a:spcPts val="0"/>
              </a:spcBef>
              <a:spcAft>
                <a:spcPts val="0"/>
              </a:spcAft>
              <a:buClr>
                <a:schemeClr val="accent1"/>
              </a:buClr>
              <a:buSzPts val="1400"/>
              <a:buNone/>
              <a:defRPr sz="1400">
                <a:solidFill>
                  <a:schemeClr val="accent1"/>
                </a:solidFill>
              </a:defRPr>
            </a:lvl6pPr>
            <a:lvl7pPr lvl="6">
              <a:spcBef>
                <a:spcPts val="0"/>
              </a:spcBef>
              <a:spcAft>
                <a:spcPts val="0"/>
              </a:spcAft>
              <a:buClr>
                <a:schemeClr val="accent1"/>
              </a:buClr>
              <a:buSzPts val="1400"/>
              <a:buNone/>
              <a:defRPr sz="1400">
                <a:solidFill>
                  <a:schemeClr val="accent1"/>
                </a:solidFill>
              </a:defRPr>
            </a:lvl7pPr>
            <a:lvl8pPr lvl="7">
              <a:spcBef>
                <a:spcPts val="0"/>
              </a:spcBef>
              <a:spcAft>
                <a:spcPts val="0"/>
              </a:spcAft>
              <a:buClr>
                <a:schemeClr val="accent1"/>
              </a:buClr>
              <a:buSzPts val="1400"/>
              <a:buNone/>
              <a:defRPr sz="1400">
                <a:solidFill>
                  <a:schemeClr val="accent1"/>
                </a:solidFill>
              </a:defRPr>
            </a:lvl8pPr>
            <a:lvl9pPr lvl="8">
              <a:spcBef>
                <a:spcPts val="0"/>
              </a:spcBef>
              <a:spcAft>
                <a:spcPts val="0"/>
              </a:spcAft>
              <a:buClr>
                <a:schemeClr val="accent1"/>
              </a:buClr>
              <a:buSzPts val="1400"/>
              <a:buNone/>
              <a:defRPr sz="1400">
                <a:solidFill>
                  <a:schemeClr val="accent1"/>
                </a:solidFill>
              </a:defRPr>
            </a:lvl9pPr>
          </a:lstStyle>
          <a:p>
            <a:endParaRPr/>
          </a:p>
        </p:txBody>
      </p:sp>
      <p:sp>
        <p:nvSpPr>
          <p:cNvPr id="208" name="Google Shape;208;p37"/>
          <p:cNvSpPr>
            <a:spLocks noGrp="1"/>
          </p:cNvSpPr>
          <p:nvPr>
            <p:ph type="pic" idx="2"/>
          </p:nvPr>
        </p:nvSpPr>
        <p:spPr>
          <a:xfrm>
            <a:off x="228600" y="3062975"/>
            <a:ext cx="8686800" cy="1851900"/>
          </a:xfrm>
          <a:prstGeom prst="rect">
            <a:avLst/>
          </a:prstGeom>
          <a:noFill/>
          <a:ln>
            <a:noFill/>
          </a:ln>
        </p:spPr>
      </p:sp>
      <p:sp>
        <p:nvSpPr>
          <p:cNvPr id="209" name="Google Shape;209;p37"/>
          <p:cNvSpPr/>
          <p:nvPr/>
        </p:nvSpPr>
        <p:spPr>
          <a:xfrm>
            <a:off x="228600" y="1756113"/>
            <a:ext cx="2768700" cy="10860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lnSpc>
                <a:spcPct val="115000"/>
              </a:lnSpc>
              <a:spcBef>
                <a:spcPts val="0"/>
              </a:spcBef>
              <a:spcAft>
                <a:spcPts val="1200"/>
              </a:spcAft>
              <a:buNone/>
            </a:pPr>
            <a:endParaRPr sz="1000">
              <a:solidFill>
                <a:srgbClr val="FFFFFF"/>
              </a:solidFill>
              <a:latin typeface="Rubik"/>
              <a:ea typeface="Rubik"/>
              <a:cs typeface="Rubik"/>
              <a:sym typeface="Rubik"/>
            </a:endParaRPr>
          </a:p>
        </p:txBody>
      </p:sp>
      <p:sp>
        <p:nvSpPr>
          <p:cNvPr id="210" name="Google Shape;210;p37"/>
          <p:cNvSpPr txBox="1">
            <a:spLocks noGrp="1"/>
          </p:cNvSpPr>
          <p:nvPr>
            <p:ph type="body" idx="3"/>
          </p:nvPr>
        </p:nvSpPr>
        <p:spPr>
          <a:xfrm>
            <a:off x="228600" y="1809225"/>
            <a:ext cx="2768700" cy="979800"/>
          </a:xfrm>
          <a:prstGeom prst="rect">
            <a:avLst/>
          </a:prstGeom>
        </p:spPr>
        <p:txBody>
          <a:bodyPr spcFirstLastPara="1" wrap="square" lIns="114300" tIns="91425" rIns="91425" bIns="91425" anchor="t" anchorCtr="0">
            <a:normAutofit/>
          </a:bodyPr>
          <a:lstStyle>
            <a:lvl1pPr marL="457200" lvl="0" indent="-292100">
              <a:spcBef>
                <a:spcPts val="0"/>
              </a:spcBef>
              <a:spcAft>
                <a:spcPts val="0"/>
              </a:spcAft>
              <a:buClr>
                <a:schemeClr val="lt2"/>
              </a:buClr>
              <a:buSzPts val="1000"/>
              <a:buChar char="●"/>
              <a:defRPr sz="1000">
                <a:solidFill>
                  <a:schemeClr val="lt2"/>
                </a:solidFill>
              </a:defRPr>
            </a:lvl1pPr>
            <a:lvl2pPr marL="914400" lvl="1" indent="-292100">
              <a:spcBef>
                <a:spcPts val="0"/>
              </a:spcBef>
              <a:spcAft>
                <a:spcPts val="0"/>
              </a:spcAft>
              <a:buClr>
                <a:schemeClr val="lt2"/>
              </a:buClr>
              <a:buSzPts val="1000"/>
              <a:buChar char="○"/>
              <a:defRPr sz="1000">
                <a:solidFill>
                  <a:schemeClr val="lt2"/>
                </a:solidFill>
              </a:defRPr>
            </a:lvl2pPr>
            <a:lvl3pPr marL="1371600" lvl="2" indent="-292100">
              <a:spcBef>
                <a:spcPts val="0"/>
              </a:spcBef>
              <a:spcAft>
                <a:spcPts val="0"/>
              </a:spcAft>
              <a:buClr>
                <a:schemeClr val="lt2"/>
              </a:buClr>
              <a:buSzPts val="1000"/>
              <a:buChar char="■"/>
              <a:defRPr sz="1000">
                <a:solidFill>
                  <a:schemeClr val="lt2"/>
                </a:solidFill>
              </a:defRPr>
            </a:lvl3pPr>
            <a:lvl4pPr marL="1828800" lvl="3" indent="-292100">
              <a:spcBef>
                <a:spcPts val="0"/>
              </a:spcBef>
              <a:spcAft>
                <a:spcPts val="0"/>
              </a:spcAft>
              <a:buClr>
                <a:schemeClr val="lt2"/>
              </a:buClr>
              <a:buSzPts val="1000"/>
              <a:buChar char="●"/>
              <a:defRPr sz="1000">
                <a:solidFill>
                  <a:schemeClr val="lt2"/>
                </a:solidFill>
              </a:defRPr>
            </a:lvl4pPr>
            <a:lvl5pPr marL="2286000" lvl="4" indent="-292100">
              <a:spcBef>
                <a:spcPts val="0"/>
              </a:spcBef>
              <a:spcAft>
                <a:spcPts val="0"/>
              </a:spcAft>
              <a:buClr>
                <a:schemeClr val="lt2"/>
              </a:buClr>
              <a:buSzPts val="1000"/>
              <a:buChar char="○"/>
              <a:defRPr sz="1000">
                <a:solidFill>
                  <a:schemeClr val="lt2"/>
                </a:solidFill>
              </a:defRPr>
            </a:lvl5pPr>
            <a:lvl6pPr marL="2743200" lvl="5" indent="-292100">
              <a:spcBef>
                <a:spcPts val="0"/>
              </a:spcBef>
              <a:spcAft>
                <a:spcPts val="0"/>
              </a:spcAft>
              <a:buClr>
                <a:schemeClr val="lt2"/>
              </a:buClr>
              <a:buSzPts val="1000"/>
              <a:buChar char="■"/>
              <a:defRPr sz="1000">
                <a:solidFill>
                  <a:schemeClr val="lt2"/>
                </a:solidFill>
              </a:defRPr>
            </a:lvl6pPr>
            <a:lvl7pPr marL="3200400" lvl="6" indent="-292100">
              <a:spcBef>
                <a:spcPts val="0"/>
              </a:spcBef>
              <a:spcAft>
                <a:spcPts val="0"/>
              </a:spcAft>
              <a:buClr>
                <a:schemeClr val="lt2"/>
              </a:buClr>
              <a:buSzPts val="1000"/>
              <a:buChar char="●"/>
              <a:defRPr sz="1000">
                <a:solidFill>
                  <a:schemeClr val="lt2"/>
                </a:solidFill>
              </a:defRPr>
            </a:lvl7pPr>
            <a:lvl8pPr marL="3657600" lvl="7" indent="-292100">
              <a:spcBef>
                <a:spcPts val="0"/>
              </a:spcBef>
              <a:spcAft>
                <a:spcPts val="0"/>
              </a:spcAft>
              <a:buClr>
                <a:schemeClr val="lt2"/>
              </a:buClr>
              <a:buSzPts val="1000"/>
              <a:buChar char="○"/>
              <a:defRPr sz="1000">
                <a:solidFill>
                  <a:schemeClr val="lt2"/>
                </a:solidFill>
              </a:defRPr>
            </a:lvl8pPr>
            <a:lvl9pPr marL="4114800" lvl="8" indent="-292100">
              <a:spcBef>
                <a:spcPts val="0"/>
              </a:spcBef>
              <a:spcAft>
                <a:spcPts val="0"/>
              </a:spcAft>
              <a:buClr>
                <a:schemeClr val="lt2"/>
              </a:buClr>
              <a:buSzPts val="1000"/>
              <a:buChar char="■"/>
              <a:defRPr sz="1000">
                <a:solidFill>
                  <a:schemeClr val="lt2"/>
                </a:solidFill>
              </a:defRPr>
            </a:lvl9pPr>
          </a:lstStyle>
          <a:p>
            <a:endParaRPr/>
          </a:p>
        </p:txBody>
      </p:sp>
      <p:sp>
        <p:nvSpPr>
          <p:cNvPr id="211" name="Google Shape;211;p37"/>
          <p:cNvSpPr/>
          <p:nvPr/>
        </p:nvSpPr>
        <p:spPr>
          <a:xfrm>
            <a:off x="3187650" y="1322450"/>
            <a:ext cx="2768700" cy="15270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2"/>
              </a:solidFill>
              <a:latin typeface="Young Serif"/>
              <a:ea typeface="Young Serif"/>
              <a:cs typeface="Young Serif"/>
              <a:sym typeface="Young Serif"/>
            </a:endParaRPr>
          </a:p>
        </p:txBody>
      </p:sp>
      <p:sp>
        <p:nvSpPr>
          <p:cNvPr id="212" name="Google Shape;212;p37"/>
          <p:cNvSpPr/>
          <p:nvPr/>
        </p:nvSpPr>
        <p:spPr>
          <a:xfrm>
            <a:off x="6146700" y="1322450"/>
            <a:ext cx="2768700" cy="15270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2"/>
              </a:solidFill>
              <a:latin typeface="Young Serif"/>
              <a:ea typeface="Young Serif"/>
              <a:cs typeface="Young Serif"/>
              <a:sym typeface="Young Serif"/>
            </a:endParaRPr>
          </a:p>
        </p:txBody>
      </p:sp>
      <p:sp>
        <p:nvSpPr>
          <p:cNvPr id="213" name="Google Shape;213;p37"/>
          <p:cNvSpPr txBox="1">
            <a:spLocks noGrp="1"/>
          </p:cNvSpPr>
          <p:nvPr>
            <p:ph type="sldNum" idx="12"/>
          </p:nvPr>
        </p:nvSpPr>
        <p:spPr>
          <a:xfrm>
            <a:off x="8595308" y="4749892"/>
            <a:ext cx="548700" cy="393600"/>
          </a:xfrm>
          <a:prstGeom prst="rect">
            <a:avLst/>
          </a:prstGeom>
        </p:spPr>
        <p:txBody>
          <a:bodyPr spcFirstLastPara="1" wrap="square" lIns="91425" tIns="91425" rIns="91425" bIns="91425" anchor="ctr" anchorCtr="0">
            <a:norm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Title, three columns and image 2">
  <p:cSld name="CUSTOM_2_1">
    <p:bg>
      <p:bgPr>
        <a:solidFill>
          <a:schemeClr val="lt1"/>
        </a:solidFill>
        <a:effectLst/>
      </p:bgPr>
    </p:bg>
    <p:spTree>
      <p:nvGrpSpPr>
        <p:cNvPr id="1" name="Shape 214"/>
        <p:cNvGrpSpPr/>
        <p:nvPr/>
      </p:nvGrpSpPr>
      <p:grpSpPr>
        <a:xfrm>
          <a:off x="0" y="0"/>
          <a:ext cx="0" cy="0"/>
          <a:chOff x="0" y="0"/>
          <a:chExt cx="0" cy="0"/>
        </a:xfrm>
      </p:grpSpPr>
      <p:sp>
        <p:nvSpPr>
          <p:cNvPr id="215" name="Google Shape;215;p38"/>
          <p:cNvSpPr/>
          <p:nvPr/>
        </p:nvSpPr>
        <p:spPr>
          <a:xfrm>
            <a:off x="228475" y="228600"/>
            <a:ext cx="8686800" cy="8658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Rubik"/>
              <a:ea typeface="Rubik"/>
              <a:cs typeface="Rubik"/>
              <a:sym typeface="Rubik"/>
            </a:endParaRPr>
          </a:p>
        </p:txBody>
      </p:sp>
      <p:sp>
        <p:nvSpPr>
          <p:cNvPr id="216" name="Google Shape;216;p38"/>
          <p:cNvSpPr txBox="1">
            <a:spLocks noGrp="1"/>
          </p:cNvSpPr>
          <p:nvPr>
            <p:ph type="title"/>
          </p:nvPr>
        </p:nvSpPr>
        <p:spPr>
          <a:xfrm>
            <a:off x="635500" y="228600"/>
            <a:ext cx="7836900" cy="865800"/>
          </a:xfrm>
          <a:prstGeom prst="rect">
            <a:avLst/>
          </a:prstGeom>
        </p:spPr>
        <p:txBody>
          <a:bodyPr spcFirstLastPara="1" wrap="square" lIns="91425" tIns="91425" rIns="91425" bIns="91425" anchor="ctr" anchorCtr="0">
            <a:normAutofit/>
          </a:bodyPr>
          <a:lstStyle>
            <a:lvl1pPr lvl="0" algn="ctr">
              <a:spcBef>
                <a:spcPts val="0"/>
              </a:spcBef>
              <a:spcAft>
                <a:spcPts val="0"/>
              </a:spcAft>
              <a:buClr>
                <a:schemeClr val="lt2"/>
              </a:buClr>
              <a:buSzPts val="4000"/>
              <a:buNone/>
              <a:defRPr>
                <a:solidFill>
                  <a:schemeClr val="lt2"/>
                </a:solidFill>
              </a:defRPr>
            </a:lvl1pPr>
            <a:lvl2pPr lvl="1">
              <a:spcBef>
                <a:spcPts val="0"/>
              </a:spcBef>
              <a:spcAft>
                <a:spcPts val="0"/>
              </a:spcAft>
              <a:buClr>
                <a:schemeClr val="lt2"/>
              </a:buClr>
              <a:buSzPts val="4000"/>
              <a:buNone/>
              <a:defRPr>
                <a:solidFill>
                  <a:schemeClr val="lt2"/>
                </a:solidFill>
              </a:defRPr>
            </a:lvl2pPr>
            <a:lvl3pPr lvl="2">
              <a:spcBef>
                <a:spcPts val="0"/>
              </a:spcBef>
              <a:spcAft>
                <a:spcPts val="0"/>
              </a:spcAft>
              <a:buClr>
                <a:schemeClr val="lt2"/>
              </a:buClr>
              <a:buSzPts val="4000"/>
              <a:buNone/>
              <a:defRPr>
                <a:solidFill>
                  <a:schemeClr val="lt2"/>
                </a:solidFill>
              </a:defRPr>
            </a:lvl3pPr>
            <a:lvl4pPr lvl="3">
              <a:spcBef>
                <a:spcPts val="0"/>
              </a:spcBef>
              <a:spcAft>
                <a:spcPts val="0"/>
              </a:spcAft>
              <a:buClr>
                <a:schemeClr val="lt2"/>
              </a:buClr>
              <a:buSzPts val="4000"/>
              <a:buNone/>
              <a:defRPr>
                <a:solidFill>
                  <a:schemeClr val="lt2"/>
                </a:solidFill>
              </a:defRPr>
            </a:lvl4pPr>
            <a:lvl5pPr lvl="4">
              <a:spcBef>
                <a:spcPts val="0"/>
              </a:spcBef>
              <a:spcAft>
                <a:spcPts val="0"/>
              </a:spcAft>
              <a:buClr>
                <a:schemeClr val="lt2"/>
              </a:buClr>
              <a:buSzPts val="4000"/>
              <a:buNone/>
              <a:defRPr>
                <a:solidFill>
                  <a:schemeClr val="lt2"/>
                </a:solidFill>
              </a:defRPr>
            </a:lvl5pPr>
            <a:lvl6pPr lvl="5">
              <a:spcBef>
                <a:spcPts val="0"/>
              </a:spcBef>
              <a:spcAft>
                <a:spcPts val="0"/>
              </a:spcAft>
              <a:buClr>
                <a:schemeClr val="lt2"/>
              </a:buClr>
              <a:buSzPts val="4000"/>
              <a:buNone/>
              <a:defRPr>
                <a:solidFill>
                  <a:schemeClr val="lt2"/>
                </a:solidFill>
              </a:defRPr>
            </a:lvl6pPr>
            <a:lvl7pPr lvl="6">
              <a:spcBef>
                <a:spcPts val="0"/>
              </a:spcBef>
              <a:spcAft>
                <a:spcPts val="0"/>
              </a:spcAft>
              <a:buClr>
                <a:schemeClr val="lt2"/>
              </a:buClr>
              <a:buSzPts val="4000"/>
              <a:buNone/>
              <a:defRPr>
                <a:solidFill>
                  <a:schemeClr val="lt2"/>
                </a:solidFill>
              </a:defRPr>
            </a:lvl7pPr>
            <a:lvl8pPr lvl="7">
              <a:spcBef>
                <a:spcPts val="0"/>
              </a:spcBef>
              <a:spcAft>
                <a:spcPts val="0"/>
              </a:spcAft>
              <a:buClr>
                <a:schemeClr val="lt2"/>
              </a:buClr>
              <a:buSzPts val="4000"/>
              <a:buNone/>
              <a:defRPr>
                <a:solidFill>
                  <a:schemeClr val="lt2"/>
                </a:solidFill>
              </a:defRPr>
            </a:lvl8pPr>
            <a:lvl9pPr lvl="8">
              <a:spcBef>
                <a:spcPts val="0"/>
              </a:spcBef>
              <a:spcAft>
                <a:spcPts val="0"/>
              </a:spcAft>
              <a:buClr>
                <a:schemeClr val="lt2"/>
              </a:buClr>
              <a:buSzPts val="4000"/>
              <a:buNone/>
              <a:defRPr>
                <a:solidFill>
                  <a:schemeClr val="lt2"/>
                </a:solidFill>
              </a:defRPr>
            </a:lvl9pPr>
          </a:lstStyle>
          <a:p>
            <a:endParaRPr/>
          </a:p>
        </p:txBody>
      </p:sp>
      <p:sp>
        <p:nvSpPr>
          <p:cNvPr id="217" name="Google Shape;217;p38"/>
          <p:cNvSpPr>
            <a:spLocks noGrp="1"/>
          </p:cNvSpPr>
          <p:nvPr>
            <p:ph type="pic" idx="2"/>
          </p:nvPr>
        </p:nvSpPr>
        <p:spPr>
          <a:xfrm>
            <a:off x="228600" y="3062975"/>
            <a:ext cx="8686800" cy="1851900"/>
          </a:xfrm>
          <a:prstGeom prst="rect">
            <a:avLst/>
          </a:prstGeom>
          <a:noFill/>
          <a:ln>
            <a:noFill/>
          </a:ln>
        </p:spPr>
      </p:sp>
      <p:sp>
        <p:nvSpPr>
          <p:cNvPr id="218" name="Google Shape;218;p38"/>
          <p:cNvSpPr/>
          <p:nvPr/>
        </p:nvSpPr>
        <p:spPr>
          <a:xfrm>
            <a:off x="6146700" y="1322450"/>
            <a:ext cx="2768700" cy="15270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2"/>
              </a:solidFill>
              <a:latin typeface="Young Serif"/>
              <a:ea typeface="Young Serif"/>
              <a:cs typeface="Young Serif"/>
              <a:sym typeface="Young Serif"/>
            </a:endParaRPr>
          </a:p>
        </p:txBody>
      </p:sp>
      <p:sp>
        <p:nvSpPr>
          <p:cNvPr id="219" name="Google Shape;219;p38"/>
          <p:cNvSpPr/>
          <p:nvPr/>
        </p:nvSpPr>
        <p:spPr>
          <a:xfrm>
            <a:off x="228600" y="1322476"/>
            <a:ext cx="2768700" cy="15270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2"/>
              </a:solidFill>
              <a:latin typeface="Young Serif"/>
              <a:ea typeface="Young Serif"/>
              <a:cs typeface="Young Serif"/>
              <a:sym typeface="Young Serif"/>
            </a:endParaRPr>
          </a:p>
        </p:txBody>
      </p:sp>
      <p:sp>
        <p:nvSpPr>
          <p:cNvPr id="220" name="Google Shape;220;p38"/>
          <p:cNvSpPr/>
          <p:nvPr/>
        </p:nvSpPr>
        <p:spPr>
          <a:xfrm>
            <a:off x="3187650" y="1322475"/>
            <a:ext cx="2768700" cy="450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latin typeface="Young Serif"/>
              <a:ea typeface="Young Serif"/>
              <a:cs typeface="Young Serif"/>
              <a:sym typeface="Young Serif"/>
            </a:endParaRPr>
          </a:p>
        </p:txBody>
      </p:sp>
      <p:sp>
        <p:nvSpPr>
          <p:cNvPr id="221" name="Google Shape;221;p38"/>
          <p:cNvSpPr txBox="1">
            <a:spLocks noGrp="1"/>
          </p:cNvSpPr>
          <p:nvPr>
            <p:ph type="subTitle" idx="1"/>
          </p:nvPr>
        </p:nvSpPr>
        <p:spPr>
          <a:xfrm>
            <a:off x="3187650" y="1322450"/>
            <a:ext cx="2768700" cy="450900"/>
          </a:xfrm>
          <a:prstGeom prst="rect">
            <a:avLst/>
          </a:prstGeom>
        </p:spPr>
        <p:txBody>
          <a:bodyPr spcFirstLastPara="1" wrap="square" lIns="171450" tIns="91425" rIns="91425" bIns="91425" anchor="ctr" anchorCtr="0">
            <a:noAutofit/>
          </a:bodyPr>
          <a:lstStyle>
            <a:lvl1pPr lvl="0">
              <a:spcBef>
                <a:spcPts val="0"/>
              </a:spcBef>
              <a:spcAft>
                <a:spcPts val="0"/>
              </a:spcAft>
              <a:buClr>
                <a:schemeClr val="accent1"/>
              </a:buClr>
              <a:buSzPts val="1400"/>
              <a:buNone/>
              <a:defRPr sz="1400">
                <a:solidFill>
                  <a:schemeClr val="accent1"/>
                </a:solidFill>
              </a:defRPr>
            </a:lvl1pPr>
            <a:lvl2pPr lvl="1">
              <a:spcBef>
                <a:spcPts val="0"/>
              </a:spcBef>
              <a:spcAft>
                <a:spcPts val="0"/>
              </a:spcAft>
              <a:buClr>
                <a:schemeClr val="accent1"/>
              </a:buClr>
              <a:buSzPts val="1400"/>
              <a:buNone/>
              <a:defRPr sz="1400">
                <a:solidFill>
                  <a:schemeClr val="accent1"/>
                </a:solidFill>
              </a:defRPr>
            </a:lvl2pPr>
            <a:lvl3pPr lvl="2">
              <a:spcBef>
                <a:spcPts val="0"/>
              </a:spcBef>
              <a:spcAft>
                <a:spcPts val="0"/>
              </a:spcAft>
              <a:buClr>
                <a:schemeClr val="accent1"/>
              </a:buClr>
              <a:buSzPts val="1400"/>
              <a:buNone/>
              <a:defRPr sz="1400">
                <a:solidFill>
                  <a:schemeClr val="accent1"/>
                </a:solidFill>
              </a:defRPr>
            </a:lvl3pPr>
            <a:lvl4pPr lvl="3">
              <a:spcBef>
                <a:spcPts val="0"/>
              </a:spcBef>
              <a:spcAft>
                <a:spcPts val="0"/>
              </a:spcAft>
              <a:buClr>
                <a:schemeClr val="accent1"/>
              </a:buClr>
              <a:buSzPts val="1400"/>
              <a:buNone/>
              <a:defRPr sz="1400">
                <a:solidFill>
                  <a:schemeClr val="accent1"/>
                </a:solidFill>
              </a:defRPr>
            </a:lvl4pPr>
            <a:lvl5pPr lvl="4">
              <a:spcBef>
                <a:spcPts val="0"/>
              </a:spcBef>
              <a:spcAft>
                <a:spcPts val="0"/>
              </a:spcAft>
              <a:buClr>
                <a:schemeClr val="accent1"/>
              </a:buClr>
              <a:buSzPts val="1400"/>
              <a:buNone/>
              <a:defRPr sz="1400">
                <a:solidFill>
                  <a:schemeClr val="accent1"/>
                </a:solidFill>
              </a:defRPr>
            </a:lvl5pPr>
            <a:lvl6pPr lvl="5">
              <a:spcBef>
                <a:spcPts val="0"/>
              </a:spcBef>
              <a:spcAft>
                <a:spcPts val="0"/>
              </a:spcAft>
              <a:buClr>
                <a:schemeClr val="accent1"/>
              </a:buClr>
              <a:buSzPts val="1400"/>
              <a:buNone/>
              <a:defRPr sz="1400">
                <a:solidFill>
                  <a:schemeClr val="accent1"/>
                </a:solidFill>
              </a:defRPr>
            </a:lvl6pPr>
            <a:lvl7pPr lvl="6">
              <a:spcBef>
                <a:spcPts val="0"/>
              </a:spcBef>
              <a:spcAft>
                <a:spcPts val="0"/>
              </a:spcAft>
              <a:buClr>
                <a:schemeClr val="accent1"/>
              </a:buClr>
              <a:buSzPts val="1400"/>
              <a:buNone/>
              <a:defRPr sz="1400">
                <a:solidFill>
                  <a:schemeClr val="accent1"/>
                </a:solidFill>
              </a:defRPr>
            </a:lvl7pPr>
            <a:lvl8pPr lvl="7">
              <a:spcBef>
                <a:spcPts val="0"/>
              </a:spcBef>
              <a:spcAft>
                <a:spcPts val="0"/>
              </a:spcAft>
              <a:buClr>
                <a:schemeClr val="accent1"/>
              </a:buClr>
              <a:buSzPts val="1400"/>
              <a:buNone/>
              <a:defRPr sz="1400">
                <a:solidFill>
                  <a:schemeClr val="accent1"/>
                </a:solidFill>
              </a:defRPr>
            </a:lvl8pPr>
            <a:lvl9pPr lvl="8">
              <a:spcBef>
                <a:spcPts val="0"/>
              </a:spcBef>
              <a:spcAft>
                <a:spcPts val="0"/>
              </a:spcAft>
              <a:buClr>
                <a:schemeClr val="accent1"/>
              </a:buClr>
              <a:buSzPts val="1400"/>
              <a:buNone/>
              <a:defRPr sz="1400">
                <a:solidFill>
                  <a:schemeClr val="accent1"/>
                </a:solidFill>
              </a:defRPr>
            </a:lvl9pPr>
          </a:lstStyle>
          <a:p>
            <a:endParaRPr/>
          </a:p>
        </p:txBody>
      </p:sp>
      <p:sp>
        <p:nvSpPr>
          <p:cNvPr id="222" name="Google Shape;222;p38"/>
          <p:cNvSpPr/>
          <p:nvPr/>
        </p:nvSpPr>
        <p:spPr>
          <a:xfrm>
            <a:off x="3187650" y="1756113"/>
            <a:ext cx="2768700" cy="10860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lnSpc>
                <a:spcPct val="115000"/>
              </a:lnSpc>
              <a:spcBef>
                <a:spcPts val="0"/>
              </a:spcBef>
              <a:spcAft>
                <a:spcPts val="1200"/>
              </a:spcAft>
              <a:buNone/>
            </a:pPr>
            <a:endParaRPr sz="1000">
              <a:solidFill>
                <a:srgbClr val="FFFFFF"/>
              </a:solidFill>
              <a:latin typeface="Rubik"/>
              <a:ea typeface="Rubik"/>
              <a:cs typeface="Rubik"/>
              <a:sym typeface="Rubik"/>
            </a:endParaRPr>
          </a:p>
        </p:txBody>
      </p:sp>
      <p:sp>
        <p:nvSpPr>
          <p:cNvPr id="223" name="Google Shape;223;p38"/>
          <p:cNvSpPr txBox="1">
            <a:spLocks noGrp="1"/>
          </p:cNvSpPr>
          <p:nvPr>
            <p:ph type="body" idx="3"/>
          </p:nvPr>
        </p:nvSpPr>
        <p:spPr>
          <a:xfrm>
            <a:off x="3187650" y="1809225"/>
            <a:ext cx="2768700" cy="979800"/>
          </a:xfrm>
          <a:prstGeom prst="rect">
            <a:avLst/>
          </a:prstGeom>
        </p:spPr>
        <p:txBody>
          <a:bodyPr spcFirstLastPara="1" wrap="square" lIns="114300" tIns="91425" rIns="91425" bIns="91425" anchor="t" anchorCtr="0">
            <a:normAutofit/>
          </a:bodyPr>
          <a:lstStyle>
            <a:lvl1pPr marL="457200" lvl="0" indent="-292100">
              <a:spcBef>
                <a:spcPts val="0"/>
              </a:spcBef>
              <a:spcAft>
                <a:spcPts val="0"/>
              </a:spcAft>
              <a:buClr>
                <a:schemeClr val="lt2"/>
              </a:buClr>
              <a:buSzPts val="1000"/>
              <a:buChar char="●"/>
              <a:defRPr sz="1000">
                <a:solidFill>
                  <a:schemeClr val="lt2"/>
                </a:solidFill>
              </a:defRPr>
            </a:lvl1pPr>
            <a:lvl2pPr marL="914400" lvl="1" indent="-292100">
              <a:spcBef>
                <a:spcPts val="0"/>
              </a:spcBef>
              <a:spcAft>
                <a:spcPts val="0"/>
              </a:spcAft>
              <a:buClr>
                <a:schemeClr val="lt2"/>
              </a:buClr>
              <a:buSzPts val="1000"/>
              <a:buChar char="○"/>
              <a:defRPr sz="1000">
                <a:solidFill>
                  <a:schemeClr val="lt2"/>
                </a:solidFill>
              </a:defRPr>
            </a:lvl2pPr>
            <a:lvl3pPr marL="1371600" lvl="2" indent="-292100">
              <a:spcBef>
                <a:spcPts val="0"/>
              </a:spcBef>
              <a:spcAft>
                <a:spcPts val="0"/>
              </a:spcAft>
              <a:buClr>
                <a:schemeClr val="lt2"/>
              </a:buClr>
              <a:buSzPts val="1000"/>
              <a:buChar char="■"/>
              <a:defRPr sz="1000">
                <a:solidFill>
                  <a:schemeClr val="lt2"/>
                </a:solidFill>
              </a:defRPr>
            </a:lvl3pPr>
            <a:lvl4pPr marL="1828800" lvl="3" indent="-292100">
              <a:spcBef>
                <a:spcPts val="0"/>
              </a:spcBef>
              <a:spcAft>
                <a:spcPts val="0"/>
              </a:spcAft>
              <a:buClr>
                <a:schemeClr val="lt2"/>
              </a:buClr>
              <a:buSzPts val="1000"/>
              <a:buChar char="●"/>
              <a:defRPr sz="1000">
                <a:solidFill>
                  <a:schemeClr val="lt2"/>
                </a:solidFill>
              </a:defRPr>
            </a:lvl4pPr>
            <a:lvl5pPr marL="2286000" lvl="4" indent="-292100">
              <a:spcBef>
                <a:spcPts val="0"/>
              </a:spcBef>
              <a:spcAft>
                <a:spcPts val="0"/>
              </a:spcAft>
              <a:buClr>
                <a:schemeClr val="lt2"/>
              </a:buClr>
              <a:buSzPts val="1000"/>
              <a:buChar char="○"/>
              <a:defRPr sz="1000">
                <a:solidFill>
                  <a:schemeClr val="lt2"/>
                </a:solidFill>
              </a:defRPr>
            </a:lvl5pPr>
            <a:lvl6pPr marL="2743200" lvl="5" indent="-292100">
              <a:spcBef>
                <a:spcPts val="0"/>
              </a:spcBef>
              <a:spcAft>
                <a:spcPts val="0"/>
              </a:spcAft>
              <a:buClr>
                <a:schemeClr val="lt2"/>
              </a:buClr>
              <a:buSzPts val="1000"/>
              <a:buChar char="■"/>
              <a:defRPr sz="1000">
                <a:solidFill>
                  <a:schemeClr val="lt2"/>
                </a:solidFill>
              </a:defRPr>
            </a:lvl6pPr>
            <a:lvl7pPr marL="3200400" lvl="6" indent="-292100">
              <a:spcBef>
                <a:spcPts val="0"/>
              </a:spcBef>
              <a:spcAft>
                <a:spcPts val="0"/>
              </a:spcAft>
              <a:buClr>
                <a:schemeClr val="lt2"/>
              </a:buClr>
              <a:buSzPts val="1000"/>
              <a:buChar char="●"/>
              <a:defRPr sz="1000">
                <a:solidFill>
                  <a:schemeClr val="lt2"/>
                </a:solidFill>
              </a:defRPr>
            </a:lvl7pPr>
            <a:lvl8pPr marL="3657600" lvl="7" indent="-292100">
              <a:spcBef>
                <a:spcPts val="0"/>
              </a:spcBef>
              <a:spcAft>
                <a:spcPts val="0"/>
              </a:spcAft>
              <a:buClr>
                <a:schemeClr val="lt2"/>
              </a:buClr>
              <a:buSzPts val="1000"/>
              <a:buChar char="○"/>
              <a:defRPr sz="1000">
                <a:solidFill>
                  <a:schemeClr val="lt2"/>
                </a:solidFill>
              </a:defRPr>
            </a:lvl8pPr>
            <a:lvl9pPr marL="4114800" lvl="8" indent="-292100">
              <a:spcBef>
                <a:spcPts val="0"/>
              </a:spcBef>
              <a:spcAft>
                <a:spcPts val="0"/>
              </a:spcAft>
              <a:buClr>
                <a:schemeClr val="lt2"/>
              </a:buClr>
              <a:buSzPts val="1000"/>
              <a:buChar char="■"/>
              <a:defRPr sz="1000">
                <a:solidFill>
                  <a:schemeClr val="lt2"/>
                </a:solidFill>
              </a:defRPr>
            </a:lvl9pPr>
          </a:lstStyle>
          <a:p>
            <a:endParaRPr/>
          </a:p>
        </p:txBody>
      </p:sp>
      <p:sp>
        <p:nvSpPr>
          <p:cNvPr id="224" name="Google Shape;224;p38"/>
          <p:cNvSpPr txBox="1">
            <a:spLocks noGrp="1"/>
          </p:cNvSpPr>
          <p:nvPr>
            <p:ph type="sldNum" idx="12"/>
          </p:nvPr>
        </p:nvSpPr>
        <p:spPr>
          <a:xfrm>
            <a:off x="8595308" y="4749892"/>
            <a:ext cx="548700" cy="393600"/>
          </a:xfrm>
          <a:prstGeom prst="rect">
            <a:avLst/>
          </a:prstGeom>
        </p:spPr>
        <p:txBody>
          <a:bodyPr spcFirstLastPara="1" wrap="square" lIns="91425" tIns="91425" rIns="91425" bIns="91425" anchor="ctr" anchorCtr="0">
            <a:norm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Title, three columns and image 3">
  <p:cSld name="CUSTOM_2_1_1">
    <p:bg>
      <p:bgPr>
        <a:solidFill>
          <a:schemeClr val="lt1"/>
        </a:solidFill>
        <a:effectLst/>
      </p:bgPr>
    </p:bg>
    <p:spTree>
      <p:nvGrpSpPr>
        <p:cNvPr id="1" name="Shape 225"/>
        <p:cNvGrpSpPr/>
        <p:nvPr/>
      </p:nvGrpSpPr>
      <p:grpSpPr>
        <a:xfrm>
          <a:off x="0" y="0"/>
          <a:ext cx="0" cy="0"/>
          <a:chOff x="0" y="0"/>
          <a:chExt cx="0" cy="0"/>
        </a:xfrm>
      </p:grpSpPr>
      <p:sp>
        <p:nvSpPr>
          <p:cNvPr id="226" name="Google Shape;226;p39"/>
          <p:cNvSpPr/>
          <p:nvPr/>
        </p:nvSpPr>
        <p:spPr>
          <a:xfrm>
            <a:off x="228475" y="228600"/>
            <a:ext cx="8686800" cy="8658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Rubik"/>
              <a:ea typeface="Rubik"/>
              <a:cs typeface="Rubik"/>
              <a:sym typeface="Rubik"/>
            </a:endParaRPr>
          </a:p>
        </p:txBody>
      </p:sp>
      <p:sp>
        <p:nvSpPr>
          <p:cNvPr id="227" name="Google Shape;227;p39"/>
          <p:cNvSpPr txBox="1">
            <a:spLocks noGrp="1"/>
          </p:cNvSpPr>
          <p:nvPr>
            <p:ph type="title"/>
          </p:nvPr>
        </p:nvSpPr>
        <p:spPr>
          <a:xfrm>
            <a:off x="635500" y="228600"/>
            <a:ext cx="7836900" cy="865800"/>
          </a:xfrm>
          <a:prstGeom prst="rect">
            <a:avLst/>
          </a:prstGeom>
        </p:spPr>
        <p:txBody>
          <a:bodyPr spcFirstLastPara="1" wrap="square" lIns="91425" tIns="91425" rIns="91425" bIns="91425" anchor="ctr" anchorCtr="0">
            <a:normAutofit/>
          </a:bodyPr>
          <a:lstStyle>
            <a:lvl1pPr lvl="0" algn="ctr">
              <a:spcBef>
                <a:spcPts val="0"/>
              </a:spcBef>
              <a:spcAft>
                <a:spcPts val="0"/>
              </a:spcAft>
              <a:buClr>
                <a:schemeClr val="lt2"/>
              </a:buClr>
              <a:buSzPts val="4000"/>
              <a:buNone/>
              <a:defRPr>
                <a:solidFill>
                  <a:schemeClr val="lt2"/>
                </a:solidFill>
              </a:defRPr>
            </a:lvl1pPr>
            <a:lvl2pPr lvl="1">
              <a:spcBef>
                <a:spcPts val="0"/>
              </a:spcBef>
              <a:spcAft>
                <a:spcPts val="0"/>
              </a:spcAft>
              <a:buClr>
                <a:schemeClr val="lt2"/>
              </a:buClr>
              <a:buSzPts val="4000"/>
              <a:buNone/>
              <a:defRPr>
                <a:solidFill>
                  <a:schemeClr val="lt2"/>
                </a:solidFill>
              </a:defRPr>
            </a:lvl2pPr>
            <a:lvl3pPr lvl="2">
              <a:spcBef>
                <a:spcPts val="0"/>
              </a:spcBef>
              <a:spcAft>
                <a:spcPts val="0"/>
              </a:spcAft>
              <a:buClr>
                <a:schemeClr val="lt2"/>
              </a:buClr>
              <a:buSzPts val="4000"/>
              <a:buNone/>
              <a:defRPr>
                <a:solidFill>
                  <a:schemeClr val="lt2"/>
                </a:solidFill>
              </a:defRPr>
            </a:lvl3pPr>
            <a:lvl4pPr lvl="3">
              <a:spcBef>
                <a:spcPts val="0"/>
              </a:spcBef>
              <a:spcAft>
                <a:spcPts val="0"/>
              </a:spcAft>
              <a:buClr>
                <a:schemeClr val="lt2"/>
              </a:buClr>
              <a:buSzPts val="4000"/>
              <a:buNone/>
              <a:defRPr>
                <a:solidFill>
                  <a:schemeClr val="lt2"/>
                </a:solidFill>
              </a:defRPr>
            </a:lvl4pPr>
            <a:lvl5pPr lvl="4">
              <a:spcBef>
                <a:spcPts val="0"/>
              </a:spcBef>
              <a:spcAft>
                <a:spcPts val="0"/>
              </a:spcAft>
              <a:buClr>
                <a:schemeClr val="lt2"/>
              </a:buClr>
              <a:buSzPts val="4000"/>
              <a:buNone/>
              <a:defRPr>
                <a:solidFill>
                  <a:schemeClr val="lt2"/>
                </a:solidFill>
              </a:defRPr>
            </a:lvl5pPr>
            <a:lvl6pPr lvl="5">
              <a:spcBef>
                <a:spcPts val="0"/>
              </a:spcBef>
              <a:spcAft>
                <a:spcPts val="0"/>
              </a:spcAft>
              <a:buClr>
                <a:schemeClr val="lt2"/>
              </a:buClr>
              <a:buSzPts val="4000"/>
              <a:buNone/>
              <a:defRPr>
                <a:solidFill>
                  <a:schemeClr val="lt2"/>
                </a:solidFill>
              </a:defRPr>
            </a:lvl6pPr>
            <a:lvl7pPr lvl="6">
              <a:spcBef>
                <a:spcPts val="0"/>
              </a:spcBef>
              <a:spcAft>
                <a:spcPts val="0"/>
              </a:spcAft>
              <a:buClr>
                <a:schemeClr val="lt2"/>
              </a:buClr>
              <a:buSzPts val="4000"/>
              <a:buNone/>
              <a:defRPr>
                <a:solidFill>
                  <a:schemeClr val="lt2"/>
                </a:solidFill>
              </a:defRPr>
            </a:lvl7pPr>
            <a:lvl8pPr lvl="7">
              <a:spcBef>
                <a:spcPts val="0"/>
              </a:spcBef>
              <a:spcAft>
                <a:spcPts val="0"/>
              </a:spcAft>
              <a:buClr>
                <a:schemeClr val="lt2"/>
              </a:buClr>
              <a:buSzPts val="4000"/>
              <a:buNone/>
              <a:defRPr>
                <a:solidFill>
                  <a:schemeClr val="lt2"/>
                </a:solidFill>
              </a:defRPr>
            </a:lvl8pPr>
            <a:lvl9pPr lvl="8">
              <a:spcBef>
                <a:spcPts val="0"/>
              </a:spcBef>
              <a:spcAft>
                <a:spcPts val="0"/>
              </a:spcAft>
              <a:buClr>
                <a:schemeClr val="lt2"/>
              </a:buClr>
              <a:buSzPts val="4000"/>
              <a:buNone/>
              <a:defRPr>
                <a:solidFill>
                  <a:schemeClr val="lt2"/>
                </a:solidFill>
              </a:defRPr>
            </a:lvl9pPr>
          </a:lstStyle>
          <a:p>
            <a:endParaRPr/>
          </a:p>
        </p:txBody>
      </p:sp>
      <p:sp>
        <p:nvSpPr>
          <p:cNvPr id="228" name="Google Shape;228;p39"/>
          <p:cNvSpPr>
            <a:spLocks noGrp="1"/>
          </p:cNvSpPr>
          <p:nvPr>
            <p:ph type="pic" idx="2"/>
          </p:nvPr>
        </p:nvSpPr>
        <p:spPr>
          <a:xfrm>
            <a:off x="228600" y="3062975"/>
            <a:ext cx="8686800" cy="1851900"/>
          </a:xfrm>
          <a:prstGeom prst="rect">
            <a:avLst/>
          </a:prstGeom>
          <a:noFill/>
          <a:ln>
            <a:noFill/>
          </a:ln>
        </p:spPr>
      </p:sp>
      <p:sp>
        <p:nvSpPr>
          <p:cNvPr id="229" name="Google Shape;229;p39"/>
          <p:cNvSpPr/>
          <p:nvPr/>
        </p:nvSpPr>
        <p:spPr>
          <a:xfrm>
            <a:off x="228600" y="1322476"/>
            <a:ext cx="2768700" cy="15270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2"/>
              </a:solidFill>
              <a:latin typeface="Young Serif"/>
              <a:ea typeface="Young Serif"/>
              <a:cs typeface="Young Serif"/>
              <a:sym typeface="Young Serif"/>
            </a:endParaRPr>
          </a:p>
        </p:txBody>
      </p:sp>
      <p:sp>
        <p:nvSpPr>
          <p:cNvPr id="230" name="Google Shape;230;p39"/>
          <p:cNvSpPr/>
          <p:nvPr/>
        </p:nvSpPr>
        <p:spPr>
          <a:xfrm>
            <a:off x="3187650" y="1322450"/>
            <a:ext cx="2768700" cy="15270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2"/>
              </a:solidFill>
              <a:latin typeface="Young Serif"/>
              <a:ea typeface="Young Serif"/>
              <a:cs typeface="Young Serif"/>
              <a:sym typeface="Young Serif"/>
            </a:endParaRPr>
          </a:p>
        </p:txBody>
      </p:sp>
      <p:sp>
        <p:nvSpPr>
          <p:cNvPr id="231" name="Google Shape;231;p39"/>
          <p:cNvSpPr/>
          <p:nvPr/>
        </p:nvSpPr>
        <p:spPr>
          <a:xfrm>
            <a:off x="6146700" y="1322475"/>
            <a:ext cx="2768700" cy="450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latin typeface="Young Serif"/>
              <a:ea typeface="Young Serif"/>
              <a:cs typeface="Young Serif"/>
              <a:sym typeface="Young Serif"/>
            </a:endParaRPr>
          </a:p>
        </p:txBody>
      </p:sp>
      <p:sp>
        <p:nvSpPr>
          <p:cNvPr id="232" name="Google Shape;232;p39"/>
          <p:cNvSpPr txBox="1">
            <a:spLocks noGrp="1"/>
          </p:cNvSpPr>
          <p:nvPr>
            <p:ph type="subTitle" idx="1"/>
          </p:nvPr>
        </p:nvSpPr>
        <p:spPr>
          <a:xfrm>
            <a:off x="6146700" y="1322450"/>
            <a:ext cx="2768700" cy="450900"/>
          </a:xfrm>
          <a:prstGeom prst="rect">
            <a:avLst/>
          </a:prstGeom>
        </p:spPr>
        <p:txBody>
          <a:bodyPr spcFirstLastPara="1" wrap="square" lIns="171450" tIns="91425" rIns="91425" bIns="91425" anchor="ctr" anchorCtr="0">
            <a:noAutofit/>
          </a:bodyPr>
          <a:lstStyle>
            <a:lvl1pPr lvl="0">
              <a:spcBef>
                <a:spcPts val="0"/>
              </a:spcBef>
              <a:spcAft>
                <a:spcPts val="0"/>
              </a:spcAft>
              <a:buClr>
                <a:schemeClr val="accent1"/>
              </a:buClr>
              <a:buSzPts val="1400"/>
              <a:buNone/>
              <a:defRPr sz="1400">
                <a:solidFill>
                  <a:schemeClr val="accent1"/>
                </a:solidFill>
              </a:defRPr>
            </a:lvl1pPr>
            <a:lvl2pPr lvl="1">
              <a:spcBef>
                <a:spcPts val="0"/>
              </a:spcBef>
              <a:spcAft>
                <a:spcPts val="0"/>
              </a:spcAft>
              <a:buClr>
                <a:schemeClr val="accent1"/>
              </a:buClr>
              <a:buSzPts val="1400"/>
              <a:buNone/>
              <a:defRPr sz="1400">
                <a:solidFill>
                  <a:schemeClr val="accent1"/>
                </a:solidFill>
              </a:defRPr>
            </a:lvl2pPr>
            <a:lvl3pPr lvl="2">
              <a:spcBef>
                <a:spcPts val="0"/>
              </a:spcBef>
              <a:spcAft>
                <a:spcPts val="0"/>
              </a:spcAft>
              <a:buClr>
                <a:schemeClr val="accent1"/>
              </a:buClr>
              <a:buSzPts val="1400"/>
              <a:buNone/>
              <a:defRPr sz="1400">
                <a:solidFill>
                  <a:schemeClr val="accent1"/>
                </a:solidFill>
              </a:defRPr>
            </a:lvl3pPr>
            <a:lvl4pPr lvl="3">
              <a:spcBef>
                <a:spcPts val="0"/>
              </a:spcBef>
              <a:spcAft>
                <a:spcPts val="0"/>
              </a:spcAft>
              <a:buClr>
                <a:schemeClr val="accent1"/>
              </a:buClr>
              <a:buSzPts val="1400"/>
              <a:buNone/>
              <a:defRPr sz="1400">
                <a:solidFill>
                  <a:schemeClr val="accent1"/>
                </a:solidFill>
              </a:defRPr>
            </a:lvl4pPr>
            <a:lvl5pPr lvl="4">
              <a:spcBef>
                <a:spcPts val="0"/>
              </a:spcBef>
              <a:spcAft>
                <a:spcPts val="0"/>
              </a:spcAft>
              <a:buClr>
                <a:schemeClr val="accent1"/>
              </a:buClr>
              <a:buSzPts val="1400"/>
              <a:buNone/>
              <a:defRPr sz="1400">
                <a:solidFill>
                  <a:schemeClr val="accent1"/>
                </a:solidFill>
              </a:defRPr>
            </a:lvl5pPr>
            <a:lvl6pPr lvl="5">
              <a:spcBef>
                <a:spcPts val="0"/>
              </a:spcBef>
              <a:spcAft>
                <a:spcPts val="0"/>
              </a:spcAft>
              <a:buClr>
                <a:schemeClr val="accent1"/>
              </a:buClr>
              <a:buSzPts val="1400"/>
              <a:buNone/>
              <a:defRPr sz="1400">
                <a:solidFill>
                  <a:schemeClr val="accent1"/>
                </a:solidFill>
              </a:defRPr>
            </a:lvl6pPr>
            <a:lvl7pPr lvl="6">
              <a:spcBef>
                <a:spcPts val="0"/>
              </a:spcBef>
              <a:spcAft>
                <a:spcPts val="0"/>
              </a:spcAft>
              <a:buClr>
                <a:schemeClr val="accent1"/>
              </a:buClr>
              <a:buSzPts val="1400"/>
              <a:buNone/>
              <a:defRPr sz="1400">
                <a:solidFill>
                  <a:schemeClr val="accent1"/>
                </a:solidFill>
              </a:defRPr>
            </a:lvl7pPr>
            <a:lvl8pPr lvl="7">
              <a:spcBef>
                <a:spcPts val="0"/>
              </a:spcBef>
              <a:spcAft>
                <a:spcPts val="0"/>
              </a:spcAft>
              <a:buClr>
                <a:schemeClr val="accent1"/>
              </a:buClr>
              <a:buSzPts val="1400"/>
              <a:buNone/>
              <a:defRPr sz="1400">
                <a:solidFill>
                  <a:schemeClr val="accent1"/>
                </a:solidFill>
              </a:defRPr>
            </a:lvl8pPr>
            <a:lvl9pPr lvl="8">
              <a:spcBef>
                <a:spcPts val="0"/>
              </a:spcBef>
              <a:spcAft>
                <a:spcPts val="0"/>
              </a:spcAft>
              <a:buClr>
                <a:schemeClr val="accent1"/>
              </a:buClr>
              <a:buSzPts val="1400"/>
              <a:buNone/>
              <a:defRPr sz="1400">
                <a:solidFill>
                  <a:schemeClr val="accent1"/>
                </a:solidFill>
              </a:defRPr>
            </a:lvl9pPr>
          </a:lstStyle>
          <a:p>
            <a:endParaRPr/>
          </a:p>
        </p:txBody>
      </p:sp>
      <p:sp>
        <p:nvSpPr>
          <p:cNvPr id="233" name="Google Shape;233;p39"/>
          <p:cNvSpPr/>
          <p:nvPr/>
        </p:nvSpPr>
        <p:spPr>
          <a:xfrm>
            <a:off x="6146700" y="1756113"/>
            <a:ext cx="2768700" cy="10860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lnSpc>
                <a:spcPct val="115000"/>
              </a:lnSpc>
              <a:spcBef>
                <a:spcPts val="0"/>
              </a:spcBef>
              <a:spcAft>
                <a:spcPts val="1200"/>
              </a:spcAft>
              <a:buNone/>
            </a:pPr>
            <a:endParaRPr sz="1000">
              <a:solidFill>
                <a:srgbClr val="FFFFFF"/>
              </a:solidFill>
              <a:latin typeface="Rubik"/>
              <a:ea typeface="Rubik"/>
              <a:cs typeface="Rubik"/>
              <a:sym typeface="Rubik"/>
            </a:endParaRPr>
          </a:p>
        </p:txBody>
      </p:sp>
      <p:sp>
        <p:nvSpPr>
          <p:cNvPr id="234" name="Google Shape;234;p39"/>
          <p:cNvSpPr txBox="1">
            <a:spLocks noGrp="1"/>
          </p:cNvSpPr>
          <p:nvPr>
            <p:ph type="body" idx="3"/>
          </p:nvPr>
        </p:nvSpPr>
        <p:spPr>
          <a:xfrm>
            <a:off x="6146700" y="1809225"/>
            <a:ext cx="2768700" cy="979800"/>
          </a:xfrm>
          <a:prstGeom prst="rect">
            <a:avLst/>
          </a:prstGeom>
        </p:spPr>
        <p:txBody>
          <a:bodyPr spcFirstLastPara="1" wrap="square" lIns="114300" tIns="91425" rIns="91425" bIns="91425" anchor="t" anchorCtr="0">
            <a:normAutofit/>
          </a:bodyPr>
          <a:lstStyle>
            <a:lvl1pPr marL="457200" lvl="0" indent="-292100">
              <a:spcBef>
                <a:spcPts val="0"/>
              </a:spcBef>
              <a:spcAft>
                <a:spcPts val="0"/>
              </a:spcAft>
              <a:buClr>
                <a:schemeClr val="lt2"/>
              </a:buClr>
              <a:buSzPts val="1000"/>
              <a:buChar char="●"/>
              <a:defRPr sz="1000">
                <a:solidFill>
                  <a:schemeClr val="lt2"/>
                </a:solidFill>
              </a:defRPr>
            </a:lvl1pPr>
            <a:lvl2pPr marL="914400" lvl="1" indent="-292100">
              <a:spcBef>
                <a:spcPts val="0"/>
              </a:spcBef>
              <a:spcAft>
                <a:spcPts val="0"/>
              </a:spcAft>
              <a:buClr>
                <a:schemeClr val="lt2"/>
              </a:buClr>
              <a:buSzPts val="1000"/>
              <a:buChar char="○"/>
              <a:defRPr sz="1000">
                <a:solidFill>
                  <a:schemeClr val="lt2"/>
                </a:solidFill>
              </a:defRPr>
            </a:lvl2pPr>
            <a:lvl3pPr marL="1371600" lvl="2" indent="-292100">
              <a:spcBef>
                <a:spcPts val="0"/>
              </a:spcBef>
              <a:spcAft>
                <a:spcPts val="0"/>
              </a:spcAft>
              <a:buClr>
                <a:schemeClr val="lt2"/>
              </a:buClr>
              <a:buSzPts val="1000"/>
              <a:buChar char="■"/>
              <a:defRPr sz="1000">
                <a:solidFill>
                  <a:schemeClr val="lt2"/>
                </a:solidFill>
              </a:defRPr>
            </a:lvl3pPr>
            <a:lvl4pPr marL="1828800" lvl="3" indent="-292100">
              <a:spcBef>
                <a:spcPts val="0"/>
              </a:spcBef>
              <a:spcAft>
                <a:spcPts val="0"/>
              </a:spcAft>
              <a:buClr>
                <a:schemeClr val="lt2"/>
              </a:buClr>
              <a:buSzPts val="1000"/>
              <a:buChar char="●"/>
              <a:defRPr sz="1000">
                <a:solidFill>
                  <a:schemeClr val="lt2"/>
                </a:solidFill>
              </a:defRPr>
            </a:lvl4pPr>
            <a:lvl5pPr marL="2286000" lvl="4" indent="-292100">
              <a:spcBef>
                <a:spcPts val="0"/>
              </a:spcBef>
              <a:spcAft>
                <a:spcPts val="0"/>
              </a:spcAft>
              <a:buClr>
                <a:schemeClr val="lt2"/>
              </a:buClr>
              <a:buSzPts val="1000"/>
              <a:buChar char="○"/>
              <a:defRPr sz="1000">
                <a:solidFill>
                  <a:schemeClr val="lt2"/>
                </a:solidFill>
              </a:defRPr>
            </a:lvl5pPr>
            <a:lvl6pPr marL="2743200" lvl="5" indent="-292100">
              <a:spcBef>
                <a:spcPts val="0"/>
              </a:spcBef>
              <a:spcAft>
                <a:spcPts val="0"/>
              </a:spcAft>
              <a:buClr>
                <a:schemeClr val="lt2"/>
              </a:buClr>
              <a:buSzPts val="1000"/>
              <a:buChar char="■"/>
              <a:defRPr sz="1000">
                <a:solidFill>
                  <a:schemeClr val="lt2"/>
                </a:solidFill>
              </a:defRPr>
            </a:lvl6pPr>
            <a:lvl7pPr marL="3200400" lvl="6" indent="-292100">
              <a:spcBef>
                <a:spcPts val="0"/>
              </a:spcBef>
              <a:spcAft>
                <a:spcPts val="0"/>
              </a:spcAft>
              <a:buClr>
                <a:schemeClr val="lt2"/>
              </a:buClr>
              <a:buSzPts val="1000"/>
              <a:buChar char="●"/>
              <a:defRPr sz="1000">
                <a:solidFill>
                  <a:schemeClr val="lt2"/>
                </a:solidFill>
              </a:defRPr>
            </a:lvl7pPr>
            <a:lvl8pPr marL="3657600" lvl="7" indent="-292100">
              <a:spcBef>
                <a:spcPts val="0"/>
              </a:spcBef>
              <a:spcAft>
                <a:spcPts val="0"/>
              </a:spcAft>
              <a:buClr>
                <a:schemeClr val="lt2"/>
              </a:buClr>
              <a:buSzPts val="1000"/>
              <a:buChar char="○"/>
              <a:defRPr sz="1000">
                <a:solidFill>
                  <a:schemeClr val="lt2"/>
                </a:solidFill>
              </a:defRPr>
            </a:lvl8pPr>
            <a:lvl9pPr marL="4114800" lvl="8" indent="-292100">
              <a:spcBef>
                <a:spcPts val="0"/>
              </a:spcBef>
              <a:spcAft>
                <a:spcPts val="0"/>
              </a:spcAft>
              <a:buClr>
                <a:schemeClr val="lt2"/>
              </a:buClr>
              <a:buSzPts val="1000"/>
              <a:buChar char="■"/>
              <a:defRPr sz="1000">
                <a:solidFill>
                  <a:schemeClr val="lt2"/>
                </a:solidFill>
              </a:defRPr>
            </a:lvl9pPr>
          </a:lstStyle>
          <a:p>
            <a:endParaRPr/>
          </a:p>
        </p:txBody>
      </p:sp>
      <p:sp>
        <p:nvSpPr>
          <p:cNvPr id="235" name="Google Shape;235;p39"/>
          <p:cNvSpPr txBox="1">
            <a:spLocks noGrp="1"/>
          </p:cNvSpPr>
          <p:nvPr>
            <p:ph type="sldNum" idx="12"/>
          </p:nvPr>
        </p:nvSpPr>
        <p:spPr>
          <a:xfrm>
            <a:off x="8595308" y="4749892"/>
            <a:ext cx="548700" cy="393600"/>
          </a:xfrm>
          <a:prstGeom prst="rect">
            <a:avLst/>
          </a:prstGeom>
        </p:spPr>
        <p:txBody>
          <a:bodyPr spcFirstLastPara="1" wrap="square" lIns="91425" tIns="91425" rIns="91425" bIns="91425" anchor="ctr" anchorCtr="0">
            <a:norm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Title, three columns and image 4">
  <p:cSld name="CUSTOM_2_1_1_1">
    <p:bg>
      <p:bgPr>
        <a:solidFill>
          <a:schemeClr val="lt1"/>
        </a:solidFill>
        <a:effectLst/>
      </p:bgPr>
    </p:bg>
    <p:spTree>
      <p:nvGrpSpPr>
        <p:cNvPr id="1" name="Shape 236"/>
        <p:cNvGrpSpPr/>
        <p:nvPr/>
      </p:nvGrpSpPr>
      <p:grpSpPr>
        <a:xfrm>
          <a:off x="0" y="0"/>
          <a:ext cx="0" cy="0"/>
          <a:chOff x="0" y="0"/>
          <a:chExt cx="0" cy="0"/>
        </a:xfrm>
      </p:grpSpPr>
      <p:sp>
        <p:nvSpPr>
          <p:cNvPr id="237" name="Google Shape;237;p40"/>
          <p:cNvSpPr/>
          <p:nvPr/>
        </p:nvSpPr>
        <p:spPr>
          <a:xfrm>
            <a:off x="228475" y="228600"/>
            <a:ext cx="8686800" cy="8658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Rubik"/>
              <a:ea typeface="Rubik"/>
              <a:cs typeface="Rubik"/>
              <a:sym typeface="Rubik"/>
            </a:endParaRPr>
          </a:p>
        </p:txBody>
      </p:sp>
      <p:sp>
        <p:nvSpPr>
          <p:cNvPr id="238" name="Google Shape;238;p40"/>
          <p:cNvSpPr txBox="1">
            <a:spLocks noGrp="1"/>
          </p:cNvSpPr>
          <p:nvPr>
            <p:ph type="title"/>
          </p:nvPr>
        </p:nvSpPr>
        <p:spPr>
          <a:xfrm>
            <a:off x="635500" y="228600"/>
            <a:ext cx="7836900" cy="865800"/>
          </a:xfrm>
          <a:prstGeom prst="rect">
            <a:avLst/>
          </a:prstGeom>
        </p:spPr>
        <p:txBody>
          <a:bodyPr spcFirstLastPara="1" wrap="square" lIns="91425" tIns="91425" rIns="91425" bIns="91425" anchor="ctr" anchorCtr="0">
            <a:normAutofit/>
          </a:bodyPr>
          <a:lstStyle>
            <a:lvl1pPr lvl="0" algn="ctr">
              <a:spcBef>
                <a:spcPts val="0"/>
              </a:spcBef>
              <a:spcAft>
                <a:spcPts val="0"/>
              </a:spcAft>
              <a:buClr>
                <a:schemeClr val="lt2"/>
              </a:buClr>
              <a:buSzPts val="4000"/>
              <a:buNone/>
              <a:defRPr>
                <a:solidFill>
                  <a:schemeClr val="lt2"/>
                </a:solidFill>
              </a:defRPr>
            </a:lvl1pPr>
            <a:lvl2pPr lvl="1">
              <a:spcBef>
                <a:spcPts val="0"/>
              </a:spcBef>
              <a:spcAft>
                <a:spcPts val="0"/>
              </a:spcAft>
              <a:buClr>
                <a:schemeClr val="lt2"/>
              </a:buClr>
              <a:buSzPts val="4000"/>
              <a:buNone/>
              <a:defRPr>
                <a:solidFill>
                  <a:schemeClr val="lt2"/>
                </a:solidFill>
              </a:defRPr>
            </a:lvl2pPr>
            <a:lvl3pPr lvl="2">
              <a:spcBef>
                <a:spcPts val="0"/>
              </a:spcBef>
              <a:spcAft>
                <a:spcPts val="0"/>
              </a:spcAft>
              <a:buClr>
                <a:schemeClr val="lt2"/>
              </a:buClr>
              <a:buSzPts val="4000"/>
              <a:buNone/>
              <a:defRPr>
                <a:solidFill>
                  <a:schemeClr val="lt2"/>
                </a:solidFill>
              </a:defRPr>
            </a:lvl3pPr>
            <a:lvl4pPr lvl="3">
              <a:spcBef>
                <a:spcPts val="0"/>
              </a:spcBef>
              <a:spcAft>
                <a:spcPts val="0"/>
              </a:spcAft>
              <a:buClr>
                <a:schemeClr val="lt2"/>
              </a:buClr>
              <a:buSzPts val="4000"/>
              <a:buNone/>
              <a:defRPr>
                <a:solidFill>
                  <a:schemeClr val="lt2"/>
                </a:solidFill>
              </a:defRPr>
            </a:lvl4pPr>
            <a:lvl5pPr lvl="4">
              <a:spcBef>
                <a:spcPts val="0"/>
              </a:spcBef>
              <a:spcAft>
                <a:spcPts val="0"/>
              </a:spcAft>
              <a:buClr>
                <a:schemeClr val="lt2"/>
              </a:buClr>
              <a:buSzPts val="4000"/>
              <a:buNone/>
              <a:defRPr>
                <a:solidFill>
                  <a:schemeClr val="lt2"/>
                </a:solidFill>
              </a:defRPr>
            </a:lvl5pPr>
            <a:lvl6pPr lvl="5">
              <a:spcBef>
                <a:spcPts val="0"/>
              </a:spcBef>
              <a:spcAft>
                <a:spcPts val="0"/>
              </a:spcAft>
              <a:buClr>
                <a:schemeClr val="lt2"/>
              </a:buClr>
              <a:buSzPts val="4000"/>
              <a:buNone/>
              <a:defRPr>
                <a:solidFill>
                  <a:schemeClr val="lt2"/>
                </a:solidFill>
              </a:defRPr>
            </a:lvl6pPr>
            <a:lvl7pPr lvl="6">
              <a:spcBef>
                <a:spcPts val="0"/>
              </a:spcBef>
              <a:spcAft>
                <a:spcPts val="0"/>
              </a:spcAft>
              <a:buClr>
                <a:schemeClr val="lt2"/>
              </a:buClr>
              <a:buSzPts val="4000"/>
              <a:buNone/>
              <a:defRPr>
                <a:solidFill>
                  <a:schemeClr val="lt2"/>
                </a:solidFill>
              </a:defRPr>
            </a:lvl7pPr>
            <a:lvl8pPr lvl="7">
              <a:spcBef>
                <a:spcPts val="0"/>
              </a:spcBef>
              <a:spcAft>
                <a:spcPts val="0"/>
              </a:spcAft>
              <a:buClr>
                <a:schemeClr val="lt2"/>
              </a:buClr>
              <a:buSzPts val="4000"/>
              <a:buNone/>
              <a:defRPr>
                <a:solidFill>
                  <a:schemeClr val="lt2"/>
                </a:solidFill>
              </a:defRPr>
            </a:lvl8pPr>
            <a:lvl9pPr lvl="8">
              <a:spcBef>
                <a:spcPts val="0"/>
              </a:spcBef>
              <a:spcAft>
                <a:spcPts val="0"/>
              </a:spcAft>
              <a:buClr>
                <a:schemeClr val="lt2"/>
              </a:buClr>
              <a:buSzPts val="4000"/>
              <a:buNone/>
              <a:defRPr>
                <a:solidFill>
                  <a:schemeClr val="lt2"/>
                </a:solidFill>
              </a:defRPr>
            </a:lvl9pPr>
          </a:lstStyle>
          <a:p>
            <a:endParaRPr/>
          </a:p>
        </p:txBody>
      </p:sp>
      <p:sp>
        <p:nvSpPr>
          <p:cNvPr id="239" name="Google Shape;239;p40"/>
          <p:cNvSpPr>
            <a:spLocks noGrp="1"/>
          </p:cNvSpPr>
          <p:nvPr>
            <p:ph type="pic" idx="2"/>
          </p:nvPr>
        </p:nvSpPr>
        <p:spPr>
          <a:xfrm>
            <a:off x="228600" y="3062975"/>
            <a:ext cx="8686800" cy="1851900"/>
          </a:xfrm>
          <a:prstGeom prst="rect">
            <a:avLst/>
          </a:prstGeom>
          <a:noFill/>
          <a:ln>
            <a:noFill/>
          </a:ln>
        </p:spPr>
      </p:sp>
      <p:sp>
        <p:nvSpPr>
          <p:cNvPr id="240" name="Google Shape;240;p40"/>
          <p:cNvSpPr txBox="1">
            <a:spLocks noGrp="1"/>
          </p:cNvSpPr>
          <p:nvPr>
            <p:ph type="sldNum" idx="12"/>
          </p:nvPr>
        </p:nvSpPr>
        <p:spPr>
          <a:xfrm>
            <a:off x="8595308" y="4749892"/>
            <a:ext cx="548700" cy="393600"/>
          </a:xfrm>
          <a:prstGeom prst="rect">
            <a:avLst/>
          </a:prstGeom>
        </p:spPr>
        <p:txBody>
          <a:bodyPr spcFirstLastPara="1" wrap="square" lIns="91425" tIns="91425" rIns="91425" bIns="91425" anchor="ctr" anchorCtr="0">
            <a:norm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
        <p:nvSpPr>
          <p:cNvPr id="241" name="Google Shape;241;p40"/>
          <p:cNvSpPr/>
          <p:nvPr/>
        </p:nvSpPr>
        <p:spPr>
          <a:xfrm>
            <a:off x="228600" y="1322475"/>
            <a:ext cx="2768700" cy="450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latin typeface="Young Serif"/>
              <a:ea typeface="Young Serif"/>
              <a:cs typeface="Young Serif"/>
              <a:sym typeface="Young Serif"/>
            </a:endParaRPr>
          </a:p>
        </p:txBody>
      </p:sp>
      <p:sp>
        <p:nvSpPr>
          <p:cNvPr id="242" name="Google Shape;242;p40"/>
          <p:cNvSpPr txBox="1">
            <a:spLocks noGrp="1"/>
          </p:cNvSpPr>
          <p:nvPr>
            <p:ph type="subTitle" idx="1"/>
          </p:nvPr>
        </p:nvSpPr>
        <p:spPr>
          <a:xfrm>
            <a:off x="228600" y="1322450"/>
            <a:ext cx="2768700" cy="450900"/>
          </a:xfrm>
          <a:prstGeom prst="rect">
            <a:avLst/>
          </a:prstGeom>
        </p:spPr>
        <p:txBody>
          <a:bodyPr spcFirstLastPara="1" wrap="square" lIns="171450" tIns="91425" rIns="91425" bIns="91425" anchor="ctr" anchorCtr="0">
            <a:noAutofit/>
          </a:bodyPr>
          <a:lstStyle>
            <a:lvl1pPr lvl="0">
              <a:spcBef>
                <a:spcPts val="0"/>
              </a:spcBef>
              <a:spcAft>
                <a:spcPts val="0"/>
              </a:spcAft>
              <a:buClr>
                <a:schemeClr val="accent1"/>
              </a:buClr>
              <a:buSzPts val="1400"/>
              <a:buNone/>
              <a:defRPr sz="1400">
                <a:solidFill>
                  <a:schemeClr val="accent1"/>
                </a:solidFill>
              </a:defRPr>
            </a:lvl1pPr>
            <a:lvl2pPr lvl="1">
              <a:spcBef>
                <a:spcPts val="0"/>
              </a:spcBef>
              <a:spcAft>
                <a:spcPts val="0"/>
              </a:spcAft>
              <a:buClr>
                <a:schemeClr val="accent1"/>
              </a:buClr>
              <a:buSzPts val="1400"/>
              <a:buNone/>
              <a:defRPr sz="1400">
                <a:solidFill>
                  <a:schemeClr val="accent1"/>
                </a:solidFill>
              </a:defRPr>
            </a:lvl2pPr>
            <a:lvl3pPr lvl="2">
              <a:spcBef>
                <a:spcPts val="0"/>
              </a:spcBef>
              <a:spcAft>
                <a:spcPts val="0"/>
              </a:spcAft>
              <a:buClr>
                <a:schemeClr val="accent1"/>
              </a:buClr>
              <a:buSzPts val="1400"/>
              <a:buNone/>
              <a:defRPr sz="1400">
                <a:solidFill>
                  <a:schemeClr val="accent1"/>
                </a:solidFill>
              </a:defRPr>
            </a:lvl3pPr>
            <a:lvl4pPr lvl="3">
              <a:spcBef>
                <a:spcPts val="0"/>
              </a:spcBef>
              <a:spcAft>
                <a:spcPts val="0"/>
              </a:spcAft>
              <a:buClr>
                <a:schemeClr val="accent1"/>
              </a:buClr>
              <a:buSzPts val="1400"/>
              <a:buNone/>
              <a:defRPr sz="1400">
                <a:solidFill>
                  <a:schemeClr val="accent1"/>
                </a:solidFill>
              </a:defRPr>
            </a:lvl4pPr>
            <a:lvl5pPr lvl="4">
              <a:spcBef>
                <a:spcPts val="0"/>
              </a:spcBef>
              <a:spcAft>
                <a:spcPts val="0"/>
              </a:spcAft>
              <a:buClr>
                <a:schemeClr val="accent1"/>
              </a:buClr>
              <a:buSzPts val="1400"/>
              <a:buNone/>
              <a:defRPr sz="1400">
                <a:solidFill>
                  <a:schemeClr val="accent1"/>
                </a:solidFill>
              </a:defRPr>
            </a:lvl5pPr>
            <a:lvl6pPr lvl="5">
              <a:spcBef>
                <a:spcPts val="0"/>
              </a:spcBef>
              <a:spcAft>
                <a:spcPts val="0"/>
              </a:spcAft>
              <a:buClr>
                <a:schemeClr val="accent1"/>
              </a:buClr>
              <a:buSzPts val="1400"/>
              <a:buNone/>
              <a:defRPr sz="1400">
                <a:solidFill>
                  <a:schemeClr val="accent1"/>
                </a:solidFill>
              </a:defRPr>
            </a:lvl6pPr>
            <a:lvl7pPr lvl="6">
              <a:spcBef>
                <a:spcPts val="0"/>
              </a:spcBef>
              <a:spcAft>
                <a:spcPts val="0"/>
              </a:spcAft>
              <a:buClr>
                <a:schemeClr val="accent1"/>
              </a:buClr>
              <a:buSzPts val="1400"/>
              <a:buNone/>
              <a:defRPr sz="1400">
                <a:solidFill>
                  <a:schemeClr val="accent1"/>
                </a:solidFill>
              </a:defRPr>
            </a:lvl7pPr>
            <a:lvl8pPr lvl="7">
              <a:spcBef>
                <a:spcPts val="0"/>
              </a:spcBef>
              <a:spcAft>
                <a:spcPts val="0"/>
              </a:spcAft>
              <a:buClr>
                <a:schemeClr val="accent1"/>
              </a:buClr>
              <a:buSzPts val="1400"/>
              <a:buNone/>
              <a:defRPr sz="1400">
                <a:solidFill>
                  <a:schemeClr val="accent1"/>
                </a:solidFill>
              </a:defRPr>
            </a:lvl8pPr>
            <a:lvl9pPr lvl="8">
              <a:spcBef>
                <a:spcPts val="0"/>
              </a:spcBef>
              <a:spcAft>
                <a:spcPts val="0"/>
              </a:spcAft>
              <a:buClr>
                <a:schemeClr val="accent1"/>
              </a:buClr>
              <a:buSzPts val="1400"/>
              <a:buNone/>
              <a:defRPr sz="1400">
                <a:solidFill>
                  <a:schemeClr val="accent1"/>
                </a:solidFill>
              </a:defRPr>
            </a:lvl9pPr>
          </a:lstStyle>
          <a:p>
            <a:endParaRPr/>
          </a:p>
        </p:txBody>
      </p:sp>
      <p:sp>
        <p:nvSpPr>
          <p:cNvPr id="243" name="Google Shape;243;p40"/>
          <p:cNvSpPr/>
          <p:nvPr/>
        </p:nvSpPr>
        <p:spPr>
          <a:xfrm>
            <a:off x="228600" y="1756113"/>
            <a:ext cx="2768700" cy="10860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lnSpc>
                <a:spcPct val="115000"/>
              </a:lnSpc>
              <a:spcBef>
                <a:spcPts val="0"/>
              </a:spcBef>
              <a:spcAft>
                <a:spcPts val="1200"/>
              </a:spcAft>
              <a:buNone/>
            </a:pPr>
            <a:endParaRPr sz="1000">
              <a:solidFill>
                <a:srgbClr val="FFFFFF"/>
              </a:solidFill>
              <a:latin typeface="Rubik"/>
              <a:ea typeface="Rubik"/>
              <a:cs typeface="Rubik"/>
              <a:sym typeface="Rubik"/>
            </a:endParaRPr>
          </a:p>
        </p:txBody>
      </p:sp>
      <p:sp>
        <p:nvSpPr>
          <p:cNvPr id="244" name="Google Shape;244;p40"/>
          <p:cNvSpPr txBox="1">
            <a:spLocks noGrp="1"/>
          </p:cNvSpPr>
          <p:nvPr>
            <p:ph type="body" idx="3"/>
          </p:nvPr>
        </p:nvSpPr>
        <p:spPr>
          <a:xfrm>
            <a:off x="228600" y="1809225"/>
            <a:ext cx="2768700" cy="979800"/>
          </a:xfrm>
          <a:prstGeom prst="rect">
            <a:avLst/>
          </a:prstGeom>
        </p:spPr>
        <p:txBody>
          <a:bodyPr spcFirstLastPara="1" wrap="square" lIns="114300" tIns="91425" rIns="91425" bIns="91425" anchor="t" anchorCtr="0">
            <a:normAutofit/>
          </a:bodyPr>
          <a:lstStyle>
            <a:lvl1pPr marL="457200" lvl="0" indent="-292100">
              <a:spcBef>
                <a:spcPts val="0"/>
              </a:spcBef>
              <a:spcAft>
                <a:spcPts val="0"/>
              </a:spcAft>
              <a:buClr>
                <a:schemeClr val="lt2"/>
              </a:buClr>
              <a:buSzPts val="1000"/>
              <a:buChar char="●"/>
              <a:defRPr sz="1000">
                <a:solidFill>
                  <a:schemeClr val="lt2"/>
                </a:solidFill>
              </a:defRPr>
            </a:lvl1pPr>
            <a:lvl2pPr marL="914400" lvl="1" indent="-292100">
              <a:spcBef>
                <a:spcPts val="0"/>
              </a:spcBef>
              <a:spcAft>
                <a:spcPts val="0"/>
              </a:spcAft>
              <a:buClr>
                <a:schemeClr val="lt2"/>
              </a:buClr>
              <a:buSzPts val="1000"/>
              <a:buChar char="○"/>
              <a:defRPr sz="1000">
                <a:solidFill>
                  <a:schemeClr val="lt2"/>
                </a:solidFill>
              </a:defRPr>
            </a:lvl2pPr>
            <a:lvl3pPr marL="1371600" lvl="2" indent="-292100">
              <a:spcBef>
                <a:spcPts val="0"/>
              </a:spcBef>
              <a:spcAft>
                <a:spcPts val="0"/>
              </a:spcAft>
              <a:buClr>
                <a:schemeClr val="lt2"/>
              </a:buClr>
              <a:buSzPts val="1000"/>
              <a:buChar char="■"/>
              <a:defRPr sz="1000">
                <a:solidFill>
                  <a:schemeClr val="lt2"/>
                </a:solidFill>
              </a:defRPr>
            </a:lvl3pPr>
            <a:lvl4pPr marL="1828800" lvl="3" indent="-292100">
              <a:spcBef>
                <a:spcPts val="0"/>
              </a:spcBef>
              <a:spcAft>
                <a:spcPts val="0"/>
              </a:spcAft>
              <a:buClr>
                <a:schemeClr val="lt2"/>
              </a:buClr>
              <a:buSzPts val="1000"/>
              <a:buChar char="●"/>
              <a:defRPr sz="1000">
                <a:solidFill>
                  <a:schemeClr val="lt2"/>
                </a:solidFill>
              </a:defRPr>
            </a:lvl4pPr>
            <a:lvl5pPr marL="2286000" lvl="4" indent="-292100">
              <a:spcBef>
                <a:spcPts val="0"/>
              </a:spcBef>
              <a:spcAft>
                <a:spcPts val="0"/>
              </a:spcAft>
              <a:buClr>
                <a:schemeClr val="lt2"/>
              </a:buClr>
              <a:buSzPts val="1000"/>
              <a:buChar char="○"/>
              <a:defRPr sz="1000">
                <a:solidFill>
                  <a:schemeClr val="lt2"/>
                </a:solidFill>
              </a:defRPr>
            </a:lvl5pPr>
            <a:lvl6pPr marL="2743200" lvl="5" indent="-292100">
              <a:spcBef>
                <a:spcPts val="0"/>
              </a:spcBef>
              <a:spcAft>
                <a:spcPts val="0"/>
              </a:spcAft>
              <a:buClr>
                <a:schemeClr val="lt2"/>
              </a:buClr>
              <a:buSzPts val="1000"/>
              <a:buChar char="■"/>
              <a:defRPr sz="1000">
                <a:solidFill>
                  <a:schemeClr val="lt2"/>
                </a:solidFill>
              </a:defRPr>
            </a:lvl6pPr>
            <a:lvl7pPr marL="3200400" lvl="6" indent="-292100">
              <a:spcBef>
                <a:spcPts val="0"/>
              </a:spcBef>
              <a:spcAft>
                <a:spcPts val="0"/>
              </a:spcAft>
              <a:buClr>
                <a:schemeClr val="lt2"/>
              </a:buClr>
              <a:buSzPts val="1000"/>
              <a:buChar char="●"/>
              <a:defRPr sz="1000">
                <a:solidFill>
                  <a:schemeClr val="lt2"/>
                </a:solidFill>
              </a:defRPr>
            </a:lvl7pPr>
            <a:lvl8pPr marL="3657600" lvl="7" indent="-292100">
              <a:spcBef>
                <a:spcPts val="0"/>
              </a:spcBef>
              <a:spcAft>
                <a:spcPts val="0"/>
              </a:spcAft>
              <a:buClr>
                <a:schemeClr val="lt2"/>
              </a:buClr>
              <a:buSzPts val="1000"/>
              <a:buChar char="○"/>
              <a:defRPr sz="1000">
                <a:solidFill>
                  <a:schemeClr val="lt2"/>
                </a:solidFill>
              </a:defRPr>
            </a:lvl8pPr>
            <a:lvl9pPr marL="4114800" lvl="8" indent="-292100">
              <a:spcBef>
                <a:spcPts val="0"/>
              </a:spcBef>
              <a:spcAft>
                <a:spcPts val="0"/>
              </a:spcAft>
              <a:buClr>
                <a:schemeClr val="lt2"/>
              </a:buClr>
              <a:buSzPts val="1000"/>
              <a:buChar char="■"/>
              <a:defRPr sz="1000">
                <a:solidFill>
                  <a:schemeClr val="lt2"/>
                </a:solidFill>
              </a:defRPr>
            </a:lvl9pPr>
          </a:lstStyle>
          <a:p>
            <a:endParaRPr/>
          </a:p>
        </p:txBody>
      </p:sp>
      <p:sp>
        <p:nvSpPr>
          <p:cNvPr id="245" name="Google Shape;245;p40"/>
          <p:cNvSpPr/>
          <p:nvPr/>
        </p:nvSpPr>
        <p:spPr>
          <a:xfrm>
            <a:off x="3187650" y="1322475"/>
            <a:ext cx="2768700" cy="450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latin typeface="Young Serif"/>
              <a:ea typeface="Young Serif"/>
              <a:cs typeface="Young Serif"/>
              <a:sym typeface="Young Serif"/>
            </a:endParaRPr>
          </a:p>
        </p:txBody>
      </p:sp>
      <p:sp>
        <p:nvSpPr>
          <p:cNvPr id="246" name="Google Shape;246;p40"/>
          <p:cNvSpPr txBox="1">
            <a:spLocks noGrp="1"/>
          </p:cNvSpPr>
          <p:nvPr>
            <p:ph type="subTitle" idx="4"/>
          </p:nvPr>
        </p:nvSpPr>
        <p:spPr>
          <a:xfrm>
            <a:off x="3187650" y="1322450"/>
            <a:ext cx="2768700" cy="450900"/>
          </a:xfrm>
          <a:prstGeom prst="rect">
            <a:avLst/>
          </a:prstGeom>
        </p:spPr>
        <p:txBody>
          <a:bodyPr spcFirstLastPara="1" wrap="square" lIns="171450" tIns="91425" rIns="91425" bIns="91425" anchor="ctr" anchorCtr="0">
            <a:noAutofit/>
          </a:bodyPr>
          <a:lstStyle>
            <a:lvl1pPr lvl="0">
              <a:spcBef>
                <a:spcPts val="0"/>
              </a:spcBef>
              <a:spcAft>
                <a:spcPts val="0"/>
              </a:spcAft>
              <a:buClr>
                <a:schemeClr val="accent1"/>
              </a:buClr>
              <a:buSzPts val="1400"/>
              <a:buNone/>
              <a:defRPr sz="1400">
                <a:solidFill>
                  <a:schemeClr val="accent1"/>
                </a:solidFill>
              </a:defRPr>
            </a:lvl1pPr>
            <a:lvl2pPr lvl="1">
              <a:spcBef>
                <a:spcPts val="0"/>
              </a:spcBef>
              <a:spcAft>
                <a:spcPts val="0"/>
              </a:spcAft>
              <a:buClr>
                <a:schemeClr val="accent1"/>
              </a:buClr>
              <a:buSzPts val="1400"/>
              <a:buNone/>
              <a:defRPr sz="1400">
                <a:solidFill>
                  <a:schemeClr val="accent1"/>
                </a:solidFill>
              </a:defRPr>
            </a:lvl2pPr>
            <a:lvl3pPr lvl="2">
              <a:spcBef>
                <a:spcPts val="0"/>
              </a:spcBef>
              <a:spcAft>
                <a:spcPts val="0"/>
              </a:spcAft>
              <a:buClr>
                <a:schemeClr val="accent1"/>
              </a:buClr>
              <a:buSzPts val="1400"/>
              <a:buNone/>
              <a:defRPr sz="1400">
                <a:solidFill>
                  <a:schemeClr val="accent1"/>
                </a:solidFill>
              </a:defRPr>
            </a:lvl3pPr>
            <a:lvl4pPr lvl="3">
              <a:spcBef>
                <a:spcPts val="0"/>
              </a:spcBef>
              <a:spcAft>
                <a:spcPts val="0"/>
              </a:spcAft>
              <a:buClr>
                <a:schemeClr val="accent1"/>
              </a:buClr>
              <a:buSzPts val="1400"/>
              <a:buNone/>
              <a:defRPr sz="1400">
                <a:solidFill>
                  <a:schemeClr val="accent1"/>
                </a:solidFill>
              </a:defRPr>
            </a:lvl4pPr>
            <a:lvl5pPr lvl="4">
              <a:spcBef>
                <a:spcPts val="0"/>
              </a:spcBef>
              <a:spcAft>
                <a:spcPts val="0"/>
              </a:spcAft>
              <a:buClr>
                <a:schemeClr val="accent1"/>
              </a:buClr>
              <a:buSzPts val="1400"/>
              <a:buNone/>
              <a:defRPr sz="1400">
                <a:solidFill>
                  <a:schemeClr val="accent1"/>
                </a:solidFill>
              </a:defRPr>
            </a:lvl5pPr>
            <a:lvl6pPr lvl="5">
              <a:spcBef>
                <a:spcPts val="0"/>
              </a:spcBef>
              <a:spcAft>
                <a:spcPts val="0"/>
              </a:spcAft>
              <a:buClr>
                <a:schemeClr val="accent1"/>
              </a:buClr>
              <a:buSzPts val="1400"/>
              <a:buNone/>
              <a:defRPr sz="1400">
                <a:solidFill>
                  <a:schemeClr val="accent1"/>
                </a:solidFill>
              </a:defRPr>
            </a:lvl6pPr>
            <a:lvl7pPr lvl="6">
              <a:spcBef>
                <a:spcPts val="0"/>
              </a:spcBef>
              <a:spcAft>
                <a:spcPts val="0"/>
              </a:spcAft>
              <a:buClr>
                <a:schemeClr val="accent1"/>
              </a:buClr>
              <a:buSzPts val="1400"/>
              <a:buNone/>
              <a:defRPr sz="1400">
                <a:solidFill>
                  <a:schemeClr val="accent1"/>
                </a:solidFill>
              </a:defRPr>
            </a:lvl7pPr>
            <a:lvl8pPr lvl="7">
              <a:spcBef>
                <a:spcPts val="0"/>
              </a:spcBef>
              <a:spcAft>
                <a:spcPts val="0"/>
              </a:spcAft>
              <a:buClr>
                <a:schemeClr val="accent1"/>
              </a:buClr>
              <a:buSzPts val="1400"/>
              <a:buNone/>
              <a:defRPr sz="1400">
                <a:solidFill>
                  <a:schemeClr val="accent1"/>
                </a:solidFill>
              </a:defRPr>
            </a:lvl8pPr>
            <a:lvl9pPr lvl="8">
              <a:spcBef>
                <a:spcPts val="0"/>
              </a:spcBef>
              <a:spcAft>
                <a:spcPts val="0"/>
              </a:spcAft>
              <a:buClr>
                <a:schemeClr val="accent1"/>
              </a:buClr>
              <a:buSzPts val="1400"/>
              <a:buNone/>
              <a:defRPr sz="1400">
                <a:solidFill>
                  <a:schemeClr val="accent1"/>
                </a:solidFill>
              </a:defRPr>
            </a:lvl9pPr>
          </a:lstStyle>
          <a:p>
            <a:endParaRPr/>
          </a:p>
        </p:txBody>
      </p:sp>
      <p:sp>
        <p:nvSpPr>
          <p:cNvPr id="247" name="Google Shape;247;p40"/>
          <p:cNvSpPr/>
          <p:nvPr/>
        </p:nvSpPr>
        <p:spPr>
          <a:xfrm>
            <a:off x="3187650" y="1756113"/>
            <a:ext cx="2768700" cy="10860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lnSpc>
                <a:spcPct val="115000"/>
              </a:lnSpc>
              <a:spcBef>
                <a:spcPts val="0"/>
              </a:spcBef>
              <a:spcAft>
                <a:spcPts val="1200"/>
              </a:spcAft>
              <a:buNone/>
            </a:pPr>
            <a:endParaRPr sz="1000">
              <a:solidFill>
                <a:srgbClr val="FFFFFF"/>
              </a:solidFill>
              <a:latin typeface="Rubik"/>
              <a:ea typeface="Rubik"/>
              <a:cs typeface="Rubik"/>
              <a:sym typeface="Rubik"/>
            </a:endParaRPr>
          </a:p>
        </p:txBody>
      </p:sp>
      <p:sp>
        <p:nvSpPr>
          <p:cNvPr id="248" name="Google Shape;248;p40"/>
          <p:cNvSpPr txBox="1">
            <a:spLocks noGrp="1"/>
          </p:cNvSpPr>
          <p:nvPr>
            <p:ph type="body" idx="5"/>
          </p:nvPr>
        </p:nvSpPr>
        <p:spPr>
          <a:xfrm>
            <a:off x="3187650" y="1809225"/>
            <a:ext cx="2768700" cy="979800"/>
          </a:xfrm>
          <a:prstGeom prst="rect">
            <a:avLst/>
          </a:prstGeom>
        </p:spPr>
        <p:txBody>
          <a:bodyPr spcFirstLastPara="1" wrap="square" lIns="114300" tIns="91425" rIns="91425" bIns="91425" anchor="t" anchorCtr="0">
            <a:normAutofit/>
          </a:bodyPr>
          <a:lstStyle>
            <a:lvl1pPr marL="457200" lvl="0" indent="-292100">
              <a:spcBef>
                <a:spcPts val="0"/>
              </a:spcBef>
              <a:spcAft>
                <a:spcPts val="0"/>
              </a:spcAft>
              <a:buClr>
                <a:schemeClr val="lt2"/>
              </a:buClr>
              <a:buSzPts val="1000"/>
              <a:buChar char="●"/>
              <a:defRPr sz="1000">
                <a:solidFill>
                  <a:schemeClr val="lt2"/>
                </a:solidFill>
              </a:defRPr>
            </a:lvl1pPr>
            <a:lvl2pPr marL="914400" lvl="1" indent="-292100">
              <a:spcBef>
                <a:spcPts val="0"/>
              </a:spcBef>
              <a:spcAft>
                <a:spcPts val="0"/>
              </a:spcAft>
              <a:buClr>
                <a:schemeClr val="lt2"/>
              </a:buClr>
              <a:buSzPts val="1000"/>
              <a:buChar char="○"/>
              <a:defRPr sz="1000">
                <a:solidFill>
                  <a:schemeClr val="lt2"/>
                </a:solidFill>
              </a:defRPr>
            </a:lvl2pPr>
            <a:lvl3pPr marL="1371600" lvl="2" indent="-292100">
              <a:spcBef>
                <a:spcPts val="0"/>
              </a:spcBef>
              <a:spcAft>
                <a:spcPts val="0"/>
              </a:spcAft>
              <a:buClr>
                <a:schemeClr val="lt2"/>
              </a:buClr>
              <a:buSzPts val="1000"/>
              <a:buChar char="■"/>
              <a:defRPr sz="1000">
                <a:solidFill>
                  <a:schemeClr val="lt2"/>
                </a:solidFill>
              </a:defRPr>
            </a:lvl3pPr>
            <a:lvl4pPr marL="1828800" lvl="3" indent="-292100">
              <a:spcBef>
                <a:spcPts val="0"/>
              </a:spcBef>
              <a:spcAft>
                <a:spcPts val="0"/>
              </a:spcAft>
              <a:buClr>
                <a:schemeClr val="lt2"/>
              </a:buClr>
              <a:buSzPts val="1000"/>
              <a:buChar char="●"/>
              <a:defRPr sz="1000">
                <a:solidFill>
                  <a:schemeClr val="lt2"/>
                </a:solidFill>
              </a:defRPr>
            </a:lvl4pPr>
            <a:lvl5pPr marL="2286000" lvl="4" indent="-292100">
              <a:spcBef>
                <a:spcPts val="0"/>
              </a:spcBef>
              <a:spcAft>
                <a:spcPts val="0"/>
              </a:spcAft>
              <a:buClr>
                <a:schemeClr val="lt2"/>
              </a:buClr>
              <a:buSzPts val="1000"/>
              <a:buChar char="○"/>
              <a:defRPr sz="1000">
                <a:solidFill>
                  <a:schemeClr val="lt2"/>
                </a:solidFill>
              </a:defRPr>
            </a:lvl5pPr>
            <a:lvl6pPr marL="2743200" lvl="5" indent="-292100">
              <a:spcBef>
                <a:spcPts val="0"/>
              </a:spcBef>
              <a:spcAft>
                <a:spcPts val="0"/>
              </a:spcAft>
              <a:buClr>
                <a:schemeClr val="lt2"/>
              </a:buClr>
              <a:buSzPts val="1000"/>
              <a:buChar char="■"/>
              <a:defRPr sz="1000">
                <a:solidFill>
                  <a:schemeClr val="lt2"/>
                </a:solidFill>
              </a:defRPr>
            </a:lvl6pPr>
            <a:lvl7pPr marL="3200400" lvl="6" indent="-292100">
              <a:spcBef>
                <a:spcPts val="0"/>
              </a:spcBef>
              <a:spcAft>
                <a:spcPts val="0"/>
              </a:spcAft>
              <a:buClr>
                <a:schemeClr val="lt2"/>
              </a:buClr>
              <a:buSzPts val="1000"/>
              <a:buChar char="●"/>
              <a:defRPr sz="1000">
                <a:solidFill>
                  <a:schemeClr val="lt2"/>
                </a:solidFill>
              </a:defRPr>
            </a:lvl7pPr>
            <a:lvl8pPr marL="3657600" lvl="7" indent="-292100">
              <a:spcBef>
                <a:spcPts val="0"/>
              </a:spcBef>
              <a:spcAft>
                <a:spcPts val="0"/>
              </a:spcAft>
              <a:buClr>
                <a:schemeClr val="lt2"/>
              </a:buClr>
              <a:buSzPts val="1000"/>
              <a:buChar char="○"/>
              <a:defRPr sz="1000">
                <a:solidFill>
                  <a:schemeClr val="lt2"/>
                </a:solidFill>
              </a:defRPr>
            </a:lvl8pPr>
            <a:lvl9pPr marL="4114800" lvl="8" indent="-292100">
              <a:spcBef>
                <a:spcPts val="0"/>
              </a:spcBef>
              <a:spcAft>
                <a:spcPts val="0"/>
              </a:spcAft>
              <a:buClr>
                <a:schemeClr val="lt2"/>
              </a:buClr>
              <a:buSzPts val="1000"/>
              <a:buChar char="■"/>
              <a:defRPr sz="1000">
                <a:solidFill>
                  <a:schemeClr val="lt2"/>
                </a:solidFill>
              </a:defRPr>
            </a:lvl9pPr>
          </a:lstStyle>
          <a:p>
            <a:endParaRPr/>
          </a:p>
        </p:txBody>
      </p:sp>
      <p:sp>
        <p:nvSpPr>
          <p:cNvPr id="249" name="Google Shape;249;p40"/>
          <p:cNvSpPr/>
          <p:nvPr/>
        </p:nvSpPr>
        <p:spPr>
          <a:xfrm>
            <a:off x="6146700" y="1322475"/>
            <a:ext cx="2768700" cy="4509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dk1"/>
              </a:solidFill>
              <a:latin typeface="Young Serif"/>
              <a:ea typeface="Young Serif"/>
              <a:cs typeface="Young Serif"/>
              <a:sym typeface="Young Serif"/>
            </a:endParaRPr>
          </a:p>
        </p:txBody>
      </p:sp>
      <p:sp>
        <p:nvSpPr>
          <p:cNvPr id="250" name="Google Shape;250;p40"/>
          <p:cNvSpPr txBox="1">
            <a:spLocks noGrp="1"/>
          </p:cNvSpPr>
          <p:nvPr>
            <p:ph type="subTitle" idx="6"/>
          </p:nvPr>
        </p:nvSpPr>
        <p:spPr>
          <a:xfrm>
            <a:off x="6146700" y="1322450"/>
            <a:ext cx="2768700" cy="450900"/>
          </a:xfrm>
          <a:prstGeom prst="rect">
            <a:avLst/>
          </a:prstGeom>
        </p:spPr>
        <p:txBody>
          <a:bodyPr spcFirstLastPara="1" wrap="square" lIns="171450" tIns="91425" rIns="91425" bIns="91425" anchor="ctr" anchorCtr="0">
            <a:noAutofit/>
          </a:bodyPr>
          <a:lstStyle>
            <a:lvl1pPr lvl="0">
              <a:spcBef>
                <a:spcPts val="0"/>
              </a:spcBef>
              <a:spcAft>
                <a:spcPts val="0"/>
              </a:spcAft>
              <a:buClr>
                <a:schemeClr val="accent1"/>
              </a:buClr>
              <a:buSzPts val="1400"/>
              <a:buNone/>
              <a:defRPr sz="1400">
                <a:solidFill>
                  <a:schemeClr val="accent1"/>
                </a:solidFill>
              </a:defRPr>
            </a:lvl1pPr>
            <a:lvl2pPr lvl="1">
              <a:spcBef>
                <a:spcPts val="0"/>
              </a:spcBef>
              <a:spcAft>
                <a:spcPts val="0"/>
              </a:spcAft>
              <a:buClr>
                <a:schemeClr val="accent1"/>
              </a:buClr>
              <a:buSzPts val="1400"/>
              <a:buNone/>
              <a:defRPr sz="1400">
                <a:solidFill>
                  <a:schemeClr val="accent1"/>
                </a:solidFill>
              </a:defRPr>
            </a:lvl2pPr>
            <a:lvl3pPr lvl="2">
              <a:spcBef>
                <a:spcPts val="0"/>
              </a:spcBef>
              <a:spcAft>
                <a:spcPts val="0"/>
              </a:spcAft>
              <a:buClr>
                <a:schemeClr val="accent1"/>
              </a:buClr>
              <a:buSzPts val="1400"/>
              <a:buNone/>
              <a:defRPr sz="1400">
                <a:solidFill>
                  <a:schemeClr val="accent1"/>
                </a:solidFill>
              </a:defRPr>
            </a:lvl3pPr>
            <a:lvl4pPr lvl="3">
              <a:spcBef>
                <a:spcPts val="0"/>
              </a:spcBef>
              <a:spcAft>
                <a:spcPts val="0"/>
              </a:spcAft>
              <a:buClr>
                <a:schemeClr val="accent1"/>
              </a:buClr>
              <a:buSzPts val="1400"/>
              <a:buNone/>
              <a:defRPr sz="1400">
                <a:solidFill>
                  <a:schemeClr val="accent1"/>
                </a:solidFill>
              </a:defRPr>
            </a:lvl4pPr>
            <a:lvl5pPr lvl="4">
              <a:spcBef>
                <a:spcPts val="0"/>
              </a:spcBef>
              <a:spcAft>
                <a:spcPts val="0"/>
              </a:spcAft>
              <a:buClr>
                <a:schemeClr val="accent1"/>
              </a:buClr>
              <a:buSzPts val="1400"/>
              <a:buNone/>
              <a:defRPr sz="1400">
                <a:solidFill>
                  <a:schemeClr val="accent1"/>
                </a:solidFill>
              </a:defRPr>
            </a:lvl5pPr>
            <a:lvl6pPr lvl="5">
              <a:spcBef>
                <a:spcPts val="0"/>
              </a:spcBef>
              <a:spcAft>
                <a:spcPts val="0"/>
              </a:spcAft>
              <a:buClr>
                <a:schemeClr val="accent1"/>
              </a:buClr>
              <a:buSzPts val="1400"/>
              <a:buNone/>
              <a:defRPr sz="1400">
                <a:solidFill>
                  <a:schemeClr val="accent1"/>
                </a:solidFill>
              </a:defRPr>
            </a:lvl6pPr>
            <a:lvl7pPr lvl="6">
              <a:spcBef>
                <a:spcPts val="0"/>
              </a:spcBef>
              <a:spcAft>
                <a:spcPts val="0"/>
              </a:spcAft>
              <a:buClr>
                <a:schemeClr val="accent1"/>
              </a:buClr>
              <a:buSzPts val="1400"/>
              <a:buNone/>
              <a:defRPr sz="1400">
                <a:solidFill>
                  <a:schemeClr val="accent1"/>
                </a:solidFill>
              </a:defRPr>
            </a:lvl7pPr>
            <a:lvl8pPr lvl="7">
              <a:spcBef>
                <a:spcPts val="0"/>
              </a:spcBef>
              <a:spcAft>
                <a:spcPts val="0"/>
              </a:spcAft>
              <a:buClr>
                <a:schemeClr val="accent1"/>
              </a:buClr>
              <a:buSzPts val="1400"/>
              <a:buNone/>
              <a:defRPr sz="1400">
                <a:solidFill>
                  <a:schemeClr val="accent1"/>
                </a:solidFill>
              </a:defRPr>
            </a:lvl8pPr>
            <a:lvl9pPr lvl="8">
              <a:spcBef>
                <a:spcPts val="0"/>
              </a:spcBef>
              <a:spcAft>
                <a:spcPts val="0"/>
              </a:spcAft>
              <a:buClr>
                <a:schemeClr val="accent1"/>
              </a:buClr>
              <a:buSzPts val="1400"/>
              <a:buNone/>
              <a:defRPr sz="1400">
                <a:solidFill>
                  <a:schemeClr val="accent1"/>
                </a:solidFill>
              </a:defRPr>
            </a:lvl9pPr>
          </a:lstStyle>
          <a:p>
            <a:endParaRPr/>
          </a:p>
        </p:txBody>
      </p:sp>
      <p:sp>
        <p:nvSpPr>
          <p:cNvPr id="251" name="Google Shape;251;p40"/>
          <p:cNvSpPr/>
          <p:nvPr/>
        </p:nvSpPr>
        <p:spPr>
          <a:xfrm>
            <a:off x="6146700" y="1756113"/>
            <a:ext cx="2768700" cy="10860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lnSpc>
                <a:spcPct val="115000"/>
              </a:lnSpc>
              <a:spcBef>
                <a:spcPts val="0"/>
              </a:spcBef>
              <a:spcAft>
                <a:spcPts val="1200"/>
              </a:spcAft>
              <a:buNone/>
            </a:pPr>
            <a:endParaRPr sz="1000">
              <a:solidFill>
                <a:srgbClr val="FFFFFF"/>
              </a:solidFill>
              <a:latin typeface="Rubik"/>
              <a:ea typeface="Rubik"/>
              <a:cs typeface="Rubik"/>
              <a:sym typeface="Rubik"/>
            </a:endParaRPr>
          </a:p>
        </p:txBody>
      </p:sp>
      <p:sp>
        <p:nvSpPr>
          <p:cNvPr id="252" name="Google Shape;252;p40"/>
          <p:cNvSpPr txBox="1">
            <a:spLocks noGrp="1"/>
          </p:cNvSpPr>
          <p:nvPr>
            <p:ph type="body" idx="7"/>
          </p:nvPr>
        </p:nvSpPr>
        <p:spPr>
          <a:xfrm>
            <a:off x="6146700" y="1809225"/>
            <a:ext cx="2768700" cy="979800"/>
          </a:xfrm>
          <a:prstGeom prst="rect">
            <a:avLst/>
          </a:prstGeom>
        </p:spPr>
        <p:txBody>
          <a:bodyPr spcFirstLastPara="1" wrap="square" lIns="114300" tIns="91425" rIns="91425" bIns="91425" anchor="t" anchorCtr="0">
            <a:normAutofit/>
          </a:bodyPr>
          <a:lstStyle>
            <a:lvl1pPr marL="457200" lvl="0" indent="-292100">
              <a:spcBef>
                <a:spcPts val="0"/>
              </a:spcBef>
              <a:spcAft>
                <a:spcPts val="0"/>
              </a:spcAft>
              <a:buClr>
                <a:schemeClr val="lt2"/>
              </a:buClr>
              <a:buSzPts val="1000"/>
              <a:buChar char="●"/>
              <a:defRPr sz="1000">
                <a:solidFill>
                  <a:schemeClr val="lt2"/>
                </a:solidFill>
              </a:defRPr>
            </a:lvl1pPr>
            <a:lvl2pPr marL="914400" lvl="1" indent="-292100">
              <a:spcBef>
                <a:spcPts val="0"/>
              </a:spcBef>
              <a:spcAft>
                <a:spcPts val="0"/>
              </a:spcAft>
              <a:buClr>
                <a:schemeClr val="lt2"/>
              </a:buClr>
              <a:buSzPts val="1000"/>
              <a:buChar char="○"/>
              <a:defRPr sz="1000">
                <a:solidFill>
                  <a:schemeClr val="lt2"/>
                </a:solidFill>
              </a:defRPr>
            </a:lvl2pPr>
            <a:lvl3pPr marL="1371600" lvl="2" indent="-292100">
              <a:spcBef>
                <a:spcPts val="0"/>
              </a:spcBef>
              <a:spcAft>
                <a:spcPts val="0"/>
              </a:spcAft>
              <a:buClr>
                <a:schemeClr val="lt2"/>
              </a:buClr>
              <a:buSzPts val="1000"/>
              <a:buChar char="■"/>
              <a:defRPr sz="1000">
                <a:solidFill>
                  <a:schemeClr val="lt2"/>
                </a:solidFill>
              </a:defRPr>
            </a:lvl3pPr>
            <a:lvl4pPr marL="1828800" lvl="3" indent="-292100">
              <a:spcBef>
                <a:spcPts val="0"/>
              </a:spcBef>
              <a:spcAft>
                <a:spcPts val="0"/>
              </a:spcAft>
              <a:buClr>
                <a:schemeClr val="lt2"/>
              </a:buClr>
              <a:buSzPts val="1000"/>
              <a:buChar char="●"/>
              <a:defRPr sz="1000">
                <a:solidFill>
                  <a:schemeClr val="lt2"/>
                </a:solidFill>
              </a:defRPr>
            </a:lvl4pPr>
            <a:lvl5pPr marL="2286000" lvl="4" indent="-292100">
              <a:spcBef>
                <a:spcPts val="0"/>
              </a:spcBef>
              <a:spcAft>
                <a:spcPts val="0"/>
              </a:spcAft>
              <a:buClr>
                <a:schemeClr val="lt2"/>
              </a:buClr>
              <a:buSzPts val="1000"/>
              <a:buChar char="○"/>
              <a:defRPr sz="1000">
                <a:solidFill>
                  <a:schemeClr val="lt2"/>
                </a:solidFill>
              </a:defRPr>
            </a:lvl5pPr>
            <a:lvl6pPr marL="2743200" lvl="5" indent="-292100">
              <a:spcBef>
                <a:spcPts val="0"/>
              </a:spcBef>
              <a:spcAft>
                <a:spcPts val="0"/>
              </a:spcAft>
              <a:buClr>
                <a:schemeClr val="lt2"/>
              </a:buClr>
              <a:buSzPts val="1000"/>
              <a:buChar char="■"/>
              <a:defRPr sz="1000">
                <a:solidFill>
                  <a:schemeClr val="lt2"/>
                </a:solidFill>
              </a:defRPr>
            </a:lvl6pPr>
            <a:lvl7pPr marL="3200400" lvl="6" indent="-292100">
              <a:spcBef>
                <a:spcPts val="0"/>
              </a:spcBef>
              <a:spcAft>
                <a:spcPts val="0"/>
              </a:spcAft>
              <a:buClr>
                <a:schemeClr val="lt2"/>
              </a:buClr>
              <a:buSzPts val="1000"/>
              <a:buChar char="●"/>
              <a:defRPr sz="1000">
                <a:solidFill>
                  <a:schemeClr val="lt2"/>
                </a:solidFill>
              </a:defRPr>
            </a:lvl7pPr>
            <a:lvl8pPr marL="3657600" lvl="7" indent="-292100">
              <a:spcBef>
                <a:spcPts val="0"/>
              </a:spcBef>
              <a:spcAft>
                <a:spcPts val="0"/>
              </a:spcAft>
              <a:buClr>
                <a:schemeClr val="lt2"/>
              </a:buClr>
              <a:buSzPts val="1000"/>
              <a:buChar char="○"/>
              <a:defRPr sz="1000">
                <a:solidFill>
                  <a:schemeClr val="lt2"/>
                </a:solidFill>
              </a:defRPr>
            </a:lvl8pPr>
            <a:lvl9pPr marL="4114800" lvl="8" indent="-292100">
              <a:spcBef>
                <a:spcPts val="0"/>
              </a:spcBef>
              <a:spcAft>
                <a:spcPts val="0"/>
              </a:spcAft>
              <a:buClr>
                <a:schemeClr val="lt2"/>
              </a:buClr>
              <a:buSzPts val="1000"/>
              <a:buChar char="■"/>
              <a:defRPr sz="1000">
                <a:solidFill>
                  <a:schemeClr val="lt2"/>
                </a:solidFill>
              </a:defRPr>
            </a:lvl9pPr>
          </a:lstStyle>
          <a:p>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Divider">
  <p:cSld name="CUSTOM_3">
    <p:bg>
      <p:bgPr>
        <a:solidFill>
          <a:schemeClr val="dk2"/>
        </a:solidFill>
        <a:effectLst/>
      </p:bgPr>
    </p:bg>
    <p:spTree>
      <p:nvGrpSpPr>
        <p:cNvPr id="1" name="Shape 253"/>
        <p:cNvGrpSpPr/>
        <p:nvPr/>
      </p:nvGrpSpPr>
      <p:grpSpPr>
        <a:xfrm>
          <a:off x="0" y="0"/>
          <a:ext cx="0" cy="0"/>
          <a:chOff x="0" y="0"/>
          <a:chExt cx="0" cy="0"/>
        </a:xfrm>
      </p:grpSpPr>
      <p:sp>
        <p:nvSpPr>
          <p:cNvPr id="254" name="Google Shape;254;p41"/>
          <p:cNvSpPr/>
          <p:nvPr/>
        </p:nvSpPr>
        <p:spPr>
          <a:xfrm>
            <a:off x="228600" y="228600"/>
            <a:ext cx="8686800" cy="46863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Clr>
                <a:schemeClr val="accent3"/>
              </a:buClr>
              <a:buSzPts val="1100"/>
              <a:buNone/>
            </a:pPr>
            <a:endParaRPr sz="5600">
              <a:solidFill>
                <a:schemeClr val="lt2"/>
              </a:solidFill>
              <a:latin typeface="Young Serif"/>
              <a:ea typeface="Young Serif"/>
              <a:cs typeface="Young Serif"/>
              <a:sym typeface="Young Serif"/>
            </a:endParaRPr>
          </a:p>
        </p:txBody>
      </p:sp>
      <p:sp>
        <p:nvSpPr>
          <p:cNvPr id="255" name="Google Shape;255;p41"/>
          <p:cNvSpPr txBox="1">
            <a:spLocks noGrp="1"/>
          </p:cNvSpPr>
          <p:nvPr>
            <p:ph type="title"/>
          </p:nvPr>
        </p:nvSpPr>
        <p:spPr>
          <a:xfrm>
            <a:off x="1248900" y="1777350"/>
            <a:ext cx="6646200" cy="1588800"/>
          </a:xfrm>
          <a:prstGeom prst="rect">
            <a:avLst/>
          </a:prstGeom>
        </p:spPr>
        <p:txBody>
          <a:bodyPr spcFirstLastPara="1" wrap="square" lIns="91425" tIns="91425" rIns="91425" bIns="91425" anchor="ctr" anchorCtr="0">
            <a:normAutofit/>
          </a:bodyPr>
          <a:lstStyle>
            <a:lvl1pPr lvl="0" algn="ctr">
              <a:lnSpc>
                <a:spcPct val="90000"/>
              </a:lnSpc>
              <a:spcBef>
                <a:spcPts val="0"/>
              </a:spcBef>
              <a:spcAft>
                <a:spcPts val="0"/>
              </a:spcAft>
              <a:buClr>
                <a:schemeClr val="dk2"/>
              </a:buClr>
              <a:buSzPts val="5600"/>
              <a:buNone/>
              <a:defRPr sz="5600">
                <a:solidFill>
                  <a:schemeClr val="dk2"/>
                </a:solidFill>
              </a:defRPr>
            </a:lvl1pPr>
            <a:lvl2pPr lvl="1">
              <a:spcBef>
                <a:spcPts val="0"/>
              </a:spcBef>
              <a:spcAft>
                <a:spcPts val="0"/>
              </a:spcAft>
              <a:buClr>
                <a:schemeClr val="dk2"/>
              </a:buClr>
              <a:buSzPts val="4000"/>
              <a:buNone/>
              <a:defRPr>
                <a:solidFill>
                  <a:schemeClr val="dk2"/>
                </a:solidFill>
              </a:defRPr>
            </a:lvl2pPr>
            <a:lvl3pPr lvl="2">
              <a:spcBef>
                <a:spcPts val="0"/>
              </a:spcBef>
              <a:spcAft>
                <a:spcPts val="0"/>
              </a:spcAft>
              <a:buClr>
                <a:schemeClr val="dk2"/>
              </a:buClr>
              <a:buSzPts val="4000"/>
              <a:buNone/>
              <a:defRPr>
                <a:solidFill>
                  <a:schemeClr val="dk2"/>
                </a:solidFill>
              </a:defRPr>
            </a:lvl3pPr>
            <a:lvl4pPr lvl="3">
              <a:spcBef>
                <a:spcPts val="0"/>
              </a:spcBef>
              <a:spcAft>
                <a:spcPts val="0"/>
              </a:spcAft>
              <a:buClr>
                <a:schemeClr val="dk2"/>
              </a:buClr>
              <a:buSzPts val="4000"/>
              <a:buNone/>
              <a:defRPr>
                <a:solidFill>
                  <a:schemeClr val="dk2"/>
                </a:solidFill>
              </a:defRPr>
            </a:lvl4pPr>
            <a:lvl5pPr lvl="4">
              <a:spcBef>
                <a:spcPts val="0"/>
              </a:spcBef>
              <a:spcAft>
                <a:spcPts val="0"/>
              </a:spcAft>
              <a:buClr>
                <a:schemeClr val="dk2"/>
              </a:buClr>
              <a:buSzPts val="4000"/>
              <a:buNone/>
              <a:defRPr>
                <a:solidFill>
                  <a:schemeClr val="dk2"/>
                </a:solidFill>
              </a:defRPr>
            </a:lvl5pPr>
            <a:lvl6pPr lvl="5">
              <a:spcBef>
                <a:spcPts val="0"/>
              </a:spcBef>
              <a:spcAft>
                <a:spcPts val="0"/>
              </a:spcAft>
              <a:buClr>
                <a:schemeClr val="dk2"/>
              </a:buClr>
              <a:buSzPts val="4000"/>
              <a:buNone/>
              <a:defRPr>
                <a:solidFill>
                  <a:schemeClr val="dk2"/>
                </a:solidFill>
              </a:defRPr>
            </a:lvl6pPr>
            <a:lvl7pPr lvl="6">
              <a:spcBef>
                <a:spcPts val="0"/>
              </a:spcBef>
              <a:spcAft>
                <a:spcPts val="0"/>
              </a:spcAft>
              <a:buClr>
                <a:schemeClr val="dk2"/>
              </a:buClr>
              <a:buSzPts val="4000"/>
              <a:buNone/>
              <a:defRPr>
                <a:solidFill>
                  <a:schemeClr val="dk2"/>
                </a:solidFill>
              </a:defRPr>
            </a:lvl7pPr>
            <a:lvl8pPr lvl="7">
              <a:spcBef>
                <a:spcPts val="0"/>
              </a:spcBef>
              <a:spcAft>
                <a:spcPts val="0"/>
              </a:spcAft>
              <a:buClr>
                <a:schemeClr val="dk2"/>
              </a:buClr>
              <a:buSzPts val="4000"/>
              <a:buNone/>
              <a:defRPr>
                <a:solidFill>
                  <a:schemeClr val="dk2"/>
                </a:solidFill>
              </a:defRPr>
            </a:lvl8pPr>
            <a:lvl9pPr lvl="8">
              <a:spcBef>
                <a:spcPts val="0"/>
              </a:spcBef>
              <a:spcAft>
                <a:spcPts val="0"/>
              </a:spcAft>
              <a:buClr>
                <a:schemeClr val="dk2"/>
              </a:buClr>
              <a:buSzPts val="4000"/>
              <a:buNone/>
              <a:defRPr>
                <a:solidFill>
                  <a:schemeClr val="dk2"/>
                </a:solidFill>
              </a:defRPr>
            </a:lvl9pPr>
          </a:lstStyle>
          <a:p>
            <a:endParaRPr/>
          </a:p>
        </p:txBody>
      </p:sp>
      <p:sp>
        <p:nvSpPr>
          <p:cNvPr id="256" name="Google Shape;256;p41"/>
          <p:cNvSpPr txBox="1">
            <a:spLocks noGrp="1"/>
          </p:cNvSpPr>
          <p:nvPr>
            <p:ph type="sldNum" idx="12"/>
          </p:nvPr>
        </p:nvSpPr>
        <p:spPr>
          <a:xfrm>
            <a:off x="8595308" y="4749892"/>
            <a:ext cx="548700" cy="393600"/>
          </a:xfrm>
          <a:prstGeom prst="rect">
            <a:avLst/>
          </a:prstGeom>
        </p:spPr>
        <p:txBody>
          <a:bodyPr spcFirstLastPara="1" wrap="square" lIns="91425" tIns="91425" rIns="91425" bIns="91425" anchor="ctr" anchorCtr="0">
            <a:normAutofit/>
          </a:bodyPr>
          <a:lstStyle>
            <a:lvl1pPr lvl="0" rtl="0">
              <a:buNone/>
              <a:defRPr>
                <a:solidFill>
                  <a:schemeClr val="dk1"/>
                </a:solidFill>
              </a:defRPr>
            </a:lvl1pPr>
            <a:lvl2pPr lvl="1" rtl="0">
              <a:buNone/>
              <a:defRPr>
                <a:solidFill>
                  <a:schemeClr val="dk1"/>
                </a:solidFill>
              </a:defRPr>
            </a:lvl2pPr>
            <a:lvl3pPr lvl="2" rtl="0">
              <a:buNone/>
              <a:defRPr>
                <a:solidFill>
                  <a:schemeClr val="dk1"/>
                </a:solidFill>
              </a:defRPr>
            </a:lvl3pPr>
            <a:lvl4pPr lvl="3" rtl="0">
              <a:buNone/>
              <a:defRPr>
                <a:solidFill>
                  <a:schemeClr val="dk1"/>
                </a:solidFill>
              </a:defRPr>
            </a:lvl4pPr>
            <a:lvl5pPr lvl="4" rtl="0">
              <a:buNone/>
              <a:defRPr>
                <a:solidFill>
                  <a:schemeClr val="dk1"/>
                </a:solidFill>
              </a:defRPr>
            </a:lvl5pPr>
            <a:lvl6pPr lvl="5" rtl="0">
              <a:buNone/>
              <a:defRPr>
                <a:solidFill>
                  <a:schemeClr val="dk1"/>
                </a:solidFill>
              </a:defRPr>
            </a:lvl6pPr>
            <a:lvl7pPr lvl="6" rtl="0">
              <a:buNone/>
              <a:defRPr>
                <a:solidFill>
                  <a:schemeClr val="dk1"/>
                </a:solidFill>
              </a:defRPr>
            </a:lvl7pPr>
            <a:lvl8pPr lvl="7" rtl="0">
              <a:buNone/>
              <a:defRPr>
                <a:solidFill>
                  <a:schemeClr val="dk1"/>
                </a:solidFill>
              </a:defRPr>
            </a:lvl8pPr>
            <a:lvl9pPr lvl="8" rtl="0">
              <a:buNone/>
              <a:defRPr>
                <a:solidFill>
                  <a:schemeClr val="dk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Blank">
  <p:cSld name="CUSTOM_4">
    <p:spTree>
      <p:nvGrpSpPr>
        <p:cNvPr id="1" name="Shape 257"/>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26" Type="http://schemas.openxmlformats.org/officeDocument/2006/relationships/slideLayout" Target="../slideLayouts/slideLayout37.xml"/><Relationship Id="rId3" Type="http://schemas.openxmlformats.org/officeDocument/2006/relationships/slideLayout" Target="../slideLayouts/slideLayout14.xml"/><Relationship Id="rId21" Type="http://schemas.openxmlformats.org/officeDocument/2006/relationships/slideLayout" Target="../slideLayouts/slideLayout32.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5" Type="http://schemas.openxmlformats.org/officeDocument/2006/relationships/slideLayout" Target="../slideLayouts/slideLayout36.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slideLayout" Target="../slideLayouts/slideLayout31.xml"/><Relationship Id="rId29" Type="http://schemas.openxmlformats.org/officeDocument/2006/relationships/slideLayout" Target="../slideLayouts/slideLayout40.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24" Type="http://schemas.openxmlformats.org/officeDocument/2006/relationships/slideLayout" Target="../slideLayouts/slideLayout35.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23" Type="http://schemas.openxmlformats.org/officeDocument/2006/relationships/slideLayout" Target="../slideLayouts/slideLayout34.xml"/><Relationship Id="rId28" Type="http://schemas.openxmlformats.org/officeDocument/2006/relationships/slideLayout" Target="../slideLayouts/slideLayout39.xml"/><Relationship Id="rId10" Type="http://schemas.openxmlformats.org/officeDocument/2006/relationships/slideLayout" Target="../slideLayouts/slideLayout21.xml"/><Relationship Id="rId19" Type="http://schemas.openxmlformats.org/officeDocument/2006/relationships/slideLayout" Target="../slideLayouts/slideLayout30.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 Id="rId22" Type="http://schemas.openxmlformats.org/officeDocument/2006/relationships/slideLayout" Target="../slideLayouts/slideLayout33.xml"/><Relationship Id="rId27" Type="http://schemas.openxmlformats.org/officeDocument/2006/relationships/slideLayout" Target="../slideLayouts/slideLayout38.xml"/><Relationship Id="rId30"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4000"/>
              <a:buFont typeface="Young Serif"/>
              <a:buNone/>
              <a:defRPr sz="4000">
                <a:solidFill>
                  <a:schemeClr val="dk1"/>
                </a:solidFill>
                <a:latin typeface="Young Serif"/>
                <a:ea typeface="Young Serif"/>
                <a:cs typeface="Young Serif"/>
                <a:sym typeface="Young Serif"/>
              </a:defRPr>
            </a:lvl1pPr>
            <a:lvl2pPr lvl="1">
              <a:spcBef>
                <a:spcPts val="0"/>
              </a:spcBef>
              <a:spcAft>
                <a:spcPts val="0"/>
              </a:spcAft>
              <a:buClr>
                <a:schemeClr val="dk1"/>
              </a:buClr>
              <a:buSzPts val="4000"/>
              <a:buFont typeface="Young Serif"/>
              <a:buNone/>
              <a:defRPr sz="4000">
                <a:solidFill>
                  <a:schemeClr val="dk1"/>
                </a:solidFill>
                <a:latin typeface="Young Serif"/>
                <a:ea typeface="Young Serif"/>
                <a:cs typeface="Young Serif"/>
                <a:sym typeface="Young Serif"/>
              </a:defRPr>
            </a:lvl2pPr>
            <a:lvl3pPr lvl="2">
              <a:spcBef>
                <a:spcPts val="0"/>
              </a:spcBef>
              <a:spcAft>
                <a:spcPts val="0"/>
              </a:spcAft>
              <a:buClr>
                <a:schemeClr val="dk1"/>
              </a:buClr>
              <a:buSzPts val="4000"/>
              <a:buFont typeface="Young Serif"/>
              <a:buNone/>
              <a:defRPr sz="4000">
                <a:solidFill>
                  <a:schemeClr val="dk1"/>
                </a:solidFill>
                <a:latin typeface="Young Serif"/>
                <a:ea typeface="Young Serif"/>
                <a:cs typeface="Young Serif"/>
                <a:sym typeface="Young Serif"/>
              </a:defRPr>
            </a:lvl3pPr>
            <a:lvl4pPr lvl="3">
              <a:spcBef>
                <a:spcPts val="0"/>
              </a:spcBef>
              <a:spcAft>
                <a:spcPts val="0"/>
              </a:spcAft>
              <a:buClr>
                <a:schemeClr val="dk1"/>
              </a:buClr>
              <a:buSzPts val="4000"/>
              <a:buFont typeface="Young Serif"/>
              <a:buNone/>
              <a:defRPr sz="4000">
                <a:solidFill>
                  <a:schemeClr val="dk1"/>
                </a:solidFill>
                <a:latin typeface="Young Serif"/>
                <a:ea typeface="Young Serif"/>
                <a:cs typeface="Young Serif"/>
                <a:sym typeface="Young Serif"/>
              </a:defRPr>
            </a:lvl4pPr>
            <a:lvl5pPr lvl="4">
              <a:spcBef>
                <a:spcPts val="0"/>
              </a:spcBef>
              <a:spcAft>
                <a:spcPts val="0"/>
              </a:spcAft>
              <a:buClr>
                <a:schemeClr val="dk1"/>
              </a:buClr>
              <a:buSzPts val="4000"/>
              <a:buFont typeface="Young Serif"/>
              <a:buNone/>
              <a:defRPr sz="4000">
                <a:solidFill>
                  <a:schemeClr val="dk1"/>
                </a:solidFill>
                <a:latin typeface="Young Serif"/>
                <a:ea typeface="Young Serif"/>
                <a:cs typeface="Young Serif"/>
                <a:sym typeface="Young Serif"/>
              </a:defRPr>
            </a:lvl5pPr>
            <a:lvl6pPr lvl="5">
              <a:spcBef>
                <a:spcPts val="0"/>
              </a:spcBef>
              <a:spcAft>
                <a:spcPts val="0"/>
              </a:spcAft>
              <a:buClr>
                <a:schemeClr val="dk1"/>
              </a:buClr>
              <a:buSzPts val="4000"/>
              <a:buFont typeface="Young Serif"/>
              <a:buNone/>
              <a:defRPr sz="4000">
                <a:solidFill>
                  <a:schemeClr val="dk1"/>
                </a:solidFill>
                <a:latin typeface="Young Serif"/>
                <a:ea typeface="Young Serif"/>
                <a:cs typeface="Young Serif"/>
                <a:sym typeface="Young Serif"/>
              </a:defRPr>
            </a:lvl6pPr>
            <a:lvl7pPr lvl="6">
              <a:spcBef>
                <a:spcPts val="0"/>
              </a:spcBef>
              <a:spcAft>
                <a:spcPts val="0"/>
              </a:spcAft>
              <a:buClr>
                <a:schemeClr val="dk1"/>
              </a:buClr>
              <a:buSzPts val="4000"/>
              <a:buFont typeface="Young Serif"/>
              <a:buNone/>
              <a:defRPr sz="4000">
                <a:solidFill>
                  <a:schemeClr val="dk1"/>
                </a:solidFill>
                <a:latin typeface="Young Serif"/>
                <a:ea typeface="Young Serif"/>
                <a:cs typeface="Young Serif"/>
                <a:sym typeface="Young Serif"/>
              </a:defRPr>
            </a:lvl7pPr>
            <a:lvl8pPr lvl="7">
              <a:spcBef>
                <a:spcPts val="0"/>
              </a:spcBef>
              <a:spcAft>
                <a:spcPts val="0"/>
              </a:spcAft>
              <a:buClr>
                <a:schemeClr val="dk1"/>
              </a:buClr>
              <a:buSzPts val="4000"/>
              <a:buFont typeface="Young Serif"/>
              <a:buNone/>
              <a:defRPr sz="4000">
                <a:solidFill>
                  <a:schemeClr val="dk1"/>
                </a:solidFill>
                <a:latin typeface="Young Serif"/>
                <a:ea typeface="Young Serif"/>
                <a:cs typeface="Young Serif"/>
                <a:sym typeface="Young Serif"/>
              </a:defRPr>
            </a:lvl8pPr>
            <a:lvl9pPr lvl="8">
              <a:spcBef>
                <a:spcPts val="0"/>
              </a:spcBef>
              <a:spcAft>
                <a:spcPts val="0"/>
              </a:spcAft>
              <a:buClr>
                <a:schemeClr val="dk1"/>
              </a:buClr>
              <a:buSzPts val="4000"/>
              <a:buFont typeface="Young Serif"/>
              <a:buNone/>
              <a:defRPr sz="4000">
                <a:solidFill>
                  <a:schemeClr val="dk1"/>
                </a:solidFill>
                <a:latin typeface="Young Serif"/>
                <a:ea typeface="Young Serif"/>
                <a:cs typeface="Young Serif"/>
                <a:sym typeface="Young Serif"/>
              </a:defRPr>
            </a:lvl9pPr>
          </a:lstStyle>
          <a:p>
            <a:endParaRPr/>
          </a:p>
        </p:txBody>
      </p:sp>
      <p:sp>
        <p:nvSpPr>
          <p:cNvPr id="52" name="Google Shape;52;p13"/>
          <p:cNvSpPr txBox="1">
            <a:spLocks noGrp="1"/>
          </p:cNvSpPr>
          <p:nvPr>
            <p:ph type="body" idx="1"/>
          </p:nvPr>
        </p:nvSpPr>
        <p:spPr>
          <a:xfrm>
            <a:off x="311700" y="1814450"/>
            <a:ext cx="8520600" cy="3416400"/>
          </a:xfrm>
          <a:prstGeom prst="rect">
            <a:avLst/>
          </a:prstGeom>
          <a:noFill/>
          <a:ln>
            <a:noFill/>
          </a:ln>
        </p:spPr>
        <p:txBody>
          <a:bodyPr spcFirstLastPara="1" wrap="square" lIns="91425" tIns="91425" rIns="91425" bIns="91425" anchor="t" anchorCtr="0">
            <a:normAutofit/>
          </a:bodyPr>
          <a:lstStyle>
            <a:lvl1pPr marL="457200" lvl="0" indent="-314325">
              <a:lnSpc>
                <a:spcPct val="115000"/>
              </a:lnSpc>
              <a:spcBef>
                <a:spcPts val="0"/>
              </a:spcBef>
              <a:spcAft>
                <a:spcPts val="0"/>
              </a:spcAft>
              <a:buClr>
                <a:schemeClr val="dk1"/>
              </a:buClr>
              <a:buSzPts val="1350"/>
              <a:buFont typeface="Rubik"/>
              <a:buChar char="●"/>
              <a:defRPr sz="1350">
                <a:solidFill>
                  <a:schemeClr val="dk1"/>
                </a:solidFill>
                <a:latin typeface="Rubik"/>
                <a:ea typeface="Rubik"/>
                <a:cs typeface="Rubik"/>
                <a:sym typeface="Rubik"/>
              </a:defRPr>
            </a:lvl1pPr>
            <a:lvl2pPr marL="914400" lvl="1" indent="-314325">
              <a:lnSpc>
                <a:spcPct val="115000"/>
              </a:lnSpc>
              <a:spcBef>
                <a:spcPts val="0"/>
              </a:spcBef>
              <a:spcAft>
                <a:spcPts val="0"/>
              </a:spcAft>
              <a:buClr>
                <a:schemeClr val="dk1"/>
              </a:buClr>
              <a:buSzPts val="1350"/>
              <a:buFont typeface="Rubik"/>
              <a:buChar char="○"/>
              <a:defRPr sz="1350">
                <a:solidFill>
                  <a:schemeClr val="dk1"/>
                </a:solidFill>
                <a:latin typeface="Rubik"/>
                <a:ea typeface="Rubik"/>
                <a:cs typeface="Rubik"/>
                <a:sym typeface="Rubik"/>
              </a:defRPr>
            </a:lvl2pPr>
            <a:lvl3pPr marL="1371600" lvl="2" indent="-314325">
              <a:lnSpc>
                <a:spcPct val="115000"/>
              </a:lnSpc>
              <a:spcBef>
                <a:spcPts val="0"/>
              </a:spcBef>
              <a:spcAft>
                <a:spcPts val="0"/>
              </a:spcAft>
              <a:buClr>
                <a:schemeClr val="dk1"/>
              </a:buClr>
              <a:buSzPts val="1350"/>
              <a:buFont typeface="Rubik"/>
              <a:buChar char="■"/>
              <a:defRPr sz="1350">
                <a:solidFill>
                  <a:schemeClr val="dk1"/>
                </a:solidFill>
                <a:latin typeface="Rubik"/>
                <a:ea typeface="Rubik"/>
                <a:cs typeface="Rubik"/>
                <a:sym typeface="Rubik"/>
              </a:defRPr>
            </a:lvl3pPr>
            <a:lvl4pPr marL="1828800" lvl="3" indent="-314325">
              <a:lnSpc>
                <a:spcPct val="115000"/>
              </a:lnSpc>
              <a:spcBef>
                <a:spcPts val="0"/>
              </a:spcBef>
              <a:spcAft>
                <a:spcPts val="0"/>
              </a:spcAft>
              <a:buClr>
                <a:schemeClr val="dk1"/>
              </a:buClr>
              <a:buSzPts val="1350"/>
              <a:buFont typeface="Rubik"/>
              <a:buChar char="●"/>
              <a:defRPr sz="1350">
                <a:solidFill>
                  <a:schemeClr val="dk1"/>
                </a:solidFill>
                <a:latin typeface="Rubik"/>
                <a:ea typeface="Rubik"/>
                <a:cs typeface="Rubik"/>
                <a:sym typeface="Rubik"/>
              </a:defRPr>
            </a:lvl4pPr>
            <a:lvl5pPr marL="2286000" lvl="4" indent="-314325">
              <a:lnSpc>
                <a:spcPct val="115000"/>
              </a:lnSpc>
              <a:spcBef>
                <a:spcPts val="0"/>
              </a:spcBef>
              <a:spcAft>
                <a:spcPts val="0"/>
              </a:spcAft>
              <a:buClr>
                <a:schemeClr val="dk1"/>
              </a:buClr>
              <a:buSzPts val="1350"/>
              <a:buFont typeface="Rubik"/>
              <a:buChar char="○"/>
              <a:defRPr sz="1350">
                <a:solidFill>
                  <a:schemeClr val="dk1"/>
                </a:solidFill>
                <a:latin typeface="Rubik"/>
                <a:ea typeface="Rubik"/>
                <a:cs typeface="Rubik"/>
                <a:sym typeface="Rubik"/>
              </a:defRPr>
            </a:lvl5pPr>
            <a:lvl6pPr marL="2743200" lvl="5" indent="-314325">
              <a:lnSpc>
                <a:spcPct val="115000"/>
              </a:lnSpc>
              <a:spcBef>
                <a:spcPts val="0"/>
              </a:spcBef>
              <a:spcAft>
                <a:spcPts val="0"/>
              </a:spcAft>
              <a:buClr>
                <a:schemeClr val="dk1"/>
              </a:buClr>
              <a:buSzPts val="1350"/>
              <a:buFont typeface="Rubik"/>
              <a:buChar char="■"/>
              <a:defRPr sz="1350">
                <a:solidFill>
                  <a:schemeClr val="dk1"/>
                </a:solidFill>
                <a:latin typeface="Rubik"/>
                <a:ea typeface="Rubik"/>
                <a:cs typeface="Rubik"/>
                <a:sym typeface="Rubik"/>
              </a:defRPr>
            </a:lvl6pPr>
            <a:lvl7pPr marL="3200400" lvl="6" indent="-314325">
              <a:lnSpc>
                <a:spcPct val="115000"/>
              </a:lnSpc>
              <a:spcBef>
                <a:spcPts val="0"/>
              </a:spcBef>
              <a:spcAft>
                <a:spcPts val="0"/>
              </a:spcAft>
              <a:buClr>
                <a:schemeClr val="dk1"/>
              </a:buClr>
              <a:buSzPts val="1350"/>
              <a:buFont typeface="Rubik"/>
              <a:buChar char="●"/>
              <a:defRPr sz="1350">
                <a:solidFill>
                  <a:schemeClr val="dk1"/>
                </a:solidFill>
                <a:latin typeface="Rubik"/>
                <a:ea typeface="Rubik"/>
                <a:cs typeface="Rubik"/>
                <a:sym typeface="Rubik"/>
              </a:defRPr>
            </a:lvl7pPr>
            <a:lvl8pPr marL="3657600" lvl="7" indent="-314325">
              <a:lnSpc>
                <a:spcPct val="115000"/>
              </a:lnSpc>
              <a:spcBef>
                <a:spcPts val="0"/>
              </a:spcBef>
              <a:spcAft>
                <a:spcPts val="0"/>
              </a:spcAft>
              <a:buClr>
                <a:schemeClr val="dk1"/>
              </a:buClr>
              <a:buSzPts val="1350"/>
              <a:buFont typeface="Rubik"/>
              <a:buChar char="○"/>
              <a:defRPr sz="1350">
                <a:solidFill>
                  <a:schemeClr val="dk1"/>
                </a:solidFill>
                <a:latin typeface="Rubik"/>
                <a:ea typeface="Rubik"/>
                <a:cs typeface="Rubik"/>
                <a:sym typeface="Rubik"/>
              </a:defRPr>
            </a:lvl8pPr>
            <a:lvl9pPr marL="4114800" lvl="8" indent="-314325">
              <a:lnSpc>
                <a:spcPct val="115000"/>
              </a:lnSpc>
              <a:spcBef>
                <a:spcPts val="0"/>
              </a:spcBef>
              <a:spcAft>
                <a:spcPts val="0"/>
              </a:spcAft>
              <a:buClr>
                <a:schemeClr val="dk1"/>
              </a:buClr>
              <a:buSzPts val="1350"/>
              <a:buFont typeface="Rubik"/>
              <a:buChar char="■"/>
              <a:defRPr sz="1350">
                <a:solidFill>
                  <a:schemeClr val="dk1"/>
                </a:solidFill>
                <a:latin typeface="Rubik"/>
                <a:ea typeface="Rubik"/>
                <a:cs typeface="Rubik"/>
                <a:sym typeface="Rubik"/>
              </a:defRPr>
            </a:lvl9pPr>
          </a:lstStyle>
          <a:p>
            <a:endParaRPr/>
          </a:p>
        </p:txBody>
      </p:sp>
      <p:sp>
        <p:nvSpPr>
          <p:cNvPr id="53" name="Google Shape;53;p13"/>
          <p:cNvSpPr txBox="1">
            <a:spLocks noGrp="1"/>
          </p:cNvSpPr>
          <p:nvPr>
            <p:ph type="sldNum" idx="12"/>
          </p:nvPr>
        </p:nvSpPr>
        <p:spPr>
          <a:xfrm>
            <a:off x="8595308" y="4749892"/>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latin typeface="Rubik"/>
                <a:ea typeface="Rubik"/>
                <a:cs typeface="Rubik"/>
                <a:sym typeface="Rubik"/>
              </a:defRPr>
            </a:lvl1pPr>
            <a:lvl2pPr lvl="1" algn="r">
              <a:buNone/>
              <a:defRPr sz="1000">
                <a:solidFill>
                  <a:schemeClr val="dk2"/>
                </a:solidFill>
                <a:latin typeface="Rubik"/>
                <a:ea typeface="Rubik"/>
                <a:cs typeface="Rubik"/>
                <a:sym typeface="Rubik"/>
              </a:defRPr>
            </a:lvl2pPr>
            <a:lvl3pPr lvl="2" algn="r">
              <a:buNone/>
              <a:defRPr sz="1000">
                <a:solidFill>
                  <a:schemeClr val="dk2"/>
                </a:solidFill>
                <a:latin typeface="Rubik"/>
                <a:ea typeface="Rubik"/>
                <a:cs typeface="Rubik"/>
                <a:sym typeface="Rubik"/>
              </a:defRPr>
            </a:lvl3pPr>
            <a:lvl4pPr lvl="3" algn="r">
              <a:buNone/>
              <a:defRPr sz="1000">
                <a:solidFill>
                  <a:schemeClr val="dk2"/>
                </a:solidFill>
                <a:latin typeface="Rubik"/>
                <a:ea typeface="Rubik"/>
                <a:cs typeface="Rubik"/>
                <a:sym typeface="Rubik"/>
              </a:defRPr>
            </a:lvl4pPr>
            <a:lvl5pPr lvl="4" algn="r">
              <a:buNone/>
              <a:defRPr sz="1000">
                <a:solidFill>
                  <a:schemeClr val="dk2"/>
                </a:solidFill>
                <a:latin typeface="Rubik"/>
                <a:ea typeface="Rubik"/>
                <a:cs typeface="Rubik"/>
                <a:sym typeface="Rubik"/>
              </a:defRPr>
            </a:lvl5pPr>
            <a:lvl6pPr lvl="5" algn="r">
              <a:buNone/>
              <a:defRPr sz="1000">
                <a:solidFill>
                  <a:schemeClr val="dk2"/>
                </a:solidFill>
                <a:latin typeface="Rubik"/>
                <a:ea typeface="Rubik"/>
                <a:cs typeface="Rubik"/>
                <a:sym typeface="Rubik"/>
              </a:defRPr>
            </a:lvl6pPr>
            <a:lvl7pPr lvl="6" algn="r">
              <a:buNone/>
              <a:defRPr sz="1000">
                <a:solidFill>
                  <a:schemeClr val="dk2"/>
                </a:solidFill>
                <a:latin typeface="Rubik"/>
                <a:ea typeface="Rubik"/>
                <a:cs typeface="Rubik"/>
                <a:sym typeface="Rubik"/>
              </a:defRPr>
            </a:lvl7pPr>
            <a:lvl8pPr lvl="7" algn="r">
              <a:buNone/>
              <a:defRPr sz="1000">
                <a:solidFill>
                  <a:schemeClr val="dk2"/>
                </a:solidFill>
                <a:latin typeface="Rubik"/>
                <a:ea typeface="Rubik"/>
                <a:cs typeface="Rubik"/>
                <a:sym typeface="Rubik"/>
              </a:defRPr>
            </a:lvl8pPr>
            <a:lvl9pPr lvl="8" algn="r">
              <a:buNone/>
              <a:defRPr sz="1000">
                <a:solidFill>
                  <a:schemeClr val="dk2"/>
                </a:solidFill>
                <a:latin typeface="Rubik"/>
                <a:ea typeface="Rubik"/>
                <a:cs typeface="Rubik"/>
                <a:sym typeface="Rubik"/>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 id="2147483672" r:id="rId14"/>
    <p:sldLayoutId id="2147483673" r:id="rId15"/>
    <p:sldLayoutId id="2147483674" r:id="rId16"/>
    <p:sldLayoutId id="2147483675" r:id="rId17"/>
    <p:sldLayoutId id="2147483676" r:id="rId18"/>
    <p:sldLayoutId id="2147483677" r:id="rId19"/>
    <p:sldLayoutId id="2147483678" r:id="rId20"/>
    <p:sldLayoutId id="2147483679" r:id="rId21"/>
    <p:sldLayoutId id="2147483680" r:id="rId22"/>
    <p:sldLayoutId id="2147483681" r:id="rId23"/>
    <p:sldLayoutId id="2147483682" r:id="rId24"/>
    <p:sldLayoutId id="2147483683" r:id="rId25"/>
    <p:sldLayoutId id="2147483684" r:id="rId26"/>
    <p:sldLayoutId id="2147483685" r:id="rId27"/>
    <p:sldLayoutId id="2147483686" r:id="rId28"/>
    <p:sldLayoutId id="2147483687" r:id="rId2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9.xml"/></Relationships>
</file>

<file path=ppt/slides/_rels/slide1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4.xml"/><Relationship Id="rId1" Type="http://schemas.openxmlformats.org/officeDocument/2006/relationships/slideLayout" Target="../slideLayouts/slideLayout14.xml"/><Relationship Id="rId6" Type="http://schemas.openxmlformats.org/officeDocument/2006/relationships/hyperlink" Target="https://go.iu.edu/8t0u" TargetMode="External"/><Relationship Id="rId5" Type="http://schemas.openxmlformats.org/officeDocument/2006/relationships/image" Target="../media/image9.png"/><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38.xm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34.xml"/></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5.xml"/><Relationship Id="rId1" Type="http://schemas.openxmlformats.org/officeDocument/2006/relationships/slideLayout" Target="../slideLayouts/slideLayout31.xml"/><Relationship Id="rId4" Type="http://schemas.openxmlformats.org/officeDocument/2006/relationships/image" Target="../media/image4.jp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34.xml"/><Relationship Id="rId5" Type="http://schemas.openxmlformats.org/officeDocument/2006/relationships/image" Target="../media/image4.jpg"/><Relationship Id="rId4" Type="http://schemas.openxmlformats.org/officeDocument/2006/relationships/image" Target="../media/image3.jp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2.xml"/></Relationships>
</file>

<file path=ppt/slides/_rels/slide8.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8.xml"/><Relationship Id="rId1" Type="http://schemas.openxmlformats.org/officeDocument/2006/relationships/slideLayout" Target="../slideLayouts/slideLayout3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61"/>
        <p:cNvGrpSpPr/>
        <p:nvPr/>
      </p:nvGrpSpPr>
      <p:grpSpPr>
        <a:xfrm>
          <a:off x="0" y="0"/>
          <a:ext cx="0" cy="0"/>
          <a:chOff x="0" y="0"/>
          <a:chExt cx="0" cy="0"/>
        </a:xfrm>
      </p:grpSpPr>
      <p:sp>
        <p:nvSpPr>
          <p:cNvPr id="262" name="Google Shape;262;p43"/>
          <p:cNvSpPr txBox="1">
            <a:spLocks noGrp="1"/>
          </p:cNvSpPr>
          <p:nvPr>
            <p:ph type="title"/>
          </p:nvPr>
        </p:nvSpPr>
        <p:spPr>
          <a:xfrm>
            <a:off x="777750" y="1632850"/>
            <a:ext cx="7588500" cy="1588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How to Write a Library Cover Letter</a:t>
            </a:r>
            <a:endParaRPr/>
          </a:p>
        </p:txBody>
      </p:sp>
      <p:sp>
        <p:nvSpPr>
          <p:cNvPr id="263" name="Google Shape;263;p43"/>
          <p:cNvSpPr txBox="1">
            <a:spLocks noGrp="1"/>
          </p:cNvSpPr>
          <p:nvPr>
            <p:ph type="subTitle" idx="1"/>
          </p:nvPr>
        </p:nvSpPr>
        <p:spPr>
          <a:xfrm>
            <a:off x="1735500" y="3483850"/>
            <a:ext cx="5673000" cy="393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Rachel Molina and Gary Maixner</a:t>
            </a:r>
            <a:endParaRPr/>
          </a:p>
          <a:p>
            <a:pPr marL="0" lvl="0" indent="0" algn="ctr" rtl="0">
              <a:spcBef>
                <a:spcPts val="0"/>
              </a:spcBef>
              <a:spcAft>
                <a:spcPts val="0"/>
              </a:spcAft>
              <a:buNone/>
            </a:pPr>
            <a:r>
              <a:rPr lang="en"/>
              <a:t>University Library, IU Indianapolis</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38"/>
        <p:cNvGrpSpPr/>
        <p:nvPr/>
      </p:nvGrpSpPr>
      <p:grpSpPr>
        <a:xfrm>
          <a:off x="0" y="0"/>
          <a:ext cx="0" cy="0"/>
          <a:chOff x="0" y="0"/>
          <a:chExt cx="0" cy="0"/>
        </a:xfrm>
      </p:grpSpPr>
      <p:sp>
        <p:nvSpPr>
          <p:cNvPr id="339" name="Google Shape;339;p52"/>
          <p:cNvSpPr txBox="1">
            <a:spLocks noGrp="1"/>
          </p:cNvSpPr>
          <p:nvPr>
            <p:ph type="title"/>
          </p:nvPr>
        </p:nvSpPr>
        <p:spPr>
          <a:xfrm>
            <a:off x="635500" y="228600"/>
            <a:ext cx="7836900" cy="865800"/>
          </a:xfrm>
          <a:prstGeom prst="rect">
            <a:avLst/>
          </a:prstGeom>
        </p:spPr>
        <p:txBody>
          <a:bodyPr spcFirstLastPara="1" wrap="square" lIns="91425" tIns="91425" rIns="91425" bIns="91425" anchor="ctr" anchorCtr="0">
            <a:normAutofit/>
          </a:bodyPr>
          <a:lstStyle/>
          <a:p>
            <a:pPr marL="0" lvl="0" indent="0" algn="ctr" rtl="0">
              <a:spcBef>
                <a:spcPts val="0"/>
              </a:spcBef>
              <a:spcAft>
                <a:spcPts val="0"/>
              </a:spcAft>
              <a:buNone/>
            </a:pPr>
            <a:r>
              <a:rPr lang="en"/>
              <a:t>Resume/CV Do and Don’ts</a:t>
            </a:r>
            <a:endParaRPr/>
          </a:p>
        </p:txBody>
      </p:sp>
      <p:sp>
        <p:nvSpPr>
          <p:cNvPr id="340" name="Google Shape;340;p52"/>
          <p:cNvSpPr txBox="1">
            <a:spLocks noGrp="1"/>
          </p:cNvSpPr>
          <p:nvPr>
            <p:ph type="subTitle" idx="1"/>
          </p:nvPr>
        </p:nvSpPr>
        <p:spPr>
          <a:xfrm>
            <a:off x="635500" y="1092900"/>
            <a:ext cx="7836900" cy="4410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What’s the difference?</a:t>
            </a:r>
            <a:endParaRPr/>
          </a:p>
        </p:txBody>
      </p:sp>
      <p:sp>
        <p:nvSpPr>
          <p:cNvPr id="341" name="Google Shape;341;p52"/>
          <p:cNvSpPr txBox="1">
            <a:spLocks noGrp="1"/>
          </p:cNvSpPr>
          <p:nvPr>
            <p:ph type="body" idx="2"/>
          </p:nvPr>
        </p:nvSpPr>
        <p:spPr>
          <a:xfrm>
            <a:off x="456400" y="1983350"/>
            <a:ext cx="8113800" cy="2854200"/>
          </a:xfrm>
          <a:prstGeom prst="rect">
            <a:avLst/>
          </a:prstGeom>
        </p:spPr>
        <p:txBody>
          <a:bodyPr spcFirstLastPara="1" wrap="square" lIns="91425" tIns="91425" rIns="91425" bIns="91425" anchor="t" anchorCtr="0">
            <a:normAutofit lnSpcReduction="10000"/>
          </a:bodyPr>
          <a:lstStyle/>
          <a:p>
            <a:pPr marL="0" lvl="0" indent="0" algn="l" rtl="0">
              <a:spcBef>
                <a:spcPts val="0"/>
              </a:spcBef>
              <a:spcAft>
                <a:spcPts val="0"/>
              </a:spcAft>
              <a:buClr>
                <a:schemeClr val="accent4"/>
              </a:buClr>
              <a:buSzPts val="1100"/>
              <a:buFont typeface="Arial"/>
              <a:buNone/>
            </a:pPr>
            <a:r>
              <a:rPr lang="en"/>
              <a:t>DO:</a:t>
            </a:r>
            <a:endParaRPr/>
          </a:p>
          <a:p>
            <a:pPr marL="457200" lvl="0" indent="-314325" algn="l" rtl="0">
              <a:spcBef>
                <a:spcPts val="1200"/>
              </a:spcBef>
              <a:spcAft>
                <a:spcPts val="0"/>
              </a:spcAft>
              <a:buSzPts val="1350"/>
              <a:buChar char="●"/>
            </a:pPr>
            <a:r>
              <a:rPr lang="en"/>
              <a:t>Keep a consistent style for your publications/posters/etc</a:t>
            </a:r>
            <a:endParaRPr/>
          </a:p>
          <a:p>
            <a:pPr marL="457200" lvl="0" indent="-314325" algn="l" rtl="0">
              <a:spcBef>
                <a:spcPts val="0"/>
              </a:spcBef>
              <a:spcAft>
                <a:spcPts val="0"/>
              </a:spcAft>
              <a:buSzPts val="1350"/>
              <a:buChar char="●"/>
            </a:pPr>
            <a:r>
              <a:rPr lang="en"/>
              <a:t>Use proper headings</a:t>
            </a:r>
            <a:endParaRPr/>
          </a:p>
          <a:p>
            <a:pPr marL="457200" lvl="0" indent="-314325" algn="l" rtl="0">
              <a:spcBef>
                <a:spcPts val="0"/>
              </a:spcBef>
              <a:spcAft>
                <a:spcPts val="0"/>
              </a:spcAft>
              <a:buSzPts val="1350"/>
              <a:buChar char="●"/>
            </a:pPr>
            <a:r>
              <a:rPr lang="en"/>
              <a:t>Keep it up to date, even after you land a job</a:t>
            </a:r>
            <a:endParaRPr/>
          </a:p>
          <a:p>
            <a:pPr marL="0" lvl="0" indent="0" algn="l" rtl="0">
              <a:spcBef>
                <a:spcPts val="1200"/>
              </a:spcBef>
              <a:spcAft>
                <a:spcPts val="0"/>
              </a:spcAft>
              <a:buClr>
                <a:schemeClr val="accent4"/>
              </a:buClr>
              <a:buSzPts val="1100"/>
              <a:buFont typeface="Arial"/>
              <a:buNone/>
            </a:pPr>
            <a:r>
              <a:rPr lang="en"/>
              <a:t>DON’T:</a:t>
            </a:r>
            <a:endParaRPr/>
          </a:p>
          <a:p>
            <a:pPr marL="457200" lvl="0" indent="-314325" algn="l" rtl="0">
              <a:spcBef>
                <a:spcPts val="1200"/>
              </a:spcBef>
              <a:spcAft>
                <a:spcPts val="0"/>
              </a:spcAft>
              <a:buSzPts val="1350"/>
              <a:buChar char="●"/>
            </a:pPr>
            <a:r>
              <a:rPr lang="en"/>
              <a:t>Make it “cute” to be memorable</a:t>
            </a:r>
            <a:endParaRPr/>
          </a:p>
          <a:p>
            <a:pPr marL="914400" lvl="1" indent="-314325" algn="l" rtl="0">
              <a:spcBef>
                <a:spcPts val="0"/>
              </a:spcBef>
              <a:spcAft>
                <a:spcPts val="0"/>
              </a:spcAft>
              <a:buSzPts val="1350"/>
              <a:buChar char="○"/>
            </a:pPr>
            <a:r>
              <a:rPr lang="en"/>
              <a:t>Can have the opposite effect and be cheesy</a:t>
            </a:r>
            <a:endParaRPr/>
          </a:p>
          <a:p>
            <a:pPr marL="914400" lvl="1" indent="-314325" algn="l" rtl="0">
              <a:spcBef>
                <a:spcPts val="0"/>
              </a:spcBef>
              <a:spcAft>
                <a:spcPts val="0"/>
              </a:spcAft>
              <a:buSzPts val="1350"/>
              <a:buChar char="○"/>
            </a:pPr>
            <a:r>
              <a:rPr lang="en"/>
              <a:t>This includes fonts</a:t>
            </a:r>
            <a:endParaRPr/>
          </a:p>
          <a:p>
            <a:pPr marL="457200" lvl="0" indent="-314325" algn="l" rtl="0">
              <a:spcBef>
                <a:spcPts val="0"/>
              </a:spcBef>
              <a:spcAft>
                <a:spcPts val="0"/>
              </a:spcAft>
              <a:buSzPts val="1350"/>
              <a:buChar char="●"/>
            </a:pPr>
            <a:r>
              <a:rPr lang="en"/>
              <a:t>Lie or over exaggerate skillset</a:t>
            </a:r>
            <a:endParaRPr/>
          </a:p>
          <a:p>
            <a:pPr marL="457200" lvl="0" indent="-314325" algn="l" rtl="0">
              <a:spcBef>
                <a:spcPts val="0"/>
              </a:spcBef>
              <a:spcAft>
                <a:spcPts val="0"/>
              </a:spcAft>
              <a:buSzPts val="1350"/>
              <a:buChar char="●"/>
            </a:pPr>
            <a:r>
              <a:rPr lang="en"/>
              <a:t>Include GPA (this is a maybe)</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45"/>
        <p:cNvGrpSpPr/>
        <p:nvPr/>
      </p:nvGrpSpPr>
      <p:grpSpPr>
        <a:xfrm>
          <a:off x="0" y="0"/>
          <a:ext cx="0" cy="0"/>
          <a:chOff x="0" y="0"/>
          <a:chExt cx="0" cy="0"/>
        </a:xfrm>
      </p:grpSpPr>
      <p:sp>
        <p:nvSpPr>
          <p:cNvPr id="346" name="Google Shape;346;p53"/>
          <p:cNvSpPr txBox="1">
            <a:spLocks noGrp="1"/>
          </p:cNvSpPr>
          <p:nvPr>
            <p:ph type="title"/>
          </p:nvPr>
        </p:nvSpPr>
        <p:spPr>
          <a:xfrm>
            <a:off x="635500" y="228600"/>
            <a:ext cx="7836900" cy="865800"/>
          </a:xfrm>
          <a:prstGeom prst="rect">
            <a:avLst/>
          </a:prstGeom>
        </p:spPr>
        <p:txBody>
          <a:bodyPr spcFirstLastPara="1" wrap="square" lIns="91425" tIns="91425" rIns="91425" bIns="91425" anchor="ctr" anchorCtr="0">
            <a:normAutofit/>
          </a:bodyPr>
          <a:lstStyle/>
          <a:p>
            <a:pPr marL="0" lvl="0" indent="0" algn="ctr" rtl="0">
              <a:spcBef>
                <a:spcPts val="0"/>
              </a:spcBef>
              <a:spcAft>
                <a:spcPts val="0"/>
              </a:spcAft>
              <a:buNone/>
            </a:pPr>
            <a:r>
              <a:rPr lang="en"/>
              <a:t>Additional Suggestions</a:t>
            </a:r>
            <a:endParaRPr/>
          </a:p>
        </p:txBody>
      </p:sp>
      <p:sp>
        <p:nvSpPr>
          <p:cNvPr id="347" name="Google Shape;347;p53"/>
          <p:cNvSpPr txBox="1">
            <a:spLocks noGrp="1"/>
          </p:cNvSpPr>
          <p:nvPr>
            <p:ph type="body" idx="2"/>
          </p:nvPr>
        </p:nvSpPr>
        <p:spPr>
          <a:xfrm>
            <a:off x="456400" y="1983350"/>
            <a:ext cx="8113800" cy="2713200"/>
          </a:xfrm>
          <a:prstGeom prst="rect">
            <a:avLst/>
          </a:prstGeom>
        </p:spPr>
        <p:txBody>
          <a:bodyPr spcFirstLastPara="1" wrap="square" lIns="91425" tIns="91425" rIns="91425" bIns="91425" anchor="t" anchorCtr="0">
            <a:normAutofit lnSpcReduction="10000"/>
          </a:bodyPr>
          <a:lstStyle/>
          <a:p>
            <a:pPr marL="0" lvl="0" indent="0" algn="l" rtl="0">
              <a:spcBef>
                <a:spcPts val="0"/>
              </a:spcBef>
              <a:spcAft>
                <a:spcPts val="0"/>
              </a:spcAft>
              <a:buClr>
                <a:schemeClr val="accent4"/>
              </a:buClr>
              <a:buSzPts val="1100"/>
              <a:buFont typeface="Arial"/>
              <a:buNone/>
            </a:pPr>
            <a:r>
              <a:rPr lang="en"/>
              <a:t>Getting good feedback on your cover letter:</a:t>
            </a:r>
            <a:endParaRPr/>
          </a:p>
          <a:p>
            <a:pPr marL="457200" lvl="0" indent="-314325" algn="l" rtl="0">
              <a:spcBef>
                <a:spcPts val="1200"/>
              </a:spcBef>
              <a:spcAft>
                <a:spcPts val="0"/>
              </a:spcAft>
              <a:buSzPts val="1350"/>
              <a:buChar char="●"/>
            </a:pPr>
            <a:r>
              <a:rPr lang="en"/>
              <a:t>Ask a library friend to check your cover letter for a content review (e.g. mapping between experience and requirements)</a:t>
            </a:r>
            <a:endParaRPr/>
          </a:p>
          <a:p>
            <a:pPr marL="457200" lvl="0" indent="-314325" algn="l" rtl="0">
              <a:spcBef>
                <a:spcPts val="0"/>
              </a:spcBef>
              <a:spcAft>
                <a:spcPts val="0"/>
              </a:spcAft>
              <a:buSzPts val="1350"/>
              <a:buChar char="●"/>
            </a:pPr>
            <a:r>
              <a:rPr lang="en"/>
              <a:t>Ask someone in your life that is good at copy editing to help with typos, grammar, and voice</a:t>
            </a:r>
            <a:endParaRPr/>
          </a:p>
          <a:p>
            <a:pPr marL="0" lvl="0" indent="0" algn="l" rtl="0">
              <a:spcBef>
                <a:spcPts val="1200"/>
              </a:spcBef>
              <a:spcAft>
                <a:spcPts val="0"/>
              </a:spcAft>
              <a:buClr>
                <a:schemeClr val="accent4"/>
              </a:buClr>
              <a:buSzPts val="1100"/>
              <a:buFont typeface="Arial"/>
              <a:buNone/>
            </a:pPr>
            <a:r>
              <a:rPr lang="en"/>
              <a:t>Reaching out to better understand the job:</a:t>
            </a:r>
            <a:endParaRPr/>
          </a:p>
          <a:p>
            <a:pPr marL="457200" lvl="0" indent="-314325" algn="l" rtl="0">
              <a:spcBef>
                <a:spcPts val="1200"/>
              </a:spcBef>
              <a:spcAft>
                <a:spcPts val="0"/>
              </a:spcAft>
              <a:buSzPts val="1350"/>
              <a:buChar char="●"/>
            </a:pPr>
            <a:r>
              <a:rPr lang="en"/>
              <a:t>There’s nothing wrong with contacting the person that will be your boss to ask about the job. In particular, if it helps you understand how it will fit into your career</a:t>
            </a:r>
            <a:endParaRPr/>
          </a:p>
          <a:p>
            <a:pPr marL="914400" lvl="1" indent="-314325" algn="l" rtl="0">
              <a:spcBef>
                <a:spcPts val="0"/>
              </a:spcBef>
              <a:spcAft>
                <a:spcPts val="0"/>
              </a:spcAft>
              <a:buSzPts val="1350"/>
              <a:buChar char="○"/>
            </a:pPr>
            <a:r>
              <a:rPr lang="en"/>
              <a:t>It is not desperate unless you are only talking to plead</a:t>
            </a:r>
            <a:endParaRPr/>
          </a:p>
          <a:p>
            <a:pPr marL="457200" lvl="0" indent="-314325" algn="l" rtl="0">
              <a:spcBef>
                <a:spcPts val="0"/>
              </a:spcBef>
              <a:spcAft>
                <a:spcPts val="0"/>
              </a:spcAft>
              <a:buSzPts val="1350"/>
              <a:buChar char="●"/>
            </a:pPr>
            <a:r>
              <a:rPr lang="en"/>
              <a:t>This process is also about you deciding if the job is a good fit for you</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51"/>
        <p:cNvGrpSpPr/>
        <p:nvPr/>
      </p:nvGrpSpPr>
      <p:grpSpPr>
        <a:xfrm>
          <a:off x="0" y="0"/>
          <a:ext cx="0" cy="0"/>
          <a:chOff x="0" y="0"/>
          <a:chExt cx="0" cy="0"/>
        </a:xfrm>
      </p:grpSpPr>
      <p:sp>
        <p:nvSpPr>
          <p:cNvPr id="352" name="Google Shape;352;p54"/>
          <p:cNvSpPr txBox="1">
            <a:spLocks noGrp="1"/>
          </p:cNvSpPr>
          <p:nvPr>
            <p:ph type="title"/>
          </p:nvPr>
        </p:nvSpPr>
        <p:spPr>
          <a:xfrm>
            <a:off x="635500" y="228600"/>
            <a:ext cx="7836900" cy="865800"/>
          </a:xfrm>
          <a:prstGeom prst="rect">
            <a:avLst/>
          </a:prstGeom>
        </p:spPr>
        <p:txBody>
          <a:bodyPr spcFirstLastPara="1" wrap="square" lIns="91425" tIns="91425" rIns="91425" bIns="91425" anchor="ctr" anchorCtr="0">
            <a:normAutofit/>
          </a:bodyPr>
          <a:lstStyle/>
          <a:p>
            <a:pPr marL="0" lvl="0" indent="0" algn="ctr" rtl="0">
              <a:spcBef>
                <a:spcPts val="0"/>
              </a:spcBef>
              <a:spcAft>
                <a:spcPts val="0"/>
              </a:spcAft>
              <a:buNone/>
            </a:pPr>
            <a:r>
              <a:rPr lang="en"/>
              <a:t>Interview Process</a:t>
            </a:r>
            <a:endParaRPr/>
          </a:p>
        </p:txBody>
      </p:sp>
      <p:sp>
        <p:nvSpPr>
          <p:cNvPr id="353" name="Google Shape;353;p54"/>
          <p:cNvSpPr txBox="1">
            <a:spLocks noGrp="1"/>
          </p:cNvSpPr>
          <p:nvPr>
            <p:ph type="subTitle" idx="3"/>
          </p:nvPr>
        </p:nvSpPr>
        <p:spPr>
          <a:xfrm>
            <a:off x="635500" y="1092900"/>
            <a:ext cx="7836900" cy="4410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Bonus slide!</a:t>
            </a:r>
            <a:endParaRPr/>
          </a:p>
        </p:txBody>
      </p:sp>
      <p:sp>
        <p:nvSpPr>
          <p:cNvPr id="354" name="Google Shape;354;p54"/>
          <p:cNvSpPr txBox="1">
            <a:spLocks noGrp="1"/>
          </p:cNvSpPr>
          <p:nvPr>
            <p:ph type="body" idx="1"/>
          </p:nvPr>
        </p:nvSpPr>
        <p:spPr>
          <a:xfrm>
            <a:off x="297550" y="1815325"/>
            <a:ext cx="4089300" cy="2460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Phone Interview</a:t>
            </a:r>
            <a:endParaRPr/>
          </a:p>
          <a:p>
            <a:pPr marL="457200" lvl="0" indent="-304800" algn="l" rtl="0">
              <a:spcBef>
                <a:spcPts val="1200"/>
              </a:spcBef>
              <a:spcAft>
                <a:spcPts val="0"/>
              </a:spcAft>
              <a:buSzPts val="1200"/>
              <a:buChar char="●"/>
            </a:pPr>
            <a:r>
              <a:rPr lang="en" sz="1200" b="0"/>
              <a:t>Different places will do different things</a:t>
            </a:r>
            <a:endParaRPr sz="1200" b="0"/>
          </a:p>
          <a:p>
            <a:pPr marL="457200" lvl="0" indent="-304800" algn="l" rtl="0">
              <a:spcBef>
                <a:spcPts val="0"/>
              </a:spcBef>
              <a:spcAft>
                <a:spcPts val="0"/>
              </a:spcAft>
              <a:buSzPts val="1200"/>
              <a:buChar char="●"/>
            </a:pPr>
            <a:r>
              <a:rPr lang="en" sz="1200" b="0"/>
              <a:t>Review the job beforehand</a:t>
            </a:r>
            <a:endParaRPr sz="1200" b="0"/>
          </a:p>
          <a:p>
            <a:pPr marL="457200" lvl="0" indent="-304800" algn="l" rtl="0">
              <a:spcBef>
                <a:spcPts val="0"/>
              </a:spcBef>
              <a:spcAft>
                <a:spcPts val="0"/>
              </a:spcAft>
              <a:buSzPts val="1200"/>
              <a:buChar char="●"/>
            </a:pPr>
            <a:r>
              <a:rPr lang="en" sz="1200" b="0"/>
              <a:t>If you are nervous about interviewing, write out some answers to the most common questions that you will be asked</a:t>
            </a:r>
            <a:endParaRPr sz="1200" b="0"/>
          </a:p>
          <a:p>
            <a:pPr marL="457200" lvl="0" indent="-304800" algn="l" rtl="0">
              <a:spcBef>
                <a:spcPts val="0"/>
              </a:spcBef>
              <a:spcAft>
                <a:spcPts val="0"/>
              </a:spcAft>
              <a:buSzPts val="1200"/>
              <a:buChar char="●"/>
            </a:pPr>
            <a:r>
              <a:rPr lang="en" sz="1200" b="0"/>
              <a:t>Look up structure of the library (department names, reporting lines, etc.)</a:t>
            </a:r>
            <a:endParaRPr sz="1200" b="0"/>
          </a:p>
          <a:p>
            <a:pPr marL="457200" lvl="0" indent="-304800" algn="l" rtl="0">
              <a:spcBef>
                <a:spcPts val="0"/>
              </a:spcBef>
              <a:spcAft>
                <a:spcPts val="0"/>
              </a:spcAft>
              <a:buSzPts val="1200"/>
              <a:buChar char="●"/>
            </a:pPr>
            <a:r>
              <a:rPr lang="en" sz="1200" b="0"/>
              <a:t>Find the library’s mission statement and strategic priorities</a:t>
            </a:r>
            <a:endParaRPr sz="1200" b="0"/>
          </a:p>
          <a:p>
            <a:pPr marL="457200" lvl="0" indent="0" algn="l" rtl="0">
              <a:spcBef>
                <a:spcPts val="1200"/>
              </a:spcBef>
              <a:spcAft>
                <a:spcPts val="1200"/>
              </a:spcAft>
              <a:buNone/>
            </a:pPr>
            <a:endParaRPr sz="1200" b="0"/>
          </a:p>
        </p:txBody>
      </p:sp>
      <p:sp>
        <p:nvSpPr>
          <p:cNvPr id="355" name="Google Shape;355;p54"/>
          <p:cNvSpPr txBox="1">
            <a:spLocks noGrp="1"/>
          </p:cNvSpPr>
          <p:nvPr>
            <p:ph type="body" idx="2"/>
          </p:nvPr>
        </p:nvSpPr>
        <p:spPr>
          <a:xfrm>
            <a:off x="4794925" y="1815325"/>
            <a:ext cx="4046700" cy="2784000"/>
          </a:xfrm>
          <a:prstGeom prst="rect">
            <a:avLst/>
          </a:prstGeom>
        </p:spPr>
        <p:txBody>
          <a:bodyPr spcFirstLastPara="1" wrap="square" lIns="91425" tIns="91425" rIns="91425" bIns="91425" anchor="t" anchorCtr="0">
            <a:normAutofit fontScale="92500" lnSpcReduction="20000"/>
          </a:bodyPr>
          <a:lstStyle/>
          <a:p>
            <a:pPr marL="0" lvl="0" indent="0" algn="ctr" rtl="0">
              <a:spcBef>
                <a:spcPts val="0"/>
              </a:spcBef>
              <a:spcAft>
                <a:spcPts val="0"/>
              </a:spcAft>
              <a:buNone/>
            </a:pPr>
            <a:r>
              <a:rPr lang="en"/>
              <a:t>On Campus Interview</a:t>
            </a:r>
            <a:endParaRPr/>
          </a:p>
          <a:p>
            <a:pPr marL="285750" lvl="0" indent="-299085" algn="l" rtl="0">
              <a:spcBef>
                <a:spcPts val="1200"/>
              </a:spcBef>
              <a:spcAft>
                <a:spcPts val="0"/>
              </a:spcAft>
              <a:buSzPct val="100000"/>
              <a:buChar char="●"/>
            </a:pPr>
            <a:r>
              <a:rPr lang="en" sz="1200" b="0"/>
              <a:t>Remember that the search committee is also nervous - they don’t want to waste time and resources on bad candidates and they don’t want to hire the wrong person</a:t>
            </a:r>
            <a:endParaRPr sz="1200" b="0"/>
          </a:p>
          <a:p>
            <a:pPr marL="285750" lvl="0" indent="-299085" algn="l" rtl="0">
              <a:spcBef>
                <a:spcPts val="0"/>
              </a:spcBef>
              <a:spcAft>
                <a:spcPts val="0"/>
              </a:spcAft>
              <a:buSzPct val="100000"/>
              <a:buChar char="●"/>
            </a:pPr>
            <a:r>
              <a:rPr lang="en" sz="1200" b="0"/>
              <a:t>Practice your presentation at least once - this is the only contact you will have with most of the organization</a:t>
            </a:r>
            <a:endParaRPr sz="1200" b="0"/>
          </a:p>
          <a:p>
            <a:pPr marL="742950" lvl="1" indent="-299085" algn="l" rtl="0">
              <a:spcBef>
                <a:spcPts val="0"/>
              </a:spcBef>
              <a:spcAft>
                <a:spcPts val="0"/>
              </a:spcAft>
              <a:buSzPct val="100000"/>
              <a:buChar char="○"/>
            </a:pPr>
            <a:r>
              <a:rPr lang="en" sz="1200" b="0"/>
              <a:t>Pull in colors/logos/branding of school</a:t>
            </a:r>
            <a:endParaRPr sz="1200" b="0"/>
          </a:p>
          <a:p>
            <a:pPr marL="285750" lvl="0" indent="-299085" algn="l" rtl="0">
              <a:spcBef>
                <a:spcPts val="0"/>
              </a:spcBef>
              <a:spcAft>
                <a:spcPts val="0"/>
              </a:spcAft>
              <a:buSzPct val="100000"/>
              <a:buChar char="●"/>
            </a:pPr>
            <a:r>
              <a:rPr lang="en" sz="1200" b="0"/>
              <a:t>Dress one step up is a good rule of thumb</a:t>
            </a:r>
            <a:endParaRPr sz="1200" b="0"/>
          </a:p>
          <a:p>
            <a:pPr marL="285750" lvl="0" indent="-299085" algn="l" rtl="0">
              <a:spcBef>
                <a:spcPts val="0"/>
              </a:spcBef>
              <a:spcAft>
                <a:spcPts val="0"/>
              </a:spcAft>
              <a:buSzPct val="100000"/>
              <a:buChar char="●"/>
            </a:pPr>
            <a:r>
              <a:rPr lang="en" sz="1200" b="0"/>
              <a:t>Use every interaction as a way to sell yourself</a:t>
            </a:r>
            <a:endParaRPr sz="1200" b="0"/>
          </a:p>
          <a:p>
            <a:pPr marL="285750" lvl="0" indent="-299085" algn="l" rtl="0">
              <a:spcBef>
                <a:spcPts val="0"/>
              </a:spcBef>
              <a:spcAft>
                <a:spcPts val="0"/>
              </a:spcAft>
              <a:buSzPct val="100000"/>
              <a:buChar char="●"/>
            </a:pPr>
            <a:r>
              <a:rPr lang="en" sz="1200" b="0"/>
              <a:t>Remember - you are also interviewing the place! </a:t>
            </a:r>
            <a:endParaRPr sz="1200" b="0"/>
          </a:p>
          <a:p>
            <a:pPr marL="285750" lvl="0" indent="-299085" algn="l" rtl="0">
              <a:spcBef>
                <a:spcPts val="0"/>
              </a:spcBef>
              <a:spcAft>
                <a:spcPts val="0"/>
              </a:spcAft>
              <a:buSzPct val="100000"/>
              <a:buChar char="●"/>
            </a:pPr>
            <a:r>
              <a:rPr lang="en" sz="1200" b="0"/>
              <a:t>Don’t ask about salary - you will be able to negotiate afterwards</a:t>
            </a:r>
            <a:endParaRPr sz="1200" b="0"/>
          </a:p>
          <a:p>
            <a:pPr marL="742950" lvl="1" indent="-299085" algn="l" rtl="0">
              <a:spcBef>
                <a:spcPts val="0"/>
              </a:spcBef>
              <a:spcAft>
                <a:spcPts val="0"/>
              </a:spcAft>
              <a:buSzPct val="100000"/>
              <a:buChar char="○"/>
            </a:pPr>
            <a:r>
              <a:rPr lang="en" sz="1200" b="0"/>
              <a:t>Other benefits are fine</a:t>
            </a:r>
            <a:endParaRPr sz="1200" b="0"/>
          </a:p>
          <a:p>
            <a:pPr marL="285750" lvl="0" indent="-299085" algn="l" rtl="0">
              <a:spcBef>
                <a:spcPts val="0"/>
              </a:spcBef>
              <a:spcAft>
                <a:spcPts val="0"/>
              </a:spcAft>
              <a:buSzPct val="100000"/>
              <a:buChar char="●"/>
            </a:pPr>
            <a:r>
              <a:rPr lang="en" sz="1200" b="0"/>
              <a:t>Send a thank you note - email is fine, but physical are also nice (also relieves some stress)</a:t>
            </a:r>
            <a:endParaRPr sz="1200" b="0"/>
          </a:p>
        </p:txBody>
      </p:sp>
      <p:sp>
        <p:nvSpPr>
          <p:cNvPr id="356" name="Google Shape;356;p54"/>
          <p:cNvSpPr/>
          <p:nvPr/>
        </p:nvSpPr>
        <p:spPr>
          <a:xfrm>
            <a:off x="442075" y="4539875"/>
            <a:ext cx="8289000" cy="484500"/>
          </a:xfrm>
          <a:prstGeom prst="rect">
            <a:avLst/>
          </a:prstGeom>
          <a:solidFill>
            <a:schemeClr val="lt2"/>
          </a:solidFill>
          <a:ln w="3810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300">
                <a:solidFill>
                  <a:schemeClr val="dk2"/>
                </a:solidFill>
                <a:latin typeface="Rubik"/>
                <a:ea typeface="Rubik"/>
                <a:cs typeface="Rubik"/>
                <a:sym typeface="Rubik"/>
              </a:rPr>
              <a:t>I’ve always thought of it this way: If you get a phone interview that means that the committee thinks you can do the job on paper. On-campus means that they believe you are capable and are looking for fit.</a:t>
            </a:r>
            <a:endParaRPr sz="1300">
              <a:solidFill>
                <a:schemeClr val="dk2"/>
              </a:solidFill>
              <a:latin typeface="Rubik"/>
              <a:ea typeface="Rubik"/>
              <a:cs typeface="Rubik"/>
              <a:sym typeface="Rubik"/>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60"/>
        <p:cNvGrpSpPr/>
        <p:nvPr/>
      </p:nvGrpSpPr>
      <p:grpSpPr>
        <a:xfrm>
          <a:off x="0" y="0"/>
          <a:ext cx="0" cy="0"/>
          <a:chOff x="0" y="0"/>
          <a:chExt cx="0" cy="0"/>
        </a:xfrm>
      </p:grpSpPr>
      <p:sp>
        <p:nvSpPr>
          <p:cNvPr id="361" name="Google Shape;361;p55"/>
          <p:cNvSpPr txBox="1">
            <a:spLocks noGrp="1"/>
          </p:cNvSpPr>
          <p:nvPr>
            <p:ph type="title"/>
          </p:nvPr>
        </p:nvSpPr>
        <p:spPr>
          <a:xfrm>
            <a:off x="1248900" y="1777350"/>
            <a:ext cx="6646200" cy="1588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Any Questions?</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65"/>
        <p:cNvGrpSpPr/>
        <p:nvPr/>
      </p:nvGrpSpPr>
      <p:grpSpPr>
        <a:xfrm>
          <a:off x="0" y="0"/>
          <a:ext cx="0" cy="0"/>
          <a:chOff x="0" y="0"/>
          <a:chExt cx="0" cy="0"/>
        </a:xfrm>
      </p:grpSpPr>
      <p:sp>
        <p:nvSpPr>
          <p:cNvPr id="366" name="Google Shape;366;p56"/>
          <p:cNvSpPr txBox="1">
            <a:spLocks noGrp="1"/>
          </p:cNvSpPr>
          <p:nvPr>
            <p:ph type="title"/>
          </p:nvPr>
        </p:nvSpPr>
        <p:spPr>
          <a:xfrm>
            <a:off x="311700" y="445025"/>
            <a:ext cx="58944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t>Contact us</a:t>
            </a:r>
            <a:endParaRPr/>
          </a:p>
        </p:txBody>
      </p:sp>
      <p:pic>
        <p:nvPicPr>
          <p:cNvPr id="369" name="Google Shape;369;p56" descr="Headshot of Rachel Molina"/>
          <p:cNvPicPr preferRelativeResize="0"/>
          <p:nvPr/>
        </p:nvPicPr>
        <p:blipFill rotWithShape="1">
          <a:blip r:embed="rId3">
            <a:alphaModFix/>
          </a:blip>
          <a:srcRect t="10078" b="18339"/>
          <a:stretch/>
        </p:blipFill>
        <p:spPr>
          <a:xfrm>
            <a:off x="396775" y="1356375"/>
            <a:ext cx="1333800" cy="1336500"/>
          </a:xfrm>
          <a:prstGeom prst="ellipse">
            <a:avLst/>
          </a:prstGeom>
          <a:noFill/>
          <a:ln w="28575" cap="flat" cmpd="sng">
            <a:solidFill>
              <a:schemeClr val="dk2"/>
            </a:solidFill>
            <a:prstDash val="solid"/>
            <a:round/>
            <a:headEnd type="none" w="sm" len="sm"/>
            <a:tailEnd type="none" w="sm" len="sm"/>
          </a:ln>
        </p:spPr>
      </p:pic>
      <p:sp>
        <p:nvSpPr>
          <p:cNvPr id="370" name="Google Shape;370;p56"/>
          <p:cNvSpPr txBox="1">
            <a:spLocks noGrp="1"/>
          </p:cNvSpPr>
          <p:nvPr>
            <p:ph type="title"/>
          </p:nvPr>
        </p:nvSpPr>
        <p:spPr>
          <a:xfrm>
            <a:off x="2052475" y="1294925"/>
            <a:ext cx="4519200" cy="16977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sz="3200"/>
              <a:t>Rachel Molina</a:t>
            </a:r>
            <a:endParaRPr sz="3200"/>
          </a:p>
          <a:p>
            <a:pPr marL="0" lvl="0" indent="0" algn="l" rtl="0">
              <a:spcBef>
                <a:spcPts val="0"/>
              </a:spcBef>
              <a:spcAft>
                <a:spcPts val="0"/>
              </a:spcAft>
              <a:buNone/>
            </a:pPr>
            <a:r>
              <a:rPr lang="en" sz="1800"/>
              <a:t>Digital Publishing and Repository Librarian</a:t>
            </a:r>
            <a:endParaRPr sz="1800"/>
          </a:p>
          <a:p>
            <a:pPr marL="0" lvl="0" indent="0" algn="l" rtl="0">
              <a:spcBef>
                <a:spcPts val="0"/>
              </a:spcBef>
              <a:spcAft>
                <a:spcPts val="0"/>
              </a:spcAft>
              <a:buNone/>
            </a:pPr>
            <a:r>
              <a:rPr lang="en" sz="1800"/>
              <a:t>ramolin@iu.edu</a:t>
            </a:r>
            <a:endParaRPr sz="1800"/>
          </a:p>
        </p:txBody>
      </p:sp>
      <p:pic>
        <p:nvPicPr>
          <p:cNvPr id="367" name="Google Shape;367;p56" descr="Headshot of Gary Maixner"/>
          <p:cNvPicPr preferRelativeResize="0"/>
          <p:nvPr/>
        </p:nvPicPr>
        <p:blipFill>
          <a:blip r:embed="rId4">
            <a:alphaModFix/>
          </a:blip>
          <a:stretch>
            <a:fillRect/>
          </a:stretch>
        </p:blipFill>
        <p:spPr>
          <a:xfrm>
            <a:off x="396775" y="3092975"/>
            <a:ext cx="1333800" cy="1336500"/>
          </a:xfrm>
          <a:prstGeom prst="ellipse">
            <a:avLst/>
          </a:prstGeom>
          <a:noFill/>
          <a:ln w="28575" cap="flat" cmpd="sng">
            <a:solidFill>
              <a:schemeClr val="dk2"/>
            </a:solidFill>
            <a:prstDash val="solid"/>
            <a:round/>
            <a:headEnd type="none" w="sm" len="sm"/>
            <a:tailEnd type="none" w="sm" len="sm"/>
          </a:ln>
        </p:spPr>
      </p:pic>
      <p:sp>
        <p:nvSpPr>
          <p:cNvPr id="368" name="Google Shape;368;p56"/>
          <p:cNvSpPr txBox="1">
            <a:spLocks noGrp="1"/>
          </p:cNvSpPr>
          <p:nvPr>
            <p:ph type="title"/>
          </p:nvPr>
        </p:nvSpPr>
        <p:spPr>
          <a:xfrm>
            <a:off x="2052475" y="3031525"/>
            <a:ext cx="4391700" cy="15885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sz="3200"/>
              <a:t>Gary Maixner</a:t>
            </a:r>
            <a:endParaRPr sz="3200"/>
          </a:p>
          <a:p>
            <a:pPr marL="0" lvl="0" indent="0" algn="l" rtl="0">
              <a:spcBef>
                <a:spcPts val="0"/>
              </a:spcBef>
              <a:spcAft>
                <a:spcPts val="0"/>
              </a:spcAft>
              <a:buNone/>
            </a:pPr>
            <a:r>
              <a:rPr lang="en" sz="1800"/>
              <a:t>User Experience Librarian and Liaison to Communication Studies</a:t>
            </a:r>
            <a:endParaRPr sz="1800"/>
          </a:p>
          <a:p>
            <a:pPr marL="0" lvl="0" indent="0" algn="l" rtl="0">
              <a:spcBef>
                <a:spcPts val="0"/>
              </a:spcBef>
              <a:spcAft>
                <a:spcPts val="0"/>
              </a:spcAft>
              <a:buNone/>
            </a:pPr>
            <a:r>
              <a:rPr lang="en" sz="1800"/>
              <a:t>gmaixner@iu.edu</a:t>
            </a:r>
            <a:endParaRPr sz="1800"/>
          </a:p>
        </p:txBody>
      </p:sp>
      <p:pic>
        <p:nvPicPr>
          <p:cNvPr id="371" name="Google Shape;371;p56">
            <a:extLst>
              <a:ext uri="{C183D7F6-B498-43B3-948B-1728B52AA6E4}">
                <adec:decorative xmlns:adec="http://schemas.microsoft.com/office/drawing/2017/decorative" val="1"/>
              </a:ext>
            </a:extLst>
          </p:cNvPr>
          <p:cNvPicPr preferRelativeResize="0"/>
          <p:nvPr/>
        </p:nvPicPr>
        <p:blipFill>
          <a:blip r:embed="rId5">
            <a:alphaModFix/>
          </a:blip>
          <a:stretch>
            <a:fillRect/>
          </a:stretch>
        </p:blipFill>
        <p:spPr>
          <a:xfrm>
            <a:off x="6715070" y="1785475"/>
            <a:ext cx="1892175" cy="1892175"/>
          </a:xfrm>
          <a:prstGeom prst="rect">
            <a:avLst/>
          </a:prstGeom>
          <a:noFill/>
          <a:ln>
            <a:noFill/>
          </a:ln>
        </p:spPr>
      </p:pic>
      <p:cxnSp>
        <p:nvCxnSpPr>
          <p:cNvPr id="372" name="Google Shape;372;p56">
            <a:extLst>
              <a:ext uri="{C183D7F6-B498-43B3-948B-1728B52AA6E4}">
                <adec:decorative xmlns:adec="http://schemas.microsoft.com/office/drawing/2017/decorative" val="1"/>
              </a:ext>
            </a:extLst>
          </p:cNvPr>
          <p:cNvCxnSpPr/>
          <p:nvPr/>
        </p:nvCxnSpPr>
        <p:spPr>
          <a:xfrm>
            <a:off x="6282700" y="331575"/>
            <a:ext cx="0" cy="4369800"/>
          </a:xfrm>
          <a:prstGeom prst="straightConnector1">
            <a:avLst/>
          </a:prstGeom>
          <a:noFill/>
          <a:ln w="9525" cap="flat" cmpd="sng">
            <a:solidFill>
              <a:schemeClr val="dk2"/>
            </a:solidFill>
            <a:prstDash val="solid"/>
            <a:round/>
            <a:headEnd type="none" w="med" len="med"/>
            <a:tailEnd type="none" w="med" len="med"/>
          </a:ln>
        </p:spPr>
      </p:cxnSp>
      <p:sp>
        <p:nvSpPr>
          <p:cNvPr id="374" name="Google Shape;374;p56"/>
          <p:cNvSpPr txBox="1"/>
          <p:nvPr/>
        </p:nvSpPr>
        <p:spPr>
          <a:xfrm>
            <a:off x="6512175" y="883550"/>
            <a:ext cx="2193600" cy="677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600">
                <a:solidFill>
                  <a:schemeClr val="dk1"/>
                </a:solidFill>
                <a:latin typeface="Young Serif"/>
                <a:ea typeface="Young Serif"/>
                <a:cs typeface="Young Serif"/>
                <a:sym typeface="Young Serif"/>
              </a:rPr>
              <a:t>Link to Slides and Materials</a:t>
            </a:r>
            <a:endParaRPr sz="1200"/>
          </a:p>
        </p:txBody>
      </p:sp>
      <p:sp>
        <p:nvSpPr>
          <p:cNvPr id="373" name="Google Shape;373;p56"/>
          <p:cNvSpPr txBox="1"/>
          <p:nvPr/>
        </p:nvSpPr>
        <p:spPr>
          <a:xfrm>
            <a:off x="6647025" y="3902475"/>
            <a:ext cx="21594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u="sng">
                <a:solidFill>
                  <a:schemeClr val="hlink"/>
                </a:solidFill>
                <a:hlinkClick r:id="rId6"/>
              </a:rPr>
              <a:t>https://go.iu.edu/8t0u</a:t>
            </a:r>
            <a:r>
              <a:rPr lang="en"/>
              <a:t>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67"/>
        <p:cNvGrpSpPr/>
        <p:nvPr/>
      </p:nvGrpSpPr>
      <p:grpSpPr>
        <a:xfrm>
          <a:off x="0" y="0"/>
          <a:ext cx="0" cy="0"/>
          <a:chOff x="0" y="0"/>
          <a:chExt cx="0" cy="0"/>
        </a:xfrm>
      </p:grpSpPr>
      <p:sp>
        <p:nvSpPr>
          <p:cNvPr id="269" name="Google Shape;269;p44"/>
          <p:cNvSpPr txBox="1">
            <a:spLocks noGrp="1"/>
          </p:cNvSpPr>
          <p:nvPr>
            <p:ph type="title"/>
          </p:nvPr>
        </p:nvSpPr>
        <p:spPr>
          <a:xfrm>
            <a:off x="677325" y="1832775"/>
            <a:ext cx="3217200" cy="1484100"/>
          </a:xfrm>
          <a:prstGeom prst="rect">
            <a:avLst/>
          </a:prstGeom>
        </p:spPr>
        <p:txBody>
          <a:bodyPr spcFirstLastPara="1" wrap="square" lIns="91425" tIns="91425" rIns="91425" bIns="91425" anchor="ctr" anchorCtr="0">
            <a:normAutofit/>
          </a:bodyPr>
          <a:lstStyle/>
          <a:p>
            <a:pPr marL="0" lvl="0" indent="0" algn="l" rtl="0">
              <a:spcBef>
                <a:spcPts val="0"/>
              </a:spcBef>
              <a:spcAft>
                <a:spcPts val="0"/>
              </a:spcAft>
              <a:buNone/>
            </a:pPr>
            <a:r>
              <a:rPr lang="en"/>
              <a:t>Overview</a:t>
            </a:r>
            <a:endParaRPr/>
          </a:p>
        </p:txBody>
      </p:sp>
      <p:sp>
        <p:nvSpPr>
          <p:cNvPr id="268" name="Google Shape;268;p44"/>
          <p:cNvSpPr txBox="1">
            <a:spLocks noGrp="1"/>
          </p:cNvSpPr>
          <p:nvPr>
            <p:ph type="subTitle" idx="2"/>
          </p:nvPr>
        </p:nvSpPr>
        <p:spPr>
          <a:xfrm>
            <a:off x="4406650" y="764442"/>
            <a:ext cx="4409700" cy="54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Common Misconceptions</a:t>
            </a:r>
            <a:endParaRPr/>
          </a:p>
        </p:txBody>
      </p:sp>
      <p:sp>
        <p:nvSpPr>
          <p:cNvPr id="271" name="Google Shape;271;p44"/>
          <p:cNvSpPr txBox="1">
            <a:spLocks noGrp="1"/>
          </p:cNvSpPr>
          <p:nvPr>
            <p:ph type="subTitle" idx="4"/>
          </p:nvPr>
        </p:nvSpPr>
        <p:spPr>
          <a:xfrm>
            <a:off x="4406650" y="1568647"/>
            <a:ext cx="4409700" cy="54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Example Job Posting</a:t>
            </a:r>
            <a:endParaRPr/>
          </a:p>
        </p:txBody>
      </p:sp>
      <p:sp>
        <p:nvSpPr>
          <p:cNvPr id="273" name="Google Shape;273;p44"/>
          <p:cNvSpPr txBox="1">
            <a:spLocks noGrp="1"/>
          </p:cNvSpPr>
          <p:nvPr>
            <p:ph type="subTitle" idx="6"/>
          </p:nvPr>
        </p:nvSpPr>
        <p:spPr>
          <a:xfrm>
            <a:off x="4406650" y="2326603"/>
            <a:ext cx="4409700" cy="54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Resume vs CV</a:t>
            </a:r>
            <a:endParaRPr/>
          </a:p>
        </p:txBody>
      </p:sp>
      <p:sp>
        <p:nvSpPr>
          <p:cNvPr id="270" name="Google Shape;270;p44"/>
          <p:cNvSpPr txBox="1">
            <a:spLocks noGrp="1"/>
          </p:cNvSpPr>
          <p:nvPr>
            <p:ph type="subTitle" idx="3"/>
          </p:nvPr>
        </p:nvSpPr>
        <p:spPr>
          <a:xfrm>
            <a:off x="4406650" y="3084557"/>
            <a:ext cx="4409700" cy="54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Additional Suggestions</a:t>
            </a:r>
            <a:endParaRPr/>
          </a:p>
        </p:txBody>
      </p:sp>
      <p:sp>
        <p:nvSpPr>
          <p:cNvPr id="272" name="Google Shape;272;p44"/>
          <p:cNvSpPr txBox="1">
            <a:spLocks noGrp="1"/>
          </p:cNvSpPr>
          <p:nvPr>
            <p:ph type="subTitle" idx="5"/>
          </p:nvPr>
        </p:nvSpPr>
        <p:spPr>
          <a:xfrm>
            <a:off x="4406650" y="3842513"/>
            <a:ext cx="4409700" cy="54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Time for Questions</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77"/>
        <p:cNvGrpSpPr/>
        <p:nvPr/>
      </p:nvGrpSpPr>
      <p:grpSpPr>
        <a:xfrm>
          <a:off x="0" y="0"/>
          <a:ext cx="0" cy="0"/>
          <a:chOff x="0" y="0"/>
          <a:chExt cx="0" cy="0"/>
        </a:xfrm>
      </p:grpSpPr>
      <p:sp>
        <p:nvSpPr>
          <p:cNvPr id="278" name="Google Shape;278;p45"/>
          <p:cNvSpPr txBox="1">
            <a:spLocks noGrp="1"/>
          </p:cNvSpPr>
          <p:nvPr>
            <p:ph type="title"/>
          </p:nvPr>
        </p:nvSpPr>
        <p:spPr>
          <a:xfrm>
            <a:off x="635500" y="228600"/>
            <a:ext cx="7836900" cy="865800"/>
          </a:xfrm>
          <a:prstGeom prst="rect">
            <a:avLst/>
          </a:prstGeom>
        </p:spPr>
        <p:txBody>
          <a:bodyPr spcFirstLastPara="1" wrap="square" lIns="91425" tIns="91425" rIns="91425" bIns="91425" anchor="ctr" anchorCtr="0">
            <a:normAutofit/>
          </a:bodyPr>
          <a:lstStyle/>
          <a:p>
            <a:pPr marL="0" lvl="0" indent="0" algn="ctr" rtl="0">
              <a:spcBef>
                <a:spcPts val="0"/>
              </a:spcBef>
              <a:spcAft>
                <a:spcPts val="0"/>
              </a:spcAft>
              <a:buNone/>
            </a:pPr>
            <a:r>
              <a:rPr lang="en"/>
              <a:t>Common Misconceptions</a:t>
            </a:r>
            <a:endParaRPr/>
          </a:p>
        </p:txBody>
      </p:sp>
      <p:sp>
        <p:nvSpPr>
          <p:cNvPr id="280" name="Google Shape;280;p45"/>
          <p:cNvSpPr txBox="1">
            <a:spLocks noGrp="1"/>
          </p:cNvSpPr>
          <p:nvPr>
            <p:ph type="subTitle" idx="1"/>
          </p:nvPr>
        </p:nvSpPr>
        <p:spPr>
          <a:xfrm>
            <a:off x="228600" y="1322450"/>
            <a:ext cx="2768700" cy="450900"/>
          </a:xfrm>
          <a:prstGeom prst="rect">
            <a:avLst/>
          </a:prstGeom>
        </p:spPr>
        <p:txBody>
          <a:bodyPr spcFirstLastPara="1" wrap="square" lIns="171450" tIns="91425" rIns="91425" bIns="91425" anchor="ctr" anchorCtr="0">
            <a:noAutofit/>
          </a:bodyPr>
          <a:lstStyle/>
          <a:p>
            <a:pPr marL="0" lvl="0" indent="0" algn="l" rtl="0">
              <a:spcBef>
                <a:spcPts val="0"/>
              </a:spcBef>
              <a:spcAft>
                <a:spcPts val="0"/>
              </a:spcAft>
              <a:buNone/>
            </a:pPr>
            <a:r>
              <a:rPr lang="en"/>
              <a:t>One Page Max</a:t>
            </a:r>
            <a:endParaRPr/>
          </a:p>
        </p:txBody>
      </p:sp>
      <p:sp>
        <p:nvSpPr>
          <p:cNvPr id="281" name="Google Shape;281;p45"/>
          <p:cNvSpPr txBox="1">
            <a:spLocks noGrp="1"/>
          </p:cNvSpPr>
          <p:nvPr>
            <p:ph type="body" idx="3"/>
          </p:nvPr>
        </p:nvSpPr>
        <p:spPr>
          <a:xfrm>
            <a:off x="228600" y="1809225"/>
            <a:ext cx="2768700" cy="979800"/>
          </a:xfrm>
          <a:prstGeom prst="rect">
            <a:avLst/>
          </a:prstGeom>
        </p:spPr>
        <p:txBody>
          <a:bodyPr spcFirstLastPara="1" wrap="square" lIns="114300" tIns="91425" rIns="91425" bIns="91425" anchor="t" anchorCtr="0">
            <a:normAutofit/>
          </a:bodyPr>
          <a:lstStyle/>
          <a:p>
            <a:pPr marL="457200" lvl="0" indent="-292100" algn="l" rtl="0">
              <a:spcBef>
                <a:spcPts val="0"/>
              </a:spcBef>
              <a:spcAft>
                <a:spcPts val="0"/>
              </a:spcAft>
              <a:buSzPts val="1000"/>
              <a:buChar char="●"/>
            </a:pPr>
            <a:r>
              <a:rPr lang="en"/>
              <a:t>More than one page is acceptable and even preferred for library job postings</a:t>
            </a:r>
            <a:endParaRPr/>
          </a:p>
        </p:txBody>
      </p:sp>
      <p:sp>
        <p:nvSpPr>
          <p:cNvPr id="282" name="Google Shape;282;p45"/>
          <p:cNvSpPr txBox="1">
            <a:spLocks noGrp="1"/>
          </p:cNvSpPr>
          <p:nvPr>
            <p:ph type="subTitle" idx="4"/>
          </p:nvPr>
        </p:nvSpPr>
        <p:spPr>
          <a:xfrm>
            <a:off x="3187650" y="1322450"/>
            <a:ext cx="2768700" cy="450900"/>
          </a:xfrm>
          <a:prstGeom prst="rect">
            <a:avLst/>
          </a:prstGeom>
        </p:spPr>
        <p:txBody>
          <a:bodyPr spcFirstLastPara="1" wrap="square" lIns="171450" tIns="91425" rIns="91425" bIns="91425" anchor="ctr" anchorCtr="0">
            <a:noAutofit/>
          </a:bodyPr>
          <a:lstStyle/>
          <a:p>
            <a:pPr marL="0" lvl="0" indent="0" algn="l" rtl="0">
              <a:spcBef>
                <a:spcPts val="0"/>
              </a:spcBef>
              <a:spcAft>
                <a:spcPts val="0"/>
              </a:spcAft>
              <a:buNone/>
            </a:pPr>
            <a:r>
              <a:rPr lang="en"/>
              <a:t>Reusing Letters</a:t>
            </a:r>
            <a:endParaRPr/>
          </a:p>
        </p:txBody>
      </p:sp>
      <p:sp>
        <p:nvSpPr>
          <p:cNvPr id="283" name="Google Shape;283;p45"/>
          <p:cNvSpPr txBox="1">
            <a:spLocks noGrp="1"/>
          </p:cNvSpPr>
          <p:nvPr>
            <p:ph type="body" idx="5"/>
          </p:nvPr>
        </p:nvSpPr>
        <p:spPr>
          <a:xfrm>
            <a:off x="3187650" y="1809225"/>
            <a:ext cx="2768700" cy="1253700"/>
          </a:xfrm>
          <a:prstGeom prst="rect">
            <a:avLst/>
          </a:prstGeom>
        </p:spPr>
        <p:txBody>
          <a:bodyPr spcFirstLastPara="1" wrap="square" lIns="114300" tIns="91425" rIns="91425" bIns="91425" anchor="t" anchorCtr="0">
            <a:normAutofit lnSpcReduction="10000"/>
          </a:bodyPr>
          <a:lstStyle/>
          <a:p>
            <a:pPr marL="457200" lvl="0" indent="-292100" algn="l" rtl="0">
              <a:lnSpc>
                <a:spcPct val="115000"/>
              </a:lnSpc>
              <a:spcBef>
                <a:spcPts val="0"/>
              </a:spcBef>
              <a:spcAft>
                <a:spcPts val="0"/>
              </a:spcAft>
              <a:buClr>
                <a:schemeClr val="lt2"/>
              </a:buClr>
              <a:buSzPts val="1000"/>
              <a:buFont typeface="Rubik"/>
              <a:buChar char="●"/>
            </a:pPr>
            <a:r>
              <a:rPr lang="en"/>
              <a:t>Do </a:t>
            </a:r>
            <a:r>
              <a:rPr lang="en" b="1"/>
              <a:t>not</a:t>
            </a:r>
            <a:r>
              <a:rPr lang="en"/>
              <a:t> use the same cover letter for every job application</a:t>
            </a:r>
            <a:endParaRPr/>
          </a:p>
          <a:p>
            <a:pPr marL="457200" lvl="0" indent="-317500" algn="l" rtl="0">
              <a:lnSpc>
                <a:spcPct val="115000"/>
              </a:lnSpc>
              <a:spcBef>
                <a:spcPts val="0"/>
              </a:spcBef>
              <a:spcAft>
                <a:spcPts val="0"/>
              </a:spcAft>
              <a:buClr>
                <a:schemeClr val="accent4"/>
              </a:buClr>
              <a:buSzPts val="1400"/>
              <a:buFont typeface="Arial"/>
              <a:buChar char="●"/>
            </a:pPr>
            <a:r>
              <a:rPr lang="en"/>
              <a:t>You will not be able to speak to the job well enough when reusing</a:t>
            </a:r>
            <a:endParaRPr/>
          </a:p>
          <a:p>
            <a:pPr marL="0" lvl="0" indent="0" algn="l" rtl="0">
              <a:spcBef>
                <a:spcPts val="1200"/>
              </a:spcBef>
              <a:spcAft>
                <a:spcPts val="1200"/>
              </a:spcAft>
              <a:buNone/>
            </a:pPr>
            <a:endParaRPr/>
          </a:p>
        </p:txBody>
      </p:sp>
      <p:sp>
        <p:nvSpPr>
          <p:cNvPr id="284" name="Google Shape;284;p45"/>
          <p:cNvSpPr txBox="1">
            <a:spLocks noGrp="1"/>
          </p:cNvSpPr>
          <p:nvPr>
            <p:ph type="subTitle" idx="6"/>
          </p:nvPr>
        </p:nvSpPr>
        <p:spPr>
          <a:xfrm>
            <a:off x="6146700" y="1322450"/>
            <a:ext cx="2768700" cy="450900"/>
          </a:xfrm>
          <a:prstGeom prst="rect">
            <a:avLst/>
          </a:prstGeom>
        </p:spPr>
        <p:txBody>
          <a:bodyPr spcFirstLastPara="1" wrap="square" lIns="171450" tIns="91425" rIns="91425" bIns="91425" anchor="ctr" anchorCtr="0">
            <a:noAutofit/>
          </a:bodyPr>
          <a:lstStyle/>
          <a:p>
            <a:pPr marL="0" lvl="0" indent="0" algn="l" rtl="0">
              <a:spcBef>
                <a:spcPts val="0"/>
              </a:spcBef>
              <a:spcAft>
                <a:spcPts val="0"/>
              </a:spcAft>
              <a:buNone/>
            </a:pPr>
            <a:r>
              <a:rPr lang="en"/>
              <a:t>  Qualifications are ranked</a:t>
            </a:r>
            <a:endParaRPr/>
          </a:p>
        </p:txBody>
      </p:sp>
      <p:sp>
        <p:nvSpPr>
          <p:cNvPr id="285" name="Google Shape;285;p45"/>
          <p:cNvSpPr txBox="1">
            <a:spLocks noGrp="1"/>
          </p:cNvSpPr>
          <p:nvPr>
            <p:ph type="body" idx="7"/>
          </p:nvPr>
        </p:nvSpPr>
        <p:spPr>
          <a:xfrm>
            <a:off x="6146700" y="1809225"/>
            <a:ext cx="2768700" cy="1367400"/>
          </a:xfrm>
          <a:prstGeom prst="rect">
            <a:avLst/>
          </a:prstGeom>
        </p:spPr>
        <p:txBody>
          <a:bodyPr spcFirstLastPara="1" wrap="square" lIns="114300" tIns="91425" rIns="91425" bIns="91425" anchor="t" anchorCtr="0">
            <a:normAutofit/>
          </a:bodyPr>
          <a:lstStyle/>
          <a:p>
            <a:pPr marL="457200" lvl="0" indent="-292100" algn="l" rtl="0">
              <a:spcBef>
                <a:spcPts val="0"/>
              </a:spcBef>
              <a:spcAft>
                <a:spcPts val="0"/>
              </a:spcAft>
              <a:buClr>
                <a:schemeClr val="lt2"/>
              </a:buClr>
              <a:buSzPts val="1000"/>
              <a:buFont typeface="Rubik"/>
              <a:buChar char="●"/>
            </a:pPr>
            <a:r>
              <a:rPr lang="en"/>
              <a:t>While there may be some reason that things are ordered, don’t assume that one qualification is more important than the others</a:t>
            </a:r>
            <a:endParaRPr/>
          </a:p>
          <a:p>
            <a:pPr marL="457200" lvl="0" indent="0" algn="l" rtl="0">
              <a:spcBef>
                <a:spcPts val="1200"/>
              </a:spcBef>
              <a:spcAft>
                <a:spcPts val="1200"/>
              </a:spcAft>
              <a:buNone/>
            </a:pPr>
            <a:endParaRPr b="1"/>
          </a:p>
        </p:txBody>
      </p:sp>
      <p:pic>
        <p:nvPicPr>
          <p:cNvPr id="279" name="Google Shape;279;p45" descr="image of a fountain pen with writing on a page"/>
          <p:cNvPicPr preferRelativeResize="0">
            <a:picLocks noGrp="1"/>
          </p:cNvPicPr>
          <p:nvPr>
            <p:ph type="pic" idx="2"/>
          </p:nvPr>
        </p:nvPicPr>
        <p:blipFill rotWithShape="1">
          <a:blip r:embed="rId3">
            <a:alphaModFix/>
          </a:blip>
          <a:srcRect t="18231" b="49782"/>
          <a:stretch/>
        </p:blipFill>
        <p:spPr>
          <a:xfrm>
            <a:off x="228600" y="3062975"/>
            <a:ext cx="8686802" cy="1851899"/>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89"/>
        <p:cNvGrpSpPr/>
        <p:nvPr/>
      </p:nvGrpSpPr>
      <p:grpSpPr>
        <a:xfrm>
          <a:off x="0" y="0"/>
          <a:ext cx="0" cy="0"/>
          <a:chOff x="0" y="0"/>
          <a:chExt cx="0" cy="0"/>
        </a:xfrm>
      </p:grpSpPr>
      <p:sp>
        <p:nvSpPr>
          <p:cNvPr id="290" name="Google Shape;290;p46"/>
          <p:cNvSpPr txBox="1">
            <a:spLocks noGrp="1"/>
          </p:cNvSpPr>
          <p:nvPr>
            <p:ph type="title"/>
          </p:nvPr>
        </p:nvSpPr>
        <p:spPr>
          <a:xfrm>
            <a:off x="635500" y="228600"/>
            <a:ext cx="7836900" cy="865800"/>
          </a:xfrm>
          <a:prstGeom prst="rect">
            <a:avLst/>
          </a:prstGeom>
        </p:spPr>
        <p:txBody>
          <a:bodyPr spcFirstLastPara="1" wrap="square" lIns="91425" tIns="91425" rIns="91425" bIns="91425" anchor="ctr" anchorCtr="0">
            <a:normAutofit/>
          </a:bodyPr>
          <a:lstStyle/>
          <a:p>
            <a:pPr marL="0" lvl="0" indent="0" algn="ctr" rtl="0">
              <a:spcBef>
                <a:spcPts val="0"/>
              </a:spcBef>
              <a:spcAft>
                <a:spcPts val="0"/>
              </a:spcAft>
              <a:buNone/>
            </a:pPr>
            <a:r>
              <a:rPr lang="en"/>
              <a:t>Write with Purpose</a:t>
            </a:r>
            <a:endParaRPr/>
          </a:p>
        </p:txBody>
      </p:sp>
      <p:sp>
        <p:nvSpPr>
          <p:cNvPr id="291" name="Google Shape;291;p46"/>
          <p:cNvSpPr txBox="1">
            <a:spLocks noGrp="1"/>
          </p:cNvSpPr>
          <p:nvPr>
            <p:ph type="subTitle" idx="1"/>
          </p:nvPr>
        </p:nvSpPr>
        <p:spPr>
          <a:xfrm>
            <a:off x="635500" y="1092900"/>
            <a:ext cx="7836900" cy="4410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Don’t be Humble in your Cover Letter</a:t>
            </a:r>
            <a:endParaRPr/>
          </a:p>
        </p:txBody>
      </p:sp>
      <p:sp>
        <p:nvSpPr>
          <p:cNvPr id="293" name="Google Shape;293;p46"/>
          <p:cNvSpPr txBox="1">
            <a:spLocks noGrp="1"/>
          </p:cNvSpPr>
          <p:nvPr>
            <p:ph type="body" idx="3"/>
          </p:nvPr>
        </p:nvSpPr>
        <p:spPr>
          <a:xfrm>
            <a:off x="456400" y="1983350"/>
            <a:ext cx="3780300" cy="2713200"/>
          </a:xfrm>
          <a:prstGeom prst="rect">
            <a:avLst/>
          </a:prstGeom>
        </p:spPr>
        <p:txBody>
          <a:bodyPr spcFirstLastPara="1" wrap="square" lIns="91425" tIns="91425" rIns="91425" bIns="91425" anchor="t" anchorCtr="0">
            <a:normAutofit/>
          </a:bodyPr>
          <a:lstStyle/>
          <a:p>
            <a:pPr marL="457200" lvl="0" indent="-314325" algn="l" rtl="0">
              <a:spcBef>
                <a:spcPts val="0"/>
              </a:spcBef>
              <a:spcAft>
                <a:spcPts val="0"/>
              </a:spcAft>
              <a:buSzPts val="1350"/>
              <a:buChar char="●"/>
            </a:pPr>
            <a:r>
              <a:rPr lang="en"/>
              <a:t>Use strong language throughout</a:t>
            </a:r>
            <a:endParaRPr/>
          </a:p>
          <a:p>
            <a:pPr marL="914400" lvl="1" indent="-314325" algn="l" rtl="0">
              <a:spcBef>
                <a:spcPts val="0"/>
              </a:spcBef>
              <a:spcAft>
                <a:spcPts val="0"/>
              </a:spcAft>
              <a:buSzPts val="1350"/>
              <a:buChar char="○"/>
            </a:pPr>
            <a:r>
              <a:rPr lang="en"/>
              <a:t>Avoid wording like “contributed,” instead speak to what you actually did</a:t>
            </a:r>
            <a:endParaRPr/>
          </a:p>
          <a:p>
            <a:pPr marL="457200" lvl="0" indent="-314325" algn="l" rtl="0">
              <a:spcBef>
                <a:spcPts val="0"/>
              </a:spcBef>
              <a:spcAft>
                <a:spcPts val="0"/>
              </a:spcAft>
              <a:buSzPts val="1350"/>
              <a:buChar char="●"/>
            </a:pPr>
            <a:r>
              <a:rPr lang="en"/>
              <a:t>Never sell your accomplishments short</a:t>
            </a:r>
            <a:endParaRPr/>
          </a:p>
          <a:p>
            <a:pPr marL="457200" lvl="0" indent="-314325" algn="l" rtl="0">
              <a:spcBef>
                <a:spcPts val="0"/>
              </a:spcBef>
              <a:spcAft>
                <a:spcPts val="0"/>
              </a:spcAft>
              <a:buSzPts val="1350"/>
              <a:buChar char="●"/>
            </a:pPr>
            <a:r>
              <a:rPr lang="en"/>
              <a:t>Outright state that you are an ideal candidate for the position</a:t>
            </a:r>
            <a:endParaRPr/>
          </a:p>
          <a:p>
            <a:pPr marL="457200" lvl="0" indent="-314325" algn="l" rtl="0">
              <a:spcBef>
                <a:spcPts val="0"/>
              </a:spcBef>
              <a:spcAft>
                <a:spcPts val="0"/>
              </a:spcAft>
              <a:buSzPts val="1350"/>
              <a:buChar char="●"/>
            </a:pPr>
            <a:r>
              <a:rPr lang="en"/>
              <a:t>Use active voice</a:t>
            </a:r>
            <a:endParaRPr/>
          </a:p>
          <a:p>
            <a:pPr marL="914400" lvl="1" indent="-314325" algn="l" rtl="0">
              <a:spcBef>
                <a:spcPts val="0"/>
              </a:spcBef>
              <a:spcAft>
                <a:spcPts val="0"/>
              </a:spcAft>
              <a:buSzPts val="1350"/>
              <a:buChar char="○"/>
            </a:pPr>
            <a:r>
              <a:rPr lang="en"/>
              <a:t>Makes it easier to read and parse</a:t>
            </a:r>
            <a:endParaRPr/>
          </a:p>
        </p:txBody>
      </p:sp>
      <p:pic>
        <p:nvPicPr>
          <p:cNvPr id="292" name="Google Shape;292;p46" descr="three young girls learning to shoot a bow and arrow"/>
          <p:cNvPicPr preferRelativeResize="0">
            <a:picLocks noGrp="1"/>
          </p:cNvPicPr>
          <p:nvPr>
            <p:ph type="pic" idx="2"/>
          </p:nvPr>
        </p:nvPicPr>
        <p:blipFill rotWithShape="1">
          <a:blip r:embed="rId3">
            <a:alphaModFix/>
          </a:blip>
          <a:srcRect l="9311" t="21286" r="13670" b="35674"/>
          <a:stretch/>
        </p:blipFill>
        <p:spPr>
          <a:xfrm>
            <a:off x="4685900" y="1762300"/>
            <a:ext cx="4229400" cy="3152401"/>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97"/>
        <p:cNvGrpSpPr/>
        <p:nvPr/>
      </p:nvGrpSpPr>
      <p:grpSpPr>
        <a:xfrm>
          <a:off x="0" y="0"/>
          <a:ext cx="0" cy="0"/>
          <a:chOff x="0" y="0"/>
          <a:chExt cx="0" cy="0"/>
        </a:xfrm>
      </p:grpSpPr>
      <p:sp>
        <p:nvSpPr>
          <p:cNvPr id="298" name="Google Shape;298;p47"/>
          <p:cNvSpPr txBox="1">
            <a:spLocks noGrp="1"/>
          </p:cNvSpPr>
          <p:nvPr>
            <p:ph type="title"/>
          </p:nvPr>
        </p:nvSpPr>
        <p:spPr>
          <a:xfrm>
            <a:off x="635500" y="228600"/>
            <a:ext cx="7836900" cy="865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2700"/>
              <a:t>Example Job Posting: </a:t>
            </a:r>
            <a:endParaRPr sz="2700"/>
          </a:p>
          <a:p>
            <a:pPr marL="0" lvl="0" indent="0" algn="ctr" rtl="0">
              <a:spcBef>
                <a:spcPts val="0"/>
              </a:spcBef>
              <a:spcAft>
                <a:spcPts val="0"/>
              </a:spcAft>
              <a:buNone/>
            </a:pPr>
            <a:r>
              <a:rPr lang="en" sz="2700"/>
              <a:t>Digital Publishing and Repository Librarian</a:t>
            </a:r>
            <a:endParaRPr sz="2700"/>
          </a:p>
        </p:txBody>
      </p:sp>
      <p:pic>
        <p:nvPicPr>
          <p:cNvPr id="299" name="Google Shape;299;p47" descr="First page of the digital publishing and repository librarian job posting. Lists information about the IU indy university library, the position, and what a successful candidate would be."/>
          <p:cNvPicPr preferRelativeResize="0">
            <a:picLocks noGrp="1"/>
          </p:cNvPicPr>
          <p:nvPr>
            <p:ph type="pic" idx="2"/>
          </p:nvPr>
        </p:nvPicPr>
        <p:blipFill rotWithShape="1">
          <a:blip r:embed="rId3">
            <a:alphaModFix/>
          </a:blip>
          <a:srcRect t="13223" b="20560"/>
          <a:stretch/>
        </p:blipFill>
        <p:spPr>
          <a:xfrm>
            <a:off x="228600" y="1322475"/>
            <a:ext cx="4193153" cy="3592499"/>
          </a:xfrm>
          <a:prstGeom prst="rect">
            <a:avLst/>
          </a:prstGeom>
        </p:spPr>
      </p:pic>
      <p:pic>
        <p:nvPicPr>
          <p:cNvPr id="300" name="Google Shape;300;p47" descr="Continued digital publishing and repository librarian job posting, a listing of the responsibilities of the job"/>
          <p:cNvPicPr preferRelativeResize="0">
            <a:picLocks noGrp="1"/>
          </p:cNvPicPr>
          <p:nvPr>
            <p:ph type="pic" idx="2"/>
          </p:nvPr>
        </p:nvPicPr>
        <p:blipFill rotWithShape="1">
          <a:blip r:embed="rId3">
            <a:alphaModFix/>
          </a:blip>
          <a:srcRect t="77887" b="4167"/>
          <a:stretch/>
        </p:blipFill>
        <p:spPr>
          <a:xfrm>
            <a:off x="4572000" y="1704224"/>
            <a:ext cx="4340527" cy="1007749"/>
          </a:xfrm>
          <a:prstGeom prst="rect">
            <a:avLst/>
          </a:prstGeom>
        </p:spPr>
      </p:pic>
      <p:pic>
        <p:nvPicPr>
          <p:cNvPr id="301" name="Google Shape;301;p47" descr="Continued responsibilities of the job as well as required and preferred qualifications"/>
          <p:cNvPicPr preferRelativeResize="0">
            <a:picLocks noGrp="1"/>
          </p:cNvPicPr>
          <p:nvPr>
            <p:ph type="pic" idx="2"/>
          </p:nvPr>
        </p:nvPicPr>
        <p:blipFill rotWithShape="1">
          <a:blip r:embed="rId4">
            <a:alphaModFix/>
          </a:blip>
          <a:srcRect t="8401" b="49274"/>
          <a:stretch/>
        </p:blipFill>
        <p:spPr>
          <a:xfrm>
            <a:off x="4572000" y="2234825"/>
            <a:ext cx="4340527" cy="2376602"/>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05"/>
        <p:cNvGrpSpPr/>
        <p:nvPr/>
      </p:nvGrpSpPr>
      <p:grpSpPr>
        <a:xfrm>
          <a:off x="0" y="0"/>
          <a:ext cx="0" cy="0"/>
          <a:chOff x="0" y="0"/>
          <a:chExt cx="0" cy="0"/>
        </a:xfrm>
      </p:grpSpPr>
      <p:sp>
        <p:nvSpPr>
          <p:cNvPr id="306" name="Google Shape;306;p48"/>
          <p:cNvSpPr txBox="1">
            <a:spLocks noGrp="1"/>
          </p:cNvSpPr>
          <p:nvPr>
            <p:ph type="title"/>
          </p:nvPr>
        </p:nvSpPr>
        <p:spPr>
          <a:xfrm>
            <a:off x="635500" y="228600"/>
            <a:ext cx="7836900" cy="865800"/>
          </a:xfrm>
          <a:prstGeom prst="rect">
            <a:avLst/>
          </a:prstGeom>
        </p:spPr>
        <p:txBody>
          <a:bodyPr spcFirstLastPara="1" wrap="square" lIns="91425" tIns="91425" rIns="91425" bIns="91425" anchor="ctr" anchorCtr="0">
            <a:normAutofit/>
          </a:bodyPr>
          <a:lstStyle/>
          <a:p>
            <a:pPr marL="0" lvl="0" indent="0" algn="ctr" rtl="0">
              <a:spcBef>
                <a:spcPts val="0"/>
              </a:spcBef>
              <a:spcAft>
                <a:spcPts val="0"/>
              </a:spcAft>
              <a:buNone/>
            </a:pPr>
            <a:r>
              <a:rPr lang="en"/>
              <a:t>Example Job Posting</a:t>
            </a:r>
            <a:endParaRPr/>
          </a:p>
        </p:txBody>
      </p:sp>
      <p:sp>
        <p:nvSpPr>
          <p:cNvPr id="307" name="Google Shape;307;p48"/>
          <p:cNvSpPr txBox="1">
            <a:spLocks noGrp="1"/>
          </p:cNvSpPr>
          <p:nvPr>
            <p:ph type="subTitle" idx="1"/>
          </p:nvPr>
        </p:nvSpPr>
        <p:spPr>
          <a:xfrm>
            <a:off x="635500" y="1092900"/>
            <a:ext cx="7836900" cy="4410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How to Read</a:t>
            </a:r>
            <a:endParaRPr/>
          </a:p>
        </p:txBody>
      </p:sp>
      <p:sp>
        <p:nvSpPr>
          <p:cNvPr id="308" name="Google Shape;308;p48"/>
          <p:cNvSpPr txBox="1">
            <a:spLocks noGrp="1"/>
          </p:cNvSpPr>
          <p:nvPr>
            <p:ph type="body" idx="3"/>
          </p:nvPr>
        </p:nvSpPr>
        <p:spPr>
          <a:xfrm>
            <a:off x="456400" y="1907150"/>
            <a:ext cx="3780300" cy="2998500"/>
          </a:xfrm>
          <a:prstGeom prst="rect">
            <a:avLst/>
          </a:prstGeom>
        </p:spPr>
        <p:txBody>
          <a:bodyPr spcFirstLastPara="1" wrap="square" lIns="91425" tIns="91425" rIns="91425" bIns="91425" anchor="t" anchorCtr="0">
            <a:noAutofit/>
          </a:bodyPr>
          <a:lstStyle/>
          <a:p>
            <a:pPr marL="457200" lvl="0" indent="-314325" algn="l" rtl="0">
              <a:spcBef>
                <a:spcPts val="0"/>
              </a:spcBef>
              <a:spcAft>
                <a:spcPts val="0"/>
              </a:spcAft>
              <a:buSzPts val="1350"/>
              <a:buChar char="●"/>
            </a:pPr>
            <a:r>
              <a:rPr lang="en" sz="1200" dirty="0"/>
              <a:t>Focus on the bullet points</a:t>
            </a:r>
            <a:endParaRPr sz="1200" dirty="0"/>
          </a:p>
          <a:p>
            <a:pPr marL="914400" lvl="1" indent="-314325" algn="l" rtl="0">
              <a:spcBef>
                <a:spcPts val="0"/>
              </a:spcBef>
              <a:spcAft>
                <a:spcPts val="0"/>
              </a:spcAft>
              <a:buSzPts val="1350"/>
              <a:buChar char="○"/>
            </a:pPr>
            <a:r>
              <a:rPr lang="en" sz="1200" dirty="0"/>
              <a:t>Responsibilities</a:t>
            </a:r>
            <a:endParaRPr sz="1200" dirty="0"/>
          </a:p>
          <a:p>
            <a:pPr marL="914400" lvl="1" indent="-314325" algn="l" rtl="0">
              <a:spcBef>
                <a:spcPts val="0"/>
              </a:spcBef>
              <a:spcAft>
                <a:spcPts val="0"/>
              </a:spcAft>
              <a:buSzPts val="1350"/>
              <a:buChar char="○"/>
            </a:pPr>
            <a:r>
              <a:rPr lang="en" sz="1200" dirty="0"/>
              <a:t>Required Qualifications</a:t>
            </a:r>
            <a:endParaRPr sz="1200" dirty="0"/>
          </a:p>
          <a:p>
            <a:pPr marL="914400" lvl="1" indent="-314325" algn="l" rtl="0">
              <a:spcBef>
                <a:spcPts val="0"/>
              </a:spcBef>
              <a:spcAft>
                <a:spcPts val="0"/>
              </a:spcAft>
              <a:buSzPts val="1350"/>
              <a:buChar char="○"/>
            </a:pPr>
            <a:r>
              <a:rPr lang="en" sz="1200" dirty="0"/>
              <a:t>Preferred Qualifications</a:t>
            </a:r>
            <a:br>
              <a:rPr lang="en" sz="1200" dirty="0"/>
            </a:br>
            <a:endParaRPr sz="1200" dirty="0"/>
          </a:p>
          <a:p>
            <a:pPr marL="457200" lvl="0" indent="-314325" algn="l" rtl="0">
              <a:spcBef>
                <a:spcPts val="0"/>
              </a:spcBef>
              <a:spcAft>
                <a:spcPts val="0"/>
              </a:spcAft>
              <a:buSzPts val="1350"/>
              <a:buChar char="●"/>
            </a:pPr>
            <a:r>
              <a:rPr lang="en" sz="1200" dirty="0"/>
              <a:t>Remember that you should be excited by the job - read any information about the institution and the environment</a:t>
            </a:r>
            <a:br>
              <a:rPr lang="en" sz="1200" dirty="0"/>
            </a:br>
            <a:endParaRPr sz="1200" dirty="0"/>
          </a:p>
          <a:p>
            <a:pPr marL="457200" lvl="0" indent="-314325" algn="l" rtl="0">
              <a:spcBef>
                <a:spcPts val="0"/>
              </a:spcBef>
              <a:spcAft>
                <a:spcPts val="0"/>
              </a:spcAft>
              <a:buSzPts val="1350"/>
              <a:buChar char="●"/>
            </a:pPr>
            <a:r>
              <a:rPr lang="en" sz="1200" dirty="0"/>
              <a:t>Ask yourself how this job will serve your career. Sometimes that answer is just getting a foot in the door of the profession</a:t>
            </a:r>
            <a:endParaRPr sz="1200" dirty="0"/>
          </a:p>
        </p:txBody>
      </p:sp>
      <p:pic>
        <p:nvPicPr>
          <p:cNvPr id="309" name="Google Shape;309;p48" descr="Responsibilities of the job as well as required and preferred qualifications, the same image as on the previous slide"/>
          <p:cNvPicPr preferRelativeResize="0">
            <a:picLocks noGrp="1"/>
          </p:cNvPicPr>
          <p:nvPr>
            <p:ph type="pic" idx="2"/>
          </p:nvPr>
        </p:nvPicPr>
        <p:blipFill rotWithShape="1">
          <a:blip r:embed="rId3">
            <a:alphaModFix/>
          </a:blip>
          <a:srcRect t="12731" b="12731"/>
          <a:stretch/>
        </p:blipFill>
        <p:spPr>
          <a:xfrm>
            <a:off x="4685900" y="1762300"/>
            <a:ext cx="4229402" cy="3152399"/>
          </a:xfrm>
          <a:prstGeom prst="rect">
            <a:avLst/>
          </a:prstGeom>
        </p:spPr>
      </p:pic>
      <p:pic>
        <p:nvPicPr>
          <p:cNvPr id="310" name="Google Shape;310;p48" descr="Responsibilities and qualifications of the job posting, same as on the previous slide"/>
          <p:cNvPicPr preferRelativeResize="0">
            <a:picLocks noGrp="1"/>
          </p:cNvPicPr>
          <p:nvPr>
            <p:ph type="pic" idx="2"/>
          </p:nvPr>
        </p:nvPicPr>
        <p:blipFill rotWithShape="1">
          <a:blip r:embed="rId4">
            <a:alphaModFix/>
          </a:blip>
          <a:srcRect l="2562" t="77887" b="4167"/>
          <a:stretch/>
        </p:blipFill>
        <p:spPr>
          <a:xfrm>
            <a:off x="4683125" y="1884900"/>
            <a:ext cx="4229400" cy="1007749"/>
          </a:xfrm>
          <a:prstGeom prst="rect">
            <a:avLst/>
          </a:prstGeom>
        </p:spPr>
      </p:pic>
      <p:pic>
        <p:nvPicPr>
          <p:cNvPr id="311" name="Google Shape;311;p48" descr="More qualifications for the job, same as on the previous slide"/>
          <p:cNvPicPr preferRelativeResize="0">
            <a:picLocks noGrp="1"/>
          </p:cNvPicPr>
          <p:nvPr>
            <p:ph type="pic" idx="2"/>
          </p:nvPr>
        </p:nvPicPr>
        <p:blipFill rotWithShape="1">
          <a:blip r:embed="rId5">
            <a:alphaModFix/>
          </a:blip>
          <a:srcRect l="2562" t="8401" b="49274"/>
          <a:stretch/>
        </p:blipFill>
        <p:spPr>
          <a:xfrm>
            <a:off x="4683125" y="2415500"/>
            <a:ext cx="4229400" cy="2376602"/>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15"/>
        <p:cNvGrpSpPr/>
        <p:nvPr/>
      </p:nvGrpSpPr>
      <p:grpSpPr>
        <a:xfrm>
          <a:off x="0" y="0"/>
          <a:ext cx="0" cy="0"/>
          <a:chOff x="0" y="0"/>
          <a:chExt cx="0" cy="0"/>
        </a:xfrm>
      </p:grpSpPr>
      <p:sp>
        <p:nvSpPr>
          <p:cNvPr id="316" name="Google Shape;316;p49"/>
          <p:cNvSpPr txBox="1">
            <a:spLocks noGrp="1"/>
          </p:cNvSpPr>
          <p:nvPr>
            <p:ph type="title"/>
          </p:nvPr>
        </p:nvSpPr>
        <p:spPr>
          <a:xfrm>
            <a:off x="635500" y="228600"/>
            <a:ext cx="7836900" cy="865800"/>
          </a:xfrm>
          <a:prstGeom prst="rect">
            <a:avLst/>
          </a:prstGeom>
        </p:spPr>
        <p:txBody>
          <a:bodyPr spcFirstLastPara="1" wrap="square" lIns="91425" tIns="91425" rIns="91425" bIns="91425" anchor="ctr" anchorCtr="0">
            <a:normAutofit/>
          </a:bodyPr>
          <a:lstStyle/>
          <a:p>
            <a:pPr marL="0" lvl="0" indent="0" algn="ctr" rtl="0">
              <a:spcBef>
                <a:spcPts val="0"/>
              </a:spcBef>
              <a:spcAft>
                <a:spcPts val="0"/>
              </a:spcAft>
              <a:buNone/>
            </a:pPr>
            <a:r>
              <a:rPr lang="en"/>
              <a:t>Example Job Posting</a:t>
            </a:r>
            <a:endParaRPr/>
          </a:p>
        </p:txBody>
      </p:sp>
      <p:sp>
        <p:nvSpPr>
          <p:cNvPr id="317" name="Google Shape;317;p49"/>
          <p:cNvSpPr txBox="1">
            <a:spLocks noGrp="1"/>
          </p:cNvSpPr>
          <p:nvPr>
            <p:ph type="subTitle" idx="3"/>
          </p:nvPr>
        </p:nvSpPr>
        <p:spPr>
          <a:xfrm>
            <a:off x="635500" y="1092900"/>
            <a:ext cx="7836900" cy="4410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Mapping Experiences to Requirements</a:t>
            </a:r>
            <a:endParaRPr/>
          </a:p>
        </p:txBody>
      </p:sp>
      <p:sp>
        <p:nvSpPr>
          <p:cNvPr id="318" name="Google Shape;318;p49"/>
          <p:cNvSpPr txBox="1">
            <a:spLocks noGrp="1"/>
          </p:cNvSpPr>
          <p:nvPr>
            <p:ph type="body" idx="1"/>
          </p:nvPr>
        </p:nvSpPr>
        <p:spPr>
          <a:xfrm>
            <a:off x="679925" y="1815325"/>
            <a:ext cx="3486000" cy="2928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Requirements:</a:t>
            </a:r>
            <a:endParaRPr/>
          </a:p>
          <a:p>
            <a:pPr marL="457200" lvl="0" indent="-304800" algn="l" rtl="0">
              <a:spcBef>
                <a:spcPts val="1200"/>
              </a:spcBef>
              <a:spcAft>
                <a:spcPts val="0"/>
              </a:spcAft>
              <a:buSzPts val="1200"/>
              <a:buAutoNum type="arabicPeriod"/>
            </a:pPr>
            <a:r>
              <a:rPr lang="en" sz="1200" b="0"/>
              <a:t>Experience with digital publishing tools (e.g., DSpace, OJS)</a:t>
            </a:r>
            <a:endParaRPr sz="1200" b="0"/>
          </a:p>
          <a:p>
            <a:pPr marL="457200" lvl="0" indent="-304800" algn="l" rtl="0">
              <a:spcBef>
                <a:spcPts val="0"/>
              </a:spcBef>
              <a:spcAft>
                <a:spcPts val="0"/>
              </a:spcAft>
              <a:buSzPts val="1200"/>
              <a:buAutoNum type="arabicPeriod"/>
            </a:pPr>
            <a:r>
              <a:rPr lang="en" sz="1200" b="0"/>
              <a:t>Broad knowledge of scholarly communication issues within higher education</a:t>
            </a:r>
            <a:endParaRPr sz="1200" b="0"/>
          </a:p>
          <a:p>
            <a:pPr marL="457200" lvl="0" indent="-304800" algn="l" rtl="0">
              <a:spcBef>
                <a:spcPts val="0"/>
              </a:spcBef>
              <a:spcAft>
                <a:spcPts val="0"/>
              </a:spcAft>
              <a:buSzPts val="1200"/>
              <a:buAutoNum type="arabicPeriod"/>
            </a:pPr>
            <a:r>
              <a:rPr lang="en" sz="1200" b="0"/>
              <a:t>Excellent oral and written communication skills</a:t>
            </a:r>
            <a:endParaRPr sz="1200" b="0"/>
          </a:p>
          <a:p>
            <a:pPr marL="457200" lvl="0" indent="-304800" algn="l" rtl="0">
              <a:spcBef>
                <a:spcPts val="0"/>
              </a:spcBef>
              <a:spcAft>
                <a:spcPts val="0"/>
              </a:spcAft>
              <a:buSzPts val="1200"/>
              <a:buAutoNum type="arabicPeriod"/>
            </a:pPr>
            <a:r>
              <a:rPr lang="en" sz="1200" b="0"/>
              <a:t>Demonstrated ability to work collaboratively</a:t>
            </a:r>
            <a:endParaRPr sz="1200" b="0"/>
          </a:p>
          <a:p>
            <a:pPr marL="457200" lvl="0" indent="-304800" algn="l" rtl="0">
              <a:spcBef>
                <a:spcPts val="0"/>
              </a:spcBef>
              <a:spcAft>
                <a:spcPts val="0"/>
              </a:spcAft>
              <a:buSzPts val="1200"/>
              <a:buAutoNum type="arabicPeriod"/>
            </a:pPr>
            <a:r>
              <a:rPr lang="en" sz="1200" b="0"/>
              <a:t>Demonstrated ability to solve emerging and sometimes ambiguous problems</a:t>
            </a:r>
            <a:endParaRPr sz="1200" b="0"/>
          </a:p>
          <a:p>
            <a:pPr marL="457200" lvl="0" indent="-304800" algn="l" rtl="0">
              <a:spcBef>
                <a:spcPts val="0"/>
              </a:spcBef>
              <a:spcAft>
                <a:spcPts val="0"/>
              </a:spcAft>
              <a:buSzPts val="1200"/>
              <a:buAutoNum type="arabicPeriod"/>
            </a:pPr>
            <a:r>
              <a:rPr lang="en" sz="1200" b="0"/>
              <a:t>Commitment to open knowledge, open access, or open research practices</a:t>
            </a:r>
            <a:endParaRPr sz="1200" b="0"/>
          </a:p>
          <a:p>
            <a:pPr marL="457200" lvl="0" indent="0" algn="l" rtl="0">
              <a:spcBef>
                <a:spcPts val="1200"/>
              </a:spcBef>
              <a:spcAft>
                <a:spcPts val="1200"/>
              </a:spcAft>
              <a:buNone/>
            </a:pPr>
            <a:endParaRPr sz="1200" b="0"/>
          </a:p>
        </p:txBody>
      </p:sp>
      <p:sp>
        <p:nvSpPr>
          <p:cNvPr id="319" name="Google Shape;319;p49"/>
          <p:cNvSpPr txBox="1">
            <a:spLocks noGrp="1"/>
          </p:cNvSpPr>
          <p:nvPr>
            <p:ph type="body" idx="2"/>
          </p:nvPr>
        </p:nvSpPr>
        <p:spPr>
          <a:xfrm>
            <a:off x="5162500" y="1815325"/>
            <a:ext cx="3309900" cy="2928600"/>
          </a:xfrm>
          <a:prstGeom prst="rect">
            <a:avLst/>
          </a:prstGeom>
        </p:spPr>
        <p:txBody>
          <a:bodyPr spcFirstLastPara="1" wrap="square" lIns="91425" tIns="91425" rIns="91425" bIns="91425" anchor="t" anchorCtr="0">
            <a:normAutofit lnSpcReduction="20000"/>
          </a:bodyPr>
          <a:lstStyle/>
          <a:p>
            <a:pPr marL="0" lvl="0" indent="0" algn="ctr" rtl="0">
              <a:spcBef>
                <a:spcPts val="0"/>
              </a:spcBef>
              <a:spcAft>
                <a:spcPts val="0"/>
              </a:spcAft>
              <a:buNone/>
            </a:pPr>
            <a:r>
              <a:rPr lang="en"/>
              <a:t>Experience:</a:t>
            </a:r>
            <a:endParaRPr/>
          </a:p>
          <a:p>
            <a:pPr marL="457200" lvl="0" indent="-304800" algn="l" rtl="0">
              <a:spcBef>
                <a:spcPts val="1200"/>
              </a:spcBef>
              <a:spcAft>
                <a:spcPts val="0"/>
              </a:spcAft>
              <a:buSzPts val="1200"/>
              <a:buAutoNum type="arabicPeriod"/>
            </a:pPr>
            <a:r>
              <a:rPr lang="en" sz="1200" b="0"/>
              <a:t>Using ScholarWorks in current position, experience with digital publishing platforms during graduate program</a:t>
            </a:r>
            <a:endParaRPr sz="1200" b="0"/>
          </a:p>
          <a:p>
            <a:pPr marL="457200" lvl="0" indent="-304800" algn="l" rtl="0">
              <a:spcBef>
                <a:spcPts val="0"/>
              </a:spcBef>
              <a:spcAft>
                <a:spcPts val="0"/>
              </a:spcAft>
              <a:buSzPts val="1200"/>
              <a:buAutoNum type="arabicPeriod"/>
            </a:pPr>
            <a:r>
              <a:rPr lang="en" sz="1200" b="0"/>
              <a:t>Knowledge of scholarly communication from graduate program (i.e. benefiting from OA as a student)</a:t>
            </a:r>
            <a:endParaRPr sz="1200" b="0"/>
          </a:p>
          <a:p>
            <a:pPr marL="457200" lvl="0" indent="-304800" algn="l" rtl="0">
              <a:spcBef>
                <a:spcPts val="0"/>
              </a:spcBef>
              <a:spcAft>
                <a:spcPts val="0"/>
              </a:spcAft>
              <a:buSzPts val="1200"/>
              <a:buAutoNum type="arabicPeriod"/>
            </a:pPr>
            <a:r>
              <a:rPr lang="en" sz="1200" b="0"/>
              <a:t>Shown through letter as well current position communication with large numbers of people</a:t>
            </a:r>
            <a:endParaRPr sz="1200" b="0"/>
          </a:p>
          <a:p>
            <a:pPr marL="457200" lvl="0" indent="-304800" algn="l" rtl="0">
              <a:spcBef>
                <a:spcPts val="0"/>
              </a:spcBef>
              <a:spcAft>
                <a:spcPts val="0"/>
              </a:spcAft>
              <a:buSzPts val="1200"/>
              <a:buAutoNum type="arabicPeriod"/>
            </a:pPr>
            <a:r>
              <a:rPr lang="en" sz="1200" b="0"/>
              <a:t>Collaborative work across campus with various departments including faculty and staff</a:t>
            </a:r>
            <a:endParaRPr sz="1200" b="0"/>
          </a:p>
          <a:p>
            <a:pPr marL="457200" lvl="0" indent="-304800" algn="l" rtl="0">
              <a:spcBef>
                <a:spcPts val="0"/>
              </a:spcBef>
              <a:spcAft>
                <a:spcPts val="0"/>
              </a:spcAft>
              <a:buSzPts val="1200"/>
              <a:buAutoNum type="arabicPeriod"/>
            </a:pPr>
            <a:r>
              <a:rPr lang="en" sz="1200" b="0"/>
              <a:t>See #4</a:t>
            </a:r>
            <a:endParaRPr sz="1200" b="0"/>
          </a:p>
          <a:p>
            <a:pPr marL="457200" lvl="0" indent="-304800" algn="l" rtl="0">
              <a:spcBef>
                <a:spcPts val="0"/>
              </a:spcBef>
              <a:spcAft>
                <a:spcPts val="0"/>
              </a:spcAft>
              <a:buSzPts val="1200"/>
              <a:buAutoNum type="arabicPeriod"/>
            </a:pPr>
            <a:r>
              <a:rPr lang="en" sz="1200" b="0"/>
              <a:t>See #1	</a:t>
            </a:r>
            <a:endParaRPr sz="1200" b="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23"/>
        <p:cNvGrpSpPr/>
        <p:nvPr/>
      </p:nvGrpSpPr>
      <p:grpSpPr>
        <a:xfrm>
          <a:off x="0" y="0"/>
          <a:ext cx="0" cy="0"/>
          <a:chOff x="0" y="0"/>
          <a:chExt cx="0" cy="0"/>
        </a:xfrm>
      </p:grpSpPr>
      <p:sp>
        <p:nvSpPr>
          <p:cNvPr id="324" name="Google Shape;324;p50"/>
          <p:cNvSpPr txBox="1">
            <a:spLocks noGrp="1"/>
          </p:cNvSpPr>
          <p:nvPr>
            <p:ph type="title"/>
          </p:nvPr>
        </p:nvSpPr>
        <p:spPr>
          <a:xfrm>
            <a:off x="635500" y="228600"/>
            <a:ext cx="7836900" cy="865800"/>
          </a:xfrm>
          <a:prstGeom prst="rect">
            <a:avLst/>
          </a:prstGeom>
        </p:spPr>
        <p:txBody>
          <a:bodyPr spcFirstLastPara="1" wrap="square" lIns="91425" tIns="91425" rIns="91425" bIns="91425" anchor="ctr" anchorCtr="0">
            <a:normAutofit/>
          </a:bodyPr>
          <a:lstStyle/>
          <a:p>
            <a:pPr marL="0" lvl="0" indent="0" algn="ctr" rtl="0">
              <a:spcBef>
                <a:spcPts val="0"/>
              </a:spcBef>
              <a:spcAft>
                <a:spcPts val="0"/>
              </a:spcAft>
              <a:buClr>
                <a:schemeClr val="accent6"/>
              </a:buClr>
              <a:buSzPts val="990"/>
              <a:buNone/>
            </a:pPr>
            <a:r>
              <a:rPr lang="en" sz="3300"/>
              <a:t>Reviewing Example Cover Letters</a:t>
            </a:r>
            <a:endParaRPr sz="3300"/>
          </a:p>
        </p:txBody>
      </p:sp>
      <p:sp>
        <p:nvSpPr>
          <p:cNvPr id="325" name="Google Shape;325;p50"/>
          <p:cNvSpPr txBox="1">
            <a:spLocks noGrp="1"/>
          </p:cNvSpPr>
          <p:nvPr>
            <p:ph type="subTitle" idx="1"/>
          </p:nvPr>
        </p:nvSpPr>
        <p:spPr>
          <a:xfrm>
            <a:off x="635500" y="1092900"/>
            <a:ext cx="7836900" cy="4410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Activity Time</a:t>
            </a:r>
            <a:endParaRPr/>
          </a:p>
        </p:txBody>
      </p:sp>
      <p:sp>
        <p:nvSpPr>
          <p:cNvPr id="326" name="Google Shape;326;p50"/>
          <p:cNvSpPr txBox="1">
            <a:spLocks noGrp="1"/>
          </p:cNvSpPr>
          <p:nvPr>
            <p:ph type="body" idx="3"/>
          </p:nvPr>
        </p:nvSpPr>
        <p:spPr>
          <a:xfrm>
            <a:off x="456400" y="2506450"/>
            <a:ext cx="3780300" cy="1664100"/>
          </a:xfrm>
          <a:prstGeom prst="rect">
            <a:avLst/>
          </a:prstGeom>
        </p:spPr>
        <p:txBody>
          <a:bodyPr spcFirstLastPara="1" wrap="square" lIns="91425" tIns="91425" rIns="91425" bIns="91425" anchor="t" anchorCtr="0">
            <a:noAutofit/>
          </a:bodyPr>
          <a:lstStyle/>
          <a:p>
            <a:pPr marL="457200" lvl="0" indent="-314325" algn="l" rtl="0">
              <a:spcBef>
                <a:spcPts val="0"/>
              </a:spcBef>
              <a:spcAft>
                <a:spcPts val="0"/>
              </a:spcAft>
              <a:buSzPts val="1350"/>
              <a:buChar char="●"/>
            </a:pPr>
            <a:r>
              <a:rPr lang="en"/>
              <a:t>Compare Rachel’s original cover letter with the one that led to an interview</a:t>
            </a:r>
            <a:endParaRPr/>
          </a:p>
          <a:p>
            <a:pPr marL="457200" lvl="0" indent="-314325" algn="l" rtl="0">
              <a:spcBef>
                <a:spcPts val="0"/>
              </a:spcBef>
              <a:spcAft>
                <a:spcPts val="0"/>
              </a:spcAft>
              <a:buSzPts val="1350"/>
              <a:buChar char="●"/>
            </a:pPr>
            <a:r>
              <a:rPr lang="en"/>
              <a:t>Review Gary’s cover letter</a:t>
            </a:r>
            <a:endParaRPr/>
          </a:p>
          <a:p>
            <a:pPr marL="457200" lvl="0" indent="-314325" algn="l" rtl="0">
              <a:spcBef>
                <a:spcPts val="0"/>
              </a:spcBef>
              <a:spcAft>
                <a:spcPts val="0"/>
              </a:spcAft>
              <a:buSzPts val="1350"/>
              <a:buChar char="●"/>
            </a:pPr>
            <a:r>
              <a:rPr lang="en"/>
              <a:t>Review Corey Barber’s cover letter</a:t>
            </a:r>
            <a:endParaRPr/>
          </a:p>
          <a:p>
            <a:pPr marL="0" lvl="0" indent="0" algn="l" rtl="0">
              <a:spcBef>
                <a:spcPts val="1200"/>
              </a:spcBef>
              <a:spcAft>
                <a:spcPts val="1200"/>
              </a:spcAft>
              <a:buClr>
                <a:schemeClr val="accent4"/>
              </a:buClr>
              <a:buSzPts val="1100"/>
              <a:buNone/>
            </a:pPr>
            <a:endParaRPr/>
          </a:p>
        </p:txBody>
      </p:sp>
      <p:pic>
        <p:nvPicPr>
          <p:cNvPr id="327" name="Google Shape;327;p50" descr="scrabble tiles spelling out the word compare"/>
          <p:cNvPicPr preferRelativeResize="0">
            <a:picLocks noGrp="1"/>
          </p:cNvPicPr>
          <p:nvPr>
            <p:ph type="pic" idx="2"/>
          </p:nvPr>
        </p:nvPicPr>
        <p:blipFill rotWithShape="1">
          <a:blip r:embed="rId3">
            <a:alphaModFix/>
          </a:blip>
          <a:srcRect l="5252" r="5261"/>
          <a:stretch/>
        </p:blipFill>
        <p:spPr>
          <a:xfrm>
            <a:off x="4685900" y="1762300"/>
            <a:ext cx="4229402" cy="315240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31"/>
        <p:cNvGrpSpPr/>
        <p:nvPr/>
      </p:nvGrpSpPr>
      <p:grpSpPr>
        <a:xfrm>
          <a:off x="0" y="0"/>
          <a:ext cx="0" cy="0"/>
          <a:chOff x="0" y="0"/>
          <a:chExt cx="0" cy="0"/>
        </a:xfrm>
      </p:grpSpPr>
      <p:sp>
        <p:nvSpPr>
          <p:cNvPr id="332" name="Google Shape;332;p51"/>
          <p:cNvSpPr txBox="1">
            <a:spLocks noGrp="1"/>
          </p:cNvSpPr>
          <p:nvPr>
            <p:ph type="title"/>
          </p:nvPr>
        </p:nvSpPr>
        <p:spPr>
          <a:xfrm>
            <a:off x="635500" y="228600"/>
            <a:ext cx="7836900" cy="865800"/>
          </a:xfrm>
          <a:prstGeom prst="rect">
            <a:avLst/>
          </a:prstGeom>
        </p:spPr>
        <p:txBody>
          <a:bodyPr spcFirstLastPara="1" wrap="square" lIns="91425" tIns="91425" rIns="91425" bIns="91425" anchor="ctr" anchorCtr="0">
            <a:normAutofit/>
          </a:bodyPr>
          <a:lstStyle/>
          <a:p>
            <a:pPr marL="0" lvl="0" indent="0" algn="ctr" rtl="0">
              <a:spcBef>
                <a:spcPts val="0"/>
              </a:spcBef>
              <a:spcAft>
                <a:spcPts val="0"/>
              </a:spcAft>
              <a:buNone/>
            </a:pPr>
            <a:r>
              <a:rPr lang="en"/>
              <a:t>Resume vs CV</a:t>
            </a:r>
            <a:endParaRPr/>
          </a:p>
        </p:txBody>
      </p:sp>
      <p:sp>
        <p:nvSpPr>
          <p:cNvPr id="333" name="Google Shape;333;p51"/>
          <p:cNvSpPr txBox="1">
            <a:spLocks noGrp="1"/>
          </p:cNvSpPr>
          <p:nvPr>
            <p:ph type="subTitle" idx="1"/>
          </p:nvPr>
        </p:nvSpPr>
        <p:spPr>
          <a:xfrm>
            <a:off x="635500" y="1092900"/>
            <a:ext cx="7836900" cy="4410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What’s the difference?</a:t>
            </a:r>
            <a:endParaRPr/>
          </a:p>
        </p:txBody>
      </p:sp>
      <p:sp>
        <p:nvSpPr>
          <p:cNvPr id="334" name="Google Shape;334;p51"/>
          <p:cNvSpPr txBox="1">
            <a:spLocks noGrp="1"/>
          </p:cNvSpPr>
          <p:nvPr>
            <p:ph type="body" idx="2"/>
          </p:nvPr>
        </p:nvSpPr>
        <p:spPr>
          <a:xfrm>
            <a:off x="456400" y="1983350"/>
            <a:ext cx="8113800" cy="2713200"/>
          </a:xfrm>
          <a:prstGeom prst="rect">
            <a:avLst/>
          </a:prstGeom>
        </p:spPr>
        <p:txBody>
          <a:bodyPr spcFirstLastPara="1" wrap="square" lIns="91425" tIns="91425" rIns="91425" bIns="91425" anchor="t" anchorCtr="0">
            <a:normAutofit fontScale="85000" lnSpcReduction="20000"/>
          </a:bodyPr>
          <a:lstStyle/>
          <a:p>
            <a:pPr marL="0" lvl="0" indent="0" algn="l" rtl="0">
              <a:spcBef>
                <a:spcPts val="0"/>
              </a:spcBef>
              <a:spcAft>
                <a:spcPts val="0"/>
              </a:spcAft>
              <a:buClr>
                <a:schemeClr val="accent4"/>
              </a:buClr>
              <a:buSzPct val="81481"/>
              <a:buFont typeface="Arial"/>
              <a:buNone/>
            </a:pPr>
            <a:r>
              <a:rPr lang="en"/>
              <a:t>Resume qualities:</a:t>
            </a:r>
            <a:endParaRPr/>
          </a:p>
          <a:p>
            <a:pPr marL="457200" lvl="0" indent="-301466" algn="l" rtl="0">
              <a:spcBef>
                <a:spcPts val="1200"/>
              </a:spcBef>
              <a:spcAft>
                <a:spcPts val="0"/>
              </a:spcAft>
              <a:buSzPct val="100000"/>
              <a:buChar char="●"/>
            </a:pPr>
            <a:r>
              <a:rPr lang="en"/>
              <a:t>Used for business, non-profit, government, and similar positions</a:t>
            </a:r>
            <a:endParaRPr/>
          </a:p>
          <a:p>
            <a:pPr marL="457200" lvl="0" indent="-301466" algn="l" rtl="0">
              <a:spcBef>
                <a:spcPts val="0"/>
              </a:spcBef>
              <a:spcAft>
                <a:spcPts val="0"/>
              </a:spcAft>
              <a:buSzPct val="100000"/>
              <a:buChar char="●"/>
            </a:pPr>
            <a:r>
              <a:rPr lang="en"/>
              <a:t>Provides concise, action-oriented statements regarding your professional background focusing on relevant skills and experiences</a:t>
            </a:r>
            <a:endParaRPr/>
          </a:p>
          <a:p>
            <a:pPr marL="457200" lvl="0" indent="-301466" algn="l" rtl="0">
              <a:spcBef>
                <a:spcPts val="0"/>
              </a:spcBef>
              <a:spcAft>
                <a:spcPts val="0"/>
              </a:spcAft>
              <a:buSzPct val="100000"/>
              <a:buChar char="●"/>
            </a:pPr>
            <a:r>
              <a:rPr lang="en"/>
              <a:t>1-2 pages preferred</a:t>
            </a:r>
            <a:endParaRPr/>
          </a:p>
          <a:p>
            <a:pPr marL="457200" lvl="0" indent="-301466" algn="l" rtl="0">
              <a:spcBef>
                <a:spcPts val="0"/>
              </a:spcBef>
              <a:spcAft>
                <a:spcPts val="0"/>
              </a:spcAft>
              <a:buSzPct val="100000"/>
              <a:buChar char="●"/>
            </a:pPr>
            <a:r>
              <a:rPr lang="en"/>
              <a:t>Does not include references</a:t>
            </a:r>
            <a:endParaRPr/>
          </a:p>
          <a:p>
            <a:pPr marL="0" lvl="0" indent="0" algn="l" rtl="0">
              <a:spcBef>
                <a:spcPts val="1200"/>
              </a:spcBef>
              <a:spcAft>
                <a:spcPts val="0"/>
              </a:spcAft>
              <a:buClr>
                <a:schemeClr val="accent4"/>
              </a:buClr>
              <a:buSzPct val="81481"/>
              <a:buFont typeface="Arial"/>
              <a:buNone/>
            </a:pPr>
            <a:r>
              <a:rPr lang="en"/>
              <a:t>CV qualities:</a:t>
            </a:r>
            <a:endParaRPr/>
          </a:p>
          <a:p>
            <a:pPr marL="457200" lvl="0" indent="-301466" algn="l" rtl="0">
              <a:spcBef>
                <a:spcPts val="1200"/>
              </a:spcBef>
              <a:spcAft>
                <a:spcPts val="0"/>
              </a:spcAft>
              <a:buSzPct val="100000"/>
              <a:buChar char="●"/>
            </a:pPr>
            <a:r>
              <a:rPr lang="en"/>
              <a:t>Used for academic and research-based positions</a:t>
            </a:r>
            <a:endParaRPr/>
          </a:p>
          <a:p>
            <a:pPr marL="457200" lvl="0" indent="-301466" algn="l" rtl="0">
              <a:spcBef>
                <a:spcPts val="0"/>
              </a:spcBef>
              <a:spcAft>
                <a:spcPts val="0"/>
              </a:spcAft>
              <a:buSzPct val="100000"/>
              <a:buChar char="●"/>
            </a:pPr>
            <a:r>
              <a:rPr lang="en"/>
              <a:t>Provides a full, detailed history of your academic background including research, teaching, publications, honors, and service</a:t>
            </a:r>
            <a:endParaRPr/>
          </a:p>
          <a:p>
            <a:pPr marL="457200" lvl="0" indent="-301466" algn="l" rtl="0">
              <a:spcBef>
                <a:spcPts val="0"/>
              </a:spcBef>
              <a:spcAft>
                <a:spcPts val="0"/>
              </a:spcAft>
              <a:buSzPct val="100000"/>
              <a:buChar char="●"/>
            </a:pPr>
            <a:r>
              <a:rPr lang="en"/>
              <a:t>No maximum length requirement*</a:t>
            </a:r>
            <a:endParaRPr/>
          </a:p>
          <a:p>
            <a:pPr marL="457200" lvl="0" indent="-301466" algn="l" rtl="0">
              <a:spcBef>
                <a:spcPts val="0"/>
              </a:spcBef>
              <a:spcAft>
                <a:spcPts val="0"/>
              </a:spcAft>
              <a:buSzPct val="100000"/>
              <a:buChar char="●"/>
            </a:pPr>
            <a:r>
              <a:rPr lang="en"/>
              <a:t>Includes references</a:t>
            </a:r>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yllabus / Course Overview #1">
  <a:themeElements>
    <a:clrScheme name="Simple Light">
      <a:dk1>
        <a:srgbClr val="03045E"/>
      </a:dk1>
      <a:lt1>
        <a:srgbClr val="CAF0F8"/>
      </a:lt1>
      <a:dk2>
        <a:srgbClr val="00508A"/>
      </a:dk2>
      <a:lt2>
        <a:srgbClr val="FFFFFF"/>
      </a:lt2>
      <a:accent1>
        <a:srgbClr val="86FFFF"/>
      </a:accent1>
      <a:accent2>
        <a:srgbClr val="90E0EF"/>
      </a:accent2>
      <a:accent3>
        <a:srgbClr val="0077B6"/>
      </a:accent3>
      <a:accent4>
        <a:srgbClr val="0096C7"/>
      </a:accent4>
      <a:accent5>
        <a:srgbClr val="00B4D8"/>
      </a:accent5>
      <a:accent6>
        <a:srgbClr val="000000"/>
      </a:accent6>
      <a:hlink>
        <a:srgbClr val="0000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1964</Words>
  <Application>Microsoft Office PowerPoint</Application>
  <PresentationFormat>On-screen Show (16:9)</PresentationFormat>
  <Paragraphs>125</Paragraphs>
  <Slides>14</Slides>
  <Notes>14</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14</vt:i4>
      </vt:variant>
    </vt:vector>
  </HeadingPairs>
  <TitlesOfParts>
    <vt:vector size="20" baseType="lpstr">
      <vt:lpstr>Arial</vt:lpstr>
      <vt:lpstr>Rubik SemiBold</vt:lpstr>
      <vt:lpstr>Rubik</vt:lpstr>
      <vt:lpstr>Young Serif</vt:lpstr>
      <vt:lpstr>Simple Light</vt:lpstr>
      <vt:lpstr>Syllabus / Course Overview #1</vt:lpstr>
      <vt:lpstr>How to Write a Library Cover Letter</vt:lpstr>
      <vt:lpstr>Overview</vt:lpstr>
      <vt:lpstr>Common Misconceptions</vt:lpstr>
      <vt:lpstr>Write with Purpose</vt:lpstr>
      <vt:lpstr>Example Job Posting:  Digital Publishing and Repository Librarian</vt:lpstr>
      <vt:lpstr>Example Job Posting</vt:lpstr>
      <vt:lpstr>Example Job Posting</vt:lpstr>
      <vt:lpstr>Reviewing Example Cover Letters</vt:lpstr>
      <vt:lpstr>Resume vs CV</vt:lpstr>
      <vt:lpstr>Resume/CV Do and Don’ts</vt:lpstr>
      <vt:lpstr>Additional Suggestions</vt:lpstr>
      <vt:lpstr>Interview Process</vt:lpstr>
      <vt:lpstr>Any Questions?</vt:lpstr>
      <vt:lpstr>Contact us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Molina, Rachel</cp:lastModifiedBy>
  <cp:revision>1</cp:revision>
  <dcterms:modified xsi:type="dcterms:W3CDTF">2025-05-13T16:07:29Z</dcterms:modified>
</cp:coreProperties>
</file>