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handoutMasterIdLst>
    <p:handoutMasterId r:id="rId4"/>
  </p:handoutMasterIdLst>
  <p:sldIdLst>
    <p:sldId id="256" r:id="rId2"/>
  </p:sldIdLst>
  <p:sldSz cx="37463413" cy="21067713"/>
  <p:notesSz cx="9271000" cy="7010400"/>
  <p:embeddedFontLst>
    <p:embeddedFont>
      <p:font typeface="Calibri" panose="020F0502020204030204" pitchFamily="34" charset="0"/>
      <p:regular r:id="rId5"/>
      <p:bold r:id="rId6"/>
      <p:italic r:id="rId7"/>
      <p:boldItalic r:id="rId8"/>
    </p:embeddedFont>
    <p:embeddedFont>
      <p:font typeface="Century Gothic" panose="020B0502020202020204" pitchFamily="34" charset="0"/>
      <p:regular r:id="rId9"/>
      <p:bold r:id="rId10"/>
      <p:italic r:id="rId11"/>
      <p:boldItalic r:id="rId12"/>
    </p:embeddedFont>
  </p:embeddedFontLst>
  <p:custDataLst>
    <p:tags r:id="rId13"/>
  </p:custDataLst>
  <p:defaultTextStyle>
    <a:defPPr>
      <a:defRPr lang="en-US"/>
    </a:defPPr>
    <a:lvl1pPr marL="0" algn="l" defTabSz="3134644" rtl="0" eaLnBrk="1" latinLnBrk="0" hangingPunct="1">
      <a:defRPr sz="6214" kern="1200">
        <a:solidFill>
          <a:schemeClr val="tx1"/>
        </a:solidFill>
        <a:latin typeface="+mn-lt"/>
        <a:ea typeface="+mn-ea"/>
        <a:cs typeface="+mn-cs"/>
      </a:defRPr>
    </a:lvl1pPr>
    <a:lvl2pPr marL="1567322" algn="l" defTabSz="3134644" rtl="0" eaLnBrk="1" latinLnBrk="0" hangingPunct="1">
      <a:defRPr sz="6214" kern="1200">
        <a:solidFill>
          <a:schemeClr val="tx1"/>
        </a:solidFill>
        <a:latin typeface="+mn-lt"/>
        <a:ea typeface="+mn-ea"/>
        <a:cs typeface="+mn-cs"/>
      </a:defRPr>
    </a:lvl2pPr>
    <a:lvl3pPr marL="3134644" algn="l" defTabSz="3134644" rtl="0" eaLnBrk="1" latinLnBrk="0" hangingPunct="1">
      <a:defRPr sz="6214" kern="1200">
        <a:solidFill>
          <a:schemeClr val="tx1"/>
        </a:solidFill>
        <a:latin typeface="+mn-lt"/>
        <a:ea typeface="+mn-ea"/>
        <a:cs typeface="+mn-cs"/>
      </a:defRPr>
    </a:lvl3pPr>
    <a:lvl4pPr marL="4701966" algn="l" defTabSz="3134644" rtl="0" eaLnBrk="1" latinLnBrk="0" hangingPunct="1">
      <a:defRPr sz="6214" kern="1200">
        <a:solidFill>
          <a:schemeClr val="tx1"/>
        </a:solidFill>
        <a:latin typeface="+mn-lt"/>
        <a:ea typeface="+mn-ea"/>
        <a:cs typeface="+mn-cs"/>
      </a:defRPr>
    </a:lvl4pPr>
    <a:lvl5pPr marL="6269288" algn="l" defTabSz="3134644" rtl="0" eaLnBrk="1" latinLnBrk="0" hangingPunct="1">
      <a:defRPr sz="6214" kern="1200">
        <a:solidFill>
          <a:schemeClr val="tx1"/>
        </a:solidFill>
        <a:latin typeface="+mn-lt"/>
        <a:ea typeface="+mn-ea"/>
        <a:cs typeface="+mn-cs"/>
      </a:defRPr>
    </a:lvl5pPr>
    <a:lvl6pPr marL="7836610" algn="l" defTabSz="3134644" rtl="0" eaLnBrk="1" latinLnBrk="0" hangingPunct="1">
      <a:defRPr sz="6214" kern="1200">
        <a:solidFill>
          <a:schemeClr val="tx1"/>
        </a:solidFill>
        <a:latin typeface="+mn-lt"/>
        <a:ea typeface="+mn-ea"/>
        <a:cs typeface="+mn-cs"/>
      </a:defRPr>
    </a:lvl6pPr>
    <a:lvl7pPr marL="9403932" algn="l" defTabSz="3134644" rtl="0" eaLnBrk="1" latinLnBrk="0" hangingPunct="1">
      <a:defRPr sz="6214" kern="1200">
        <a:solidFill>
          <a:schemeClr val="tx1"/>
        </a:solidFill>
        <a:latin typeface="+mn-lt"/>
        <a:ea typeface="+mn-ea"/>
        <a:cs typeface="+mn-cs"/>
      </a:defRPr>
    </a:lvl7pPr>
    <a:lvl8pPr marL="10971254" algn="l" defTabSz="3134644" rtl="0" eaLnBrk="1" latinLnBrk="0" hangingPunct="1">
      <a:defRPr sz="6214" kern="1200">
        <a:solidFill>
          <a:schemeClr val="tx1"/>
        </a:solidFill>
        <a:latin typeface="+mn-lt"/>
        <a:ea typeface="+mn-ea"/>
        <a:cs typeface="+mn-cs"/>
      </a:defRPr>
    </a:lvl8pPr>
    <a:lvl9pPr marL="12538577" algn="l" defTabSz="3134644" rtl="0" eaLnBrk="1" latinLnBrk="0" hangingPunct="1">
      <a:defRPr sz="621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636" userDrawn="1">
          <p15:clr>
            <a:srgbClr val="A4A3A4"/>
          </p15:clr>
        </p15:guide>
        <p15:guide id="2" pos="1180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E4FC"/>
    <a:srgbClr val="3284AB"/>
    <a:srgbClr val="8DC63F"/>
    <a:srgbClr val="BE8264"/>
    <a:srgbClr val="C78059"/>
    <a:srgbClr val="CBA401"/>
    <a:srgbClr val="AAC8CE"/>
    <a:srgbClr val="DCE2E4"/>
    <a:srgbClr val="F9FAD2"/>
    <a:srgbClr val="E0E2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2E6381-F7AD-4EE7-9462-67191E352C1D}" v="196" dt="2022-12-28T21:47:16.4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91"/>
    <p:restoredTop sz="94648"/>
  </p:normalViewPr>
  <p:slideViewPr>
    <p:cSldViewPr>
      <p:cViewPr varScale="1">
        <p:scale>
          <a:sx n="34" d="100"/>
          <a:sy n="34" d="100"/>
        </p:scale>
        <p:origin x="540" y="126"/>
      </p:cViewPr>
      <p:guideLst>
        <p:guide orient="horz" pos="6636"/>
        <p:guide pos="1180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tags" Target="tags/tag1.xml"/><Relationship Id="rId1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font" Target="fonts/font8.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viewProps" Target="viewProps.xml"/><Relationship Id="rId10" Type="http://schemas.openxmlformats.org/officeDocument/2006/relationships/font" Target="fonts/font6.fntdata"/><Relationship Id="rId4" Type="http://schemas.openxmlformats.org/officeDocument/2006/relationships/handoutMaster" Target="handoutMasters/handoutMaster1.xml"/><Relationship Id="rId9" Type="http://schemas.openxmlformats.org/officeDocument/2006/relationships/font" Target="fonts/font5.fntdata"/><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https://indiana-my.sharepoint.com/personal/saahong_iu_edu/Documents/&#49436;&#50872;&#44368;&#50977;&#51333;&#45800;&#50672;&#44396;_2017/SELS_2022/Disability_Self%20Concep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sz="2000" dirty="0"/>
              <a:t>Prevalence rate  by disability type</a:t>
            </a:r>
          </a:p>
        </c:rich>
      </c:tx>
      <c:layout>
        <c:manualLayout>
          <c:xMode val="edge"/>
          <c:yMode val="edge"/>
          <c:x val="0.21419298245614035"/>
          <c:y val="2.2388059701492536E-2"/>
        </c:manualLayout>
      </c:layout>
      <c:overlay val="0"/>
      <c:spPr>
        <a:noFill/>
        <a:ln>
          <a:noFill/>
        </a:ln>
        <a:effectLst/>
      </c:sp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1F2F-4AEC-9CE3-65A79AB16BC3}"/>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1F2F-4AEC-9CE3-65A79AB16BC3}"/>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1F2F-4AEC-9CE3-65A79AB16BC3}"/>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1F2F-4AEC-9CE3-65A79AB16BC3}"/>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1F2F-4AEC-9CE3-65A79AB16BC3}"/>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1F2F-4AEC-9CE3-65A79AB16BC3}"/>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1F2F-4AEC-9CE3-65A79AB16BC3}"/>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1F2F-4AEC-9CE3-65A79AB16BC3}"/>
              </c:ext>
            </c:extLst>
          </c:dPt>
          <c:dLbls>
            <c:dLbl>
              <c:idx val="1"/>
              <c:layout>
                <c:manualLayout>
                  <c:x val="6.0526246719160105E-2"/>
                  <c:y val="-8.7065655972107959E-3"/>
                </c:manualLayout>
              </c:layout>
              <c:spPr>
                <a:noFill/>
                <a:ln>
                  <a:noFill/>
                </a:ln>
                <a:effectLst/>
              </c:spPr>
              <c:txPr>
                <a:bodyPr rot="0" spcFirstLastPara="1" vertOverflow="ellipsis" vert="horz" wrap="square" lIns="38100" tIns="19050" rIns="38100" bIns="19050" anchor="ctr" anchorCtr="1">
                  <a:noAutofit/>
                </a:bodyPr>
                <a:lstStyle/>
                <a:p>
                  <a:pPr>
                    <a:defRPr sz="1400" b="1" i="0" u="none" strike="noStrike" kern="1200" spc="0" baseline="0">
                      <a:solidFill>
                        <a:schemeClr val="accent2"/>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layout>
                    <c:manualLayout>
                      <c:w val="0.24307017543859646"/>
                      <c:h val="0.10266169154228853"/>
                    </c:manualLayout>
                  </c15:layout>
                </c:ext>
                <c:ext xmlns:c16="http://schemas.microsoft.com/office/drawing/2014/chart" uri="{C3380CC4-5D6E-409C-BE32-E72D297353CC}">
                  <c16:uniqueId val="{00000003-1F2F-4AEC-9CE3-65A79AB16BC3}"/>
                </c:ext>
              </c:extLst>
            </c:dLbl>
            <c:dLbl>
              <c:idx val="2"/>
              <c:layout>
                <c:manualLayout>
                  <c:x val="-1.7543859649122806E-2"/>
                  <c:y val="-6.9651741293532424E-2"/>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F2F-4AEC-9CE3-65A79AB16BC3}"/>
                </c:ext>
              </c:extLst>
            </c:dLbl>
            <c:dLbl>
              <c:idx val="3"/>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4"/>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7-1F2F-4AEC-9CE3-65A79AB16BC3}"/>
                </c:ext>
              </c:extLst>
            </c:dLbl>
            <c:dLbl>
              <c:idx val="4"/>
              <c:layout>
                <c:manualLayout>
                  <c:x val="0"/>
                  <c:y val="9.9502487562189053E-3"/>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5"/>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F2F-4AEC-9CE3-65A79AB16BC3}"/>
                </c:ext>
              </c:extLst>
            </c:dLbl>
            <c:dLbl>
              <c:idx val="5"/>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6"/>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B-1F2F-4AEC-9CE3-65A79AB16BC3}"/>
                </c:ext>
              </c:extLst>
            </c:dLbl>
            <c:dLbl>
              <c:idx val="6"/>
              <c:layout>
                <c:manualLayout>
                  <c:x val="5.263157894736842E-3"/>
                  <c:y val="-2.487562189054731E-2"/>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lumMod val="60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1F2F-4AEC-9CE3-65A79AB16BC3}"/>
                </c:ext>
              </c:extLst>
            </c:dLbl>
            <c:dLbl>
              <c:idx val="7"/>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2">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F-1F2F-4AEC-9CE3-65A79AB16BC3}"/>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Sheet3!$K$47:$K$54</c:f>
              <c:strCache>
                <c:ptCount val="8"/>
                <c:pt idx="0">
                  <c:v>Learning Disabilities</c:v>
                </c:pt>
                <c:pt idx="1">
                  <c:v>Speech or Language Impairment</c:v>
                </c:pt>
                <c:pt idx="2">
                  <c:v>Intellectual Disability</c:v>
                </c:pt>
                <c:pt idx="3">
                  <c:v>Emotional disturbance</c:v>
                </c:pt>
                <c:pt idx="4">
                  <c:v>Deafness</c:v>
                </c:pt>
                <c:pt idx="5">
                  <c:v>Orthopedic Impairment</c:v>
                </c:pt>
                <c:pt idx="6">
                  <c:v>Visual Impairment</c:v>
                </c:pt>
                <c:pt idx="7">
                  <c:v>Other Health Impairment</c:v>
                </c:pt>
              </c:strCache>
            </c:strRef>
          </c:cat>
          <c:val>
            <c:numRef>
              <c:f>Sheet3!$L$47:$L$54</c:f>
              <c:numCache>
                <c:formatCode>###0.0%</c:formatCode>
                <c:ptCount val="8"/>
                <c:pt idx="0">
                  <c:v>0.45138888888888895</c:v>
                </c:pt>
                <c:pt idx="1">
                  <c:v>5.5555555555555552E-2</c:v>
                </c:pt>
                <c:pt idx="2">
                  <c:v>1.3888888888888888E-2</c:v>
                </c:pt>
                <c:pt idx="3">
                  <c:v>0.13194444444444445</c:v>
                </c:pt>
                <c:pt idx="4">
                  <c:v>6.9444444444444441E-3</c:v>
                </c:pt>
                <c:pt idx="5">
                  <c:v>2.7777777777777776E-2</c:v>
                </c:pt>
                <c:pt idx="6">
                  <c:v>1.3888888888888888E-2</c:v>
                </c:pt>
                <c:pt idx="7">
                  <c:v>0.1736111111111111</c:v>
                </c:pt>
              </c:numCache>
            </c:numRef>
          </c:val>
          <c:extLst>
            <c:ext xmlns:c16="http://schemas.microsoft.com/office/drawing/2014/chart" uri="{C3380CC4-5D6E-409C-BE32-E72D297353CC}">
              <c16:uniqueId val="{00000010-1F2F-4AEC-9CE3-65A79AB16BC3}"/>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17433" cy="350520"/>
          </a:xfrm>
          <a:prstGeom prst="rect">
            <a:avLst/>
          </a:prstGeom>
        </p:spPr>
        <p:txBody>
          <a:bodyPr vert="horz" lIns="93031" tIns="46516" rIns="93031" bIns="46516" rtlCol="0"/>
          <a:lstStyle>
            <a:defPPr>
              <a:defRPr kern="1200" smtId="4294967295"/>
            </a:defPPr>
            <a:lvl1pPr algn="l">
              <a:defRPr sz="1200"/>
            </a:lvl1pPr>
          </a:lstStyle>
          <a:p>
            <a:endParaRPr lang="en-US"/>
          </a:p>
        </p:txBody>
      </p:sp>
      <p:sp>
        <p:nvSpPr>
          <p:cNvPr id="3" name="Date Placeholder 2"/>
          <p:cNvSpPr>
            <a:spLocks noGrp="1"/>
          </p:cNvSpPr>
          <p:nvPr>
            <p:ph type="dt" sz="quarter" idx="1"/>
          </p:nvPr>
        </p:nvSpPr>
        <p:spPr>
          <a:xfrm>
            <a:off x="5251421" y="0"/>
            <a:ext cx="4017433" cy="350520"/>
          </a:xfrm>
          <a:prstGeom prst="rect">
            <a:avLst/>
          </a:prstGeom>
        </p:spPr>
        <p:txBody>
          <a:bodyPr vert="horz" lIns="93031" tIns="46516" rIns="93031" bIns="46516" rtlCol="0"/>
          <a:lstStyle>
            <a:defPPr>
              <a:defRPr kern="1200" smtId="4294967295"/>
            </a:defPPr>
            <a:lvl1pPr algn="r">
              <a:defRPr sz="1200"/>
            </a:lvl1pPr>
          </a:lstStyle>
          <a:p>
            <a:fld id="{9281E4DE-EB0E-4FB2-BE29-FC865D9A50FC}" type="datetimeFigureOut">
              <a:rPr lang="en-US" smtClean="0"/>
              <a:t>12/28/2022</a:t>
            </a:fld>
            <a:endParaRPr lang="en-US"/>
          </a:p>
        </p:txBody>
      </p:sp>
      <p:sp>
        <p:nvSpPr>
          <p:cNvPr id="4" name="Footer Placeholder 3"/>
          <p:cNvSpPr>
            <a:spLocks noGrp="1"/>
          </p:cNvSpPr>
          <p:nvPr>
            <p:ph type="ftr" sz="quarter" idx="2"/>
          </p:nvPr>
        </p:nvSpPr>
        <p:spPr>
          <a:xfrm>
            <a:off x="0" y="6658664"/>
            <a:ext cx="4017433" cy="350520"/>
          </a:xfrm>
          <a:prstGeom prst="rect">
            <a:avLst/>
          </a:prstGeom>
        </p:spPr>
        <p:txBody>
          <a:bodyPr vert="horz" lIns="93031" tIns="46516" rIns="93031" bIns="46516" rtlCol="0" anchor="b"/>
          <a:lstStyle>
            <a:defPPr>
              <a:defRPr kern="1200" smtId="4294967295"/>
            </a:defPPr>
            <a:lvl1pPr algn="l">
              <a:defRPr sz="1200"/>
            </a:lvl1pPr>
          </a:lstStyle>
          <a:p>
            <a:endParaRPr lang="en-US"/>
          </a:p>
        </p:txBody>
      </p:sp>
      <p:sp>
        <p:nvSpPr>
          <p:cNvPr id="5" name="Slide Number Placeholder 4"/>
          <p:cNvSpPr>
            <a:spLocks noGrp="1"/>
          </p:cNvSpPr>
          <p:nvPr>
            <p:ph type="sldNum" sz="quarter" idx="3"/>
          </p:nvPr>
        </p:nvSpPr>
        <p:spPr>
          <a:xfrm>
            <a:off x="5251421" y="6658664"/>
            <a:ext cx="4017433" cy="350520"/>
          </a:xfrm>
          <a:prstGeom prst="rect">
            <a:avLst/>
          </a:prstGeom>
        </p:spPr>
        <p:txBody>
          <a:bodyPr vert="horz" lIns="93031" tIns="46516" rIns="93031" bIns="46516" rtlCol="0" anchor="b"/>
          <a:lstStyle>
            <a:defPPr>
              <a:defRPr kern="1200" smtId="4294967295"/>
            </a:defPPr>
            <a:lvl1pPr algn="r">
              <a:defRPr sz="1200"/>
            </a:lvl1pPr>
          </a:lstStyle>
          <a:p>
            <a:fld id="{DE247C12-2C6F-4F8F-A764-8CB2FE9A43B8}" type="slidenum">
              <a:rPr lang="en-US" smtClean="0"/>
              <a:t>‹#›</a:t>
            </a:fld>
            <a:endParaRPr lang="en-US"/>
          </a:p>
        </p:txBody>
      </p:sp>
    </p:spTree>
    <p:extLst>
      <p:ext uri="{BB962C8B-B14F-4D97-AF65-F5344CB8AC3E}">
        <p14:creationId xmlns:p14="http://schemas.microsoft.com/office/powerpoint/2010/main" val="846791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17963" cy="3508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51450" y="0"/>
            <a:ext cx="4017963" cy="350838"/>
          </a:xfrm>
          <a:prstGeom prst="rect">
            <a:avLst/>
          </a:prstGeom>
        </p:spPr>
        <p:txBody>
          <a:bodyPr vert="horz" lIns="91440" tIns="45720" rIns="91440" bIns="45720" rtlCol="0"/>
          <a:lstStyle>
            <a:lvl1pPr algn="r">
              <a:defRPr sz="1200"/>
            </a:lvl1pPr>
          </a:lstStyle>
          <a:p>
            <a:fld id="{1FD81430-24BC-4945-BD32-2306D6603A75}" type="datetimeFigureOut">
              <a:rPr lang="en-US" smtClean="0"/>
              <a:t>12/28/2022</a:t>
            </a:fld>
            <a:endParaRPr lang="en-US"/>
          </a:p>
        </p:txBody>
      </p:sp>
      <p:sp>
        <p:nvSpPr>
          <p:cNvPr id="4" name="Slide Image Placeholder 3"/>
          <p:cNvSpPr>
            <a:spLocks noGrp="1" noRot="1" noChangeAspect="1"/>
          </p:cNvSpPr>
          <p:nvPr>
            <p:ph type="sldImg" idx="2"/>
          </p:nvPr>
        </p:nvSpPr>
        <p:spPr>
          <a:xfrm>
            <a:off x="2532063" y="876300"/>
            <a:ext cx="4206875" cy="2365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27100" y="3373438"/>
            <a:ext cx="7416800" cy="27606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9563"/>
            <a:ext cx="4017963" cy="3508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51450" y="6659563"/>
            <a:ext cx="4017963" cy="350837"/>
          </a:xfrm>
          <a:prstGeom prst="rect">
            <a:avLst/>
          </a:prstGeom>
        </p:spPr>
        <p:txBody>
          <a:bodyPr vert="horz" lIns="91440" tIns="45720" rIns="91440" bIns="45720" rtlCol="0" anchor="b"/>
          <a:lstStyle>
            <a:lvl1pPr algn="r">
              <a:defRPr sz="1200"/>
            </a:lvl1pPr>
          </a:lstStyle>
          <a:p>
            <a:fld id="{16418C76-D482-4773-91E0-6B54854FA3BB}" type="slidenum">
              <a:rPr lang="en-US" smtClean="0"/>
              <a:t>‹#›</a:t>
            </a:fld>
            <a:endParaRPr lang="en-US"/>
          </a:p>
        </p:txBody>
      </p:sp>
    </p:spTree>
    <p:extLst>
      <p:ext uri="{BB962C8B-B14F-4D97-AF65-F5344CB8AC3E}">
        <p14:creationId xmlns:p14="http://schemas.microsoft.com/office/powerpoint/2010/main" val="268082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042008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5664612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82114" y="2701742"/>
            <a:ext cx="30341466" cy="57521684"/>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6744722" y="2701742"/>
            <a:ext cx="90413000" cy="57521684"/>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6346953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39441300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59353" y="13537958"/>
            <a:ext cx="31843903" cy="4184282"/>
          </a:xfrm>
        </p:spPr>
        <p:txBody>
          <a:bodyPr anchor="t"/>
          <a:lstStyle>
            <a:defPPr>
              <a:defRPr kern="1200" smtId="4294967295"/>
            </a:defPPr>
            <a:lvl1pPr algn="l">
              <a:defRPr sz="14569" b="1" cap="all"/>
            </a:lvl1pPr>
          </a:lstStyle>
          <a:p>
            <a:r>
              <a:rPr lang="en-US"/>
              <a:t>Click to edit Master title style</a:t>
            </a:r>
          </a:p>
        </p:txBody>
      </p:sp>
      <p:sp>
        <p:nvSpPr>
          <p:cNvPr id="3" name="Text Placeholder 2"/>
          <p:cNvSpPr>
            <a:spLocks noGrp="1"/>
          </p:cNvSpPr>
          <p:nvPr>
            <p:ph type="body" idx="1"/>
          </p:nvPr>
        </p:nvSpPr>
        <p:spPr>
          <a:xfrm>
            <a:off x="2959353" y="8929399"/>
            <a:ext cx="31843903" cy="4608560"/>
          </a:xfrm>
        </p:spPr>
        <p:txBody>
          <a:bodyPr anchor="b"/>
          <a:lstStyle>
            <a:defPPr>
              <a:defRPr kern="1200" smtId="4294967295"/>
            </a:defPPr>
            <a:lvl1pPr marL="0" indent="0">
              <a:buNone/>
              <a:defRPr sz="7360">
                <a:solidFill>
                  <a:schemeClr val="tx1">
                    <a:tint val="75000"/>
                  </a:schemeClr>
                </a:solidFill>
              </a:defRPr>
            </a:lvl1pPr>
            <a:lvl2pPr marL="1665134" indent="0">
              <a:buNone/>
              <a:defRPr sz="6601">
                <a:solidFill>
                  <a:schemeClr val="tx1">
                    <a:tint val="75000"/>
                  </a:schemeClr>
                </a:solidFill>
              </a:defRPr>
            </a:lvl2pPr>
            <a:lvl3pPr marL="3330268" indent="0">
              <a:buNone/>
              <a:defRPr sz="5843">
                <a:solidFill>
                  <a:schemeClr val="tx1">
                    <a:tint val="75000"/>
                  </a:schemeClr>
                </a:solidFill>
              </a:defRPr>
            </a:lvl3pPr>
            <a:lvl4pPr marL="4995403" indent="0">
              <a:buNone/>
              <a:defRPr sz="5084">
                <a:solidFill>
                  <a:schemeClr val="tx1">
                    <a:tint val="75000"/>
                  </a:schemeClr>
                </a:solidFill>
              </a:defRPr>
            </a:lvl4pPr>
            <a:lvl5pPr marL="6660538" indent="0">
              <a:buNone/>
              <a:defRPr sz="5084">
                <a:solidFill>
                  <a:schemeClr val="tx1">
                    <a:tint val="75000"/>
                  </a:schemeClr>
                </a:solidFill>
              </a:defRPr>
            </a:lvl5pPr>
            <a:lvl6pPr marL="8325672" indent="0">
              <a:buNone/>
              <a:defRPr sz="5084">
                <a:solidFill>
                  <a:schemeClr val="tx1">
                    <a:tint val="75000"/>
                  </a:schemeClr>
                </a:solidFill>
              </a:defRPr>
            </a:lvl6pPr>
            <a:lvl7pPr marL="9990806" indent="0">
              <a:buNone/>
              <a:defRPr sz="5084">
                <a:solidFill>
                  <a:schemeClr val="tx1">
                    <a:tint val="75000"/>
                  </a:schemeClr>
                </a:solidFill>
              </a:defRPr>
            </a:lvl7pPr>
            <a:lvl8pPr marL="11655940" indent="0">
              <a:buNone/>
              <a:defRPr sz="5084">
                <a:solidFill>
                  <a:schemeClr val="tx1">
                    <a:tint val="75000"/>
                  </a:schemeClr>
                </a:solidFill>
              </a:defRPr>
            </a:lvl8pPr>
            <a:lvl9pPr marL="13321075" indent="0">
              <a:buNone/>
              <a:defRPr sz="508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375296835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6744719" y="15732513"/>
            <a:ext cx="60377234" cy="44490915"/>
          </a:xfrm>
        </p:spPr>
        <p:txBody>
          <a:bodyPr/>
          <a:lstStyle>
            <a:defPPr>
              <a:defRPr kern="1200" smtId="4294967295"/>
            </a:defPPr>
            <a:lvl1pPr>
              <a:defRPr sz="10168"/>
            </a:lvl1pPr>
            <a:lvl2pPr>
              <a:defRPr sz="8726"/>
            </a:lvl2pPr>
            <a:lvl3pPr>
              <a:defRPr sz="7360"/>
            </a:lvl3pPr>
            <a:lvl4pPr>
              <a:defRPr sz="6601"/>
            </a:lvl4pPr>
            <a:lvl5pPr>
              <a:defRPr sz="6601"/>
            </a:lvl5pPr>
            <a:lvl6pPr>
              <a:defRPr sz="6601"/>
            </a:lvl6pPr>
            <a:lvl7pPr>
              <a:defRPr sz="6601"/>
            </a:lvl7pPr>
            <a:lvl8pPr>
              <a:defRPr sz="6601"/>
            </a:lvl8pPr>
            <a:lvl9pPr>
              <a:defRPr sz="66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7746341" y="15732513"/>
            <a:ext cx="60377234" cy="44490915"/>
          </a:xfrm>
        </p:spPr>
        <p:txBody>
          <a:bodyPr/>
          <a:lstStyle>
            <a:defPPr>
              <a:defRPr kern="1200" smtId="4294967295"/>
            </a:defPPr>
            <a:lvl1pPr>
              <a:defRPr sz="10168"/>
            </a:lvl1pPr>
            <a:lvl2pPr>
              <a:defRPr sz="8726"/>
            </a:lvl2pPr>
            <a:lvl3pPr>
              <a:defRPr sz="7360"/>
            </a:lvl3pPr>
            <a:lvl4pPr>
              <a:defRPr sz="6601"/>
            </a:lvl4pPr>
            <a:lvl5pPr>
              <a:defRPr sz="6601"/>
            </a:lvl5pPr>
            <a:lvl6pPr>
              <a:defRPr sz="6601"/>
            </a:lvl6pPr>
            <a:lvl7pPr>
              <a:defRPr sz="6601"/>
            </a:lvl7pPr>
            <a:lvl8pPr>
              <a:defRPr sz="6601"/>
            </a:lvl8pPr>
            <a:lvl9pPr>
              <a:defRPr sz="66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01724514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73172" y="843686"/>
            <a:ext cx="33717069" cy="3511286"/>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1873174" y="4715855"/>
            <a:ext cx="16552847" cy="1965343"/>
          </a:xfrm>
        </p:spPr>
        <p:txBody>
          <a:bodyPr anchor="b"/>
          <a:lstStyle>
            <a:defPPr>
              <a:defRPr kern="1200" smtId="4294967295"/>
            </a:defPPr>
            <a:lvl1pPr marL="0" indent="0">
              <a:buNone/>
              <a:defRPr sz="8726" b="1"/>
            </a:lvl1pPr>
            <a:lvl2pPr marL="1665134" indent="0">
              <a:buNone/>
              <a:defRPr sz="7360" b="1"/>
            </a:lvl2pPr>
            <a:lvl3pPr marL="3330268" indent="0">
              <a:buNone/>
              <a:defRPr sz="6601" b="1"/>
            </a:lvl3pPr>
            <a:lvl4pPr marL="4995403" indent="0">
              <a:buNone/>
              <a:defRPr sz="5843" b="1"/>
            </a:lvl4pPr>
            <a:lvl5pPr marL="6660538" indent="0">
              <a:buNone/>
              <a:defRPr sz="5843" b="1"/>
            </a:lvl5pPr>
            <a:lvl6pPr marL="8325672" indent="0">
              <a:buNone/>
              <a:defRPr sz="5843" b="1"/>
            </a:lvl6pPr>
            <a:lvl7pPr marL="9990806" indent="0">
              <a:buNone/>
              <a:defRPr sz="5843" b="1"/>
            </a:lvl7pPr>
            <a:lvl8pPr marL="11655940" indent="0">
              <a:buNone/>
              <a:defRPr sz="5843" b="1"/>
            </a:lvl8pPr>
            <a:lvl9pPr marL="13321075" indent="0">
              <a:buNone/>
              <a:defRPr sz="5843" b="1"/>
            </a:lvl9pPr>
          </a:lstStyle>
          <a:p>
            <a:pPr lvl="0"/>
            <a:r>
              <a:rPr lang="en-US"/>
              <a:t>Click to edit Master text styles</a:t>
            </a:r>
          </a:p>
        </p:txBody>
      </p:sp>
      <p:sp>
        <p:nvSpPr>
          <p:cNvPr id="4" name="Content Placeholder 3"/>
          <p:cNvSpPr>
            <a:spLocks noGrp="1"/>
          </p:cNvSpPr>
          <p:nvPr>
            <p:ph sz="half" idx="2"/>
          </p:nvPr>
        </p:nvSpPr>
        <p:spPr>
          <a:xfrm>
            <a:off x="1873174" y="6681198"/>
            <a:ext cx="16552847" cy="12138321"/>
          </a:xfrm>
        </p:spPr>
        <p:txBody>
          <a:bodyPr/>
          <a:lstStyle>
            <a:defPPr>
              <a:defRPr kern="1200" smtId="4294967295"/>
            </a:defPPr>
            <a:lvl1pPr>
              <a:defRPr sz="8726"/>
            </a:lvl1pPr>
            <a:lvl2pPr>
              <a:defRPr sz="7360"/>
            </a:lvl2pPr>
            <a:lvl3pPr>
              <a:defRPr sz="6601"/>
            </a:lvl3pPr>
            <a:lvl4pPr>
              <a:defRPr sz="5843"/>
            </a:lvl4pPr>
            <a:lvl5pPr>
              <a:defRPr sz="5843"/>
            </a:lvl5pPr>
            <a:lvl6pPr>
              <a:defRPr sz="5843"/>
            </a:lvl6pPr>
            <a:lvl7pPr>
              <a:defRPr sz="5843"/>
            </a:lvl7pPr>
            <a:lvl8pPr>
              <a:defRPr sz="5843"/>
            </a:lvl8pPr>
            <a:lvl9pPr>
              <a:defRPr sz="58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030896" y="4715855"/>
            <a:ext cx="16559348" cy="1965343"/>
          </a:xfrm>
        </p:spPr>
        <p:txBody>
          <a:bodyPr anchor="b"/>
          <a:lstStyle>
            <a:defPPr>
              <a:defRPr kern="1200" smtId="4294967295"/>
            </a:defPPr>
            <a:lvl1pPr marL="0" indent="0">
              <a:buNone/>
              <a:defRPr sz="8726" b="1"/>
            </a:lvl1pPr>
            <a:lvl2pPr marL="1665134" indent="0">
              <a:buNone/>
              <a:defRPr sz="7360" b="1"/>
            </a:lvl2pPr>
            <a:lvl3pPr marL="3330268" indent="0">
              <a:buNone/>
              <a:defRPr sz="6601" b="1"/>
            </a:lvl3pPr>
            <a:lvl4pPr marL="4995403" indent="0">
              <a:buNone/>
              <a:defRPr sz="5843" b="1"/>
            </a:lvl4pPr>
            <a:lvl5pPr marL="6660538" indent="0">
              <a:buNone/>
              <a:defRPr sz="5843" b="1"/>
            </a:lvl5pPr>
            <a:lvl6pPr marL="8325672" indent="0">
              <a:buNone/>
              <a:defRPr sz="5843" b="1"/>
            </a:lvl6pPr>
            <a:lvl7pPr marL="9990806" indent="0">
              <a:buNone/>
              <a:defRPr sz="5843" b="1"/>
            </a:lvl7pPr>
            <a:lvl8pPr marL="11655940" indent="0">
              <a:buNone/>
              <a:defRPr sz="5843" b="1"/>
            </a:lvl8pPr>
            <a:lvl9pPr marL="13321075" indent="0">
              <a:buNone/>
              <a:defRPr sz="5843" b="1"/>
            </a:lvl9pPr>
          </a:lstStyle>
          <a:p>
            <a:pPr lvl="0"/>
            <a:r>
              <a:rPr lang="en-US"/>
              <a:t>Click to edit Master text styles</a:t>
            </a:r>
          </a:p>
        </p:txBody>
      </p:sp>
      <p:sp>
        <p:nvSpPr>
          <p:cNvPr id="6" name="Content Placeholder 5"/>
          <p:cNvSpPr>
            <a:spLocks noGrp="1"/>
          </p:cNvSpPr>
          <p:nvPr>
            <p:ph sz="quarter" idx="4"/>
          </p:nvPr>
        </p:nvSpPr>
        <p:spPr>
          <a:xfrm>
            <a:off x="19030896" y="6681198"/>
            <a:ext cx="16559348" cy="12138321"/>
          </a:xfrm>
        </p:spPr>
        <p:txBody>
          <a:bodyPr/>
          <a:lstStyle>
            <a:defPPr>
              <a:defRPr kern="1200" smtId="4294967295"/>
            </a:defPPr>
            <a:lvl1pPr>
              <a:defRPr sz="8726"/>
            </a:lvl1pPr>
            <a:lvl2pPr>
              <a:defRPr sz="7360"/>
            </a:lvl2pPr>
            <a:lvl3pPr>
              <a:defRPr sz="6601"/>
            </a:lvl3pPr>
            <a:lvl4pPr>
              <a:defRPr sz="5843"/>
            </a:lvl4pPr>
            <a:lvl5pPr>
              <a:defRPr sz="5843"/>
            </a:lvl5pPr>
            <a:lvl6pPr>
              <a:defRPr sz="5843"/>
            </a:lvl6pPr>
            <a:lvl7pPr>
              <a:defRPr sz="5843"/>
            </a:lvl7pPr>
            <a:lvl8pPr>
              <a:defRPr sz="5843"/>
            </a:lvl8pPr>
            <a:lvl9pPr>
              <a:defRPr sz="58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8" name="Footer Placeholder 7"/>
          <p:cNvSpPr>
            <a:spLocks noGrp="1"/>
          </p:cNvSpPr>
          <p:nvPr>
            <p:ph type="ftr" sz="quarter" idx="11"/>
          </p:nvPr>
        </p:nvSpPr>
        <p:spPr/>
        <p:txBody>
          <a:bodyPr/>
          <a:lstStyle>
            <a:defPPr>
              <a:defRPr kern="1200" smtId="4294967295"/>
            </a:defPPr>
          </a:lstStyle>
          <a:p>
            <a:endParaRPr lang="en-US"/>
          </a:p>
        </p:txBody>
      </p:sp>
      <p:sp>
        <p:nvSpPr>
          <p:cNvPr id="9" name="Slide Number Placeholder 8"/>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394701948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Date Placeholder 2"/>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4" name="Footer Placeholder 3"/>
          <p:cNvSpPr>
            <a:spLocks noGrp="1"/>
          </p:cNvSpPr>
          <p:nvPr>
            <p:ph type="ftr" sz="quarter" idx="11"/>
          </p:nvPr>
        </p:nvSpPr>
        <p:spPr/>
        <p:txBody>
          <a:bodyPr/>
          <a:lstStyle>
            <a:defPPr>
              <a:defRPr kern="1200" smtId="4294967295"/>
            </a:defPPr>
          </a:lstStyle>
          <a:p>
            <a:endParaRPr lang="en-US"/>
          </a:p>
        </p:txBody>
      </p:sp>
      <p:sp>
        <p:nvSpPr>
          <p:cNvPr id="5" name="Slide Number Placeholder 4"/>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36634232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3" name="Footer Placeholder 2"/>
          <p:cNvSpPr>
            <a:spLocks noGrp="1"/>
          </p:cNvSpPr>
          <p:nvPr>
            <p:ph type="ftr" sz="quarter" idx="11"/>
          </p:nvPr>
        </p:nvSpPr>
        <p:spPr/>
        <p:txBody>
          <a:bodyPr/>
          <a:lstStyle>
            <a:defPPr>
              <a:defRPr kern="1200" smtId="4294967295"/>
            </a:defPPr>
          </a:lstStyle>
          <a:p>
            <a:endParaRPr lang="en-US"/>
          </a:p>
        </p:txBody>
      </p:sp>
      <p:sp>
        <p:nvSpPr>
          <p:cNvPr id="4" name="Slide Number Placeholder 3"/>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86091492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3176" y="838807"/>
            <a:ext cx="12325205" cy="3569807"/>
          </a:xfrm>
        </p:spPr>
        <p:txBody>
          <a:bodyPr anchor="b"/>
          <a:lstStyle>
            <a:defPPr>
              <a:defRPr kern="1200" smtId="4294967295"/>
            </a:defPPr>
            <a:lvl1pPr algn="l">
              <a:defRPr sz="7360" b="1"/>
            </a:lvl1pPr>
          </a:lstStyle>
          <a:p>
            <a:r>
              <a:rPr lang="en-US"/>
              <a:t>Click to edit Master title style</a:t>
            </a:r>
          </a:p>
        </p:txBody>
      </p:sp>
      <p:sp>
        <p:nvSpPr>
          <p:cNvPr id="3" name="Content Placeholder 2"/>
          <p:cNvSpPr>
            <a:spLocks noGrp="1"/>
          </p:cNvSpPr>
          <p:nvPr>
            <p:ph idx="1"/>
          </p:nvPr>
        </p:nvSpPr>
        <p:spPr>
          <a:xfrm>
            <a:off x="14647152" y="838809"/>
            <a:ext cx="20943089" cy="17980709"/>
          </a:xfrm>
        </p:spPr>
        <p:txBody>
          <a:bodyPr/>
          <a:lstStyle>
            <a:defPPr>
              <a:defRPr kern="1200" smtId="4294967295"/>
            </a:defPPr>
            <a:lvl1pPr>
              <a:defRPr sz="11685"/>
            </a:lvl1pPr>
            <a:lvl2pPr>
              <a:defRPr sz="10168"/>
            </a:lvl2pPr>
            <a:lvl3pPr>
              <a:defRPr sz="8726"/>
            </a:lvl3pPr>
            <a:lvl4pPr>
              <a:defRPr sz="7360"/>
            </a:lvl4pPr>
            <a:lvl5pPr>
              <a:defRPr sz="7360"/>
            </a:lvl5pPr>
            <a:lvl6pPr>
              <a:defRPr sz="7360"/>
            </a:lvl6pPr>
            <a:lvl7pPr>
              <a:defRPr sz="7360"/>
            </a:lvl7pPr>
            <a:lvl8pPr>
              <a:defRPr sz="7360"/>
            </a:lvl8pPr>
            <a:lvl9pPr>
              <a:defRPr sz="7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73176" y="4408616"/>
            <a:ext cx="12325205" cy="14410903"/>
          </a:xfrm>
        </p:spPr>
        <p:txBody>
          <a:bodyPr/>
          <a:lstStyle>
            <a:defPPr>
              <a:defRPr kern="1200" smtId="4294967295"/>
            </a:defPPr>
            <a:lvl1pPr marL="0" indent="0">
              <a:buNone/>
              <a:defRPr sz="5084"/>
            </a:lvl1pPr>
            <a:lvl2pPr marL="1665134" indent="0">
              <a:buNone/>
              <a:defRPr sz="4325"/>
            </a:lvl2pPr>
            <a:lvl3pPr marL="3330268" indent="0">
              <a:buNone/>
              <a:defRPr sz="3642"/>
            </a:lvl3pPr>
            <a:lvl4pPr marL="4995403" indent="0">
              <a:buNone/>
              <a:defRPr sz="3263"/>
            </a:lvl4pPr>
            <a:lvl5pPr marL="6660538" indent="0">
              <a:buNone/>
              <a:defRPr sz="3263"/>
            </a:lvl5pPr>
            <a:lvl6pPr marL="8325672" indent="0">
              <a:buNone/>
              <a:defRPr sz="3263"/>
            </a:lvl6pPr>
            <a:lvl7pPr marL="9990806" indent="0">
              <a:buNone/>
              <a:defRPr sz="3263"/>
            </a:lvl7pPr>
            <a:lvl8pPr marL="11655940" indent="0">
              <a:buNone/>
              <a:defRPr sz="3263"/>
            </a:lvl8pPr>
            <a:lvl9pPr marL="13321075" indent="0">
              <a:buNone/>
              <a:defRPr sz="3263"/>
            </a:lvl9pPr>
          </a:lstStyle>
          <a:p>
            <a:pPr lvl="0"/>
            <a:r>
              <a:rPr lang="en-US"/>
              <a:t>Click to edit Master text styles</a:t>
            </a:r>
          </a:p>
        </p:txBody>
      </p:sp>
      <p:sp>
        <p:nvSpPr>
          <p:cNvPr id="5" name="Date Placeholder 4"/>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83331056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3093" y="14747400"/>
            <a:ext cx="22478049" cy="1741014"/>
          </a:xfrm>
        </p:spPr>
        <p:txBody>
          <a:bodyPr anchor="b"/>
          <a:lstStyle>
            <a:defPPr>
              <a:defRPr kern="1200" smtId="4294967295"/>
            </a:defPPr>
            <a:lvl1pPr algn="l">
              <a:defRPr sz="7360" b="1"/>
            </a:lvl1pPr>
          </a:lstStyle>
          <a:p>
            <a:r>
              <a:rPr lang="en-US"/>
              <a:t>Click to edit Master title style</a:t>
            </a:r>
          </a:p>
        </p:txBody>
      </p:sp>
      <p:sp>
        <p:nvSpPr>
          <p:cNvPr id="3" name="Picture Placeholder 2"/>
          <p:cNvSpPr>
            <a:spLocks noGrp="1"/>
          </p:cNvSpPr>
          <p:nvPr>
            <p:ph type="pic" idx="1"/>
          </p:nvPr>
        </p:nvSpPr>
        <p:spPr>
          <a:xfrm>
            <a:off x="7343093" y="1882441"/>
            <a:ext cx="22478049" cy="12640627"/>
          </a:xfrm>
        </p:spPr>
        <p:txBody>
          <a:bodyPr/>
          <a:lstStyle>
            <a:defPPr>
              <a:defRPr kern="1200" smtId="4294967295"/>
            </a:defPPr>
            <a:lvl1pPr marL="0" indent="0">
              <a:buNone/>
              <a:defRPr sz="11685"/>
            </a:lvl1pPr>
            <a:lvl2pPr marL="1665134" indent="0">
              <a:buNone/>
              <a:defRPr sz="10168"/>
            </a:lvl2pPr>
            <a:lvl3pPr marL="3330268" indent="0">
              <a:buNone/>
              <a:defRPr sz="8726"/>
            </a:lvl3pPr>
            <a:lvl4pPr marL="4995403" indent="0">
              <a:buNone/>
              <a:defRPr sz="7360"/>
            </a:lvl4pPr>
            <a:lvl5pPr marL="6660538" indent="0">
              <a:buNone/>
              <a:defRPr sz="7360"/>
            </a:lvl5pPr>
            <a:lvl6pPr marL="8325672" indent="0">
              <a:buNone/>
              <a:defRPr sz="7360"/>
            </a:lvl6pPr>
            <a:lvl7pPr marL="9990806" indent="0">
              <a:buNone/>
              <a:defRPr sz="7360"/>
            </a:lvl7pPr>
            <a:lvl8pPr marL="11655940" indent="0">
              <a:buNone/>
              <a:defRPr sz="7360"/>
            </a:lvl8pPr>
            <a:lvl9pPr marL="13321075" indent="0">
              <a:buNone/>
              <a:defRPr sz="7360"/>
            </a:lvl9pPr>
          </a:lstStyle>
          <a:p>
            <a:endParaRPr lang="en-US"/>
          </a:p>
        </p:txBody>
      </p:sp>
      <p:sp>
        <p:nvSpPr>
          <p:cNvPr id="4" name="Text Placeholder 3"/>
          <p:cNvSpPr>
            <a:spLocks noGrp="1"/>
          </p:cNvSpPr>
          <p:nvPr>
            <p:ph type="body" sz="half" idx="2"/>
          </p:nvPr>
        </p:nvSpPr>
        <p:spPr>
          <a:xfrm>
            <a:off x="7343093" y="16488415"/>
            <a:ext cx="22478049" cy="2472528"/>
          </a:xfrm>
        </p:spPr>
        <p:txBody>
          <a:bodyPr/>
          <a:lstStyle>
            <a:defPPr>
              <a:defRPr kern="1200" smtId="4294967295"/>
            </a:defPPr>
            <a:lvl1pPr marL="0" indent="0">
              <a:buNone/>
              <a:defRPr sz="5084"/>
            </a:lvl1pPr>
            <a:lvl2pPr marL="1665134" indent="0">
              <a:buNone/>
              <a:defRPr sz="4325"/>
            </a:lvl2pPr>
            <a:lvl3pPr marL="3330268" indent="0">
              <a:buNone/>
              <a:defRPr sz="3642"/>
            </a:lvl3pPr>
            <a:lvl4pPr marL="4995403" indent="0">
              <a:buNone/>
              <a:defRPr sz="3263"/>
            </a:lvl4pPr>
            <a:lvl5pPr marL="6660538" indent="0">
              <a:buNone/>
              <a:defRPr sz="3263"/>
            </a:lvl5pPr>
            <a:lvl6pPr marL="8325672" indent="0">
              <a:buNone/>
              <a:defRPr sz="3263"/>
            </a:lvl6pPr>
            <a:lvl7pPr marL="9990806" indent="0">
              <a:buNone/>
              <a:defRPr sz="3263"/>
            </a:lvl7pPr>
            <a:lvl8pPr marL="11655940" indent="0">
              <a:buNone/>
              <a:defRPr sz="3263"/>
            </a:lvl8pPr>
            <a:lvl9pPr marL="13321075" indent="0">
              <a:buNone/>
              <a:defRPr sz="3263"/>
            </a:lvl9pPr>
          </a:lstStyle>
          <a:p>
            <a:pPr lvl="0"/>
            <a:r>
              <a:rPr lang="en-US"/>
              <a:t>Click to edit Master text styles</a:t>
            </a:r>
          </a:p>
        </p:txBody>
      </p:sp>
      <p:sp>
        <p:nvSpPr>
          <p:cNvPr id="5" name="Date Placeholder 4"/>
          <p:cNvSpPr>
            <a:spLocks noGrp="1"/>
          </p:cNvSpPr>
          <p:nvPr>
            <p:ph type="dt" sz="half" idx="10"/>
          </p:nvPr>
        </p:nvSpPr>
        <p:spPr/>
        <p:txBody>
          <a:bodyPr/>
          <a:lstStyle>
            <a:defPPr>
              <a:defRPr kern="1200" smtId="4294967295"/>
            </a:defPPr>
          </a:lstStyle>
          <a:p>
            <a:fld id="{F8E1F909-3568-40F5-8205-05484158C88C}" type="datetimeFigureOut">
              <a:rPr lang="en-US" smtClean="0"/>
              <a:t>12/28/2022</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180699579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73172" y="843686"/>
            <a:ext cx="33717069" cy="3511286"/>
          </a:xfrm>
          <a:prstGeom prst="rect">
            <a:avLst/>
          </a:prstGeom>
        </p:spPr>
        <p:txBody>
          <a:bodyPr vert="horz" lIns="438903" tIns="219451" rIns="438903" bIns="219451" rtlCol="0" anchor="ctr">
            <a:normAutofit/>
          </a:bodyPr>
          <a:lstStyle>
            <a:defPPr>
              <a:defRPr kern="1200" smtId="4294967295"/>
            </a:defPPr>
          </a:lstStyle>
          <a:p>
            <a:r>
              <a:rPr lang="en-US"/>
              <a:t>Click to edit Master title style</a:t>
            </a:r>
          </a:p>
        </p:txBody>
      </p:sp>
      <p:sp>
        <p:nvSpPr>
          <p:cNvPr id="3" name="Text Placeholder 2"/>
          <p:cNvSpPr>
            <a:spLocks noGrp="1"/>
          </p:cNvSpPr>
          <p:nvPr>
            <p:ph type="body" idx="1"/>
          </p:nvPr>
        </p:nvSpPr>
        <p:spPr>
          <a:xfrm>
            <a:off x="1873172" y="4915803"/>
            <a:ext cx="33717069" cy="13903717"/>
          </a:xfrm>
          <a:prstGeom prst="rect">
            <a:avLst/>
          </a:prstGeom>
        </p:spPr>
        <p:txBody>
          <a:bodyPr vert="horz" lIns="438903" tIns="219451" rIns="438903" bIns="219451" rtlCol="0">
            <a:normAutofit/>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73171" y="19526650"/>
            <a:ext cx="8741463" cy="1121661"/>
          </a:xfrm>
          <a:prstGeom prst="rect">
            <a:avLst/>
          </a:prstGeom>
        </p:spPr>
        <p:txBody>
          <a:bodyPr vert="horz" lIns="438903" tIns="219451" rIns="438903" bIns="219451" rtlCol="0" anchor="ctr"/>
          <a:lstStyle>
            <a:defPPr>
              <a:defRPr kern="1200" smtId="4294967295"/>
            </a:defPPr>
            <a:lvl1pPr algn="l">
              <a:defRPr sz="4325">
                <a:solidFill>
                  <a:schemeClr val="tx1">
                    <a:tint val="75000"/>
                  </a:schemeClr>
                </a:solidFill>
              </a:defRPr>
            </a:lvl1pPr>
          </a:lstStyle>
          <a:p>
            <a:fld id="{F8E1F909-3568-40F5-8205-05484158C88C}" type="datetimeFigureOut">
              <a:rPr lang="en-US" smtClean="0"/>
              <a:t>12/28/2022</a:t>
            </a:fld>
            <a:endParaRPr lang="en-US"/>
          </a:p>
        </p:txBody>
      </p:sp>
      <p:sp>
        <p:nvSpPr>
          <p:cNvPr id="5" name="Footer Placeholder 4"/>
          <p:cNvSpPr>
            <a:spLocks noGrp="1"/>
          </p:cNvSpPr>
          <p:nvPr>
            <p:ph type="ftr" sz="quarter" idx="3"/>
          </p:nvPr>
        </p:nvSpPr>
        <p:spPr>
          <a:xfrm>
            <a:off x="12800001" y="19526650"/>
            <a:ext cx="11863414" cy="1121661"/>
          </a:xfrm>
          <a:prstGeom prst="rect">
            <a:avLst/>
          </a:prstGeom>
        </p:spPr>
        <p:txBody>
          <a:bodyPr vert="horz" lIns="438903" tIns="219451" rIns="438903" bIns="219451" rtlCol="0" anchor="ctr"/>
          <a:lstStyle>
            <a:defPPr>
              <a:defRPr kern="1200" smtId="4294967295"/>
            </a:defPPr>
            <a:lvl1pPr algn="ctr">
              <a:defRPr sz="432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848780" y="19526650"/>
            <a:ext cx="8741463" cy="1121661"/>
          </a:xfrm>
          <a:prstGeom prst="rect">
            <a:avLst/>
          </a:prstGeom>
        </p:spPr>
        <p:txBody>
          <a:bodyPr vert="horz" lIns="438903" tIns="219451" rIns="438903" bIns="219451" rtlCol="0" anchor="ctr"/>
          <a:lstStyle>
            <a:defPPr>
              <a:defRPr kern="1200" smtId="4294967295"/>
            </a:defPPr>
            <a:lvl1pPr algn="r">
              <a:defRPr sz="4325">
                <a:solidFill>
                  <a:schemeClr val="tx1">
                    <a:tint val="75000"/>
                  </a:schemeClr>
                </a:solidFill>
              </a:defRPr>
            </a:lvl1pPr>
          </a:lstStyle>
          <a:p>
            <a:fld id="{5A40D005-FB29-4DA1-AF6A-7002CDC49E30}" type="slidenum">
              <a:rPr lang="en-US" smtClean="0"/>
              <a:t>‹#›</a:t>
            </a:fld>
            <a:endParaRPr lang="en-US"/>
          </a:p>
        </p:txBody>
      </p:sp>
    </p:spTree>
    <p:extLst>
      <p:ext uri="{BB962C8B-B14F-4D97-AF65-F5344CB8AC3E}">
        <p14:creationId xmlns:p14="http://schemas.microsoft.com/office/powerpoint/2010/main" val="1521613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3330268" rtl="0" eaLnBrk="1" latinLnBrk="0" hangingPunct="1">
        <a:spcBef>
          <a:spcPct val="0"/>
        </a:spcBef>
        <a:buNone/>
        <a:defRPr sz="16010" kern="1200">
          <a:solidFill>
            <a:schemeClr val="tx1"/>
          </a:solidFill>
          <a:latin typeface="+mj-lt"/>
          <a:ea typeface="+mj-ea"/>
          <a:cs typeface="+mj-cs"/>
        </a:defRPr>
      </a:lvl1pPr>
    </p:titleStyle>
    <p:bodyStyle>
      <a:defPPr>
        <a:defRPr kern="1200" smtId="4294967295"/>
      </a:defPPr>
      <a:lvl1pPr marL="1248851" indent="-1248851" algn="l" defTabSz="3330268" rtl="0" eaLnBrk="1" latinLnBrk="0" hangingPunct="1">
        <a:spcBef>
          <a:spcPct val="20000"/>
        </a:spcBef>
        <a:buFont typeface="Arial" pitchFamily="34" charset="0"/>
        <a:buChar char="•"/>
        <a:defRPr sz="11685" kern="1200">
          <a:solidFill>
            <a:schemeClr val="tx1"/>
          </a:solidFill>
          <a:latin typeface="+mn-lt"/>
          <a:ea typeface="+mn-ea"/>
          <a:cs typeface="+mn-cs"/>
        </a:defRPr>
      </a:lvl1pPr>
      <a:lvl2pPr marL="2705844" indent="-1040709" algn="l" defTabSz="3330268" rtl="0" eaLnBrk="1" latinLnBrk="0" hangingPunct="1">
        <a:spcBef>
          <a:spcPct val="20000"/>
        </a:spcBef>
        <a:buFont typeface="Arial" pitchFamily="34" charset="0"/>
        <a:buChar char="–"/>
        <a:defRPr sz="10168" kern="1200">
          <a:solidFill>
            <a:schemeClr val="tx1"/>
          </a:solidFill>
          <a:latin typeface="+mn-lt"/>
          <a:ea typeface="+mn-ea"/>
          <a:cs typeface="+mn-cs"/>
        </a:defRPr>
      </a:lvl2pPr>
      <a:lvl3pPr marL="4162836" indent="-832567" algn="l" defTabSz="3330268" rtl="0" eaLnBrk="1" latinLnBrk="0" hangingPunct="1">
        <a:spcBef>
          <a:spcPct val="20000"/>
        </a:spcBef>
        <a:buFont typeface="Arial" pitchFamily="34" charset="0"/>
        <a:buChar char="•"/>
        <a:defRPr sz="8726" kern="1200">
          <a:solidFill>
            <a:schemeClr val="tx1"/>
          </a:solidFill>
          <a:latin typeface="+mn-lt"/>
          <a:ea typeface="+mn-ea"/>
          <a:cs typeface="+mn-cs"/>
        </a:defRPr>
      </a:lvl3pPr>
      <a:lvl4pPr marL="5827970"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4pPr>
      <a:lvl5pPr marL="7493105"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5pPr>
      <a:lvl6pPr marL="9158238"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6pPr>
      <a:lvl7pPr marL="10823373"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7pPr>
      <a:lvl8pPr marL="12488508"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8pPr>
      <a:lvl9pPr marL="14153641"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9pPr>
    </p:bodyStyle>
    <p:otherStyle>
      <a:defPPr>
        <a:defRPr lang="en-US"/>
      </a:defPPr>
      <a:lvl1pPr marL="0" algn="l" defTabSz="3330268" rtl="0" eaLnBrk="1" latinLnBrk="0" hangingPunct="1">
        <a:defRPr sz="6601" kern="1200">
          <a:solidFill>
            <a:schemeClr val="tx1"/>
          </a:solidFill>
          <a:latin typeface="+mn-lt"/>
          <a:ea typeface="+mn-ea"/>
          <a:cs typeface="+mn-cs"/>
        </a:defRPr>
      </a:lvl1pPr>
      <a:lvl2pPr marL="1665134" algn="l" defTabSz="3330268" rtl="0" eaLnBrk="1" latinLnBrk="0" hangingPunct="1">
        <a:defRPr sz="6601" kern="1200">
          <a:solidFill>
            <a:schemeClr val="tx1"/>
          </a:solidFill>
          <a:latin typeface="+mn-lt"/>
          <a:ea typeface="+mn-ea"/>
          <a:cs typeface="+mn-cs"/>
        </a:defRPr>
      </a:lvl2pPr>
      <a:lvl3pPr marL="3330268" algn="l" defTabSz="3330268" rtl="0" eaLnBrk="1" latinLnBrk="0" hangingPunct="1">
        <a:defRPr sz="6601" kern="1200">
          <a:solidFill>
            <a:schemeClr val="tx1"/>
          </a:solidFill>
          <a:latin typeface="+mn-lt"/>
          <a:ea typeface="+mn-ea"/>
          <a:cs typeface="+mn-cs"/>
        </a:defRPr>
      </a:lvl3pPr>
      <a:lvl4pPr marL="4995403" algn="l" defTabSz="3330268" rtl="0" eaLnBrk="1" latinLnBrk="0" hangingPunct="1">
        <a:defRPr sz="6601" kern="1200">
          <a:solidFill>
            <a:schemeClr val="tx1"/>
          </a:solidFill>
          <a:latin typeface="+mn-lt"/>
          <a:ea typeface="+mn-ea"/>
          <a:cs typeface="+mn-cs"/>
        </a:defRPr>
      </a:lvl4pPr>
      <a:lvl5pPr marL="6660538" algn="l" defTabSz="3330268" rtl="0" eaLnBrk="1" latinLnBrk="0" hangingPunct="1">
        <a:defRPr sz="6601" kern="1200">
          <a:solidFill>
            <a:schemeClr val="tx1"/>
          </a:solidFill>
          <a:latin typeface="+mn-lt"/>
          <a:ea typeface="+mn-ea"/>
          <a:cs typeface="+mn-cs"/>
        </a:defRPr>
      </a:lvl5pPr>
      <a:lvl6pPr marL="8325672" algn="l" defTabSz="3330268" rtl="0" eaLnBrk="1" latinLnBrk="0" hangingPunct="1">
        <a:defRPr sz="6601" kern="1200">
          <a:solidFill>
            <a:schemeClr val="tx1"/>
          </a:solidFill>
          <a:latin typeface="+mn-lt"/>
          <a:ea typeface="+mn-ea"/>
          <a:cs typeface="+mn-cs"/>
        </a:defRPr>
      </a:lvl6pPr>
      <a:lvl7pPr marL="9990806" algn="l" defTabSz="3330268" rtl="0" eaLnBrk="1" latinLnBrk="0" hangingPunct="1">
        <a:defRPr sz="6601" kern="1200">
          <a:solidFill>
            <a:schemeClr val="tx1"/>
          </a:solidFill>
          <a:latin typeface="+mn-lt"/>
          <a:ea typeface="+mn-ea"/>
          <a:cs typeface="+mn-cs"/>
        </a:defRPr>
      </a:lvl7pPr>
      <a:lvl8pPr marL="11655940" algn="l" defTabSz="3330268" rtl="0" eaLnBrk="1" latinLnBrk="0" hangingPunct="1">
        <a:defRPr sz="6601" kern="1200">
          <a:solidFill>
            <a:schemeClr val="tx1"/>
          </a:solidFill>
          <a:latin typeface="+mn-lt"/>
          <a:ea typeface="+mn-ea"/>
          <a:cs typeface="+mn-cs"/>
        </a:defRPr>
      </a:lvl8pPr>
      <a:lvl9pPr marL="13321075" algn="l" defTabSz="3330268" rtl="0" eaLnBrk="1" latinLnBrk="0" hangingPunct="1">
        <a:defRPr sz="66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 name="Rounded Rectangle 75">
            <a:extLst>
              <a:ext uri="{FF2B5EF4-FFF2-40B4-BE49-F238E27FC236}">
                <a16:creationId xmlns:a16="http://schemas.microsoft.com/office/drawing/2014/main" id="{C9B4EBA2-9579-D0BD-EAF5-5CAF17B1EAC2}"/>
              </a:ext>
            </a:extLst>
          </p:cNvPr>
          <p:cNvSpPr/>
          <p:nvPr/>
        </p:nvSpPr>
        <p:spPr>
          <a:xfrm>
            <a:off x="479933" y="4381095"/>
            <a:ext cx="7056620" cy="5653212"/>
          </a:xfrm>
          <a:prstGeom prst="roundRect">
            <a:avLst>
              <a:gd name="adj" fmla="val 3206"/>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marL="65088"/>
            <a:endParaRPr lang="en-US" altLang="ko-KR"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endParaRPr>
          </a:p>
          <a:p>
            <a:pPr marL="65088"/>
            <a:endParaRPr lang="en-US" altLang="ko-KR"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endParaRPr>
          </a:p>
          <a:p>
            <a:pPr marL="65088"/>
            <a:r>
              <a:rPr lang="en-US" altLang="ko-KR"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Given that few studies have examined t</a:t>
            </a:r>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he intersectionality of bullying, disability, and self-efficacy</a:t>
            </a:r>
            <a:r>
              <a:rPr lang="en-US" altLang="ko-KR"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 t</a:t>
            </a:r>
            <a:r>
              <a:rPr lang="en-US" sz="2800" dirty="0">
                <a:latin typeface="Century Gothic" panose="020B0502020202020204" pitchFamily="34" charset="0"/>
              </a:rPr>
              <a:t>his study highlighted the intersection of disability, psychosocial characteristics, school violence, friendship, and teacher roles in examining the effect of school violence and school climate on self-efficacy among students with disabilities.</a:t>
            </a:r>
          </a:p>
        </p:txBody>
      </p:sp>
      <p:sp>
        <p:nvSpPr>
          <p:cNvPr id="75" name="Rounded Rectangle 74"/>
          <p:cNvSpPr/>
          <p:nvPr/>
        </p:nvSpPr>
        <p:spPr>
          <a:xfrm>
            <a:off x="483977" y="407459"/>
            <a:ext cx="36419678" cy="3516978"/>
          </a:xfrm>
          <a:prstGeom prst="roundRect">
            <a:avLst>
              <a:gd name="adj" fmla="val 4450"/>
            </a:avLst>
          </a:prstGeom>
          <a:solidFill>
            <a:srgbClr val="8DC63F"/>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8726">
              <a:latin typeface="Century Gothic" panose="020B0502020202020204" pitchFamily="34" charset="0"/>
            </a:endParaRPr>
          </a:p>
        </p:txBody>
      </p:sp>
      <p:sp>
        <p:nvSpPr>
          <p:cNvPr id="76" name="Rounded Rectangle 75"/>
          <p:cNvSpPr/>
          <p:nvPr/>
        </p:nvSpPr>
        <p:spPr>
          <a:xfrm>
            <a:off x="496630" y="10207780"/>
            <a:ext cx="7039923" cy="10394791"/>
          </a:xfrm>
          <a:prstGeom prst="roundRect">
            <a:avLst>
              <a:gd name="adj" fmla="val 3206"/>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2800" dirty="0">
              <a:latin typeface="Century Gothic" panose="020B0502020202020204" pitchFamily="34" charset="0"/>
            </a:endParaRPr>
          </a:p>
        </p:txBody>
      </p:sp>
      <p:sp>
        <p:nvSpPr>
          <p:cNvPr id="78" name="Rounded Rectangle 77"/>
          <p:cNvSpPr/>
          <p:nvPr/>
        </p:nvSpPr>
        <p:spPr>
          <a:xfrm>
            <a:off x="29808021" y="4381095"/>
            <a:ext cx="7082626" cy="14484741"/>
          </a:xfrm>
          <a:prstGeom prst="roundRect">
            <a:avLst>
              <a:gd name="adj" fmla="val 2650"/>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2800" dirty="0">
              <a:latin typeface="Century Gothic" panose="020B0502020202020204" pitchFamily="34" charset="0"/>
            </a:endParaRPr>
          </a:p>
        </p:txBody>
      </p:sp>
      <p:sp>
        <p:nvSpPr>
          <p:cNvPr id="84" name="TextBox 83"/>
          <p:cNvSpPr txBox="1"/>
          <p:nvPr/>
        </p:nvSpPr>
        <p:spPr>
          <a:xfrm>
            <a:off x="621645" y="4554568"/>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Abstract</a:t>
            </a:r>
          </a:p>
        </p:txBody>
      </p:sp>
      <p:sp>
        <p:nvSpPr>
          <p:cNvPr id="85" name="TextBox 84"/>
          <p:cNvSpPr txBox="1"/>
          <p:nvPr/>
        </p:nvSpPr>
        <p:spPr>
          <a:xfrm>
            <a:off x="621645" y="11573233"/>
            <a:ext cx="6885967" cy="8279190"/>
          </a:xfrm>
          <a:prstGeom prst="rect">
            <a:avLst/>
          </a:prstGeom>
          <a:noFill/>
        </p:spPr>
        <p:txBody>
          <a:bodyPr wrap="square" rtlCol="0">
            <a:spAutoFit/>
          </a:bodyPr>
          <a:lstStyle>
            <a:defPPr>
              <a:defRPr kern="1200" smtId="4294967295"/>
            </a:defPPr>
          </a:lstStyle>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School violence, including bullying and other forms of aggression, has been a common topic of national concern throughout the last decades across countries. Literature on school violence highlighted the importance of school climate in reducing violence and fostering a safe school environment (</a:t>
            </a:r>
            <a:r>
              <a:rPr lang="en-US" sz="2800" dirty="0" err="1">
                <a:solidFill>
                  <a:schemeClr val="bg1"/>
                </a:solidFill>
                <a:latin typeface="Century Gothic" panose="020B0502020202020204" pitchFamily="34" charset="0"/>
                <a:ea typeface="Open Sans" panose="020B0606030504020204" pitchFamily="34" charset="0"/>
                <a:cs typeface="Open Sans" panose="020B0606030504020204" pitchFamily="34" charset="0"/>
              </a:rPr>
              <a:t>Espelage</a:t>
            </a:r>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 &amp; Hong, 2019). In South Korea, nearly 55 percent of students reported that their friends became victims of school violence at least once during the previous month of the survey (Seoul Education Longitudinal Study, 2016). However, little is known about school violence and its school climate in inclusive settings that students with disabilities experience. </a:t>
            </a:r>
          </a:p>
        </p:txBody>
      </p:sp>
      <p:sp>
        <p:nvSpPr>
          <p:cNvPr id="24" name="Text Placeholder 5">
            <a:extLst>
              <a:ext uri="{FF2B5EF4-FFF2-40B4-BE49-F238E27FC236}">
                <a16:creationId xmlns:a16="http://schemas.microsoft.com/office/drawing/2014/main" id="{9AFA996E-AD6B-4DC6-BC85-A182D141A5B5}"/>
              </a:ext>
            </a:extLst>
          </p:cNvPr>
          <p:cNvSpPr txBox="1"/>
          <p:nvPr/>
        </p:nvSpPr>
        <p:spPr>
          <a:xfrm>
            <a:off x="6638907" y="644150"/>
            <a:ext cx="31493763" cy="1425584"/>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2853804">
              <a:spcBef>
                <a:spcPts val="0"/>
              </a:spcBef>
              <a:defRPr/>
            </a:pPr>
            <a:r>
              <a:rPr lang="en-US" b="1" dirty="0">
                <a:solidFill>
                  <a:schemeClr val="bg1"/>
                </a:solidFill>
                <a:latin typeface="Century Gothic" panose="020B0502020202020204" pitchFamily="34" charset="0"/>
              </a:rPr>
              <a:t>Intersection of Disability, School Climate, and School Violence </a:t>
            </a:r>
          </a:p>
          <a:p>
            <a:pPr algn="ctr" defTabSz="2853804">
              <a:spcBef>
                <a:spcPts val="0"/>
              </a:spcBef>
              <a:defRPr/>
            </a:pPr>
            <a:r>
              <a:rPr lang="en-US" b="1" dirty="0">
                <a:solidFill>
                  <a:schemeClr val="bg1"/>
                </a:solidFill>
                <a:latin typeface="Century Gothic" panose="020B0502020202020204" pitchFamily="34" charset="0"/>
              </a:rPr>
              <a:t>in Inclusive Settings</a:t>
            </a:r>
          </a:p>
        </p:txBody>
      </p:sp>
      <p:sp>
        <p:nvSpPr>
          <p:cNvPr id="25" name="Text Placeholder 5">
            <a:extLst>
              <a:ext uri="{FF2B5EF4-FFF2-40B4-BE49-F238E27FC236}">
                <a16:creationId xmlns:a16="http://schemas.microsoft.com/office/drawing/2014/main" id="{2CF2C83C-08B8-46D1-AEAA-7C0550B92975}"/>
              </a:ext>
            </a:extLst>
          </p:cNvPr>
          <p:cNvSpPr txBox="1"/>
          <p:nvPr/>
        </p:nvSpPr>
        <p:spPr>
          <a:xfrm>
            <a:off x="8561678" y="2394977"/>
            <a:ext cx="27355766" cy="1425583"/>
          </a:xfrm>
          <a:prstGeom prst="rect">
            <a:avLst/>
          </a:prstGeom>
        </p:spPr>
        <p:txBody>
          <a:bodyPr wrap="square"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4211" dirty="0">
                <a:solidFill>
                  <a:schemeClr val="bg1"/>
                </a:solidFill>
                <a:latin typeface="Century Gothic" panose="020B0502020202020204" pitchFamily="34" charset="0"/>
                <a:cs typeface="Arial" pitchFamily="34" charset="0"/>
              </a:rPr>
              <a:t>   Saahoon Hong </a:t>
            </a:r>
          </a:p>
          <a:p>
            <a:pPr algn="ctr">
              <a:defRPr/>
            </a:pPr>
            <a:r>
              <a:rPr lang="en-US" sz="4211" dirty="0">
                <a:solidFill>
                  <a:schemeClr val="bg1"/>
                </a:solidFill>
                <a:latin typeface="Century Gothic" panose="020B0502020202020204" pitchFamily="34" charset="0"/>
                <a:cs typeface="Arial" pitchFamily="34" charset="0"/>
              </a:rPr>
              <a:t>  Indiana University School of Social Work</a:t>
            </a:r>
          </a:p>
        </p:txBody>
      </p:sp>
      <p:sp>
        <p:nvSpPr>
          <p:cNvPr id="4" name="Rectangle: Rounded Corners 3">
            <a:extLst>
              <a:ext uri="{FF2B5EF4-FFF2-40B4-BE49-F238E27FC236}">
                <a16:creationId xmlns:a16="http://schemas.microsoft.com/office/drawing/2014/main" id="{99ED2966-A38B-4B49-A6B6-D914E4D6F4BE}"/>
              </a:ext>
            </a:extLst>
          </p:cNvPr>
          <p:cNvSpPr/>
          <p:nvPr/>
        </p:nvSpPr>
        <p:spPr>
          <a:xfrm>
            <a:off x="758624" y="11395043"/>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29" name="TextBox 28">
            <a:extLst>
              <a:ext uri="{FF2B5EF4-FFF2-40B4-BE49-F238E27FC236}">
                <a16:creationId xmlns:a16="http://schemas.microsoft.com/office/drawing/2014/main" id="{FEB053B5-623C-42C1-A5BA-FDB2309E17B5}"/>
              </a:ext>
            </a:extLst>
          </p:cNvPr>
          <p:cNvSpPr txBox="1"/>
          <p:nvPr/>
        </p:nvSpPr>
        <p:spPr>
          <a:xfrm>
            <a:off x="30003122" y="5456902"/>
            <a:ext cx="6850688" cy="13449836"/>
          </a:xfrm>
          <a:prstGeom prst="rect">
            <a:avLst/>
          </a:prstGeom>
          <a:noFill/>
        </p:spPr>
        <p:txBody>
          <a:bodyPr wrap="square" rtlCol="0">
            <a:spAutoFit/>
          </a:bodyPr>
          <a:lstStyle>
            <a:defPPr>
              <a:defRPr kern="1200" smtId="4294967295"/>
            </a:defPPr>
          </a:lstStyle>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Findings presented that </a:t>
            </a:r>
            <a:r>
              <a:rPr lang="en-US" altLang="ko-KR"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students with disabilities were disproportionately involved in bullying. 35% of students with disabilities experienced verbal bullying, 10.5% emotional intimidation, 10.5% physical bullying, 8.8% relational aggression, 5.8% extortion, and 7.6% threatening. They experienced greater rates of bullying victimization than their peers without disabilities. </a:t>
            </a:r>
          </a:p>
          <a:p>
            <a:endParaRPr lang="en-US" altLang="ko-KR"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endParaRPr>
          </a:p>
          <a:p>
            <a:r>
              <a:rPr lang="en-US" altLang="ko-KR"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The s</a:t>
            </a:r>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ignificant Interaction term indicated that students with disabilities who experienced bullying had the lowest self-efficacy scores. In this regard, the results highlight that bullying victimization was associated with poor self-efficacy. </a:t>
            </a:r>
          </a:p>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The findings present well-posed variables to </a:t>
            </a:r>
            <a:r>
              <a:rPr lang="en-US" altLang="ko-KR"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develop an intervention model to support self-efficacy among students with disabilities (i.e., </a:t>
            </a:r>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what areas of need and support we should consider for students with disabilities in inclusive settings. It could eventually be a foundation for another in-depth analysis of the best practice model for successful inclusion, such as effective programs to divert students with disabilities from exclusion, isolation,</a:t>
            </a:r>
          </a:p>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and school violence.</a:t>
            </a:r>
          </a:p>
        </p:txBody>
      </p:sp>
      <p:sp>
        <p:nvSpPr>
          <p:cNvPr id="30" name="Rectangle: Rounded Corners 29">
            <a:extLst>
              <a:ext uri="{FF2B5EF4-FFF2-40B4-BE49-F238E27FC236}">
                <a16:creationId xmlns:a16="http://schemas.microsoft.com/office/drawing/2014/main" id="{9793BC31-3E9A-4E00-A76F-069126324922}"/>
              </a:ext>
            </a:extLst>
          </p:cNvPr>
          <p:cNvSpPr/>
          <p:nvPr/>
        </p:nvSpPr>
        <p:spPr>
          <a:xfrm>
            <a:off x="787359" y="14060700"/>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1" name="TextBox 30">
            <a:extLst>
              <a:ext uri="{FF2B5EF4-FFF2-40B4-BE49-F238E27FC236}">
                <a16:creationId xmlns:a16="http://schemas.microsoft.com/office/drawing/2014/main" id="{75E4ADE2-1C83-47FC-978F-7E0CAA0FDC54}"/>
              </a:ext>
            </a:extLst>
          </p:cNvPr>
          <p:cNvSpPr txBox="1"/>
          <p:nvPr/>
        </p:nvSpPr>
        <p:spPr>
          <a:xfrm>
            <a:off x="8496066" y="4554568"/>
            <a:ext cx="6298752" cy="707886"/>
          </a:xfrm>
          <a:prstGeom prst="rect">
            <a:avLst/>
          </a:prstGeom>
          <a:noFill/>
        </p:spPr>
        <p:txBody>
          <a:bodyPr wrap="square" rtlCol="0">
            <a:spAutoFit/>
          </a:bodyPr>
          <a:lstStyle>
            <a:defPPr>
              <a:defRPr kern="1200" smtId="4294967295"/>
            </a:defPPr>
          </a:lstStyle>
          <a:p>
            <a:r>
              <a:rPr lang="en-US" sz="4000" b="1" dirty="0">
                <a:latin typeface="Century Gothic" panose="020B0502020202020204" pitchFamily="34" charset="0"/>
                <a:cs typeface="Arial" pitchFamily="34" charset="0"/>
              </a:rPr>
              <a:t>Methodology</a:t>
            </a:r>
          </a:p>
        </p:txBody>
      </p:sp>
      <p:sp>
        <p:nvSpPr>
          <p:cNvPr id="32" name="TextBox 31">
            <a:extLst>
              <a:ext uri="{FF2B5EF4-FFF2-40B4-BE49-F238E27FC236}">
                <a16:creationId xmlns:a16="http://schemas.microsoft.com/office/drawing/2014/main" id="{032AC3E4-1804-415D-AFAC-CDB0EC7629F1}"/>
              </a:ext>
            </a:extLst>
          </p:cNvPr>
          <p:cNvSpPr txBox="1"/>
          <p:nvPr/>
        </p:nvSpPr>
        <p:spPr>
          <a:xfrm>
            <a:off x="8496066" y="5514836"/>
            <a:ext cx="11134436" cy="7848302"/>
          </a:xfrm>
          <a:prstGeom prst="rect">
            <a:avLst/>
          </a:prstGeom>
          <a:noFill/>
        </p:spPr>
        <p:txBody>
          <a:bodyPr wrap="square" rtlCol="0">
            <a:spAutoFit/>
          </a:bodyPr>
          <a:lstStyle>
            <a:defPPr>
              <a:defRPr kern="1200" smtId="4294967295"/>
            </a:defPPr>
          </a:lstStyle>
          <a:p>
            <a:r>
              <a:rPr lang="en-US" sz="2800" dirty="0">
                <a:latin typeface="Century Gothic" panose="020B0502020202020204" pitchFamily="34" charset="0"/>
                <a:ea typeface="Open Sans" panose="020B0606030504020204" pitchFamily="34" charset="0"/>
                <a:cs typeface="Open Sans" panose="020B0606030504020204" pitchFamily="34" charset="0"/>
              </a:rPr>
              <a:t>The study utilized the third year of data collected from the Seoul Education Longitudinal Study (SELS, 2016). The</a:t>
            </a:r>
          </a:p>
          <a:p>
            <a:r>
              <a:rPr lang="en-US" sz="2800" dirty="0">
                <a:latin typeface="Century Gothic" panose="020B0502020202020204" pitchFamily="34" charset="0"/>
                <a:ea typeface="Open Sans" panose="020B0606030504020204" pitchFamily="34" charset="0"/>
                <a:cs typeface="Open Sans" panose="020B0606030504020204" pitchFamily="34" charset="0"/>
              </a:rPr>
              <a:t>student sample was of interest and comprised students with/without disabilities who were 9th graders in middle schools (total N=4,056; N of students with disabilities=171). In addition, demographic information and psycho-social characteristics were included to identify intersections of disability, gender, self-efficacy, school violence, friendship, and teacher effectiveness.</a:t>
            </a:r>
          </a:p>
          <a:p>
            <a:endParaRPr lang="en-US" sz="2800" dirty="0">
              <a:latin typeface="Century Gothic" panose="020B0502020202020204" pitchFamily="34" charset="0"/>
              <a:ea typeface="Open Sans" panose="020B0606030504020204" pitchFamily="34" charset="0"/>
              <a:cs typeface="Open Sans" panose="020B0606030504020204" pitchFamily="34" charset="0"/>
            </a:endParaRPr>
          </a:p>
          <a:p>
            <a:r>
              <a:rPr lang="en-US" sz="2800" dirty="0">
                <a:latin typeface="Century Gothic" panose="020B0502020202020204" pitchFamily="34" charset="0"/>
                <a:ea typeface="Open Sans" panose="020B0606030504020204" pitchFamily="34" charset="0"/>
                <a:cs typeface="Open Sans" panose="020B0606030504020204" pitchFamily="34" charset="0"/>
              </a:rPr>
              <a:t>Hierarchical linear regression models were implemented to examine the effect of psycho-social characteristics on self-efficacy. This study focused on the interaction term (Disability*Bullying Victimization), including the SELS’s six domains (i.e., school climate, school violence, attitudes toward friends/teachers/parents, self-efficacy), gender, and household income.</a:t>
            </a:r>
          </a:p>
          <a:p>
            <a:endParaRPr lang="en-US" sz="2800" dirty="0">
              <a:latin typeface="Century Gothic" panose="020B0502020202020204" pitchFamily="34" charset="0"/>
              <a:ea typeface="Open Sans" panose="020B0606030504020204" pitchFamily="34" charset="0"/>
              <a:cs typeface="Open Sans" panose="020B0606030504020204" pitchFamily="34" charset="0"/>
            </a:endParaRPr>
          </a:p>
        </p:txBody>
      </p:sp>
      <p:sp>
        <p:nvSpPr>
          <p:cNvPr id="33" name="Rectangle: Rounded Corners 32">
            <a:extLst>
              <a:ext uri="{FF2B5EF4-FFF2-40B4-BE49-F238E27FC236}">
                <a16:creationId xmlns:a16="http://schemas.microsoft.com/office/drawing/2014/main" id="{EBB32DFF-2B3F-417B-9F8B-8B9F5C654495}"/>
              </a:ext>
            </a:extLst>
          </p:cNvPr>
          <p:cNvSpPr/>
          <p:nvPr/>
        </p:nvSpPr>
        <p:spPr>
          <a:xfrm>
            <a:off x="8561678" y="5317568"/>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7" name="TextBox 36">
            <a:extLst>
              <a:ext uri="{FF2B5EF4-FFF2-40B4-BE49-F238E27FC236}">
                <a16:creationId xmlns:a16="http://schemas.microsoft.com/office/drawing/2014/main" id="{A4C26EDB-7235-4F91-A0E2-B62F3F0FCF6C}"/>
              </a:ext>
            </a:extLst>
          </p:cNvPr>
          <p:cNvSpPr txBox="1"/>
          <p:nvPr/>
        </p:nvSpPr>
        <p:spPr>
          <a:xfrm>
            <a:off x="29978742" y="4520687"/>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Conclusion</a:t>
            </a:r>
          </a:p>
        </p:txBody>
      </p:sp>
      <p:sp>
        <p:nvSpPr>
          <p:cNvPr id="39" name="Rectangle: Rounded Corners 38">
            <a:extLst>
              <a:ext uri="{FF2B5EF4-FFF2-40B4-BE49-F238E27FC236}">
                <a16:creationId xmlns:a16="http://schemas.microsoft.com/office/drawing/2014/main" id="{2B650100-83FA-4A86-9D02-FDB1046A1C5A}"/>
              </a:ext>
            </a:extLst>
          </p:cNvPr>
          <p:cNvSpPr/>
          <p:nvPr/>
        </p:nvSpPr>
        <p:spPr>
          <a:xfrm>
            <a:off x="30106690" y="5352256"/>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pic>
        <p:nvPicPr>
          <p:cNvPr id="7" name="Picture 6" descr="Logo, company name&#10;&#10;Description automatically generated">
            <a:extLst>
              <a:ext uri="{FF2B5EF4-FFF2-40B4-BE49-F238E27FC236}">
                <a16:creationId xmlns:a16="http://schemas.microsoft.com/office/drawing/2014/main" id="{7761A189-25C4-E94B-B5CC-DE40A1C91C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5969" y="1088089"/>
            <a:ext cx="6298141" cy="2048626"/>
          </a:xfrm>
          <a:prstGeom prst="rect">
            <a:avLst/>
          </a:prstGeom>
        </p:spPr>
      </p:pic>
      <p:sp>
        <p:nvSpPr>
          <p:cNvPr id="2" name="Rectangle 1">
            <a:extLst>
              <a:ext uri="{FF2B5EF4-FFF2-40B4-BE49-F238E27FC236}">
                <a16:creationId xmlns:a16="http://schemas.microsoft.com/office/drawing/2014/main" id="{BA3BF125-0E58-5683-EAA2-605F62C36CD1}"/>
              </a:ext>
            </a:extLst>
          </p:cNvPr>
          <p:cNvSpPr/>
          <p:nvPr/>
        </p:nvSpPr>
        <p:spPr>
          <a:xfrm>
            <a:off x="119921" y="104931"/>
            <a:ext cx="37205587" cy="20821338"/>
          </a:xfrm>
          <a:prstGeom prst="rect">
            <a:avLst/>
          </a:prstGeom>
          <a:noFill/>
          <a:ln w="254000">
            <a:solidFill>
              <a:schemeClr val="tx1"/>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78">
            <a:extLst>
              <a:ext uri="{FF2B5EF4-FFF2-40B4-BE49-F238E27FC236}">
                <a16:creationId xmlns:a16="http://schemas.microsoft.com/office/drawing/2014/main" id="{AD2FA1A1-6A73-66B0-3BC6-258D7DF621F2}"/>
              </a:ext>
            </a:extLst>
          </p:cNvPr>
          <p:cNvSpPr/>
          <p:nvPr/>
        </p:nvSpPr>
        <p:spPr>
          <a:xfrm>
            <a:off x="29808021" y="18969713"/>
            <a:ext cx="7045788" cy="1667546"/>
          </a:xfrm>
          <a:prstGeom prst="roundRect">
            <a:avLst>
              <a:gd name="adj" fmla="val 14413"/>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endParaRPr lang="en-US" sz="2000" dirty="0">
              <a:latin typeface="Century Gothic" panose="020B0502020202020204" pitchFamily="34" charset="0"/>
            </a:endParaRPr>
          </a:p>
          <a:p>
            <a:r>
              <a:rPr lang="en-US" sz="2000" dirty="0">
                <a:latin typeface="Century Gothic" panose="020B0502020202020204" pitchFamily="34" charset="0"/>
              </a:rPr>
              <a:t>  </a:t>
            </a:r>
          </a:p>
          <a:p>
            <a:r>
              <a:rPr lang="en-US" sz="2000" dirty="0">
                <a:latin typeface="Century Gothic" panose="020B0502020202020204" pitchFamily="34" charset="0"/>
              </a:rPr>
              <a:t>   This study was developed through a collaborative  </a:t>
            </a:r>
          </a:p>
          <a:p>
            <a:r>
              <a:rPr lang="en-US" sz="2000" dirty="0">
                <a:latin typeface="Century Gothic" panose="020B0502020202020204" pitchFamily="34" charset="0"/>
              </a:rPr>
              <a:t>   effort by the Seoul Education Longitudinal Study.</a:t>
            </a:r>
          </a:p>
        </p:txBody>
      </p:sp>
      <p:sp>
        <p:nvSpPr>
          <p:cNvPr id="16" name="TextBox 15">
            <a:extLst>
              <a:ext uri="{FF2B5EF4-FFF2-40B4-BE49-F238E27FC236}">
                <a16:creationId xmlns:a16="http://schemas.microsoft.com/office/drawing/2014/main" id="{51A5EE02-E71A-7630-70E8-E5013F3F00CA}"/>
              </a:ext>
            </a:extLst>
          </p:cNvPr>
          <p:cNvSpPr txBox="1"/>
          <p:nvPr/>
        </p:nvSpPr>
        <p:spPr>
          <a:xfrm>
            <a:off x="30003122" y="18975442"/>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Acknowledgement</a:t>
            </a:r>
          </a:p>
        </p:txBody>
      </p:sp>
      <p:sp>
        <p:nvSpPr>
          <p:cNvPr id="19" name="Rectangle: Rounded Corners 18">
            <a:extLst>
              <a:ext uri="{FF2B5EF4-FFF2-40B4-BE49-F238E27FC236}">
                <a16:creationId xmlns:a16="http://schemas.microsoft.com/office/drawing/2014/main" id="{129A1781-6112-105B-BC2B-ACF3BB56CF20}"/>
              </a:ext>
            </a:extLst>
          </p:cNvPr>
          <p:cNvSpPr/>
          <p:nvPr/>
        </p:nvSpPr>
        <p:spPr>
          <a:xfrm>
            <a:off x="30106690" y="19637945"/>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pic>
        <p:nvPicPr>
          <p:cNvPr id="9" name="Content Placeholder 14">
            <a:extLst>
              <a:ext uri="{FF2B5EF4-FFF2-40B4-BE49-F238E27FC236}">
                <a16:creationId xmlns:a16="http://schemas.microsoft.com/office/drawing/2014/main" id="{6A6C5D06-390F-5860-C093-D229881A7EBD}"/>
              </a:ext>
            </a:extLst>
          </p:cNvPr>
          <p:cNvPicPr>
            <a:picLocks noChangeAspect="1"/>
          </p:cNvPicPr>
          <p:nvPr/>
        </p:nvPicPr>
        <p:blipFill>
          <a:blip r:embed="rId3"/>
          <a:stretch>
            <a:fillRect/>
          </a:stretch>
        </p:blipFill>
        <p:spPr>
          <a:xfrm>
            <a:off x="19826397" y="5167979"/>
            <a:ext cx="9546764" cy="7253530"/>
          </a:xfrm>
          <a:prstGeom prst="rect">
            <a:avLst/>
          </a:prstGeom>
        </p:spPr>
      </p:pic>
      <p:graphicFrame>
        <p:nvGraphicFramePr>
          <p:cNvPr id="10" name="Chart 9">
            <a:extLst>
              <a:ext uri="{FF2B5EF4-FFF2-40B4-BE49-F238E27FC236}">
                <a16:creationId xmlns:a16="http://schemas.microsoft.com/office/drawing/2014/main" id="{6B3F2203-F56B-A6CC-E65B-ACFC87A0C945}"/>
              </a:ext>
            </a:extLst>
          </p:cNvPr>
          <p:cNvGraphicFramePr>
            <a:graphicFrameLocks/>
          </p:cNvGraphicFramePr>
          <p:nvPr>
            <p:extLst>
              <p:ext uri="{D42A27DB-BD31-4B8C-83A1-F6EECF244321}">
                <p14:modId xmlns:p14="http://schemas.microsoft.com/office/powerpoint/2010/main" val="1530983760"/>
              </p:ext>
            </p:extLst>
          </p:nvPr>
        </p:nvGraphicFramePr>
        <p:xfrm>
          <a:off x="9345440" y="13615520"/>
          <a:ext cx="8368632" cy="5585268"/>
        </p:xfrm>
        <a:graphic>
          <a:graphicData uri="http://schemas.openxmlformats.org/drawingml/2006/chart">
            <c:chart xmlns:c="http://schemas.openxmlformats.org/drawingml/2006/chart" xmlns:r="http://schemas.openxmlformats.org/officeDocument/2006/relationships" r:id="rId4"/>
          </a:graphicData>
        </a:graphic>
      </p:graphicFrame>
      <p:pic>
        <p:nvPicPr>
          <p:cNvPr id="336" name="Picture 335">
            <a:extLst>
              <a:ext uri="{FF2B5EF4-FFF2-40B4-BE49-F238E27FC236}">
                <a16:creationId xmlns:a16="http://schemas.microsoft.com/office/drawing/2014/main" id="{78569AED-9E00-F928-E800-8862C4997ACD}"/>
              </a:ext>
            </a:extLst>
          </p:cNvPr>
          <p:cNvPicPr>
            <a:picLocks noChangeAspect="1"/>
          </p:cNvPicPr>
          <p:nvPr/>
        </p:nvPicPr>
        <p:blipFill>
          <a:blip r:embed="rId5"/>
          <a:stretch>
            <a:fillRect/>
          </a:stretch>
        </p:blipFill>
        <p:spPr>
          <a:xfrm>
            <a:off x="19866210" y="19966839"/>
            <a:ext cx="1952625" cy="657225"/>
          </a:xfrm>
          <a:prstGeom prst="rect">
            <a:avLst/>
          </a:prstGeom>
        </p:spPr>
      </p:pic>
      <p:sp>
        <p:nvSpPr>
          <p:cNvPr id="338" name="Rectangle: Rounded Corners 337">
            <a:extLst>
              <a:ext uri="{FF2B5EF4-FFF2-40B4-BE49-F238E27FC236}">
                <a16:creationId xmlns:a16="http://schemas.microsoft.com/office/drawing/2014/main" id="{50151DEC-15E1-B6CC-E9A0-F60858291549}"/>
              </a:ext>
            </a:extLst>
          </p:cNvPr>
          <p:cNvSpPr/>
          <p:nvPr/>
        </p:nvSpPr>
        <p:spPr>
          <a:xfrm>
            <a:off x="714478" y="5244887"/>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39" name="TextBox 338">
            <a:extLst>
              <a:ext uri="{FF2B5EF4-FFF2-40B4-BE49-F238E27FC236}">
                <a16:creationId xmlns:a16="http://schemas.microsoft.com/office/drawing/2014/main" id="{4DEDEA70-026E-72A1-CC89-37B7B966B386}"/>
              </a:ext>
            </a:extLst>
          </p:cNvPr>
          <p:cNvSpPr txBox="1"/>
          <p:nvPr/>
        </p:nvSpPr>
        <p:spPr>
          <a:xfrm>
            <a:off x="609603" y="10651493"/>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Introduction</a:t>
            </a:r>
          </a:p>
        </p:txBody>
      </p:sp>
      <p:pic>
        <p:nvPicPr>
          <p:cNvPr id="6" name="Picture 5">
            <a:extLst>
              <a:ext uri="{FF2B5EF4-FFF2-40B4-BE49-F238E27FC236}">
                <a16:creationId xmlns:a16="http://schemas.microsoft.com/office/drawing/2014/main" id="{A5437361-9F45-494E-46F5-B76214953083}"/>
              </a:ext>
            </a:extLst>
          </p:cNvPr>
          <p:cNvPicPr>
            <a:picLocks noChangeAspect="1"/>
          </p:cNvPicPr>
          <p:nvPr/>
        </p:nvPicPr>
        <p:blipFill>
          <a:blip r:embed="rId6"/>
          <a:stretch>
            <a:fillRect/>
          </a:stretch>
        </p:blipFill>
        <p:spPr>
          <a:xfrm>
            <a:off x="19866209" y="13054558"/>
            <a:ext cx="9458055" cy="6628770"/>
          </a:xfrm>
          <a:prstGeom prst="rect">
            <a:avLst/>
          </a:prstGeom>
        </p:spPr>
      </p:pic>
    </p:spTree>
    <p:extLst>
      <p:ext uri="{BB962C8B-B14F-4D97-AF65-F5344CB8AC3E}">
        <p14:creationId xmlns:p14="http://schemas.microsoft.com/office/powerpoint/2010/main" val="1270404738"/>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deliberatingwatermelon|09-20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765</TotalTime>
  <Words>546</Words>
  <Application>Microsoft Office PowerPoint</Application>
  <PresentationFormat>Custom</PresentationFormat>
  <Paragraphs>34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Century Gothic</vt:lpstr>
      <vt:lpstr>Arial</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to create a scientific poster</dc:title>
  <dc:subject>Free Research Poster</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Hong, Saahoon</cp:lastModifiedBy>
  <cp:revision>28</cp:revision>
  <cp:lastPrinted>2012-07-31T19:59:21Z</cp:lastPrinted>
  <dcterms:modified xsi:type="dcterms:W3CDTF">2022-12-28T21:47:52Z</dcterms:modified>
  <cp:category>research posters template</cp:category>
</cp:coreProperties>
</file>