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notesMasterIdLst>
    <p:notesMasterId r:id="rId17"/>
  </p:notesMasterIdLst>
  <p:handoutMasterIdLst>
    <p:handoutMasterId r:id="rId18"/>
  </p:handoutMasterIdLst>
  <p:sldIdLst>
    <p:sldId id="314" r:id="rId5"/>
    <p:sldId id="324" r:id="rId6"/>
    <p:sldId id="325" r:id="rId7"/>
    <p:sldId id="326" r:id="rId8"/>
    <p:sldId id="327" r:id="rId9"/>
    <p:sldId id="328" r:id="rId10"/>
    <p:sldId id="330" r:id="rId11"/>
    <p:sldId id="331" r:id="rId12"/>
    <p:sldId id="333" r:id="rId13"/>
    <p:sldId id="332" r:id="rId14"/>
    <p:sldId id="329" r:id="rId15"/>
    <p:sldId id="322" r:id="rId1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1">
          <p15:clr>
            <a:srgbClr val="A4A3A4"/>
          </p15:clr>
        </p15:guide>
        <p15:guide id="2" pos="39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969696"/>
    <a:srgbClr val="9E9A95"/>
    <a:srgbClr val="382E25"/>
    <a:srgbClr val="C17945"/>
    <a:srgbClr val="31526A"/>
    <a:srgbClr val="690304"/>
    <a:srgbClr val="252626"/>
    <a:srgbClr val="A6A6A6"/>
    <a:srgbClr val="C6BFB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00DEAF-FFF6-4BD7-A3DD-D2ABFFACB825}" v="625" dt="2022-05-23T15:24:26.257"/>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57" autoAdjust="0"/>
    <p:restoredTop sz="94694" autoAdjust="0"/>
  </p:normalViewPr>
  <p:slideViewPr>
    <p:cSldViewPr snapToGrid="0" snapToObjects="1">
      <p:cViewPr varScale="1">
        <p:scale>
          <a:sx n="150" d="100"/>
          <a:sy n="150" d="100"/>
        </p:scale>
        <p:origin x="546" y="108"/>
      </p:cViewPr>
      <p:guideLst>
        <p:guide orient="horz" pos="3141"/>
        <p:guide pos="39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132" d="100"/>
          <a:sy n="132" d="100"/>
        </p:scale>
        <p:origin x="-592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4400DEAF-FFF6-4BD7-A3DD-D2ABFFACB825}"/>
    <pc:docChg chg="undo custSel addSld delSld modSld sldOrd">
      <pc:chgData name="Macy, Katharine" userId="80e598a2-719b-4f78-bac7-529462b04968" providerId="ADAL" clId="{4400DEAF-FFF6-4BD7-A3DD-D2ABFFACB825}" dt="2022-05-24T13:44:35.880" v="3647" actId="20577"/>
      <pc:docMkLst>
        <pc:docMk/>
      </pc:docMkLst>
      <pc:sldChg chg="del">
        <pc:chgData name="Macy, Katharine" userId="80e598a2-719b-4f78-bac7-529462b04968" providerId="ADAL" clId="{4400DEAF-FFF6-4BD7-A3DD-D2ABFFACB825}" dt="2022-05-23T15:20:36.772" v="3179" actId="47"/>
        <pc:sldMkLst>
          <pc:docMk/>
          <pc:sldMk cId="4155506659" sldId="311"/>
        </pc:sldMkLst>
      </pc:sldChg>
      <pc:sldChg chg="modSp mod">
        <pc:chgData name="Macy, Katharine" userId="80e598a2-719b-4f78-bac7-529462b04968" providerId="ADAL" clId="{4400DEAF-FFF6-4BD7-A3DD-D2ABFFACB825}" dt="2022-05-23T14:23:44.489" v="91"/>
        <pc:sldMkLst>
          <pc:docMk/>
          <pc:sldMk cId="919017497" sldId="314"/>
        </pc:sldMkLst>
        <pc:spChg chg="mod">
          <ac:chgData name="Macy, Katharine" userId="80e598a2-719b-4f78-bac7-529462b04968" providerId="ADAL" clId="{4400DEAF-FFF6-4BD7-A3DD-D2ABFFACB825}" dt="2022-05-23T14:23:44.489" v="91"/>
          <ac:spMkLst>
            <pc:docMk/>
            <pc:sldMk cId="919017497" sldId="314"/>
            <ac:spMk id="2" creationId="{00000000-0000-0000-0000-000000000000}"/>
          </ac:spMkLst>
        </pc:spChg>
        <pc:spChg chg="mod">
          <ac:chgData name="Macy, Katharine" userId="80e598a2-719b-4f78-bac7-529462b04968" providerId="ADAL" clId="{4400DEAF-FFF6-4BD7-A3DD-D2ABFFACB825}" dt="2022-05-16T17:09:13.797" v="90" actId="20577"/>
          <ac:spMkLst>
            <pc:docMk/>
            <pc:sldMk cId="919017497" sldId="314"/>
            <ac:spMk id="4" creationId="{00000000-0000-0000-0000-000000000000}"/>
          </ac:spMkLst>
        </pc:spChg>
      </pc:sldChg>
      <pc:sldChg chg="del">
        <pc:chgData name="Macy, Katharine" userId="80e598a2-719b-4f78-bac7-529462b04968" providerId="ADAL" clId="{4400DEAF-FFF6-4BD7-A3DD-D2ABFFACB825}" dt="2022-05-23T15:08:08.884" v="2020" actId="47"/>
        <pc:sldMkLst>
          <pc:docMk/>
          <pc:sldMk cId="2409528838" sldId="315"/>
        </pc:sldMkLst>
      </pc:sldChg>
      <pc:sldChg chg="del">
        <pc:chgData name="Macy, Katharine" userId="80e598a2-719b-4f78-bac7-529462b04968" providerId="ADAL" clId="{4400DEAF-FFF6-4BD7-A3DD-D2ABFFACB825}" dt="2022-05-23T15:20:40.941" v="3180" actId="47"/>
        <pc:sldMkLst>
          <pc:docMk/>
          <pc:sldMk cId="636483058" sldId="316"/>
        </pc:sldMkLst>
      </pc:sldChg>
      <pc:sldChg chg="del">
        <pc:chgData name="Macy, Katharine" userId="80e598a2-719b-4f78-bac7-529462b04968" providerId="ADAL" clId="{4400DEAF-FFF6-4BD7-A3DD-D2ABFFACB825}" dt="2022-05-23T15:20:36.772" v="3179" actId="47"/>
        <pc:sldMkLst>
          <pc:docMk/>
          <pc:sldMk cId="2144012005" sldId="317"/>
        </pc:sldMkLst>
      </pc:sldChg>
      <pc:sldChg chg="del">
        <pc:chgData name="Macy, Katharine" userId="80e598a2-719b-4f78-bac7-529462b04968" providerId="ADAL" clId="{4400DEAF-FFF6-4BD7-A3DD-D2ABFFACB825}" dt="2022-05-23T15:20:36.772" v="3179" actId="47"/>
        <pc:sldMkLst>
          <pc:docMk/>
          <pc:sldMk cId="3487817837" sldId="318"/>
        </pc:sldMkLst>
      </pc:sldChg>
      <pc:sldChg chg="del">
        <pc:chgData name="Macy, Katharine" userId="80e598a2-719b-4f78-bac7-529462b04968" providerId="ADAL" clId="{4400DEAF-FFF6-4BD7-A3DD-D2ABFFACB825}" dt="2022-05-23T15:20:36.772" v="3179" actId="47"/>
        <pc:sldMkLst>
          <pc:docMk/>
          <pc:sldMk cId="4153811443" sldId="319"/>
        </pc:sldMkLst>
      </pc:sldChg>
      <pc:sldChg chg="del">
        <pc:chgData name="Macy, Katharine" userId="80e598a2-719b-4f78-bac7-529462b04968" providerId="ADAL" clId="{4400DEAF-FFF6-4BD7-A3DD-D2ABFFACB825}" dt="2022-05-23T15:20:36.772" v="3179" actId="47"/>
        <pc:sldMkLst>
          <pc:docMk/>
          <pc:sldMk cId="2835830822" sldId="320"/>
        </pc:sldMkLst>
      </pc:sldChg>
      <pc:sldChg chg="del">
        <pc:chgData name="Macy, Katharine" userId="80e598a2-719b-4f78-bac7-529462b04968" providerId="ADAL" clId="{4400DEAF-FFF6-4BD7-A3DD-D2ABFFACB825}" dt="2022-05-23T15:20:36.772" v="3179" actId="47"/>
        <pc:sldMkLst>
          <pc:docMk/>
          <pc:sldMk cId="1082539397" sldId="321"/>
        </pc:sldMkLst>
      </pc:sldChg>
      <pc:sldChg chg="addSp modSp mod">
        <pc:chgData name="Macy, Katharine" userId="80e598a2-719b-4f78-bac7-529462b04968" providerId="ADAL" clId="{4400DEAF-FFF6-4BD7-A3DD-D2ABFFACB825}" dt="2022-05-23T15:24:46.850" v="3482" actId="1076"/>
        <pc:sldMkLst>
          <pc:docMk/>
          <pc:sldMk cId="2799699045" sldId="322"/>
        </pc:sldMkLst>
        <pc:spChg chg="mod">
          <ac:chgData name="Macy, Katharine" userId="80e598a2-719b-4f78-bac7-529462b04968" providerId="ADAL" clId="{4400DEAF-FFF6-4BD7-A3DD-D2ABFFACB825}" dt="2022-05-23T15:24:16.029" v="3453" actId="20577"/>
          <ac:spMkLst>
            <pc:docMk/>
            <pc:sldMk cId="2799699045" sldId="322"/>
            <ac:spMk id="2" creationId="{00000000-0000-0000-0000-000000000000}"/>
          </ac:spMkLst>
        </pc:spChg>
        <pc:spChg chg="add mod">
          <ac:chgData name="Macy, Katharine" userId="80e598a2-719b-4f78-bac7-529462b04968" providerId="ADAL" clId="{4400DEAF-FFF6-4BD7-A3DD-D2ABFFACB825}" dt="2022-05-23T15:24:46.850" v="3482" actId="1076"/>
          <ac:spMkLst>
            <pc:docMk/>
            <pc:sldMk cId="2799699045" sldId="322"/>
            <ac:spMk id="3" creationId="{6A96B8BE-1E1D-2AEF-BF9F-3A85A2BDE201}"/>
          </ac:spMkLst>
        </pc:spChg>
      </pc:sldChg>
      <pc:sldChg chg="del">
        <pc:chgData name="Macy, Katharine" userId="80e598a2-719b-4f78-bac7-529462b04968" providerId="ADAL" clId="{4400DEAF-FFF6-4BD7-A3DD-D2ABFFACB825}" dt="2022-05-23T15:20:36.772" v="3179" actId="47"/>
        <pc:sldMkLst>
          <pc:docMk/>
          <pc:sldMk cId="708226800" sldId="323"/>
        </pc:sldMkLst>
      </pc:sldChg>
      <pc:sldChg chg="modSp new mod ord">
        <pc:chgData name="Macy, Katharine" userId="80e598a2-719b-4f78-bac7-529462b04968" providerId="ADAL" clId="{4400DEAF-FFF6-4BD7-A3DD-D2ABFFACB825}" dt="2022-05-23T14:27:10.176" v="129" actId="20577"/>
        <pc:sldMkLst>
          <pc:docMk/>
          <pc:sldMk cId="2283865306" sldId="324"/>
        </pc:sldMkLst>
        <pc:spChg chg="mod">
          <ac:chgData name="Macy, Katharine" userId="80e598a2-719b-4f78-bac7-529462b04968" providerId="ADAL" clId="{4400DEAF-FFF6-4BD7-A3DD-D2ABFFACB825}" dt="2022-05-23T14:27:10.176" v="129" actId="20577"/>
          <ac:spMkLst>
            <pc:docMk/>
            <pc:sldMk cId="2283865306" sldId="324"/>
            <ac:spMk id="2" creationId="{2B5DB782-0407-8A24-A128-CCA614376779}"/>
          </ac:spMkLst>
        </pc:spChg>
      </pc:sldChg>
      <pc:sldChg chg="addSp modSp new mod">
        <pc:chgData name="Macy, Katharine" userId="80e598a2-719b-4f78-bac7-529462b04968" providerId="ADAL" clId="{4400DEAF-FFF6-4BD7-A3DD-D2ABFFACB825}" dt="2022-05-23T14:37:48.553" v="602" actId="14100"/>
        <pc:sldMkLst>
          <pc:docMk/>
          <pc:sldMk cId="365146750" sldId="325"/>
        </pc:sldMkLst>
        <pc:spChg chg="add mod">
          <ac:chgData name="Macy, Katharine" userId="80e598a2-719b-4f78-bac7-529462b04968" providerId="ADAL" clId="{4400DEAF-FFF6-4BD7-A3DD-D2ABFFACB825}" dt="2022-05-23T14:37:41.349" v="601" actId="403"/>
          <ac:spMkLst>
            <pc:docMk/>
            <pc:sldMk cId="365146750" sldId="325"/>
            <ac:spMk id="3" creationId="{EB597CD0-FDD8-831B-72C9-75AC88F5AF55}"/>
          </ac:spMkLst>
        </pc:spChg>
        <pc:graphicFrameChg chg="add mod modGraphic">
          <ac:chgData name="Macy, Katharine" userId="80e598a2-719b-4f78-bac7-529462b04968" providerId="ADAL" clId="{4400DEAF-FFF6-4BD7-A3DD-D2ABFFACB825}" dt="2022-05-23T14:37:48.553" v="602" actId="14100"/>
          <ac:graphicFrameMkLst>
            <pc:docMk/>
            <pc:sldMk cId="365146750" sldId="325"/>
            <ac:graphicFrameMk id="2" creationId="{4F4E4D13-3BE8-5B68-C9CA-A2631AEA4AB0}"/>
          </ac:graphicFrameMkLst>
        </pc:graphicFrameChg>
      </pc:sldChg>
      <pc:sldChg chg="addSp delSp modSp new mod">
        <pc:chgData name="Macy, Katharine" userId="80e598a2-719b-4f78-bac7-529462b04968" providerId="ADAL" clId="{4400DEAF-FFF6-4BD7-A3DD-D2ABFFACB825}" dt="2022-05-23T15:04:32.572" v="1713" actId="207"/>
        <pc:sldMkLst>
          <pc:docMk/>
          <pc:sldMk cId="2100647587" sldId="326"/>
        </pc:sldMkLst>
        <pc:spChg chg="add mod">
          <ac:chgData name="Macy, Katharine" userId="80e598a2-719b-4f78-bac7-529462b04968" providerId="ADAL" clId="{4400DEAF-FFF6-4BD7-A3DD-D2ABFFACB825}" dt="2022-05-23T15:04:32.572" v="1713" actId="207"/>
          <ac:spMkLst>
            <pc:docMk/>
            <pc:sldMk cId="2100647587" sldId="326"/>
            <ac:spMk id="4" creationId="{7C2D93FC-0538-A0BE-0E90-EC54FF443939}"/>
          </ac:spMkLst>
        </pc:spChg>
        <pc:graphicFrameChg chg="add del mod modGraphic">
          <ac:chgData name="Macy, Katharine" userId="80e598a2-719b-4f78-bac7-529462b04968" providerId="ADAL" clId="{4400DEAF-FFF6-4BD7-A3DD-D2ABFFACB825}" dt="2022-05-23T14:40:54.485" v="606" actId="478"/>
          <ac:graphicFrameMkLst>
            <pc:docMk/>
            <pc:sldMk cId="2100647587" sldId="326"/>
            <ac:graphicFrameMk id="2" creationId="{391ABB46-C292-DA20-CEA1-D59D662E4C22}"/>
          </ac:graphicFrameMkLst>
        </pc:graphicFrameChg>
        <pc:graphicFrameChg chg="add mod">
          <ac:chgData name="Macy, Katharine" userId="80e598a2-719b-4f78-bac7-529462b04968" providerId="ADAL" clId="{4400DEAF-FFF6-4BD7-A3DD-D2ABFFACB825}" dt="2022-05-23T14:41:59.139" v="612" actId="14100"/>
          <ac:graphicFrameMkLst>
            <pc:docMk/>
            <pc:sldMk cId="2100647587" sldId="326"/>
            <ac:graphicFrameMk id="3" creationId="{1CDFA1C2-BBE2-24E9-D4D7-F73038B8BA40}"/>
          </ac:graphicFrameMkLst>
        </pc:graphicFrameChg>
      </pc:sldChg>
      <pc:sldChg chg="addSp delSp modSp new mod ord">
        <pc:chgData name="Macy, Katharine" userId="80e598a2-719b-4f78-bac7-529462b04968" providerId="ADAL" clId="{4400DEAF-FFF6-4BD7-A3DD-D2ABFFACB825}" dt="2022-05-23T14:57:49.080" v="1588" actId="20577"/>
        <pc:sldMkLst>
          <pc:docMk/>
          <pc:sldMk cId="2191445761" sldId="327"/>
        </pc:sldMkLst>
        <pc:spChg chg="add mod">
          <ac:chgData name="Macy, Katharine" userId="80e598a2-719b-4f78-bac7-529462b04968" providerId="ADAL" clId="{4400DEAF-FFF6-4BD7-A3DD-D2ABFFACB825}" dt="2022-05-23T14:57:49.080" v="1588" actId="20577"/>
          <ac:spMkLst>
            <pc:docMk/>
            <pc:sldMk cId="2191445761" sldId="327"/>
            <ac:spMk id="5" creationId="{406D7742-D242-CB08-4439-4A4DF0CA5499}"/>
          </ac:spMkLst>
        </pc:spChg>
        <pc:graphicFrameChg chg="add mod">
          <ac:chgData name="Macy, Katharine" userId="80e598a2-719b-4f78-bac7-529462b04968" providerId="ADAL" clId="{4400DEAF-FFF6-4BD7-A3DD-D2ABFFACB825}" dt="2022-05-23T14:44:12.853" v="625" actId="12100"/>
          <ac:graphicFrameMkLst>
            <pc:docMk/>
            <pc:sldMk cId="2191445761" sldId="327"/>
            <ac:graphicFrameMk id="2" creationId="{5627414F-8A28-3D30-0924-FD6E6FC00347}"/>
          </ac:graphicFrameMkLst>
        </pc:graphicFrameChg>
        <pc:graphicFrameChg chg="add del mod modGraphic">
          <ac:chgData name="Macy, Katharine" userId="80e598a2-719b-4f78-bac7-529462b04968" providerId="ADAL" clId="{4400DEAF-FFF6-4BD7-A3DD-D2ABFFACB825}" dt="2022-05-23T14:50:56.472" v="802" actId="478"/>
          <ac:graphicFrameMkLst>
            <pc:docMk/>
            <pc:sldMk cId="2191445761" sldId="327"/>
            <ac:graphicFrameMk id="3" creationId="{01A52246-B8D8-3F7B-B9F5-E3F6E776F2B3}"/>
          </ac:graphicFrameMkLst>
        </pc:graphicFrameChg>
        <pc:graphicFrameChg chg="add mod modGraphic">
          <ac:chgData name="Macy, Katharine" userId="80e598a2-719b-4f78-bac7-529462b04968" providerId="ADAL" clId="{4400DEAF-FFF6-4BD7-A3DD-D2ABFFACB825}" dt="2022-05-23T14:55:57.336" v="1245" actId="20577"/>
          <ac:graphicFrameMkLst>
            <pc:docMk/>
            <pc:sldMk cId="2191445761" sldId="327"/>
            <ac:graphicFrameMk id="4" creationId="{D6312140-0E84-AA5E-6494-C0770CF7DA15}"/>
          </ac:graphicFrameMkLst>
        </pc:graphicFrameChg>
      </pc:sldChg>
      <pc:sldChg chg="addSp modSp new mod">
        <pc:chgData name="Macy, Katharine" userId="80e598a2-719b-4f78-bac7-529462b04968" providerId="ADAL" clId="{4400DEAF-FFF6-4BD7-A3DD-D2ABFFACB825}" dt="2022-05-24T13:44:35.880" v="3647" actId="20577"/>
        <pc:sldMkLst>
          <pc:docMk/>
          <pc:sldMk cId="537642810" sldId="328"/>
        </pc:sldMkLst>
        <pc:spChg chg="add mod">
          <ac:chgData name="Macy, Katharine" userId="80e598a2-719b-4f78-bac7-529462b04968" providerId="ADAL" clId="{4400DEAF-FFF6-4BD7-A3DD-D2ABFFACB825}" dt="2022-05-24T13:44:35.880" v="3647" actId="20577"/>
          <ac:spMkLst>
            <pc:docMk/>
            <pc:sldMk cId="537642810" sldId="328"/>
            <ac:spMk id="3" creationId="{D4BF50BB-30F2-3C2D-CE59-CC670CCC464E}"/>
          </ac:spMkLst>
        </pc:spChg>
        <pc:graphicFrameChg chg="add mod">
          <ac:chgData name="Macy, Katharine" userId="80e598a2-719b-4f78-bac7-529462b04968" providerId="ADAL" clId="{4400DEAF-FFF6-4BD7-A3DD-D2ABFFACB825}" dt="2022-05-23T14:46:19.885" v="636" actId="14100"/>
          <ac:graphicFrameMkLst>
            <pc:docMk/>
            <pc:sldMk cId="537642810" sldId="328"/>
            <ac:graphicFrameMk id="2" creationId="{1B8FE1A0-C38B-B968-17D8-6BF5243FC20D}"/>
          </ac:graphicFrameMkLst>
        </pc:graphicFrameChg>
      </pc:sldChg>
      <pc:sldChg chg="delSp modSp new mod">
        <pc:chgData name="Macy, Katharine" userId="80e598a2-719b-4f78-bac7-529462b04968" providerId="ADAL" clId="{4400DEAF-FFF6-4BD7-A3DD-D2ABFFACB825}" dt="2022-05-23T15:27:30.424" v="3627" actId="27636"/>
        <pc:sldMkLst>
          <pc:docMk/>
          <pc:sldMk cId="3566768821" sldId="329"/>
        </pc:sldMkLst>
        <pc:spChg chg="mod">
          <ac:chgData name="Macy, Katharine" userId="80e598a2-719b-4f78-bac7-529462b04968" providerId="ADAL" clId="{4400DEAF-FFF6-4BD7-A3DD-D2ABFFACB825}" dt="2022-05-23T15:27:18.303" v="3623" actId="1076"/>
          <ac:spMkLst>
            <pc:docMk/>
            <pc:sldMk cId="3566768821" sldId="329"/>
            <ac:spMk id="2" creationId="{C2571A0E-A145-9009-A5F8-AC0C8506873C}"/>
          </ac:spMkLst>
        </pc:spChg>
        <pc:spChg chg="del">
          <ac:chgData name="Macy, Katharine" userId="80e598a2-719b-4f78-bac7-529462b04968" providerId="ADAL" clId="{4400DEAF-FFF6-4BD7-A3DD-D2ABFFACB825}" dt="2022-05-23T15:08:23.267" v="2022" actId="478"/>
          <ac:spMkLst>
            <pc:docMk/>
            <pc:sldMk cId="3566768821" sldId="329"/>
            <ac:spMk id="3" creationId="{EBBE9FBC-B9F6-F6EB-0308-85B1476DF9DA}"/>
          </ac:spMkLst>
        </pc:spChg>
        <pc:spChg chg="mod">
          <ac:chgData name="Macy, Katharine" userId="80e598a2-719b-4f78-bac7-529462b04968" providerId="ADAL" clId="{4400DEAF-FFF6-4BD7-A3DD-D2ABFFACB825}" dt="2022-05-23T15:27:30.424" v="3627" actId="27636"/>
          <ac:spMkLst>
            <pc:docMk/>
            <pc:sldMk cId="3566768821" sldId="329"/>
            <ac:spMk id="4" creationId="{7D19A842-F299-F5D7-A56B-C31FAFE51602}"/>
          </ac:spMkLst>
        </pc:spChg>
      </pc:sldChg>
      <pc:sldChg chg="modSp add del mod">
        <pc:chgData name="Macy, Katharine" userId="80e598a2-719b-4f78-bac7-529462b04968" providerId="ADAL" clId="{4400DEAF-FFF6-4BD7-A3DD-D2ABFFACB825}" dt="2022-05-23T15:20:30.336" v="3178" actId="47"/>
        <pc:sldMkLst>
          <pc:docMk/>
          <pc:sldMk cId="873839731" sldId="330"/>
        </pc:sldMkLst>
        <pc:spChg chg="mod">
          <ac:chgData name="Macy, Katharine" userId="80e598a2-719b-4f78-bac7-529462b04968" providerId="ADAL" clId="{4400DEAF-FFF6-4BD7-A3DD-D2ABFFACB825}" dt="2022-05-23T15:18:12.080" v="3166" actId="20577"/>
          <ac:spMkLst>
            <pc:docMk/>
            <pc:sldMk cId="873839731" sldId="330"/>
            <ac:spMk id="4" creationId="{7D19A842-F299-F5D7-A56B-C31FAFE51602}"/>
          </ac:spMkLst>
        </pc:spChg>
      </pc:sldChg>
      <pc:sldChg chg="addSp modSp new mod">
        <pc:chgData name="Macy, Katharine" userId="80e598a2-719b-4f78-bac7-529462b04968" providerId="ADAL" clId="{4400DEAF-FFF6-4BD7-A3DD-D2ABFFACB825}" dt="2022-05-23T15:32:24.370" v="3631" actId="1076"/>
        <pc:sldMkLst>
          <pc:docMk/>
          <pc:sldMk cId="1002326582" sldId="330"/>
        </pc:sldMkLst>
        <pc:picChg chg="add mod">
          <ac:chgData name="Macy, Katharine" userId="80e598a2-719b-4f78-bac7-529462b04968" providerId="ADAL" clId="{4400DEAF-FFF6-4BD7-A3DD-D2ABFFACB825}" dt="2022-05-23T15:32:24.370" v="3631" actId="1076"/>
          <ac:picMkLst>
            <pc:docMk/>
            <pc:sldMk cId="1002326582" sldId="330"/>
            <ac:picMk id="3" creationId="{505FE8F6-57A8-0753-90F5-0482625C8EC0}"/>
          </ac:picMkLst>
        </pc:picChg>
      </pc:sldChg>
      <pc:sldChg chg="addSp modSp new mod">
        <pc:chgData name="Macy, Katharine" userId="80e598a2-719b-4f78-bac7-529462b04968" providerId="ADAL" clId="{4400DEAF-FFF6-4BD7-A3DD-D2ABFFACB825}" dt="2022-05-23T15:33:50.747" v="3635" actId="1076"/>
        <pc:sldMkLst>
          <pc:docMk/>
          <pc:sldMk cId="3378583537" sldId="331"/>
        </pc:sldMkLst>
        <pc:picChg chg="add mod">
          <ac:chgData name="Macy, Katharine" userId="80e598a2-719b-4f78-bac7-529462b04968" providerId="ADAL" clId="{4400DEAF-FFF6-4BD7-A3DD-D2ABFFACB825}" dt="2022-05-23T15:33:50.747" v="3635" actId="1076"/>
          <ac:picMkLst>
            <pc:docMk/>
            <pc:sldMk cId="3378583537" sldId="331"/>
            <ac:picMk id="3" creationId="{8275A600-B694-021F-E91F-DC74153F1999}"/>
          </ac:picMkLst>
        </pc:picChg>
      </pc:sldChg>
      <pc:sldChg chg="addSp modSp new mod">
        <pc:chgData name="Macy, Katharine" userId="80e598a2-719b-4f78-bac7-529462b04968" providerId="ADAL" clId="{4400DEAF-FFF6-4BD7-A3DD-D2ABFFACB825}" dt="2022-05-23T15:47:17.535" v="3646" actId="1076"/>
        <pc:sldMkLst>
          <pc:docMk/>
          <pc:sldMk cId="2571709732" sldId="332"/>
        </pc:sldMkLst>
        <pc:picChg chg="add mod">
          <ac:chgData name="Macy, Katharine" userId="80e598a2-719b-4f78-bac7-529462b04968" providerId="ADAL" clId="{4400DEAF-FFF6-4BD7-A3DD-D2ABFFACB825}" dt="2022-05-23T15:47:17.535" v="3646" actId="1076"/>
          <ac:picMkLst>
            <pc:docMk/>
            <pc:sldMk cId="2571709732" sldId="332"/>
            <ac:picMk id="3" creationId="{D9BF501F-C372-26C7-A111-3DF9900421D4}"/>
          </ac:picMkLst>
        </pc:picChg>
      </pc:sldChg>
      <pc:sldChg chg="addSp modSp new mod">
        <pc:chgData name="Macy, Katharine" userId="80e598a2-719b-4f78-bac7-529462b04968" providerId="ADAL" clId="{4400DEAF-FFF6-4BD7-A3DD-D2ABFFACB825}" dt="2022-05-23T15:47:09.358" v="3645" actId="1076"/>
        <pc:sldMkLst>
          <pc:docMk/>
          <pc:sldMk cId="943741111" sldId="333"/>
        </pc:sldMkLst>
        <pc:picChg chg="add mod">
          <ac:chgData name="Macy, Katharine" userId="80e598a2-719b-4f78-bac7-529462b04968" providerId="ADAL" clId="{4400DEAF-FFF6-4BD7-A3DD-D2ABFFACB825}" dt="2022-05-23T15:47:09.358" v="3645" actId="1076"/>
          <ac:picMkLst>
            <pc:docMk/>
            <pc:sldMk cId="943741111" sldId="333"/>
            <ac:picMk id="3" creationId="{C6750743-F3A4-0F11-ED9E-BE88D5C93B6F}"/>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BDE008-2BA6-4C94-82AD-6851E169FB70}" type="doc">
      <dgm:prSet loTypeId="urn:microsoft.com/office/officeart/2005/8/layout/lProcess3" loCatId="process" qsTypeId="urn:microsoft.com/office/officeart/2005/8/quickstyle/simple1" qsCatId="simple" csTypeId="urn:microsoft.com/office/officeart/2005/8/colors/accent2_3" csCatId="accent2" phldr="1"/>
      <dgm:spPr/>
      <dgm:t>
        <a:bodyPr/>
        <a:lstStyle/>
        <a:p>
          <a:endParaRPr lang="en-US"/>
        </a:p>
      </dgm:t>
    </dgm:pt>
    <dgm:pt modelId="{DD0F0FBB-0FFC-4C51-BF6C-31F1D9E4D23F}">
      <dgm:prSet phldrT="[Text]"/>
      <dgm:spPr/>
      <dgm:t>
        <a:bodyPr/>
        <a:lstStyle/>
        <a:p>
          <a:r>
            <a:rPr lang="en-US" dirty="0"/>
            <a:t>Exploration</a:t>
          </a:r>
        </a:p>
      </dgm:t>
    </dgm:pt>
    <dgm:pt modelId="{6DAA739C-6B82-4D9D-96AB-F254CDAE90B9}" type="parTrans" cxnId="{46B2DC41-E6D0-43F4-B146-BAA0B89C29AE}">
      <dgm:prSet/>
      <dgm:spPr/>
      <dgm:t>
        <a:bodyPr/>
        <a:lstStyle/>
        <a:p>
          <a:endParaRPr lang="en-US"/>
        </a:p>
      </dgm:t>
    </dgm:pt>
    <dgm:pt modelId="{F18F11EC-FBB6-48EE-A206-F3673496056A}" type="sibTrans" cxnId="{46B2DC41-E6D0-43F4-B146-BAA0B89C29AE}">
      <dgm:prSet/>
      <dgm:spPr/>
      <dgm:t>
        <a:bodyPr/>
        <a:lstStyle/>
        <a:p>
          <a:endParaRPr lang="en-US"/>
        </a:p>
      </dgm:t>
    </dgm:pt>
    <dgm:pt modelId="{4B4FF116-C35E-4A75-A628-B77522F7488C}">
      <dgm:prSet phldrT="[Text]"/>
      <dgm:spPr/>
      <dgm:t>
        <a:bodyPr/>
        <a:lstStyle/>
        <a:p>
          <a:r>
            <a:rPr lang="en-US" dirty="0"/>
            <a:t>Other Institutions</a:t>
          </a:r>
        </a:p>
      </dgm:t>
    </dgm:pt>
    <dgm:pt modelId="{A23B5360-1C45-4A1C-9637-A71FF968F95F}" type="parTrans" cxnId="{D2026D67-7E3F-461D-A784-7CDB5C55B015}">
      <dgm:prSet/>
      <dgm:spPr/>
      <dgm:t>
        <a:bodyPr/>
        <a:lstStyle/>
        <a:p>
          <a:endParaRPr lang="en-US"/>
        </a:p>
      </dgm:t>
    </dgm:pt>
    <dgm:pt modelId="{ADCACEA3-7E27-48D7-B83C-0F0F02D52CDB}" type="sibTrans" cxnId="{D2026D67-7E3F-461D-A784-7CDB5C55B015}">
      <dgm:prSet/>
      <dgm:spPr/>
      <dgm:t>
        <a:bodyPr/>
        <a:lstStyle/>
        <a:p>
          <a:endParaRPr lang="en-US"/>
        </a:p>
      </dgm:t>
    </dgm:pt>
    <dgm:pt modelId="{4A061BEB-2320-40A9-8C07-0A9B5F4BA8CC}">
      <dgm:prSet phldrT="[Text]"/>
      <dgm:spPr/>
      <dgm:t>
        <a:bodyPr/>
        <a:lstStyle/>
        <a:p>
          <a:r>
            <a:rPr lang="en-US" dirty="0"/>
            <a:t>Best Practices</a:t>
          </a:r>
        </a:p>
      </dgm:t>
    </dgm:pt>
    <dgm:pt modelId="{673CF0A8-8D73-4245-9499-8053D9212FDE}" type="parTrans" cxnId="{BA1414EA-0E74-43CD-9B0C-4C6C3C67BAA4}">
      <dgm:prSet/>
      <dgm:spPr/>
      <dgm:t>
        <a:bodyPr/>
        <a:lstStyle/>
        <a:p>
          <a:endParaRPr lang="en-US"/>
        </a:p>
      </dgm:t>
    </dgm:pt>
    <dgm:pt modelId="{0B08A4A8-4C06-4532-8777-45FC6104925F}" type="sibTrans" cxnId="{BA1414EA-0E74-43CD-9B0C-4C6C3C67BAA4}">
      <dgm:prSet/>
      <dgm:spPr/>
      <dgm:t>
        <a:bodyPr/>
        <a:lstStyle/>
        <a:p>
          <a:endParaRPr lang="en-US"/>
        </a:p>
      </dgm:t>
    </dgm:pt>
    <dgm:pt modelId="{889043DB-C8D5-4D87-B003-8A6DDBCF0414}">
      <dgm:prSet phldrT="[Text]"/>
      <dgm:spPr/>
      <dgm:t>
        <a:bodyPr/>
        <a:lstStyle/>
        <a:p>
          <a:r>
            <a:rPr lang="en-US" dirty="0"/>
            <a:t>Stakeholder Analysis</a:t>
          </a:r>
        </a:p>
      </dgm:t>
    </dgm:pt>
    <dgm:pt modelId="{C901008E-0D10-4219-AE12-5C4C1D04817F}" type="parTrans" cxnId="{7210EDDD-F5AD-4EFD-9589-F74F1EF34B10}">
      <dgm:prSet/>
      <dgm:spPr/>
      <dgm:t>
        <a:bodyPr/>
        <a:lstStyle/>
        <a:p>
          <a:endParaRPr lang="en-US"/>
        </a:p>
      </dgm:t>
    </dgm:pt>
    <dgm:pt modelId="{2ADEF33C-05D4-404F-AAFE-6807C90C56B3}" type="sibTrans" cxnId="{7210EDDD-F5AD-4EFD-9589-F74F1EF34B10}">
      <dgm:prSet/>
      <dgm:spPr/>
      <dgm:t>
        <a:bodyPr/>
        <a:lstStyle/>
        <a:p>
          <a:endParaRPr lang="en-US"/>
        </a:p>
      </dgm:t>
    </dgm:pt>
    <dgm:pt modelId="{2A62CF54-0067-447D-82E1-6E6E0D980F98}">
      <dgm:prSet phldrT="[Text]"/>
      <dgm:spPr/>
      <dgm:t>
        <a:bodyPr/>
        <a:lstStyle/>
        <a:p>
          <a:r>
            <a:rPr lang="en-US" dirty="0"/>
            <a:t>Meetings &amp; Surveys</a:t>
          </a:r>
        </a:p>
      </dgm:t>
    </dgm:pt>
    <dgm:pt modelId="{FF4AE146-9183-4244-9849-CCE3DFBEEDCC}" type="parTrans" cxnId="{20B60370-84B6-4E7C-91FB-D11828A421D9}">
      <dgm:prSet/>
      <dgm:spPr/>
      <dgm:t>
        <a:bodyPr/>
        <a:lstStyle/>
        <a:p>
          <a:endParaRPr lang="en-US"/>
        </a:p>
      </dgm:t>
    </dgm:pt>
    <dgm:pt modelId="{2D764996-2336-4457-B760-66D2CD7886D9}" type="sibTrans" cxnId="{20B60370-84B6-4E7C-91FB-D11828A421D9}">
      <dgm:prSet/>
      <dgm:spPr/>
      <dgm:t>
        <a:bodyPr/>
        <a:lstStyle/>
        <a:p>
          <a:endParaRPr lang="en-US"/>
        </a:p>
      </dgm:t>
    </dgm:pt>
    <dgm:pt modelId="{5E3B5D66-62E4-4541-AC74-47D3EBB489DF}">
      <dgm:prSet phldrT="[Text]"/>
      <dgm:spPr/>
      <dgm:t>
        <a:bodyPr/>
        <a:lstStyle/>
        <a:p>
          <a:r>
            <a:rPr lang="en-US" dirty="0"/>
            <a:t>Thematic Analysis</a:t>
          </a:r>
        </a:p>
      </dgm:t>
    </dgm:pt>
    <dgm:pt modelId="{371CAB40-DBF0-4D72-BA84-1AEEF9AF86F8}" type="parTrans" cxnId="{E109A593-FAB0-440E-9A89-C9C88BAC7F23}">
      <dgm:prSet/>
      <dgm:spPr/>
      <dgm:t>
        <a:bodyPr/>
        <a:lstStyle/>
        <a:p>
          <a:endParaRPr lang="en-US"/>
        </a:p>
      </dgm:t>
    </dgm:pt>
    <dgm:pt modelId="{C395DAA9-982A-4E23-89EF-57B0D1392354}" type="sibTrans" cxnId="{E109A593-FAB0-440E-9A89-C9C88BAC7F23}">
      <dgm:prSet/>
      <dgm:spPr/>
      <dgm:t>
        <a:bodyPr/>
        <a:lstStyle/>
        <a:p>
          <a:endParaRPr lang="en-US"/>
        </a:p>
      </dgm:t>
    </dgm:pt>
    <dgm:pt modelId="{FAEBB0C6-1460-4A2C-802A-27A14CE4C900}">
      <dgm:prSet phldrT="[Text]"/>
      <dgm:spPr/>
      <dgm:t>
        <a:bodyPr/>
        <a:lstStyle/>
        <a:p>
          <a:r>
            <a:rPr lang="en-US" dirty="0"/>
            <a:t>Dashboard Creation</a:t>
          </a:r>
        </a:p>
      </dgm:t>
    </dgm:pt>
    <dgm:pt modelId="{BCBBF7AA-F973-4DE1-9830-24BB839C7BB9}" type="parTrans" cxnId="{B28599B6-CB4F-458A-BDEC-EA938F24BBF5}">
      <dgm:prSet/>
      <dgm:spPr/>
      <dgm:t>
        <a:bodyPr/>
        <a:lstStyle/>
        <a:p>
          <a:endParaRPr lang="en-US"/>
        </a:p>
      </dgm:t>
    </dgm:pt>
    <dgm:pt modelId="{01809E1C-030B-4A90-8E3B-979839F5FB84}" type="sibTrans" cxnId="{B28599B6-CB4F-458A-BDEC-EA938F24BBF5}">
      <dgm:prSet/>
      <dgm:spPr/>
      <dgm:t>
        <a:bodyPr/>
        <a:lstStyle/>
        <a:p>
          <a:endParaRPr lang="en-US"/>
        </a:p>
      </dgm:t>
    </dgm:pt>
    <dgm:pt modelId="{6A877EC6-7CAD-4645-8B5D-AD2062FD3BF6}">
      <dgm:prSet phldrT="[Text]"/>
      <dgm:spPr/>
      <dgm:t>
        <a:bodyPr/>
        <a:lstStyle/>
        <a:p>
          <a:r>
            <a:rPr lang="en-US" dirty="0"/>
            <a:t>Learning the Platform</a:t>
          </a:r>
        </a:p>
      </dgm:t>
    </dgm:pt>
    <dgm:pt modelId="{DEA8DBBE-AAF0-4EE2-B89A-01B062C6B249}" type="parTrans" cxnId="{CEE23A54-477C-47CD-9506-4B5C99BF2573}">
      <dgm:prSet/>
      <dgm:spPr/>
      <dgm:t>
        <a:bodyPr/>
        <a:lstStyle/>
        <a:p>
          <a:endParaRPr lang="en-US"/>
        </a:p>
      </dgm:t>
    </dgm:pt>
    <dgm:pt modelId="{6D1C06E5-B300-49BB-AD65-F85919A4EF92}" type="sibTrans" cxnId="{CEE23A54-477C-47CD-9506-4B5C99BF2573}">
      <dgm:prSet/>
      <dgm:spPr/>
      <dgm:t>
        <a:bodyPr/>
        <a:lstStyle/>
        <a:p>
          <a:endParaRPr lang="en-US"/>
        </a:p>
      </dgm:t>
    </dgm:pt>
    <dgm:pt modelId="{086DECD7-5FC8-4C6F-8AE1-DF394C232802}">
      <dgm:prSet phldrT="[Text]"/>
      <dgm:spPr/>
      <dgm:t>
        <a:bodyPr/>
        <a:lstStyle/>
        <a:p>
          <a:r>
            <a:rPr lang="en-US" dirty="0"/>
            <a:t>Tool Evaluation</a:t>
          </a:r>
        </a:p>
      </dgm:t>
    </dgm:pt>
    <dgm:pt modelId="{74F05E17-EF86-4102-AA81-51573D8D7C0D}" type="parTrans" cxnId="{E8C52E24-5B6B-4851-9CC4-13CBB136DCF6}">
      <dgm:prSet/>
      <dgm:spPr/>
      <dgm:t>
        <a:bodyPr/>
        <a:lstStyle/>
        <a:p>
          <a:endParaRPr lang="en-US"/>
        </a:p>
      </dgm:t>
    </dgm:pt>
    <dgm:pt modelId="{8C56DAB8-45A0-426D-B40C-F4D2A3613918}" type="sibTrans" cxnId="{E8C52E24-5B6B-4851-9CC4-13CBB136DCF6}">
      <dgm:prSet/>
      <dgm:spPr/>
      <dgm:t>
        <a:bodyPr/>
        <a:lstStyle/>
        <a:p>
          <a:endParaRPr lang="en-US"/>
        </a:p>
      </dgm:t>
    </dgm:pt>
    <dgm:pt modelId="{2E0C6B1E-EF2A-4490-B509-F698E4B49703}">
      <dgm:prSet phldrT="[Text]"/>
      <dgm:spPr/>
      <dgm:t>
        <a:bodyPr/>
        <a:lstStyle/>
        <a:p>
          <a:r>
            <a:rPr lang="en-US" dirty="0"/>
            <a:t>Selection for Dashboard Pilot</a:t>
          </a:r>
        </a:p>
      </dgm:t>
    </dgm:pt>
    <dgm:pt modelId="{10237B57-5190-4ABC-A89B-DAD06021D8D8}" type="parTrans" cxnId="{67897D8C-84EB-49D6-9276-4820DDB48047}">
      <dgm:prSet/>
      <dgm:spPr/>
      <dgm:t>
        <a:bodyPr/>
        <a:lstStyle/>
        <a:p>
          <a:endParaRPr lang="en-US"/>
        </a:p>
      </dgm:t>
    </dgm:pt>
    <dgm:pt modelId="{4666178E-1962-414C-A77D-138DAB7EEF7E}" type="sibTrans" cxnId="{67897D8C-84EB-49D6-9276-4820DDB48047}">
      <dgm:prSet/>
      <dgm:spPr/>
      <dgm:t>
        <a:bodyPr/>
        <a:lstStyle/>
        <a:p>
          <a:endParaRPr lang="en-US"/>
        </a:p>
      </dgm:t>
    </dgm:pt>
    <dgm:pt modelId="{3DFDC25E-32DE-4104-BD7B-BEFB5CFCF4B4}">
      <dgm:prSet phldrT="[Text]"/>
      <dgm:spPr/>
      <dgm:t>
        <a:bodyPr/>
        <a:lstStyle/>
        <a:p>
          <a:r>
            <a:rPr lang="en-US" dirty="0"/>
            <a:t>Data Cleanup &amp; Structure</a:t>
          </a:r>
        </a:p>
      </dgm:t>
    </dgm:pt>
    <dgm:pt modelId="{A68FB611-72BF-4008-AD29-D8AF4087663B}" type="parTrans" cxnId="{06DE8F8D-7811-4006-9AE0-000FDA4C0111}">
      <dgm:prSet/>
      <dgm:spPr/>
      <dgm:t>
        <a:bodyPr/>
        <a:lstStyle/>
        <a:p>
          <a:endParaRPr lang="en-US"/>
        </a:p>
      </dgm:t>
    </dgm:pt>
    <dgm:pt modelId="{C6E4AEAE-0179-4E2C-B0BE-C472C47BF03B}" type="sibTrans" cxnId="{06DE8F8D-7811-4006-9AE0-000FDA4C0111}">
      <dgm:prSet/>
      <dgm:spPr/>
      <dgm:t>
        <a:bodyPr/>
        <a:lstStyle/>
        <a:p>
          <a:endParaRPr lang="en-US"/>
        </a:p>
      </dgm:t>
    </dgm:pt>
    <dgm:pt modelId="{D802AC67-E7EC-4E35-B6A6-35124A18EC72}">
      <dgm:prSet phldrT="[Text]"/>
      <dgm:spPr/>
      <dgm:t>
        <a:bodyPr/>
        <a:lstStyle/>
        <a:p>
          <a:r>
            <a:rPr lang="en-US" dirty="0"/>
            <a:t>Visualization Creation</a:t>
          </a:r>
        </a:p>
      </dgm:t>
    </dgm:pt>
    <dgm:pt modelId="{FDE0AF2F-8110-461D-9C49-F09A9D918819}" type="parTrans" cxnId="{1A97D7ED-7D7E-43B5-BA90-DC33E759B0AC}">
      <dgm:prSet/>
      <dgm:spPr/>
      <dgm:t>
        <a:bodyPr/>
        <a:lstStyle/>
        <a:p>
          <a:endParaRPr lang="en-US"/>
        </a:p>
      </dgm:t>
    </dgm:pt>
    <dgm:pt modelId="{1966666C-0A5E-4289-862E-D2E4B29D79E5}" type="sibTrans" cxnId="{1A97D7ED-7D7E-43B5-BA90-DC33E759B0AC}">
      <dgm:prSet/>
      <dgm:spPr/>
      <dgm:t>
        <a:bodyPr/>
        <a:lstStyle/>
        <a:p>
          <a:endParaRPr lang="en-US"/>
        </a:p>
      </dgm:t>
    </dgm:pt>
    <dgm:pt modelId="{810CEAED-5A54-4CB5-BDCA-0D2E0F5171EB}" type="pres">
      <dgm:prSet presAssocID="{C2BDE008-2BA6-4C94-82AD-6851E169FB70}" presName="Name0" presStyleCnt="0">
        <dgm:presLayoutVars>
          <dgm:chPref val="3"/>
          <dgm:dir/>
          <dgm:animLvl val="lvl"/>
          <dgm:resizeHandles/>
        </dgm:presLayoutVars>
      </dgm:prSet>
      <dgm:spPr/>
    </dgm:pt>
    <dgm:pt modelId="{4238164C-EF6E-4E00-BD41-22C3C8E29724}" type="pres">
      <dgm:prSet presAssocID="{DD0F0FBB-0FFC-4C51-BF6C-31F1D9E4D23F}" presName="horFlow" presStyleCnt="0"/>
      <dgm:spPr/>
    </dgm:pt>
    <dgm:pt modelId="{C303483B-3D68-4B2F-A5B9-C2B3C357DDE1}" type="pres">
      <dgm:prSet presAssocID="{DD0F0FBB-0FFC-4C51-BF6C-31F1D9E4D23F}" presName="bigChev" presStyleLbl="node1" presStyleIdx="0" presStyleCnt="3"/>
      <dgm:spPr/>
    </dgm:pt>
    <dgm:pt modelId="{681BE757-81B7-47A4-B08E-D467D0617446}" type="pres">
      <dgm:prSet presAssocID="{A23B5360-1C45-4A1C-9637-A71FF968F95F}" presName="parTrans" presStyleCnt="0"/>
      <dgm:spPr/>
    </dgm:pt>
    <dgm:pt modelId="{E3155572-830A-4BEB-AE26-A6DDF3BD22DF}" type="pres">
      <dgm:prSet presAssocID="{4B4FF116-C35E-4A75-A628-B77522F7488C}" presName="node" presStyleLbl="alignAccFollowNode1" presStyleIdx="0" presStyleCnt="9">
        <dgm:presLayoutVars>
          <dgm:bulletEnabled val="1"/>
        </dgm:presLayoutVars>
      </dgm:prSet>
      <dgm:spPr/>
    </dgm:pt>
    <dgm:pt modelId="{45B82D35-3C25-45A5-A82D-CB6E3BD86340}" type="pres">
      <dgm:prSet presAssocID="{ADCACEA3-7E27-48D7-B83C-0F0F02D52CDB}" presName="sibTrans" presStyleCnt="0"/>
      <dgm:spPr/>
    </dgm:pt>
    <dgm:pt modelId="{538A7324-F710-4398-88CD-32CBFEE2220C}" type="pres">
      <dgm:prSet presAssocID="{4A061BEB-2320-40A9-8C07-0A9B5F4BA8CC}" presName="node" presStyleLbl="alignAccFollowNode1" presStyleIdx="1" presStyleCnt="9">
        <dgm:presLayoutVars>
          <dgm:bulletEnabled val="1"/>
        </dgm:presLayoutVars>
      </dgm:prSet>
      <dgm:spPr/>
    </dgm:pt>
    <dgm:pt modelId="{1B407D55-8457-49B9-AB22-47242E671677}" type="pres">
      <dgm:prSet presAssocID="{0B08A4A8-4C06-4532-8777-45FC6104925F}" presName="sibTrans" presStyleCnt="0"/>
      <dgm:spPr/>
    </dgm:pt>
    <dgm:pt modelId="{B5B8DD33-CFC0-4CA2-A417-5E56B03C7157}" type="pres">
      <dgm:prSet presAssocID="{086DECD7-5FC8-4C6F-8AE1-DF394C232802}" presName="node" presStyleLbl="alignAccFollowNode1" presStyleIdx="2" presStyleCnt="9">
        <dgm:presLayoutVars>
          <dgm:bulletEnabled val="1"/>
        </dgm:presLayoutVars>
      </dgm:prSet>
      <dgm:spPr/>
    </dgm:pt>
    <dgm:pt modelId="{B03967C1-C518-42EA-BEBE-27A7D61ABF2C}" type="pres">
      <dgm:prSet presAssocID="{DD0F0FBB-0FFC-4C51-BF6C-31F1D9E4D23F}" presName="vSp" presStyleCnt="0"/>
      <dgm:spPr/>
    </dgm:pt>
    <dgm:pt modelId="{A0D29C1B-3BDE-43A2-A9AF-2AB3AD04794F}" type="pres">
      <dgm:prSet presAssocID="{889043DB-C8D5-4D87-B003-8A6DDBCF0414}" presName="horFlow" presStyleCnt="0"/>
      <dgm:spPr/>
    </dgm:pt>
    <dgm:pt modelId="{5825E27C-B233-40F4-AEC5-376FF5B4B076}" type="pres">
      <dgm:prSet presAssocID="{889043DB-C8D5-4D87-B003-8A6DDBCF0414}" presName="bigChev" presStyleLbl="node1" presStyleIdx="1" presStyleCnt="3"/>
      <dgm:spPr/>
    </dgm:pt>
    <dgm:pt modelId="{5F772A73-28F0-4DBC-907F-B276CB5748E7}" type="pres">
      <dgm:prSet presAssocID="{FF4AE146-9183-4244-9849-CCE3DFBEEDCC}" presName="parTrans" presStyleCnt="0"/>
      <dgm:spPr/>
    </dgm:pt>
    <dgm:pt modelId="{C4C3E84F-94D7-49BD-A406-DC63E108A9E2}" type="pres">
      <dgm:prSet presAssocID="{2A62CF54-0067-447D-82E1-6E6E0D980F98}" presName="node" presStyleLbl="alignAccFollowNode1" presStyleIdx="3" presStyleCnt="9">
        <dgm:presLayoutVars>
          <dgm:bulletEnabled val="1"/>
        </dgm:presLayoutVars>
      </dgm:prSet>
      <dgm:spPr/>
    </dgm:pt>
    <dgm:pt modelId="{4376C3ED-BD5A-418C-9348-F68DA1784921}" type="pres">
      <dgm:prSet presAssocID="{2D764996-2336-4457-B760-66D2CD7886D9}" presName="sibTrans" presStyleCnt="0"/>
      <dgm:spPr/>
    </dgm:pt>
    <dgm:pt modelId="{4E5B533A-7E0D-4E36-B72B-6A08E401BD4B}" type="pres">
      <dgm:prSet presAssocID="{5E3B5D66-62E4-4541-AC74-47D3EBB489DF}" presName="node" presStyleLbl="alignAccFollowNode1" presStyleIdx="4" presStyleCnt="9">
        <dgm:presLayoutVars>
          <dgm:bulletEnabled val="1"/>
        </dgm:presLayoutVars>
      </dgm:prSet>
      <dgm:spPr/>
    </dgm:pt>
    <dgm:pt modelId="{13CAF658-AE53-40F9-AE3F-2D110B4A3DD8}" type="pres">
      <dgm:prSet presAssocID="{C395DAA9-982A-4E23-89EF-57B0D1392354}" presName="sibTrans" presStyleCnt="0"/>
      <dgm:spPr/>
    </dgm:pt>
    <dgm:pt modelId="{C64AA312-5487-45FC-8081-E826FBEC6A92}" type="pres">
      <dgm:prSet presAssocID="{2E0C6B1E-EF2A-4490-B509-F698E4B49703}" presName="node" presStyleLbl="alignAccFollowNode1" presStyleIdx="5" presStyleCnt="9">
        <dgm:presLayoutVars>
          <dgm:bulletEnabled val="1"/>
        </dgm:presLayoutVars>
      </dgm:prSet>
      <dgm:spPr/>
    </dgm:pt>
    <dgm:pt modelId="{940F4071-55BB-4C6B-9FA5-9B74499C4C95}" type="pres">
      <dgm:prSet presAssocID="{889043DB-C8D5-4D87-B003-8A6DDBCF0414}" presName="vSp" presStyleCnt="0"/>
      <dgm:spPr/>
    </dgm:pt>
    <dgm:pt modelId="{C10A399A-9CB1-4C00-9922-5F7D7D043840}" type="pres">
      <dgm:prSet presAssocID="{FAEBB0C6-1460-4A2C-802A-27A14CE4C900}" presName="horFlow" presStyleCnt="0"/>
      <dgm:spPr/>
    </dgm:pt>
    <dgm:pt modelId="{1026D783-700B-4517-AB20-DBDD16DFB495}" type="pres">
      <dgm:prSet presAssocID="{FAEBB0C6-1460-4A2C-802A-27A14CE4C900}" presName="bigChev" presStyleLbl="node1" presStyleIdx="2" presStyleCnt="3"/>
      <dgm:spPr/>
    </dgm:pt>
    <dgm:pt modelId="{8C1F643B-E6E3-4926-A085-6C734537F1D3}" type="pres">
      <dgm:prSet presAssocID="{DEA8DBBE-AAF0-4EE2-B89A-01B062C6B249}" presName="parTrans" presStyleCnt="0"/>
      <dgm:spPr/>
    </dgm:pt>
    <dgm:pt modelId="{4E093CC5-9F1C-4612-AF32-03741C16788E}" type="pres">
      <dgm:prSet presAssocID="{6A877EC6-7CAD-4645-8B5D-AD2062FD3BF6}" presName="node" presStyleLbl="alignAccFollowNode1" presStyleIdx="6" presStyleCnt="9">
        <dgm:presLayoutVars>
          <dgm:bulletEnabled val="1"/>
        </dgm:presLayoutVars>
      </dgm:prSet>
      <dgm:spPr/>
    </dgm:pt>
    <dgm:pt modelId="{F91B2389-C694-4E9E-AFEA-BC378BC24906}" type="pres">
      <dgm:prSet presAssocID="{6D1C06E5-B300-49BB-AD65-F85919A4EF92}" presName="sibTrans" presStyleCnt="0"/>
      <dgm:spPr/>
    </dgm:pt>
    <dgm:pt modelId="{450D9A2C-FE1B-400C-98CE-3FC3F9BB97A3}" type="pres">
      <dgm:prSet presAssocID="{3DFDC25E-32DE-4104-BD7B-BEFB5CFCF4B4}" presName="node" presStyleLbl="alignAccFollowNode1" presStyleIdx="7" presStyleCnt="9">
        <dgm:presLayoutVars>
          <dgm:bulletEnabled val="1"/>
        </dgm:presLayoutVars>
      </dgm:prSet>
      <dgm:spPr/>
    </dgm:pt>
    <dgm:pt modelId="{87D90AB2-7555-42A9-806E-709F1644907B}" type="pres">
      <dgm:prSet presAssocID="{C6E4AEAE-0179-4E2C-B0BE-C472C47BF03B}" presName="sibTrans" presStyleCnt="0"/>
      <dgm:spPr/>
    </dgm:pt>
    <dgm:pt modelId="{02837C3C-E755-4968-AC55-BA255ABD2EB9}" type="pres">
      <dgm:prSet presAssocID="{D802AC67-E7EC-4E35-B6A6-35124A18EC72}" presName="node" presStyleLbl="alignAccFollowNode1" presStyleIdx="8" presStyleCnt="9">
        <dgm:presLayoutVars>
          <dgm:bulletEnabled val="1"/>
        </dgm:presLayoutVars>
      </dgm:prSet>
      <dgm:spPr/>
    </dgm:pt>
  </dgm:ptLst>
  <dgm:cxnLst>
    <dgm:cxn modelId="{AB2A3B1B-E433-4607-BC19-72761DE7670E}" type="presOf" srcId="{086DECD7-5FC8-4C6F-8AE1-DF394C232802}" destId="{B5B8DD33-CFC0-4CA2-A417-5E56B03C7157}" srcOrd="0" destOrd="0" presId="urn:microsoft.com/office/officeart/2005/8/layout/lProcess3"/>
    <dgm:cxn modelId="{8344D71C-854C-4387-8F95-2A95396E7523}" type="presOf" srcId="{2A62CF54-0067-447D-82E1-6E6E0D980F98}" destId="{C4C3E84F-94D7-49BD-A406-DC63E108A9E2}" srcOrd="0" destOrd="0" presId="urn:microsoft.com/office/officeart/2005/8/layout/lProcess3"/>
    <dgm:cxn modelId="{F7210023-69AC-4C1F-A6A9-6A1D4A927669}" type="presOf" srcId="{4A061BEB-2320-40A9-8C07-0A9B5F4BA8CC}" destId="{538A7324-F710-4398-88CD-32CBFEE2220C}" srcOrd="0" destOrd="0" presId="urn:microsoft.com/office/officeart/2005/8/layout/lProcess3"/>
    <dgm:cxn modelId="{E8C52E24-5B6B-4851-9CC4-13CBB136DCF6}" srcId="{DD0F0FBB-0FFC-4C51-BF6C-31F1D9E4D23F}" destId="{086DECD7-5FC8-4C6F-8AE1-DF394C232802}" srcOrd="2" destOrd="0" parTransId="{74F05E17-EF86-4102-AA81-51573D8D7C0D}" sibTransId="{8C56DAB8-45A0-426D-B40C-F4D2A3613918}"/>
    <dgm:cxn modelId="{6CD88424-E21F-4F4D-98C2-420AE8909D61}" type="presOf" srcId="{4B4FF116-C35E-4A75-A628-B77522F7488C}" destId="{E3155572-830A-4BEB-AE26-A6DDF3BD22DF}" srcOrd="0" destOrd="0" presId="urn:microsoft.com/office/officeart/2005/8/layout/lProcess3"/>
    <dgm:cxn modelId="{66B0965D-8DE4-4B39-A21D-0FB2F91C5D4A}" type="presOf" srcId="{FAEBB0C6-1460-4A2C-802A-27A14CE4C900}" destId="{1026D783-700B-4517-AB20-DBDD16DFB495}" srcOrd="0" destOrd="0" presId="urn:microsoft.com/office/officeart/2005/8/layout/lProcess3"/>
    <dgm:cxn modelId="{46B2DC41-E6D0-43F4-B146-BAA0B89C29AE}" srcId="{C2BDE008-2BA6-4C94-82AD-6851E169FB70}" destId="{DD0F0FBB-0FFC-4C51-BF6C-31F1D9E4D23F}" srcOrd="0" destOrd="0" parTransId="{6DAA739C-6B82-4D9D-96AB-F254CDAE90B9}" sibTransId="{F18F11EC-FBB6-48EE-A206-F3673496056A}"/>
    <dgm:cxn modelId="{D010CA44-544D-4761-9583-696CEC0E8DD1}" type="presOf" srcId="{5E3B5D66-62E4-4541-AC74-47D3EBB489DF}" destId="{4E5B533A-7E0D-4E36-B72B-6A08E401BD4B}" srcOrd="0" destOrd="0" presId="urn:microsoft.com/office/officeart/2005/8/layout/lProcess3"/>
    <dgm:cxn modelId="{FF8C2B66-8C5D-4E5C-B33A-9E4E304FA038}" type="presOf" srcId="{3DFDC25E-32DE-4104-BD7B-BEFB5CFCF4B4}" destId="{450D9A2C-FE1B-400C-98CE-3FC3F9BB97A3}" srcOrd="0" destOrd="0" presId="urn:microsoft.com/office/officeart/2005/8/layout/lProcess3"/>
    <dgm:cxn modelId="{D2026D67-7E3F-461D-A784-7CDB5C55B015}" srcId="{DD0F0FBB-0FFC-4C51-BF6C-31F1D9E4D23F}" destId="{4B4FF116-C35E-4A75-A628-B77522F7488C}" srcOrd="0" destOrd="0" parTransId="{A23B5360-1C45-4A1C-9637-A71FF968F95F}" sibTransId="{ADCACEA3-7E27-48D7-B83C-0F0F02D52CDB}"/>
    <dgm:cxn modelId="{20B60370-84B6-4E7C-91FB-D11828A421D9}" srcId="{889043DB-C8D5-4D87-B003-8A6DDBCF0414}" destId="{2A62CF54-0067-447D-82E1-6E6E0D980F98}" srcOrd="0" destOrd="0" parTransId="{FF4AE146-9183-4244-9849-CCE3DFBEEDCC}" sibTransId="{2D764996-2336-4457-B760-66D2CD7886D9}"/>
    <dgm:cxn modelId="{5F181573-C0E4-492A-B3D7-42C8F937128C}" type="presOf" srcId="{D802AC67-E7EC-4E35-B6A6-35124A18EC72}" destId="{02837C3C-E755-4968-AC55-BA255ABD2EB9}" srcOrd="0" destOrd="0" presId="urn:microsoft.com/office/officeart/2005/8/layout/lProcess3"/>
    <dgm:cxn modelId="{CEE23A54-477C-47CD-9506-4B5C99BF2573}" srcId="{FAEBB0C6-1460-4A2C-802A-27A14CE4C900}" destId="{6A877EC6-7CAD-4645-8B5D-AD2062FD3BF6}" srcOrd="0" destOrd="0" parTransId="{DEA8DBBE-AAF0-4EE2-B89A-01B062C6B249}" sibTransId="{6D1C06E5-B300-49BB-AD65-F85919A4EF92}"/>
    <dgm:cxn modelId="{39F50676-6FB3-4D38-B44E-9F0FAE6C7072}" type="presOf" srcId="{889043DB-C8D5-4D87-B003-8A6DDBCF0414}" destId="{5825E27C-B233-40F4-AEC5-376FF5B4B076}" srcOrd="0" destOrd="0" presId="urn:microsoft.com/office/officeart/2005/8/layout/lProcess3"/>
    <dgm:cxn modelId="{D8564579-7B4B-4DA5-95D6-27A746EBC7F9}" type="presOf" srcId="{2E0C6B1E-EF2A-4490-B509-F698E4B49703}" destId="{C64AA312-5487-45FC-8081-E826FBEC6A92}" srcOrd="0" destOrd="0" presId="urn:microsoft.com/office/officeart/2005/8/layout/lProcess3"/>
    <dgm:cxn modelId="{3B66FC88-8174-4C91-988E-6991381BB9C8}" type="presOf" srcId="{6A877EC6-7CAD-4645-8B5D-AD2062FD3BF6}" destId="{4E093CC5-9F1C-4612-AF32-03741C16788E}" srcOrd="0" destOrd="0" presId="urn:microsoft.com/office/officeart/2005/8/layout/lProcess3"/>
    <dgm:cxn modelId="{67897D8C-84EB-49D6-9276-4820DDB48047}" srcId="{889043DB-C8D5-4D87-B003-8A6DDBCF0414}" destId="{2E0C6B1E-EF2A-4490-B509-F698E4B49703}" srcOrd="2" destOrd="0" parTransId="{10237B57-5190-4ABC-A89B-DAD06021D8D8}" sibTransId="{4666178E-1962-414C-A77D-138DAB7EEF7E}"/>
    <dgm:cxn modelId="{06DE8F8D-7811-4006-9AE0-000FDA4C0111}" srcId="{FAEBB0C6-1460-4A2C-802A-27A14CE4C900}" destId="{3DFDC25E-32DE-4104-BD7B-BEFB5CFCF4B4}" srcOrd="1" destOrd="0" parTransId="{A68FB611-72BF-4008-AD29-D8AF4087663B}" sibTransId="{C6E4AEAE-0179-4E2C-B0BE-C472C47BF03B}"/>
    <dgm:cxn modelId="{E109A593-FAB0-440E-9A89-C9C88BAC7F23}" srcId="{889043DB-C8D5-4D87-B003-8A6DDBCF0414}" destId="{5E3B5D66-62E4-4541-AC74-47D3EBB489DF}" srcOrd="1" destOrd="0" parTransId="{371CAB40-DBF0-4D72-BA84-1AEEF9AF86F8}" sibTransId="{C395DAA9-982A-4E23-89EF-57B0D1392354}"/>
    <dgm:cxn modelId="{965C49A3-070F-4D4F-8A9C-7FE9AAB49E91}" type="presOf" srcId="{C2BDE008-2BA6-4C94-82AD-6851E169FB70}" destId="{810CEAED-5A54-4CB5-BDCA-0D2E0F5171EB}" srcOrd="0" destOrd="0" presId="urn:microsoft.com/office/officeart/2005/8/layout/lProcess3"/>
    <dgm:cxn modelId="{B28599B6-CB4F-458A-BDEC-EA938F24BBF5}" srcId="{C2BDE008-2BA6-4C94-82AD-6851E169FB70}" destId="{FAEBB0C6-1460-4A2C-802A-27A14CE4C900}" srcOrd="2" destOrd="0" parTransId="{BCBBF7AA-F973-4DE1-9830-24BB839C7BB9}" sibTransId="{01809E1C-030B-4A90-8E3B-979839F5FB84}"/>
    <dgm:cxn modelId="{7210EDDD-F5AD-4EFD-9589-F74F1EF34B10}" srcId="{C2BDE008-2BA6-4C94-82AD-6851E169FB70}" destId="{889043DB-C8D5-4D87-B003-8A6DDBCF0414}" srcOrd="1" destOrd="0" parTransId="{C901008E-0D10-4219-AE12-5C4C1D04817F}" sibTransId="{2ADEF33C-05D4-404F-AAFE-6807C90C56B3}"/>
    <dgm:cxn modelId="{BA1414EA-0E74-43CD-9B0C-4C6C3C67BAA4}" srcId="{DD0F0FBB-0FFC-4C51-BF6C-31F1D9E4D23F}" destId="{4A061BEB-2320-40A9-8C07-0A9B5F4BA8CC}" srcOrd="1" destOrd="0" parTransId="{673CF0A8-8D73-4245-9499-8053D9212FDE}" sibTransId="{0B08A4A8-4C06-4532-8777-45FC6104925F}"/>
    <dgm:cxn modelId="{1A97D7ED-7D7E-43B5-BA90-DC33E759B0AC}" srcId="{FAEBB0C6-1460-4A2C-802A-27A14CE4C900}" destId="{D802AC67-E7EC-4E35-B6A6-35124A18EC72}" srcOrd="2" destOrd="0" parTransId="{FDE0AF2F-8110-461D-9C49-F09A9D918819}" sibTransId="{1966666C-0A5E-4289-862E-D2E4B29D79E5}"/>
    <dgm:cxn modelId="{78CF60F4-035A-4859-AFA7-519451B2235F}" type="presOf" srcId="{DD0F0FBB-0FFC-4C51-BF6C-31F1D9E4D23F}" destId="{C303483B-3D68-4B2F-A5B9-C2B3C357DDE1}" srcOrd="0" destOrd="0" presId="urn:microsoft.com/office/officeart/2005/8/layout/lProcess3"/>
    <dgm:cxn modelId="{FEC5AC99-658B-4812-98E9-6585C9B80928}" type="presParOf" srcId="{810CEAED-5A54-4CB5-BDCA-0D2E0F5171EB}" destId="{4238164C-EF6E-4E00-BD41-22C3C8E29724}" srcOrd="0" destOrd="0" presId="urn:microsoft.com/office/officeart/2005/8/layout/lProcess3"/>
    <dgm:cxn modelId="{37B3D755-EA82-4A26-AD2C-103F95E45EAD}" type="presParOf" srcId="{4238164C-EF6E-4E00-BD41-22C3C8E29724}" destId="{C303483B-3D68-4B2F-A5B9-C2B3C357DDE1}" srcOrd="0" destOrd="0" presId="urn:microsoft.com/office/officeart/2005/8/layout/lProcess3"/>
    <dgm:cxn modelId="{E3CCE8F6-1A79-44E7-B657-BE290ABC1F9E}" type="presParOf" srcId="{4238164C-EF6E-4E00-BD41-22C3C8E29724}" destId="{681BE757-81B7-47A4-B08E-D467D0617446}" srcOrd="1" destOrd="0" presId="urn:microsoft.com/office/officeart/2005/8/layout/lProcess3"/>
    <dgm:cxn modelId="{5C9D5A5D-7E24-4C03-8B2A-5ECB14C1BB98}" type="presParOf" srcId="{4238164C-EF6E-4E00-BD41-22C3C8E29724}" destId="{E3155572-830A-4BEB-AE26-A6DDF3BD22DF}" srcOrd="2" destOrd="0" presId="urn:microsoft.com/office/officeart/2005/8/layout/lProcess3"/>
    <dgm:cxn modelId="{4F6A3AA1-3B93-416B-8CBD-74DF873E5CA7}" type="presParOf" srcId="{4238164C-EF6E-4E00-BD41-22C3C8E29724}" destId="{45B82D35-3C25-45A5-A82D-CB6E3BD86340}" srcOrd="3" destOrd="0" presId="urn:microsoft.com/office/officeart/2005/8/layout/lProcess3"/>
    <dgm:cxn modelId="{B59B671A-21D6-4ADC-B4D0-71B8C75F5DDD}" type="presParOf" srcId="{4238164C-EF6E-4E00-BD41-22C3C8E29724}" destId="{538A7324-F710-4398-88CD-32CBFEE2220C}" srcOrd="4" destOrd="0" presId="urn:microsoft.com/office/officeart/2005/8/layout/lProcess3"/>
    <dgm:cxn modelId="{DC6AAC07-01B8-49DE-8108-8A3D7957360F}" type="presParOf" srcId="{4238164C-EF6E-4E00-BD41-22C3C8E29724}" destId="{1B407D55-8457-49B9-AB22-47242E671677}" srcOrd="5" destOrd="0" presId="urn:microsoft.com/office/officeart/2005/8/layout/lProcess3"/>
    <dgm:cxn modelId="{7270AFF0-F878-4BCB-AFE5-2688420F98DD}" type="presParOf" srcId="{4238164C-EF6E-4E00-BD41-22C3C8E29724}" destId="{B5B8DD33-CFC0-4CA2-A417-5E56B03C7157}" srcOrd="6" destOrd="0" presId="urn:microsoft.com/office/officeart/2005/8/layout/lProcess3"/>
    <dgm:cxn modelId="{B05D6C6B-A54B-4376-A069-ABE00FE46A8A}" type="presParOf" srcId="{810CEAED-5A54-4CB5-BDCA-0D2E0F5171EB}" destId="{B03967C1-C518-42EA-BEBE-27A7D61ABF2C}" srcOrd="1" destOrd="0" presId="urn:microsoft.com/office/officeart/2005/8/layout/lProcess3"/>
    <dgm:cxn modelId="{FFDAC336-628F-472D-9B92-0CB93455945C}" type="presParOf" srcId="{810CEAED-5A54-4CB5-BDCA-0D2E0F5171EB}" destId="{A0D29C1B-3BDE-43A2-A9AF-2AB3AD04794F}" srcOrd="2" destOrd="0" presId="urn:microsoft.com/office/officeart/2005/8/layout/lProcess3"/>
    <dgm:cxn modelId="{ED0303A0-9C5B-4499-9091-A22FE370A14F}" type="presParOf" srcId="{A0D29C1B-3BDE-43A2-A9AF-2AB3AD04794F}" destId="{5825E27C-B233-40F4-AEC5-376FF5B4B076}" srcOrd="0" destOrd="0" presId="urn:microsoft.com/office/officeart/2005/8/layout/lProcess3"/>
    <dgm:cxn modelId="{13F93A22-BFD7-439D-9C46-1561A9DA9098}" type="presParOf" srcId="{A0D29C1B-3BDE-43A2-A9AF-2AB3AD04794F}" destId="{5F772A73-28F0-4DBC-907F-B276CB5748E7}" srcOrd="1" destOrd="0" presId="urn:microsoft.com/office/officeart/2005/8/layout/lProcess3"/>
    <dgm:cxn modelId="{BC0C5007-8C0F-48E8-ACA6-4DC6FA817E10}" type="presParOf" srcId="{A0D29C1B-3BDE-43A2-A9AF-2AB3AD04794F}" destId="{C4C3E84F-94D7-49BD-A406-DC63E108A9E2}" srcOrd="2" destOrd="0" presId="urn:microsoft.com/office/officeart/2005/8/layout/lProcess3"/>
    <dgm:cxn modelId="{A09D82D5-EC4D-428A-AA88-C0FEC3DA0063}" type="presParOf" srcId="{A0D29C1B-3BDE-43A2-A9AF-2AB3AD04794F}" destId="{4376C3ED-BD5A-418C-9348-F68DA1784921}" srcOrd="3" destOrd="0" presId="urn:microsoft.com/office/officeart/2005/8/layout/lProcess3"/>
    <dgm:cxn modelId="{28C93C91-817D-4BC9-AC3C-329E69893F6A}" type="presParOf" srcId="{A0D29C1B-3BDE-43A2-A9AF-2AB3AD04794F}" destId="{4E5B533A-7E0D-4E36-B72B-6A08E401BD4B}" srcOrd="4" destOrd="0" presId="urn:microsoft.com/office/officeart/2005/8/layout/lProcess3"/>
    <dgm:cxn modelId="{0518CF5A-B381-4712-9ECC-4377DE84021A}" type="presParOf" srcId="{A0D29C1B-3BDE-43A2-A9AF-2AB3AD04794F}" destId="{13CAF658-AE53-40F9-AE3F-2D110B4A3DD8}" srcOrd="5" destOrd="0" presId="urn:microsoft.com/office/officeart/2005/8/layout/lProcess3"/>
    <dgm:cxn modelId="{ABD99E6A-3805-4B63-9FF7-F7D0241CA9E9}" type="presParOf" srcId="{A0D29C1B-3BDE-43A2-A9AF-2AB3AD04794F}" destId="{C64AA312-5487-45FC-8081-E826FBEC6A92}" srcOrd="6" destOrd="0" presId="urn:microsoft.com/office/officeart/2005/8/layout/lProcess3"/>
    <dgm:cxn modelId="{8C9EA38F-38BC-4CAE-AE30-E2C9D4F677EA}" type="presParOf" srcId="{810CEAED-5A54-4CB5-BDCA-0D2E0F5171EB}" destId="{940F4071-55BB-4C6B-9FA5-9B74499C4C95}" srcOrd="3" destOrd="0" presId="urn:microsoft.com/office/officeart/2005/8/layout/lProcess3"/>
    <dgm:cxn modelId="{AC7344D6-466D-43FC-8D80-1DC28E9C057F}" type="presParOf" srcId="{810CEAED-5A54-4CB5-BDCA-0D2E0F5171EB}" destId="{C10A399A-9CB1-4C00-9922-5F7D7D043840}" srcOrd="4" destOrd="0" presId="urn:microsoft.com/office/officeart/2005/8/layout/lProcess3"/>
    <dgm:cxn modelId="{38ED46F3-A870-4EFF-A6F0-65A3A3365DD6}" type="presParOf" srcId="{C10A399A-9CB1-4C00-9922-5F7D7D043840}" destId="{1026D783-700B-4517-AB20-DBDD16DFB495}" srcOrd="0" destOrd="0" presId="urn:microsoft.com/office/officeart/2005/8/layout/lProcess3"/>
    <dgm:cxn modelId="{51F7FF28-B6AD-4DD2-A3AA-B9D4D6316973}" type="presParOf" srcId="{C10A399A-9CB1-4C00-9922-5F7D7D043840}" destId="{8C1F643B-E6E3-4926-A085-6C734537F1D3}" srcOrd="1" destOrd="0" presId="urn:microsoft.com/office/officeart/2005/8/layout/lProcess3"/>
    <dgm:cxn modelId="{E371AE2E-35E4-4B03-9478-DB5DEF64FEBD}" type="presParOf" srcId="{C10A399A-9CB1-4C00-9922-5F7D7D043840}" destId="{4E093CC5-9F1C-4612-AF32-03741C16788E}" srcOrd="2" destOrd="0" presId="urn:microsoft.com/office/officeart/2005/8/layout/lProcess3"/>
    <dgm:cxn modelId="{122E9D98-C0E8-4A07-B7D8-C67405898B98}" type="presParOf" srcId="{C10A399A-9CB1-4C00-9922-5F7D7D043840}" destId="{F91B2389-C694-4E9E-AFEA-BC378BC24906}" srcOrd="3" destOrd="0" presId="urn:microsoft.com/office/officeart/2005/8/layout/lProcess3"/>
    <dgm:cxn modelId="{539BC913-9749-4B18-B779-33FEBCC46E69}" type="presParOf" srcId="{C10A399A-9CB1-4C00-9922-5F7D7D043840}" destId="{450D9A2C-FE1B-400C-98CE-3FC3F9BB97A3}" srcOrd="4" destOrd="0" presId="urn:microsoft.com/office/officeart/2005/8/layout/lProcess3"/>
    <dgm:cxn modelId="{7836BEC6-278A-4683-9F41-C98535CCED52}" type="presParOf" srcId="{C10A399A-9CB1-4C00-9922-5F7D7D043840}" destId="{87D90AB2-7555-42A9-806E-709F1644907B}" srcOrd="5" destOrd="0" presId="urn:microsoft.com/office/officeart/2005/8/layout/lProcess3"/>
    <dgm:cxn modelId="{CF23C3FB-29C3-4572-95FE-C0CCBD7531FE}" type="presParOf" srcId="{C10A399A-9CB1-4C00-9922-5F7D7D043840}" destId="{02837C3C-E755-4968-AC55-BA255ABD2EB9}" srcOrd="6"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2BDE008-2BA6-4C94-82AD-6851E169FB70}" type="doc">
      <dgm:prSet loTypeId="urn:microsoft.com/office/officeart/2005/8/layout/lProcess3" loCatId="process" qsTypeId="urn:microsoft.com/office/officeart/2005/8/quickstyle/simple1" qsCatId="simple" csTypeId="urn:microsoft.com/office/officeart/2005/8/colors/accent2_3" csCatId="accent2" phldr="1"/>
      <dgm:spPr/>
      <dgm:t>
        <a:bodyPr/>
        <a:lstStyle/>
        <a:p>
          <a:endParaRPr lang="en-US"/>
        </a:p>
      </dgm:t>
    </dgm:pt>
    <dgm:pt modelId="{DD0F0FBB-0FFC-4C51-BF6C-31F1D9E4D23F}">
      <dgm:prSet phldrT="[Text]"/>
      <dgm:spPr/>
      <dgm:t>
        <a:bodyPr/>
        <a:lstStyle/>
        <a:p>
          <a:r>
            <a:rPr lang="en-US" dirty="0"/>
            <a:t>Exploration</a:t>
          </a:r>
        </a:p>
      </dgm:t>
    </dgm:pt>
    <dgm:pt modelId="{6DAA739C-6B82-4D9D-96AB-F254CDAE90B9}" type="parTrans" cxnId="{46B2DC41-E6D0-43F4-B146-BAA0B89C29AE}">
      <dgm:prSet/>
      <dgm:spPr/>
      <dgm:t>
        <a:bodyPr/>
        <a:lstStyle/>
        <a:p>
          <a:endParaRPr lang="en-US"/>
        </a:p>
      </dgm:t>
    </dgm:pt>
    <dgm:pt modelId="{F18F11EC-FBB6-48EE-A206-F3673496056A}" type="sibTrans" cxnId="{46B2DC41-E6D0-43F4-B146-BAA0B89C29AE}">
      <dgm:prSet/>
      <dgm:spPr/>
      <dgm:t>
        <a:bodyPr/>
        <a:lstStyle/>
        <a:p>
          <a:endParaRPr lang="en-US"/>
        </a:p>
      </dgm:t>
    </dgm:pt>
    <dgm:pt modelId="{4B4FF116-C35E-4A75-A628-B77522F7488C}">
      <dgm:prSet phldrT="[Text]"/>
      <dgm:spPr/>
      <dgm:t>
        <a:bodyPr/>
        <a:lstStyle/>
        <a:p>
          <a:r>
            <a:rPr lang="en-US" dirty="0"/>
            <a:t>Other Institutions</a:t>
          </a:r>
        </a:p>
      </dgm:t>
    </dgm:pt>
    <dgm:pt modelId="{A23B5360-1C45-4A1C-9637-A71FF968F95F}" type="parTrans" cxnId="{D2026D67-7E3F-461D-A784-7CDB5C55B015}">
      <dgm:prSet/>
      <dgm:spPr/>
      <dgm:t>
        <a:bodyPr/>
        <a:lstStyle/>
        <a:p>
          <a:endParaRPr lang="en-US"/>
        </a:p>
      </dgm:t>
    </dgm:pt>
    <dgm:pt modelId="{ADCACEA3-7E27-48D7-B83C-0F0F02D52CDB}" type="sibTrans" cxnId="{D2026D67-7E3F-461D-A784-7CDB5C55B015}">
      <dgm:prSet/>
      <dgm:spPr/>
      <dgm:t>
        <a:bodyPr/>
        <a:lstStyle/>
        <a:p>
          <a:endParaRPr lang="en-US"/>
        </a:p>
      </dgm:t>
    </dgm:pt>
    <dgm:pt modelId="{4A061BEB-2320-40A9-8C07-0A9B5F4BA8CC}">
      <dgm:prSet phldrT="[Text]"/>
      <dgm:spPr/>
      <dgm:t>
        <a:bodyPr/>
        <a:lstStyle/>
        <a:p>
          <a:r>
            <a:rPr lang="en-US" dirty="0"/>
            <a:t>Best Practices</a:t>
          </a:r>
        </a:p>
      </dgm:t>
    </dgm:pt>
    <dgm:pt modelId="{673CF0A8-8D73-4245-9499-8053D9212FDE}" type="parTrans" cxnId="{BA1414EA-0E74-43CD-9B0C-4C6C3C67BAA4}">
      <dgm:prSet/>
      <dgm:spPr/>
      <dgm:t>
        <a:bodyPr/>
        <a:lstStyle/>
        <a:p>
          <a:endParaRPr lang="en-US"/>
        </a:p>
      </dgm:t>
    </dgm:pt>
    <dgm:pt modelId="{0B08A4A8-4C06-4532-8777-45FC6104925F}" type="sibTrans" cxnId="{BA1414EA-0E74-43CD-9B0C-4C6C3C67BAA4}">
      <dgm:prSet/>
      <dgm:spPr/>
      <dgm:t>
        <a:bodyPr/>
        <a:lstStyle/>
        <a:p>
          <a:endParaRPr lang="en-US"/>
        </a:p>
      </dgm:t>
    </dgm:pt>
    <dgm:pt modelId="{086DECD7-5FC8-4C6F-8AE1-DF394C232802}">
      <dgm:prSet phldrT="[Text]"/>
      <dgm:spPr/>
      <dgm:t>
        <a:bodyPr/>
        <a:lstStyle/>
        <a:p>
          <a:r>
            <a:rPr lang="en-US" dirty="0"/>
            <a:t>Tool Evaluation</a:t>
          </a:r>
        </a:p>
      </dgm:t>
    </dgm:pt>
    <dgm:pt modelId="{74F05E17-EF86-4102-AA81-51573D8D7C0D}" type="parTrans" cxnId="{E8C52E24-5B6B-4851-9CC4-13CBB136DCF6}">
      <dgm:prSet/>
      <dgm:spPr/>
      <dgm:t>
        <a:bodyPr/>
        <a:lstStyle/>
        <a:p>
          <a:endParaRPr lang="en-US"/>
        </a:p>
      </dgm:t>
    </dgm:pt>
    <dgm:pt modelId="{8C56DAB8-45A0-426D-B40C-F4D2A3613918}" type="sibTrans" cxnId="{E8C52E24-5B6B-4851-9CC4-13CBB136DCF6}">
      <dgm:prSet/>
      <dgm:spPr/>
      <dgm:t>
        <a:bodyPr/>
        <a:lstStyle/>
        <a:p>
          <a:endParaRPr lang="en-US"/>
        </a:p>
      </dgm:t>
    </dgm:pt>
    <dgm:pt modelId="{810CEAED-5A54-4CB5-BDCA-0D2E0F5171EB}" type="pres">
      <dgm:prSet presAssocID="{C2BDE008-2BA6-4C94-82AD-6851E169FB70}" presName="Name0" presStyleCnt="0">
        <dgm:presLayoutVars>
          <dgm:chPref val="3"/>
          <dgm:dir/>
          <dgm:animLvl val="lvl"/>
          <dgm:resizeHandles/>
        </dgm:presLayoutVars>
      </dgm:prSet>
      <dgm:spPr/>
    </dgm:pt>
    <dgm:pt modelId="{4238164C-EF6E-4E00-BD41-22C3C8E29724}" type="pres">
      <dgm:prSet presAssocID="{DD0F0FBB-0FFC-4C51-BF6C-31F1D9E4D23F}" presName="horFlow" presStyleCnt="0"/>
      <dgm:spPr/>
    </dgm:pt>
    <dgm:pt modelId="{C303483B-3D68-4B2F-A5B9-C2B3C357DDE1}" type="pres">
      <dgm:prSet presAssocID="{DD0F0FBB-0FFC-4C51-BF6C-31F1D9E4D23F}" presName="bigChev" presStyleLbl="node1" presStyleIdx="0" presStyleCnt="1"/>
      <dgm:spPr/>
    </dgm:pt>
    <dgm:pt modelId="{681BE757-81B7-47A4-B08E-D467D0617446}" type="pres">
      <dgm:prSet presAssocID="{A23B5360-1C45-4A1C-9637-A71FF968F95F}" presName="parTrans" presStyleCnt="0"/>
      <dgm:spPr/>
    </dgm:pt>
    <dgm:pt modelId="{E3155572-830A-4BEB-AE26-A6DDF3BD22DF}" type="pres">
      <dgm:prSet presAssocID="{4B4FF116-C35E-4A75-A628-B77522F7488C}" presName="node" presStyleLbl="alignAccFollowNode1" presStyleIdx="0" presStyleCnt="3">
        <dgm:presLayoutVars>
          <dgm:bulletEnabled val="1"/>
        </dgm:presLayoutVars>
      </dgm:prSet>
      <dgm:spPr/>
    </dgm:pt>
    <dgm:pt modelId="{45B82D35-3C25-45A5-A82D-CB6E3BD86340}" type="pres">
      <dgm:prSet presAssocID="{ADCACEA3-7E27-48D7-B83C-0F0F02D52CDB}" presName="sibTrans" presStyleCnt="0"/>
      <dgm:spPr/>
    </dgm:pt>
    <dgm:pt modelId="{538A7324-F710-4398-88CD-32CBFEE2220C}" type="pres">
      <dgm:prSet presAssocID="{4A061BEB-2320-40A9-8C07-0A9B5F4BA8CC}" presName="node" presStyleLbl="alignAccFollowNode1" presStyleIdx="1" presStyleCnt="3">
        <dgm:presLayoutVars>
          <dgm:bulletEnabled val="1"/>
        </dgm:presLayoutVars>
      </dgm:prSet>
      <dgm:spPr/>
    </dgm:pt>
    <dgm:pt modelId="{1B407D55-8457-49B9-AB22-47242E671677}" type="pres">
      <dgm:prSet presAssocID="{0B08A4A8-4C06-4532-8777-45FC6104925F}" presName="sibTrans" presStyleCnt="0"/>
      <dgm:spPr/>
    </dgm:pt>
    <dgm:pt modelId="{B5B8DD33-CFC0-4CA2-A417-5E56B03C7157}" type="pres">
      <dgm:prSet presAssocID="{086DECD7-5FC8-4C6F-8AE1-DF394C232802}" presName="node" presStyleLbl="alignAccFollowNode1" presStyleIdx="2" presStyleCnt="3">
        <dgm:presLayoutVars>
          <dgm:bulletEnabled val="1"/>
        </dgm:presLayoutVars>
      </dgm:prSet>
      <dgm:spPr/>
    </dgm:pt>
  </dgm:ptLst>
  <dgm:cxnLst>
    <dgm:cxn modelId="{AB2A3B1B-E433-4607-BC19-72761DE7670E}" type="presOf" srcId="{086DECD7-5FC8-4C6F-8AE1-DF394C232802}" destId="{B5B8DD33-CFC0-4CA2-A417-5E56B03C7157}" srcOrd="0" destOrd="0" presId="urn:microsoft.com/office/officeart/2005/8/layout/lProcess3"/>
    <dgm:cxn modelId="{F7210023-69AC-4C1F-A6A9-6A1D4A927669}" type="presOf" srcId="{4A061BEB-2320-40A9-8C07-0A9B5F4BA8CC}" destId="{538A7324-F710-4398-88CD-32CBFEE2220C}" srcOrd="0" destOrd="0" presId="urn:microsoft.com/office/officeart/2005/8/layout/lProcess3"/>
    <dgm:cxn modelId="{E8C52E24-5B6B-4851-9CC4-13CBB136DCF6}" srcId="{DD0F0FBB-0FFC-4C51-BF6C-31F1D9E4D23F}" destId="{086DECD7-5FC8-4C6F-8AE1-DF394C232802}" srcOrd="2" destOrd="0" parTransId="{74F05E17-EF86-4102-AA81-51573D8D7C0D}" sibTransId="{8C56DAB8-45A0-426D-B40C-F4D2A3613918}"/>
    <dgm:cxn modelId="{6CD88424-E21F-4F4D-98C2-420AE8909D61}" type="presOf" srcId="{4B4FF116-C35E-4A75-A628-B77522F7488C}" destId="{E3155572-830A-4BEB-AE26-A6DDF3BD22DF}" srcOrd="0" destOrd="0" presId="urn:microsoft.com/office/officeart/2005/8/layout/lProcess3"/>
    <dgm:cxn modelId="{46B2DC41-E6D0-43F4-B146-BAA0B89C29AE}" srcId="{C2BDE008-2BA6-4C94-82AD-6851E169FB70}" destId="{DD0F0FBB-0FFC-4C51-BF6C-31F1D9E4D23F}" srcOrd="0" destOrd="0" parTransId="{6DAA739C-6B82-4D9D-96AB-F254CDAE90B9}" sibTransId="{F18F11EC-FBB6-48EE-A206-F3673496056A}"/>
    <dgm:cxn modelId="{D2026D67-7E3F-461D-A784-7CDB5C55B015}" srcId="{DD0F0FBB-0FFC-4C51-BF6C-31F1D9E4D23F}" destId="{4B4FF116-C35E-4A75-A628-B77522F7488C}" srcOrd="0" destOrd="0" parTransId="{A23B5360-1C45-4A1C-9637-A71FF968F95F}" sibTransId="{ADCACEA3-7E27-48D7-B83C-0F0F02D52CDB}"/>
    <dgm:cxn modelId="{965C49A3-070F-4D4F-8A9C-7FE9AAB49E91}" type="presOf" srcId="{C2BDE008-2BA6-4C94-82AD-6851E169FB70}" destId="{810CEAED-5A54-4CB5-BDCA-0D2E0F5171EB}" srcOrd="0" destOrd="0" presId="urn:microsoft.com/office/officeart/2005/8/layout/lProcess3"/>
    <dgm:cxn modelId="{BA1414EA-0E74-43CD-9B0C-4C6C3C67BAA4}" srcId="{DD0F0FBB-0FFC-4C51-BF6C-31F1D9E4D23F}" destId="{4A061BEB-2320-40A9-8C07-0A9B5F4BA8CC}" srcOrd="1" destOrd="0" parTransId="{673CF0A8-8D73-4245-9499-8053D9212FDE}" sibTransId="{0B08A4A8-4C06-4532-8777-45FC6104925F}"/>
    <dgm:cxn modelId="{78CF60F4-035A-4859-AFA7-519451B2235F}" type="presOf" srcId="{DD0F0FBB-0FFC-4C51-BF6C-31F1D9E4D23F}" destId="{C303483B-3D68-4B2F-A5B9-C2B3C357DDE1}" srcOrd="0" destOrd="0" presId="urn:microsoft.com/office/officeart/2005/8/layout/lProcess3"/>
    <dgm:cxn modelId="{FEC5AC99-658B-4812-98E9-6585C9B80928}" type="presParOf" srcId="{810CEAED-5A54-4CB5-BDCA-0D2E0F5171EB}" destId="{4238164C-EF6E-4E00-BD41-22C3C8E29724}" srcOrd="0" destOrd="0" presId="urn:microsoft.com/office/officeart/2005/8/layout/lProcess3"/>
    <dgm:cxn modelId="{37B3D755-EA82-4A26-AD2C-103F95E45EAD}" type="presParOf" srcId="{4238164C-EF6E-4E00-BD41-22C3C8E29724}" destId="{C303483B-3D68-4B2F-A5B9-C2B3C357DDE1}" srcOrd="0" destOrd="0" presId="urn:microsoft.com/office/officeart/2005/8/layout/lProcess3"/>
    <dgm:cxn modelId="{E3CCE8F6-1A79-44E7-B657-BE290ABC1F9E}" type="presParOf" srcId="{4238164C-EF6E-4E00-BD41-22C3C8E29724}" destId="{681BE757-81B7-47A4-B08E-D467D0617446}" srcOrd="1" destOrd="0" presId="urn:microsoft.com/office/officeart/2005/8/layout/lProcess3"/>
    <dgm:cxn modelId="{5C9D5A5D-7E24-4C03-8B2A-5ECB14C1BB98}" type="presParOf" srcId="{4238164C-EF6E-4E00-BD41-22C3C8E29724}" destId="{E3155572-830A-4BEB-AE26-A6DDF3BD22DF}" srcOrd="2" destOrd="0" presId="urn:microsoft.com/office/officeart/2005/8/layout/lProcess3"/>
    <dgm:cxn modelId="{4F6A3AA1-3B93-416B-8CBD-74DF873E5CA7}" type="presParOf" srcId="{4238164C-EF6E-4E00-BD41-22C3C8E29724}" destId="{45B82D35-3C25-45A5-A82D-CB6E3BD86340}" srcOrd="3" destOrd="0" presId="urn:microsoft.com/office/officeart/2005/8/layout/lProcess3"/>
    <dgm:cxn modelId="{B59B671A-21D6-4ADC-B4D0-71B8C75F5DDD}" type="presParOf" srcId="{4238164C-EF6E-4E00-BD41-22C3C8E29724}" destId="{538A7324-F710-4398-88CD-32CBFEE2220C}" srcOrd="4" destOrd="0" presId="urn:microsoft.com/office/officeart/2005/8/layout/lProcess3"/>
    <dgm:cxn modelId="{DC6AAC07-01B8-49DE-8108-8A3D7957360F}" type="presParOf" srcId="{4238164C-EF6E-4E00-BD41-22C3C8E29724}" destId="{1B407D55-8457-49B9-AB22-47242E671677}" srcOrd="5" destOrd="0" presId="urn:microsoft.com/office/officeart/2005/8/layout/lProcess3"/>
    <dgm:cxn modelId="{7270AFF0-F878-4BCB-AFE5-2688420F98DD}" type="presParOf" srcId="{4238164C-EF6E-4E00-BD41-22C3C8E29724}" destId="{B5B8DD33-CFC0-4CA2-A417-5E56B03C7157}" srcOrd="6"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2BDE008-2BA6-4C94-82AD-6851E169FB70}" type="doc">
      <dgm:prSet loTypeId="urn:microsoft.com/office/officeart/2005/8/layout/lProcess3" loCatId="process" qsTypeId="urn:microsoft.com/office/officeart/2005/8/quickstyle/simple1" qsCatId="simple" csTypeId="urn:microsoft.com/office/officeart/2005/8/colors/accent2_5" csCatId="accent2" phldr="1"/>
      <dgm:spPr/>
      <dgm:t>
        <a:bodyPr/>
        <a:lstStyle/>
        <a:p>
          <a:endParaRPr lang="en-US"/>
        </a:p>
      </dgm:t>
    </dgm:pt>
    <dgm:pt modelId="{889043DB-C8D5-4D87-B003-8A6DDBCF0414}">
      <dgm:prSet phldrT="[Text]"/>
      <dgm:spPr/>
      <dgm:t>
        <a:bodyPr/>
        <a:lstStyle/>
        <a:p>
          <a:r>
            <a:rPr lang="en-US" dirty="0"/>
            <a:t>Stakeholder Analysis</a:t>
          </a:r>
        </a:p>
      </dgm:t>
    </dgm:pt>
    <dgm:pt modelId="{C901008E-0D10-4219-AE12-5C4C1D04817F}" type="parTrans" cxnId="{7210EDDD-F5AD-4EFD-9589-F74F1EF34B10}">
      <dgm:prSet/>
      <dgm:spPr/>
      <dgm:t>
        <a:bodyPr/>
        <a:lstStyle/>
        <a:p>
          <a:endParaRPr lang="en-US"/>
        </a:p>
      </dgm:t>
    </dgm:pt>
    <dgm:pt modelId="{2ADEF33C-05D4-404F-AAFE-6807C90C56B3}" type="sibTrans" cxnId="{7210EDDD-F5AD-4EFD-9589-F74F1EF34B10}">
      <dgm:prSet/>
      <dgm:spPr/>
      <dgm:t>
        <a:bodyPr/>
        <a:lstStyle/>
        <a:p>
          <a:endParaRPr lang="en-US"/>
        </a:p>
      </dgm:t>
    </dgm:pt>
    <dgm:pt modelId="{2A62CF54-0067-447D-82E1-6E6E0D980F98}">
      <dgm:prSet phldrT="[Text]"/>
      <dgm:spPr/>
      <dgm:t>
        <a:bodyPr/>
        <a:lstStyle/>
        <a:p>
          <a:r>
            <a:rPr lang="en-US" dirty="0"/>
            <a:t>Meetings &amp; Surveys</a:t>
          </a:r>
        </a:p>
      </dgm:t>
    </dgm:pt>
    <dgm:pt modelId="{FF4AE146-9183-4244-9849-CCE3DFBEEDCC}" type="parTrans" cxnId="{20B60370-84B6-4E7C-91FB-D11828A421D9}">
      <dgm:prSet/>
      <dgm:spPr/>
      <dgm:t>
        <a:bodyPr/>
        <a:lstStyle/>
        <a:p>
          <a:endParaRPr lang="en-US"/>
        </a:p>
      </dgm:t>
    </dgm:pt>
    <dgm:pt modelId="{2D764996-2336-4457-B760-66D2CD7886D9}" type="sibTrans" cxnId="{20B60370-84B6-4E7C-91FB-D11828A421D9}">
      <dgm:prSet/>
      <dgm:spPr/>
      <dgm:t>
        <a:bodyPr/>
        <a:lstStyle/>
        <a:p>
          <a:endParaRPr lang="en-US"/>
        </a:p>
      </dgm:t>
    </dgm:pt>
    <dgm:pt modelId="{5E3B5D66-62E4-4541-AC74-47D3EBB489DF}">
      <dgm:prSet phldrT="[Text]"/>
      <dgm:spPr/>
      <dgm:t>
        <a:bodyPr/>
        <a:lstStyle/>
        <a:p>
          <a:r>
            <a:rPr lang="en-US" dirty="0"/>
            <a:t>Thematic Analysis</a:t>
          </a:r>
        </a:p>
      </dgm:t>
    </dgm:pt>
    <dgm:pt modelId="{371CAB40-DBF0-4D72-BA84-1AEEF9AF86F8}" type="parTrans" cxnId="{E109A593-FAB0-440E-9A89-C9C88BAC7F23}">
      <dgm:prSet/>
      <dgm:spPr/>
      <dgm:t>
        <a:bodyPr/>
        <a:lstStyle/>
        <a:p>
          <a:endParaRPr lang="en-US"/>
        </a:p>
      </dgm:t>
    </dgm:pt>
    <dgm:pt modelId="{C395DAA9-982A-4E23-89EF-57B0D1392354}" type="sibTrans" cxnId="{E109A593-FAB0-440E-9A89-C9C88BAC7F23}">
      <dgm:prSet/>
      <dgm:spPr/>
      <dgm:t>
        <a:bodyPr/>
        <a:lstStyle/>
        <a:p>
          <a:endParaRPr lang="en-US"/>
        </a:p>
      </dgm:t>
    </dgm:pt>
    <dgm:pt modelId="{2E0C6B1E-EF2A-4490-B509-F698E4B49703}">
      <dgm:prSet phldrT="[Text]"/>
      <dgm:spPr/>
      <dgm:t>
        <a:bodyPr/>
        <a:lstStyle/>
        <a:p>
          <a:r>
            <a:rPr lang="en-US" dirty="0"/>
            <a:t>Selection for Dashboard Pilot</a:t>
          </a:r>
        </a:p>
      </dgm:t>
    </dgm:pt>
    <dgm:pt modelId="{10237B57-5190-4ABC-A89B-DAD06021D8D8}" type="parTrans" cxnId="{67897D8C-84EB-49D6-9276-4820DDB48047}">
      <dgm:prSet/>
      <dgm:spPr/>
      <dgm:t>
        <a:bodyPr/>
        <a:lstStyle/>
        <a:p>
          <a:endParaRPr lang="en-US"/>
        </a:p>
      </dgm:t>
    </dgm:pt>
    <dgm:pt modelId="{4666178E-1962-414C-A77D-138DAB7EEF7E}" type="sibTrans" cxnId="{67897D8C-84EB-49D6-9276-4820DDB48047}">
      <dgm:prSet/>
      <dgm:spPr/>
      <dgm:t>
        <a:bodyPr/>
        <a:lstStyle/>
        <a:p>
          <a:endParaRPr lang="en-US"/>
        </a:p>
      </dgm:t>
    </dgm:pt>
    <dgm:pt modelId="{810CEAED-5A54-4CB5-BDCA-0D2E0F5171EB}" type="pres">
      <dgm:prSet presAssocID="{C2BDE008-2BA6-4C94-82AD-6851E169FB70}" presName="Name0" presStyleCnt="0">
        <dgm:presLayoutVars>
          <dgm:chPref val="3"/>
          <dgm:dir/>
          <dgm:animLvl val="lvl"/>
          <dgm:resizeHandles/>
        </dgm:presLayoutVars>
      </dgm:prSet>
      <dgm:spPr/>
    </dgm:pt>
    <dgm:pt modelId="{A0D29C1B-3BDE-43A2-A9AF-2AB3AD04794F}" type="pres">
      <dgm:prSet presAssocID="{889043DB-C8D5-4D87-B003-8A6DDBCF0414}" presName="horFlow" presStyleCnt="0"/>
      <dgm:spPr/>
    </dgm:pt>
    <dgm:pt modelId="{5825E27C-B233-40F4-AEC5-376FF5B4B076}" type="pres">
      <dgm:prSet presAssocID="{889043DB-C8D5-4D87-B003-8A6DDBCF0414}" presName="bigChev" presStyleLbl="node1" presStyleIdx="0" presStyleCnt="1"/>
      <dgm:spPr/>
    </dgm:pt>
    <dgm:pt modelId="{5F772A73-28F0-4DBC-907F-B276CB5748E7}" type="pres">
      <dgm:prSet presAssocID="{FF4AE146-9183-4244-9849-CCE3DFBEEDCC}" presName="parTrans" presStyleCnt="0"/>
      <dgm:spPr/>
    </dgm:pt>
    <dgm:pt modelId="{C4C3E84F-94D7-49BD-A406-DC63E108A9E2}" type="pres">
      <dgm:prSet presAssocID="{2A62CF54-0067-447D-82E1-6E6E0D980F98}" presName="node" presStyleLbl="alignAccFollowNode1" presStyleIdx="0" presStyleCnt="3">
        <dgm:presLayoutVars>
          <dgm:bulletEnabled val="1"/>
        </dgm:presLayoutVars>
      </dgm:prSet>
      <dgm:spPr/>
    </dgm:pt>
    <dgm:pt modelId="{4376C3ED-BD5A-418C-9348-F68DA1784921}" type="pres">
      <dgm:prSet presAssocID="{2D764996-2336-4457-B760-66D2CD7886D9}" presName="sibTrans" presStyleCnt="0"/>
      <dgm:spPr/>
    </dgm:pt>
    <dgm:pt modelId="{4E5B533A-7E0D-4E36-B72B-6A08E401BD4B}" type="pres">
      <dgm:prSet presAssocID="{5E3B5D66-62E4-4541-AC74-47D3EBB489DF}" presName="node" presStyleLbl="alignAccFollowNode1" presStyleIdx="1" presStyleCnt="3">
        <dgm:presLayoutVars>
          <dgm:bulletEnabled val="1"/>
        </dgm:presLayoutVars>
      </dgm:prSet>
      <dgm:spPr/>
    </dgm:pt>
    <dgm:pt modelId="{13CAF658-AE53-40F9-AE3F-2D110B4A3DD8}" type="pres">
      <dgm:prSet presAssocID="{C395DAA9-982A-4E23-89EF-57B0D1392354}" presName="sibTrans" presStyleCnt="0"/>
      <dgm:spPr/>
    </dgm:pt>
    <dgm:pt modelId="{C64AA312-5487-45FC-8081-E826FBEC6A92}" type="pres">
      <dgm:prSet presAssocID="{2E0C6B1E-EF2A-4490-B509-F698E4B49703}" presName="node" presStyleLbl="alignAccFollowNode1" presStyleIdx="2" presStyleCnt="3">
        <dgm:presLayoutVars>
          <dgm:bulletEnabled val="1"/>
        </dgm:presLayoutVars>
      </dgm:prSet>
      <dgm:spPr/>
    </dgm:pt>
  </dgm:ptLst>
  <dgm:cxnLst>
    <dgm:cxn modelId="{8344D71C-854C-4387-8F95-2A95396E7523}" type="presOf" srcId="{2A62CF54-0067-447D-82E1-6E6E0D980F98}" destId="{C4C3E84F-94D7-49BD-A406-DC63E108A9E2}" srcOrd="0" destOrd="0" presId="urn:microsoft.com/office/officeart/2005/8/layout/lProcess3"/>
    <dgm:cxn modelId="{D010CA44-544D-4761-9583-696CEC0E8DD1}" type="presOf" srcId="{5E3B5D66-62E4-4541-AC74-47D3EBB489DF}" destId="{4E5B533A-7E0D-4E36-B72B-6A08E401BD4B}" srcOrd="0" destOrd="0" presId="urn:microsoft.com/office/officeart/2005/8/layout/lProcess3"/>
    <dgm:cxn modelId="{20B60370-84B6-4E7C-91FB-D11828A421D9}" srcId="{889043DB-C8D5-4D87-B003-8A6DDBCF0414}" destId="{2A62CF54-0067-447D-82E1-6E6E0D980F98}" srcOrd="0" destOrd="0" parTransId="{FF4AE146-9183-4244-9849-CCE3DFBEEDCC}" sibTransId="{2D764996-2336-4457-B760-66D2CD7886D9}"/>
    <dgm:cxn modelId="{39F50676-6FB3-4D38-B44E-9F0FAE6C7072}" type="presOf" srcId="{889043DB-C8D5-4D87-B003-8A6DDBCF0414}" destId="{5825E27C-B233-40F4-AEC5-376FF5B4B076}" srcOrd="0" destOrd="0" presId="urn:microsoft.com/office/officeart/2005/8/layout/lProcess3"/>
    <dgm:cxn modelId="{D8564579-7B4B-4DA5-95D6-27A746EBC7F9}" type="presOf" srcId="{2E0C6B1E-EF2A-4490-B509-F698E4B49703}" destId="{C64AA312-5487-45FC-8081-E826FBEC6A92}" srcOrd="0" destOrd="0" presId="urn:microsoft.com/office/officeart/2005/8/layout/lProcess3"/>
    <dgm:cxn modelId="{67897D8C-84EB-49D6-9276-4820DDB48047}" srcId="{889043DB-C8D5-4D87-B003-8A6DDBCF0414}" destId="{2E0C6B1E-EF2A-4490-B509-F698E4B49703}" srcOrd="2" destOrd="0" parTransId="{10237B57-5190-4ABC-A89B-DAD06021D8D8}" sibTransId="{4666178E-1962-414C-A77D-138DAB7EEF7E}"/>
    <dgm:cxn modelId="{E109A593-FAB0-440E-9A89-C9C88BAC7F23}" srcId="{889043DB-C8D5-4D87-B003-8A6DDBCF0414}" destId="{5E3B5D66-62E4-4541-AC74-47D3EBB489DF}" srcOrd="1" destOrd="0" parTransId="{371CAB40-DBF0-4D72-BA84-1AEEF9AF86F8}" sibTransId="{C395DAA9-982A-4E23-89EF-57B0D1392354}"/>
    <dgm:cxn modelId="{965C49A3-070F-4D4F-8A9C-7FE9AAB49E91}" type="presOf" srcId="{C2BDE008-2BA6-4C94-82AD-6851E169FB70}" destId="{810CEAED-5A54-4CB5-BDCA-0D2E0F5171EB}" srcOrd="0" destOrd="0" presId="urn:microsoft.com/office/officeart/2005/8/layout/lProcess3"/>
    <dgm:cxn modelId="{7210EDDD-F5AD-4EFD-9589-F74F1EF34B10}" srcId="{C2BDE008-2BA6-4C94-82AD-6851E169FB70}" destId="{889043DB-C8D5-4D87-B003-8A6DDBCF0414}" srcOrd="0" destOrd="0" parTransId="{C901008E-0D10-4219-AE12-5C4C1D04817F}" sibTransId="{2ADEF33C-05D4-404F-AAFE-6807C90C56B3}"/>
    <dgm:cxn modelId="{FFDAC336-628F-472D-9B92-0CB93455945C}" type="presParOf" srcId="{810CEAED-5A54-4CB5-BDCA-0D2E0F5171EB}" destId="{A0D29C1B-3BDE-43A2-A9AF-2AB3AD04794F}" srcOrd="0" destOrd="0" presId="urn:microsoft.com/office/officeart/2005/8/layout/lProcess3"/>
    <dgm:cxn modelId="{ED0303A0-9C5B-4499-9091-A22FE370A14F}" type="presParOf" srcId="{A0D29C1B-3BDE-43A2-A9AF-2AB3AD04794F}" destId="{5825E27C-B233-40F4-AEC5-376FF5B4B076}" srcOrd="0" destOrd="0" presId="urn:microsoft.com/office/officeart/2005/8/layout/lProcess3"/>
    <dgm:cxn modelId="{13F93A22-BFD7-439D-9C46-1561A9DA9098}" type="presParOf" srcId="{A0D29C1B-3BDE-43A2-A9AF-2AB3AD04794F}" destId="{5F772A73-28F0-4DBC-907F-B276CB5748E7}" srcOrd="1" destOrd="0" presId="urn:microsoft.com/office/officeart/2005/8/layout/lProcess3"/>
    <dgm:cxn modelId="{BC0C5007-8C0F-48E8-ACA6-4DC6FA817E10}" type="presParOf" srcId="{A0D29C1B-3BDE-43A2-A9AF-2AB3AD04794F}" destId="{C4C3E84F-94D7-49BD-A406-DC63E108A9E2}" srcOrd="2" destOrd="0" presId="urn:microsoft.com/office/officeart/2005/8/layout/lProcess3"/>
    <dgm:cxn modelId="{A09D82D5-EC4D-428A-AA88-C0FEC3DA0063}" type="presParOf" srcId="{A0D29C1B-3BDE-43A2-A9AF-2AB3AD04794F}" destId="{4376C3ED-BD5A-418C-9348-F68DA1784921}" srcOrd="3" destOrd="0" presId="urn:microsoft.com/office/officeart/2005/8/layout/lProcess3"/>
    <dgm:cxn modelId="{28C93C91-817D-4BC9-AC3C-329E69893F6A}" type="presParOf" srcId="{A0D29C1B-3BDE-43A2-A9AF-2AB3AD04794F}" destId="{4E5B533A-7E0D-4E36-B72B-6A08E401BD4B}" srcOrd="4" destOrd="0" presId="urn:microsoft.com/office/officeart/2005/8/layout/lProcess3"/>
    <dgm:cxn modelId="{0518CF5A-B381-4712-9ECC-4377DE84021A}" type="presParOf" srcId="{A0D29C1B-3BDE-43A2-A9AF-2AB3AD04794F}" destId="{13CAF658-AE53-40F9-AE3F-2D110B4A3DD8}" srcOrd="5" destOrd="0" presId="urn:microsoft.com/office/officeart/2005/8/layout/lProcess3"/>
    <dgm:cxn modelId="{ABD99E6A-3805-4B63-9FF7-F7D0241CA9E9}" type="presParOf" srcId="{A0D29C1B-3BDE-43A2-A9AF-2AB3AD04794F}" destId="{C64AA312-5487-45FC-8081-E826FBEC6A92}" srcOrd="6"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2BDE008-2BA6-4C94-82AD-6851E169FB70}" type="doc">
      <dgm:prSet loTypeId="urn:microsoft.com/office/officeart/2005/8/layout/lProcess3" loCatId="process" qsTypeId="urn:microsoft.com/office/officeart/2005/8/quickstyle/simple1" qsCatId="simple" csTypeId="urn:microsoft.com/office/officeart/2005/8/colors/accent2_3" csCatId="accent2" phldr="1"/>
      <dgm:spPr/>
      <dgm:t>
        <a:bodyPr/>
        <a:lstStyle/>
        <a:p>
          <a:endParaRPr lang="en-US"/>
        </a:p>
      </dgm:t>
    </dgm:pt>
    <dgm:pt modelId="{FAEBB0C6-1460-4A2C-802A-27A14CE4C900}">
      <dgm:prSet phldrT="[Text]"/>
      <dgm:spPr>
        <a:solidFill>
          <a:schemeClr val="accent2">
            <a:lumMod val="60000"/>
            <a:lumOff val="40000"/>
          </a:schemeClr>
        </a:solidFill>
      </dgm:spPr>
      <dgm:t>
        <a:bodyPr/>
        <a:lstStyle/>
        <a:p>
          <a:r>
            <a:rPr lang="en-US" dirty="0"/>
            <a:t>Dashboard Creation</a:t>
          </a:r>
        </a:p>
      </dgm:t>
    </dgm:pt>
    <dgm:pt modelId="{BCBBF7AA-F973-4DE1-9830-24BB839C7BB9}" type="parTrans" cxnId="{B28599B6-CB4F-458A-BDEC-EA938F24BBF5}">
      <dgm:prSet/>
      <dgm:spPr/>
      <dgm:t>
        <a:bodyPr/>
        <a:lstStyle/>
        <a:p>
          <a:endParaRPr lang="en-US"/>
        </a:p>
      </dgm:t>
    </dgm:pt>
    <dgm:pt modelId="{01809E1C-030B-4A90-8E3B-979839F5FB84}" type="sibTrans" cxnId="{B28599B6-CB4F-458A-BDEC-EA938F24BBF5}">
      <dgm:prSet/>
      <dgm:spPr/>
      <dgm:t>
        <a:bodyPr/>
        <a:lstStyle/>
        <a:p>
          <a:endParaRPr lang="en-US"/>
        </a:p>
      </dgm:t>
    </dgm:pt>
    <dgm:pt modelId="{6A877EC6-7CAD-4645-8B5D-AD2062FD3BF6}">
      <dgm:prSet phldrT="[Text]"/>
      <dgm:spPr/>
      <dgm:t>
        <a:bodyPr/>
        <a:lstStyle/>
        <a:p>
          <a:r>
            <a:rPr lang="en-US" dirty="0"/>
            <a:t>Learning the Platform</a:t>
          </a:r>
        </a:p>
      </dgm:t>
    </dgm:pt>
    <dgm:pt modelId="{DEA8DBBE-AAF0-4EE2-B89A-01B062C6B249}" type="parTrans" cxnId="{CEE23A54-477C-47CD-9506-4B5C99BF2573}">
      <dgm:prSet/>
      <dgm:spPr/>
      <dgm:t>
        <a:bodyPr/>
        <a:lstStyle/>
        <a:p>
          <a:endParaRPr lang="en-US"/>
        </a:p>
      </dgm:t>
    </dgm:pt>
    <dgm:pt modelId="{6D1C06E5-B300-49BB-AD65-F85919A4EF92}" type="sibTrans" cxnId="{CEE23A54-477C-47CD-9506-4B5C99BF2573}">
      <dgm:prSet/>
      <dgm:spPr/>
      <dgm:t>
        <a:bodyPr/>
        <a:lstStyle/>
        <a:p>
          <a:endParaRPr lang="en-US"/>
        </a:p>
      </dgm:t>
    </dgm:pt>
    <dgm:pt modelId="{3DFDC25E-32DE-4104-BD7B-BEFB5CFCF4B4}">
      <dgm:prSet phldrT="[Text]"/>
      <dgm:spPr/>
      <dgm:t>
        <a:bodyPr/>
        <a:lstStyle/>
        <a:p>
          <a:r>
            <a:rPr lang="en-US" dirty="0"/>
            <a:t>Data Cleanup &amp; Structure</a:t>
          </a:r>
        </a:p>
      </dgm:t>
    </dgm:pt>
    <dgm:pt modelId="{A68FB611-72BF-4008-AD29-D8AF4087663B}" type="parTrans" cxnId="{06DE8F8D-7811-4006-9AE0-000FDA4C0111}">
      <dgm:prSet/>
      <dgm:spPr/>
      <dgm:t>
        <a:bodyPr/>
        <a:lstStyle/>
        <a:p>
          <a:endParaRPr lang="en-US"/>
        </a:p>
      </dgm:t>
    </dgm:pt>
    <dgm:pt modelId="{C6E4AEAE-0179-4E2C-B0BE-C472C47BF03B}" type="sibTrans" cxnId="{06DE8F8D-7811-4006-9AE0-000FDA4C0111}">
      <dgm:prSet/>
      <dgm:spPr/>
      <dgm:t>
        <a:bodyPr/>
        <a:lstStyle/>
        <a:p>
          <a:endParaRPr lang="en-US"/>
        </a:p>
      </dgm:t>
    </dgm:pt>
    <dgm:pt modelId="{D802AC67-E7EC-4E35-B6A6-35124A18EC72}">
      <dgm:prSet phldrT="[Text]"/>
      <dgm:spPr/>
      <dgm:t>
        <a:bodyPr/>
        <a:lstStyle/>
        <a:p>
          <a:r>
            <a:rPr lang="en-US" dirty="0"/>
            <a:t>Visualization Creation</a:t>
          </a:r>
        </a:p>
      </dgm:t>
    </dgm:pt>
    <dgm:pt modelId="{FDE0AF2F-8110-461D-9C49-F09A9D918819}" type="parTrans" cxnId="{1A97D7ED-7D7E-43B5-BA90-DC33E759B0AC}">
      <dgm:prSet/>
      <dgm:spPr/>
      <dgm:t>
        <a:bodyPr/>
        <a:lstStyle/>
        <a:p>
          <a:endParaRPr lang="en-US"/>
        </a:p>
      </dgm:t>
    </dgm:pt>
    <dgm:pt modelId="{1966666C-0A5E-4289-862E-D2E4B29D79E5}" type="sibTrans" cxnId="{1A97D7ED-7D7E-43B5-BA90-DC33E759B0AC}">
      <dgm:prSet/>
      <dgm:spPr/>
      <dgm:t>
        <a:bodyPr/>
        <a:lstStyle/>
        <a:p>
          <a:endParaRPr lang="en-US"/>
        </a:p>
      </dgm:t>
    </dgm:pt>
    <dgm:pt modelId="{810CEAED-5A54-4CB5-BDCA-0D2E0F5171EB}" type="pres">
      <dgm:prSet presAssocID="{C2BDE008-2BA6-4C94-82AD-6851E169FB70}" presName="Name0" presStyleCnt="0">
        <dgm:presLayoutVars>
          <dgm:chPref val="3"/>
          <dgm:dir/>
          <dgm:animLvl val="lvl"/>
          <dgm:resizeHandles/>
        </dgm:presLayoutVars>
      </dgm:prSet>
      <dgm:spPr/>
    </dgm:pt>
    <dgm:pt modelId="{C10A399A-9CB1-4C00-9922-5F7D7D043840}" type="pres">
      <dgm:prSet presAssocID="{FAEBB0C6-1460-4A2C-802A-27A14CE4C900}" presName="horFlow" presStyleCnt="0"/>
      <dgm:spPr/>
    </dgm:pt>
    <dgm:pt modelId="{1026D783-700B-4517-AB20-DBDD16DFB495}" type="pres">
      <dgm:prSet presAssocID="{FAEBB0C6-1460-4A2C-802A-27A14CE4C900}" presName="bigChev" presStyleLbl="node1" presStyleIdx="0" presStyleCnt="1"/>
      <dgm:spPr/>
    </dgm:pt>
    <dgm:pt modelId="{8C1F643B-E6E3-4926-A085-6C734537F1D3}" type="pres">
      <dgm:prSet presAssocID="{DEA8DBBE-AAF0-4EE2-B89A-01B062C6B249}" presName="parTrans" presStyleCnt="0"/>
      <dgm:spPr/>
    </dgm:pt>
    <dgm:pt modelId="{4E093CC5-9F1C-4612-AF32-03741C16788E}" type="pres">
      <dgm:prSet presAssocID="{6A877EC6-7CAD-4645-8B5D-AD2062FD3BF6}" presName="node" presStyleLbl="alignAccFollowNode1" presStyleIdx="0" presStyleCnt="3">
        <dgm:presLayoutVars>
          <dgm:bulletEnabled val="1"/>
        </dgm:presLayoutVars>
      </dgm:prSet>
      <dgm:spPr/>
    </dgm:pt>
    <dgm:pt modelId="{F91B2389-C694-4E9E-AFEA-BC378BC24906}" type="pres">
      <dgm:prSet presAssocID="{6D1C06E5-B300-49BB-AD65-F85919A4EF92}" presName="sibTrans" presStyleCnt="0"/>
      <dgm:spPr/>
    </dgm:pt>
    <dgm:pt modelId="{450D9A2C-FE1B-400C-98CE-3FC3F9BB97A3}" type="pres">
      <dgm:prSet presAssocID="{3DFDC25E-32DE-4104-BD7B-BEFB5CFCF4B4}" presName="node" presStyleLbl="alignAccFollowNode1" presStyleIdx="1" presStyleCnt="3">
        <dgm:presLayoutVars>
          <dgm:bulletEnabled val="1"/>
        </dgm:presLayoutVars>
      </dgm:prSet>
      <dgm:spPr/>
    </dgm:pt>
    <dgm:pt modelId="{87D90AB2-7555-42A9-806E-709F1644907B}" type="pres">
      <dgm:prSet presAssocID="{C6E4AEAE-0179-4E2C-B0BE-C472C47BF03B}" presName="sibTrans" presStyleCnt="0"/>
      <dgm:spPr/>
    </dgm:pt>
    <dgm:pt modelId="{02837C3C-E755-4968-AC55-BA255ABD2EB9}" type="pres">
      <dgm:prSet presAssocID="{D802AC67-E7EC-4E35-B6A6-35124A18EC72}" presName="node" presStyleLbl="alignAccFollowNode1" presStyleIdx="2" presStyleCnt="3">
        <dgm:presLayoutVars>
          <dgm:bulletEnabled val="1"/>
        </dgm:presLayoutVars>
      </dgm:prSet>
      <dgm:spPr/>
    </dgm:pt>
  </dgm:ptLst>
  <dgm:cxnLst>
    <dgm:cxn modelId="{66B0965D-8DE4-4B39-A21D-0FB2F91C5D4A}" type="presOf" srcId="{FAEBB0C6-1460-4A2C-802A-27A14CE4C900}" destId="{1026D783-700B-4517-AB20-DBDD16DFB495}" srcOrd="0" destOrd="0" presId="urn:microsoft.com/office/officeart/2005/8/layout/lProcess3"/>
    <dgm:cxn modelId="{FF8C2B66-8C5D-4E5C-B33A-9E4E304FA038}" type="presOf" srcId="{3DFDC25E-32DE-4104-BD7B-BEFB5CFCF4B4}" destId="{450D9A2C-FE1B-400C-98CE-3FC3F9BB97A3}" srcOrd="0" destOrd="0" presId="urn:microsoft.com/office/officeart/2005/8/layout/lProcess3"/>
    <dgm:cxn modelId="{5F181573-C0E4-492A-B3D7-42C8F937128C}" type="presOf" srcId="{D802AC67-E7EC-4E35-B6A6-35124A18EC72}" destId="{02837C3C-E755-4968-AC55-BA255ABD2EB9}" srcOrd="0" destOrd="0" presId="urn:microsoft.com/office/officeart/2005/8/layout/lProcess3"/>
    <dgm:cxn modelId="{CEE23A54-477C-47CD-9506-4B5C99BF2573}" srcId="{FAEBB0C6-1460-4A2C-802A-27A14CE4C900}" destId="{6A877EC6-7CAD-4645-8B5D-AD2062FD3BF6}" srcOrd="0" destOrd="0" parTransId="{DEA8DBBE-AAF0-4EE2-B89A-01B062C6B249}" sibTransId="{6D1C06E5-B300-49BB-AD65-F85919A4EF92}"/>
    <dgm:cxn modelId="{3B66FC88-8174-4C91-988E-6991381BB9C8}" type="presOf" srcId="{6A877EC6-7CAD-4645-8B5D-AD2062FD3BF6}" destId="{4E093CC5-9F1C-4612-AF32-03741C16788E}" srcOrd="0" destOrd="0" presId="urn:microsoft.com/office/officeart/2005/8/layout/lProcess3"/>
    <dgm:cxn modelId="{06DE8F8D-7811-4006-9AE0-000FDA4C0111}" srcId="{FAEBB0C6-1460-4A2C-802A-27A14CE4C900}" destId="{3DFDC25E-32DE-4104-BD7B-BEFB5CFCF4B4}" srcOrd="1" destOrd="0" parTransId="{A68FB611-72BF-4008-AD29-D8AF4087663B}" sibTransId="{C6E4AEAE-0179-4E2C-B0BE-C472C47BF03B}"/>
    <dgm:cxn modelId="{965C49A3-070F-4D4F-8A9C-7FE9AAB49E91}" type="presOf" srcId="{C2BDE008-2BA6-4C94-82AD-6851E169FB70}" destId="{810CEAED-5A54-4CB5-BDCA-0D2E0F5171EB}" srcOrd="0" destOrd="0" presId="urn:microsoft.com/office/officeart/2005/8/layout/lProcess3"/>
    <dgm:cxn modelId="{B28599B6-CB4F-458A-BDEC-EA938F24BBF5}" srcId="{C2BDE008-2BA6-4C94-82AD-6851E169FB70}" destId="{FAEBB0C6-1460-4A2C-802A-27A14CE4C900}" srcOrd="0" destOrd="0" parTransId="{BCBBF7AA-F973-4DE1-9830-24BB839C7BB9}" sibTransId="{01809E1C-030B-4A90-8E3B-979839F5FB84}"/>
    <dgm:cxn modelId="{1A97D7ED-7D7E-43B5-BA90-DC33E759B0AC}" srcId="{FAEBB0C6-1460-4A2C-802A-27A14CE4C900}" destId="{D802AC67-E7EC-4E35-B6A6-35124A18EC72}" srcOrd="2" destOrd="0" parTransId="{FDE0AF2F-8110-461D-9C49-F09A9D918819}" sibTransId="{1966666C-0A5E-4289-862E-D2E4B29D79E5}"/>
    <dgm:cxn modelId="{AC7344D6-466D-43FC-8D80-1DC28E9C057F}" type="presParOf" srcId="{810CEAED-5A54-4CB5-BDCA-0D2E0F5171EB}" destId="{C10A399A-9CB1-4C00-9922-5F7D7D043840}" srcOrd="0" destOrd="0" presId="urn:microsoft.com/office/officeart/2005/8/layout/lProcess3"/>
    <dgm:cxn modelId="{38ED46F3-A870-4EFF-A6F0-65A3A3365DD6}" type="presParOf" srcId="{C10A399A-9CB1-4C00-9922-5F7D7D043840}" destId="{1026D783-700B-4517-AB20-DBDD16DFB495}" srcOrd="0" destOrd="0" presId="urn:microsoft.com/office/officeart/2005/8/layout/lProcess3"/>
    <dgm:cxn modelId="{51F7FF28-B6AD-4DD2-A3AA-B9D4D6316973}" type="presParOf" srcId="{C10A399A-9CB1-4C00-9922-5F7D7D043840}" destId="{8C1F643B-E6E3-4926-A085-6C734537F1D3}" srcOrd="1" destOrd="0" presId="urn:microsoft.com/office/officeart/2005/8/layout/lProcess3"/>
    <dgm:cxn modelId="{E371AE2E-35E4-4B03-9478-DB5DEF64FEBD}" type="presParOf" srcId="{C10A399A-9CB1-4C00-9922-5F7D7D043840}" destId="{4E093CC5-9F1C-4612-AF32-03741C16788E}" srcOrd="2" destOrd="0" presId="urn:microsoft.com/office/officeart/2005/8/layout/lProcess3"/>
    <dgm:cxn modelId="{122E9D98-C0E8-4A07-B7D8-C67405898B98}" type="presParOf" srcId="{C10A399A-9CB1-4C00-9922-5F7D7D043840}" destId="{F91B2389-C694-4E9E-AFEA-BC378BC24906}" srcOrd="3" destOrd="0" presId="urn:microsoft.com/office/officeart/2005/8/layout/lProcess3"/>
    <dgm:cxn modelId="{539BC913-9749-4B18-B779-33FEBCC46E69}" type="presParOf" srcId="{C10A399A-9CB1-4C00-9922-5F7D7D043840}" destId="{450D9A2C-FE1B-400C-98CE-3FC3F9BB97A3}" srcOrd="4" destOrd="0" presId="urn:microsoft.com/office/officeart/2005/8/layout/lProcess3"/>
    <dgm:cxn modelId="{7836BEC6-278A-4683-9F41-C98535CCED52}" type="presParOf" srcId="{C10A399A-9CB1-4C00-9922-5F7D7D043840}" destId="{87D90AB2-7555-42A9-806E-709F1644907B}" srcOrd="5" destOrd="0" presId="urn:microsoft.com/office/officeart/2005/8/layout/lProcess3"/>
    <dgm:cxn modelId="{CF23C3FB-29C3-4572-95FE-C0CCBD7531FE}" type="presParOf" srcId="{C10A399A-9CB1-4C00-9922-5F7D7D043840}" destId="{02837C3C-E755-4968-AC55-BA255ABD2EB9}" srcOrd="6"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03483B-3D68-4B2F-A5B9-C2B3C357DDE1}">
      <dsp:nvSpPr>
        <dsp:cNvPr id="0" name=""/>
        <dsp:cNvSpPr/>
      </dsp:nvSpPr>
      <dsp:spPr>
        <a:xfrm>
          <a:off x="5407" y="177326"/>
          <a:ext cx="2774007" cy="1109602"/>
        </a:xfrm>
        <a:prstGeom prst="chevron">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Exploration</a:t>
          </a:r>
        </a:p>
      </dsp:txBody>
      <dsp:txXfrm>
        <a:off x="560208" y="177326"/>
        <a:ext cx="1664405" cy="1109602"/>
      </dsp:txXfrm>
    </dsp:sp>
    <dsp:sp modelId="{E3155572-830A-4BEB-AE26-A6DDF3BD22DF}">
      <dsp:nvSpPr>
        <dsp:cNvPr id="0" name=""/>
        <dsp:cNvSpPr/>
      </dsp:nvSpPr>
      <dsp:spPr>
        <a:xfrm>
          <a:off x="2418793" y="271642"/>
          <a:ext cx="2302426" cy="920970"/>
        </a:xfrm>
        <a:prstGeom prst="chevron">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n-US" sz="1900" kern="1200" dirty="0"/>
            <a:t>Other Institutions</a:t>
          </a:r>
        </a:p>
      </dsp:txBody>
      <dsp:txXfrm>
        <a:off x="2879278" y="271642"/>
        <a:ext cx="1381456" cy="920970"/>
      </dsp:txXfrm>
    </dsp:sp>
    <dsp:sp modelId="{538A7324-F710-4398-88CD-32CBFEE2220C}">
      <dsp:nvSpPr>
        <dsp:cNvPr id="0" name=""/>
        <dsp:cNvSpPr/>
      </dsp:nvSpPr>
      <dsp:spPr>
        <a:xfrm>
          <a:off x="4398880" y="271642"/>
          <a:ext cx="2302426" cy="920970"/>
        </a:xfrm>
        <a:prstGeom prst="chevron">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n-US" sz="1900" kern="1200" dirty="0"/>
            <a:t>Best Practices</a:t>
          </a:r>
        </a:p>
      </dsp:txBody>
      <dsp:txXfrm>
        <a:off x="4859365" y="271642"/>
        <a:ext cx="1381456" cy="920970"/>
      </dsp:txXfrm>
    </dsp:sp>
    <dsp:sp modelId="{B5B8DD33-CFC0-4CA2-A417-5E56B03C7157}">
      <dsp:nvSpPr>
        <dsp:cNvPr id="0" name=""/>
        <dsp:cNvSpPr/>
      </dsp:nvSpPr>
      <dsp:spPr>
        <a:xfrm>
          <a:off x="6378966" y="271642"/>
          <a:ext cx="2302426" cy="920970"/>
        </a:xfrm>
        <a:prstGeom prst="chevron">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n-US" sz="1900" kern="1200" dirty="0"/>
            <a:t>Tool Evaluation</a:t>
          </a:r>
        </a:p>
      </dsp:txBody>
      <dsp:txXfrm>
        <a:off x="6839451" y="271642"/>
        <a:ext cx="1381456" cy="920970"/>
      </dsp:txXfrm>
    </dsp:sp>
    <dsp:sp modelId="{5825E27C-B233-40F4-AEC5-376FF5B4B076}">
      <dsp:nvSpPr>
        <dsp:cNvPr id="0" name=""/>
        <dsp:cNvSpPr/>
      </dsp:nvSpPr>
      <dsp:spPr>
        <a:xfrm>
          <a:off x="5407" y="1442273"/>
          <a:ext cx="2774007" cy="1109602"/>
        </a:xfrm>
        <a:prstGeom prst="chevron">
          <a:avLst/>
        </a:prstGeom>
        <a:solidFill>
          <a:schemeClr val="accent2">
            <a:shade val="80000"/>
            <a:hueOff val="-17936"/>
            <a:satOff val="-2012"/>
            <a:lumOff val="128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Stakeholder Analysis</a:t>
          </a:r>
        </a:p>
      </dsp:txBody>
      <dsp:txXfrm>
        <a:off x="560208" y="1442273"/>
        <a:ext cx="1664405" cy="1109602"/>
      </dsp:txXfrm>
    </dsp:sp>
    <dsp:sp modelId="{C4C3E84F-94D7-49BD-A406-DC63E108A9E2}">
      <dsp:nvSpPr>
        <dsp:cNvPr id="0" name=""/>
        <dsp:cNvSpPr/>
      </dsp:nvSpPr>
      <dsp:spPr>
        <a:xfrm>
          <a:off x="2418793" y="1536589"/>
          <a:ext cx="2302426" cy="920970"/>
        </a:xfrm>
        <a:prstGeom prst="chevron">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n-US" sz="1900" kern="1200" dirty="0"/>
            <a:t>Meetings &amp; Surveys</a:t>
          </a:r>
        </a:p>
      </dsp:txBody>
      <dsp:txXfrm>
        <a:off x="2879278" y="1536589"/>
        <a:ext cx="1381456" cy="920970"/>
      </dsp:txXfrm>
    </dsp:sp>
    <dsp:sp modelId="{4E5B533A-7E0D-4E36-B72B-6A08E401BD4B}">
      <dsp:nvSpPr>
        <dsp:cNvPr id="0" name=""/>
        <dsp:cNvSpPr/>
      </dsp:nvSpPr>
      <dsp:spPr>
        <a:xfrm>
          <a:off x="4398880" y="1536589"/>
          <a:ext cx="2302426" cy="920970"/>
        </a:xfrm>
        <a:prstGeom prst="chevron">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n-US" sz="1900" kern="1200" dirty="0"/>
            <a:t>Thematic Analysis</a:t>
          </a:r>
        </a:p>
      </dsp:txBody>
      <dsp:txXfrm>
        <a:off x="4859365" y="1536589"/>
        <a:ext cx="1381456" cy="920970"/>
      </dsp:txXfrm>
    </dsp:sp>
    <dsp:sp modelId="{C64AA312-5487-45FC-8081-E826FBEC6A92}">
      <dsp:nvSpPr>
        <dsp:cNvPr id="0" name=""/>
        <dsp:cNvSpPr/>
      </dsp:nvSpPr>
      <dsp:spPr>
        <a:xfrm>
          <a:off x="6378966" y="1536589"/>
          <a:ext cx="2302426" cy="920970"/>
        </a:xfrm>
        <a:prstGeom prst="chevron">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n-US" sz="1900" kern="1200" dirty="0"/>
            <a:t>Selection for Dashboard Pilot</a:t>
          </a:r>
        </a:p>
      </dsp:txBody>
      <dsp:txXfrm>
        <a:off x="6839451" y="1536589"/>
        <a:ext cx="1381456" cy="920970"/>
      </dsp:txXfrm>
    </dsp:sp>
    <dsp:sp modelId="{1026D783-700B-4517-AB20-DBDD16DFB495}">
      <dsp:nvSpPr>
        <dsp:cNvPr id="0" name=""/>
        <dsp:cNvSpPr/>
      </dsp:nvSpPr>
      <dsp:spPr>
        <a:xfrm>
          <a:off x="5407" y="2707220"/>
          <a:ext cx="2774007" cy="1109602"/>
        </a:xfrm>
        <a:prstGeom prst="chevron">
          <a:avLst/>
        </a:prstGeom>
        <a:solidFill>
          <a:schemeClr val="accent2">
            <a:shade val="80000"/>
            <a:hueOff val="-35872"/>
            <a:satOff val="-4024"/>
            <a:lumOff val="256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Dashboard Creation</a:t>
          </a:r>
        </a:p>
      </dsp:txBody>
      <dsp:txXfrm>
        <a:off x="560208" y="2707220"/>
        <a:ext cx="1664405" cy="1109602"/>
      </dsp:txXfrm>
    </dsp:sp>
    <dsp:sp modelId="{4E093CC5-9F1C-4612-AF32-03741C16788E}">
      <dsp:nvSpPr>
        <dsp:cNvPr id="0" name=""/>
        <dsp:cNvSpPr/>
      </dsp:nvSpPr>
      <dsp:spPr>
        <a:xfrm>
          <a:off x="2418793" y="2801537"/>
          <a:ext cx="2302426" cy="920970"/>
        </a:xfrm>
        <a:prstGeom prst="chevron">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n-US" sz="1900" kern="1200" dirty="0"/>
            <a:t>Learning the Platform</a:t>
          </a:r>
        </a:p>
      </dsp:txBody>
      <dsp:txXfrm>
        <a:off x="2879278" y="2801537"/>
        <a:ext cx="1381456" cy="920970"/>
      </dsp:txXfrm>
    </dsp:sp>
    <dsp:sp modelId="{450D9A2C-FE1B-400C-98CE-3FC3F9BB97A3}">
      <dsp:nvSpPr>
        <dsp:cNvPr id="0" name=""/>
        <dsp:cNvSpPr/>
      </dsp:nvSpPr>
      <dsp:spPr>
        <a:xfrm>
          <a:off x="4398880" y="2801537"/>
          <a:ext cx="2302426" cy="920970"/>
        </a:xfrm>
        <a:prstGeom prst="chevron">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n-US" sz="1900" kern="1200" dirty="0"/>
            <a:t>Data Cleanup &amp; Structure</a:t>
          </a:r>
        </a:p>
      </dsp:txBody>
      <dsp:txXfrm>
        <a:off x="4859365" y="2801537"/>
        <a:ext cx="1381456" cy="920970"/>
      </dsp:txXfrm>
    </dsp:sp>
    <dsp:sp modelId="{02837C3C-E755-4968-AC55-BA255ABD2EB9}">
      <dsp:nvSpPr>
        <dsp:cNvPr id="0" name=""/>
        <dsp:cNvSpPr/>
      </dsp:nvSpPr>
      <dsp:spPr>
        <a:xfrm>
          <a:off x="6378966" y="2801537"/>
          <a:ext cx="2302426" cy="920970"/>
        </a:xfrm>
        <a:prstGeom prst="chevron">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n-US" sz="1900" kern="1200" dirty="0"/>
            <a:t>Visualization Creation</a:t>
          </a:r>
        </a:p>
      </dsp:txBody>
      <dsp:txXfrm>
        <a:off x="6839451" y="2801537"/>
        <a:ext cx="1381456" cy="9209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03483B-3D68-4B2F-A5B9-C2B3C357DDE1}">
      <dsp:nvSpPr>
        <dsp:cNvPr id="0" name=""/>
        <dsp:cNvSpPr/>
      </dsp:nvSpPr>
      <dsp:spPr>
        <a:xfrm>
          <a:off x="1507785" y="200"/>
          <a:ext cx="1813284" cy="725313"/>
        </a:xfrm>
        <a:prstGeom prst="chevron">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n-US" sz="1600" kern="1200" dirty="0"/>
            <a:t>Exploration</a:t>
          </a:r>
        </a:p>
      </dsp:txBody>
      <dsp:txXfrm>
        <a:off x="1870442" y="200"/>
        <a:ext cx="1087971" cy="725313"/>
      </dsp:txXfrm>
    </dsp:sp>
    <dsp:sp modelId="{E3155572-830A-4BEB-AE26-A6DDF3BD22DF}">
      <dsp:nvSpPr>
        <dsp:cNvPr id="0" name=""/>
        <dsp:cNvSpPr/>
      </dsp:nvSpPr>
      <dsp:spPr>
        <a:xfrm>
          <a:off x="3085343" y="61851"/>
          <a:ext cx="1505026" cy="602010"/>
        </a:xfrm>
        <a:prstGeom prst="chevron">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marL="0" lvl="0" indent="0" algn="ctr" defTabSz="622300">
            <a:lnSpc>
              <a:spcPct val="90000"/>
            </a:lnSpc>
            <a:spcBef>
              <a:spcPct val="0"/>
            </a:spcBef>
            <a:spcAft>
              <a:spcPct val="35000"/>
            </a:spcAft>
            <a:buNone/>
          </a:pPr>
          <a:r>
            <a:rPr lang="en-US" sz="1400" kern="1200" dirty="0"/>
            <a:t>Other Institutions</a:t>
          </a:r>
        </a:p>
      </dsp:txBody>
      <dsp:txXfrm>
        <a:off x="3386348" y="61851"/>
        <a:ext cx="903016" cy="602010"/>
      </dsp:txXfrm>
    </dsp:sp>
    <dsp:sp modelId="{538A7324-F710-4398-88CD-32CBFEE2220C}">
      <dsp:nvSpPr>
        <dsp:cNvPr id="0" name=""/>
        <dsp:cNvSpPr/>
      </dsp:nvSpPr>
      <dsp:spPr>
        <a:xfrm>
          <a:off x="4379665" y="61851"/>
          <a:ext cx="1505026" cy="602010"/>
        </a:xfrm>
        <a:prstGeom prst="chevron">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marL="0" lvl="0" indent="0" algn="ctr" defTabSz="622300">
            <a:lnSpc>
              <a:spcPct val="90000"/>
            </a:lnSpc>
            <a:spcBef>
              <a:spcPct val="0"/>
            </a:spcBef>
            <a:spcAft>
              <a:spcPct val="35000"/>
            </a:spcAft>
            <a:buNone/>
          </a:pPr>
          <a:r>
            <a:rPr lang="en-US" sz="1400" kern="1200" dirty="0"/>
            <a:t>Best Practices</a:t>
          </a:r>
        </a:p>
      </dsp:txBody>
      <dsp:txXfrm>
        <a:off x="4680670" y="61851"/>
        <a:ext cx="903016" cy="602010"/>
      </dsp:txXfrm>
    </dsp:sp>
    <dsp:sp modelId="{B5B8DD33-CFC0-4CA2-A417-5E56B03C7157}">
      <dsp:nvSpPr>
        <dsp:cNvPr id="0" name=""/>
        <dsp:cNvSpPr/>
      </dsp:nvSpPr>
      <dsp:spPr>
        <a:xfrm>
          <a:off x="5673988" y="61851"/>
          <a:ext cx="1505026" cy="602010"/>
        </a:xfrm>
        <a:prstGeom prst="chevron">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marL="0" lvl="0" indent="0" algn="ctr" defTabSz="622300">
            <a:lnSpc>
              <a:spcPct val="90000"/>
            </a:lnSpc>
            <a:spcBef>
              <a:spcPct val="0"/>
            </a:spcBef>
            <a:spcAft>
              <a:spcPct val="35000"/>
            </a:spcAft>
            <a:buNone/>
          </a:pPr>
          <a:r>
            <a:rPr lang="en-US" sz="1400" kern="1200" dirty="0"/>
            <a:t>Tool Evaluation</a:t>
          </a:r>
        </a:p>
      </dsp:txBody>
      <dsp:txXfrm>
        <a:off x="5974993" y="61851"/>
        <a:ext cx="903016" cy="6020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25E27C-B233-40F4-AEC5-376FF5B4B076}">
      <dsp:nvSpPr>
        <dsp:cNvPr id="0" name=""/>
        <dsp:cNvSpPr/>
      </dsp:nvSpPr>
      <dsp:spPr>
        <a:xfrm>
          <a:off x="1806271" y="274"/>
          <a:ext cx="1622412" cy="648965"/>
        </a:xfrm>
        <a:prstGeom prst="chevron">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8890" rIns="0" bIns="8890" numCol="1" spcCol="1270" anchor="ctr" anchorCtr="0">
          <a:noAutofit/>
        </a:bodyPr>
        <a:lstStyle/>
        <a:p>
          <a:pPr marL="0" lvl="0" indent="0" algn="ctr" defTabSz="622300">
            <a:lnSpc>
              <a:spcPct val="90000"/>
            </a:lnSpc>
            <a:spcBef>
              <a:spcPct val="0"/>
            </a:spcBef>
            <a:spcAft>
              <a:spcPct val="35000"/>
            </a:spcAft>
            <a:buNone/>
          </a:pPr>
          <a:r>
            <a:rPr lang="en-US" sz="1400" kern="1200" dirty="0"/>
            <a:t>Stakeholder Analysis</a:t>
          </a:r>
        </a:p>
      </dsp:txBody>
      <dsp:txXfrm>
        <a:off x="2130754" y="274"/>
        <a:ext cx="973447" cy="648965"/>
      </dsp:txXfrm>
    </dsp:sp>
    <dsp:sp modelId="{C4C3E84F-94D7-49BD-A406-DC63E108A9E2}">
      <dsp:nvSpPr>
        <dsp:cNvPr id="0" name=""/>
        <dsp:cNvSpPr/>
      </dsp:nvSpPr>
      <dsp:spPr>
        <a:xfrm>
          <a:off x="3217770" y="55437"/>
          <a:ext cx="1346602" cy="538640"/>
        </a:xfrm>
        <a:prstGeom prst="chevron">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marL="0" lvl="0" indent="0" algn="ctr" defTabSz="488950">
            <a:lnSpc>
              <a:spcPct val="90000"/>
            </a:lnSpc>
            <a:spcBef>
              <a:spcPct val="0"/>
            </a:spcBef>
            <a:spcAft>
              <a:spcPct val="35000"/>
            </a:spcAft>
            <a:buNone/>
          </a:pPr>
          <a:r>
            <a:rPr lang="en-US" sz="1100" kern="1200" dirty="0"/>
            <a:t>Meetings &amp; Surveys</a:t>
          </a:r>
        </a:p>
      </dsp:txBody>
      <dsp:txXfrm>
        <a:off x="3487090" y="55437"/>
        <a:ext cx="807962" cy="538640"/>
      </dsp:txXfrm>
    </dsp:sp>
    <dsp:sp modelId="{4E5B533A-7E0D-4E36-B72B-6A08E401BD4B}">
      <dsp:nvSpPr>
        <dsp:cNvPr id="0" name=""/>
        <dsp:cNvSpPr/>
      </dsp:nvSpPr>
      <dsp:spPr>
        <a:xfrm>
          <a:off x="4375848" y="55437"/>
          <a:ext cx="1346602" cy="538640"/>
        </a:xfrm>
        <a:prstGeom prst="chevron">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marL="0" lvl="0" indent="0" algn="ctr" defTabSz="488950">
            <a:lnSpc>
              <a:spcPct val="90000"/>
            </a:lnSpc>
            <a:spcBef>
              <a:spcPct val="0"/>
            </a:spcBef>
            <a:spcAft>
              <a:spcPct val="35000"/>
            </a:spcAft>
            <a:buNone/>
          </a:pPr>
          <a:r>
            <a:rPr lang="en-US" sz="1100" kern="1200" dirty="0"/>
            <a:t>Thematic Analysis</a:t>
          </a:r>
        </a:p>
      </dsp:txBody>
      <dsp:txXfrm>
        <a:off x="4645168" y="55437"/>
        <a:ext cx="807962" cy="538640"/>
      </dsp:txXfrm>
    </dsp:sp>
    <dsp:sp modelId="{C64AA312-5487-45FC-8081-E826FBEC6A92}">
      <dsp:nvSpPr>
        <dsp:cNvPr id="0" name=""/>
        <dsp:cNvSpPr/>
      </dsp:nvSpPr>
      <dsp:spPr>
        <a:xfrm>
          <a:off x="5533926" y="55437"/>
          <a:ext cx="1346602" cy="538640"/>
        </a:xfrm>
        <a:prstGeom prst="chevron">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marL="0" lvl="0" indent="0" algn="ctr" defTabSz="488950">
            <a:lnSpc>
              <a:spcPct val="90000"/>
            </a:lnSpc>
            <a:spcBef>
              <a:spcPct val="0"/>
            </a:spcBef>
            <a:spcAft>
              <a:spcPct val="35000"/>
            </a:spcAft>
            <a:buNone/>
          </a:pPr>
          <a:r>
            <a:rPr lang="en-US" sz="1100" kern="1200" dirty="0"/>
            <a:t>Selection for Dashboard Pilot</a:t>
          </a:r>
        </a:p>
      </dsp:txBody>
      <dsp:txXfrm>
        <a:off x="5803246" y="55437"/>
        <a:ext cx="807962" cy="5386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26D783-700B-4517-AB20-DBDD16DFB495}">
      <dsp:nvSpPr>
        <dsp:cNvPr id="0" name=""/>
        <dsp:cNvSpPr/>
      </dsp:nvSpPr>
      <dsp:spPr>
        <a:xfrm>
          <a:off x="1454721" y="314"/>
          <a:ext cx="1847217" cy="738886"/>
        </a:xfrm>
        <a:prstGeom prst="chevron">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10795" rIns="0" bIns="10795" numCol="1" spcCol="1270" anchor="ctr" anchorCtr="0">
          <a:noAutofit/>
        </a:bodyPr>
        <a:lstStyle/>
        <a:p>
          <a:pPr marL="0" lvl="0" indent="0" algn="ctr" defTabSz="755650">
            <a:lnSpc>
              <a:spcPct val="90000"/>
            </a:lnSpc>
            <a:spcBef>
              <a:spcPct val="0"/>
            </a:spcBef>
            <a:spcAft>
              <a:spcPct val="35000"/>
            </a:spcAft>
            <a:buNone/>
          </a:pPr>
          <a:r>
            <a:rPr lang="en-US" sz="1700" kern="1200" dirty="0"/>
            <a:t>Dashboard Creation</a:t>
          </a:r>
        </a:p>
      </dsp:txBody>
      <dsp:txXfrm>
        <a:off x="1824164" y="314"/>
        <a:ext cx="1108331" cy="738886"/>
      </dsp:txXfrm>
    </dsp:sp>
    <dsp:sp modelId="{4E093CC5-9F1C-4612-AF32-03741C16788E}">
      <dsp:nvSpPr>
        <dsp:cNvPr id="0" name=""/>
        <dsp:cNvSpPr/>
      </dsp:nvSpPr>
      <dsp:spPr>
        <a:xfrm>
          <a:off x="3061800" y="63119"/>
          <a:ext cx="1533190" cy="613276"/>
        </a:xfrm>
        <a:prstGeom prst="chevron">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marL="0" lvl="0" indent="0" algn="ctr" defTabSz="533400">
            <a:lnSpc>
              <a:spcPct val="90000"/>
            </a:lnSpc>
            <a:spcBef>
              <a:spcPct val="0"/>
            </a:spcBef>
            <a:spcAft>
              <a:spcPct val="35000"/>
            </a:spcAft>
            <a:buNone/>
          </a:pPr>
          <a:r>
            <a:rPr lang="en-US" sz="1200" kern="1200" dirty="0"/>
            <a:t>Learning the Platform</a:t>
          </a:r>
        </a:p>
      </dsp:txBody>
      <dsp:txXfrm>
        <a:off x="3368438" y="63119"/>
        <a:ext cx="919914" cy="613276"/>
      </dsp:txXfrm>
    </dsp:sp>
    <dsp:sp modelId="{450D9A2C-FE1B-400C-98CE-3FC3F9BB97A3}">
      <dsp:nvSpPr>
        <dsp:cNvPr id="0" name=""/>
        <dsp:cNvSpPr/>
      </dsp:nvSpPr>
      <dsp:spPr>
        <a:xfrm>
          <a:off x="4380344" y="63119"/>
          <a:ext cx="1533190" cy="613276"/>
        </a:xfrm>
        <a:prstGeom prst="chevron">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marL="0" lvl="0" indent="0" algn="ctr" defTabSz="533400">
            <a:lnSpc>
              <a:spcPct val="90000"/>
            </a:lnSpc>
            <a:spcBef>
              <a:spcPct val="0"/>
            </a:spcBef>
            <a:spcAft>
              <a:spcPct val="35000"/>
            </a:spcAft>
            <a:buNone/>
          </a:pPr>
          <a:r>
            <a:rPr lang="en-US" sz="1200" kern="1200" dirty="0"/>
            <a:t>Data Cleanup &amp; Structure</a:t>
          </a:r>
        </a:p>
      </dsp:txBody>
      <dsp:txXfrm>
        <a:off x="4686982" y="63119"/>
        <a:ext cx="919914" cy="613276"/>
      </dsp:txXfrm>
    </dsp:sp>
    <dsp:sp modelId="{02837C3C-E755-4968-AC55-BA255ABD2EB9}">
      <dsp:nvSpPr>
        <dsp:cNvPr id="0" name=""/>
        <dsp:cNvSpPr/>
      </dsp:nvSpPr>
      <dsp:spPr>
        <a:xfrm>
          <a:off x="5698888" y="63119"/>
          <a:ext cx="1533190" cy="613276"/>
        </a:xfrm>
        <a:prstGeom prst="chevron">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marL="0" lvl="0" indent="0" algn="ctr" defTabSz="533400">
            <a:lnSpc>
              <a:spcPct val="90000"/>
            </a:lnSpc>
            <a:spcBef>
              <a:spcPct val="0"/>
            </a:spcBef>
            <a:spcAft>
              <a:spcPct val="35000"/>
            </a:spcAft>
            <a:buNone/>
          </a:pPr>
          <a:r>
            <a:rPr lang="en-US" sz="1200" kern="1200" dirty="0"/>
            <a:t>Visualization Creation</a:t>
          </a:r>
        </a:p>
      </dsp:txBody>
      <dsp:txXfrm>
        <a:off x="6005526" y="63119"/>
        <a:ext cx="919914" cy="613276"/>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87859BD-4604-2843-976C-9F2DEE3C79DB}" type="datetimeFigureOut">
              <a:rPr lang="en-US" smtClean="0"/>
              <a:t>5/24/2022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EB64456-6A4C-DF40-836A-7ED7CB7228F1}" type="slidenum">
              <a:rPr lang="en-US" smtClean="0"/>
              <a:t>‹#›</a:t>
            </a:fld>
            <a:endParaRPr lang="en-US"/>
          </a:p>
        </p:txBody>
      </p:sp>
    </p:spTree>
    <p:extLst>
      <p:ext uri="{BB962C8B-B14F-4D97-AF65-F5344CB8AC3E}">
        <p14:creationId xmlns:p14="http://schemas.microsoft.com/office/powerpoint/2010/main" val="26327832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108F45-8DB7-E449-85E4-EC04F96DF3AA}" type="datetimeFigureOut">
              <a:rPr lang="en-US" smtClean="0"/>
              <a:t>5/24/2022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06D261-4ACC-5E49-97C5-9D8FD2D9A3AF}" type="slidenum">
              <a:rPr lang="en-US" smtClean="0"/>
              <a:t>‹#›</a:t>
            </a:fld>
            <a:endParaRPr lang="en-US"/>
          </a:p>
        </p:txBody>
      </p:sp>
    </p:spTree>
    <p:extLst>
      <p:ext uri="{BB962C8B-B14F-4D97-AF65-F5344CB8AC3E}">
        <p14:creationId xmlns:p14="http://schemas.microsoft.com/office/powerpoint/2010/main" val="194734559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p:bg>
      <p:bgPr>
        <a:solidFill>
          <a:schemeClr val="tx1">
            <a:lumMod val="85000"/>
            <a:lumOff val="15000"/>
          </a:schemeClr>
        </a:solidFill>
        <a:effectLst/>
      </p:bgPr>
    </p:bg>
    <p:spTree>
      <p:nvGrpSpPr>
        <p:cNvPr id="1" name=""/>
        <p:cNvGrpSpPr/>
        <p:nvPr/>
      </p:nvGrpSpPr>
      <p:grpSpPr>
        <a:xfrm>
          <a:off x="0" y="0"/>
          <a:ext cx="0" cy="0"/>
          <a:chOff x="0" y="0"/>
          <a:chExt cx="0" cy="0"/>
        </a:xfrm>
      </p:grpSpPr>
      <p:grpSp>
        <p:nvGrpSpPr>
          <p:cNvPr id="3" name="Group 2"/>
          <p:cNvGrpSpPr/>
          <p:nvPr userDrawn="1"/>
        </p:nvGrpSpPr>
        <p:grpSpPr>
          <a:xfrm>
            <a:off x="633304" y="-648376"/>
            <a:ext cx="733465" cy="2367520"/>
            <a:chOff x="685136" y="-246616"/>
            <a:chExt cx="733465" cy="2367520"/>
          </a:xfrm>
        </p:grpSpPr>
        <p:sp>
          <p:nvSpPr>
            <p:cNvPr id="6" name="Rectangle 5"/>
            <p:cNvSpPr/>
            <p:nvPr userDrawn="1"/>
          </p:nvSpPr>
          <p:spPr>
            <a:xfrm>
              <a:off x="685136" y="-246616"/>
              <a:ext cx="733465" cy="2367520"/>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7308" y="1380149"/>
              <a:ext cx="489120" cy="620806"/>
            </a:xfrm>
            <a:prstGeom prst="rect">
              <a:avLst/>
            </a:prstGeom>
          </p:spPr>
        </p:pic>
      </p:grpSp>
      <p:sp>
        <p:nvSpPr>
          <p:cNvPr id="2" name="Title 1"/>
          <p:cNvSpPr>
            <a:spLocks noGrp="1"/>
          </p:cNvSpPr>
          <p:nvPr userDrawn="1">
            <p:ph type="title" hasCustomPrompt="1"/>
          </p:nvPr>
        </p:nvSpPr>
        <p:spPr>
          <a:xfrm>
            <a:off x="502903" y="2766523"/>
            <a:ext cx="7734221" cy="1114494"/>
          </a:xfrm>
        </p:spPr>
        <p:txBody>
          <a:bodyPr anchor="ctr">
            <a:normAutofit/>
          </a:bodyPr>
          <a:lstStyle>
            <a:lvl1pPr>
              <a:lnSpc>
                <a:spcPct val="90000"/>
              </a:lnSpc>
              <a:defRPr sz="4000" b="1" i="0" spc="0" baseline="0">
                <a:solidFill>
                  <a:schemeClr val="bg1"/>
                </a:solidFill>
                <a:latin typeface="Arial"/>
                <a:cs typeface="Arial"/>
              </a:defRPr>
            </a:lvl1pPr>
          </a:lstStyle>
          <a:p>
            <a:r>
              <a:rPr lang="en-US" dirty="0"/>
              <a:t>Unnecessarily extra long title of presentation</a:t>
            </a:r>
          </a:p>
        </p:txBody>
      </p:sp>
      <p:sp>
        <p:nvSpPr>
          <p:cNvPr id="11" name="Text Placeholder 19"/>
          <p:cNvSpPr>
            <a:spLocks noGrp="1"/>
          </p:cNvSpPr>
          <p:nvPr userDrawn="1">
            <p:ph type="body" sz="quarter" idx="10" hasCustomPrompt="1"/>
          </p:nvPr>
        </p:nvSpPr>
        <p:spPr>
          <a:xfrm>
            <a:off x="530694" y="4709821"/>
            <a:ext cx="7734222" cy="277654"/>
          </a:xfrm>
        </p:spPr>
        <p:txBody>
          <a:bodyPr anchor="ctr">
            <a:noAutofit/>
          </a:bodyPr>
          <a:lstStyle>
            <a:lvl1pPr marL="0" indent="0">
              <a:buNone/>
              <a:defRPr sz="1100" b="1" spc="80" baseline="0">
                <a:solidFill>
                  <a:srgbClr val="A6A6A6"/>
                </a:solidFill>
                <a:latin typeface="Arial"/>
                <a:cs typeface="Arial"/>
              </a:defRPr>
            </a:lvl1pPr>
          </a:lstStyle>
          <a:p>
            <a:pPr lvl="0"/>
            <a:r>
              <a:rPr lang="en-US" dirty="0"/>
              <a:t>IUPUI</a:t>
            </a:r>
          </a:p>
        </p:txBody>
      </p:sp>
      <p:sp>
        <p:nvSpPr>
          <p:cNvPr id="9" name="Text Placeholder 19"/>
          <p:cNvSpPr>
            <a:spLocks noGrp="1"/>
          </p:cNvSpPr>
          <p:nvPr>
            <p:ph type="body" sz="quarter" idx="11" hasCustomPrompt="1"/>
          </p:nvPr>
        </p:nvSpPr>
        <p:spPr>
          <a:xfrm>
            <a:off x="530694" y="2443859"/>
            <a:ext cx="7734222" cy="252412"/>
          </a:xfrm>
        </p:spPr>
        <p:txBody>
          <a:bodyPr anchor="ctr">
            <a:noAutofit/>
          </a:bodyPr>
          <a:lstStyle>
            <a:lvl1pPr marL="0" indent="0">
              <a:buNone/>
              <a:defRPr sz="1800" b="0" spc="0" baseline="0">
                <a:solidFill>
                  <a:srgbClr val="A6A6A6"/>
                </a:solidFill>
                <a:latin typeface="Arial"/>
                <a:cs typeface="Arial"/>
              </a:defRPr>
            </a:lvl1pPr>
          </a:lstStyle>
          <a:p>
            <a:pPr lvl="0"/>
            <a:r>
              <a:rPr lang="en-US" dirty="0"/>
              <a:t>SUBHEAD OR NAME OF SCHOOL, DEPARTMENT, OR UNIT</a:t>
            </a:r>
          </a:p>
        </p:txBody>
      </p:sp>
    </p:spTree>
    <p:extLst>
      <p:ext uri="{BB962C8B-B14F-4D97-AF65-F5344CB8AC3E}">
        <p14:creationId xmlns:p14="http://schemas.microsoft.com/office/powerpoint/2010/main" val="12566538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660B13"/>
        </a:solidFill>
        <a:effectLst/>
      </p:bgPr>
    </p:bg>
    <p:spTree>
      <p:nvGrpSpPr>
        <p:cNvPr id="1" name=""/>
        <p:cNvGrpSpPr/>
        <p:nvPr/>
      </p:nvGrpSpPr>
      <p:grpSpPr>
        <a:xfrm>
          <a:off x="0" y="0"/>
          <a:ext cx="0" cy="0"/>
          <a:chOff x="0" y="0"/>
          <a:chExt cx="0" cy="0"/>
        </a:xfrm>
      </p:grpSpPr>
      <p:sp>
        <p:nvSpPr>
          <p:cNvPr id="2" name="TextBox 1"/>
          <p:cNvSpPr txBox="1"/>
          <p:nvPr userDrawn="1"/>
        </p:nvSpPr>
        <p:spPr>
          <a:xfrm>
            <a:off x="1378689" y="2390509"/>
            <a:ext cx="184666" cy="369332"/>
          </a:xfrm>
          <a:prstGeom prst="rect">
            <a:avLst/>
          </a:prstGeom>
          <a:noFill/>
        </p:spPr>
        <p:txBody>
          <a:bodyPr wrap="none" rtlCol="0">
            <a:spAutoFit/>
          </a:bodyPr>
          <a:lstStyle/>
          <a:p>
            <a:endParaRPr lang="en-US" dirty="0"/>
          </a:p>
        </p:txBody>
      </p:sp>
      <p:sp>
        <p:nvSpPr>
          <p:cNvPr id="10" name="TextBox 9"/>
          <p:cNvSpPr txBox="1"/>
          <p:nvPr userDrawn="1"/>
        </p:nvSpPr>
        <p:spPr>
          <a:xfrm>
            <a:off x="1378689" y="2390509"/>
            <a:ext cx="184666" cy="369332"/>
          </a:xfrm>
          <a:prstGeom prst="rect">
            <a:avLst/>
          </a:prstGeom>
          <a:noFill/>
        </p:spPr>
        <p:txBody>
          <a:bodyPr wrap="none" rtlCol="0">
            <a:spAutoFit/>
          </a:bodyPr>
          <a:lstStyle/>
          <a:p>
            <a:endParaRPr lang="en-US" dirty="0"/>
          </a:p>
        </p:txBody>
      </p:sp>
      <p:sp>
        <p:nvSpPr>
          <p:cNvPr id="11" name="TextBox 10"/>
          <p:cNvSpPr txBox="1"/>
          <p:nvPr userDrawn="1"/>
        </p:nvSpPr>
        <p:spPr>
          <a:xfrm>
            <a:off x="1378689" y="2390509"/>
            <a:ext cx="184666" cy="369332"/>
          </a:xfrm>
          <a:prstGeom prst="rect">
            <a:avLst/>
          </a:prstGeom>
          <a:noFill/>
        </p:spPr>
        <p:txBody>
          <a:bodyPr wrap="none" rtlCol="0">
            <a:spAutoFit/>
          </a:bodyPr>
          <a:lstStyle/>
          <a:p>
            <a:endParaRPr lang="en-US" dirty="0"/>
          </a:p>
        </p:txBody>
      </p:sp>
      <p:sp>
        <p:nvSpPr>
          <p:cNvPr id="14" name="Title 13"/>
          <p:cNvSpPr>
            <a:spLocks noGrp="1"/>
          </p:cNvSpPr>
          <p:nvPr>
            <p:ph type="title" hasCustomPrompt="1"/>
          </p:nvPr>
        </p:nvSpPr>
        <p:spPr>
          <a:xfrm>
            <a:off x="506694" y="2274522"/>
            <a:ext cx="6802482" cy="656910"/>
          </a:xfrm>
        </p:spPr>
        <p:txBody>
          <a:bodyPr anchor="ctr">
            <a:noAutofit/>
          </a:bodyPr>
          <a:lstStyle>
            <a:lvl1pPr>
              <a:defRPr sz="4000" b="1" i="0" spc="0" baseline="0">
                <a:solidFill>
                  <a:srgbClr val="FFFFFF"/>
                </a:solidFill>
                <a:latin typeface="Arial"/>
                <a:cs typeface="Arial"/>
              </a:defRPr>
            </a:lvl1pPr>
          </a:lstStyle>
          <a:p>
            <a:r>
              <a:rPr lang="en-US" dirty="0"/>
              <a:t>Section Heading</a:t>
            </a:r>
          </a:p>
        </p:txBody>
      </p:sp>
      <p:sp>
        <p:nvSpPr>
          <p:cNvPr id="20" name="Text Placeholder 19"/>
          <p:cNvSpPr>
            <a:spLocks noGrp="1"/>
          </p:cNvSpPr>
          <p:nvPr>
            <p:ph type="body" sz="quarter" idx="10" hasCustomPrompt="1"/>
          </p:nvPr>
        </p:nvSpPr>
        <p:spPr>
          <a:xfrm>
            <a:off x="526131" y="2028613"/>
            <a:ext cx="3700462" cy="252412"/>
          </a:xfrm>
        </p:spPr>
        <p:txBody>
          <a:bodyPr anchor="ctr">
            <a:noAutofit/>
          </a:bodyPr>
          <a:lstStyle>
            <a:lvl1pPr marL="0" indent="0">
              <a:buNone/>
              <a:defRPr sz="1400" b="1" i="0" spc="50" baseline="0">
                <a:solidFill>
                  <a:srgbClr val="A6A6A6"/>
                </a:solidFill>
                <a:latin typeface="Arial"/>
                <a:cs typeface="Arial"/>
              </a:defRPr>
            </a:lvl1pPr>
          </a:lstStyle>
          <a:p>
            <a:pPr lvl="0"/>
            <a:r>
              <a:rPr lang="en-US" dirty="0"/>
              <a:t>SECTION NUMBER OR SUBTITLE</a:t>
            </a:r>
          </a:p>
        </p:txBody>
      </p:sp>
      <p:sp>
        <p:nvSpPr>
          <p:cNvPr id="4" name="Rectangle 3"/>
          <p:cNvSpPr/>
          <p:nvPr userDrawn="1"/>
        </p:nvSpPr>
        <p:spPr>
          <a:xfrm>
            <a:off x="-14942" y="2032000"/>
            <a:ext cx="148614" cy="836706"/>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57854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only: whit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29827" y="759070"/>
            <a:ext cx="8004391" cy="699065"/>
          </a:xfrm>
        </p:spPr>
        <p:txBody>
          <a:bodyPr>
            <a:normAutofit/>
          </a:bodyPr>
          <a:lstStyle>
            <a:lvl1pPr>
              <a:defRPr sz="3000" b="1" i="0" cap="none" spc="0">
                <a:solidFill>
                  <a:srgbClr val="404041"/>
                </a:solidFill>
                <a:latin typeface="Arial"/>
                <a:cs typeface="Arial"/>
              </a:defRPr>
            </a:lvl1pPr>
          </a:lstStyle>
          <a:p>
            <a:r>
              <a:rPr lang="en-US" dirty="0"/>
              <a:t>Click to edit master title style</a:t>
            </a:r>
          </a:p>
        </p:txBody>
      </p:sp>
      <p:sp>
        <p:nvSpPr>
          <p:cNvPr id="5" name="Rectangle 4"/>
          <p:cNvSpPr/>
          <p:nvPr userDrawn="1"/>
        </p:nvSpPr>
        <p:spPr>
          <a:xfrm>
            <a:off x="0" y="957832"/>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19"/>
          <p:cNvSpPr>
            <a:spLocks noGrp="1"/>
          </p:cNvSpPr>
          <p:nvPr>
            <p:ph type="body" sz="quarter" idx="10" hasCustomPrompt="1"/>
          </p:nvPr>
        </p:nvSpPr>
        <p:spPr>
          <a:xfrm>
            <a:off x="4833956" y="284947"/>
            <a:ext cx="3700462" cy="252412"/>
          </a:xfrm>
        </p:spPr>
        <p:txBody>
          <a:bodyPr>
            <a:noAutofit/>
          </a:bodyPr>
          <a:lstStyle>
            <a:lvl1pPr marL="0" indent="0" algn="r">
              <a:buNone/>
              <a:defRPr sz="1100" b="0" i="0" spc="0" baseline="0">
                <a:solidFill>
                  <a:srgbClr val="A6A6A6"/>
                </a:solidFill>
                <a:latin typeface="Arial"/>
                <a:cs typeface="Arial"/>
              </a:defRPr>
            </a:lvl1pPr>
          </a:lstStyle>
          <a:p>
            <a:pPr lvl="0"/>
            <a:r>
              <a:rPr lang="en-US" dirty="0"/>
              <a:t>SECTION TITLE OR SUBTITLE</a:t>
            </a:r>
          </a:p>
        </p:txBody>
      </p:sp>
      <p:sp>
        <p:nvSpPr>
          <p:cNvPr id="4" name="TextBox 3"/>
          <p:cNvSpPr txBox="1"/>
          <p:nvPr userDrawn="1"/>
        </p:nvSpPr>
        <p:spPr>
          <a:xfrm>
            <a:off x="3556000" y="3541059"/>
            <a:ext cx="184666" cy="369332"/>
          </a:xfrm>
          <a:prstGeom prst="rect">
            <a:avLst/>
          </a:prstGeom>
          <a:noFill/>
        </p:spPr>
        <p:txBody>
          <a:bodyPr wrap="none" rtlCol="0">
            <a:spAutoFit/>
          </a:bodyPr>
          <a:lstStyle/>
          <a:p>
            <a:endParaRPr lang="en-US" dirty="0"/>
          </a:p>
        </p:txBody>
      </p:sp>
      <p:sp>
        <p:nvSpPr>
          <p:cNvPr id="7" name="Text Placeholder 2"/>
          <p:cNvSpPr>
            <a:spLocks noGrp="1"/>
          </p:cNvSpPr>
          <p:nvPr>
            <p:ph idx="1" hasCustomPrompt="1"/>
          </p:nvPr>
        </p:nvSpPr>
        <p:spPr>
          <a:xfrm>
            <a:off x="518824" y="1629404"/>
            <a:ext cx="8015594" cy="2810633"/>
          </a:xfrm>
          <a:prstGeom prst="rect">
            <a:avLst/>
          </a:prstGeom>
        </p:spPr>
        <p:txBody>
          <a:bodyPr vert="horz" lIns="91440" tIns="45720" rIns="91440" bIns="45720" rtlCol="0">
            <a:normAutofit/>
          </a:bodyPr>
          <a:lstStyle>
            <a:lvl1pPr marL="342900" marR="0" indent="-342900" algn="l" defTabSz="457200"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404041"/>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dirty="0"/>
              <a:t>Click to edit master subtitle style</a:t>
            </a:r>
          </a:p>
        </p:txBody>
      </p:sp>
      <p:grpSp>
        <p:nvGrpSpPr>
          <p:cNvPr id="12" name="Group 11"/>
          <p:cNvGrpSpPr/>
          <p:nvPr userDrawn="1"/>
        </p:nvGrpSpPr>
        <p:grpSpPr>
          <a:xfrm>
            <a:off x="-30788" y="4661517"/>
            <a:ext cx="9228667" cy="528963"/>
            <a:chOff x="-30788" y="4661517"/>
            <a:chExt cx="9228667" cy="528963"/>
          </a:xfrm>
        </p:grpSpPr>
        <p:sp>
          <p:nvSpPr>
            <p:cNvPr id="14" name="Rectangle 13"/>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6" name="Picture 15"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21" name="TextBox 20"/>
            <p:cNvSpPr txBox="1"/>
            <p:nvPr userDrawn="1"/>
          </p:nvSpPr>
          <p:spPr>
            <a:xfrm>
              <a:off x="1030972" y="4800655"/>
              <a:ext cx="3613600" cy="276999"/>
            </a:xfrm>
            <a:prstGeom prst="rect">
              <a:avLst/>
            </a:prstGeom>
            <a:noFill/>
          </p:spPr>
          <p:txBody>
            <a:bodyPr wrap="square" rtlCol="0" anchor="ctr">
              <a:spAutoFit/>
            </a:bodyPr>
            <a:lstStyle/>
            <a:p>
              <a:r>
                <a:rPr lang="en-US" sz="1200" dirty="0">
                  <a:solidFill>
                    <a:srgbClr val="FFFFFF"/>
                  </a:solidFill>
                </a:rPr>
                <a:t>IUPUI</a:t>
              </a:r>
            </a:p>
          </p:txBody>
        </p:sp>
      </p:grpSp>
    </p:spTree>
    <p:extLst>
      <p:ext uri="{BB962C8B-B14F-4D97-AF65-F5344CB8AC3E}">
        <p14:creationId xmlns:p14="http://schemas.microsoft.com/office/powerpoint/2010/main" val="3682060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and photo: whit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25303" y="464386"/>
            <a:ext cx="4560579" cy="779318"/>
          </a:xfrm>
          <a:prstGeom prst="rect">
            <a:avLst/>
          </a:prstGeom>
        </p:spPr>
        <p:txBody>
          <a:bodyPr vert="horz" lIns="91440" tIns="45720" rIns="91440" bIns="45720" rtlCol="0" anchor="ctr">
            <a:noAutofit/>
          </a:bodyPr>
          <a:lstStyle>
            <a:lvl1pPr>
              <a:defRPr sz="3000" b="1" i="0" spc="0">
                <a:solidFill>
                  <a:srgbClr val="404041"/>
                </a:solidFill>
                <a:latin typeface="Arial"/>
                <a:cs typeface="Arial"/>
              </a:defRPr>
            </a:lvl1pPr>
          </a:lstStyle>
          <a:p>
            <a:r>
              <a:rPr lang="en-US" dirty="0"/>
              <a:t>Click to edit master title style</a:t>
            </a:r>
          </a:p>
        </p:txBody>
      </p:sp>
      <p:sp>
        <p:nvSpPr>
          <p:cNvPr id="8" name="Text Placeholder 2"/>
          <p:cNvSpPr>
            <a:spLocks noGrp="1"/>
          </p:cNvSpPr>
          <p:nvPr>
            <p:ph idx="1"/>
          </p:nvPr>
        </p:nvSpPr>
        <p:spPr>
          <a:xfrm>
            <a:off x="525303" y="1629405"/>
            <a:ext cx="4560579" cy="2792362"/>
          </a:xfrm>
          <a:prstGeom prst="rect">
            <a:avLst/>
          </a:prstGeom>
        </p:spPr>
        <p:txBody>
          <a:bodyPr vert="horz" lIns="91440" tIns="45720" rIns="91440" bIns="45720" rtlCol="0">
            <a:normAutofit/>
          </a:bodyPr>
          <a:lstStyle>
            <a:lvl1pPr marL="342900" indent="-342900">
              <a:lnSpc>
                <a:spcPct val="100000"/>
              </a:lnSpc>
              <a:buFont typeface="Arial"/>
              <a:buChar char="•"/>
              <a:defRPr sz="1800">
                <a:solidFill>
                  <a:srgbClr val="404041"/>
                </a:solidFill>
                <a:latin typeface="Arial"/>
                <a:cs typeface="Arial"/>
              </a:defRPr>
            </a:lvl1pPr>
            <a:lvl2pPr marL="742950" indent="-285750">
              <a:lnSpc>
                <a:spcPct val="100000"/>
              </a:lnSpc>
              <a:buFont typeface="Arial"/>
              <a:buChar char="•"/>
              <a:defRPr sz="1800">
                <a:solidFill>
                  <a:srgbClr val="404041"/>
                </a:solidFill>
                <a:latin typeface="Arial"/>
                <a:cs typeface="Arial"/>
              </a:defRPr>
            </a:lvl2pPr>
            <a:lvl3pPr marL="1143000" indent="-228600">
              <a:lnSpc>
                <a:spcPct val="100000"/>
              </a:lnSpc>
              <a:buFont typeface="Arial"/>
              <a:buChar char="•"/>
              <a:defRPr sz="1800">
                <a:solidFill>
                  <a:srgbClr val="404041"/>
                </a:solidFill>
                <a:latin typeface="Arial"/>
                <a:cs typeface="Arial"/>
              </a:defRPr>
            </a:lvl3pPr>
            <a:lvl4pPr marL="1600200" indent="-228600">
              <a:lnSpc>
                <a:spcPct val="100000"/>
              </a:lnSpc>
              <a:buFont typeface="Arial"/>
              <a:buChar char="•"/>
              <a:defRPr sz="1800">
                <a:solidFill>
                  <a:srgbClr val="404041"/>
                </a:solidFill>
                <a:latin typeface="Arial"/>
                <a:cs typeface="Arial"/>
              </a:defRPr>
            </a:lvl4pPr>
            <a:lvl5pPr marL="2057400" indent="-228600">
              <a:lnSpc>
                <a:spcPct val="100000"/>
              </a:lnSpc>
              <a:buFont typeface="Arial"/>
              <a:buChar char="•"/>
              <a:defRPr sz="1800">
                <a:solidFill>
                  <a:srgbClr val="404041"/>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9"/>
          <p:cNvSpPr>
            <a:spLocks noGrp="1"/>
          </p:cNvSpPr>
          <p:nvPr>
            <p:ph type="pic" sz="quarter" idx="10"/>
          </p:nvPr>
        </p:nvSpPr>
        <p:spPr>
          <a:xfrm>
            <a:off x="5573058" y="0"/>
            <a:ext cx="3570941" cy="5143500"/>
          </a:xfrm>
        </p:spPr>
        <p:txBody>
          <a:bodyPr/>
          <a:lstStyle/>
          <a:p>
            <a:r>
              <a:rPr lang="en-US"/>
              <a:t>Click icon to add picture</a:t>
            </a:r>
          </a:p>
        </p:txBody>
      </p:sp>
      <p:sp>
        <p:nvSpPr>
          <p:cNvPr id="17" name="Rectangle 16"/>
          <p:cNvSpPr/>
          <p:nvPr userDrawn="1"/>
        </p:nvSpPr>
        <p:spPr>
          <a:xfrm>
            <a:off x="0" y="486799"/>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9" name="Group 8"/>
          <p:cNvGrpSpPr/>
          <p:nvPr userDrawn="1"/>
        </p:nvGrpSpPr>
        <p:grpSpPr>
          <a:xfrm>
            <a:off x="635303" y="4661517"/>
            <a:ext cx="387197" cy="528963"/>
            <a:chOff x="635303" y="4661517"/>
            <a:chExt cx="387197" cy="528963"/>
          </a:xfrm>
        </p:grpSpPr>
        <p:sp>
          <p:nvSpPr>
            <p:cNvPr id="11" name="Rectangle 10"/>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grpSp>
    </p:spTree>
    <p:extLst>
      <p:ext uri="{BB962C8B-B14F-4D97-AF65-F5344CB8AC3E}">
        <p14:creationId xmlns:p14="http://schemas.microsoft.com/office/powerpoint/2010/main" val="3220382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only: black">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23348" y="759070"/>
            <a:ext cx="8004409" cy="699065"/>
          </a:xfrm>
        </p:spPr>
        <p:txBody>
          <a:bodyPr>
            <a:normAutofit/>
          </a:bodyPr>
          <a:lstStyle>
            <a:lvl1pPr>
              <a:defRPr sz="3000" b="1" i="0" cap="none" spc="0">
                <a:solidFill>
                  <a:schemeClr val="bg1"/>
                </a:solidFill>
                <a:latin typeface="Arial"/>
                <a:cs typeface="Arial"/>
              </a:defRPr>
            </a:lvl1pPr>
          </a:lstStyle>
          <a:p>
            <a:r>
              <a:rPr lang="en-US" dirty="0"/>
              <a:t>Click to edit master title style</a:t>
            </a:r>
          </a:p>
        </p:txBody>
      </p:sp>
      <p:sp>
        <p:nvSpPr>
          <p:cNvPr id="3" name="Subtitle 2"/>
          <p:cNvSpPr>
            <a:spLocks noGrp="1"/>
          </p:cNvSpPr>
          <p:nvPr>
            <p:ph type="subTitle" idx="1"/>
          </p:nvPr>
        </p:nvSpPr>
        <p:spPr>
          <a:xfrm>
            <a:off x="523348" y="1630404"/>
            <a:ext cx="8011069" cy="2818769"/>
          </a:xfrm>
        </p:spPr>
        <p:txBody>
          <a:bodyPr>
            <a:normAutofit/>
          </a:bodyPr>
          <a:lstStyle>
            <a:lvl1pPr marL="342900" indent="-342900" algn="l">
              <a:lnSpc>
                <a:spcPct val="100000"/>
              </a:lnSpc>
              <a:buFont typeface="+mj-lt"/>
              <a:buAutoNum type="arabicPeriod"/>
              <a:defRPr sz="1800" spc="0">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3" name="Text Placeholder 19"/>
          <p:cNvSpPr>
            <a:spLocks noGrp="1"/>
          </p:cNvSpPr>
          <p:nvPr>
            <p:ph type="body" sz="quarter" idx="10" hasCustomPrompt="1"/>
          </p:nvPr>
        </p:nvSpPr>
        <p:spPr>
          <a:xfrm>
            <a:off x="4833956" y="284947"/>
            <a:ext cx="3700462" cy="252412"/>
          </a:xfrm>
        </p:spPr>
        <p:txBody>
          <a:bodyPr>
            <a:noAutofit/>
          </a:bodyPr>
          <a:lstStyle>
            <a:lvl1pPr marL="0" indent="0" algn="r">
              <a:buNone/>
              <a:defRPr sz="1100" b="0" i="0" spc="0" baseline="0">
                <a:solidFill>
                  <a:srgbClr val="A6A6A6"/>
                </a:solidFill>
                <a:latin typeface="Arial"/>
                <a:cs typeface="Arial"/>
              </a:defRPr>
            </a:lvl1pPr>
          </a:lstStyle>
          <a:p>
            <a:pPr lvl="0"/>
            <a:r>
              <a:rPr lang="en-US" dirty="0"/>
              <a:t>SECTION TITLE OR SUBTITLE</a:t>
            </a:r>
          </a:p>
        </p:txBody>
      </p:sp>
      <p:sp>
        <p:nvSpPr>
          <p:cNvPr id="23" name="Rectangle 22"/>
          <p:cNvSpPr/>
          <p:nvPr userDrawn="1"/>
        </p:nvSpPr>
        <p:spPr>
          <a:xfrm>
            <a:off x="0" y="957832"/>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 name="Group 10"/>
          <p:cNvGrpSpPr/>
          <p:nvPr userDrawn="1"/>
        </p:nvGrpSpPr>
        <p:grpSpPr>
          <a:xfrm>
            <a:off x="-30788" y="4661517"/>
            <a:ext cx="9228667" cy="528963"/>
            <a:chOff x="-30788" y="4661517"/>
            <a:chExt cx="9228667" cy="528963"/>
          </a:xfrm>
        </p:grpSpPr>
        <p:sp>
          <p:nvSpPr>
            <p:cNvPr id="12" name="Rectangle 11"/>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16" name="TextBox 15"/>
            <p:cNvSpPr txBox="1"/>
            <p:nvPr userDrawn="1"/>
          </p:nvSpPr>
          <p:spPr>
            <a:xfrm>
              <a:off x="1030972" y="4800654"/>
              <a:ext cx="3613600" cy="276999"/>
            </a:xfrm>
            <a:prstGeom prst="rect">
              <a:avLst/>
            </a:prstGeom>
            <a:noFill/>
          </p:spPr>
          <p:txBody>
            <a:bodyPr wrap="square" rtlCol="0" anchor="ctr">
              <a:spAutoFit/>
            </a:bodyPr>
            <a:lstStyle/>
            <a:p>
              <a:r>
                <a:rPr lang="en-US" sz="1200" dirty="0">
                  <a:solidFill>
                    <a:srgbClr val="FFFFFF"/>
                  </a:solidFill>
                </a:rPr>
                <a:t>IUPUI</a:t>
              </a:r>
            </a:p>
          </p:txBody>
        </p:sp>
      </p:grpSp>
    </p:spTree>
    <p:extLst>
      <p:ext uri="{BB962C8B-B14F-4D97-AF65-F5344CB8AC3E}">
        <p14:creationId xmlns:p14="http://schemas.microsoft.com/office/powerpoint/2010/main" val="1728351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and photo: black">
    <p:bg>
      <p:bgPr>
        <a:solidFill>
          <a:srgbClr val="252626"/>
        </a:solidFill>
        <a:effectLst/>
      </p:bgPr>
    </p:bg>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30124" y="464386"/>
            <a:ext cx="4560579" cy="779318"/>
          </a:xfrm>
          <a:prstGeom prst="rect">
            <a:avLst/>
          </a:prstGeom>
        </p:spPr>
        <p:txBody>
          <a:bodyPr vert="horz" lIns="91440" tIns="45720" rIns="91440" bIns="45720" rtlCol="0" anchor="ctr">
            <a:noAutofit/>
          </a:bodyPr>
          <a:lstStyle>
            <a:lvl1pPr>
              <a:defRPr sz="3000" b="1" i="0" spc="0">
                <a:solidFill>
                  <a:schemeClr val="bg1"/>
                </a:solidFill>
                <a:latin typeface="Arial"/>
                <a:cs typeface="Arial"/>
              </a:defRPr>
            </a:lvl1pPr>
          </a:lstStyle>
          <a:p>
            <a:r>
              <a:rPr lang="en-US" dirty="0"/>
              <a:t>Click to edit master title style</a:t>
            </a:r>
          </a:p>
        </p:txBody>
      </p:sp>
      <p:sp>
        <p:nvSpPr>
          <p:cNvPr id="8" name="Text Placeholder 2"/>
          <p:cNvSpPr>
            <a:spLocks noGrp="1"/>
          </p:cNvSpPr>
          <p:nvPr>
            <p:ph idx="1"/>
          </p:nvPr>
        </p:nvSpPr>
        <p:spPr>
          <a:xfrm>
            <a:off x="530124" y="1629404"/>
            <a:ext cx="4560579" cy="2801497"/>
          </a:xfrm>
          <a:prstGeom prst="rect">
            <a:avLst/>
          </a:prstGeom>
        </p:spPr>
        <p:txBody>
          <a:bodyPr vert="horz" lIns="91440" tIns="45720" rIns="91440" bIns="45720" rtlCol="0">
            <a:normAutofit/>
          </a:bodyPr>
          <a:lstStyle>
            <a:lvl1pPr marL="342900" indent="-342900">
              <a:lnSpc>
                <a:spcPct val="100000"/>
              </a:lnSpc>
              <a:buFont typeface="Arial"/>
              <a:buChar char="•"/>
              <a:defRPr sz="1800">
                <a:solidFill>
                  <a:schemeClr val="bg1"/>
                </a:solidFill>
                <a:latin typeface="Arial"/>
                <a:cs typeface="Arial"/>
              </a:defRPr>
            </a:lvl1pPr>
            <a:lvl2pPr marL="742950" indent="-285750">
              <a:lnSpc>
                <a:spcPct val="100000"/>
              </a:lnSpc>
              <a:buFont typeface="Arial"/>
              <a:buChar char="•"/>
              <a:defRPr sz="1800">
                <a:solidFill>
                  <a:schemeClr val="bg1"/>
                </a:solidFill>
                <a:latin typeface="Arial"/>
                <a:cs typeface="Arial"/>
              </a:defRPr>
            </a:lvl2pPr>
            <a:lvl3pPr marL="1143000" indent="-228600">
              <a:lnSpc>
                <a:spcPct val="100000"/>
              </a:lnSpc>
              <a:buFont typeface="Arial"/>
              <a:buChar char="•"/>
              <a:defRPr sz="1800">
                <a:solidFill>
                  <a:schemeClr val="bg1"/>
                </a:solidFill>
                <a:latin typeface="Arial"/>
                <a:cs typeface="Arial"/>
              </a:defRPr>
            </a:lvl3pPr>
            <a:lvl4pPr marL="1600200" indent="-228600">
              <a:lnSpc>
                <a:spcPct val="100000"/>
              </a:lnSpc>
              <a:buFont typeface="Arial"/>
              <a:buChar char="•"/>
              <a:defRPr sz="1800">
                <a:solidFill>
                  <a:schemeClr val="bg1"/>
                </a:solidFill>
                <a:latin typeface="Arial"/>
                <a:cs typeface="Arial"/>
              </a:defRPr>
            </a:lvl4pPr>
            <a:lvl5pPr marL="2057400" indent="-228600">
              <a:lnSpc>
                <a:spcPct val="100000"/>
              </a:lnSpc>
              <a:buFont typeface="Arial"/>
              <a:buChar char="•"/>
              <a:defRPr sz="1800">
                <a:solidFill>
                  <a:schemeClr val="bg1"/>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9"/>
          <p:cNvSpPr>
            <a:spLocks noGrp="1"/>
          </p:cNvSpPr>
          <p:nvPr>
            <p:ph type="pic" sz="quarter" idx="10"/>
          </p:nvPr>
        </p:nvSpPr>
        <p:spPr>
          <a:xfrm>
            <a:off x="5564909" y="0"/>
            <a:ext cx="3570941" cy="5143500"/>
          </a:xfrm>
        </p:spPr>
        <p:txBody>
          <a:bodyPr/>
          <a:lstStyle/>
          <a:p>
            <a:r>
              <a:rPr lang="en-US"/>
              <a:t>Click icon to add picture</a:t>
            </a:r>
            <a:endParaRPr lang="en-US" dirty="0"/>
          </a:p>
        </p:txBody>
      </p:sp>
      <p:sp>
        <p:nvSpPr>
          <p:cNvPr id="13" name="Rectangle 12"/>
          <p:cNvSpPr/>
          <p:nvPr userDrawn="1"/>
        </p:nvSpPr>
        <p:spPr>
          <a:xfrm>
            <a:off x="-15847" y="486799"/>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9" name="Group 8"/>
          <p:cNvGrpSpPr/>
          <p:nvPr userDrawn="1"/>
        </p:nvGrpSpPr>
        <p:grpSpPr>
          <a:xfrm>
            <a:off x="635303" y="4661517"/>
            <a:ext cx="387197" cy="528963"/>
            <a:chOff x="635303" y="4661517"/>
            <a:chExt cx="387197" cy="528963"/>
          </a:xfrm>
        </p:grpSpPr>
        <p:sp>
          <p:nvSpPr>
            <p:cNvPr id="12" name="Rectangle 11"/>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grpSp>
    </p:spTree>
    <p:extLst>
      <p:ext uri="{BB962C8B-B14F-4D97-AF65-F5344CB8AC3E}">
        <p14:creationId xmlns:p14="http://schemas.microsoft.com/office/powerpoint/2010/main" val="114336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with footer: white">
    <p:spTree>
      <p:nvGrpSpPr>
        <p:cNvPr id="1" name=""/>
        <p:cNvGrpSpPr/>
        <p:nvPr/>
      </p:nvGrpSpPr>
      <p:grpSpPr>
        <a:xfrm>
          <a:off x="0" y="0"/>
          <a:ext cx="0" cy="0"/>
          <a:chOff x="0" y="0"/>
          <a:chExt cx="0" cy="0"/>
        </a:xfrm>
      </p:grpSpPr>
      <p:grpSp>
        <p:nvGrpSpPr>
          <p:cNvPr id="8" name="Group 7"/>
          <p:cNvGrpSpPr/>
          <p:nvPr userDrawn="1"/>
        </p:nvGrpSpPr>
        <p:grpSpPr>
          <a:xfrm>
            <a:off x="-30788" y="4661517"/>
            <a:ext cx="9228667" cy="528963"/>
            <a:chOff x="-30788" y="4661517"/>
            <a:chExt cx="9228667" cy="528963"/>
          </a:xfrm>
        </p:grpSpPr>
        <p:sp>
          <p:nvSpPr>
            <p:cNvPr id="9" name="Rectangle 8"/>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12" name="TextBox 11"/>
            <p:cNvSpPr txBox="1"/>
            <p:nvPr userDrawn="1"/>
          </p:nvSpPr>
          <p:spPr>
            <a:xfrm>
              <a:off x="1030972" y="4800654"/>
              <a:ext cx="3613600" cy="276999"/>
            </a:xfrm>
            <a:prstGeom prst="rect">
              <a:avLst/>
            </a:prstGeom>
            <a:noFill/>
          </p:spPr>
          <p:txBody>
            <a:bodyPr wrap="square" rtlCol="0" anchor="ctr">
              <a:spAutoFit/>
            </a:bodyPr>
            <a:lstStyle/>
            <a:p>
              <a:r>
                <a:rPr lang="en-US" sz="1200" dirty="0">
                  <a:solidFill>
                    <a:srgbClr val="FFFFFF"/>
                  </a:solidFill>
                </a:rPr>
                <a:t>IUPUI</a:t>
              </a:r>
            </a:p>
          </p:txBody>
        </p:sp>
      </p:grpSp>
    </p:spTree>
    <p:extLst>
      <p:ext uri="{BB962C8B-B14F-4D97-AF65-F5344CB8AC3E}">
        <p14:creationId xmlns:p14="http://schemas.microsoft.com/office/powerpoint/2010/main" val="1315652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with footer: black">
    <p:bg>
      <p:bgPr>
        <a:solidFill>
          <a:srgbClr val="252626"/>
        </a:solidFill>
        <a:effectLst/>
      </p:bgPr>
    </p:bg>
    <p:spTree>
      <p:nvGrpSpPr>
        <p:cNvPr id="1" name=""/>
        <p:cNvGrpSpPr/>
        <p:nvPr/>
      </p:nvGrpSpPr>
      <p:grpSpPr>
        <a:xfrm>
          <a:off x="0" y="0"/>
          <a:ext cx="0" cy="0"/>
          <a:chOff x="0" y="0"/>
          <a:chExt cx="0" cy="0"/>
        </a:xfrm>
      </p:grpSpPr>
      <p:grpSp>
        <p:nvGrpSpPr>
          <p:cNvPr id="4" name="Group 3"/>
          <p:cNvGrpSpPr/>
          <p:nvPr userDrawn="1"/>
        </p:nvGrpSpPr>
        <p:grpSpPr>
          <a:xfrm>
            <a:off x="-30788" y="4661517"/>
            <a:ext cx="9228667" cy="528963"/>
            <a:chOff x="-30788" y="4661517"/>
            <a:chExt cx="9228667" cy="528963"/>
          </a:xfrm>
        </p:grpSpPr>
        <p:sp>
          <p:nvSpPr>
            <p:cNvPr id="12" name="Rectangle 11"/>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16" name="TextBox 15"/>
            <p:cNvSpPr txBox="1"/>
            <p:nvPr userDrawn="1"/>
          </p:nvSpPr>
          <p:spPr>
            <a:xfrm>
              <a:off x="1030972" y="4800654"/>
              <a:ext cx="3613600" cy="276999"/>
            </a:xfrm>
            <a:prstGeom prst="rect">
              <a:avLst/>
            </a:prstGeom>
            <a:noFill/>
          </p:spPr>
          <p:txBody>
            <a:bodyPr wrap="square" rtlCol="0" anchor="ctr">
              <a:spAutoFit/>
            </a:bodyPr>
            <a:lstStyle/>
            <a:p>
              <a:r>
                <a:rPr lang="en-US" sz="1200" dirty="0">
                  <a:solidFill>
                    <a:srgbClr val="FFFFFF"/>
                  </a:solidFill>
                </a:rPr>
                <a:t>IUPUI</a:t>
              </a:r>
            </a:p>
          </p:txBody>
        </p:sp>
      </p:grpSp>
    </p:spTree>
    <p:extLst>
      <p:ext uri="{BB962C8B-B14F-4D97-AF65-F5344CB8AC3E}">
        <p14:creationId xmlns:p14="http://schemas.microsoft.com/office/powerpoint/2010/main" val="7270364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losing slide with IUPUI lockup">
    <p:bg>
      <p:bgPr>
        <a:solidFill>
          <a:srgbClr val="690304"/>
        </a:solidFill>
        <a:effectLst/>
      </p:bgPr>
    </p:bg>
    <p:spTree>
      <p:nvGrpSpPr>
        <p:cNvPr id="1" name=""/>
        <p:cNvGrpSpPr/>
        <p:nvPr/>
      </p:nvGrpSpPr>
      <p:grpSpPr>
        <a:xfrm>
          <a:off x="0" y="0"/>
          <a:ext cx="0" cy="0"/>
          <a:chOff x="0" y="0"/>
          <a:chExt cx="0" cy="0"/>
        </a:xfrm>
      </p:grpSpPr>
      <p:sp>
        <p:nvSpPr>
          <p:cNvPr id="8" name="Text Placeholder 2"/>
          <p:cNvSpPr>
            <a:spLocks noGrp="1"/>
          </p:cNvSpPr>
          <p:nvPr userDrawn="1">
            <p:ph idx="1"/>
          </p:nvPr>
        </p:nvSpPr>
        <p:spPr>
          <a:xfrm>
            <a:off x="536602" y="680397"/>
            <a:ext cx="7859185" cy="2721665"/>
          </a:xfrm>
          <a:prstGeom prst="rect">
            <a:avLst/>
          </a:prstGeom>
        </p:spPr>
        <p:txBody>
          <a:bodyPr vert="horz" lIns="91440" tIns="45720" rIns="91440" bIns="45720" rtlCol="0">
            <a:normAutofit/>
          </a:bodyPr>
          <a:lstStyle>
            <a:lvl1pPr marL="0" indent="0">
              <a:lnSpc>
                <a:spcPct val="100000"/>
              </a:lnSpc>
              <a:buNone/>
              <a:defRPr sz="1800">
                <a:solidFill>
                  <a:schemeClr val="bg1"/>
                </a:solidFill>
                <a:latin typeface="Arial"/>
                <a:cs typeface="Arial"/>
              </a:defRPr>
            </a:lvl1pPr>
            <a:lvl2pPr marL="457200" indent="0">
              <a:lnSpc>
                <a:spcPct val="100000"/>
              </a:lnSpc>
              <a:buNone/>
              <a:defRPr sz="1600">
                <a:solidFill>
                  <a:schemeClr val="bg1"/>
                </a:solidFill>
                <a:latin typeface="Arial"/>
                <a:cs typeface="Arial"/>
              </a:defRPr>
            </a:lvl2pPr>
            <a:lvl3pPr marL="914400" indent="0">
              <a:lnSpc>
                <a:spcPct val="100000"/>
              </a:lnSpc>
              <a:buNone/>
              <a:defRPr sz="1600">
                <a:solidFill>
                  <a:schemeClr val="bg1"/>
                </a:solidFill>
                <a:latin typeface="Arial"/>
                <a:cs typeface="Arial"/>
              </a:defRPr>
            </a:lvl3pPr>
            <a:lvl4pPr marL="1371600" indent="0">
              <a:lnSpc>
                <a:spcPct val="100000"/>
              </a:lnSpc>
              <a:buNone/>
              <a:defRPr sz="1600">
                <a:solidFill>
                  <a:schemeClr val="bg1"/>
                </a:solidFill>
                <a:latin typeface="Arial"/>
                <a:cs typeface="Arial"/>
              </a:defRPr>
            </a:lvl4pPr>
            <a:lvl5pPr>
              <a:lnSpc>
                <a:spcPct val="100000"/>
              </a:lnSpc>
              <a:defRPr sz="1600">
                <a:solidFill>
                  <a:schemeClr val="bg1"/>
                </a:solidFill>
                <a:latin typeface="Arial"/>
                <a:cs typeface="Arial"/>
              </a:defRPr>
            </a:lvl5pPr>
          </a:lstStyle>
          <a:p>
            <a:pPr lvl="0"/>
            <a:r>
              <a:rPr lang="en-US"/>
              <a:t>Click to edit Master text styles</a:t>
            </a:r>
          </a:p>
        </p:txBody>
      </p:sp>
      <p:sp>
        <p:nvSpPr>
          <p:cNvPr id="10" name="Rectangle 9"/>
          <p:cNvSpPr/>
          <p:nvPr userDrawn="1"/>
        </p:nvSpPr>
        <p:spPr>
          <a:xfrm>
            <a:off x="-15847" y="680397"/>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5387AF4E-BEE0-7640-83CF-38AF6CF315C5}"/>
              </a:ext>
            </a:extLst>
          </p:cNvPr>
          <p:cNvPicPr>
            <a:picLocks noChangeAspect="1"/>
          </p:cNvPicPr>
          <p:nvPr userDrawn="1"/>
        </p:nvPicPr>
        <p:blipFill>
          <a:blip r:embed="rId2"/>
          <a:stretch>
            <a:fillRect/>
          </a:stretch>
        </p:blipFill>
        <p:spPr>
          <a:xfrm>
            <a:off x="635303" y="4070964"/>
            <a:ext cx="1973940" cy="716626"/>
          </a:xfrm>
          <a:prstGeom prst="rect">
            <a:avLst/>
          </a:prstGeom>
        </p:spPr>
      </p:pic>
      <p:sp>
        <p:nvSpPr>
          <p:cNvPr id="7" name="Rectangle 6">
            <a:extLst>
              <a:ext uri="{FF2B5EF4-FFF2-40B4-BE49-F238E27FC236}">
                <a16:creationId xmlns:a16="http://schemas.microsoft.com/office/drawing/2014/main" id="{77C04367-EC7C-3642-9AC9-D11792B66E28}"/>
              </a:ext>
            </a:extLst>
          </p:cNvPr>
          <p:cNvSpPr/>
          <p:nvPr userDrawn="1"/>
        </p:nvSpPr>
        <p:spPr>
          <a:xfrm>
            <a:off x="635303" y="4728117"/>
            <a:ext cx="605133" cy="41538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9661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61892" y="634604"/>
            <a:ext cx="6802482" cy="8572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61892" y="1589938"/>
            <a:ext cx="6802482" cy="321528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69" r:id="rId1"/>
    <p:sldLayoutId id="2147493467" r:id="rId2"/>
    <p:sldLayoutId id="2147493472" r:id="rId3"/>
    <p:sldLayoutId id="2147493457" r:id="rId4"/>
    <p:sldLayoutId id="2147493456" r:id="rId5"/>
    <p:sldLayoutId id="2147493474" r:id="rId6"/>
    <p:sldLayoutId id="2147493475" r:id="rId7"/>
    <p:sldLayoutId id="2147493476" r:id="rId8"/>
    <p:sldLayoutId id="2147493477" r:id="rId9"/>
  </p:sldLayoutIdLst>
  <p:txStyles>
    <p:titleStyle>
      <a:lvl1pPr algn="l" defTabSz="457200" rtl="0" eaLnBrk="1" latinLnBrk="0" hangingPunct="1">
        <a:spcBef>
          <a:spcPct val="0"/>
        </a:spcBef>
        <a:buNone/>
        <a:defRPr sz="3200" b="1" i="0" kern="100" spc="0">
          <a:solidFill>
            <a:schemeClr val="tx1"/>
          </a:solidFill>
          <a:latin typeface="Arial"/>
          <a:ea typeface="+mj-ea"/>
          <a:cs typeface="Arial"/>
        </a:defRPr>
      </a:lvl1pPr>
    </p:titleStyle>
    <p:bodyStyle>
      <a:lvl1pPr marL="342900" indent="-342900" algn="l" defTabSz="457200" rtl="0" eaLnBrk="1" latinLnBrk="0" hangingPunct="1">
        <a:lnSpc>
          <a:spcPct val="100000"/>
        </a:lnSpc>
        <a:spcBef>
          <a:spcPts val="0"/>
        </a:spcBef>
        <a:spcAft>
          <a:spcPts val="1800"/>
        </a:spcAft>
        <a:buClr>
          <a:schemeClr val="tx1">
            <a:lumMod val="50000"/>
            <a:lumOff val="50000"/>
          </a:schemeClr>
        </a:buClr>
        <a:buSzPct val="100000"/>
        <a:buFont typeface="Wingdings" charset="2"/>
        <a:buChar char="§"/>
        <a:defRPr sz="1800" kern="1200">
          <a:solidFill>
            <a:schemeClr val="tx1"/>
          </a:solidFill>
          <a:latin typeface="Arial"/>
          <a:ea typeface="+mn-ea"/>
          <a:cs typeface="Arial"/>
        </a:defRPr>
      </a:lvl1pPr>
      <a:lvl2pPr marL="742950" indent="-28575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2pPr>
      <a:lvl3pPr marL="11430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3pPr>
      <a:lvl4pPr marL="16002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4pPr>
      <a:lvl5pPr marL="20574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8" Type="http://schemas.openxmlformats.org/officeDocument/2006/relationships/hyperlink" Target="https://www.carl-abrc.ca/measuring-impact/carl-data-visualization-toolkit/" TargetMode="External"/><Relationship Id="rId3" Type="http://schemas.openxmlformats.org/officeDocument/2006/relationships/diagramLayout" Target="../diagrams/layout2.xml"/><Relationship Id="rId7" Type="http://schemas.openxmlformats.org/officeDocument/2006/relationships/hyperlink" Target="https://sparcopen.org/our-work/negotiation-resources/data-analysis/data-visualization-for-collection-development/" TargetMode="Externa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hyperlink" Target="https://datastudio.google.com/" TargetMode="Externa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Data Visualization in Collections: Demonstrating Value</a:t>
            </a:r>
          </a:p>
        </p:txBody>
      </p:sp>
      <p:sp>
        <p:nvSpPr>
          <p:cNvPr id="3" name="Text Placeholder 2"/>
          <p:cNvSpPr>
            <a:spLocks noGrp="1"/>
          </p:cNvSpPr>
          <p:nvPr>
            <p:ph type="body" sz="quarter" idx="10"/>
          </p:nvPr>
        </p:nvSpPr>
        <p:spPr/>
        <p:txBody>
          <a:bodyPr/>
          <a:lstStyle/>
          <a:p>
            <a:r>
              <a:rPr lang="en-US" dirty="0"/>
              <a:t>IUPUI</a:t>
            </a:r>
          </a:p>
        </p:txBody>
      </p:sp>
      <p:sp>
        <p:nvSpPr>
          <p:cNvPr id="4" name="Text Placeholder 3"/>
          <p:cNvSpPr>
            <a:spLocks noGrp="1"/>
          </p:cNvSpPr>
          <p:nvPr>
            <p:ph type="body" sz="quarter" idx="11"/>
          </p:nvPr>
        </p:nvSpPr>
        <p:spPr/>
        <p:txBody>
          <a:bodyPr/>
          <a:lstStyle/>
          <a:p>
            <a:r>
              <a:rPr lang="en-US"/>
              <a:t>KATHARINE MACY, UNIVERSITY </a:t>
            </a:r>
            <a:r>
              <a:rPr lang="en-US" dirty="0"/>
              <a:t>LIBRARY</a:t>
            </a:r>
          </a:p>
        </p:txBody>
      </p:sp>
    </p:spTree>
    <p:extLst>
      <p:ext uri="{BB962C8B-B14F-4D97-AF65-F5344CB8AC3E}">
        <p14:creationId xmlns:p14="http://schemas.microsoft.com/office/powerpoint/2010/main" val="919017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9BF501F-C372-26C7-A111-3DF9900421D4}"/>
              </a:ext>
            </a:extLst>
          </p:cNvPr>
          <p:cNvPicPr>
            <a:picLocks noChangeAspect="1"/>
          </p:cNvPicPr>
          <p:nvPr/>
        </p:nvPicPr>
        <p:blipFill>
          <a:blip r:embed="rId2"/>
          <a:stretch>
            <a:fillRect/>
          </a:stretch>
        </p:blipFill>
        <p:spPr>
          <a:xfrm>
            <a:off x="1738859" y="0"/>
            <a:ext cx="6891479" cy="5175014"/>
          </a:xfrm>
          <a:prstGeom prst="rect">
            <a:avLst/>
          </a:prstGeom>
        </p:spPr>
      </p:pic>
    </p:spTree>
    <p:extLst>
      <p:ext uri="{BB962C8B-B14F-4D97-AF65-F5344CB8AC3E}">
        <p14:creationId xmlns:p14="http://schemas.microsoft.com/office/powerpoint/2010/main" val="25717097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571A0E-A145-9009-A5F8-AC0C8506873C}"/>
              </a:ext>
            </a:extLst>
          </p:cNvPr>
          <p:cNvSpPr>
            <a:spLocks noGrp="1"/>
          </p:cNvSpPr>
          <p:nvPr>
            <p:ph type="ctrTitle"/>
          </p:nvPr>
        </p:nvSpPr>
        <p:spPr/>
        <p:txBody>
          <a:bodyPr>
            <a:noAutofit/>
          </a:bodyPr>
          <a:lstStyle/>
          <a:p>
            <a:r>
              <a:rPr lang="en-US" sz="2400" dirty="0"/>
              <a:t>Some Project Lessons from Next Generation 2.0</a:t>
            </a:r>
          </a:p>
        </p:txBody>
      </p:sp>
      <p:sp>
        <p:nvSpPr>
          <p:cNvPr id="4" name="Content Placeholder 3">
            <a:extLst>
              <a:ext uri="{FF2B5EF4-FFF2-40B4-BE49-F238E27FC236}">
                <a16:creationId xmlns:a16="http://schemas.microsoft.com/office/drawing/2014/main" id="{7D19A842-F299-F5D7-A56B-C31FAFE51602}"/>
              </a:ext>
            </a:extLst>
          </p:cNvPr>
          <p:cNvSpPr>
            <a:spLocks noGrp="1"/>
          </p:cNvSpPr>
          <p:nvPr>
            <p:ph idx="1"/>
          </p:nvPr>
        </p:nvSpPr>
        <p:spPr>
          <a:xfrm>
            <a:off x="518824" y="1629404"/>
            <a:ext cx="8015594" cy="3051453"/>
          </a:xfrm>
        </p:spPr>
        <p:txBody>
          <a:bodyPr>
            <a:normAutofit fontScale="70000" lnSpcReduction="20000"/>
          </a:bodyPr>
          <a:lstStyle/>
          <a:p>
            <a:r>
              <a:rPr lang="en-US" dirty="0"/>
              <a:t>Considering the changing landscape of higher education and the fiduciary pressures faced, libraries must address value and data visualization may help express that part of our story.</a:t>
            </a:r>
          </a:p>
          <a:p>
            <a:r>
              <a:rPr lang="en-US" dirty="0"/>
              <a:t>Data visualization can be a tool to strategically address concerns of people with different change styles (comfort with change).</a:t>
            </a:r>
          </a:p>
          <a:p>
            <a:r>
              <a:rPr lang="en-US" dirty="0"/>
              <a:t>Value alignment is important when leading. The stakeholder analysis was intended to uncover key questions and help discover what our stakeholders find important.</a:t>
            </a:r>
          </a:p>
          <a:p>
            <a:r>
              <a:rPr lang="en-US" dirty="0"/>
              <a:t>Diversity, Equity, Inclusion, and Antiracism practices is critical as we evaluate practices and processed moving forward. Data visualization can aid it understanding our data around collections and DEIA. One visualization in the queue to be created is evaluating the collecting patterns since the move to patron driven acquisitions for books in 2019.</a:t>
            </a:r>
          </a:p>
          <a:p>
            <a:r>
              <a:rPr lang="en-US" dirty="0"/>
              <a:t>Data visualization is a way to help break down information silos that lead to organization dysfunction. </a:t>
            </a:r>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35667688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42407" y="1351663"/>
            <a:ext cx="7859185" cy="2440174"/>
          </a:xfrm>
        </p:spPr>
        <p:txBody>
          <a:bodyPr numCol="3">
            <a:normAutofit fontScale="92500" lnSpcReduction="10000"/>
          </a:bodyPr>
          <a:lstStyle/>
          <a:p>
            <a:r>
              <a:rPr lang="en-US" dirty="0"/>
              <a:t>Kristi Palmer</a:t>
            </a:r>
          </a:p>
          <a:p>
            <a:r>
              <a:rPr lang="en-US" dirty="0"/>
              <a:t>Tina Baich</a:t>
            </a:r>
          </a:p>
          <a:p>
            <a:r>
              <a:rPr lang="en-US" dirty="0"/>
              <a:t>Sara Lowe</a:t>
            </a:r>
          </a:p>
          <a:p>
            <a:r>
              <a:rPr lang="en-US" dirty="0"/>
              <a:t>Willie Miller</a:t>
            </a:r>
          </a:p>
          <a:p>
            <a:r>
              <a:rPr lang="en-US" dirty="0"/>
              <a:t>Kevin Petsche</a:t>
            </a:r>
          </a:p>
          <a:p>
            <a:r>
              <a:rPr lang="en-US" dirty="0"/>
              <a:t>Jere Odell</a:t>
            </a:r>
          </a:p>
          <a:p>
            <a:r>
              <a:rPr lang="en-US" dirty="0"/>
              <a:t>IFC Library Affairs Committee</a:t>
            </a:r>
          </a:p>
          <a:p>
            <a:r>
              <a:rPr lang="en-US" dirty="0"/>
              <a:t>UL Educational Services</a:t>
            </a:r>
          </a:p>
          <a:p>
            <a:r>
              <a:rPr lang="en-US" dirty="0"/>
              <a:t>UL Collection Working Group</a:t>
            </a:r>
          </a:p>
          <a:p>
            <a:r>
              <a:rPr lang="en-US" dirty="0"/>
              <a:t>Gina </a:t>
            </a:r>
            <a:r>
              <a:rPr lang="en-US" dirty="0" err="1"/>
              <a:t>Gibau</a:t>
            </a:r>
            <a:endParaRPr lang="en-US" dirty="0"/>
          </a:p>
          <a:p>
            <a:r>
              <a:rPr lang="en-US" dirty="0"/>
              <a:t>Kathy Grove</a:t>
            </a:r>
          </a:p>
          <a:p>
            <a:r>
              <a:rPr lang="en-US" dirty="0"/>
              <a:t>Next Generation 2.0 Staff</a:t>
            </a:r>
          </a:p>
        </p:txBody>
      </p:sp>
      <p:sp>
        <p:nvSpPr>
          <p:cNvPr id="3" name="TextBox 2">
            <a:extLst>
              <a:ext uri="{FF2B5EF4-FFF2-40B4-BE49-F238E27FC236}">
                <a16:creationId xmlns:a16="http://schemas.microsoft.com/office/drawing/2014/main" id="{6A96B8BE-1E1D-2AEF-BF9F-3A85A2BDE201}"/>
              </a:ext>
            </a:extLst>
          </p:cNvPr>
          <p:cNvSpPr txBox="1"/>
          <p:nvPr/>
        </p:nvSpPr>
        <p:spPr>
          <a:xfrm>
            <a:off x="696686" y="312057"/>
            <a:ext cx="5348514" cy="830997"/>
          </a:xfrm>
          <a:prstGeom prst="rect">
            <a:avLst/>
          </a:prstGeom>
          <a:noFill/>
        </p:spPr>
        <p:txBody>
          <a:bodyPr wrap="square" rtlCol="0">
            <a:spAutoFit/>
          </a:bodyPr>
          <a:lstStyle/>
          <a:p>
            <a:r>
              <a:rPr lang="en-US" sz="4800" dirty="0">
                <a:solidFill>
                  <a:schemeClr val="bg1"/>
                </a:solidFill>
              </a:rPr>
              <a:t>Thank you!</a:t>
            </a:r>
          </a:p>
        </p:txBody>
      </p:sp>
    </p:spTree>
    <p:extLst>
      <p:ext uri="{BB962C8B-B14F-4D97-AF65-F5344CB8AC3E}">
        <p14:creationId xmlns:p14="http://schemas.microsoft.com/office/powerpoint/2010/main" val="2799699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B5DB782-0407-8A24-A128-CCA614376779}"/>
              </a:ext>
            </a:extLst>
          </p:cNvPr>
          <p:cNvSpPr>
            <a:spLocks noGrp="1"/>
          </p:cNvSpPr>
          <p:nvPr>
            <p:ph idx="1"/>
          </p:nvPr>
        </p:nvSpPr>
        <p:spPr/>
        <p:txBody>
          <a:bodyPr anchor="ctr">
            <a:normAutofit/>
          </a:bodyPr>
          <a:lstStyle/>
          <a:p>
            <a:pPr algn="ctr"/>
            <a:r>
              <a:rPr lang="en-US" sz="6600" dirty="0"/>
              <a:t>Value is complex</a:t>
            </a:r>
          </a:p>
        </p:txBody>
      </p:sp>
    </p:spTree>
    <p:extLst>
      <p:ext uri="{BB962C8B-B14F-4D97-AF65-F5344CB8AC3E}">
        <p14:creationId xmlns:p14="http://schemas.microsoft.com/office/powerpoint/2010/main" val="2283865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4F4E4D13-3BE8-5B68-C9CA-A2631AEA4AB0}"/>
              </a:ext>
            </a:extLst>
          </p:cNvPr>
          <p:cNvGraphicFramePr/>
          <p:nvPr>
            <p:extLst>
              <p:ext uri="{D42A27DB-BD31-4B8C-83A1-F6EECF244321}">
                <p14:modId xmlns:p14="http://schemas.microsoft.com/office/powerpoint/2010/main" val="1124649974"/>
              </p:ext>
            </p:extLst>
          </p:nvPr>
        </p:nvGraphicFramePr>
        <p:xfrm>
          <a:off x="254000" y="609600"/>
          <a:ext cx="8686800" cy="39941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EB597CD0-FDD8-831B-72C9-75AC88F5AF55}"/>
              </a:ext>
            </a:extLst>
          </p:cNvPr>
          <p:cNvSpPr txBox="1"/>
          <p:nvPr/>
        </p:nvSpPr>
        <p:spPr>
          <a:xfrm>
            <a:off x="3367314" y="78085"/>
            <a:ext cx="5036457" cy="769441"/>
          </a:xfrm>
          <a:prstGeom prst="rect">
            <a:avLst/>
          </a:prstGeom>
          <a:noFill/>
        </p:spPr>
        <p:txBody>
          <a:bodyPr wrap="square" rtlCol="0">
            <a:spAutoFit/>
          </a:bodyPr>
          <a:lstStyle/>
          <a:p>
            <a:pPr algn="r"/>
            <a:r>
              <a:rPr lang="en-US" sz="4400" dirty="0"/>
              <a:t>Project Workflows</a:t>
            </a:r>
          </a:p>
        </p:txBody>
      </p:sp>
    </p:spTree>
    <p:extLst>
      <p:ext uri="{BB962C8B-B14F-4D97-AF65-F5344CB8AC3E}">
        <p14:creationId xmlns:p14="http://schemas.microsoft.com/office/powerpoint/2010/main" val="365146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1CDFA1C2-BBE2-24E9-D4D7-F73038B8BA40}"/>
              </a:ext>
            </a:extLst>
          </p:cNvPr>
          <p:cNvGraphicFramePr/>
          <p:nvPr>
            <p:extLst>
              <p:ext uri="{D42A27DB-BD31-4B8C-83A1-F6EECF244321}">
                <p14:modId xmlns:p14="http://schemas.microsoft.com/office/powerpoint/2010/main" val="3841921888"/>
              </p:ext>
            </p:extLst>
          </p:nvPr>
        </p:nvGraphicFramePr>
        <p:xfrm>
          <a:off x="228600" y="166916"/>
          <a:ext cx="8686800" cy="7257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a:extLst>
              <a:ext uri="{FF2B5EF4-FFF2-40B4-BE49-F238E27FC236}">
                <a16:creationId xmlns:a16="http://schemas.microsoft.com/office/drawing/2014/main" id="{7C2D93FC-0538-A0BE-0E90-EC54FF443939}"/>
              </a:ext>
            </a:extLst>
          </p:cNvPr>
          <p:cNvSpPr txBox="1"/>
          <p:nvPr/>
        </p:nvSpPr>
        <p:spPr>
          <a:xfrm>
            <a:off x="551543" y="1088571"/>
            <a:ext cx="8062686" cy="1569660"/>
          </a:xfrm>
          <a:prstGeom prst="rect">
            <a:avLst/>
          </a:prstGeom>
          <a:noFill/>
        </p:spPr>
        <p:txBody>
          <a:bodyPr wrap="square" rtlCol="0">
            <a:spAutoFit/>
          </a:bodyPr>
          <a:lstStyle/>
          <a:p>
            <a:pPr marL="285750" indent="-285750">
              <a:buFont typeface="Arial" panose="020B0604020202020204" pitchFamily="34" charset="0"/>
              <a:buChar char="•"/>
            </a:pPr>
            <a:r>
              <a:rPr lang="en-US" sz="3200" dirty="0">
                <a:solidFill>
                  <a:srgbClr val="990000"/>
                </a:solidFill>
                <a:hlinkClick r:id="rId7">
                  <a:extLst>
                    <a:ext uri="{A12FA001-AC4F-418D-AE19-62706E023703}">
                      <ahyp:hlinkClr xmlns:ahyp="http://schemas.microsoft.com/office/drawing/2018/hyperlinkcolor" val="tx"/>
                    </a:ext>
                  </a:extLst>
                </a:hlinkClick>
              </a:rPr>
              <a:t>Data Visualization </a:t>
            </a:r>
            <a:r>
              <a:rPr lang="en-US" sz="3200" dirty="0"/>
              <a:t>at other institutions</a:t>
            </a:r>
          </a:p>
          <a:p>
            <a:pPr marL="285750" indent="-285750">
              <a:buFont typeface="Arial" panose="020B0604020202020204" pitchFamily="34" charset="0"/>
              <a:buChar char="•"/>
            </a:pPr>
            <a:r>
              <a:rPr lang="en-US" sz="3200" dirty="0">
                <a:solidFill>
                  <a:srgbClr val="990000"/>
                </a:solidFill>
                <a:hlinkClick r:id="rId8">
                  <a:extLst>
                    <a:ext uri="{A12FA001-AC4F-418D-AE19-62706E023703}">
                      <ahyp:hlinkClr xmlns:ahyp="http://schemas.microsoft.com/office/drawing/2018/hyperlinkcolor" val="tx"/>
                    </a:ext>
                  </a:extLst>
                </a:hlinkClick>
              </a:rPr>
              <a:t>CARL Data Visualization Toolkit</a:t>
            </a:r>
            <a:endParaRPr lang="en-US" sz="3200" dirty="0">
              <a:solidFill>
                <a:srgbClr val="990000"/>
              </a:solidFill>
            </a:endParaRPr>
          </a:p>
          <a:p>
            <a:pPr marL="285750" indent="-285750">
              <a:buFont typeface="Arial" panose="020B0604020202020204" pitchFamily="34" charset="0"/>
              <a:buChar char="•"/>
            </a:pPr>
            <a:r>
              <a:rPr lang="en-US" sz="3200" dirty="0">
                <a:solidFill>
                  <a:srgbClr val="990000"/>
                </a:solidFill>
                <a:hlinkClick r:id="rId9">
                  <a:extLst>
                    <a:ext uri="{A12FA001-AC4F-418D-AE19-62706E023703}">
                      <ahyp:hlinkClr xmlns:ahyp="http://schemas.microsoft.com/office/drawing/2018/hyperlinkcolor" val="tx"/>
                    </a:ext>
                  </a:extLst>
                </a:hlinkClick>
              </a:rPr>
              <a:t>Google </a:t>
            </a:r>
            <a:r>
              <a:rPr lang="en-US" sz="3200" dirty="0" err="1">
                <a:solidFill>
                  <a:srgbClr val="990000"/>
                </a:solidFill>
                <a:hlinkClick r:id="rId9">
                  <a:extLst>
                    <a:ext uri="{A12FA001-AC4F-418D-AE19-62706E023703}">
                      <ahyp:hlinkClr xmlns:ahyp="http://schemas.microsoft.com/office/drawing/2018/hyperlinkcolor" val="tx"/>
                    </a:ext>
                  </a:extLst>
                </a:hlinkClick>
              </a:rPr>
              <a:t>DataStudio</a:t>
            </a:r>
            <a:endParaRPr lang="en-US" sz="3200" dirty="0">
              <a:solidFill>
                <a:srgbClr val="990000"/>
              </a:solidFill>
            </a:endParaRPr>
          </a:p>
        </p:txBody>
      </p:sp>
    </p:spTree>
    <p:extLst>
      <p:ext uri="{BB962C8B-B14F-4D97-AF65-F5344CB8AC3E}">
        <p14:creationId xmlns:p14="http://schemas.microsoft.com/office/powerpoint/2010/main" val="2100647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5627414F-8A28-3D30-0924-FD6E6FC00347}"/>
              </a:ext>
            </a:extLst>
          </p:cNvPr>
          <p:cNvGraphicFramePr/>
          <p:nvPr>
            <p:extLst>
              <p:ext uri="{D42A27DB-BD31-4B8C-83A1-F6EECF244321}">
                <p14:modId xmlns:p14="http://schemas.microsoft.com/office/powerpoint/2010/main" val="1360444840"/>
              </p:ext>
            </p:extLst>
          </p:nvPr>
        </p:nvGraphicFramePr>
        <p:xfrm>
          <a:off x="254000" y="177799"/>
          <a:ext cx="8686800" cy="6495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Table 4">
            <a:extLst>
              <a:ext uri="{FF2B5EF4-FFF2-40B4-BE49-F238E27FC236}">
                <a16:creationId xmlns:a16="http://schemas.microsoft.com/office/drawing/2014/main" id="{D6312140-0E84-AA5E-6494-C0770CF7DA15}"/>
              </a:ext>
            </a:extLst>
          </p:cNvPr>
          <p:cNvGraphicFramePr>
            <a:graphicFrameLocks noGrp="1"/>
          </p:cNvGraphicFramePr>
          <p:nvPr>
            <p:extLst>
              <p:ext uri="{D42A27DB-BD31-4B8C-83A1-F6EECF244321}">
                <p14:modId xmlns:p14="http://schemas.microsoft.com/office/powerpoint/2010/main" val="4292747888"/>
              </p:ext>
            </p:extLst>
          </p:nvPr>
        </p:nvGraphicFramePr>
        <p:xfrm>
          <a:off x="1441554" y="1041921"/>
          <a:ext cx="6096000" cy="1833880"/>
        </p:xfrm>
        <a:graphic>
          <a:graphicData uri="http://schemas.openxmlformats.org/drawingml/2006/table">
            <a:tbl>
              <a:tblPr firstRow="1" bandRow="1">
                <a:tableStyleId>{21E4AEA4-8DFA-4A89-87EB-49C32662AFE0}</a:tableStyleId>
              </a:tblPr>
              <a:tblGrid>
                <a:gridCol w="3048000">
                  <a:extLst>
                    <a:ext uri="{9D8B030D-6E8A-4147-A177-3AD203B41FA5}">
                      <a16:colId xmlns:a16="http://schemas.microsoft.com/office/drawing/2014/main" val="1067011325"/>
                    </a:ext>
                  </a:extLst>
                </a:gridCol>
                <a:gridCol w="3048000">
                  <a:extLst>
                    <a:ext uri="{9D8B030D-6E8A-4147-A177-3AD203B41FA5}">
                      <a16:colId xmlns:a16="http://schemas.microsoft.com/office/drawing/2014/main" val="2657216344"/>
                    </a:ext>
                  </a:extLst>
                </a:gridCol>
              </a:tblGrid>
              <a:tr h="370840">
                <a:tc>
                  <a:txBody>
                    <a:bodyPr/>
                    <a:lstStyle/>
                    <a:p>
                      <a:r>
                        <a:rPr lang="en-US" dirty="0"/>
                        <a:t>Internal Stakeholders</a:t>
                      </a:r>
                    </a:p>
                  </a:txBody>
                  <a:tcPr/>
                </a:tc>
                <a:tc>
                  <a:txBody>
                    <a:bodyPr/>
                    <a:lstStyle/>
                    <a:p>
                      <a:r>
                        <a:rPr lang="en-US" dirty="0"/>
                        <a:t>External Stakeholders</a:t>
                      </a:r>
                    </a:p>
                  </a:txBody>
                  <a:tcPr/>
                </a:tc>
                <a:extLst>
                  <a:ext uri="{0D108BD9-81ED-4DB2-BD59-A6C34878D82A}">
                    <a16:rowId xmlns:a16="http://schemas.microsoft.com/office/drawing/2014/main" val="738151883"/>
                  </a:ext>
                </a:extLst>
              </a:tr>
              <a:tr h="370840">
                <a:tc>
                  <a:txBody>
                    <a:bodyPr/>
                    <a:lstStyle/>
                    <a:p>
                      <a:r>
                        <a:rPr lang="en-US" dirty="0"/>
                        <a:t>Library Administration</a:t>
                      </a:r>
                    </a:p>
                    <a:p>
                      <a:r>
                        <a:rPr lang="en-US" dirty="0"/>
                        <a:t>Library Council</a:t>
                      </a:r>
                    </a:p>
                    <a:p>
                      <a:r>
                        <a:rPr lang="en-US" dirty="0"/>
                        <a:t>Subject Liaison Librarians</a:t>
                      </a:r>
                    </a:p>
                    <a:p>
                      <a:r>
                        <a:rPr lang="en-US" dirty="0"/>
                        <a:t>Collection Working Group </a:t>
                      </a:r>
                    </a:p>
                  </a:txBody>
                  <a:tcPr/>
                </a:tc>
                <a:tc>
                  <a:txBody>
                    <a:bodyPr/>
                    <a:lstStyle/>
                    <a:p>
                      <a:r>
                        <a:rPr lang="en-US" dirty="0"/>
                        <a:t>Students</a:t>
                      </a:r>
                    </a:p>
                    <a:p>
                      <a:r>
                        <a:rPr lang="en-US" dirty="0"/>
                        <a:t>Teaching Faculty</a:t>
                      </a:r>
                    </a:p>
                    <a:p>
                      <a:r>
                        <a:rPr lang="en-US" dirty="0"/>
                        <a:t>Research Faculty</a:t>
                      </a:r>
                    </a:p>
                    <a:p>
                      <a:r>
                        <a:rPr lang="en-US" dirty="0"/>
                        <a:t>University Administration</a:t>
                      </a:r>
                    </a:p>
                    <a:p>
                      <a:r>
                        <a:rPr lang="en-US" dirty="0"/>
                        <a:t>Community</a:t>
                      </a:r>
                    </a:p>
                  </a:txBody>
                  <a:tcPr/>
                </a:tc>
                <a:extLst>
                  <a:ext uri="{0D108BD9-81ED-4DB2-BD59-A6C34878D82A}">
                    <a16:rowId xmlns:a16="http://schemas.microsoft.com/office/drawing/2014/main" val="149909868"/>
                  </a:ext>
                </a:extLst>
              </a:tr>
            </a:tbl>
          </a:graphicData>
        </a:graphic>
      </p:graphicFrame>
      <p:sp>
        <p:nvSpPr>
          <p:cNvPr id="5" name="TextBox 4">
            <a:extLst>
              <a:ext uri="{FF2B5EF4-FFF2-40B4-BE49-F238E27FC236}">
                <a16:creationId xmlns:a16="http://schemas.microsoft.com/office/drawing/2014/main" id="{406D7742-D242-CB08-4439-4A4DF0CA5499}"/>
              </a:ext>
            </a:extLst>
          </p:cNvPr>
          <p:cNvSpPr txBox="1"/>
          <p:nvPr/>
        </p:nvSpPr>
        <p:spPr>
          <a:xfrm>
            <a:off x="314793" y="3057993"/>
            <a:ext cx="8934137" cy="2123658"/>
          </a:xfrm>
          <a:prstGeom prst="rect">
            <a:avLst/>
          </a:prstGeom>
          <a:noFill/>
        </p:spPr>
        <p:txBody>
          <a:bodyPr wrap="square" rtlCol="0">
            <a:spAutoFit/>
          </a:bodyPr>
          <a:lstStyle/>
          <a:p>
            <a:r>
              <a:rPr lang="en-US" sz="1600" dirty="0"/>
              <a:t>Meetings &amp; Surveys focused on the key groups above for the pilot creation of the dashboard.</a:t>
            </a:r>
          </a:p>
          <a:p>
            <a:endParaRPr lang="en-US" sz="1600" dirty="0"/>
          </a:p>
          <a:p>
            <a:r>
              <a:rPr lang="en-US" sz="1600" dirty="0"/>
              <a:t>In May 2022, a library wide survey was distributed to gain additional perspectives on how collection data is used by all library faculty &amp; staff that will inform future development of dashboard visualizations, as well as the work of the </a:t>
            </a:r>
            <a:r>
              <a:rPr lang="en-US" sz="1600" dirty="0" err="1"/>
              <a:t>the</a:t>
            </a:r>
            <a:r>
              <a:rPr lang="en-US" sz="1600" dirty="0"/>
              <a:t> Resources Description &amp; Acquisitions department.</a:t>
            </a:r>
          </a:p>
          <a:p>
            <a:endParaRPr lang="en-US" dirty="0"/>
          </a:p>
          <a:p>
            <a:endParaRPr lang="en-US" dirty="0"/>
          </a:p>
        </p:txBody>
      </p:sp>
    </p:spTree>
    <p:extLst>
      <p:ext uri="{BB962C8B-B14F-4D97-AF65-F5344CB8AC3E}">
        <p14:creationId xmlns:p14="http://schemas.microsoft.com/office/powerpoint/2010/main" val="2191445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1B8FE1A0-C38B-B968-17D8-6BF5243FC20D}"/>
              </a:ext>
            </a:extLst>
          </p:cNvPr>
          <p:cNvGraphicFramePr/>
          <p:nvPr>
            <p:extLst>
              <p:ext uri="{D42A27DB-BD31-4B8C-83A1-F6EECF244321}">
                <p14:modId xmlns:p14="http://schemas.microsoft.com/office/powerpoint/2010/main" val="3901621046"/>
              </p:ext>
            </p:extLst>
          </p:nvPr>
        </p:nvGraphicFramePr>
        <p:xfrm>
          <a:off x="254000" y="152400"/>
          <a:ext cx="8686800" cy="7395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D4BF50BB-30F2-3C2D-CE59-CC670CCC464E}"/>
              </a:ext>
            </a:extLst>
          </p:cNvPr>
          <p:cNvSpPr txBox="1"/>
          <p:nvPr/>
        </p:nvSpPr>
        <p:spPr>
          <a:xfrm>
            <a:off x="870857" y="1204686"/>
            <a:ext cx="7242629" cy="3108543"/>
          </a:xfrm>
          <a:prstGeom prst="rect">
            <a:avLst/>
          </a:prstGeom>
          <a:noFill/>
        </p:spPr>
        <p:txBody>
          <a:bodyPr wrap="square" rtlCol="0">
            <a:spAutoFit/>
          </a:bodyPr>
          <a:lstStyle/>
          <a:p>
            <a:pPr marL="285750" indent="-285750">
              <a:buFont typeface="Arial" panose="020B0604020202020204" pitchFamily="34" charset="0"/>
              <a:buChar char="•"/>
            </a:pPr>
            <a:r>
              <a:rPr lang="en-US" sz="2800" dirty="0"/>
              <a:t>YouTube has great training.</a:t>
            </a:r>
          </a:p>
          <a:p>
            <a:pPr marL="285750" indent="-285750">
              <a:buFont typeface="Arial" panose="020B0604020202020204" pitchFamily="34" charset="0"/>
              <a:buChar char="•"/>
            </a:pPr>
            <a:r>
              <a:rPr lang="en-US" sz="2800" dirty="0"/>
              <a:t>Determining how to structure the data to create desired visualization was largest challenge.</a:t>
            </a:r>
          </a:p>
          <a:p>
            <a:pPr marL="285750" indent="-285750">
              <a:buFont typeface="Arial" panose="020B0604020202020204" pitchFamily="34" charset="0"/>
              <a:buChar char="•"/>
            </a:pPr>
            <a:r>
              <a:rPr lang="en-US" sz="2800" dirty="0"/>
              <a:t>Show your visualizations to colleagues and let them play – they will figure out what </a:t>
            </a:r>
            <a:r>
              <a:rPr lang="en-US" sz="2800"/>
              <a:t>doesn’t work!</a:t>
            </a:r>
            <a:endParaRPr lang="en-US" sz="2800" dirty="0"/>
          </a:p>
        </p:txBody>
      </p:sp>
    </p:spTree>
    <p:extLst>
      <p:ext uri="{BB962C8B-B14F-4D97-AF65-F5344CB8AC3E}">
        <p14:creationId xmlns:p14="http://schemas.microsoft.com/office/powerpoint/2010/main" val="537642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05FE8F6-57A8-0753-90F5-0482625C8EC0}"/>
              </a:ext>
            </a:extLst>
          </p:cNvPr>
          <p:cNvPicPr>
            <a:picLocks noChangeAspect="1"/>
          </p:cNvPicPr>
          <p:nvPr/>
        </p:nvPicPr>
        <p:blipFill>
          <a:blip r:embed="rId2"/>
          <a:stretch>
            <a:fillRect/>
          </a:stretch>
        </p:blipFill>
        <p:spPr>
          <a:xfrm>
            <a:off x="393252" y="0"/>
            <a:ext cx="8357496" cy="4716059"/>
          </a:xfrm>
          <a:prstGeom prst="rect">
            <a:avLst/>
          </a:prstGeom>
        </p:spPr>
      </p:pic>
    </p:spTree>
    <p:extLst>
      <p:ext uri="{BB962C8B-B14F-4D97-AF65-F5344CB8AC3E}">
        <p14:creationId xmlns:p14="http://schemas.microsoft.com/office/powerpoint/2010/main" val="10023265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275A600-B694-021F-E91F-DC74153F1999}"/>
              </a:ext>
            </a:extLst>
          </p:cNvPr>
          <p:cNvPicPr>
            <a:picLocks noChangeAspect="1"/>
          </p:cNvPicPr>
          <p:nvPr/>
        </p:nvPicPr>
        <p:blipFill>
          <a:blip r:embed="rId2"/>
          <a:stretch>
            <a:fillRect/>
          </a:stretch>
        </p:blipFill>
        <p:spPr>
          <a:xfrm>
            <a:off x="337279" y="0"/>
            <a:ext cx="8357016" cy="4676242"/>
          </a:xfrm>
          <a:prstGeom prst="rect">
            <a:avLst/>
          </a:prstGeom>
        </p:spPr>
      </p:pic>
    </p:spTree>
    <p:extLst>
      <p:ext uri="{BB962C8B-B14F-4D97-AF65-F5344CB8AC3E}">
        <p14:creationId xmlns:p14="http://schemas.microsoft.com/office/powerpoint/2010/main" val="3378583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6750743-F3A4-0F11-ED9E-BE88D5C93B6F}"/>
              </a:ext>
            </a:extLst>
          </p:cNvPr>
          <p:cNvPicPr>
            <a:picLocks noChangeAspect="1"/>
          </p:cNvPicPr>
          <p:nvPr/>
        </p:nvPicPr>
        <p:blipFill>
          <a:blip r:embed="rId2"/>
          <a:stretch>
            <a:fillRect/>
          </a:stretch>
        </p:blipFill>
        <p:spPr>
          <a:xfrm>
            <a:off x="1902701" y="0"/>
            <a:ext cx="6784099" cy="5143500"/>
          </a:xfrm>
          <a:prstGeom prst="rect">
            <a:avLst/>
          </a:prstGeom>
        </p:spPr>
      </p:pic>
    </p:spTree>
    <p:extLst>
      <p:ext uri="{BB962C8B-B14F-4D97-AF65-F5344CB8AC3E}">
        <p14:creationId xmlns:p14="http://schemas.microsoft.com/office/powerpoint/2010/main" val="943741111"/>
      </p:ext>
    </p:extLst>
  </p:cSld>
  <p:clrMapOvr>
    <a:masterClrMapping/>
  </p:clrMapOvr>
</p:sld>
</file>

<file path=ppt/theme/theme1.xml><?xml version="1.0" encoding="utf-8"?>
<a:theme xmlns:a="http://schemas.openxmlformats.org/drawingml/2006/main" name="Ma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9" id="{A077EA93-62D5-E146-BA93-01D0C3454591}" vid="{16BA519C-B7A2-D14F-B77E-0D59B4CF592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B6F2769-7194-4217-93D3-3AF3A4742282}">
  <ds:schemaRefs>
    <ds:schemaRef ds:uri="http://schemas.microsoft.com/office/2006/metadata/properties"/>
    <ds:schemaRef ds:uri="http://schemas.microsoft.com/office/infopath/2007/PartnerControls"/>
    <ds:schemaRef ds:uri="http://schemas.microsoft.com/sharepoint/v3/fields"/>
  </ds:schemaRefs>
</ds:datastoreItem>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IUPUI-template</Template>
  <TotalTime>90</TotalTime>
  <Words>403</Words>
  <Application>Microsoft Office PowerPoint</Application>
  <PresentationFormat>On-screen Show (16:9)</PresentationFormat>
  <Paragraphs>69</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Wingdings</vt:lpstr>
      <vt:lpstr>Main</vt:lpstr>
      <vt:lpstr>Data Visualization in Collections: Demonstrating Value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Some Project Lessons from Next Generation 2.0</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Unnecessarily extra long title of presentation</dc:title>
  <dc:creator>Macy, Katharine</dc:creator>
  <cp:lastModifiedBy>Macy, Katharine</cp:lastModifiedBy>
  <cp:revision>1</cp:revision>
  <cp:lastPrinted>2014-06-24T16:10:50Z</cp:lastPrinted>
  <dcterms:created xsi:type="dcterms:W3CDTF">2022-05-16T17:06:47Z</dcterms:created>
  <dcterms:modified xsi:type="dcterms:W3CDTF">2022-05-24T13:44:44Z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