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7"/>
  </p:notesMasterIdLst>
  <p:sldIdLst>
    <p:sldId id="256" r:id="rId2"/>
    <p:sldId id="295" r:id="rId3"/>
    <p:sldId id="259" r:id="rId4"/>
    <p:sldId id="299" r:id="rId5"/>
    <p:sldId id="300" r:id="rId6"/>
    <p:sldId id="359" r:id="rId7"/>
    <p:sldId id="336" r:id="rId8"/>
    <p:sldId id="340" r:id="rId9"/>
    <p:sldId id="338" r:id="rId10"/>
    <p:sldId id="339" r:id="rId11"/>
    <p:sldId id="341" r:id="rId12"/>
    <p:sldId id="358" r:id="rId13"/>
    <p:sldId id="330" r:id="rId14"/>
    <p:sldId id="344" r:id="rId15"/>
    <p:sldId id="345" r:id="rId16"/>
    <p:sldId id="350" r:id="rId17"/>
    <p:sldId id="351" r:id="rId18"/>
    <p:sldId id="343" r:id="rId19"/>
    <p:sldId id="342" r:id="rId20"/>
    <p:sldId id="331" r:id="rId21"/>
    <p:sldId id="352" r:id="rId22"/>
    <p:sldId id="353" r:id="rId23"/>
    <p:sldId id="354" r:id="rId24"/>
    <p:sldId id="357" r:id="rId25"/>
    <p:sldId id="355" r:id="rId26"/>
    <p:sldId id="337" r:id="rId27"/>
    <p:sldId id="310" r:id="rId28"/>
    <p:sldId id="311" r:id="rId29"/>
    <p:sldId id="360" r:id="rId30"/>
    <p:sldId id="361" r:id="rId31"/>
    <p:sldId id="329" r:id="rId32"/>
    <p:sldId id="356" r:id="rId33"/>
    <p:sldId id="347" r:id="rId34"/>
    <p:sldId id="348" r:id="rId35"/>
    <p:sldId id="349" r:id="rId36"/>
  </p:sldIdLst>
  <p:sldSz cx="9144000" cy="5143500" type="screen16x9"/>
  <p:notesSz cx="6858000" cy="9144000"/>
  <p:embeddedFontLst>
    <p:embeddedFont>
      <p:font typeface="Calibri" panose="020F0502020204030204" pitchFamily="34" charset="0"/>
      <p:regular r:id="rId38"/>
      <p:bold r:id="rId39"/>
      <p:italic r:id="rId40"/>
      <p:boldItalic r:id="rId41"/>
    </p:embeddedFont>
    <p:embeddedFont>
      <p:font typeface="Oxygen" panose="020B0604020202020204" charset="0"/>
      <p:regular r:id="rId42"/>
      <p:bold r:id="rId43"/>
    </p:embeddedFont>
    <p:embeddedFont>
      <p:font typeface="Oxygen Light" panose="020B0604020202020204" charset="0"/>
      <p:regular r:id="rId44"/>
      <p:bold r:id="rId45"/>
    </p:embeddedFont>
    <p:embeddedFont>
      <p:font typeface="Zilla Slab SemiBold" panose="020B0604020202020204" charset="0"/>
      <p:bold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7A68F1-091E-4D49-BC9D-7B3A730C7B0C}" v="49" dt="2021-07-26T13:54:28.583"/>
  </p1510:revLst>
</p1510:revInfo>
</file>

<file path=ppt/tableStyles.xml><?xml version="1.0" encoding="utf-8"?>
<a:tblStyleLst xmlns:a="http://schemas.openxmlformats.org/drawingml/2006/main" def="{7405A473-A67A-4E67-B12D-D377399AE1F6}">
  <a:tblStyle styleId="{7405A473-A67A-4E67-B12D-D377399AE1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3CEEE4-EA1C-4687-B06A-87DD94B0C21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915" autoAdjust="0"/>
  </p:normalViewPr>
  <p:slideViewPr>
    <p:cSldViewPr snapToGrid="0">
      <p:cViewPr varScale="1">
        <p:scale>
          <a:sx n="89" d="100"/>
          <a:sy n="89" d="100"/>
        </p:scale>
        <p:origin x="1210"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597A68F1-091E-4D49-BC9D-7B3A730C7B0C}"/>
    <pc:docChg chg="undo custSel addSld delSld modSld sldOrd">
      <pc:chgData name="Macy, Katharine" userId="80e598a2-719b-4f78-bac7-529462b04968" providerId="ADAL" clId="{597A68F1-091E-4D49-BC9D-7B3A730C7B0C}" dt="2021-07-26T13:54:53.574" v="10530" actId="403"/>
      <pc:docMkLst>
        <pc:docMk/>
      </pc:docMkLst>
      <pc:sldChg chg="addSp modSp mod">
        <pc:chgData name="Macy, Katharine" userId="80e598a2-719b-4f78-bac7-529462b04968" providerId="ADAL" clId="{597A68F1-091E-4D49-BC9D-7B3A730C7B0C}" dt="2021-07-19T13:42:09.322" v="16" actId="404"/>
        <pc:sldMkLst>
          <pc:docMk/>
          <pc:sldMk cId="0" sldId="256"/>
        </pc:sldMkLst>
        <pc:spChg chg="add mod">
          <ac:chgData name="Macy, Katharine" userId="80e598a2-719b-4f78-bac7-529462b04968" providerId="ADAL" clId="{597A68F1-091E-4D49-BC9D-7B3A730C7B0C}" dt="2021-07-19T13:41:57.555" v="14"/>
          <ac:spMkLst>
            <pc:docMk/>
            <pc:sldMk cId="0" sldId="256"/>
            <ac:spMk id="5" creationId="{2FB3A34F-94F5-40B8-909F-F5EBAD667B40}"/>
          </ac:spMkLst>
        </pc:spChg>
        <pc:spChg chg="mod">
          <ac:chgData name="Macy, Katharine" userId="80e598a2-719b-4f78-bac7-529462b04968" providerId="ADAL" clId="{597A68F1-091E-4D49-BC9D-7B3A730C7B0C}" dt="2021-07-19T13:42:09.322" v="16" actId="404"/>
          <ac:spMkLst>
            <pc:docMk/>
            <pc:sldMk cId="0" sldId="256"/>
            <ac:spMk id="69" creationId="{00000000-0000-0000-0000-000000000000}"/>
          </ac:spMkLst>
        </pc:spChg>
        <pc:picChg chg="add mod">
          <ac:chgData name="Macy, Katharine" userId="80e598a2-719b-4f78-bac7-529462b04968" providerId="ADAL" clId="{597A68F1-091E-4D49-BC9D-7B3A730C7B0C}" dt="2021-07-19T13:40:43.161" v="12"/>
          <ac:picMkLst>
            <pc:docMk/>
            <pc:sldMk cId="0" sldId="256"/>
            <ac:picMk id="3" creationId="{454512F9-97E3-4F51-B10A-435AA28A1FAF}"/>
          </ac:picMkLst>
        </pc:picChg>
        <pc:picChg chg="add mod">
          <ac:chgData name="Macy, Katharine" userId="80e598a2-719b-4f78-bac7-529462b04968" providerId="ADAL" clId="{597A68F1-091E-4D49-BC9D-7B3A730C7B0C}" dt="2021-07-19T13:41:49.176" v="13"/>
          <ac:picMkLst>
            <pc:docMk/>
            <pc:sldMk cId="0" sldId="256"/>
            <ac:picMk id="4" creationId="{C355663D-90B8-4E4A-B3BB-92BA9D28C924}"/>
          </ac:picMkLst>
        </pc:picChg>
      </pc:sldChg>
      <pc:sldChg chg="addSp delSp modSp del modNotes">
        <pc:chgData name="Macy, Katharine" userId="80e598a2-719b-4f78-bac7-529462b04968" providerId="ADAL" clId="{597A68F1-091E-4D49-BC9D-7B3A730C7B0C}" dt="2021-07-19T21:15:55.184" v="9024" actId="47"/>
        <pc:sldMkLst>
          <pc:docMk/>
          <pc:sldMk cId="0" sldId="257"/>
        </pc:sldMkLst>
        <pc:spChg chg="add del mod">
          <ac:chgData name="Macy, Katharine" userId="80e598a2-719b-4f78-bac7-529462b04968" providerId="ADAL" clId="{597A68F1-091E-4D49-BC9D-7B3A730C7B0C}" dt="2021-07-19T13:42:31.018" v="18"/>
          <ac:spMkLst>
            <pc:docMk/>
            <pc:sldMk cId="0" sldId="257"/>
            <ac:spMk id="7" creationId="{241A014D-F307-49B3-8F83-4BAB9FD81D1E}"/>
          </ac:spMkLst>
        </pc:spChg>
      </pc:sldChg>
      <pc:sldChg chg="del modNotes">
        <pc:chgData name="Macy, Katharine" userId="80e598a2-719b-4f78-bac7-529462b04968" providerId="ADAL" clId="{597A68F1-091E-4D49-BC9D-7B3A730C7B0C}" dt="2021-07-19T13:42:41.687" v="20" actId="47"/>
        <pc:sldMkLst>
          <pc:docMk/>
          <pc:sldMk cId="0" sldId="258"/>
        </pc:sldMkLst>
      </pc:sldChg>
      <pc:sldChg chg="modSp mod">
        <pc:chgData name="Macy, Katharine" userId="80e598a2-719b-4f78-bac7-529462b04968" providerId="ADAL" clId="{597A68F1-091E-4D49-BC9D-7B3A730C7B0C}" dt="2021-07-19T13:44:39.863" v="85" actId="20577"/>
        <pc:sldMkLst>
          <pc:docMk/>
          <pc:sldMk cId="0" sldId="259"/>
        </pc:sldMkLst>
        <pc:spChg chg="mod">
          <ac:chgData name="Macy, Katharine" userId="80e598a2-719b-4f78-bac7-529462b04968" providerId="ADAL" clId="{597A68F1-091E-4D49-BC9D-7B3A730C7B0C}" dt="2021-07-19T13:44:39.863" v="85" actId="20577"/>
          <ac:spMkLst>
            <pc:docMk/>
            <pc:sldMk cId="0" sldId="259"/>
            <ac:spMk id="91" creationId="{00000000-0000-0000-0000-000000000000}"/>
          </ac:spMkLst>
        </pc:spChg>
        <pc:spChg chg="mod">
          <ac:chgData name="Macy, Katharine" userId="80e598a2-719b-4f78-bac7-529462b04968" providerId="ADAL" clId="{597A68F1-091E-4D49-BC9D-7B3A730C7B0C}" dt="2021-07-19T13:44:08.277" v="84" actId="20577"/>
          <ac:spMkLst>
            <pc:docMk/>
            <pc:sldMk cId="0" sldId="259"/>
            <ac:spMk id="92" creationId="{00000000-0000-0000-0000-000000000000}"/>
          </ac:spMkLst>
        </pc:spChg>
      </pc:sldChg>
      <pc:sldChg chg="del modNotes">
        <pc:chgData name="Macy, Katharine" userId="80e598a2-719b-4f78-bac7-529462b04968" providerId="ADAL" clId="{597A68F1-091E-4D49-BC9D-7B3A730C7B0C}" dt="2021-07-19T21:06:02.827" v="8734" actId="47"/>
        <pc:sldMkLst>
          <pc:docMk/>
          <pc:sldMk cId="0" sldId="260"/>
        </pc:sldMkLst>
      </pc:sldChg>
      <pc:sldChg chg="del modNotes">
        <pc:chgData name="Macy, Katharine" userId="80e598a2-719b-4f78-bac7-529462b04968" providerId="ADAL" clId="{597A68F1-091E-4D49-BC9D-7B3A730C7B0C}" dt="2021-07-19T21:06:02.827" v="8734" actId="47"/>
        <pc:sldMkLst>
          <pc:docMk/>
          <pc:sldMk cId="0" sldId="261"/>
        </pc:sldMkLst>
      </pc:sldChg>
      <pc:sldChg chg="del modNotes">
        <pc:chgData name="Macy, Katharine" userId="80e598a2-719b-4f78-bac7-529462b04968" providerId="ADAL" clId="{597A68F1-091E-4D49-BC9D-7B3A730C7B0C}" dt="2021-07-19T21:06:02.827" v="8734" actId="47"/>
        <pc:sldMkLst>
          <pc:docMk/>
          <pc:sldMk cId="0" sldId="262"/>
        </pc:sldMkLst>
      </pc:sldChg>
      <pc:sldChg chg="del modNotes">
        <pc:chgData name="Macy, Katharine" userId="80e598a2-719b-4f78-bac7-529462b04968" providerId="ADAL" clId="{597A68F1-091E-4D49-BC9D-7B3A730C7B0C}" dt="2021-07-19T21:06:02.827" v="8734" actId="47"/>
        <pc:sldMkLst>
          <pc:docMk/>
          <pc:sldMk cId="0" sldId="263"/>
        </pc:sldMkLst>
      </pc:sldChg>
      <pc:sldChg chg="del modNotes">
        <pc:chgData name="Macy, Katharine" userId="80e598a2-719b-4f78-bac7-529462b04968" providerId="ADAL" clId="{597A68F1-091E-4D49-BC9D-7B3A730C7B0C}" dt="2021-07-19T21:06:02.827" v="8734" actId="47"/>
        <pc:sldMkLst>
          <pc:docMk/>
          <pc:sldMk cId="0" sldId="264"/>
        </pc:sldMkLst>
      </pc:sldChg>
      <pc:sldChg chg="del modNotes">
        <pc:chgData name="Macy, Katharine" userId="80e598a2-719b-4f78-bac7-529462b04968" providerId="ADAL" clId="{597A68F1-091E-4D49-BC9D-7B3A730C7B0C}" dt="2021-07-19T21:06:02.827" v="8734" actId="47"/>
        <pc:sldMkLst>
          <pc:docMk/>
          <pc:sldMk cId="0" sldId="265"/>
        </pc:sldMkLst>
      </pc:sldChg>
      <pc:sldChg chg="del modNotes">
        <pc:chgData name="Macy, Katharine" userId="80e598a2-719b-4f78-bac7-529462b04968" providerId="ADAL" clId="{597A68F1-091E-4D49-BC9D-7B3A730C7B0C}" dt="2021-07-19T21:06:02.827" v="8734" actId="47"/>
        <pc:sldMkLst>
          <pc:docMk/>
          <pc:sldMk cId="0" sldId="266"/>
        </pc:sldMkLst>
      </pc:sldChg>
      <pc:sldChg chg="del modNotes">
        <pc:chgData name="Macy, Katharine" userId="80e598a2-719b-4f78-bac7-529462b04968" providerId="ADAL" clId="{597A68F1-091E-4D49-BC9D-7B3A730C7B0C}" dt="2021-07-19T21:06:02.827" v="8734" actId="47"/>
        <pc:sldMkLst>
          <pc:docMk/>
          <pc:sldMk cId="0" sldId="267"/>
        </pc:sldMkLst>
      </pc:sldChg>
      <pc:sldChg chg="del modNotes">
        <pc:chgData name="Macy, Katharine" userId="80e598a2-719b-4f78-bac7-529462b04968" providerId="ADAL" clId="{597A68F1-091E-4D49-BC9D-7B3A730C7B0C}" dt="2021-07-19T21:06:02.827" v="8734" actId="47"/>
        <pc:sldMkLst>
          <pc:docMk/>
          <pc:sldMk cId="0" sldId="268"/>
        </pc:sldMkLst>
      </pc:sldChg>
      <pc:sldChg chg="del modNotes">
        <pc:chgData name="Macy, Katharine" userId="80e598a2-719b-4f78-bac7-529462b04968" providerId="ADAL" clId="{597A68F1-091E-4D49-BC9D-7B3A730C7B0C}" dt="2021-07-19T21:06:02.827" v="8734" actId="47"/>
        <pc:sldMkLst>
          <pc:docMk/>
          <pc:sldMk cId="0" sldId="269"/>
        </pc:sldMkLst>
      </pc:sldChg>
      <pc:sldChg chg="del modNotes">
        <pc:chgData name="Macy, Katharine" userId="80e598a2-719b-4f78-bac7-529462b04968" providerId="ADAL" clId="{597A68F1-091E-4D49-BC9D-7B3A730C7B0C}" dt="2021-07-19T21:06:02.827" v="8734" actId="47"/>
        <pc:sldMkLst>
          <pc:docMk/>
          <pc:sldMk cId="0" sldId="270"/>
        </pc:sldMkLst>
      </pc:sldChg>
      <pc:sldChg chg="del modNotes">
        <pc:chgData name="Macy, Katharine" userId="80e598a2-719b-4f78-bac7-529462b04968" providerId="ADAL" clId="{597A68F1-091E-4D49-BC9D-7B3A730C7B0C}" dt="2021-07-19T21:06:02.827" v="8734" actId="47"/>
        <pc:sldMkLst>
          <pc:docMk/>
          <pc:sldMk cId="0" sldId="271"/>
        </pc:sldMkLst>
      </pc:sldChg>
      <pc:sldChg chg="del modNotes">
        <pc:chgData name="Macy, Katharine" userId="80e598a2-719b-4f78-bac7-529462b04968" providerId="ADAL" clId="{597A68F1-091E-4D49-BC9D-7B3A730C7B0C}" dt="2021-07-19T21:06:02.827" v="8734" actId="47"/>
        <pc:sldMkLst>
          <pc:docMk/>
          <pc:sldMk cId="0" sldId="272"/>
        </pc:sldMkLst>
      </pc:sldChg>
      <pc:sldChg chg="del modNotes">
        <pc:chgData name="Macy, Katharine" userId="80e598a2-719b-4f78-bac7-529462b04968" providerId="ADAL" clId="{597A68F1-091E-4D49-BC9D-7B3A730C7B0C}" dt="2021-07-19T21:06:02.827" v="8734" actId="47"/>
        <pc:sldMkLst>
          <pc:docMk/>
          <pc:sldMk cId="0" sldId="273"/>
        </pc:sldMkLst>
      </pc:sldChg>
      <pc:sldChg chg="del modNotes">
        <pc:chgData name="Macy, Katharine" userId="80e598a2-719b-4f78-bac7-529462b04968" providerId="ADAL" clId="{597A68F1-091E-4D49-BC9D-7B3A730C7B0C}" dt="2021-07-19T21:06:02.827" v="8734" actId="47"/>
        <pc:sldMkLst>
          <pc:docMk/>
          <pc:sldMk cId="0" sldId="274"/>
        </pc:sldMkLst>
      </pc:sldChg>
      <pc:sldChg chg="del modNotes">
        <pc:chgData name="Macy, Katharine" userId="80e598a2-719b-4f78-bac7-529462b04968" providerId="ADAL" clId="{597A68F1-091E-4D49-BC9D-7B3A730C7B0C}" dt="2021-07-19T21:06:02.827" v="8734" actId="47"/>
        <pc:sldMkLst>
          <pc:docMk/>
          <pc:sldMk cId="0" sldId="275"/>
        </pc:sldMkLst>
      </pc:sldChg>
      <pc:sldChg chg="del modNotes">
        <pc:chgData name="Macy, Katharine" userId="80e598a2-719b-4f78-bac7-529462b04968" providerId="ADAL" clId="{597A68F1-091E-4D49-BC9D-7B3A730C7B0C}" dt="2021-07-19T21:06:02.827" v="8734" actId="47"/>
        <pc:sldMkLst>
          <pc:docMk/>
          <pc:sldMk cId="0" sldId="276"/>
        </pc:sldMkLst>
      </pc:sldChg>
      <pc:sldChg chg="del modNotes">
        <pc:chgData name="Macy, Katharine" userId="80e598a2-719b-4f78-bac7-529462b04968" providerId="ADAL" clId="{597A68F1-091E-4D49-BC9D-7B3A730C7B0C}" dt="2021-07-19T21:06:02.827" v="8734" actId="47"/>
        <pc:sldMkLst>
          <pc:docMk/>
          <pc:sldMk cId="0" sldId="277"/>
        </pc:sldMkLst>
      </pc:sldChg>
      <pc:sldChg chg="del modNotes">
        <pc:chgData name="Macy, Katharine" userId="80e598a2-719b-4f78-bac7-529462b04968" providerId="ADAL" clId="{597A68F1-091E-4D49-BC9D-7B3A730C7B0C}" dt="2021-07-19T13:43:07.692" v="22" actId="47"/>
        <pc:sldMkLst>
          <pc:docMk/>
          <pc:sldMk cId="0" sldId="278"/>
        </pc:sldMkLst>
      </pc:sldChg>
      <pc:sldChg chg="del modNotes">
        <pc:chgData name="Macy, Katharine" userId="80e598a2-719b-4f78-bac7-529462b04968" providerId="ADAL" clId="{597A68F1-091E-4D49-BC9D-7B3A730C7B0C}" dt="2021-07-19T21:06:02.827" v="8734" actId="47"/>
        <pc:sldMkLst>
          <pc:docMk/>
          <pc:sldMk cId="0" sldId="279"/>
        </pc:sldMkLst>
      </pc:sldChg>
      <pc:sldChg chg="del modNotes">
        <pc:chgData name="Macy, Katharine" userId="80e598a2-719b-4f78-bac7-529462b04968" providerId="ADAL" clId="{597A68F1-091E-4D49-BC9D-7B3A730C7B0C}" dt="2021-07-19T21:06:02.827" v="8734" actId="47"/>
        <pc:sldMkLst>
          <pc:docMk/>
          <pc:sldMk cId="0" sldId="280"/>
        </pc:sldMkLst>
      </pc:sldChg>
      <pc:sldChg chg="del">
        <pc:chgData name="Macy, Katharine" userId="80e598a2-719b-4f78-bac7-529462b04968" providerId="ADAL" clId="{597A68F1-091E-4D49-BC9D-7B3A730C7B0C}" dt="2021-07-19T21:06:02.827" v="8734" actId="47"/>
        <pc:sldMkLst>
          <pc:docMk/>
          <pc:sldMk cId="0" sldId="281"/>
        </pc:sldMkLst>
      </pc:sldChg>
      <pc:sldChg chg="del modNotes">
        <pc:chgData name="Macy, Katharine" userId="80e598a2-719b-4f78-bac7-529462b04968" providerId="ADAL" clId="{597A68F1-091E-4D49-BC9D-7B3A730C7B0C}" dt="2021-07-19T21:06:02.827" v="8734" actId="47"/>
        <pc:sldMkLst>
          <pc:docMk/>
          <pc:sldMk cId="0" sldId="282"/>
        </pc:sldMkLst>
      </pc:sldChg>
      <pc:sldChg chg="del modNotes">
        <pc:chgData name="Macy, Katharine" userId="80e598a2-719b-4f78-bac7-529462b04968" providerId="ADAL" clId="{597A68F1-091E-4D49-BC9D-7B3A730C7B0C}" dt="2021-07-19T21:06:02.827" v="8734" actId="47"/>
        <pc:sldMkLst>
          <pc:docMk/>
          <pc:sldMk cId="0" sldId="283"/>
        </pc:sldMkLst>
      </pc:sldChg>
      <pc:sldChg chg="del modNotes">
        <pc:chgData name="Macy, Katharine" userId="80e598a2-719b-4f78-bac7-529462b04968" providerId="ADAL" clId="{597A68F1-091E-4D49-BC9D-7B3A730C7B0C}" dt="2021-07-19T21:06:02.827" v="8734" actId="47"/>
        <pc:sldMkLst>
          <pc:docMk/>
          <pc:sldMk cId="0" sldId="284"/>
        </pc:sldMkLst>
      </pc:sldChg>
      <pc:sldChg chg="del modNotes">
        <pc:chgData name="Macy, Katharine" userId="80e598a2-719b-4f78-bac7-529462b04968" providerId="ADAL" clId="{597A68F1-091E-4D49-BC9D-7B3A730C7B0C}" dt="2021-07-19T21:06:02.827" v="8734" actId="47"/>
        <pc:sldMkLst>
          <pc:docMk/>
          <pc:sldMk cId="0" sldId="285"/>
        </pc:sldMkLst>
      </pc:sldChg>
      <pc:sldChg chg="del modNotes">
        <pc:chgData name="Macy, Katharine" userId="80e598a2-719b-4f78-bac7-529462b04968" providerId="ADAL" clId="{597A68F1-091E-4D49-BC9D-7B3A730C7B0C}" dt="2021-07-19T21:06:02.827" v="8734" actId="47"/>
        <pc:sldMkLst>
          <pc:docMk/>
          <pc:sldMk cId="0" sldId="286"/>
        </pc:sldMkLst>
      </pc:sldChg>
      <pc:sldChg chg="del modNotes">
        <pc:chgData name="Macy, Katharine" userId="80e598a2-719b-4f78-bac7-529462b04968" providerId="ADAL" clId="{597A68F1-091E-4D49-BC9D-7B3A730C7B0C}" dt="2021-07-19T21:06:02.827" v="8734" actId="47"/>
        <pc:sldMkLst>
          <pc:docMk/>
          <pc:sldMk cId="0" sldId="287"/>
        </pc:sldMkLst>
      </pc:sldChg>
      <pc:sldChg chg="del modNotes">
        <pc:chgData name="Macy, Katharine" userId="80e598a2-719b-4f78-bac7-529462b04968" providerId="ADAL" clId="{597A68F1-091E-4D49-BC9D-7B3A730C7B0C}" dt="2021-07-19T21:06:02.827" v="8734" actId="47"/>
        <pc:sldMkLst>
          <pc:docMk/>
          <pc:sldMk cId="0" sldId="288"/>
        </pc:sldMkLst>
      </pc:sldChg>
      <pc:sldChg chg="del modNotes">
        <pc:chgData name="Macy, Katharine" userId="80e598a2-719b-4f78-bac7-529462b04968" providerId="ADAL" clId="{597A68F1-091E-4D49-BC9D-7B3A730C7B0C}" dt="2021-07-19T21:06:02.827" v="8734" actId="47"/>
        <pc:sldMkLst>
          <pc:docMk/>
          <pc:sldMk cId="0" sldId="289"/>
        </pc:sldMkLst>
      </pc:sldChg>
      <pc:sldChg chg="del modNotes">
        <pc:chgData name="Macy, Katharine" userId="80e598a2-719b-4f78-bac7-529462b04968" providerId="ADAL" clId="{597A68F1-091E-4D49-BC9D-7B3A730C7B0C}" dt="2021-07-19T21:06:02.827" v="8734" actId="47"/>
        <pc:sldMkLst>
          <pc:docMk/>
          <pc:sldMk cId="0" sldId="290"/>
        </pc:sldMkLst>
      </pc:sldChg>
      <pc:sldChg chg="del modNotes">
        <pc:chgData name="Macy, Katharine" userId="80e598a2-719b-4f78-bac7-529462b04968" providerId="ADAL" clId="{597A68F1-091E-4D49-BC9D-7B3A730C7B0C}" dt="2021-07-19T21:06:02.827" v="8734" actId="47"/>
        <pc:sldMkLst>
          <pc:docMk/>
          <pc:sldMk cId="0" sldId="291"/>
        </pc:sldMkLst>
      </pc:sldChg>
      <pc:sldChg chg="del modNotes">
        <pc:chgData name="Macy, Katharine" userId="80e598a2-719b-4f78-bac7-529462b04968" providerId="ADAL" clId="{597A68F1-091E-4D49-BC9D-7B3A730C7B0C}" dt="2021-07-19T21:06:02.827" v="8734" actId="47"/>
        <pc:sldMkLst>
          <pc:docMk/>
          <pc:sldMk cId="0" sldId="292"/>
        </pc:sldMkLst>
      </pc:sldChg>
      <pc:sldChg chg="del modNotes">
        <pc:chgData name="Macy, Katharine" userId="80e598a2-719b-4f78-bac7-529462b04968" providerId="ADAL" clId="{597A68F1-091E-4D49-BC9D-7B3A730C7B0C}" dt="2021-07-19T21:06:02.827" v="8734" actId="47"/>
        <pc:sldMkLst>
          <pc:docMk/>
          <pc:sldMk cId="0" sldId="293"/>
        </pc:sldMkLst>
      </pc:sldChg>
      <pc:sldChg chg="del">
        <pc:chgData name="Macy, Katharine" userId="80e598a2-719b-4f78-bac7-529462b04968" providerId="ADAL" clId="{597A68F1-091E-4D49-BC9D-7B3A730C7B0C}" dt="2021-07-19T21:06:02.827" v="8734" actId="47"/>
        <pc:sldMkLst>
          <pc:docMk/>
          <pc:sldMk cId="0" sldId="294"/>
        </pc:sldMkLst>
      </pc:sldChg>
      <pc:sldChg chg="add">
        <pc:chgData name="Macy, Katharine" userId="80e598a2-719b-4f78-bac7-529462b04968" providerId="ADAL" clId="{597A68F1-091E-4D49-BC9D-7B3A730C7B0C}" dt="2021-07-19T13:42:38.485" v="19"/>
        <pc:sldMkLst>
          <pc:docMk/>
          <pc:sldMk cId="0" sldId="295"/>
        </pc:sldMkLst>
      </pc:sldChg>
      <pc:sldChg chg="add">
        <pc:chgData name="Macy, Katharine" userId="80e598a2-719b-4f78-bac7-529462b04968" providerId="ADAL" clId="{597A68F1-091E-4D49-BC9D-7B3A730C7B0C}" dt="2021-07-19T13:52:52.845" v="488"/>
        <pc:sldMkLst>
          <pc:docMk/>
          <pc:sldMk cId="1067987178" sldId="299"/>
        </pc:sldMkLst>
      </pc:sldChg>
      <pc:sldChg chg="delSp modSp add mod modNotesTx">
        <pc:chgData name="Macy, Katharine" userId="80e598a2-719b-4f78-bac7-529462b04968" providerId="ADAL" clId="{597A68F1-091E-4D49-BC9D-7B3A730C7B0C}" dt="2021-07-19T21:23:11.905" v="9136" actId="14100"/>
        <pc:sldMkLst>
          <pc:docMk/>
          <pc:sldMk cId="2242403178" sldId="300"/>
        </pc:sldMkLst>
        <pc:spChg chg="del mod">
          <ac:chgData name="Macy, Katharine" userId="80e598a2-719b-4f78-bac7-529462b04968" providerId="ADAL" clId="{597A68F1-091E-4D49-BC9D-7B3A730C7B0C}" dt="2021-07-19T14:00:27.146" v="522" actId="478"/>
          <ac:spMkLst>
            <pc:docMk/>
            <pc:sldMk cId="2242403178" sldId="300"/>
            <ac:spMk id="2" creationId="{FC8FD97C-1B7E-4E7D-99B7-24D9C46F8085}"/>
          </ac:spMkLst>
        </pc:spChg>
        <pc:spChg chg="del mod">
          <ac:chgData name="Macy, Katharine" userId="80e598a2-719b-4f78-bac7-529462b04968" providerId="ADAL" clId="{597A68F1-091E-4D49-BC9D-7B3A730C7B0C}" dt="2021-07-19T14:00:04.387" v="505" actId="478"/>
          <ac:spMkLst>
            <pc:docMk/>
            <pc:sldMk cId="2242403178" sldId="300"/>
            <ac:spMk id="15" creationId="{1C2B47B7-7704-4C96-A36F-C6B63999FD67}"/>
          </ac:spMkLst>
        </pc:spChg>
        <pc:spChg chg="del">
          <ac:chgData name="Macy, Katharine" userId="80e598a2-719b-4f78-bac7-529462b04968" providerId="ADAL" clId="{597A68F1-091E-4D49-BC9D-7B3A730C7B0C}" dt="2021-07-19T13:59:56.554" v="500" actId="478"/>
          <ac:spMkLst>
            <pc:docMk/>
            <pc:sldMk cId="2242403178" sldId="300"/>
            <ac:spMk id="16" creationId="{84848111-A223-425E-BD1B-05DBCD0BB2C8}"/>
          </ac:spMkLst>
        </pc:spChg>
        <pc:spChg chg="del">
          <ac:chgData name="Macy, Katharine" userId="80e598a2-719b-4f78-bac7-529462b04968" providerId="ADAL" clId="{597A68F1-091E-4D49-BC9D-7B3A730C7B0C}" dt="2021-07-19T14:00:06.835" v="506" actId="478"/>
          <ac:spMkLst>
            <pc:docMk/>
            <pc:sldMk cId="2242403178" sldId="300"/>
            <ac:spMk id="48" creationId="{B65301A4-FCF7-41CA-8C18-7F4B9A5BB9E6}"/>
          </ac:spMkLst>
        </pc:spChg>
        <pc:spChg chg="mod">
          <ac:chgData name="Macy, Katharine" userId="80e598a2-719b-4f78-bac7-529462b04968" providerId="ADAL" clId="{597A68F1-091E-4D49-BC9D-7B3A730C7B0C}" dt="2021-07-19T13:59:50.078" v="495" actId="20577"/>
          <ac:spMkLst>
            <pc:docMk/>
            <pc:sldMk cId="2242403178" sldId="300"/>
            <ac:spMk id="110" creationId="{00000000-0000-0000-0000-000000000000}"/>
          </ac:spMkLst>
        </pc:spChg>
        <pc:spChg chg="mod">
          <ac:chgData name="Macy, Katharine" userId="80e598a2-719b-4f78-bac7-529462b04968" providerId="ADAL" clId="{597A68F1-091E-4D49-BC9D-7B3A730C7B0C}" dt="2021-07-19T21:23:11.905" v="9136" actId="14100"/>
          <ac:spMkLst>
            <pc:docMk/>
            <pc:sldMk cId="2242403178" sldId="300"/>
            <ac:spMk id="111" creationId="{00000000-0000-0000-0000-000000000000}"/>
          </ac:spMkLst>
        </pc:spChg>
        <pc:grpChg chg="del">
          <ac:chgData name="Macy, Katharine" userId="80e598a2-719b-4f78-bac7-529462b04968" providerId="ADAL" clId="{597A68F1-091E-4D49-BC9D-7B3A730C7B0C}" dt="2021-07-19T14:00:27.963" v="523" actId="478"/>
          <ac:grpSpMkLst>
            <pc:docMk/>
            <pc:sldMk cId="2242403178" sldId="300"/>
            <ac:grpSpMk id="25" creationId="{6ECB754B-4CDE-4E10-ADD8-2302BAD667CB}"/>
          </ac:grpSpMkLst>
        </pc:grpChg>
        <pc:cxnChg chg="del">
          <ac:chgData name="Macy, Katharine" userId="80e598a2-719b-4f78-bac7-529462b04968" providerId="ADAL" clId="{597A68F1-091E-4D49-BC9D-7B3A730C7B0C}" dt="2021-07-19T13:59:52.708" v="496" actId="478"/>
          <ac:cxnSpMkLst>
            <pc:docMk/>
            <pc:sldMk cId="2242403178" sldId="300"/>
            <ac:cxnSpMk id="6" creationId="{87F7DBC6-4A61-4414-8103-7288AC91037D}"/>
          </ac:cxnSpMkLst>
        </pc:cxnChg>
        <pc:cxnChg chg="del">
          <ac:chgData name="Macy, Katharine" userId="80e598a2-719b-4f78-bac7-529462b04968" providerId="ADAL" clId="{597A68F1-091E-4D49-BC9D-7B3A730C7B0C}" dt="2021-07-19T13:59:57.746" v="501" actId="478"/>
          <ac:cxnSpMkLst>
            <pc:docMk/>
            <pc:sldMk cId="2242403178" sldId="300"/>
            <ac:cxnSpMk id="11" creationId="{411F03DF-2C9E-44B3-9557-4F6B034EF222}"/>
          </ac:cxnSpMkLst>
        </pc:cxnChg>
        <pc:cxnChg chg="del">
          <ac:chgData name="Macy, Katharine" userId="80e598a2-719b-4f78-bac7-529462b04968" providerId="ADAL" clId="{597A68F1-091E-4D49-BC9D-7B3A730C7B0C}" dt="2021-07-19T13:59:54.690" v="497" actId="478"/>
          <ac:cxnSpMkLst>
            <pc:docMk/>
            <pc:sldMk cId="2242403178" sldId="300"/>
            <ac:cxnSpMk id="40" creationId="{CB1CACD8-80D1-4EF9-99A5-A8BB223D2F8D}"/>
          </ac:cxnSpMkLst>
        </pc:cxnChg>
        <pc:cxnChg chg="del mod">
          <ac:chgData name="Macy, Katharine" userId="80e598a2-719b-4f78-bac7-529462b04968" providerId="ADAL" clId="{597A68F1-091E-4D49-BC9D-7B3A730C7B0C}" dt="2021-07-19T13:59:55.850" v="499" actId="478"/>
          <ac:cxnSpMkLst>
            <pc:docMk/>
            <pc:sldMk cId="2242403178" sldId="300"/>
            <ac:cxnSpMk id="41" creationId="{D99DCA2D-4A24-4E80-941F-7CF0701C161B}"/>
          </ac:cxnSpMkLst>
        </pc:cxnChg>
        <pc:cxnChg chg="del">
          <ac:chgData name="Macy, Katharine" userId="80e598a2-719b-4f78-bac7-529462b04968" providerId="ADAL" clId="{597A68F1-091E-4D49-BC9D-7B3A730C7B0C}" dt="2021-07-19T14:00:00.586" v="502" actId="478"/>
          <ac:cxnSpMkLst>
            <pc:docMk/>
            <pc:sldMk cId="2242403178" sldId="300"/>
            <ac:cxnSpMk id="42" creationId="{0701F8A2-7D0B-4695-AAB7-754F0EDB3D92}"/>
          </ac:cxnSpMkLst>
        </pc:cxnChg>
        <pc:cxnChg chg="del">
          <ac:chgData name="Macy, Katharine" userId="80e598a2-719b-4f78-bac7-529462b04968" providerId="ADAL" clId="{597A68F1-091E-4D49-BC9D-7B3A730C7B0C}" dt="2021-07-19T14:00:02.243" v="503" actId="478"/>
          <ac:cxnSpMkLst>
            <pc:docMk/>
            <pc:sldMk cId="2242403178" sldId="300"/>
            <ac:cxnSpMk id="43" creationId="{2D643E4A-410E-42D0-8009-E79265DE0446}"/>
          </ac:cxnSpMkLst>
        </pc:cxnChg>
      </pc:sldChg>
      <pc:sldChg chg="modSp add mod">
        <pc:chgData name="Macy, Katharine" userId="80e598a2-719b-4f78-bac7-529462b04968" providerId="ADAL" clId="{597A68F1-091E-4D49-BC9D-7B3A730C7B0C}" dt="2021-07-19T18:32:20.492" v="7008" actId="20577"/>
        <pc:sldMkLst>
          <pc:docMk/>
          <pc:sldMk cId="3202234439" sldId="310"/>
        </pc:sldMkLst>
        <pc:spChg chg="mod">
          <ac:chgData name="Macy, Katharine" userId="80e598a2-719b-4f78-bac7-529462b04968" providerId="ADAL" clId="{597A68F1-091E-4D49-BC9D-7B3A730C7B0C}" dt="2021-07-19T18:32:07.390" v="6971" actId="20577"/>
          <ac:spMkLst>
            <pc:docMk/>
            <pc:sldMk cId="3202234439" sldId="310"/>
            <ac:spMk id="108" creationId="{00000000-0000-0000-0000-000000000000}"/>
          </ac:spMkLst>
        </pc:spChg>
        <pc:spChg chg="mod">
          <ac:chgData name="Macy, Katharine" userId="80e598a2-719b-4f78-bac7-529462b04968" providerId="ADAL" clId="{597A68F1-091E-4D49-BC9D-7B3A730C7B0C}" dt="2021-07-19T18:32:20.492" v="7008" actId="20577"/>
          <ac:spMkLst>
            <pc:docMk/>
            <pc:sldMk cId="3202234439" sldId="310"/>
            <ac:spMk id="109" creationId="{00000000-0000-0000-0000-000000000000}"/>
          </ac:spMkLst>
        </pc:spChg>
      </pc:sldChg>
      <pc:sldChg chg="modSp add mod">
        <pc:chgData name="Macy, Katharine" userId="80e598a2-719b-4f78-bac7-529462b04968" providerId="ADAL" clId="{597A68F1-091E-4D49-BC9D-7B3A730C7B0C}" dt="2021-07-19T18:32:53.779" v="7024" actId="20577"/>
        <pc:sldMkLst>
          <pc:docMk/>
          <pc:sldMk cId="2826605469" sldId="311"/>
        </pc:sldMkLst>
        <pc:spChg chg="mod">
          <ac:chgData name="Macy, Katharine" userId="80e598a2-719b-4f78-bac7-529462b04968" providerId="ADAL" clId="{597A68F1-091E-4D49-BC9D-7B3A730C7B0C}" dt="2021-07-19T17:32:44.802" v="3134" actId="20577"/>
          <ac:spMkLst>
            <pc:docMk/>
            <pc:sldMk cId="2826605469" sldId="311"/>
            <ac:spMk id="108" creationId="{00000000-0000-0000-0000-000000000000}"/>
          </ac:spMkLst>
        </pc:spChg>
        <pc:spChg chg="mod">
          <ac:chgData name="Macy, Katharine" userId="80e598a2-719b-4f78-bac7-529462b04968" providerId="ADAL" clId="{597A68F1-091E-4D49-BC9D-7B3A730C7B0C}" dt="2021-07-19T18:32:53.779" v="7024" actId="20577"/>
          <ac:spMkLst>
            <pc:docMk/>
            <pc:sldMk cId="2826605469" sldId="311"/>
            <ac:spMk id="109" creationId="{00000000-0000-0000-0000-000000000000}"/>
          </ac:spMkLst>
        </pc:spChg>
      </pc:sldChg>
      <pc:sldChg chg="add ord">
        <pc:chgData name="Macy, Katharine" userId="80e598a2-719b-4f78-bac7-529462b04968" providerId="ADAL" clId="{597A68F1-091E-4D49-BC9D-7B3A730C7B0C}" dt="2021-07-19T13:43:18.275" v="24"/>
        <pc:sldMkLst>
          <pc:docMk/>
          <pc:sldMk cId="1951392816" sldId="329"/>
        </pc:sldMkLst>
      </pc:sldChg>
      <pc:sldChg chg="modSp add mod ord">
        <pc:chgData name="Macy, Katharine" userId="80e598a2-719b-4f78-bac7-529462b04968" providerId="ADAL" clId="{597A68F1-091E-4D49-BC9D-7B3A730C7B0C}" dt="2021-07-19T16:33:44.515" v="526" actId="20577"/>
        <pc:sldMkLst>
          <pc:docMk/>
          <pc:sldMk cId="3695404704" sldId="330"/>
        </pc:sldMkLst>
        <pc:spChg chg="mod">
          <ac:chgData name="Macy, Katharine" userId="80e598a2-719b-4f78-bac7-529462b04968" providerId="ADAL" clId="{597A68F1-091E-4D49-BC9D-7B3A730C7B0C}" dt="2021-07-19T16:33:44.515" v="526" actId="20577"/>
          <ac:spMkLst>
            <pc:docMk/>
            <pc:sldMk cId="3695404704" sldId="330"/>
            <ac:spMk id="91" creationId="{00000000-0000-0000-0000-000000000000}"/>
          </ac:spMkLst>
        </pc:spChg>
        <pc:spChg chg="mod">
          <ac:chgData name="Macy, Katharine" userId="80e598a2-719b-4f78-bac7-529462b04968" providerId="ADAL" clId="{597A68F1-091E-4D49-BC9D-7B3A730C7B0C}" dt="2021-07-19T13:48:04.276" v="255" actId="20577"/>
          <ac:spMkLst>
            <pc:docMk/>
            <pc:sldMk cId="3695404704" sldId="330"/>
            <ac:spMk id="92" creationId="{00000000-0000-0000-0000-000000000000}"/>
          </ac:spMkLst>
        </pc:spChg>
      </pc:sldChg>
      <pc:sldChg chg="modSp add mod ord">
        <pc:chgData name="Macy, Katharine" userId="80e598a2-719b-4f78-bac7-529462b04968" providerId="ADAL" clId="{597A68F1-091E-4D49-BC9D-7B3A730C7B0C}" dt="2021-07-19T16:33:48.809" v="527" actId="20577"/>
        <pc:sldMkLst>
          <pc:docMk/>
          <pc:sldMk cId="3274193387" sldId="331"/>
        </pc:sldMkLst>
        <pc:spChg chg="mod">
          <ac:chgData name="Macy, Katharine" userId="80e598a2-719b-4f78-bac7-529462b04968" providerId="ADAL" clId="{597A68F1-091E-4D49-BC9D-7B3A730C7B0C}" dt="2021-07-19T16:33:48.809" v="527" actId="20577"/>
          <ac:spMkLst>
            <pc:docMk/>
            <pc:sldMk cId="3274193387" sldId="331"/>
            <ac:spMk id="91" creationId="{00000000-0000-0000-0000-000000000000}"/>
          </ac:spMkLst>
        </pc:spChg>
        <pc:spChg chg="mod">
          <ac:chgData name="Macy, Katharine" userId="80e598a2-719b-4f78-bac7-529462b04968" providerId="ADAL" clId="{597A68F1-091E-4D49-BC9D-7B3A730C7B0C}" dt="2021-07-19T13:49:49.621" v="487" actId="20577"/>
          <ac:spMkLst>
            <pc:docMk/>
            <pc:sldMk cId="3274193387" sldId="331"/>
            <ac:spMk id="92" creationId="{00000000-0000-0000-0000-000000000000}"/>
          </ac:spMkLst>
        </pc:spChg>
      </pc:sldChg>
      <pc:sldChg chg="modSp add del mod">
        <pc:chgData name="Macy, Katharine" userId="80e598a2-719b-4f78-bac7-529462b04968" providerId="ADAL" clId="{597A68F1-091E-4D49-BC9D-7B3A730C7B0C}" dt="2021-07-19T17:02:32.685" v="1404" actId="47"/>
        <pc:sldMkLst>
          <pc:docMk/>
          <pc:sldMk cId="1100715640" sldId="332"/>
        </pc:sldMkLst>
        <pc:spChg chg="mod">
          <ac:chgData name="Macy, Katharine" userId="80e598a2-719b-4f78-bac7-529462b04968" providerId="ADAL" clId="{597A68F1-091E-4D49-BC9D-7B3A730C7B0C}" dt="2021-07-19T16:34:02.847" v="529" actId="20577"/>
          <ac:spMkLst>
            <pc:docMk/>
            <pc:sldMk cId="1100715640" sldId="332"/>
            <ac:spMk id="91" creationId="{00000000-0000-0000-0000-000000000000}"/>
          </ac:spMkLst>
        </pc:spChg>
        <pc:spChg chg="mod">
          <ac:chgData name="Macy, Katharine" userId="80e598a2-719b-4f78-bac7-529462b04968" providerId="ADAL" clId="{597A68F1-091E-4D49-BC9D-7B3A730C7B0C}" dt="2021-07-19T13:48:53.796" v="398" actId="20577"/>
          <ac:spMkLst>
            <pc:docMk/>
            <pc:sldMk cId="1100715640" sldId="332"/>
            <ac:spMk id="92" creationId="{00000000-0000-0000-0000-000000000000}"/>
          </ac:spMkLst>
        </pc:spChg>
      </pc:sldChg>
      <pc:sldChg chg="modSp add mod ord modNotesTx">
        <pc:chgData name="Macy, Katharine" userId="80e598a2-719b-4f78-bac7-529462b04968" providerId="ADAL" clId="{597A68F1-091E-4D49-BC9D-7B3A730C7B0C}" dt="2021-07-26T13:03:30.728" v="9270" actId="20577"/>
        <pc:sldMkLst>
          <pc:docMk/>
          <pc:sldMk cId="701350503" sldId="336"/>
        </pc:sldMkLst>
        <pc:spChg chg="mod">
          <ac:chgData name="Macy, Katharine" userId="80e598a2-719b-4f78-bac7-529462b04968" providerId="ADAL" clId="{597A68F1-091E-4D49-BC9D-7B3A730C7B0C}" dt="2021-07-19T21:17:34.544" v="9045" actId="20577"/>
          <ac:spMkLst>
            <pc:docMk/>
            <pc:sldMk cId="701350503" sldId="336"/>
            <ac:spMk id="104" creationId="{00000000-0000-0000-0000-000000000000}"/>
          </ac:spMkLst>
        </pc:spChg>
      </pc:sldChg>
      <pc:sldChg chg="modSp add mod">
        <pc:chgData name="Macy, Katharine" userId="80e598a2-719b-4f78-bac7-529462b04968" providerId="ADAL" clId="{597A68F1-091E-4D49-BC9D-7B3A730C7B0C}" dt="2021-07-19T16:34:56.192" v="661" actId="20577"/>
        <pc:sldMkLst>
          <pc:docMk/>
          <pc:sldMk cId="529007362" sldId="337"/>
        </pc:sldMkLst>
        <pc:spChg chg="mod">
          <ac:chgData name="Macy, Katharine" userId="80e598a2-719b-4f78-bac7-529462b04968" providerId="ADAL" clId="{597A68F1-091E-4D49-BC9D-7B3A730C7B0C}" dt="2021-07-19T16:34:34.706" v="604" actId="20577"/>
          <ac:spMkLst>
            <pc:docMk/>
            <pc:sldMk cId="529007362" sldId="337"/>
            <ac:spMk id="91" creationId="{00000000-0000-0000-0000-000000000000}"/>
          </ac:spMkLst>
        </pc:spChg>
        <pc:spChg chg="mod">
          <ac:chgData name="Macy, Katharine" userId="80e598a2-719b-4f78-bac7-529462b04968" providerId="ADAL" clId="{597A68F1-091E-4D49-BC9D-7B3A730C7B0C}" dt="2021-07-19T16:34:56.192" v="661" actId="20577"/>
          <ac:spMkLst>
            <pc:docMk/>
            <pc:sldMk cId="529007362" sldId="337"/>
            <ac:spMk id="92" creationId="{00000000-0000-0000-0000-000000000000}"/>
          </ac:spMkLst>
        </pc:spChg>
      </pc:sldChg>
      <pc:sldChg chg="modSp add mod modNotesTx">
        <pc:chgData name="Macy, Katharine" userId="80e598a2-719b-4f78-bac7-529462b04968" providerId="ADAL" clId="{597A68F1-091E-4D49-BC9D-7B3A730C7B0C}" dt="2021-07-19T18:34:00.842" v="7083" actId="20577"/>
        <pc:sldMkLst>
          <pc:docMk/>
          <pc:sldMk cId="3340176659" sldId="338"/>
        </pc:sldMkLst>
        <pc:spChg chg="mod">
          <ac:chgData name="Macy, Katharine" userId="80e598a2-719b-4f78-bac7-529462b04968" providerId="ADAL" clId="{597A68F1-091E-4D49-BC9D-7B3A730C7B0C}" dt="2021-07-19T16:35:43.006" v="680" actId="14100"/>
          <ac:spMkLst>
            <pc:docMk/>
            <pc:sldMk cId="3340176659" sldId="338"/>
            <ac:spMk id="110" creationId="{00000000-0000-0000-0000-000000000000}"/>
          </ac:spMkLst>
        </pc:spChg>
        <pc:spChg chg="mod">
          <ac:chgData name="Macy, Katharine" userId="80e598a2-719b-4f78-bac7-529462b04968" providerId="ADAL" clId="{597A68F1-091E-4D49-BC9D-7B3A730C7B0C}" dt="2021-07-19T16:42:22.587" v="877" actId="20577"/>
          <ac:spMkLst>
            <pc:docMk/>
            <pc:sldMk cId="3340176659" sldId="338"/>
            <ac:spMk id="111" creationId="{00000000-0000-0000-0000-000000000000}"/>
          </ac:spMkLst>
        </pc:spChg>
      </pc:sldChg>
      <pc:sldChg chg="addSp delSp modSp new mod modClrScheme chgLayout">
        <pc:chgData name="Macy, Katharine" userId="80e598a2-719b-4f78-bac7-529462b04968" providerId="ADAL" clId="{597A68F1-091E-4D49-BC9D-7B3A730C7B0C}" dt="2021-07-19T16:53:48.187" v="1131" actId="14100"/>
        <pc:sldMkLst>
          <pc:docMk/>
          <pc:sldMk cId="2277296233" sldId="339"/>
        </pc:sldMkLst>
        <pc:spChg chg="mod ord">
          <ac:chgData name="Macy, Katharine" userId="80e598a2-719b-4f78-bac7-529462b04968" providerId="ADAL" clId="{597A68F1-091E-4D49-BC9D-7B3A730C7B0C}" dt="2021-07-19T16:45:05.320" v="933" actId="700"/>
          <ac:spMkLst>
            <pc:docMk/>
            <pc:sldMk cId="2277296233" sldId="339"/>
            <ac:spMk id="2" creationId="{F81F9A27-3D26-45FA-B058-1174D50D6077}"/>
          </ac:spMkLst>
        </pc:spChg>
        <pc:spChg chg="mod ord">
          <ac:chgData name="Macy, Katharine" userId="80e598a2-719b-4f78-bac7-529462b04968" providerId="ADAL" clId="{597A68F1-091E-4D49-BC9D-7B3A730C7B0C}" dt="2021-07-19T16:45:05.320" v="933" actId="700"/>
          <ac:spMkLst>
            <pc:docMk/>
            <pc:sldMk cId="2277296233" sldId="339"/>
            <ac:spMk id="3" creationId="{B8589DF6-9172-4E52-A2DE-31BAFF262F3C}"/>
          </ac:spMkLst>
        </pc:spChg>
        <pc:spChg chg="add mod ord">
          <ac:chgData name="Macy, Katharine" userId="80e598a2-719b-4f78-bac7-529462b04968" providerId="ADAL" clId="{597A68F1-091E-4D49-BC9D-7B3A730C7B0C}" dt="2021-07-19T16:49:18.586" v="1068" actId="1076"/>
          <ac:spMkLst>
            <pc:docMk/>
            <pc:sldMk cId="2277296233" sldId="339"/>
            <ac:spMk id="4" creationId="{A215B002-92BE-4FE8-B32F-A4ABE56CF323}"/>
          </ac:spMkLst>
        </pc:spChg>
        <pc:spChg chg="add mod ord">
          <ac:chgData name="Macy, Katharine" userId="80e598a2-719b-4f78-bac7-529462b04968" providerId="ADAL" clId="{597A68F1-091E-4D49-BC9D-7B3A730C7B0C}" dt="2021-07-19T16:46:40.652" v="971" actId="1076"/>
          <ac:spMkLst>
            <pc:docMk/>
            <pc:sldMk cId="2277296233" sldId="339"/>
            <ac:spMk id="5" creationId="{34D00891-5B0C-4271-9E4C-DA3DA74BED16}"/>
          </ac:spMkLst>
        </pc:spChg>
        <pc:spChg chg="add mod">
          <ac:chgData name="Macy, Katharine" userId="80e598a2-719b-4f78-bac7-529462b04968" providerId="ADAL" clId="{597A68F1-091E-4D49-BC9D-7B3A730C7B0C}" dt="2021-07-19T16:53:48.187" v="1131" actId="14100"/>
          <ac:spMkLst>
            <pc:docMk/>
            <pc:sldMk cId="2277296233" sldId="339"/>
            <ac:spMk id="8" creationId="{998C6AB7-5588-4C64-9C7C-B39E2A2B1B4B}"/>
          </ac:spMkLst>
        </pc:spChg>
        <pc:spChg chg="add mod">
          <ac:chgData name="Macy, Katharine" userId="80e598a2-719b-4f78-bac7-529462b04968" providerId="ADAL" clId="{597A68F1-091E-4D49-BC9D-7B3A730C7B0C}" dt="2021-07-19T16:53:36.020" v="1128" actId="1076"/>
          <ac:spMkLst>
            <pc:docMk/>
            <pc:sldMk cId="2277296233" sldId="339"/>
            <ac:spMk id="15" creationId="{E4DD0053-840D-4017-A1D6-300A154F63BA}"/>
          </ac:spMkLst>
        </pc:spChg>
        <pc:spChg chg="add mod">
          <ac:chgData name="Macy, Katharine" userId="80e598a2-719b-4f78-bac7-529462b04968" providerId="ADAL" clId="{597A68F1-091E-4D49-BC9D-7B3A730C7B0C}" dt="2021-07-19T16:53:38.732" v="1129" actId="1076"/>
          <ac:spMkLst>
            <pc:docMk/>
            <pc:sldMk cId="2277296233" sldId="339"/>
            <ac:spMk id="16" creationId="{62591141-298B-46B3-A12C-697D9641366B}"/>
          </ac:spMkLst>
        </pc:spChg>
        <pc:spChg chg="add mod">
          <ac:chgData name="Macy, Katharine" userId="80e598a2-719b-4f78-bac7-529462b04968" providerId="ADAL" clId="{597A68F1-091E-4D49-BC9D-7B3A730C7B0C}" dt="2021-07-19T16:52:50.018" v="1117" actId="1076"/>
          <ac:spMkLst>
            <pc:docMk/>
            <pc:sldMk cId="2277296233" sldId="339"/>
            <ac:spMk id="23" creationId="{916155D0-5247-431F-A072-07D418937939}"/>
          </ac:spMkLst>
        </pc:spChg>
        <pc:spChg chg="add del mod">
          <ac:chgData name="Macy, Katharine" userId="80e598a2-719b-4f78-bac7-529462b04968" providerId="ADAL" clId="{597A68F1-091E-4D49-BC9D-7B3A730C7B0C}" dt="2021-07-19T16:52:44.773" v="1115" actId="1076"/>
          <ac:spMkLst>
            <pc:docMk/>
            <pc:sldMk cId="2277296233" sldId="339"/>
            <ac:spMk id="24" creationId="{585DD9A4-FDEF-478D-BDB3-BA4CECF0E4FA}"/>
          </ac:spMkLst>
        </pc:spChg>
        <pc:cxnChg chg="add del mod">
          <ac:chgData name="Macy, Katharine" userId="80e598a2-719b-4f78-bac7-529462b04968" providerId="ADAL" clId="{597A68F1-091E-4D49-BC9D-7B3A730C7B0C}" dt="2021-07-19T16:46:08.987" v="967" actId="478"/>
          <ac:cxnSpMkLst>
            <pc:docMk/>
            <pc:sldMk cId="2277296233" sldId="339"/>
            <ac:cxnSpMk id="7" creationId="{2B3A7B4A-00D3-4C9F-BB64-D490AEE0F045}"/>
          </ac:cxnSpMkLst>
        </pc:cxnChg>
        <pc:cxnChg chg="add del mod">
          <ac:chgData name="Macy, Katharine" userId="80e598a2-719b-4f78-bac7-529462b04968" providerId="ADAL" clId="{597A68F1-091E-4D49-BC9D-7B3A730C7B0C}" dt="2021-07-19T16:49:56.183" v="1070" actId="478"/>
          <ac:cxnSpMkLst>
            <pc:docMk/>
            <pc:sldMk cId="2277296233" sldId="339"/>
            <ac:cxnSpMk id="9" creationId="{8E551246-B0A2-431D-AF92-3D81AC9A173A}"/>
          </ac:cxnSpMkLst>
        </pc:cxnChg>
        <pc:cxnChg chg="add del mod">
          <ac:chgData name="Macy, Katharine" userId="80e598a2-719b-4f78-bac7-529462b04968" providerId="ADAL" clId="{597A68F1-091E-4D49-BC9D-7B3A730C7B0C}" dt="2021-07-19T16:49:59.087" v="1073" actId="478"/>
          <ac:cxnSpMkLst>
            <pc:docMk/>
            <pc:sldMk cId="2277296233" sldId="339"/>
            <ac:cxnSpMk id="10" creationId="{40AB55BD-C2AE-481E-962A-AB191F981DAE}"/>
          </ac:cxnSpMkLst>
        </pc:cxnChg>
        <pc:cxnChg chg="add del mod">
          <ac:chgData name="Macy, Katharine" userId="80e598a2-719b-4f78-bac7-529462b04968" providerId="ADAL" clId="{597A68F1-091E-4D49-BC9D-7B3A730C7B0C}" dt="2021-07-19T16:49:57.278" v="1071" actId="478"/>
          <ac:cxnSpMkLst>
            <pc:docMk/>
            <pc:sldMk cId="2277296233" sldId="339"/>
            <ac:cxnSpMk id="11" creationId="{49EAA7D7-4E2E-4C66-95CC-B02289DD711A}"/>
          </ac:cxnSpMkLst>
        </pc:cxnChg>
        <pc:cxnChg chg="add del mod">
          <ac:chgData name="Macy, Katharine" userId="80e598a2-719b-4f78-bac7-529462b04968" providerId="ADAL" clId="{597A68F1-091E-4D49-BC9D-7B3A730C7B0C}" dt="2021-07-19T16:49:58.073" v="1072" actId="478"/>
          <ac:cxnSpMkLst>
            <pc:docMk/>
            <pc:sldMk cId="2277296233" sldId="339"/>
            <ac:cxnSpMk id="12" creationId="{BED02228-1276-4363-80B3-8D065DE410AF}"/>
          </ac:cxnSpMkLst>
        </pc:cxnChg>
        <pc:cxnChg chg="add del mod">
          <ac:chgData name="Macy, Katharine" userId="80e598a2-719b-4f78-bac7-529462b04968" providerId="ADAL" clId="{597A68F1-091E-4D49-BC9D-7B3A730C7B0C}" dt="2021-07-19T16:50:00.967" v="1074" actId="478"/>
          <ac:cxnSpMkLst>
            <pc:docMk/>
            <pc:sldMk cId="2277296233" sldId="339"/>
            <ac:cxnSpMk id="13" creationId="{DCB01F54-5AAC-4A6F-9F2D-986524F04F25}"/>
          </ac:cxnSpMkLst>
        </pc:cxnChg>
        <pc:cxnChg chg="add del mod">
          <ac:chgData name="Macy, Katharine" userId="80e598a2-719b-4f78-bac7-529462b04968" providerId="ADAL" clId="{597A68F1-091E-4D49-BC9D-7B3A730C7B0C}" dt="2021-07-19T16:50:01.606" v="1075" actId="478"/>
          <ac:cxnSpMkLst>
            <pc:docMk/>
            <pc:sldMk cId="2277296233" sldId="339"/>
            <ac:cxnSpMk id="14" creationId="{74212FF7-1455-40DA-A721-5EEE76557C6E}"/>
          </ac:cxnSpMkLst>
        </pc:cxnChg>
        <pc:cxnChg chg="add del mod">
          <ac:chgData name="Macy, Katharine" userId="80e598a2-719b-4f78-bac7-529462b04968" providerId="ADAL" clId="{597A68F1-091E-4D49-BC9D-7B3A730C7B0C}" dt="2021-07-19T16:52:24.976" v="1106" actId="478"/>
          <ac:cxnSpMkLst>
            <pc:docMk/>
            <pc:sldMk cId="2277296233" sldId="339"/>
            <ac:cxnSpMk id="17" creationId="{F5FE3FFD-E16E-4273-ABE3-BF7D7CEF9FE3}"/>
          </ac:cxnSpMkLst>
        </pc:cxnChg>
        <pc:cxnChg chg="add del mod">
          <ac:chgData name="Macy, Katharine" userId="80e598a2-719b-4f78-bac7-529462b04968" providerId="ADAL" clId="{597A68F1-091E-4D49-BC9D-7B3A730C7B0C}" dt="2021-07-19T16:52:30.792" v="1109" actId="478"/>
          <ac:cxnSpMkLst>
            <pc:docMk/>
            <pc:sldMk cId="2277296233" sldId="339"/>
            <ac:cxnSpMk id="18" creationId="{79FB6C56-45E0-4ACB-89A5-53D3477A612C}"/>
          </ac:cxnSpMkLst>
        </pc:cxnChg>
        <pc:cxnChg chg="add del mod">
          <ac:chgData name="Macy, Katharine" userId="80e598a2-719b-4f78-bac7-529462b04968" providerId="ADAL" clId="{597A68F1-091E-4D49-BC9D-7B3A730C7B0C}" dt="2021-07-19T16:52:28.095" v="1107" actId="478"/>
          <ac:cxnSpMkLst>
            <pc:docMk/>
            <pc:sldMk cId="2277296233" sldId="339"/>
            <ac:cxnSpMk id="19" creationId="{0FE045F9-8B39-4E99-8E8B-7707928D5D7C}"/>
          </ac:cxnSpMkLst>
        </pc:cxnChg>
        <pc:cxnChg chg="add del mod">
          <ac:chgData name="Macy, Katharine" userId="80e598a2-719b-4f78-bac7-529462b04968" providerId="ADAL" clId="{597A68F1-091E-4D49-BC9D-7B3A730C7B0C}" dt="2021-07-19T16:52:29.422" v="1108" actId="478"/>
          <ac:cxnSpMkLst>
            <pc:docMk/>
            <pc:sldMk cId="2277296233" sldId="339"/>
            <ac:cxnSpMk id="20" creationId="{CEED13A7-A66E-4493-9B99-43F6E49AFCF7}"/>
          </ac:cxnSpMkLst>
        </pc:cxnChg>
        <pc:cxnChg chg="add del mod">
          <ac:chgData name="Macy, Katharine" userId="80e598a2-719b-4f78-bac7-529462b04968" providerId="ADAL" clId="{597A68F1-091E-4D49-BC9D-7B3A730C7B0C}" dt="2021-07-19T16:52:41.671" v="1114" actId="478"/>
          <ac:cxnSpMkLst>
            <pc:docMk/>
            <pc:sldMk cId="2277296233" sldId="339"/>
            <ac:cxnSpMk id="21" creationId="{17DD18CB-045B-4B38-AA23-18803A4FFB0E}"/>
          </ac:cxnSpMkLst>
        </pc:cxnChg>
        <pc:cxnChg chg="add del mod">
          <ac:chgData name="Macy, Katharine" userId="80e598a2-719b-4f78-bac7-529462b04968" providerId="ADAL" clId="{597A68F1-091E-4D49-BC9D-7B3A730C7B0C}" dt="2021-07-19T16:52:46.008" v="1116" actId="478"/>
          <ac:cxnSpMkLst>
            <pc:docMk/>
            <pc:sldMk cId="2277296233" sldId="339"/>
            <ac:cxnSpMk id="22" creationId="{9591AED9-2D96-4842-9D35-31B943E4D5AF}"/>
          </ac:cxnSpMkLst>
        </pc:cxnChg>
        <pc:cxnChg chg="add mod">
          <ac:chgData name="Macy, Katharine" userId="80e598a2-719b-4f78-bac7-529462b04968" providerId="ADAL" clId="{597A68F1-091E-4D49-BC9D-7B3A730C7B0C}" dt="2021-07-19T16:53:00.700" v="1118" actId="1076"/>
          <ac:cxnSpMkLst>
            <pc:docMk/>
            <pc:sldMk cId="2277296233" sldId="339"/>
            <ac:cxnSpMk id="25" creationId="{92606A45-930E-4027-9059-ED3539C13608}"/>
          </ac:cxnSpMkLst>
        </pc:cxnChg>
        <pc:cxnChg chg="add mod">
          <ac:chgData name="Macy, Katharine" userId="80e598a2-719b-4f78-bac7-529462b04968" providerId="ADAL" clId="{597A68F1-091E-4D49-BC9D-7B3A730C7B0C}" dt="2021-07-19T16:53:16.780" v="1123" actId="1076"/>
          <ac:cxnSpMkLst>
            <pc:docMk/>
            <pc:sldMk cId="2277296233" sldId="339"/>
            <ac:cxnSpMk id="26" creationId="{D8CB8A3D-B353-4138-AF6C-B344FE3EED73}"/>
          </ac:cxnSpMkLst>
        </pc:cxnChg>
        <pc:cxnChg chg="add mod">
          <ac:chgData name="Macy, Katharine" userId="80e598a2-719b-4f78-bac7-529462b04968" providerId="ADAL" clId="{597A68F1-091E-4D49-BC9D-7B3A730C7B0C}" dt="2021-07-19T16:53:33.043" v="1127" actId="1076"/>
          <ac:cxnSpMkLst>
            <pc:docMk/>
            <pc:sldMk cId="2277296233" sldId="339"/>
            <ac:cxnSpMk id="27" creationId="{0247B34F-8BDC-4DCC-A69C-D41DEC4943F2}"/>
          </ac:cxnSpMkLst>
        </pc:cxnChg>
        <pc:cxnChg chg="add mod">
          <ac:chgData name="Macy, Katharine" userId="80e598a2-719b-4f78-bac7-529462b04968" providerId="ADAL" clId="{597A68F1-091E-4D49-BC9D-7B3A730C7B0C}" dt="2021-07-19T16:53:14.175" v="1122" actId="1076"/>
          <ac:cxnSpMkLst>
            <pc:docMk/>
            <pc:sldMk cId="2277296233" sldId="339"/>
            <ac:cxnSpMk id="28" creationId="{CF0C9795-D973-4391-AECE-4FC8A89333B5}"/>
          </ac:cxnSpMkLst>
        </pc:cxnChg>
        <pc:cxnChg chg="add mod">
          <ac:chgData name="Macy, Katharine" userId="80e598a2-719b-4f78-bac7-529462b04968" providerId="ADAL" clId="{597A68F1-091E-4D49-BC9D-7B3A730C7B0C}" dt="2021-07-19T16:53:29.979" v="1126" actId="1076"/>
          <ac:cxnSpMkLst>
            <pc:docMk/>
            <pc:sldMk cId="2277296233" sldId="339"/>
            <ac:cxnSpMk id="29" creationId="{1FCCE9C3-0E16-4EC3-984E-AC6803B4CBF2}"/>
          </ac:cxnSpMkLst>
        </pc:cxnChg>
        <pc:cxnChg chg="add mod">
          <ac:chgData name="Macy, Katharine" userId="80e598a2-719b-4f78-bac7-529462b04968" providerId="ADAL" clId="{597A68F1-091E-4D49-BC9D-7B3A730C7B0C}" dt="2021-07-19T16:53:03.803" v="1119" actId="1076"/>
          <ac:cxnSpMkLst>
            <pc:docMk/>
            <pc:sldMk cId="2277296233" sldId="339"/>
            <ac:cxnSpMk id="30" creationId="{76422B49-820F-4E2D-8708-E6F2DD2A2FA5}"/>
          </ac:cxnSpMkLst>
        </pc:cxnChg>
        <pc:cxnChg chg="add mod">
          <ac:chgData name="Macy, Katharine" userId="80e598a2-719b-4f78-bac7-529462b04968" providerId="ADAL" clId="{597A68F1-091E-4D49-BC9D-7B3A730C7B0C}" dt="2021-07-19T16:52:20.580" v="1105" actId="571"/>
          <ac:cxnSpMkLst>
            <pc:docMk/>
            <pc:sldMk cId="2277296233" sldId="339"/>
            <ac:cxnSpMk id="31" creationId="{35ACF861-3DE9-485E-9755-7F6132D3D601}"/>
          </ac:cxnSpMkLst>
        </pc:cxnChg>
        <pc:cxnChg chg="add mod">
          <ac:chgData name="Macy, Katharine" userId="80e598a2-719b-4f78-bac7-529462b04968" providerId="ADAL" clId="{597A68F1-091E-4D49-BC9D-7B3A730C7B0C}" dt="2021-07-19T16:52:20.580" v="1105" actId="571"/>
          <ac:cxnSpMkLst>
            <pc:docMk/>
            <pc:sldMk cId="2277296233" sldId="339"/>
            <ac:cxnSpMk id="32" creationId="{3D5D313D-D887-4950-BC26-8E3E1DED2E29}"/>
          </ac:cxnSpMkLst>
        </pc:cxnChg>
        <pc:cxnChg chg="add mod">
          <ac:chgData name="Macy, Katharine" userId="80e598a2-719b-4f78-bac7-529462b04968" providerId="ADAL" clId="{597A68F1-091E-4D49-BC9D-7B3A730C7B0C}" dt="2021-07-19T16:52:20.580" v="1105" actId="571"/>
          <ac:cxnSpMkLst>
            <pc:docMk/>
            <pc:sldMk cId="2277296233" sldId="339"/>
            <ac:cxnSpMk id="33" creationId="{79B817BD-F71C-47F9-BD51-310C7CEA2EBE}"/>
          </ac:cxnSpMkLst>
        </pc:cxnChg>
        <pc:cxnChg chg="add mod">
          <ac:chgData name="Macy, Katharine" userId="80e598a2-719b-4f78-bac7-529462b04968" providerId="ADAL" clId="{597A68F1-091E-4D49-BC9D-7B3A730C7B0C}" dt="2021-07-19T16:52:20.580" v="1105" actId="571"/>
          <ac:cxnSpMkLst>
            <pc:docMk/>
            <pc:sldMk cId="2277296233" sldId="339"/>
            <ac:cxnSpMk id="34" creationId="{8EF8C54C-7364-4F02-B684-5FD1C380B9B4}"/>
          </ac:cxnSpMkLst>
        </pc:cxnChg>
        <pc:cxnChg chg="add mod">
          <ac:chgData name="Macy, Katharine" userId="80e598a2-719b-4f78-bac7-529462b04968" providerId="ADAL" clId="{597A68F1-091E-4D49-BC9D-7B3A730C7B0C}" dt="2021-07-19T16:52:20.580" v="1105" actId="571"/>
          <ac:cxnSpMkLst>
            <pc:docMk/>
            <pc:sldMk cId="2277296233" sldId="339"/>
            <ac:cxnSpMk id="35" creationId="{55CCA8B9-AE4C-45DE-8765-C8C1C1CC50DB}"/>
          </ac:cxnSpMkLst>
        </pc:cxnChg>
        <pc:cxnChg chg="add mod">
          <ac:chgData name="Macy, Katharine" userId="80e598a2-719b-4f78-bac7-529462b04968" providerId="ADAL" clId="{597A68F1-091E-4D49-BC9D-7B3A730C7B0C}" dt="2021-07-19T16:52:20.580" v="1105" actId="571"/>
          <ac:cxnSpMkLst>
            <pc:docMk/>
            <pc:sldMk cId="2277296233" sldId="339"/>
            <ac:cxnSpMk id="36" creationId="{A4A8BB9B-73CD-404C-AFFC-98EF0F97CA30}"/>
          </ac:cxnSpMkLst>
        </pc:cxnChg>
      </pc:sldChg>
      <pc:sldChg chg="modSp new mod">
        <pc:chgData name="Macy, Katharine" userId="80e598a2-719b-4f78-bac7-529462b04968" providerId="ADAL" clId="{597A68F1-091E-4D49-BC9D-7B3A730C7B0C}" dt="2021-07-19T17:02:26.085" v="1403" actId="20577"/>
        <pc:sldMkLst>
          <pc:docMk/>
          <pc:sldMk cId="4235047787" sldId="340"/>
        </pc:sldMkLst>
        <pc:spChg chg="mod">
          <ac:chgData name="Macy, Katharine" userId="80e598a2-719b-4f78-bac7-529462b04968" providerId="ADAL" clId="{597A68F1-091E-4D49-BC9D-7B3A730C7B0C}" dt="2021-07-19T17:02:26.085" v="1403" actId="20577"/>
          <ac:spMkLst>
            <pc:docMk/>
            <pc:sldMk cId="4235047787" sldId="340"/>
            <ac:spMk id="2" creationId="{4C81F50F-6C8D-4C6A-B06B-C01F96D10F86}"/>
          </ac:spMkLst>
        </pc:spChg>
      </pc:sldChg>
      <pc:sldChg chg="modSp new del mod">
        <pc:chgData name="Macy, Katharine" userId="80e598a2-719b-4f78-bac7-529462b04968" providerId="ADAL" clId="{597A68F1-091E-4D49-BC9D-7B3A730C7B0C}" dt="2021-07-19T17:07:27.413" v="1652" actId="47"/>
        <pc:sldMkLst>
          <pc:docMk/>
          <pc:sldMk cId="3762667045" sldId="341"/>
        </pc:sldMkLst>
        <pc:spChg chg="mod">
          <ac:chgData name="Macy, Katharine" userId="80e598a2-719b-4f78-bac7-529462b04968" providerId="ADAL" clId="{597A68F1-091E-4D49-BC9D-7B3A730C7B0C}" dt="2021-07-19T17:07:23.241" v="1651" actId="20577"/>
          <ac:spMkLst>
            <pc:docMk/>
            <pc:sldMk cId="3762667045" sldId="341"/>
            <ac:spMk id="2" creationId="{ED820650-55F0-460B-8182-5FE77EFA5ACC}"/>
          </ac:spMkLst>
        </pc:spChg>
      </pc:sldChg>
      <pc:sldChg chg="modSp add mod modNotesTx">
        <pc:chgData name="Macy, Katharine" userId="80e598a2-719b-4f78-bac7-529462b04968" providerId="ADAL" clId="{597A68F1-091E-4D49-BC9D-7B3A730C7B0C}" dt="2021-07-26T13:40:02.355" v="9801" actId="20577"/>
        <pc:sldMkLst>
          <pc:docMk/>
          <pc:sldMk cId="4137218404" sldId="341"/>
        </pc:sldMkLst>
        <pc:spChg chg="mod">
          <ac:chgData name="Macy, Katharine" userId="80e598a2-719b-4f78-bac7-529462b04968" providerId="ADAL" clId="{597A68F1-091E-4D49-BC9D-7B3A730C7B0C}" dt="2021-07-19T17:11:45.879" v="1844" actId="20577"/>
          <ac:spMkLst>
            <pc:docMk/>
            <pc:sldMk cId="4137218404" sldId="341"/>
            <ac:spMk id="103" creationId="{00000000-0000-0000-0000-000000000000}"/>
          </ac:spMkLst>
        </pc:spChg>
        <pc:spChg chg="mod">
          <ac:chgData name="Macy, Katharine" userId="80e598a2-719b-4f78-bac7-529462b04968" providerId="ADAL" clId="{597A68F1-091E-4D49-BC9D-7B3A730C7B0C}" dt="2021-07-19T21:19:10.031" v="9046" actId="20577"/>
          <ac:spMkLst>
            <pc:docMk/>
            <pc:sldMk cId="4137218404" sldId="341"/>
            <ac:spMk id="104" creationId="{00000000-0000-0000-0000-000000000000}"/>
          </ac:spMkLst>
        </pc:spChg>
      </pc:sldChg>
      <pc:sldChg chg="modSp add mod">
        <pc:chgData name="Macy, Katharine" userId="80e598a2-719b-4f78-bac7-529462b04968" providerId="ADAL" clId="{597A68F1-091E-4D49-BC9D-7B3A730C7B0C}" dt="2021-07-19T21:20:13.788" v="9061" actId="20577"/>
        <pc:sldMkLst>
          <pc:docMk/>
          <pc:sldMk cId="636018429" sldId="342"/>
        </pc:sldMkLst>
        <pc:spChg chg="mod">
          <ac:chgData name="Macy, Katharine" userId="80e598a2-719b-4f78-bac7-529462b04968" providerId="ADAL" clId="{597A68F1-091E-4D49-BC9D-7B3A730C7B0C}" dt="2021-07-19T17:22:18.915" v="2049" actId="20577"/>
          <ac:spMkLst>
            <pc:docMk/>
            <pc:sldMk cId="636018429" sldId="342"/>
            <ac:spMk id="103" creationId="{00000000-0000-0000-0000-000000000000}"/>
          </ac:spMkLst>
        </pc:spChg>
        <pc:spChg chg="mod">
          <ac:chgData name="Macy, Katharine" userId="80e598a2-719b-4f78-bac7-529462b04968" providerId="ADAL" clId="{597A68F1-091E-4D49-BC9D-7B3A730C7B0C}" dt="2021-07-19T21:20:13.788" v="9061" actId="20577"/>
          <ac:spMkLst>
            <pc:docMk/>
            <pc:sldMk cId="636018429" sldId="342"/>
            <ac:spMk id="104" creationId="{00000000-0000-0000-0000-000000000000}"/>
          </ac:spMkLst>
        </pc:spChg>
      </pc:sldChg>
      <pc:sldChg chg="new del">
        <pc:chgData name="Macy, Katharine" userId="80e598a2-719b-4f78-bac7-529462b04968" providerId="ADAL" clId="{597A68F1-091E-4D49-BC9D-7B3A730C7B0C}" dt="2021-07-19T17:26:48.889" v="2738" actId="47"/>
        <pc:sldMkLst>
          <pc:docMk/>
          <pc:sldMk cId="341129829" sldId="343"/>
        </pc:sldMkLst>
      </pc:sldChg>
      <pc:sldChg chg="modSp add mod">
        <pc:chgData name="Macy, Katharine" userId="80e598a2-719b-4f78-bac7-529462b04968" providerId="ADAL" clId="{597A68F1-091E-4D49-BC9D-7B3A730C7B0C}" dt="2021-07-19T21:20:00.185" v="9058" actId="20577"/>
        <pc:sldMkLst>
          <pc:docMk/>
          <pc:sldMk cId="843869960" sldId="343"/>
        </pc:sldMkLst>
        <pc:spChg chg="mod">
          <ac:chgData name="Macy, Katharine" userId="80e598a2-719b-4f78-bac7-529462b04968" providerId="ADAL" clId="{597A68F1-091E-4D49-BC9D-7B3A730C7B0C}" dt="2021-07-19T17:27:23.450" v="2750" actId="20577"/>
          <ac:spMkLst>
            <pc:docMk/>
            <pc:sldMk cId="843869960" sldId="343"/>
            <ac:spMk id="103" creationId="{00000000-0000-0000-0000-000000000000}"/>
          </ac:spMkLst>
        </pc:spChg>
        <pc:spChg chg="mod">
          <ac:chgData name="Macy, Katharine" userId="80e598a2-719b-4f78-bac7-529462b04968" providerId="ADAL" clId="{597A68F1-091E-4D49-BC9D-7B3A730C7B0C}" dt="2021-07-19T21:20:00.185" v="9058" actId="20577"/>
          <ac:spMkLst>
            <pc:docMk/>
            <pc:sldMk cId="843869960" sldId="343"/>
            <ac:spMk id="104" creationId="{00000000-0000-0000-0000-000000000000}"/>
          </ac:spMkLst>
        </pc:spChg>
      </pc:sldChg>
      <pc:sldChg chg="modSp add mod">
        <pc:chgData name="Macy, Katharine" userId="80e598a2-719b-4f78-bac7-529462b04968" providerId="ADAL" clId="{597A68F1-091E-4D49-BC9D-7B3A730C7B0C}" dt="2021-07-19T21:19:41.190" v="9056" actId="20577"/>
        <pc:sldMkLst>
          <pc:docMk/>
          <pc:sldMk cId="3061977307" sldId="344"/>
        </pc:sldMkLst>
        <pc:spChg chg="mod">
          <ac:chgData name="Macy, Katharine" userId="80e598a2-719b-4f78-bac7-529462b04968" providerId="ADAL" clId="{597A68F1-091E-4D49-BC9D-7B3A730C7B0C}" dt="2021-07-19T17:31:49.434" v="3116" actId="20577"/>
          <ac:spMkLst>
            <pc:docMk/>
            <pc:sldMk cId="3061977307" sldId="344"/>
            <ac:spMk id="103" creationId="{00000000-0000-0000-0000-000000000000}"/>
          </ac:spMkLst>
        </pc:spChg>
        <pc:spChg chg="mod">
          <ac:chgData name="Macy, Katharine" userId="80e598a2-719b-4f78-bac7-529462b04968" providerId="ADAL" clId="{597A68F1-091E-4D49-BC9D-7B3A730C7B0C}" dt="2021-07-19T21:19:41.190" v="9056" actId="20577"/>
          <ac:spMkLst>
            <pc:docMk/>
            <pc:sldMk cId="3061977307" sldId="344"/>
            <ac:spMk id="104" creationId="{00000000-0000-0000-0000-000000000000}"/>
          </ac:spMkLst>
        </pc:spChg>
      </pc:sldChg>
      <pc:sldChg chg="modSp add mod">
        <pc:chgData name="Macy, Katharine" userId="80e598a2-719b-4f78-bac7-529462b04968" providerId="ADAL" clId="{597A68F1-091E-4D49-BC9D-7B3A730C7B0C}" dt="2021-07-19T17:44:06.795" v="4057" actId="20577"/>
        <pc:sldMkLst>
          <pc:docMk/>
          <pc:sldMk cId="2925046082" sldId="345"/>
        </pc:sldMkLst>
        <pc:spChg chg="mod">
          <ac:chgData name="Macy, Katharine" userId="80e598a2-719b-4f78-bac7-529462b04968" providerId="ADAL" clId="{597A68F1-091E-4D49-BC9D-7B3A730C7B0C}" dt="2021-07-19T17:36:38.099" v="3230" actId="20577"/>
          <ac:spMkLst>
            <pc:docMk/>
            <pc:sldMk cId="2925046082" sldId="345"/>
            <ac:spMk id="103" creationId="{00000000-0000-0000-0000-000000000000}"/>
          </ac:spMkLst>
        </pc:spChg>
        <pc:spChg chg="mod">
          <ac:chgData name="Macy, Katharine" userId="80e598a2-719b-4f78-bac7-529462b04968" providerId="ADAL" clId="{597A68F1-091E-4D49-BC9D-7B3A730C7B0C}" dt="2021-07-19T17:44:06.795" v="4057" actId="20577"/>
          <ac:spMkLst>
            <pc:docMk/>
            <pc:sldMk cId="2925046082" sldId="345"/>
            <ac:spMk id="104" creationId="{00000000-0000-0000-0000-000000000000}"/>
          </ac:spMkLst>
        </pc:spChg>
      </pc:sldChg>
      <pc:sldChg chg="modSp add del mod setBg">
        <pc:chgData name="Macy, Katharine" userId="80e598a2-719b-4f78-bac7-529462b04968" providerId="ADAL" clId="{597A68F1-091E-4D49-BC9D-7B3A730C7B0C}" dt="2021-07-19T18:21:15.733" v="6381" actId="47"/>
        <pc:sldMkLst>
          <pc:docMk/>
          <pc:sldMk cId="230121041" sldId="346"/>
        </pc:sldMkLst>
        <pc:spChg chg="mod">
          <ac:chgData name="Macy, Katharine" userId="80e598a2-719b-4f78-bac7-529462b04968" providerId="ADAL" clId="{597A68F1-091E-4D49-BC9D-7B3A730C7B0C}" dt="2021-07-19T17:33:56.499" v="3157" actId="20577"/>
          <ac:spMkLst>
            <pc:docMk/>
            <pc:sldMk cId="230121041" sldId="346"/>
            <ac:spMk id="155" creationId="{00000000-0000-0000-0000-000000000000}"/>
          </ac:spMkLst>
        </pc:spChg>
      </pc:sldChg>
      <pc:sldChg chg="addSp delSp modSp add del mod modClrScheme chgLayout">
        <pc:chgData name="Macy, Katharine" userId="80e598a2-719b-4f78-bac7-529462b04968" providerId="ADAL" clId="{597A68F1-091E-4D49-BC9D-7B3A730C7B0C}" dt="2021-07-19T18:11:48.480" v="6153" actId="2696"/>
        <pc:sldMkLst>
          <pc:docMk/>
          <pc:sldMk cId="2417889796" sldId="347"/>
        </pc:sldMkLst>
        <pc:spChg chg="add mod ord">
          <ac:chgData name="Macy, Katharine" userId="80e598a2-719b-4f78-bac7-529462b04968" providerId="ADAL" clId="{597A68F1-091E-4D49-BC9D-7B3A730C7B0C}" dt="2021-07-19T18:03:11.046" v="5242" actId="14100"/>
          <ac:spMkLst>
            <pc:docMk/>
            <pc:sldMk cId="2417889796" sldId="347"/>
            <ac:spMk id="2" creationId="{B1484F12-072A-4CFE-A024-EB5D266BE99A}"/>
          </ac:spMkLst>
        </pc:spChg>
        <pc:spChg chg="mod ord">
          <ac:chgData name="Macy, Katharine" userId="80e598a2-719b-4f78-bac7-529462b04968" providerId="ADAL" clId="{597A68F1-091E-4D49-BC9D-7B3A730C7B0C}" dt="2021-07-19T17:55:33.688" v="4797" actId="700"/>
          <ac:spMkLst>
            <pc:docMk/>
            <pc:sldMk cId="2417889796" sldId="347"/>
            <ac:spMk id="138" creationId="{00000000-0000-0000-0000-000000000000}"/>
          </ac:spMkLst>
        </pc:spChg>
        <pc:spChg chg="mod ord">
          <ac:chgData name="Macy, Katharine" userId="80e598a2-719b-4f78-bac7-529462b04968" providerId="ADAL" clId="{597A68F1-091E-4D49-BC9D-7B3A730C7B0C}" dt="2021-07-19T17:55:33.688" v="4797" actId="700"/>
          <ac:spMkLst>
            <pc:docMk/>
            <pc:sldMk cId="2417889796" sldId="347"/>
            <ac:spMk id="139" creationId="{00000000-0000-0000-0000-000000000000}"/>
          </ac:spMkLst>
        </pc:spChg>
        <pc:spChg chg="mod ord">
          <ac:chgData name="Macy, Katharine" userId="80e598a2-719b-4f78-bac7-529462b04968" providerId="ADAL" clId="{597A68F1-091E-4D49-BC9D-7B3A730C7B0C}" dt="2021-07-19T18:08:20.307" v="5894" actId="14100"/>
          <ac:spMkLst>
            <pc:docMk/>
            <pc:sldMk cId="2417889796" sldId="347"/>
            <ac:spMk id="140" creationId="{00000000-0000-0000-0000-000000000000}"/>
          </ac:spMkLst>
        </pc:spChg>
        <pc:spChg chg="del mod ord">
          <ac:chgData name="Macy, Katharine" userId="80e598a2-719b-4f78-bac7-529462b04968" providerId="ADAL" clId="{597A68F1-091E-4D49-BC9D-7B3A730C7B0C}" dt="2021-07-19T17:54:47.632" v="4750" actId="478"/>
          <ac:spMkLst>
            <pc:docMk/>
            <pc:sldMk cId="2417889796" sldId="347"/>
            <ac:spMk id="141" creationId="{00000000-0000-0000-0000-000000000000}"/>
          </ac:spMkLst>
        </pc:spChg>
        <pc:spChg chg="mod ord">
          <ac:chgData name="Macy, Katharine" userId="80e598a2-719b-4f78-bac7-529462b04968" providerId="ADAL" clId="{597A68F1-091E-4D49-BC9D-7B3A730C7B0C}" dt="2021-07-19T17:55:33.688" v="4797" actId="700"/>
          <ac:spMkLst>
            <pc:docMk/>
            <pc:sldMk cId="2417889796" sldId="347"/>
            <ac:spMk id="142" creationId="{00000000-0000-0000-0000-000000000000}"/>
          </ac:spMkLst>
        </pc:spChg>
      </pc:sldChg>
      <pc:sldChg chg="modSp add mod">
        <pc:chgData name="Macy, Katharine" userId="80e598a2-719b-4f78-bac7-529462b04968" providerId="ADAL" clId="{597A68F1-091E-4D49-BC9D-7B3A730C7B0C}" dt="2021-07-19T18:28:41.819" v="6947" actId="20577"/>
        <pc:sldMkLst>
          <pc:docMk/>
          <pc:sldMk cId="2713844974" sldId="347"/>
        </pc:sldMkLst>
        <pc:spChg chg="mod">
          <ac:chgData name="Macy, Katharine" userId="80e598a2-719b-4f78-bac7-529462b04968" providerId="ADAL" clId="{597A68F1-091E-4D49-BC9D-7B3A730C7B0C}" dt="2021-07-19T18:28:41.819" v="6947" actId="20577"/>
          <ac:spMkLst>
            <pc:docMk/>
            <pc:sldMk cId="2713844974" sldId="347"/>
            <ac:spMk id="138" creationId="{00000000-0000-0000-0000-000000000000}"/>
          </ac:spMkLst>
        </pc:spChg>
      </pc:sldChg>
      <pc:sldChg chg="modSp add mod">
        <pc:chgData name="Macy, Katharine" userId="80e598a2-719b-4f78-bac7-529462b04968" providerId="ADAL" clId="{597A68F1-091E-4D49-BC9D-7B3A730C7B0C}" dt="2021-07-26T13:52:07.240" v="10525" actId="20577"/>
        <pc:sldMkLst>
          <pc:docMk/>
          <pc:sldMk cId="361374215" sldId="348"/>
        </pc:sldMkLst>
        <pc:spChg chg="mod">
          <ac:chgData name="Macy, Katharine" userId="80e598a2-719b-4f78-bac7-529462b04968" providerId="ADAL" clId="{597A68F1-091E-4D49-BC9D-7B3A730C7B0C}" dt="2021-07-19T18:28:49.605" v="6948"/>
          <ac:spMkLst>
            <pc:docMk/>
            <pc:sldMk cId="361374215" sldId="348"/>
            <ac:spMk id="138" creationId="{00000000-0000-0000-0000-000000000000}"/>
          </ac:spMkLst>
        </pc:spChg>
        <pc:spChg chg="mod">
          <ac:chgData name="Macy, Katharine" userId="80e598a2-719b-4f78-bac7-529462b04968" providerId="ADAL" clId="{597A68F1-091E-4D49-BC9D-7B3A730C7B0C}" dt="2021-07-26T13:52:07.240" v="10525" actId="20577"/>
          <ac:spMkLst>
            <pc:docMk/>
            <pc:sldMk cId="361374215" sldId="348"/>
            <ac:spMk id="139" creationId="{00000000-0000-0000-0000-000000000000}"/>
          </ac:spMkLst>
        </pc:spChg>
      </pc:sldChg>
      <pc:sldChg chg="modSp add del mod">
        <pc:chgData name="Macy, Katharine" userId="80e598a2-719b-4f78-bac7-529462b04968" providerId="ADAL" clId="{597A68F1-091E-4D49-BC9D-7B3A730C7B0C}" dt="2021-07-19T18:11:48.480" v="6153" actId="2696"/>
        <pc:sldMkLst>
          <pc:docMk/>
          <pc:sldMk cId="2654821858" sldId="348"/>
        </pc:sldMkLst>
        <pc:spChg chg="mod">
          <ac:chgData name="Macy, Katharine" userId="80e598a2-719b-4f78-bac7-529462b04968" providerId="ADAL" clId="{597A68F1-091E-4D49-BC9D-7B3A730C7B0C}" dt="2021-07-19T18:00:10.186" v="4860" actId="20577"/>
          <ac:spMkLst>
            <pc:docMk/>
            <pc:sldMk cId="2654821858" sldId="348"/>
            <ac:spMk id="138" creationId="{00000000-0000-0000-0000-000000000000}"/>
          </ac:spMkLst>
        </pc:spChg>
        <pc:spChg chg="mod">
          <ac:chgData name="Macy, Katharine" userId="80e598a2-719b-4f78-bac7-529462b04968" providerId="ADAL" clId="{597A68F1-091E-4D49-BC9D-7B3A730C7B0C}" dt="2021-07-19T18:03:24.707" v="5297" actId="20577"/>
          <ac:spMkLst>
            <pc:docMk/>
            <pc:sldMk cId="2654821858" sldId="348"/>
            <ac:spMk id="139" creationId="{00000000-0000-0000-0000-000000000000}"/>
          </ac:spMkLst>
        </pc:spChg>
        <pc:spChg chg="mod">
          <ac:chgData name="Macy, Katharine" userId="80e598a2-719b-4f78-bac7-529462b04968" providerId="ADAL" clId="{597A68F1-091E-4D49-BC9D-7B3A730C7B0C}" dt="2021-07-19T18:04:32.946" v="5496" actId="20577"/>
          <ac:spMkLst>
            <pc:docMk/>
            <pc:sldMk cId="2654821858" sldId="348"/>
            <ac:spMk id="140" creationId="{00000000-0000-0000-0000-000000000000}"/>
          </ac:spMkLst>
        </pc:spChg>
        <pc:spChg chg="mod">
          <ac:chgData name="Macy, Katharine" userId="80e598a2-719b-4f78-bac7-529462b04968" providerId="ADAL" clId="{597A68F1-091E-4D49-BC9D-7B3A730C7B0C}" dt="2021-07-19T18:06:01.805" v="5661" actId="20577"/>
          <ac:spMkLst>
            <pc:docMk/>
            <pc:sldMk cId="2654821858" sldId="348"/>
            <ac:spMk id="141" creationId="{00000000-0000-0000-0000-000000000000}"/>
          </ac:spMkLst>
        </pc:spChg>
      </pc:sldChg>
      <pc:sldChg chg="modSp add del mod">
        <pc:chgData name="Macy, Katharine" userId="80e598a2-719b-4f78-bac7-529462b04968" providerId="ADAL" clId="{597A68F1-091E-4D49-BC9D-7B3A730C7B0C}" dt="2021-07-19T18:11:48.480" v="6153" actId="2696"/>
        <pc:sldMkLst>
          <pc:docMk/>
          <pc:sldMk cId="1418860647" sldId="349"/>
        </pc:sldMkLst>
        <pc:spChg chg="mod">
          <ac:chgData name="Macy, Katharine" userId="80e598a2-719b-4f78-bac7-529462b04968" providerId="ADAL" clId="{597A68F1-091E-4D49-BC9D-7B3A730C7B0C}" dt="2021-07-19T18:07:26.913" v="5843" actId="20577"/>
          <ac:spMkLst>
            <pc:docMk/>
            <pc:sldMk cId="1418860647" sldId="349"/>
            <ac:spMk id="139" creationId="{00000000-0000-0000-0000-000000000000}"/>
          </ac:spMkLst>
        </pc:spChg>
        <pc:spChg chg="mod">
          <ac:chgData name="Macy, Katharine" userId="80e598a2-719b-4f78-bac7-529462b04968" providerId="ADAL" clId="{597A68F1-091E-4D49-BC9D-7B3A730C7B0C}" dt="2021-07-19T18:10:08.794" v="6085" actId="20577"/>
          <ac:spMkLst>
            <pc:docMk/>
            <pc:sldMk cId="1418860647" sldId="349"/>
            <ac:spMk id="140" creationId="{00000000-0000-0000-0000-000000000000}"/>
          </ac:spMkLst>
        </pc:spChg>
        <pc:spChg chg="mod">
          <ac:chgData name="Macy, Katharine" userId="80e598a2-719b-4f78-bac7-529462b04968" providerId="ADAL" clId="{597A68F1-091E-4D49-BC9D-7B3A730C7B0C}" dt="2021-07-19T18:11:07.434" v="6152" actId="20577"/>
          <ac:spMkLst>
            <pc:docMk/>
            <pc:sldMk cId="1418860647" sldId="349"/>
            <ac:spMk id="141" creationId="{00000000-0000-0000-0000-000000000000}"/>
          </ac:spMkLst>
        </pc:spChg>
      </pc:sldChg>
      <pc:sldChg chg="addSp modSp add mod">
        <pc:chgData name="Macy, Katharine" userId="80e598a2-719b-4f78-bac7-529462b04968" providerId="ADAL" clId="{597A68F1-091E-4D49-BC9D-7B3A730C7B0C}" dt="2021-07-26T13:01:31.626" v="9174" actId="1076"/>
        <pc:sldMkLst>
          <pc:docMk/>
          <pc:sldMk cId="1578549864" sldId="349"/>
        </pc:sldMkLst>
        <pc:spChg chg="add mod">
          <ac:chgData name="Macy, Katharine" userId="80e598a2-719b-4f78-bac7-529462b04968" providerId="ADAL" clId="{597A68F1-091E-4D49-BC9D-7B3A730C7B0C}" dt="2021-07-26T13:01:31.626" v="9174" actId="1076"/>
          <ac:spMkLst>
            <pc:docMk/>
            <pc:sldMk cId="1578549864" sldId="349"/>
            <ac:spMk id="2" creationId="{196BFF59-DFEB-46AB-81D3-C1005FACBB8D}"/>
          </ac:spMkLst>
        </pc:spChg>
        <pc:spChg chg="mod">
          <ac:chgData name="Macy, Katharine" userId="80e598a2-719b-4f78-bac7-529462b04968" providerId="ADAL" clId="{597A68F1-091E-4D49-BC9D-7B3A730C7B0C}" dt="2021-07-19T18:28:54.267" v="6949"/>
          <ac:spMkLst>
            <pc:docMk/>
            <pc:sldMk cId="1578549864" sldId="349"/>
            <ac:spMk id="138" creationId="{00000000-0000-0000-0000-000000000000}"/>
          </ac:spMkLst>
        </pc:spChg>
      </pc:sldChg>
      <pc:sldChg chg="addSp delSp modSp add mod">
        <pc:chgData name="Macy, Katharine" userId="80e598a2-719b-4f78-bac7-529462b04968" providerId="ADAL" clId="{597A68F1-091E-4D49-BC9D-7B3A730C7B0C}" dt="2021-07-19T18:20:50.073" v="6380" actId="1076"/>
        <pc:sldMkLst>
          <pc:docMk/>
          <pc:sldMk cId="3693749555" sldId="350"/>
        </pc:sldMkLst>
        <pc:spChg chg="mod">
          <ac:chgData name="Macy, Katharine" userId="80e598a2-719b-4f78-bac7-529462b04968" providerId="ADAL" clId="{597A68F1-091E-4D49-BC9D-7B3A730C7B0C}" dt="2021-07-19T18:20:46.844" v="6379" actId="1076"/>
          <ac:spMkLst>
            <pc:docMk/>
            <pc:sldMk cId="3693749555" sldId="350"/>
            <ac:spMk id="147" creationId="{00000000-0000-0000-0000-000000000000}"/>
          </ac:spMkLst>
        </pc:spChg>
        <pc:spChg chg="mod">
          <ac:chgData name="Macy, Katharine" userId="80e598a2-719b-4f78-bac7-529462b04968" providerId="ADAL" clId="{597A68F1-091E-4D49-BC9D-7B3A730C7B0C}" dt="2021-07-19T18:20:50.073" v="6380" actId="1076"/>
          <ac:spMkLst>
            <pc:docMk/>
            <pc:sldMk cId="3693749555" sldId="350"/>
            <ac:spMk id="148" creationId="{00000000-0000-0000-0000-000000000000}"/>
          </ac:spMkLst>
        </pc:spChg>
        <pc:picChg chg="add mod">
          <ac:chgData name="Macy, Katharine" userId="80e598a2-719b-4f78-bac7-529462b04968" providerId="ADAL" clId="{597A68F1-091E-4D49-BC9D-7B3A730C7B0C}" dt="2021-07-19T18:20:29.387" v="6378" actId="1076"/>
          <ac:picMkLst>
            <pc:docMk/>
            <pc:sldMk cId="3693749555" sldId="350"/>
            <ac:picMk id="3" creationId="{FA1FBA17-5189-4776-982C-477E599269AD}"/>
          </ac:picMkLst>
        </pc:picChg>
        <pc:picChg chg="del">
          <ac:chgData name="Macy, Katharine" userId="80e598a2-719b-4f78-bac7-529462b04968" providerId="ADAL" clId="{597A68F1-091E-4D49-BC9D-7B3A730C7B0C}" dt="2021-07-19T18:20:23.946" v="6377" actId="478"/>
          <ac:picMkLst>
            <pc:docMk/>
            <pc:sldMk cId="3693749555" sldId="350"/>
            <ac:picMk id="149" creationId="{00000000-0000-0000-0000-000000000000}"/>
          </ac:picMkLst>
        </pc:picChg>
      </pc:sldChg>
      <pc:sldChg chg="addSp delSp modSp add mod">
        <pc:chgData name="Macy, Katharine" userId="80e598a2-719b-4f78-bac7-529462b04968" providerId="ADAL" clId="{597A68F1-091E-4D49-BC9D-7B3A730C7B0C}" dt="2021-07-19T18:30:02.053" v="6960" actId="20577"/>
        <pc:sldMkLst>
          <pc:docMk/>
          <pc:sldMk cId="1036886754" sldId="351"/>
        </pc:sldMkLst>
        <pc:spChg chg="mod">
          <ac:chgData name="Macy, Katharine" userId="80e598a2-719b-4f78-bac7-529462b04968" providerId="ADAL" clId="{597A68F1-091E-4D49-BC9D-7B3A730C7B0C}" dt="2021-07-19T18:30:02.053" v="6960" actId="20577"/>
          <ac:spMkLst>
            <pc:docMk/>
            <pc:sldMk cId="1036886754" sldId="351"/>
            <ac:spMk id="147" creationId="{00000000-0000-0000-0000-000000000000}"/>
          </ac:spMkLst>
        </pc:spChg>
        <pc:spChg chg="mod">
          <ac:chgData name="Macy, Katharine" userId="80e598a2-719b-4f78-bac7-529462b04968" providerId="ADAL" clId="{597A68F1-091E-4D49-BC9D-7B3A730C7B0C}" dt="2021-07-19T18:24:22.260" v="6585" actId="1076"/>
          <ac:spMkLst>
            <pc:docMk/>
            <pc:sldMk cId="1036886754" sldId="351"/>
            <ac:spMk id="148" creationId="{00000000-0000-0000-0000-000000000000}"/>
          </ac:spMkLst>
        </pc:spChg>
        <pc:picChg chg="add mod">
          <ac:chgData name="Macy, Katharine" userId="80e598a2-719b-4f78-bac7-529462b04968" providerId="ADAL" clId="{597A68F1-091E-4D49-BC9D-7B3A730C7B0C}" dt="2021-07-19T18:22:49.815" v="6385" actId="1076"/>
          <ac:picMkLst>
            <pc:docMk/>
            <pc:sldMk cId="1036886754" sldId="351"/>
            <ac:picMk id="3" creationId="{624D47D3-29D0-4B9A-AEFD-FAB3122901F8}"/>
          </ac:picMkLst>
        </pc:picChg>
        <pc:picChg chg="del">
          <ac:chgData name="Macy, Katharine" userId="80e598a2-719b-4f78-bac7-529462b04968" providerId="ADAL" clId="{597A68F1-091E-4D49-BC9D-7B3A730C7B0C}" dt="2021-07-19T18:21:48.675" v="6383" actId="478"/>
          <ac:picMkLst>
            <pc:docMk/>
            <pc:sldMk cId="1036886754" sldId="351"/>
            <ac:picMk id="149" creationId="{00000000-0000-0000-0000-000000000000}"/>
          </ac:picMkLst>
        </pc:picChg>
      </pc:sldChg>
      <pc:sldChg chg="modSp add mod">
        <pc:chgData name="Macy, Katharine" userId="80e598a2-719b-4f78-bac7-529462b04968" providerId="ADAL" clId="{597A68F1-091E-4D49-BC9D-7B3A730C7B0C}" dt="2021-07-19T20:35:57.748" v="7203" actId="313"/>
        <pc:sldMkLst>
          <pc:docMk/>
          <pc:sldMk cId="1567761781" sldId="352"/>
        </pc:sldMkLst>
        <pc:spChg chg="mod">
          <ac:chgData name="Macy, Katharine" userId="80e598a2-719b-4f78-bac7-529462b04968" providerId="ADAL" clId="{597A68F1-091E-4D49-BC9D-7B3A730C7B0C}" dt="2021-07-19T20:35:57.748" v="7203" actId="313"/>
          <ac:spMkLst>
            <pc:docMk/>
            <pc:sldMk cId="1567761781" sldId="352"/>
            <ac:spMk id="97" creationId="{00000000-0000-0000-0000-000000000000}"/>
          </ac:spMkLst>
        </pc:spChg>
      </pc:sldChg>
      <pc:sldChg chg="addSp delSp modSp new mod ord">
        <pc:chgData name="Macy, Katharine" userId="80e598a2-719b-4f78-bac7-529462b04968" providerId="ADAL" clId="{597A68F1-091E-4D49-BC9D-7B3A730C7B0C}" dt="2021-07-19T20:38:41.435" v="7398" actId="2711"/>
        <pc:sldMkLst>
          <pc:docMk/>
          <pc:sldMk cId="193703447" sldId="353"/>
        </pc:sldMkLst>
        <pc:spChg chg="add del mod">
          <ac:chgData name="Macy, Katharine" userId="80e598a2-719b-4f78-bac7-529462b04968" providerId="ADAL" clId="{597A68F1-091E-4D49-BC9D-7B3A730C7B0C}" dt="2021-07-19T20:38:10.959" v="7393"/>
          <ac:spMkLst>
            <pc:docMk/>
            <pc:sldMk cId="193703447" sldId="353"/>
            <ac:spMk id="3" creationId="{DE0165DD-5521-4120-A75A-9AFC378F2291}"/>
          </ac:spMkLst>
        </pc:spChg>
        <pc:spChg chg="add mod">
          <ac:chgData name="Macy, Katharine" userId="80e598a2-719b-4f78-bac7-529462b04968" providerId="ADAL" clId="{597A68F1-091E-4D49-BC9D-7B3A730C7B0C}" dt="2021-07-19T20:38:41.435" v="7398" actId="2711"/>
          <ac:spMkLst>
            <pc:docMk/>
            <pc:sldMk cId="193703447" sldId="353"/>
            <ac:spMk id="5" creationId="{15AA737D-B1CD-473B-A50C-007D5EBDF8BA}"/>
          </ac:spMkLst>
        </pc:spChg>
      </pc:sldChg>
      <pc:sldChg chg="modSp new mod modNotesTx">
        <pc:chgData name="Macy, Katharine" userId="80e598a2-719b-4f78-bac7-529462b04968" providerId="ADAL" clId="{597A68F1-091E-4D49-BC9D-7B3A730C7B0C}" dt="2021-07-19T20:43:38.543" v="8005" actId="20577"/>
        <pc:sldMkLst>
          <pc:docMk/>
          <pc:sldMk cId="1864704491" sldId="354"/>
        </pc:sldMkLst>
        <pc:spChg chg="mod">
          <ac:chgData name="Macy, Katharine" userId="80e598a2-719b-4f78-bac7-529462b04968" providerId="ADAL" clId="{597A68F1-091E-4D49-BC9D-7B3A730C7B0C}" dt="2021-07-19T20:39:34.102" v="7429" actId="20577"/>
          <ac:spMkLst>
            <pc:docMk/>
            <pc:sldMk cId="1864704491" sldId="354"/>
            <ac:spMk id="2" creationId="{010C9147-DC05-4019-A2BD-E3DE675E9490}"/>
          </ac:spMkLst>
        </pc:spChg>
        <pc:spChg chg="mod">
          <ac:chgData name="Macy, Katharine" userId="80e598a2-719b-4f78-bac7-529462b04968" providerId="ADAL" clId="{597A68F1-091E-4D49-BC9D-7B3A730C7B0C}" dt="2021-07-19T20:42:46.454" v="7796" actId="20577"/>
          <ac:spMkLst>
            <pc:docMk/>
            <pc:sldMk cId="1864704491" sldId="354"/>
            <ac:spMk id="3" creationId="{36F9165A-B984-4972-879A-C5D9A77F1134}"/>
          </ac:spMkLst>
        </pc:spChg>
      </pc:sldChg>
      <pc:sldChg chg="modSp add mod modNotesTx">
        <pc:chgData name="Macy, Katharine" userId="80e598a2-719b-4f78-bac7-529462b04968" providerId="ADAL" clId="{597A68F1-091E-4D49-BC9D-7B3A730C7B0C}" dt="2021-07-19T20:53:53.782" v="8373" actId="404"/>
        <pc:sldMkLst>
          <pc:docMk/>
          <pc:sldMk cId="2272675351" sldId="355"/>
        </pc:sldMkLst>
        <pc:spChg chg="mod">
          <ac:chgData name="Macy, Katharine" userId="80e598a2-719b-4f78-bac7-529462b04968" providerId="ADAL" clId="{597A68F1-091E-4D49-BC9D-7B3A730C7B0C}" dt="2021-07-19T20:48:52.952" v="8040" actId="20577"/>
          <ac:spMkLst>
            <pc:docMk/>
            <pc:sldMk cId="2272675351" sldId="355"/>
            <ac:spMk id="2" creationId="{010C9147-DC05-4019-A2BD-E3DE675E9490}"/>
          </ac:spMkLst>
        </pc:spChg>
        <pc:spChg chg="mod">
          <ac:chgData name="Macy, Katharine" userId="80e598a2-719b-4f78-bac7-529462b04968" providerId="ADAL" clId="{597A68F1-091E-4D49-BC9D-7B3A730C7B0C}" dt="2021-07-19T20:53:53.782" v="8373" actId="404"/>
          <ac:spMkLst>
            <pc:docMk/>
            <pc:sldMk cId="2272675351" sldId="355"/>
            <ac:spMk id="3" creationId="{36F9165A-B984-4972-879A-C5D9A77F1134}"/>
          </ac:spMkLst>
        </pc:spChg>
      </pc:sldChg>
      <pc:sldChg chg="delSp modSp new mod ord">
        <pc:chgData name="Macy, Katharine" userId="80e598a2-719b-4f78-bac7-529462b04968" providerId="ADAL" clId="{597A68F1-091E-4D49-BC9D-7B3A730C7B0C}" dt="2021-07-19T21:05:50.202" v="8733"/>
        <pc:sldMkLst>
          <pc:docMk/>
          <pc:sldMk cId="2562490432" sldId="356"/>
        </pc:sldMkLst>
        <pc:spChg chg="mod">
          <ac:chgData name="Macy, Katharine" userId="80e598a2-719b-4f78-bac7-529462b04968" providerId="ADAL" clId="{597A68F1-091E-4D49-BC9D-7B3A730C7B0C}" dt="2021-07-19T20:56:38.025" v="8384" actId="20577"/>
          <ac:spMkLst>
            <pc:docMk/>
            <pc:sldMk cId="2562490432" sldId="356"/>
            <ac:spMk id="2" creationId="{A1C507B9-0BB5-418E-840A-6014D036EB9D}"/>
          </ac:spMkLst>
        </pc:spChg>
        <pc:spChg chg="del">
          <ac:chgData name="Macy, Katharine" userId="80e598a2-719b-4f78-bac7-529462b04968" providerId="ADAL" clId="{597A68F1-091E-4D49-BC9D-7B3A730C7B0C}" dt="2021-07-19T20:56:48.302" v="8385" actId="478"/>
          <ac:spMkLst>
            <pc:docMk/>
            <pc:sldMk cId="2562490432" sldId="356"/>
            <ac:spMk id="3" creationId="{5D103FFB-2762-4CDB-8508-BE20DF1C7130}"/>
          </ac:spMkLst>
        </pc:spChg>
      </pc:sldChg>
      <pc:sldChg chg="new del">
        <pc:chgData name="Macy, Katharine" userId="80e598a2-719b-4f78-bac7-529462b04968" providerId="ADAL" clId="{597A68F1-091E-4D49-BC9D-7B3A730C7B0C}" dt="2021-07-19T20:56:26.862" v="8375" actId="47"/>
        <pc:sldMkLst>
          <pc:docMk/>
          <pc:sldMk cId="3751361413" sldId="356"/>
        </pc:sldMkLst>
      </pc:sldChg>
      <pc:sldChg chg="modSp new mod modNotesTx">
        <pc:chgData name="Macy, Katharine" userId="80e598a2-719b-4f78-bac7-529462b04968" providerId="ADAL" clId="{597A68F1-091E-4D49-BC9D-7B3A730C7B0C}" dt="2021-07-19T21:20:47.959" v="9066" actId="20577"/>
        <pc:sldMkLst>
          <pc:docMk/>
          <pc:sldMk cId="2858692210" sldId="357"/>
        </pc:sldMkLst>
        <pc:spChg chg="mod">
          <ac:chgData name="Macy, Katharine" userId="80e598a2-719b-4f78-bac7-529462b04968" providerId="ADAL" clId="{597A68F1-091E-4D49-BC9D-7B3A730C7B0C}" dt="2021-07-19T20:58:10.377" v="8429" actId="20577"/>
          <ac:spMkLst>
            <pc:docMk/>
            <pc:sldMk cId="2858692210" sldId="357"/>
            <ac:spMk id="2" creationId="{CBE277B4-6CD3-4AD6-973E-41803B222C47}"/>
          </ac:spMkLst>
        </pc:spChg>
        <pc:spChg chg="mod">
          <ac:chgData name="Macy, Katharine" userId="80e598a2-719b-4f78-bac7-529462b04968" providerId="ADAL" clId="{597A68F1-091E-4D49-BC9D-7B3A730C7B0C}" dt="2021-07-19T21:20:47.959" v="9066" actId="20577"/>
          <ac:spMkLst>
            <pc:docMk/>
            <pc:sldMk cId="2858692210" sldId="357"/>
            <ac:spMk id="3" creationId="{86BDFCB4-A4C1-40D1-B5BB-31FA19507878}"/>
          </ac:spMkLst>
        </pc:spChg>
      </pc:sldChg>
      <pc:sldChg chg="modSp new mod">
        <pc:chgData name="Macy, Katharine" userId="80e598a2-719b-4f78-bac7-529462b04968" providerId="ADAL" clId="{597A68F1-091E-4D49-BC9D-7B3A730C7B0C}" dt="2021-07-19T21:19:29.769" v="9052" actId="20577"/>
        <pc:sldMkLst>
          <pc:docMk/>
          <pc:sldMk cId="733913200" sldId="358"/>
        </pc:sldMkLst>
        <pc:spChg chg="mod">
          <ac:chgData name="Macy, Katharine" userId="80e598a2-719b-4f78-bac7-529462b04968" providerId="ADAL" clId="{597A68F1-091E-4D49-BC9D-7B3A730C7B0C}" dt="2021-07-19T21:09:56.848" v="8759" actId="20577"/>
          <ac:spMkLst>
            <pc:docMk/>
            <pc:sldMk cId="733913200" sldId="358"/>
            <ac:spMk id="2" creationId="{AB0F2262-E899-4946-B8FA-D338B1CF2F22}"/>
          </ac:spMkLst>
        </pc:spChg>
        <pc:spChg chg="mod">
          <ac:chgData name="Macy, Katharine" userId="80e598a2-719b-4f78-bac7-529462b04968" providerId="ADAL" clId="{597A68F1-091E-4D49-BC9D-7B3A730C7B0C}" dt="2021-07-19T21:19:29.769" v="9052" actId="20577"/>
          <ac:spMkLst>
            <pc:docMk/>
            <pc:sldMk cId="733913200" sldId="358"/>
            <ac:spMk id="3" creationId="{4D9670D8-528C-4C02-B37A-8D467A513E34}"/>
          </ac:spMkLst>
        </pc:spChg>
      </pc:sldChg>
      <pc:sldChg chg="add ord modNotesTx">
        <pc:chgData name="Macy, Katharine" userId="80e598a2-719b-4f78-bac7-529462b04968" providerId="ADAL" clId="{597A68F1-091E-4D49-BC9D-7B3A730C7B0C}" dt="2021-07-26T13:03:16.463" v="9227" actId="20577"/>
        <pc:sldMkLst>
          <pc:docMk/>
          <pc:sldMk cId="2447778155" sldId="359"/>
        </pc:sldMkLst>
      </pc:sldChg>
      <pc:sldChg chg="modSp new mod">
        <pc:chgData name="Macy, Katharine" userId="80e598a2-719b-4f78-bac7-529462b04968" providerId="ADAL" clId="{597A68F1-091E-4D49-BC9D-7B3A730C7B0C}" dt="2021-07-26T13:47:49.921" v="10309" actId="404"/>
        <pc:sldMkLst>
          <pc:docMk/>
          <pc:sldMk cId="760414161" sldId="360"/>
        </pc:sldMkLst>
        <pc:spChg chg="mod">
          <ac:chgData name="Macy, Katharine" userId="80e598a2-719b-4f78-bac7-529462b04968" providerId="ADAL" clId="{597A68F1-091E-4D49-BC9D-7B3A730C7B0C}" dt="2021-07-26T13:43:57.054" v="9831" actId="20577"/>
          <ac:spMkLst>
            <pc:docMk/>
            <pc:sldMk cId="760414161" sldId="360"/>
            <ac:spMk id="2" creationId="{A760C092-B240-48B2-B748-3A7F193275F1}"/>
          </ac:spMkLst>
        </pc:spChg>
        <pc:spChg chg="mod">
          <ac:chgData name="Macy, Katharine" userId="80e598a2-719b-4f78-bac7-529462b04968" providerId="ADAL" clId="{597A68F1-091E-4D49-BC9D-7B3A730C7B0C}" dt="2021-07-26T13:47:49.921" v="10309" actId="404"/>
          <ac:spMkLst>
            <pc:docMk/>
            <pc:sldMk cId="760414161" sldId="360"/>
            <ac:spMk id="3" creationId="{7EB348DC-726F-4C87-A481-60513FFDEE80}"/>
          </ac:spMkLst>
        </pc:spChg>
      </pc:sldChg>
      <pc:sldChg chg="addSp modSp new mod">
        <pc:chgData name="Macy, Katharine" userId="80e598a2-719b-4f78-bac7-529462b04968" providerId="ADAL" clId="{597A68F1-091E-4D49-BC9D-7B3A730C7B0C}" dt="2021-07-26T13:54:53.574" v="10530" actId="403"/>
        <pc:sldMkLst>
          <pc:docMk/>
          <pc:sldMk cId="417212" sldId="361"/>
        </pc:sldMkLst>
        <pc:spChg chg="add mod">
          <ac:chgData name="Macy, Katharine" userId="80e598a2-719b-4f78-bac7-529462b04968" providerId="ADAL" clId="{597A68F1-091E-4D49-BC9D-7B3A730C7B0C}" dt="2021-07-26T13:54:53.574" v="10530" actId="403"/>
          <ac:spMkLst>
            <pc:docMk/>
            <pc:sldMk cId="417212" sldId="361"/>
            <ac:spMk id="3" creationId="{CE0EEB61-DA58-46B9-9EAE-13D10895856D}"/>
          </ac:spMkLst>
        </pc:spChg>
      </pc:sldChg>
      <pc:sldMasterChg chg="delSldLayout">
        <pc:chgData name="Macy, Katharine" userId="80e598a2-719b-4f78-bac7-529462b04968" providerId="ADAL" clId="{597A68F1-091E-4D49-BC9D-7B3A730C7B0C}" dt="2021-07-19T21:06:02.827" v="8734" actId="47"/>
        <pc:sldMasterMkLst>
          <pc:docMk/>
          <pc:sldMasterMk cId="0" sldId="2147483659"/>
        </pc:sldMasterMkLst>
        <pc:sldLayoutChg chg="del">
          <pc:chgData name="Macy, Katharine" userId="80e598a2-719b-4f78-bac7-529462b04968" providerId="ADAL" clId="{597A68F1-091E-4D49-BC9D-7B3A730C7B0C}" dt="2021-07-19T21:06:02.827" v="8734" actId="47"/>
          <pc:sldLayoutMkLst>
            <pc:docMk/>
            <pc:sldMasterMk cId="0" sldId="2147483659"/>
            <pc:sldLayoutMk cId="0" sldId="2147483654"/>
          </pc:sldLayoutMkLst>
        </pc:sldLayoutChg>
        <pc:sldLayoutChg chg="del">
          <pc:chgData name="Macy, Katharine" userId="80e598a2-719b-4f78-bac7-529462b04968" providerId="ADAL" clId="{597A68F1-091E-4D49-BC9D-7B3A730C7B0C}" dt="2021-07-19T21:06:02.827" v="8734" actId="47"/>
          <pc:sldLayoutMkLst>
            <pc:docMk/>
            <pc:sldMasterMk cId="0" sldId="2147483659"/>
            <pc:sldLayoutMk cId="0" sldId="214748365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Signaling example: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understand you are the exclusive publisher many distinguished journals and that always aggregators don’t have the most recent content, but we are exploring our various options for acquiring your content outside of a subscription to the package.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We do have various legal options: Articles on Demand, regular ILL, Open Access copies available in IRs now easily findable with tools like the </a:t>
            </a:r>
            <a:r>
              <a:rPr lang="en-US" dirty="0" err="1"/>
              <a:t>OpenILL</a:t>
            </a:r>
            <a:r>
              <a:rPr lang="en-US" dirty="0"/>
              <a:t> button.</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582210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5028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1368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6969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2441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2489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9353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32886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1691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9550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 may have to come down but this will set your start point higher and result in a more positive outcome than if you started with a weak BATNA anchoring what you feel like you can ask for.</a:t>
            </a:r>
          </a:p>
        </p:txBody>
      </p:sp>
    </p:spTree>
    <p:extLst>
      <p:ext uri="{BB962C8B-B14F-4D97-AF65-F5344CB8AC3E}">
        <p14:creationId xmlns:p14="http://schemas.microsoft.com/office/powerpoint/2010/main" val="18915856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Yes CRKN is a large consortia, but don’t let that stop you imagining the type of deal you could structure using their example.</a:t>
            </a:r>
          </a:p>
        </p:txBody>
      </p:sp>
    </p:spTree>
    <p:extLst>
      <p:ext uri="{BB962C8B-B14F-4D97-AF65-F5344CB8AC3E}">
        <p14:creationId xmlns:p14="http://schemas.microsoft.com/office/powerpoint/2010/main" val="36602089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847525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90122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a:t>
            </a:r>
            <a:r>
              <a:rPr lang="en-US"/>
              <a:t>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 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c7f2e2ca1a_0_3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c7f2e2ca1a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30916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414198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34456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4174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70837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solidFill>
                  <a:srgbClr val="000000"/>
                </a:solidFill>
                <a:effectLst/>
                <a:latin typeface="Arial" panose="020B0604020202020204" pitchFamily="34" charset="0"/>
              </a:rPr>
              <a:t>What you would do if you fail to reach a negotiated agreement.</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lvl="1" algn="l" rtl="0" fontAlgn="base">
              <a:buFont typeface="Arial" panose="020B0604020202020204" pitchFamily="34" charset="0"/>
              <a:buChar char="•"/>
            </a:pPr>
            <a:r>
              <a:rPr lang="en-US" sz="1800" b="0" i="0" u="none" strike="noStrike" dirty="0">
                <a:solidFill>
                  <a:srgbClr val="000000"/>
                </a:solidFill>
                <a:effectLst/>
                <a:latin typeface="Arial" panose="020B0604020202020204" pitchFamily="34" charset="0"/>
              </a:rPr>
              <a:t>Cancel</a:t>
            </a:r>
            <a:r>
              <a:rPr lang="en-US" sz="1800" b="0" i="0" dirty="0">
                <a:solidFill>
                  <a:srgbClr val="444444"/>
                </a:solidFill>
                <a:effectLst/>
                <a:latin typeface="Arial" panose="020B0604020202020204" pitchFamily="34" charset="0"/>
              </a:rPr>
              <a:t>​</a:t>
            </a:r>
          </a:p>
          <a:p>
            <a:pPr lvl="1" algn="l" rtl="0" fontAlgn="base">
              <a:buFont typeface="Arial" panose="020B0604020202020204" pitchFamily="34" charset="0"/>
              <a:buChar char="•"/>
            </a:pPr>
            <a:r>
              <a:rPr lang="en-US" sz="1800" b="0" i="0" u="none" strike="noStrike" dirty="0">
                <a:solidFill>
                  <a:srgbClr val="000000"/>
                </a:solidFill>
                <a:effectLst/>
                <a:latin typeface="Arial" panose="020B0604020202020204" pitchFamily="34" charset="0"/>
              </a:rPr>
              <a:t>Resubscribe, but look for later alternatives</a:t>
            </a:r>
            <a:r>
              <a:rPr lang="en-US" sz="1800" b="0" i="0" dirty="0">
                <a:solidFill>
                  <a:srgbClr val="444444"/>
                </a:solidFill>
                <a:effectLst/>
                <a:latin typeface="Arial" panose="020B0604020202020204" pitchFamily="34" charset="0"/>
              </a:rPr>
              <a:t>​</a:t>
            </a: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Be careful to not reveal this early, if at all.</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During the negotiation you don’t want to reveal your BATNA (unless you have absolutely reached an </a:t>
            </a:r>
            <a:r>
              <a:rPr lang="en-US" sz="1800" b="0" i="0" u="none" strike="noStrike" dirty="0" err="1">
                <a:solidFill>
                  <a:srgbClr val="000000"/>
                </a:solidFill>
                <a:effectLst/>
                <a:latin typeface="Arial" panose="020B0604020202020204" pitchFamily="34" charset="0"/>
              </a:rPr>
              <a:t>impass</a:t>
            </a:r>
            <a:r>
              <a:rPr lang="en-US" sz="1800" b="0" i="0" u="none" strike="noStrike" dirty="0">
                <a:solidFill>
                  <a:srgbClr val="000000"/>
                </a:solidFill>
                <a:effectLst/>
                <a:latin typeface="Arial" panose="020B0604020202020204" pitchFamily="34" charset="0"/>
              </a:rPr>
              <a:t>)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BATNA can change over time. One year you may choose to resubscribe, but if a deal goes south the vendor has to know you will be looking for alternatives.</a:t>
            </a:r>
            <a:r>
              <a:rPr lang="en-US" sz="1800" b="0" i="0" dirty="0">
                <a:solidFill>
                  <a:srgbClr val="444444"/>
                </a:solidFill>
                <a:effectLst/>
                <a:latin typeface="Arial" panose="020B0604020202020204" pitchFamily="34" charset="0"/>
              </a:rPr>
              <a:t>​</a:t>
            </a:r>
            <a:r>
              <a:rPr lang="en-US" sz="1100" b="0" i="0" u="none" strike="noStrike" dirty="0">
                <a:solidFill>
                  <a:srgbClr val="444444"/>
                </a:solidFill>
                <a:effectLst/>
                <a:latin typeface="Calibri" panose="020F0502020204030204" pitchFamily="34" charset="0"/>
              </a:rPr>
              <a:t> </a:t>
            </a:r>
            <a:r>
              <a:rPr lang="en-US" sz="1800" b="0" i="0" u="none" strike="noStrike" dirty="0">
                <a:solidFill>
                  <a:srgbClr val="000000"/>
                </a:solidFill>
                <a:effectLst/>
                <a:latin typeface="Arial" panose="020B0604020202020204" pitchFamily="34" charset="0"/>
              </a:rPr>
              <a:t>Open Access, PDA, and AOD is allowing libraries to change their BATNAs</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Don’t just determine your own BATNA, research your other party’s. Are subscriptions down, sales flat, are there new competitive products….</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Discuss BATNA in terms of ZOPA. Quick review of ZOPA.</a:t>
            </a: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Point back to materials from ZOPA workshop.</a:t>
            </a:r>
            <a:endParaRPr dirty="0"/>
          </a:p>
        </p:txBody>
      </p:sp>
    </p:spTree>
    <p:extLst>
      <p:ext uri="{BB962C8B-B14F-4D97-AF65-F5344CB8AC3E}">
        <p14:creationId xmlns:p14="http://schemas.microsoft.com/office/powerpoint/2010/main" val="636302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27593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solidFill>
                  <a:srgbClr val="000000"/>
                </a:solidFill>
                <a:effectLst/>
                <a:latin typeface="Calibri" panose="020F0502020204030204" pitchFamily="34" charset="0"/>
              </a:rPr>
              <a:t>The bottom line. The point in the negotiation where you could find agreement or go with your BATNA. It is often determined by your BATNA. Don’t reveal this or your BATNA. Otherwise the seller will only go down as low as your max.</a:t>
            </a:r>
            <a:r>
              <a:rPr lang="en-US" sz="1800" b="0" i="0" dirty="0">
                <a:solidFill>
                  <a:srgbClr val="444444"/>
                </a:solidFill>
                <a:effectLst/>
                <a:latin typeface="Calibri" panose="020F0502020204030204" pitchFamily="34" charset="0"/>
              </a:rPr>
              <a:t>​ Only reveal if negotiation is at a standstill and it’s a last resort, or you have such a great alternative you are looking for a match.</a:t>
            </a:r>
          </a:p>
          <a:p>
            <a:pPr algn="l" rtl="0" fontAlgn="base"/>
            <a:r>
              <a:rPr lang="en-US" sz="1800" b="0" i="0" dirty="0">
                <a:solidFill>
                  <a:srgbClr val="444444"/>
                </a:solidFill>
                <a:effectLst/>
                <a:latin typeface="Calibri" panose="020F0502020204030204" pitchFamily="34" charset="0"/>
              </a:rPr>
              <a:t>Can include non-price related deal requirements.</a:t>
            </a:r>
            <a:endParaRPr lang="en-US" b="0" i="0" dirty="0">
              <a:solidFill>
                <a:srgbClr val="444444"/>
              </a:solidFill>
              <a:effectLst/>
              <a:latin typeface="Calibri" panose="020F0502020204030204" pitchFamily="34" charset="0"/>
            </a:endParaRPr>
          </a:p>
        </p:txBody>
      </p:sp>
    </p:spTree>
    <p:extLst>
      <p:ext uri="{BB962C8B-B14F-4D97-AF65-F5344CB8AC3E}">
        <p14:creationId xmlns:p14="http://schemas.microsoft.com/office/powerpoint/2010/main" val="1124254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855300" y="1807700"/>
            <a:ext cx="7433400" cy="1528200"/>
          </a:xfrm>
          <a:prstGeom prst="rect">
            <a:avLst/>
          </a:prstGeom>
          <a:effectLst>
            <a:outerShdw blurRad="42863" dist="9525" dir="5400000" algn="bl" rotWithShape="0">
              <a:schemeClr val="dk1">
                <a:alpha val="30000"/>
              </a:schemeClr>
            </a:outerShdw>
          </a:effectLst>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2"/>
            </a:gs>
            <a:gs pos="50000">
              <a:schemeClr val="accent3"/>
            </a:gs>
            <a:gs pos="100000">
              <a:schemeClr val="dk1"/>
            </a:gs>
          </a:gsLst>
          <a:path path="circle">
            <a:fillToRect l="100000" b="100000"/>
          </a:path>
          <a:tileRect t="-100000" r="-100000"/>
        </a:gradFill>
        <a:effectLst/>
      </p:bgPr>
    </p:bg>
    <p:spTree>
      <p:nvGrpSpPr>
        <p:cNvPr id="1" name="Shape 12"/>
        <p:cNvGrpSpPr/>
        <p:nvPr/>
      </p:nvGrpSpPr>
      <p:grpSpPr>
        <a:xfrm>
          <a:off x="0" y="0"/>
          <a:ext cx="0" cy="0"/>
          <a:chOff x="0" y="0"/>
          <a:chExt cx="0" cy="0"/>
        </a:xfrm>
      </p:grpSpPr>
      <p:sp>
        <p:nvSpPr>
          <p:cNvPr id="13" name="Google Shape;13;p3"/>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BCF6A7">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3"/>
          <p:cNvSpPr txBox="1">
            <a:spLocks noGrp="1"/>
          </p:cNvSpPr>
          <p:nvPr>
            <p:ph type="ctrTitle"/>
          </p:nvPr>
        </p:nvSpPr>
        <p:spPr>
          <a:xfrm>
            <a:off x="855300" y="1732800"/>
            <a:ext cx="7433400" cy="1159800"/>
          </a:xfrm>
          <a:prstGeom prst="rect">
            <a:avLst/>
          </a:prstGeom>
          <a:effectLst>
            <a:outerShdw blurRad="42863" dist="9525" dir="5400000" algn="bl" rotWithShape="0">
              <a:schemeClr val="dk1">
                <a:alpha val="30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5" name="Google Shape;15;p3"/>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800"/>
              </a:spcBef>
              <a:spcAft>
                <a:spcPts val="0"/>
              </a:spcAft>
              <a:buClr>
                <a:schemeClr val="accent1"/>
              </a:buClr>
              <a:buSzPts val="3000"/>
              <a:buNone/>
              <a:defRPr sz="3000">
                <a:solidFill>
                  <a:schemeClr val="accent1"/>
                </a:solidFill>
              </a:defRPr>
            </a:lvl2pPr>
            <a:lvl3pPr lvl="2" rtl="0">
              <a:spcBef>
                <a:spcPts val="800"/>
              </a:spcBef>
              <a:spcAft>
                <a:spcPts val="0"/>
              </a:spcAft>
              <a:buClr>
                <a:schemeClr val="accent1"/>
              </a:buClr>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gradFill>
          <a:gsLst>
            <a:gs pos="0">
              <a:schemeClr val="lt1"/>
            </a:gs>
            <a:gs pos="50000">
              <a:schemeClr val="accent1"/>
            </a:gs>
            <a:gs pos="100000">
              <a:schemeClr val="accent2"/>
            </a:gs>
          </a:gsLst>
          <a:path path="circle">
            <a:fillToRect l="100000" b="100000"/>
          </a:path>
          <a:tileRect t="-100000" r="-100000"/>
        </a:gradFill>
        <a:effectLst/>
      </p:bgPr>
    </p:bg>
    <p:spTree>
      <p:nvGrpSpPr>
        <p:cNvPr id="1" name="Shape 16"/>
        <p:cNvGrpSpPr/>
        <p:nvPr/>
      </p:nvGrpSpPr>
      <p:grpSpPr>
        <a:xfrm>
          <a:off x="0" y="0"/>
          <a:ext cx="0" cy="0"/>
          <a:chOff x="0" y="0"/>
          <a:chExt cx="0" cy="0"/>
        </a:xfrm>
      </p:grpSpPr>
      <p:sp>
        <p:nvSpPr>
          <p:cNvPr id="17" name="Google Shape;17;p4"/>
          <p:cNvSpPr/>
          <p:nvPr/>
        </p:nvSpPr>
        <p:spPr>
          <a:xfrm>
            <a:off x="417250" y="0"/>
            <a:ext cx="8726757" cy="5143976"/>
          </a:xfrm>
          <a:custGeom>
            <a:avLst/>
            <a:gdLst/>
            <a:ahLst/>
            <a:cxnLst/>
            <a:rect l="l" t="t" r="r" b="b"/>
            <a:pathLst>
              <a:path w="11635676" h="6858634" extrusionOk="0">
                <a:moveTo>
                  <a:pt x="7628128" y="0"/>
                </a:moveTo>
                <a:lnTo>
                  <a:pt x="7355078" y="0"/>
                </a:lnTo>
                <a:lnTo>
                  <a:pt x="7484682" y="136335"/>
                </a:lnTo>
                <a:close/>
                <a:moveTo>
                  <a:pt x="4694428" y="0"/>
                </a:moveTo>
                <a:lnTo>
                  <a:pt x="4413060" y="0"/>
                </a:lnTo>
                <a:lnTo>
                  <a:pt x="4546410" y="140399"/>
                </a:lnTo>
                <a:close/>
                <a:moveTo>
                  <a:pt x="6161278" y="0"/>
                </a:moveTo>
                <a:lnTo>
                  <a:pt x="5884164" y="0"/>
                </a:lnTo>
                <a:lnTo>
                  <a:pt x="6015609" y="138367"/>
                </a:lnTo>
                <a:close/>
                <a:moveTo>
                  <a:pt x="10561828" y="0"/>
                </a:moveTo>
                <a:lnTo>
                  <a:pt x="10296970" y="0"/>
                </a:lnTo>
                <a:lnTo>
                  <a:pt x="10422826" y="132271"/>
                </a:lnTo>
                <a:close/>
                <a:moveTo>
                  <a:pt x="9094978" y="0"/>
                </a:moveTo>
                <a:lnTo>
                  <a:pt x="8825992" y="0"/>
                </a:lnTo>
                <a:lnTo>
                  <a:pt x="8953627" y="134303"/>
                </a:lnTo>
                <a:close/>
                <a:moveTo>
                  <a:pt x="1760347" y="0"/>
                </a:moveTo>
                <a:lnTo>
                  <a:pt x="1471041" y="0"/>
                </a:lnTo>
                <a:lnTo>
                  <a:pt x="1608328" y="144463"/>
                </a:lnTo>
                <a:close/>
                <a:moveTo>
                  <a:pt x="11635676" y="0"/>
                </a:moveTo>
                <a:lnTo>
                  <a:pt x="10939907" y="0"/>
                </a:lnTo>
                <a:lnTo>
                  <a:pt x="11110087" y="179134"/>
                </a:lnTo>
                <a:lnTo>
                  <a:pt x="10772076" y="500126"/>
                </a:lnTo>
                <a:lnTo>
                  <a:pt x="10945241" y="682371"/>
                </a:lnTo>
                <a:lnTo>
                  <a:pt x="10162476" y="729679"/>
                </a:lnTo>
                <a:lnTo>
                  <a:pt x="10244074" y="0"/>
                </a:lnTo>
                <a:lnTo>
                  <a:pt x="9468866" y="0"/>
                </a:lnTo>
                <a:lnTo>
                  <a:pt x="9641015" y="181166"/>
                </a:lnTo>
                <a:lnTo>
                  <a:pt x="9303258" y="502158"/>
                </a:lnTo>
                <a:lnTo>
                  <a:pt x="9476422" y="684403"/>
                </a:lnTo>
                <a:lnTo>
                  <a:pt x="8693341" y="731711"/>
                </a:lnTo>
                <a:lnTo>
                  <a:pt x="8775192" y="0"/>
                </a:lnTo>
                <a:lnTo>
                  <a:pt x="7997825" y="0"/>
                </a:lnTo>
                <a:lnTo>
                  <a:pt x="8171942" y="183198"/>
                </a:lnTo>
                <a:lnTo>
                  <a:pt x="7834186" y="504190"/>
                </a:lnTo>
                <a:lnTo>
                  <a:pt x="8007287" y="686435"/>
                </a:lnTo>
                <a:lnTo>
                  <a:pt x="7224268" y="733743"/>
                </a:lnTo>
                <a:lnTo>
                  <a:pt x="7306374" y="0"/>
                </a:lnTo>
                <a:lnTo>
                  <a:pt x="6548374" y="0"/>
                </a:lnTo>
                <a:lnTo>
                  <a:pt x="6528245" y="1207"/>
                </a:lnTo>
                <a:lnTo>
                  <a:pt x="6528245" y="0"/>
                </a:lnTo>
                <a:lnTo>
                  <a:pt x="6526720" y="0"/>
                </a:lnTo>
                <a:lnTo>
                  <a:pt x="6527864" y="1207"/>
                </a:lnTo>
                <a:lnTo>
                  <a:pt x="6527864" y="1207"/>
                </a:lnTo>
                <a:lnTo>
                  <a:pt x="6702552" y="184976"/>
                </a:lnTo>
                <a:lnTo>
                  <a:pt x="6365177" y="506222"/>
                </a:lnTo>
                <a:lnTo>
                  <a:pt x="6538341" y="688467"/>
                </a:lnTo>
                <a:lnTo>
                  <a:pt x="5755259" y="735775"/>
                </a:lnTo>
                <a:lnTo>
                  <a:pt x="5837492" y="0"/>
                </a:lnTo>
                <a:lnTo>
                  <a:pt x="5112893" y="0"/>
                </a:lnTo>
                <a:lnTo>
                  <a:pt x="5059109" y="3239"/>
                </a:lnTo>
                <a:lnTo>
                  <a:pt x="5059490" y="0"/>
                </a:lnTo>
                <a:lnTo>
                  <a:pt x="5055807" y="0"/>
                </a:lnTo>
                <a:lnTo>
                  <a:pt x="5058918" y="3239"/>
                </a:lnTo>
                <a:lnTo>
                  <a:pt x="5058918" y="3239"/>
                </a:lnTo>
                <a:lnTo>
                  <a:pt x="5233607" y="187008"/>
                </a:lnTo>
                <a:lnTo>
                  <a:pt x="4895977" y="508000"/>
                </a:lnTo>
                <a:lnTo>
                  <a:pt x="5069142" y="690245"/>
                </a:lnTo>
                <a:lnTo>
                  <a:pt x="4286060" y="737553"/>
                </a:lnTo>
                <a:lnTo>
                  <a:pt x="4368673" y="0"/>
                </a:lnTo>
                <a:lnTo>
                  <a:pt x="3677412" y="0"/>
                </a:lnTo>
                <a:lnTo>
                  <a:pt x="3590227" y="5271"/>
                </a:lnTo>
                <a:lnTo>
                  <a:pt x="3590861" y="0"/>
                </a:lnTo>
                <a:lnTo>
                  <a:pt x="3584956" y="0"/>
                </a:lnTo>
                <a:lnTo>
                  <a:pt x="3590036" y="5271"/>
                </a:lnTo>
                <a:lnTo>
                  <a:pt x="3590036" y="5271"/>
                </a:lnTo>
                <a:lnTo>
                  <a:pt x="3764661" y="189040"/>
                </a:lnTo>
                <a:lnTo>
                  <a:pt x="3426905" y="510286"/>
                </a:lnTo>
                <a:lnTo>
                  <a:pt x="3600069" y="692531"/>
                </a:lnTo>
                <a:lnTo>
                  <a:pt x="2816987" y="739839"/>
                </a:lnTo>
                <a:lnTo>
                  <a:pt x="2899791" y="0"/>
                </a:lnTo>
                <a:lnTo>
                  <a:pt x="2241931" y="0"/>
                </a:lnTo>
                <a:lnTo>
                  <a:pt x="2120964" y="7303"/>
                </a:lnTo>
                <a:lnTo>
                  <a:pt x="2121789" y="0"/>
                </a:lnTo>
                <a:lnTo>
                  <a:pt x="2113788" y="0"/>
                </a:lnTo>
                <a:lnTo>
                  <a:pt x="2120710" y="7303"/>
                </a:lnTo>
                <a:lnTo>
                  <a:pt x="2120710" y="7303"/>
                </a:lnTo>
                <a:lnTo>
                  <a:pt x="2295335" y="191072"/>
                </a:lnTo>
                <a:lnTo>
                  <a:pt x="1957832" y="512318"/>
                </a:lnTo>
                <a:lnTo>
                  <a:pt x="2130997" y="694563"/>
                </a:lnTo>
                <a:lnTo>
                  <a:pt x="1347915" y="741871"/>
                </a:lnTo>
                <a:lnTo>
                  <a:pt x="1431227" y="0"/>
                </a:lnTo>
                <a:lnTo>
                  <a:pt x="806513" y="0"/>
                </a:lnTo>
                <a:lnTo>
                  <a:pt x="651891" y="9335"/>
                </a:lnTo>
                <a:lnTo>
                  <a:pt x="652907" y="0"/>
                </a:lnTo>
                <a:lnTo>
                  <a:pt x="642747" y="0"/>
                </a:lnTo>
                <a:lnTo>
                  <a:pt x="651637" y="9335"/>
                </a:lnTo>
                <a:lnTo>
                  <a:pt x="651637" y="9335"/>
                </a:lnTo>
                <a:lnTo>
                  <a:pt x="826326" y="193104"/>
                </a:lnTo>
                <a:lnTo>
                  <a:pt x="488760" y="514350"/>
                </a:lnTo>
                <a:lnTo>
                  <a:pt x="835216" y="879030"/>
                </a:lnTo>
                <a:lnTo>
                  <a:pt x="1173036" y="558038"/>
                </a:lnTo>
                <a:lnTo>
                  <a:pt x="1347661" y="742188"/>
                </a:lnTo>
                <a:lnTo>
                  <a:pt x="1347661" y="742188"/>
                </a:lnTo>
                <a:lnTo>
                  <a:pt x="1522349" y="926338"/>
                </a:lnTo>
                <a:lnTo>
                  <a:pt x="1184529" y="1247267"/>
                </a:lnTo>
                <a:lnTo>
                  <a:pt x="1531049" y="1611948"/>
                </a:lnTo>
                <a:lnTo>
                  <a:pt x="1869377" y="1290574"/>
                </a:lnTo>
                <a:lnTo>
                  <a:pt x="2044002" y="1474407"/>
                </a:lnTo>
                <a:lnTo>
                  <a:pt x="2044002" y="1474407"/>
                </a:lnTo>
                <a:lnTo>
                  <a:pt x="2218690" y="1658557"/>
                </a:lnTo>
                <a:lnTo>
                  <a:pt x="1880870" y="1979486"/>
                </a:lnTo>
                <a:lnTo>
                  <a:pt x="2227390" y="2344166"/>
                </a:lnTo>
                <a:lnTo>
                  <a:pt x="2565210" y="2023237"/>
                </a:lnTo>
                <a:lnTo>
                  <a:pt x="2739835" y="2207006"/>
                </a:lnTo>
                <a:lnTo>
                  <a:pt x="2739835" y="2207006"/>
                </a:lnTo>
                <a:lnTo>
                  <a:pt x="2914523" y="2390839"/>
                </a:lnTo>
                <a:lnTo>
                  <a:pt x="2576703" y="2711768"/>
                </a:lnTo>
                <a:lnTo>
                  <a:pt x="2923477" y="3076575"/>
                </a:lnTo>
                <a:lnTo>
                  <a:pt x="3261106" y="2755900"/>
                </a:lnTo>
                <a:lnTo>
                  <a:pt x="3435731" y="2939669"/>
                </a:lnTo>
                <a:lnTo>
                  <a:pt x="3435731" y="2939669"/>
                </a:lnTo>
                <a:lnTo>
                  <a:pt x="3610420" y="3123438"/>
                </a:lnTo>
                <a:lnTo>
                  <a:pt x="3272727" y="3444431"/>
                </a:lnTo>
                <a:lnTo>
                  <a:pt x="3619246" y="3809111"/>
                </a:lnTo>
                <a:lnTo>
                  <a:pt x="3957066" y="3488119"/>
                </a:lnTo>
                <a:lnTo>
                  <a:pt x="4131691" y="3672269"/>
                </a:lnTo>
                <a:lnTo>
                  <a:pt x="4131691" y="3672269"/>
                </a:lnTo>
                <a:lnTo>
                  <a:pt x="4306380" y="3856419"/>
                </a:lnTo>
                <a:lnTo>
                  <a:pt x="3968560" y="4177347"/>
                </a:lnTo>
                <a:lnTo>
                  <a:pt x="4315079" y="4542028"/>
                </a:lnTo>
                <a:lnTo>
                  <a:pt x="4652899" y="4221099"/>
                </a:lnTo>
                <a:lnTo>
                  <a:pt x="4827524" y="4405249"/>
                </a:lnTo>
                <a:lnTo>
                  <a:pt x="4827524" y="4405249"/>
                </a:lnTo>
                <a:lnTo>
                  <a:pt x="5002213" y="4589399"/>
                </a:lnTo>
                <a:lnTo>
                  <a:pt x="4664393" y="4910328"/>
                </a:lnTo>
                <a:lnTo>
                  <a:pt x="5010912" y="5275009"/>
                </a:lnTo>
                <a:lnTo>
                  <a:pt x="5349177" y="4953000"/>
                </a:lnTo>
                <a:lnTo>
                  <a:pt x="5523802" y="5137150"/>
                </a:lnTo>
                <a:lnTo>
                  <a:pt x="5523802" y="5137150"/>
                </a:lnTo>
                <a:lnTo>
                  <a:pt x="5698427" y="5321300"/>
                </a:lnTo>
                <a:lnTo>
                  <a:pt x="5360607" y="5642293"/>
                </a:lnTo>
                <a:lnTo>
                  <a:pt x="5707126" y="6006973"/>
                </a:lnTo>
                <a:lnTo>
                  <a:pt x="6044883" y="5685981"/>
                </a:lnTo>
                <a:lnTo>
                  <a:pt x="6219571" y="5870131"/>
                </a:lnTo>
                <a:lnTo>
                  <a:pt x="6219571" y="5870131"/>
                </a:lnTo>
                <a:lnTo>
                  <a:pt x="6394259" y="6053963"/>
                </a:lnTo>
                <a:lnTo>
                  <a:pt x="6056440" y="6374892"/>
                </a:lnTo>
                <a:lnTo>
                  <a:pt x="6402959" y="6739573"/>
                </a:lnTo>
                <a:lnTo>
                  <a:pt x="6740716" y="6418644"/>
                </a:lnTo>
                <a:lnTo>
                  <a:pt x="6915404" y="6602794"/>
                </a:lnTo>
                <a:lnTo>
                  <a:pt x="6915404" y="6602794"/>
                </a:lnTo>
                <a:lnTo>
                  <a:pt x="7090029" y="6786944"/>
                </a:lnTo>
                <a:lnTo>
                  <a:pt x="7014972" y="6858000"/>
                </a:lnTo>
                <a:lnTo>
                  <a:pt x="7665403" y="6858000"/>
                </a:lnTo>
                <a:lnTo>
                  <a:pt x="7699312" y="6554915"/>
                </a:lnTo>
                <a:lnTo>
                  <a:pt x="7872476" y="6737096"/>
                </a:lnTo>
                <a:lnTo>
                  <a:pt x="8210296" y="6416167"/>
                </a:lnTo>
                <a:lnTo>
                  <a:pt x="8384921" y="6600000"/>
                </a:lnTo>
                <a:lnTo>
                  <a:pt x="8384921" y="6600000"/>
                </a:lnTo>
                <a:lnTo>
                  <a:pt x="8559609" y="6783832"/>
                </a:lnTo>
                <a:lnTo>
                  <a:pt x="8481885" y="6858000"/>
                </a:lnTo>
                <a:lnTo>
                  <a:pt x="9134284" y="6858000"/>
                </a:lnTo>
                <a:lnTo>
                  <a:pt x="9168447" y="6553200"/>
                </a:lnTo>
                <a:lnTo>
                  <a:pt x="9341548" y="6735381"/>
                </a:lnTo>
                <a:lnTo>
                  <a:pt x="9679369" y="6414453"/>
                </a:lnTo>
                <a:lnTo>
                  <a:pt x="9853994" y="6598285"/>
                </a:lnTo>
                <a:lnTo>
                  <a:pt x="9853994" y="6598285"/>
                </a:lnTo>
                <a:lnTo>
                  <a:pt x="10028682" y="6782435"/>
                </a:lnTo>
                <a:lnTo>
                  <a:pt x="9948672" y="6858635"/>
                </a:lnTo>
                <a:lnTo>
                  <a:pt x="10602722" y="6858635"/>
                </a:lnTo>
                <a:lnTo>
                  <a:pt x="10637075" y="6551486"/>
                </a:lnTo>
                <a:lnTo>
                  <a:pt x="10810240" y="6733668"/>
                </a:lnTo>
                <a:lnTo>
                  <a:pt x="11147996" y="6412738"/>
                </a:lnTo>
                <a:lnTo>
                  <a:pt x="11322621" y="6596888"/>
                </a:lnTo>
                <a:lnTo>
                  <a:pt x="11322621" y="6596888"/>
                </a:lnTo>
                <a:lnTo>
                  <a:pt x="11497246" y="6781038"/>
                </a:lnTo>
                <a:lnTo>
                  <a:pt x="11415776" y="6858000"/>
                </a:lnTo>
                <a:lnTo>
                  <a:pt x="11635676" y="6858000"/>
                </a:lnTo>
                <a:lnTo>
                  <a:pt x="11635676" y="6577013"/>
                </a:lnTo>
                <a:lnTo>
                  <a:pt x="11323320" y="6596063"/>
                </a:lnTo>
                <a:lnTo>
                  <a:pt x="11410569" y="5816600"/>
                </a:lnTo>
                <a:lnTo>
                  <a:pt x="11583733" y="5998845"/>
                </a:lnTo>
                <a:lnTo>
                  <a:pt x="11635676" y="5949442"/>
                </a:lnTo>
                <a:lnTo>
                  <a:pt x="11635676" y="5114608"/>
                </a:lnTo>
                <a:lnTo>
                  <a:pt x="11400345" y="5128832"/>
                </a:lnTo>
                <a:lnTo>
                  <a:pt x="11487595" y="4349179"/>
                </a:lnTo>
                <a:lnTo>
                  <a:pt x="11635676" y="4505008"/>
                </a:lnTo>
                <a:lnTo>
                  <a:pt x="11635676" y="3861372"/>
                </a:lnTo>
                <a:lnTo>
                  <a:pt x="11314240" y="4166743"/>
                </a:lnTo>
                <a:lnTo>
                  <a:pt x="11487404" y="4348988"/>
                </a:lnTo>
                <a:lnTo>
                  <a:pt x="10704322" y="4396296"/>
                </a:lnTo>
                <a:lnTo>
                  <a:pt x="10791634" y="3616706"/>
                </a:lnTo>
                <a:lnTo>
                  <a:pt x="10964735" y="3798951"/>
                </a:lnTo>
                <a:lnTo>
                  <a:pt x="11302556" y="3477959"/>
                </a:lnTo>
                <a:lnTo>
                  <a:pt x="11477181" y="3661791"/>
                </a:lnTo>
                <a:lnTo>
                  <a:pt x="11477181" y="3661791"/>
                </a:lnTo>
                <a:lnTo>
                  <a:pt x="11635676" y="3828606"/>
                </a:lnTo>
                <a:lnTo>
                  <a:pt x="11635676" y="3652203"/>
                </a:lnTo>
                <a:lnTo>
                  <a:pt x="11477434" y="3661791"/>
                </a:lnTo>
                <a:lnTo>
                  <a:pt x="11564683" y="2882138"/>
                </a:lnTo>
                <a:lnTo>
                  <a:pt x="11635676" y="2956878"/>
                </a:lnTo>
                <a:lnTo>
                  <a:pt x="11635676" y="2467483"/>
                </a:lnTo>
                <a:lnTo>
                  <a:pt x="11391329" y="2699703"/>
                </a:lnTo>
                <a:lnTo>
                  <a:pt x="11564493" y="2881948"/>
                </a:lnTo>
                <a:lnTo>
                  <a:pt x="10781411" y="2929255"/>
                </a:lnTo>
                <a:lnTo>
                  <a:pt x="10868660" y="2149602"/>
                </a:lnTo>
                <a:lnTo>
                  <a:pt x="11041824" y="2331847"/>
                </a:lnTo>
                <a:lnTo>
                  <a:pt x="11379581" y="2010918"/>
                </a:lnTo>
                <a:lnTo>
                  <a:pt x="11554206" y="2194687"/>
                </a:lnTo>
                <a:lnTo>
                  <a:pt x="11554206" y="2194687"/>
                </a:lnTo>
                <a:lnTo>
                  <a:pt x="11635676" y="2280412"/>
                </a:lnTo>
                <a:lnTo>
                  <a:pt x="11635676" y="2189798"/>
                </a:lnTo>
                <a:lnTo>
                  <a:pt x="11554460" y="2194687"/>
                </a:lnTo>
                <a:lnTo>
                  <a:pt x="11635676" y="1469009"/>
                </a:lnTo>
                <a:lnTo>
                  <a:pt x="11635676" y="1415225"/>
                </a:lnTo>
                <a:lnTo>
                  <a:pt x="10858436" y="1462215"/>
                </a:lnTo>
                <a:lnTo>
                  <a:pt x="10945685" y="682562"/>
                </a:lnTo>
                <a:lnTo>
                  <a:pt x="11118850" y="864807"/>
                </a:lnTo>
                <a:lnTo>
                  <a:pt x="11456607" y="543814"/>
                </a:lnTo>
                <a:lnTo>
                  <a:pt x="11631295" y="727964"/>
                </a:lnTo>
                <a:lnTo>
                  <a:pt x="11631295" y="727964"/>
                </a:lnTo>
                <a:lnTo>
                  <a:pt x="11635486" y="732409"/>
                </a:lnTo>
                <a:lnTo>
                  <a:pt x="11635486" y="727520"/>
                </a:lnTo>
                <a:lnTo>
                  <a:pt x="11631295" y="727520"/>
                </a:lnTo>
                <a:lnTo>
                  <a:pt x="11635486" y="690245"/>
                </a:lnTo>
                <a:close/>
                <a:moveTo>
                  <a:pt x="9476676" y="684594"/>
                </a:moveTo>
                <a:lnTo>
                  <a:pt x="9649841" y="866838"/>
                </a:lnTo>
                <a:lnTo>
                  <a:pt x="9987534" y="546100"/>
                </a:lnTo>
                <a:lnTo>
                  <a:pt x="10162159" y="730250"/>
                </a:lnTo>
                <a:lnTo>
                  <a:pt x="10162159" y="730250"/>
                </a:lnTo>
                <a:lnTo>
                  <a:pt x="10336784" y="914083"/>
                </a:lnTo>
                <a:lnTo>
                  <a:pt x="9999028" y="1235012"/>
                </a:lnTo>
                <a:lnTo>
                  <a:pt x="10172192" y="1417257"/>
                </a:lnTo>
                <a:lnTo>
                  <a:pt x="9389110" y="1464628"/>
                </a:lnTo>
                <a:close/>
                <a:moveTo>
                  <a:pt x="10095420" y="2883980"/>
                </a:moveTo>
                <a:lnTo>
                  <a:pt x="9312402" y="2931287"/>
                </a:lnTo>
                <a:lnTo>
                  <a:pt x="9399651" y="2151634"/>
                </a:lnTo>
                <a:lnTo>
                  <a:pt x="9572752" y="2333879"/>
                </a:lnTo>
                <a:lnTo>
                  <a:pt x="9910572" y="2012950"/>
                </a:lnTo>
                <a:lnTo>
                  <a:pt x="10085197" y="2196719"/>
                </a:lnTo>
                <a:lnTo>
                  <a:pt x="10085197" y="2196719"/>
                </a:lnTo>
                <a:lnTo>
                  <a:pt x="10259885" y="2380552"/>
                </a:lnTo>
                <a:lnTo>
                  <a:pt x="9922066" y="2701481"/>
                </a:lnTo>
                <a:close/>
                <a:moveTo>
                  <a:pt x="10018395" y="4350830"/>
                </a:moveTo>
                <a:lnTo>
                  <a:pt x="9235376" y="4398328"/>
                </a:lnTo>
                <a:lnTo>
                  <a:pt x="9322625" y="3618738"/>
                </a:lnTo>
                <a:lnTo>
                  <a:pt x="9495790" y="3800983"/>
                </a:lnTo>
                <a:lnTo>
                  <a:pt x="9833420" y="3479800"/>
                </a:lnTo>
                <a:lnTo>
                  <a:pt x="10008108" y="3663950"/>
                </a:lnTo>
                <a:lnTo>
                  <a:pt x="10008108" y="3663950"/>
                </a:lnTo>
                <a:lnTo>
                  <a:pt x="10182796" y="3848100"/>
                </a:lnTo>
                <a:lnTo>
                  <a:pt x="9844976" y="4168775"/>
                </a:lnTo>
                <a:close/>
                <a:moveTo>
                  <a:pt x="9245283" y="5085588"/>
                </a:moveTo>
                <a:lnTo>
                  <a:pt x="8462200" y="5132896"/>
                </a:lnTo>
                <a:lnTo>
                  <a:pt x="8549576" y="4353243"/>
                </a:lnTo>
                <a:lnTo>
                  <a:pt x="8722741" y="4535488"/>
                </a:lnTo>
                <a:lnTo>
                  <a:pt x="9060497" y="4214559"/>
                </a:lnTo>
                <a:lnTo>
                  <a:pt x="9235376" y="4398391"/>
                </a:lnTo>
                <a:lnTo>
                  <a:pt x="9235376" y="4398391"/>
                </a:lnTo>
                <a:lnTo>
                  <a:pt x="9410001" y="4582224"/>
                </a:lnTo>
                <a:lnTo>
                  <a:pt x="9072245" y="4903153"/>
                </a:lnTo>
                <a:close/>
                <a:moveTo>
                  <a:pt x="7776210" y="5087620"/>
                </a:moveTo>
                <a:lnTo>
                  <a:pt x="6993128" y="5134928"/>
                </a:lnTo>
                <a:lnTo>
                  <a:pt x="7080377" y="4355275"/>
                </a:lnTo>
                <a:lnTo>
                  <a:pt x="7253542" y="4537520"/>
                </a:lnTo>
                <a:lnTo>
                  <a:pt x="7591298" y="4216400"/>
                </a:lnTo>
                <a:lnTo>
                  <a:pt x="7765923" y="4400550"/>
                </a:lnTo>
                <a:lnTo>
                  <a:pt x="7765923" y="4400550"/>
                </a:lnTo>
                <a:lnTo>
                  <a:pt x="7940548" y="4584700"/>
                </a:lnTo>
                <a:lnTo>
                  <a:pt x="7602792" y="4905629"/>
                </a:lnTo>
                <a:close/>
                <a:moveTo>
                  <a:pt x="5688140" y="2890076"/>
                </a:moveTo>
                <a:lnTo>
                  <a:pt x="4905058" y="2937383"/>
                </a:lnTo>
                <a:lnTo>
                  <a:pt x="4992307" y="2157730"/>
                </a:lnTo>
                <a:lnTo>
                  <a:pt x="5165471" y="2339975"/>
                </a:lnTo>
                <a:lnTo>
                  <a:pt x="5503228" y="2019300"/>
                </a:lnTo>
                <a:lnTo>
                  <a:pt x="5677916" y="2203069"/>
                </a:lnTo>
                <a:lnTo>
                  <a:pt x="5677916" y="2203069"/>
                </a:lnTo>
                <a:lnTo>
                  <a:pt x="5852541" y="2386902"/>
                </a:lnTo>
                <a:lnTo>
                  <a:pt x="5514785" y="2707831"/>
                </a:lnTo>
                <a:close/>
                <a:moveTo>
                  <a:pt x="5688140" y="2890076"/>
                </a:moveTo>
                <a:lnTo>
                  <a:pt x="5861304" y="3072321"/>
                </a:lnTo>
                <a:lnTo>
                  <a:pt x="6199061" y="2751392"/>
                </a:lnTo>
                <a:lnTo>
                  <a:pt x="6373686" y="2935161"/>
                </a:lnTo>
                <a:lnTo>
                  <a:pt x="6373686" y="2935161"/>
                </a:lnTo>
                <a:lnTo>
                  <a:pt x="6548311" y="3118930"/>
                </a:lnTo>
                <a:lnTo>
                  <a:pt x="6210554" y="3439922"/>
                </a:lnTo>
                <a:lnTo>
                  <a:pt x="6384227" y="3622548"/>
                </a:lnTo>
                <a:lnTo>
                  <a:pt x="5601145" y="3669919"/>
                </a:lnTo>
                <a:close/>
                <a:moveTo>
                  <a:pt x="9322118" y="3618294"/>
                </a:moveTo>
                <a:lnTo>
                  <a:pt x="8539035" y="3665665"/>
                </a:lnTo>
                <a:lnTo>
                  <a:pt x="8626284" y="2886012"/>
                </a:lnTo>
                <a:lnTo>
                  <a:pt x="8799449" y="3068257"/>
                </a:lnTo>
                <a:lnTo>
                  <a:pt x="9137206" y="2747328"/>
                </a:lnTo>
                <a:lnTo>
                  <a:pt x="9311894" y="2931097"/>
                </a:lnTo>
                <a:lnTo>
                  <a:pt x="9311894" y="2931097"/>
                </a:lnTo>
                <a:lnTo>
                  <a:pt x="9486583" y="3114866"/>
                </a:lnTo>
                <a:lnTo>
                  <a:pt x="9148762" y="3435858"/>
                </a:lnTo>
                <a:close/>
                <a:moveTo>
                  <a:pt x="8452930" y="2703894"/>
                </a:moveTo>
                <a:lnTo>
                  <a:pt x="8626094" y="2886139"/>
                </a:lnTo>
                <a:lnTo>
                  <a:pt x="7843012" y="2933446"/>
                </a:lnTo>
                <a:lnTo>
                  <a:pt x="7930261" y="2153793"/>
                </a:lnTo>
                <a:lnTo>
                  <a:pt x="8103426" y="2336038"/>
                </a:lnTo>
                <a:lnTo>
                  <a:pt x="8441245" y="2015109"/>
                </a:lnTo>
                <a:lnTo>
                  <a:pt x="8615870" y="2198878"/>
                </a:lnTo>
                <a:lnTo>
                  <a:pt x="8615870" y="2198878"/>
                </a:lnTo>
                <a:lnTo>
                  <a:pt x="8790876" y="2382838"/>
                </a:lnTo>
                <a:close/>
                <a:moveTo>
                  <a:pt x="8017637" y="3117469"/>
                </a:moveTo>
                <a:lnTo>
                  <a:pt x="7679881" y="3438462"/>
                </a:lnTo>
                <a:lnTo>
                  <a:pt x="7853046" y="3620643"/>
                </a:lnTo>
                <a:lnTo>
                  <a:pt x="7070027" y="3667887"/>
                </a:lnTo>
                <a:lnTo>
                  <a:pt x="7157276" y="2888234"/>
                </a:lnTo>
                <a:lnTo>
                  <a:pt x="7330440" y="3070479"/>
                </a:lnTo>
                <a:lnTo>
                  <a:pt x="7668324" y="2749550"/>
                </a:lnTo>
                <a:lnTo>
                  <a:pt x="7843012" y="2933319"/>
                </a:lnTo>
                <a:lnTo>
                  <a:pt x="7843012" y="2933319"/>
                </a:lnTo>
                <a:close/>
                <a:moveTo>
                  <a:pt x="6983858" y="2705926"/>
                </a:moveTo>
                <a:lnTo>
                  <a:pt x="7157021" y="2888171"/>
                </a:lnTo>
                <a:lnTo>
                  <a:pt x="6373940" y="2935478"/>
                </a:lnTo>
                <a:lnTo>
                  <a:pt x="6461189" y="2155825"/>
                </a:lnTo>
                <a:lnTo>
                  <a:pt x="6634353" y="2338070"/>
                </a:lnTo>
                <a:lnTo>
                  <a:pt x="6972109" y="2017141"/>
                </a:lnTo>
                <a:lnTo>
                  <a:pt x="7146798" y="2200910"/>
                </a:lnTo>
                <a:lnTo>
                  <a:pt x="7146798" y="2200910"/>
                </a:lnTo>
                <a:lnTo>
                  <a:pt x="7321423" y="2384743"/>
                </a:lnTo>
                <a:close/>
                <a:moveTo>
                  <a:pt x="6384227" y="3622802"/>
                </a:moveTo>
                <a:lnTo>
                  <a:pt x="6557391" y="3805047"/>
                </a:lnTo>
                <a:lnTo>
                  <a:pt x="6895147" y="3484055"/>
                </a:lnTo>
                <a:lnTo>
                  <a:pt x="7069772" y="3668205"/>
                </a:lnTo>
                <a:lnTo>
                  <a:pt x="7069772" y="3668205"/>
                </a:lnTo>
                <a:lnTo>
                  <a:pt x="7244397" y="3852355"/>
                </a:lnTo>
                <a:lnTo>
                  <a:pt x="6906641" y="4173284"/>
                </a:lnTo>
                <a:lnTo>
                  <a:pt x="7079806" y="4355529"/>
                </a:lnTo>
                <a:lnTo>
                  <a:pt x="6296724" y="4402836"/>
                </a:lnTo>
                <a:close/>
                <a:moveTo>
                  <a:pt x="7766177" y="4400550"/>
                </a:moveTo>
                <a:lnTo>
                  <a:pt x="7853426" y="3620961"/>
                </a:lnTo>
                <a:lnTo>
                  <a:pt x="8026591" y="3803206"/>
                </a:lnTo>
                <a:lnTo>
                  <a:pt x="8364347" y="3482213"/>
                </a:lnTo>
                <a:lnTo>
                  <a:pt x="8539035" y="3666046"/>
                </a:lnTo>
                <a:lnTo>
                  <a:pt x="8539035" y="3666046"/>
                </a:lnTo>
                <a:lnTo>
                  <a:pt x="8713660" y="3849878"/>
                </a:lnTo>
                <a:lnTo>
                  <a:pt x="8375904" y="4170807"/>
                </a:lnTo>
                <a:lnTo>
                  <a:pt x="8549069" y="4353052"/>
                </a:lnTo>
                <a:close/>
                <a:moveTo>
                  <a:pt x="9214485" y="1280605"/>
                </a:moveTo>
                <a:lnTo>
                  <a:pt x="9389110" y="1464755"/>
                </a:lnTo>
                <a:lnTo>
                  <a:pt x="9389110" y="1464755"/>
                </a:lnTo>
                <a:lnTo>
                  <a:pt x="9563798" y="1648587"/>
                </a:lnTo>
                <a:lnTo>
                  <a:pt x="9226042" y="1969516"/>
                </a:lnTo>
                <a:lnTo>
                  <a:pt x="9399143" y="2151761"/>
                </a:lnTo>
                <a:lnTo>
                  <a:pt x="8616124" y="2199069"/>
                </a:lnTo>
                <a:lnTo>
                  <a:pt x="8703373" y="1419479"/>
                </a:lnTo>
                <a:lnTo>
                  <a:pt x="8876474" y="1601661"/>
                </a:lnTo>
                <a:close/>
                <a:moveTo>
                  <a:pt x="8007541" y="686816"/>
                </a:moveTo>
                <a:lnTo>
                  <a:pt x="8180642" y="869061"/>
                </a:lnTo>
                <a:lnTo>
                  <a:pt x="8518461" y="548069"/>
                </a:lnTo>
                <a:lnTo>
                  <a:pt x="8693086" y="732219"/>
                </a:lnTo>
                <a:lnTo>
                  <a:pt x="8693086" y="732219"/>
                </a:lnTo>
                <a:lnTo>
                  <a:pt x="8867775" y="916369"/>
                </a:lnTo>
                <a:lnTo>
                  <a:pt x="8530526" y="1236663"/>
                </a:lnTo>
                <a:lnTo>
                  <a:pt x="8703628" y="1418908"/>
                </a:lnTo>
                <a:lnTo>
                  <a:pt x="7920609" y="1466279"/>
                </a:lnTo>
                <a:close/>
                <a:moveTo>
                  <a:pt x="7745413" y="1282700"/>
                </a:moveTo>
                <a:lnTo>
                  <a:pt x="7920038" y="1466533"/>
                </a:lnTo>
                <a:lnTo>
                  <a:pt x="7920038" y="1466533"/>
                </a:lnTo>
                <a:lnTo>
                  <a:pt x="8094726" y="1650365"/>
                </a:lnTo>
                <a:lnTo>
                  <a:pt x="7756907" y="1971294"/>
                </a:lnTo>
                <a:lnTo>
                  <a:pt x="7930070" y="2153539"/>
                </a:lnTo>
                <a:lnTo>
                  <a:pt x="7146989" y="2200847"/>
                </a:lnTo>
                <a:lnTo>
                  <a:pt x="7234238" y="1421257"/>
                </a:lnTo>
                <a:lnTo>
                  <a:pt x="7407402" y="1603439"/>
                </a:lnTo>
                <a:close/>
                <a:moveTo>
                  <a:pt x="6538405" y="688912"/>
                </a:moveTo>
                <a:lnTo>
                  <a:pt x="6711570" y="871157"/>
                </a:lnTo>
                <a:lnTo>
                  <a:pt x="7049389" y="550164"/>
                </a:lnTo>
                <a:lnTo>
                  <a:pt x="7224014" y="734314"/>
                </a:lnTo>
                <a:lnTo>
                  <a:pt x="7224014" y="734314"/>
                </a:lnTo>
                <a:lnTo>
                  <a:pt x="7398703" y="918464"/>
                </a:lnTo>
                <a:lnTo>
                  <a:pt x="7060883" y="1239393"/>
                </a:lnTo>
                <a:lnTo>
                  <a:pt x="7234047" y="1421638"/>
                </a:lnTo>
                <a:lnTo>
                  <a:pt x="6450965" y="1469009"/>
                </a:lnTo>
                <a:close/>
                <a:moveTo>
                  <a:pt x="6276277" y="1284478"/>
                </a:moveTo>
                <a:lnTo>
                  <a:pt x="6450965" y="1468311"/>
                </a:lnTo>
                <a:lnTo>
                  <a:pt x="6450965" y="1468311"/>
                </a:lnTo>
                <a:lnTo>
                  <a:pt x="6625590" y="1652143"/>
                </a:lnTo>
                <a:lnTo>
                  <a:pt x="6287833" y="1973072"/>
                </a:lnTo>
                <a:lnTo>
                  <a:pt x="6460998" y="2155317"/>
                </a:lnTo>
                <a:lnTo>
                  <a:pt x="5678107" y="2202815"/>
                </a:lnTo>
                <a:lnTo>
                  <a:pt x="5765356" y="1423226"/>
                </a:lnTo>
                <a:lnTo>
                  <a:pt x="5938520" y="1605407"/>
                </a:lnTo>
                <a:close/>
                <a:moveTo>
                  <a:pt x="5069332" y="690690"/>
                </a:moveTo>
                <a:lnTo>
                  <a:pt x="5242497" y="872935"/>
                </a:lnTo>
                <a:lnTo>
                  <a:pt x="5580253" y="551942"/>
                </a:lnTo>
                <a:lnTo>
                  <a:pt x="5754942" y="736092"/>
                </a:lnTo>
                <a:lnTo>
                  <a:pt x="5754942" y="736092"/>
                </a:lnTo>
                <a:lnTo>
                  <a:pt x="5929567" y="919925"/>
                </a:lnTo>
                <a:lnTo>
                  <a:pt x="5591810" y="1240854"/>
                </a:lnTo>
                <a:lnTo>
                  <a:pt x="5764975" y="1423099"/>
                </a:lnTo>
                <a:lnTo>
                  <a:pt x="4981893" y="1470470"/>
                </a:lnTo>
                <a:close/>
                <a:moveTo>
                  <a:pt x="4807204" y="1286510"/>
                </a:moveTo>
                <a:lnTo>
                  <a:pt x="4981893" y="1470660"/>
                </a:lnTo>
                <a:lnTo>
                  <a:pt x="4981893" y="1470660"/>
                </a:lnTo>
                <a:lnTo>
                  <a:pt x="5156518" y="1654492"/>
                </a:lnTo>
                <a:lnTo>
                  <a:pt x="4818952" y="1975295"/>
                </a:lnTo>
                <a:lnTo>
                  <a:pt x="4992116" y="2157540"/>
                </a:lnTo>
                <a:lnTo>
                  <a:pt x="4209034" y="2204847"/>
                </a:lnTo>
                <a:lnTo>
                  <a:pt x="4296283" y="1425258"/>
                </a:lnTo>
                <a:lnTo>
                  <a:pt x="4469448" y="1607439"/>
                </a:lnTo>
                <a:close/>
                <a:moveTo>
                  <a:pt x="3600260" y="692722"/>
                </a:moveTo>
                <a:lnTo>
                  <a:pt x="3773424" y="874966"/>
                </a:lnTo>
                <a:lnTo>
                  <a:pt x="4110927" y="553974"/>
                </a:lnTo>
                <a:lnTo>
                  <a:pt x="4285615" y="738124"/>
                </a:lnTo>
                <a:lnTo>
                  <a:pt x="4285615" y="738124"/>
                </a:lnTo>
                <a:lnTo>
                  <a:pt x="4460240" y="921957"/>
                </a:lnTo>
                <a:lnTo>
                  <a:pt x="4122484" y="1242886"/>
                </a:lnTo>
                <a:lnTo>
                  <a:pt x="4295648" y="1425131"/>
                </a:lnTo>
                <a:lnTo>
                  <a:pt x="3512566" y="1472502"/>
                </a:lnTo>
                <a:close/>
                <a:moveTo>
                  <a:pt x="2043938" y="1474407"/>
                </a:moveTo>
                <a:lnTo>
                  <a:pt x="2131187" y="694754"/>
                </a:lnTo>
                <a:lnTo>
                  <a:pt x="2304352" y="876999"/>
                </a:lnTo>
                <a:lnTo>
                  <a:pt x="2642108" y="556006"/>
                </a:lnTo>
                <a:lnTo>
                  <a:pt x="2816733" y="740156"/>
                </a:lnTo>
                <a:lnTo>
                  <a:pt x="2816733" y="740156"/>
                </a:lnTo>
                <a:lnTo>
                  <a:pt x="2991358" y="924306"/>
                </a:lnTo>
                <a:lnTo>
                  <a:pt x="2653856" y="1244600"/>
                </a:lnTo>
                <a:lnTo>
                  <a:pt x="2827020" y="1426845"/>
                </a:lnTo>
                <a:close/>
                <a:moveTo>
                  <a:pt x="2739961" y="2206879"/>
                </a:moveTo>
                <a:lnTo>
                  <a:pt x="2827211" y="1427290"/>
                </a:lnTo>
                <a:lnTo>
                  <a:pt x="3000375" y="1609471"/>
                </a:lnTo>
                <a:lnTo>
                  <a:pt x="3338132" y="1288542"/>
                </a:lnTo>
                <a:lnTo>
                  <a:pt x="3512757" y="1472692"/>
                </a:lnTo>
                <a:lnTo>
                  <a:pt x="3512757" y="1472692"/>
                </a:lnTo>
                <a:lnTo>
                  <a:pt x="3687382" y="1656842"/>
                </a:lnTo>
                <a:lnTo>
                  <a:pt x="3349625" y="1977771"/>
                </a:lnTo>
                <a:lnTo>
                  <a:pt x="3522726" y="2160016"/>
                </a:lnTo>
                <a:close/>
                <a:moveTo>
                  <a:pt x="3435985" y="2939415"/>
                </a:moveTo>
                <a:lnTo>
                  <a:pt x="3523234" y="2159762"/>
                </a:lnTo>
                <a:lnTo>
                  <a:pt x="3696398" y="2342007"/>
                </a:lnTo>
                <a:lnTo>
                  <a:pt x="4034155" y="2021078"/>
                </a:lnTo>
                <a:lnTo>
                  <a:pt x="4208780" y="2204847"/>
                </a:lnTo>
                <a:lnTo>
                  <a:pt x="4208780" y="2204847"/>
                </a:lnTo>
                <a:lnTo>
                  <a:pt x="4383977" y="2388934"/>
                </a:lnTo>
                <a:lnTo>
                  <a:pt x="4046220" y="2709863"/>
                </a:lnTo>
                <a:lnTo>
                  <a:pt x="4218877" y="2892108"/>
                </a:lnTo>
                <a:close/>
                <a:moveTo>
                  <a:pt x="4132009" y="3671951"/>
                </a:moveTo>
                <a:lnTo>
                  <a:pt x="4219258" y="2892298"/>
                </a:lnTo>
                <a:lnTo>
                  <a:pt x="4392359" y="3074543"/>
                </a:lnTo>
                <a:lnTo>
                  <a:pt x="4730179" y="2753614"/>
                </a:lnTo>
                <a:lnTo>
                  <a:pt x="4904677" y="2937383"/>
                </a:lnTo>
                <a:lnTo>
                  <a:pt x="4904677" y="2937383"/>
                </a:lnTo>
                <a:lnTo>
                  <a:pt x="5079365" y="3121152"/>
                </a:lnTo>
                <a:lnTo>
                  <a:pt x="4741609" y="3442145"/>
                </a:lnTo>
                <a:lnTo>
                  <a:pt x="4914710" y="3624326"/>
                </a:lnTo>
                <a:close/>
                <a:moveTo>
                  <a:pt x="4828032" y="4404424"/>
                </a:moveTo>
                <a:lnTo>
                  <a:pt x="4915281" y="3624834"/>
                </a:lnTo>
                <a:lnTo>
                  <a:pt x="5088382" y="3807079"/>
                </a:lnTo>
                <a:lnTo>
                  <a:pt x="5426202" y="3486150"/>
                </a:lnTo>
                <a:lnTo>
                  <a:pt x="5600827" y="3670300"/>
                </a:lnTo>
                <a:lnTo>
                  <a:pt x="5600827" y="3670300"/>
                </a:lnTo>
                <a:lnTo>
                  <a:pt x="5775516" y="3854133"/>
                </a:lnTo>
                <a:lnTo>
                  <a:pt x="5438077" y="4174871"/>
                </a:lnTo>
                <a:lnTo>
                  <a:pt x="5611178" y="4357116"/>
                </a:lnTo>
                <a:close/>
                <a:moveTo>
                  <a:pt x="5524056" y="5137150"/>
                </a:moveTo>
                <a:lnTo>
                  <a:pt x="5611305" y="4357497"/>
                </a:lnTo>
                <a:lnTo>
                  <a:pt x="5784406" y="4539742"/>
                </a:lnTo>
                <a:lnTo>
                  <a:pt x="6122226" y="4218813"/>
                </a:lnTo>
                <a:lnTo>
                  <a:pt x="6296851" y="4402646"/>
                </a:lnTo>
                <a:lnTo>
                  <a:pt x="6296851" y="4402646"/>
                </a:lnTo>
                <a:lnTo>
                  <a:pt x="6471539" y="4586478"/>
                </a:lnTo>
                <a:lnTo>
                  <a:pt x="6133720" y="4907407"/>
                </a:lnTo>
                <a:lnTo>
                  <a:pt x="6306883" y="5089652"/>
                </a:lnTo>
                <a:close/>
                <a:moveTo>
                  <a:pt x="6220016" y="5869686"/>
                </a:moveTo>
                <a:lnTo>
                  <a:pt x="6307328" y="5090033"/>
                </a:lnTo>
                <a:lnTo>
                  <a:pt x="6480429" y="5272278"/>
                </a:lnTo>
                <a:lnTo>
                  <a:pt x="6818249" y="4951349"/>
                </a:lnTo>
                <a:lnTo>
                  <a:pt x="6992874" y="5135118"/>
                </a:lnTo>
                <a:lnTo>
                  <a:pt x="6992874" y="5135118"/>
                </a:lnTo>
                <a:lnTo>
                  <a:pt x="7167563" y="5318887"/>
                </a:lnTo>
                <a:lnTo>
                  <a:pt x="6829743" y="5639880"/>
                </a:lnTo>
                <a:lnTo>
                  <a:pt x="7002908" y="5822061"/>
                </a:lnTo>
                <a:close/>
                <a:moveTo>
                  <a:pt x="7525957" y="6372606"/>
                </a:moveTo>
                <a:lnTo>
                  <a:pt x="7699121" y="6554851"/>
                </a:lnTo>
                <a:lnTo>
                  <a:pt x="6916039" y="6602159"/>
                </a:lnTo>
                <a:lnTo>
                  <a:pt x="7003288" y="5822569"/>
                </a:lnTo>
                <a:lnTo>
                  <a:pt x="7176453" y="6004814"/>
                </a:lnTo>
                <a:lnTo>
                  <a:pt x="7514272" y="5683822"/>
                </a:lnTo>
                <a:lnTo>
                  <a:pt x="7688897" y="5867972"/>
                </a:lnTo>
                <a:lnTo>
                  <a:pt x="7688897" y="5867972"/>
                </a:lnTo>
                <a:lnTo>
                  <a:pt x="7863777" y="6051550"/>
                </a:lnTo>
                <a:close/>
                <a:moveTo>
                  <a:pt x="7689152" y="5867400"/>
                </a:moveTo>
                <a:lnTo>
                  <a:pt x="7776401" y="5087747"/>
                </a:lnTo>
                <a:lnTo>
                  <a:pt x="7949565" y="5269992"/>
                </a:lnTo>
                <a:lnTo>
                  <a:pt x="8287321" y="4949063"/>
                </a:lnTo>
                <a:lnTo>
                  <a:pt x="8461946" y="5132832"/>
                </a:lnTo>
                <a:lnTo>
                  <a:pt x="8461946" y="5132832"/>
                </a:lnTo>
                <a:lnTo>
                  <a:pt x="8636571" y="5316601"/>
                </a:lnTo>
                <a:lnTo>
                  <a:pt x="8298815" y="5637594"/>
                </a:lnTo>
                <a:lnTo>
                  <a:pt x="8471916" y="5819775"/>
                </a:lnTo>
                <a:close/>
                <a:moveTo>
                  <a:pt x="8995093" y="6370320"/>
                </a:moveTo>
                <a:lnTo>
                  <a:pt x="9168194" y="6552565"/>
                </a:lnTo>
                <a:lnTo>
                  <a:pt x="8385175" y="6599873"/>
                </a:lnTo>
                <a:lnTo>
                  <a:pt x="8472424" y="5820283"/>
                </a:lnTo>
                <a:lnTo>
                  <a:pt x="8645588" y="6002528"/>
                </a:lnTo>
                <a:lnTo>
                  <a:pt x="8983345" y="5681536"/>
                </a:lnTo>
                <a:lnTo>
                  <a:pt x="9157970" y="5865686"/>
                </a:lnTo>
                <a:lnTo>
                  <a:pt x="9157970" y="5865686"/>
                </a:lnTo>
                <a:lnTo>
                  <a:pt x="9332595" y="6049518"/>
                </a:lnTo>
                <a:close/>
                <a:moveTo>
                  <a:pt x="9158224" y="5865368"/>
                </a:moveTo>
                <a:lnTo>
                  <a:pt x="9245473" y="5085715"/>
                </a:lnTo>
                <a:lnTo>
                  <a:pt x="9418637" y="5267960"/>
                </a:lnTo>
                <a:lnTo>
                  <a:pt x="9756394" y="4947031"/>
                </a:lnTo>
                <a:lnTo>
                  <a:pt x="9931083" y="5130800"/>
                </a:lnTo>
                <a:lnTo>
                  <a:pt x="9931083" y="5130800"/>
                </a:lnTo>
                <a:lnTo>
                  <a:pt x="10105708" y="5314569"/>
                </a:lnTo>
                <a:lnTo>
                  <a:pt x="9767951" y="5635562"/>
                </a:lnTo>
                <a:lnTo>
                  <a:pt x="9941116" y="5817743"/>
                </a:lnTo>
                <a:close/>
                <a:moveTo>
                  <a:pt x="10464165" y="6368288"/>
                </a:moveTo>
                <a:lnTo>
                  <a:pt x="10637330" y="6550533"/>
                </a:lnTo>
                <a:lnTo>
                  <a:pt x="9854247" y="6597650"/>
                </a:lnTo>
                <a:lnTo>
                  <a:pt x="9941496" y="5818061"/>
                </a:lnTo>
                <a:lnTo>
                  <a:pt x="10114661" y="6000306"/>
                </a:lnTo>
                <a:lnTo>
                  <a:pt x="10452418" y="5679313"/>
                </a:lnTo>
                <a:lnTo>
                  <a:pt x="10627106" y="5863463"/>
                </a:lnTo>
                <a:lnTo>
                  <a:pt x="10627106" y="5863463"/>
                </a:lnTo>
                <a:lnTo>
                  <a:pt x="10801731" y="6047613"/>
                </a:lnTo>
                <a:close/>
                <a:moveTo>
                  <a:pt x="11225467" y="4945063"/>
                </a:moveTo>
                <a:lnTo>
                  <a:pt x="11400155" y="5128832"/>
                </a:lnTo>
                <a:lnTo>
                  <a:pt x="11400155" y="5128832"/>
                </a:lnTo>
                <a:lnTo>
                  <a:pt x="11574780" y="5312601"/>
                </a:lnTo>
                <a:lnTo>
                  <a:pt x="11237023" y="5633593"/>
                </a:lnTo>
                <a:lnTo>
                  <a:pt x="11410188" y="5815775"/>
                </a:lnTo>
                <a:lnTo>
                  <a:pt x="10627106" y="5863146"/>
                </a:lnTo>
                <a:lnTo>
                  <a:pt x="10714355" y="5083493"/>
                </a:lnTo>
                <a:lnTo>
                  <a:pt x="10887520" y="5265738"/>
                </a:lnTo>
                <a:close/>
                <a:moveTo>
                  <a:pt x="10878947" y="4580382"/>
                </a:moveTo>
                <a:lnTo>
                  <a:pt x="10541191" y="4901311"/>
                </a:lnTo>
                <a:lnTo>
                  <a:pt x="10714355" y="5083556"/>
                </a:lnTo>
                <a:lnTo>
                  <a:pt x="9931273" y="5130800"/>
                </a:lnTo>
                <a:lnTo>
                  <a:pt x="10018522" y="4351147"/>
                </a:lnTo>
                <a:lnTo>
                  <a:pt x="10191686" y="4533392"/>
                </a:lnTo>
                <a:lnTo>
                  <a:pt x="10529443" y="4212463"/>
                </a:lnTo>
                <a:lnTo>
                  <a:pt x="10704132" y="4396613"/>
                </a:lnTo>
                <a:lnTo>
                  <a:pt x="10704132" y="4396613"/>
                </a:lnTo>
                <a:close/>
                <a:moveTo>
                  <a:pt x="10956036" y="3113532"/>
                </a:moveTo>
                <a:lnTo>
                  <a:pt x="10618216" y="3434525"/>
                </a:lnTo>
                <a:lnTo>
                  <a:pt x="10791126" y="3616452"/>
                </a:lnTo>
                <a:lnTo>
                  <a:pt x="10008298" y="3663950"/>
                </a:lnTo>
                <a:lnTo>
                  <a:pt x="10095611" y="2884297"/>
                </a:lnTo>
                <a:lnTo>
                  <a:pt x="10268712" y="3066542"/>
                </a:lnTo>
                <a:lnTo>
                  <a:pt x="10606532" y="2745613"/>
                </a:lnTo>
                <a:lnTo>
                  <a:pt x="10781157" y="2929382"/>
                </a:lnTo>
                <a:lnTo>
                  <a:pt x="10781157" y="2929382"/>
                </a:lnTo>
                <a:close/>
                <a:moveTo>
                  <a:pt x="11033061" y="1646682"/>
                </a:moveTo>
                <a:lnTo>
                  <a:pt x="10695305" y="1967611"/>
                </a:lnTo>
                <a:lnTo>
                  <a:pt x="10868470" y="2149856"/>
                </a:lnTo>
                <a:lnTo>
                  <a:pt x="10085387" y="2197164"/>
                </a:lnTo>
                <a:lnTo>
                  <a:pt x="10172636" y="1417574"/>
                </a:lnTo>
                <a:lnTo>
                  <a:pt x="10345801" y="1599756"/>
                </a:lnTo>
                <a:lnTo>
                  <a:pt x="10683558" y="1278827"/>
                </a:lnTo>
                <a:lnTo>
                  <a:pt x="10858183" y="1462977"/>
                </a:lnTo>
                <a:lnTo>
                  <a:pt x="10858183" y="1462977"/>
                </a:lnTo>
                <a:close/>
                <a:moveTo>
                  <a:pt x="11635676" y="1409192"/>
                </a:moveTo>
                <a:lnTo>
                  <a:pt x="11635676" y="1073658"/>
                </a:lnTo>
                <a:lnTo>
                  <a:pt x="11468354" y="1232408"/>
                </a:lnTo>
                <a:close/>
                <a:moveTo>
                  <a:pt x="139192" y="146495"/>
                </a:moveTo>
                <a:lnTo>
                  <a:pt x="293370" y="0"/>
                </a:lnTo>
                <a:lnTo>
                  <a:pt x="0" y="0"/>
                </a:lnTo>
                <a:close/>
                <a:moveTo>
                  <a:pt x="3227261" y="0"/>
                </a:moveTo>
                <a:lnTo>
                  <a:pt x="2942082" y="0"/>
                </a:lnTo>
                <a:lnTo>
                  <a:pt x="3077401" y="142431"/>
                </a:lnTo>
                <a:close/>
              </a:path>
            </a:pathLst>
          </a:custGeom>
          <a:gradFill>
            <a:gsLst>
              <a:gs pos="0">
                <a:schemeClr val="lt1"/>
              </a:gs>
              <a:gs pos="58000">
                <a:srgbClr val="FFFFFF">
                  <a:alpha val="0"/>
                </a:srgbClr>
              </a:gs>
              <a:gs pos="100000">
                <a:srgbClr val="FFFFFF">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4"/>
          <p:cNvSpPr txBox="1">
            <a:spLocks noGrp="1"/>
          </p:cNvSpPr>
          <p:nvPr>
            <p:ph type="body" idx="1"/>
          </p:nvPr>
        </p:nvSpPr>
        <p:spPr>
          <a:xfrm>
            <a:off x="1081800" y="1066000"/>
            <a:ext cx="5700000" cy="29847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dk1"/>
              </a:buClr>
              <a:buSzPts val="3200"/>
              <a:buFont typeface="Oxygen"/>
              <a:buChar char="⇨"/>
              <a:defRPr sz="3200" b="1" i="1">
                <a:latin typeface="Oxygen"/>
                <a:ea typeface="Oxygen"/>
                <a:cs typeface="Oxygen"/>
                <a:sym typeface="Oxygen"/>
              </a:defRPr>
            </a:lvl1pPr>
            <a:lvl2pPr marL="914400" lvl="1" indent="-431800" rtl="0">
              <a:spcBef>
                <a:spcPts val="800"/>
              </a:spcBef>
              <a:spcAft>
                <a:spcPts val="0"/>
              </a:spcAft>
              <a:buClr>
                <a:schemeClr val="dk1"/>
              </a:buClr>
              <a:buSzPts val="3200"/>
              <a:buFont typeface="Oxygen"/>
              <a:buChar char="⇾"/>
              <a:defRPr sz="3200" b="1" i="1">
                <a:latin typeface="Oxygen"/>
                <a:ea typeface="Oxygen"/>
                <a:cs typeface="Oxygen"/>
                <a:sym typeface="Oxygen"/>
              </a:defRPr>
            </a:lvl2pPr>
            <a:lvl3pPr marL="1371600" lvl="2" indent="-431800" rtl="0">
              <a:spcBef>
                <a:spcPts val="800"/>
              </a:spcBef>
              <a:spcAft>
                <a:spcPts val="0"/>
              </a:spcAft>
              <a:buClr>
                <a:schemeClr val="dk1"/>
              </a:buClr>
              <a:buSzPts val="3200"/>
              <a:buFont typeface="Oxygen"/>
              <a:buChar char="￫"/>
              <a:defRPr sz="3200" b="1" i="1">
                <a:latin typeface="Oxygen"/>
                <a:ea typeface="Oxygen"/>
                <a:cs typeface="Oxygen"/>
                <a:sym typeface="Oxygen"/>
              </a:defRPr>
            </a:lvl3pPr>
            <a:lvl4pPr marL="1828800" lvl="3" indent="-431800" rtl="0">
              <a:spcBef>
                <a:spcPts val="800"/>
              </a:spcBef>
              <a:spcAft>
                <a:spcPts val="0"/>
              </a:spcAft>
              <a:buSzPts val="3200"/>
              <a:buFont typeface="Oxygen"/>
              <a:buChar char="●"/>
              <a:defRPr sz="3200" b="1" i="1">
                <a:latin typeface="Oxygen"/>
                <a:ea typeface="Oxygen"/>
                <a:cs typeface="Oxygen"/>
                <a:sym typeface="Oxygen"/>
              </a:defRPr>
            </a:lvl4pPr>
            <a:lvl5pPr marL="2286000" lvl="4" indent="-431800" rtl="0">
              <a:spcBef>
                <a:spcPts val="800"/>
              </a:spcBef>
              <a:spcAft>
                <a:spcPts val="0"/>
              </a:spcAft>
              <a:buSzPts val="3200"/>
              <a:buFont typeface="Oxygen"/>
              <a:buChar char="○"/>
              <a:defRPr sz="3200" b="1" i="1">
                <a:latin typeface="Oxygen"/>
                <a:ea typeface="Oxygen"/>
                <a:cs typeface="Oxygen"/>
                <a:sym typeface="Oxygen"/>
              </a:defRPr>
            </a:lvl5pPr>
            <a:lvl6pPr marL="2743200" lvl="5" indent="-431800" rtl="0">
              <a:spcBef>
                <a:spcPts val="800"/>
              </a:spcBef>
              <a:spcAft>
                <a:spcPts val="0"/>
              </a:spcAft>
              <a:buSzPts val="3200"/>
              <a:buFont typeface="Oxygen"/>
              <a:buChar char="■"/>
              <a:defRPr sz="3200" b="1" i="1">
                <a:latin typeface="Oxygen"/>
                <a:ea typeface="Oxygen"/>
                <a:cs typeface="Oxygen"/>
                <a:sym typeface="Oxygen"/>
              </a:defRPr>
            </a:lvl6pPr>
            <a:lvl7pPr marL="3200400" lvl="6" indent="-431800" rtl="0">
              <a:spcBef>
                <a:spcPts val="800"/>
              </a:spcBef>
              <a:spcAft>
                <a:spcPts val="0"/>
              </a:spcAft>
              <a:buSzPts val="3200"/>
              <a:buFont typeface="Oxygen"/>
              <a:buChar char="●"/>
              <a:defRPr sz="3200" b="1" i="1">
                <a:latin typeface="Oxygen"/>
                <a:ea typeface="Oxygen"/>
                <a:cs typeface="Oxygen"/>
                <a:sym typeface="Oxygen"/>
              </a:defRPr>
            </a:lvl7pPr>
            <a:lvl8pPr marL="3657600" lvl="7" indent="-431800" rtl="0">
              <a:spcBef>
                <a:spcPts val="800"/>
              </a:spcBef>
              <a:spcAft>
                <a:spcPts val="0"/>
              </a:spcAft>
              <a:buSzPts val="3200"/>
              <a:buFont typeface="Oxygen"/>
              <a:buChar char="○"/>
              <a:defRPr sz="3200" b="1" i="1">
                <a:latin typeface="Oxygen"/>
                <a:ea typeface="Oxygen"/>
                <a:cs typeface="Oxygen"/>
                <a:sym typeface="Oxygen"/>
              </a:defRPr>
            </a:lvl8pPr>
            <a:lvl9pPr marL="4114800" lvl="8" indent="-431800" rtl="0">
              <a:spcBef>
                <a:spcPts val="800"/>
              </a:spcBef>
              <a:spcAft>
                <a:spcPts val="800"/>
              </a:spcAft>
              <a:buSzPts val="3200"/>
              <a:buFont typeface="Oxygen"/>
              <a:buChar char="■"/>
              <a:defRPr sz="3200" b="1" i="1">
                <a:latin typeface="Oxygen"/>
                <a:ea typeface="Oxygen"/>
                <a:cs typeface="Oxygen"/>
                <a:sym typeface="Oxygen"/>
              </a:defRPr>
            </a:lvl9pPr>
          </a:lstStyle>
          <a:p>
            <a:endParaRPr/>
          </a:p>
        </p:txBody>
      </p:sp>
      <p:sp>
        <p:nvSpPr>
          <p:cNvPr id="19" name="Google Shape;19;p4"/>
          <p:cNvSpPr txBox="1"/>
          <p:nvPr/>
        </p:nvSpPr>
        <p:spPr>
          <a:xfrm>
            <a:off x="575400" y="693000"/>
            <a:ext cx="548700" cy="653700"/>
          </a:xfrm>
          <a:prstGeom prst="rect">
            <a:avLst/>
          </a:prstGeom>
          <a:noFill/>
          <a:ln>
            <a:noFill/>
          </a:ln>
          <a:effectLst>
            <a:outerShdw blurRad="42863" dist="9525" dir="5400000" algn="bl" rotWithShape="0">
              <a:schemeClr val="dk1">
                <a:alpha val="29000"/>
              </a:schemeClr>
            </a:outerShdw>
          </a:effectLst>
        </p:spPr>
        <p:txBody>
          <a:bodyPr spcFirstLastPara="1" wrap="square" lIns="0" tIns="0" rIns="0" bIns="0" anchor="t" anchorCtr="0">
            <a:noAutofit/>
          </a:bodyPr>
          <a:lstStyle/>
          <a:p>
            <a:pPr marL="0" lvl="0" indent="0" algn="l" rtl="0">
              <a:spcBef>
                <a:spcPts val="0"/>
              </a:spcBef>
              <a:spcAft>
                <a:spcPts val="0"/>
              </a:spcAft>
              <a:buNone/>
            </a:pPr>
            <a:r>
              <a:rPr lang="en" sz="9600" b="1">
                <a:solidFill>
                  <a:schemeClr val="lt1"/>
                </a:solidFill>
                <a:latin typeface="Oxygen"/>
                <a:ea typeface="Oxygen"/>
                <a:cs typeface="Oxygen"/>
                <a:sym typeface="Oxygen"/>
              </a:rPr>
              <a:t>“</a:t>
            </a:r>
            <a:endParaRPr sz="9600" b="1">
              <a:solidFill>
                <a:schemeClr val="lt1"/>
              </a:solidFill>
              <a:latin typeface="Oxygen"/>
              <a:ea typeface="Oxygen"/>
              <a:cs typeface="Oxygen"/>
              <a:sym typeface="Oxygen"/>
            </a:endParaRPr>
          </a:p>
        </p:txBody>
      </p:sp>
      <p:sp>
        <p:nvSpPr>
          <p:cNvPr id="20" name="Google Shape;20;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chemeClr val="accent1"/>
            </a:gs>
            <a:gs pos="50000">
              <a:schemeClr val="accent2"/>
            </a:gs>
            <a:gs pos="100000">
              <a:schemeClr val="accent3"/>
            </a:gs>
          </a:gsLst>
          <a:lin ang="5400012" scaled="0"/>
        </a:gradFill>
        <a:effectLst/>
      </p:bgPr>
    </p:bg>
    <p:spTree>
      <p:nvGrpSpPr>
        <p:cNvPr id="1" name="Shape 21"/>
        <p:cNvGrpSpPr/>
        <p:nvPr/>
      </p:nvGrpSpPr>
      <p:grpSpPr>
        <a:xfrm>
          <a:off x="0" y="0"/>
          <a:ext cx="0" cy="0"/>
          <a:chOff x="0" y="0"/>
          <a:chExt cx="0" cy="0"/>
        </a:xfrm>
      </p:grpSpPr>
      <p:sp>
        <p:nvSpPr>
          <p:cNvPr id="22" name="Google Shape;22;p5"/>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5"/>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24" name="Google Shape;24;p5"/>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 name="Google Shape;27;p5"/>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gradFill>
          <a:gsLst>
            <a:gs pos="0">
              <a:schemeClr val="accent1"/>
            </a:gs>
            <a:gs pos="50000">
              <a:schemeClr val="accent2"/>
            </a:gs>
            <a:gs pos="100000">
              <a:schemeClr val="accent3"/>
            </a:gs>
          </a:gsLst>
          <a:lin ang="5400012" scaled="0"/>
        </a:gradFill>
        <a:effectLst/>
      </p:bgPr>
    </p:bg>
    <p:spTree>
      <p:nvGrpSpPr>
        <p:cNvPr id="1" name="Shape 28"/>
        <p:cNvGrpSpPr/>
        <p:nvPr/>
      </p:nvGrpSpPr>
      <p:grpSpPr>
        <a:xfrm>
          <a:off x="0" y="0"/>
          <a:ext cx="0" cy="0"/>
          <a:chOff x="0" y="0"/>
          <a:chExt cx="0" cy="0"/>
        </a:xfrm>
      </p:grpSpPr>
      <p:sp>
        <p:nvSpPr>
          <p:cNvPr id="29" name="Google Shape;29;p6"/>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6"/>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1" name="Google Shape;31;p6"/>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3" name="Google Shape;33;p6"/>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4" name="Google Shape;34;p6"/>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5" name="Google Shape;35;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gradFill>
          <a:gsLst>
            <a:gs pos="0">
              <a:schemeClr val="accent1"/>
            </a:gs>
            <a:gs pos="50000">
              <a:schemeClr val="accent2"/>
            </a:gs>
            <a:gs pos="100000">
              <a:schemeClr val="accent3"/>
            </a:gs>
          </a:gsLst>
          <a:lin ang="5400012" scaled="0"/>
        </a:gradFill>
        <a:effectLst/>
      </p:bgPr>
    </p:bg>
    <p:spTree>
      <p:nvGrpSpPr>
        <p:cNvPr id="1" name="Shape 36"/>
        <p:cNvGrpSpPr/>
        <p:nvPr/>
      </p:nvGrpSpPr>
      <p:grpSpPr>
        <a:xfrm>
          <a:off x="0" y="0"/>
          <a:ext cx="0" cy="0"/>
          <a:chOff x="0" y="0"/>
          <a:chExt cx="0" cy="0"/>
        </a:xfrm>
      </p:grpSpPr>
      <p:sp>
        <p:nvSpPr>
          <p:cNvPr id="37" name="Google Shape;37;p7"/>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7"/>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9" name="Google Shape;39;p7"/>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1" name="Google Shape;41;p7"/>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2" name="Google Shape;42;p7"/>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3" name="Google Shape;43;p7"/>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4" name="Google Shape;44;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lor" type="blank">
  <p:cSld name="BLANK">
    <p:spTree>
      <p:nvGrpSpPr>
        <p:cNvPr id="1" name="Shape 56"/>
        <p:cNvGrpSpPr/>
        <p:nvPr/>
      </p:nvGrpSpPr>
      <p:grpSpPr>
        <a:xfrm>
          <a:off x="0" y="0"/>
          <a:ext cx="0" cy="0"/>
          <a:chOff x="0" y="0"/>
          <a:chExt cx="0" cy="0"/>
        </a:xfrm>
      </p:grpSpPr>
      <p:sp>
        <p:nvSpPr>
          <p:cNvPr id="57" name="Google Shape;57;p1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10"/>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complementary">
  <p:cSld name="BLANK_2">
    <p:bg>
      <p:bgPr>
        <a:gradFill>
          <a:gsLst>
            <a:gs pos="0">
              <a:schemeClr val="accent6"/>
            </a:gs>
            <a:gs pos="50000">
              <a:schemeClr val="accent5"/>
            </a:gs>
            <a:gs pos="100000">
              <a:schemeClr val="accent4"/>
            </a:gs>
          </a:gsLst>
          <a:path path="circle">
            <a:fillToRect l="100000" b="100000"/>
          </a:path>
          <a:tileRect t="-100000" r="-100000"/>
        </a:gradFill>
        <a:effectLst/>
      </p:bgPr>
    </p:bg>
    <p:spTree>
      <p:nvGrpSpPr>
        <p:cNvPr id="1" name="Shape 59"/>
        <p:cNvGrpSpPr/>
        <p:nvPr/>
      </p:nvGrpSpPr>
      <p:grpSpPr>
        <a:xfrm>
          <a:off x="0" y="0"/>
          <a:ext cx="0" cy="0"/>
          <a:chOff x="0" y="0"/>
          <a:chExt cx="0" cy="0"/>
        </a:xfrm>
      </p:grpSpPr>
      <p:sp>
        <p:nvSpPr>
          <p:cNvPr id="60" name="Google Shape;60;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1"/>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11733">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50000">
              <a:schemeClr val="lt1"/>
            </a:gs>
            <a:gs pos="100000">
              <a:schemeClr val="lt2"/>
            </a:gs>
          </a:gsLst>
          <a:path path="circle">
            <a:fillToRect l="100000" b="100000"/>
          </a:path>
          <a:tileRect t="-100000" r="-100000"/>
        </a:gradFill>
        <a:effectLst/>
      </p:bgPr>
    </p:bg>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chemeClr val="lt2"/>
              </a:gs>
              <a:gs pos="80000">
                <a:srgbClr val="FFFFFF">
                  <a:alpha val="0"/>
                </a:srgbClr>
              </a:gs>
              <a:gs pos="100000">
                <a:srgbClr val="FFFFFF">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50000">
              <a:schemeClr val="accent2"/>
            </a:gs>
            <a:gs pos="100000">
              <a:schemeClr val="accent3"/>
            </a:gs>
          </a:gsLst>
          <a:path path="circle">
            <a:fillToRect l="100000" b="100000"/>
          </a:path>
          <a:tileRect t="-100000" r="-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51600" y="628650"/>
            <a:ext cx="6130200" cy="4335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1pPr>
            <a:lvl2pPr lvl="1"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2pPr>
            <a:lvl3pPr lvl="2"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3pPr>
            <a:lvl4pPr lvl="3"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4pPr>
            <a:lvl5pPr lvl="4"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5pPr>
            <a:lvl6pPr lvl="5"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6pPr>
            <a:lvl7pPr lvl="6"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7pPr>
            <a:lvl8pPr lvl="7"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8pPr>
            <a:lvl9pPr lvl="8"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9pPr>
          </a:lstStyle>
          <a:p>
            <a:endParaRPr/>
          </a:p>
        </p:txBody>
      </p:sp>
      <p:sp>
        <p:nvSpPr>
          <p:cNvPr id="7" name="Google Shape;7;p1"/>
          <p:cNvSpPr txBox="1">
            <a:spLocks noGrp="1"/>
          </p:cNvSpPr>
          <p:nvPr>
            <p:ph type="body" idx="1"/>
          </p:nvPr>
        </p:nvSpPr>
        <p:spPr>
          <a:xfrm>
            <a:off x="651600" y="1409701"/>
            <a:ext cx="6130200" cy="3105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Oxygen Light"/>
              <a:buChar char="⇨"/>
              <a:defRPr sz="2400">
                <a:solidFill>
                  <a:schemeClr val="dk1"/>
                </a:solidFill>
                <a:latin typeface="Oxygen Light"/>
                <a:ea typeface="Oxygen Light"/>
                <a:cs typeface="Oxygen Light"/>
                <a:sym typeface="Oxygen Light"/>
              </a:defRPr>
            </a:lvl1pPr>
            <a:lvl2pPr marL="914400" lvl="1" indent="-381000" rtl="0">
              <a:lnSpc>
                <a:spcPct val="115000"/>
              </a:lnSpc>
              <a:spcBef>
                <a:spcPts val="800"/>
              </a:spcBef>
              <a:spcAft>
                <a:spcPts val="0"/>
              </a:spcAft>
              <a:buClr>
                <a:schemeClr val="accent1"/>
              </a:buClr>
              <a:buSzPts val="2400"/>
              <a:buFont typeface="Oxygen Light"/>
              <a:buChar char="⇾"/>
              <a:defRPr sz="2400">
                <a:solidFill>
                  <a:schemeClr val="dk1"/>
                </a:solidFill>
                <a:latin typeface="Oxygen Light"/>
                <a:ea typeface="Oxygen Light"/>
                <a:cs typeface="Oxygen Light"/>
                <a:sym typeface="Oxygen Light"/>
              </a:defRPr>
            </a:lvl2pPr>
            <a:lvl3pPr marL="1371600" lvl="2" indent="-381000" rtl="0">
              <a:lnSpc>
                <a:spcPct val="115000"/>
              </a:lnSpc>
              <a:spcBef>
                <a:spcPts val="800"/>
              </a:spcBef>
              <a:spcAft>
                <a:spcPts val="0"/>
              </a:spcAft>
              <a:buClr>
                <a:schemeClr val="lt2"/>
              </a:buClr>
              <a:buSzPts val="2400"/>
              <a:buFont typeface="Oxygen Light"/>
              <a:buChar char="￫"/>
              <a:defRPr sz="2400">
                <a:solidFill>
                  <a:schemeClr val="dk1"/>
                </a:solidFill>
                <a:latin typeface="Oxygen Light"/>
                <a:ea typeface="Oxygen Light"/>
                <a:cs typeface="Oxygen Light"/>
                <a:sym typeface="Oxygen Light"/>
              </a:defRPr>
            </a:lvl3pPr>
            <a:lvl4pPr marL="1828800" lvl="3"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4pPr>
            <a:lvl5pPr marL="2286000" lvl="4"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5pPr>
            <a:lvl6pPr marL="2743200" lvl="5"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6pPr>
            <a:lvl7pPr marL="3200400" lvl="6"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7pPr>
            <a:lvl8pPr marL="3657600" lvl="7"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8pPr>
            <a:lvl9pPr marL="4114800" lvl="8" indent="-381000" rtl="0">
              <a:lnSpc>
                <a:spcPct val="115000"/>
              </a:lnSpc>
              <a:spcBef>
                <a:spcPts val="800"/>
              </a:spcBef>
              <a:spcAft>
                <a:spcPts val="800"/>
              </a:spcAft>
              <a:buClr>
                <a:schemeClr val="dk1"/>
              </a:buClr>
              <a:buSzPts val="2400"/>
              <a:buFont typeface="Oxygen Light"/>
              <a:buChar char="■"/>
              <a:defRPr sz="2400">
                <a:solidFill>
                  <a:schemeClr val="dk1"/>
                </a:solidFill>
                <a:latin typeface="Oxygen Light"/>
                <a:ea typeface="Oxygen Light"/>
                <a:cs typeface="Oxygen Light"/>
                <a:sym typeface="Oxygen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500">
                <a:solidFill>
                  <a:schemeClr val="lt1"/>
                </a:solidFill>
                <a:latin typeface="Zilla Slab SemiBold"/>
                <a:ea typeface="Zilla Slab SemiBold"/>
                <a:cs typeface="Zilla Slab SemiBold"/>
                <a:sym typeface="Zilla Slab SemiBold"/>
              </a:defRPr>
            </a:lvl1pPr>
            <a:lvl2pPr lvl="1" algn="r" rtl="0">
              <a:buNone/>
              <a:defRPr sz="1500">
                <a:solidFill>
                  <a:schemeClr val="lt1"/>
                </a:solidFill>
                <a:latin typeface="Zilla Slab SemiBold"/>
                <a:ea typeface="Zilla Slab SemiBold"/>
                <a:cs typeface="Zilla Slab SemiBold"/>
                <a:sym typeface="Zilla Slab SemiBold"/>
              </a:defRPr>
            </a:lvl2pPr>
            <a:lvl3pPr lvl="2" algn="r" rtl="0">
              <a:buNone/>
              <a:defRPr sz="1500">
                <a:solidFill>
                  <a:schemeClr val="lt1"/>
                </a:solidFill>
                <a:latin typeface="Zilla Slab SemiBold"/>
                <a:ea typeface="Zilla Slab SemiBold"/>
                <a:cs typeface="Zilla Slab SemiBold"/>
                <a:sym typeface="Zilla Slab SemiBold"/>
              </a:defRPr>
            </a:lvl3pPr>
            <a:lvl4pPr lvl="3" algn="r" rtl="0">
              <a:buNone/>
              <a:defRPr sz="1500">
                <a:solidFill>
                  <a:schemeClr val="lt1"/>
                </a:solidFill>
                <a:latin typeface="Zilla Slab SemiBold"/>
                <a:ea typeface="Zilla Slab SemiBold"/>
                <a:cs typeface="Zilla Slab SemiBold"/>
                <a:sym typeface="Zilla Slab SemiBold"/>
              </a:defRPr>
            </a:lvl4pPr>
            <a:lvl5pPr lvl="4" algn="r" rtl="0">
              <a:buNone/>
              <a:defRPr sz="1500">
                <a:solidFill>
                  <a:schemeClr val="lt1"/>
                </a:solidFill>
                <a:latin typeface="Zilla Slab SemiBold"/>
                <a:ea typeface="Zilla Slab SemiBold"/>
                <a:cs typeface="Zilla Slab SemiBold"/>
                <a:sym typeface="Zilla Slab SemiBold"/>
              </a:defRPr>
            </a:lvl5pPr>
            <a:lvl6pPr lvl="5" algn="r" rtl="0">
              <a:buNone/>
              <a:defRPr sz="1500">
                <a:solidFill>
                  <a:schemeClr val="lt1"/>
                </a:solidFill>
                <a:latin typeface="Zilla Slab SemiBold"/>
                <a:ea typeface="Zilla Slab SemiBold"/>
                <a:cs typeface="Zilla Slab SemiBold"/>
                <a:sym typeface="Zilla Slab SemiBold"/>
              </a:defRPr>
            </a:lvl6pPr>
            <a:lvl7pPr lvl="6" algn="r" rtl="0">
              <a:buNone/>
              <a:defRPr sz="1500">
                <a:solidFill>
                  <a:schemeClr val="lt1"/>
                </a:solidFill>
                <a:latin typeface="Zilla Slab SemiBold"/>
                <a:ea typeface="Zilla Slab SemiBold"/>
                <a:cs typeface="Zilla Slab SemiBold"/>
                <a:sym typeface="Zilla Slab SemiBold"/>
              </a:defRPr>
            </a:lvl7pPr>
            <a:lvl8pPr lvl="7" algn="r" rtl="0">
              <a:buNone/>
              <a:defRPr sz="1500">
                <a:solidFill>
                  <a:schemeClr val="lt1"/>
                </a:solidFill>
                <a:latin typeface="Zilla Slab SemiBold"/>
                <a:ea typeface="Zilla Slab SemiBold"/>
                <a:cs typeface="Zilla Slab SemiBold"/>
                <a:sym typeface="Zilla Slab SemiBold"/>
              </a:defRPr>
            </a:lvl8pPr>
            <a:lvl9pPr lvl="8" algn="r" rtl="0">
              <a:buNone/>
              <a:defRPr sz="1500">
                <a:solidFill>
                  <a:schemeClr val="lt1"/>
                </a:solidFill>
                <a:latin typeface="Zilla Slab SemiBold"/>
                <a:ea typeface="Zilla Slab SemiBold"/>
                <a:cs typeface="Zilla Slab SemiBold"/>
                <a:sym typeface="Zilla Slab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6" r:id="rId7"/>
    <p:sldLayoutId id="2147483657" r:id="rId8"/>
    <p:sldLayoutId id="2147483658"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s://doi.org/10.1108/BL-12-2017-0033"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hdl.handle.net/1805/22333"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slide" Target="slide3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unsub.org/"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hyperlink" Target="https://www.crkn-rcdr.ca/en/crkn-meets-bold-negotiation-objectives-elsevier-renewal" TargetMode="External"/><Relationship Id="rId4" Type="http://schemas.openxmlformats.org/officeDocument/2006/relationships/hyperlink" Target="https://www.crkn-rcdr.ca/en/crkn-licensing-principle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doi.org/10.1016/j.joep.2016.09.003"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sparcopen.memberzone.com/eventregistration/register/115"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hdl.handle.net/1805/25821"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hdl.handle.net/1805/26257"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hdl.handle.net/1805/26258" TargetMode="External"/><Relationship Id="rId4" Type="http://schemas.openxmlformats.org/officeDocument/2006/relationships/hyperlink" Target="http://hdl.handle.net/1805/26256"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855300" y="1807700"/>
            <a:ext cx="7433400" cy="1528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4800" dirty="0"/>
              <a:t>Determining BATNA: </a:t>
            </a:r>
            <a:r>
              <a:rPr lang="en-US" sz="3600" dirty="0"/>
              <a:t>Analyzing the Value of Packages &amp; </a:t>
            </a:r>
            <a:br>
              <a:rPr lang="en-US" sz="3600" dirty="0"/>
            </a:br>
            <a:r>
              <a:rPr lang="en-US" sz="3600" dirty="0"/>
              <a:t>A La Carte Purchasing</a:t>
            </a:r>
            <a:endParaRPr dirty="0"/>
          </a:p>
        </p:txBody>
      </p:sp>
      <p:pic>
        <p:nvPicPr>
          <p:cNvPr id="3" name="Picture 2" descr="Logo&#10;&#10;Description automatically generated">
            <a:extLst>
              <a:ext uri="{FF2B5EF4-FFF2-40B4-BE49-F238E27FC236}">
                <a16:creationId xmlns:a16="http://schemas.microsoft.com/office/drawing/2014/main" id="{454512F9-97E3-4F51-B10A-435AA28A1FAF}"/>
              </a:ext>
            </a:extLst>
          </p:cNvPr>
          <p:cNvPicPr>
            <a:picLocks noChangeAspect="1"/>
          </p:cNvPicPr>
          <p:nvPr/>
        </p:nvPicPr>
        <p:blipFill>
          <a:blip r:embed="rId3"/>
          <a:stretch>
            <a:fillRect/>
          </a:stretch>
        </p:blipFill>
        <p:spPr>
          <a:xfrm>
            <a:off x="619774" y="4044549"/>
            <a:ext cx="3557373" cy="857228"/>
          </a:xfrm>
          <a:prstGeom prst="rect">
            <a:avLst/>
          </a:prstGeom>
        </p:spPr>
      </p:pic>
      <p:pic>
        <p:nvPicPr>
          <p:cNvPr id="4" name="Picture 2">
            <a:extLst>
              <a:ext uri="{FF2B5EF4-FFF2-40B4-BE49-F238E27FC236}">
                <a16:creationId xmlns:a16="http://schemas.microsoft.com/office/drawing/2014/main" id="{C355663D-90B8-4E4A-B3BB-92BA9D28C9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9296" y="4208628"/>
            <a:ext cx="2880492" cy="5290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FB3A34F-94F5-40B8-909F-F5EBAD667B40}"/>
              </a:ext>
            </a:extLst>
          </p:cNvPr>
          <p:cNvSpPr txBox="1"/>
          <p:nvPr/>
        </p:nvSpPr>
        <p:spPr>
          <a:xfrm>
            <a:off x="751391" y="801511"/>
            <a:ext cx="4263955" cy="369332"/>
          </a:xfrm>
          <a:prstGeom prst="rect">
            <a:avLst/>
          </a:prstGeom>
          <a:noFill/>
        </p:spPr>
        <p:txBody>
          <a:bodyPr wrap="square" rtlCol="0">
            <a:spAutoFit/>
          </a:bodyPr>
          <a:lstStyle/>
          <a:p>
            <a:r>
              <a:rPr lang="en-US" sz="1800" dirty="0">
                <a:solidFill>
                  <a:schemeClr val="bg1"/>
                </a:solidFill>
                <a:latin typeface="Oxygen" panose="020B0604020202020204" charset="0"/>
              </a:rPr>
              <a:t>NEGOTIATION 201 SERIES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F9A27-3D26-45FA-B058-1174D50D6077}"/>
              </a:ext>
            </a:extLst>
          </p:cNvPr>
          <p:cNvSpPr>
            <a:spLocks noGrp="1"/>
          </p:cNvSpPr>
          <p:nvPr>
            <p:ph type="title"/>
          </p:nvPr>
        </p:nvSpPr>
        <p:spPr/>
        <p:txBody>
          <a:bodyPr/>
          <a:lstStyle/>
          <a:p>
            <a:r>
              <a:rPr lang="en-US" dirty="0"/>
              <a:t>Reservation Price &amp; ZOPA</a:t>
            </a:r>
          </a:p>
        </p:txBody>
      </p:sp>
      <p:sp>
        <p:nvSpPr>
          <p:cNvPr id="4" name="Text Placeholder 3">
            <a:extLst>
              <a:ext uri="{FF2B5EF4-FFF2-40B4-BE49-F238E27FC236}">
                <a16:creationId xmlns:a16="http://schemas.microsoft.com/office/drawing/2014/main" id="{A215B002-92BE-4FE8-B32F-A4ABE56CF323}"/>
              </a:ext>
            </a:extLst>
          </p:cNvPr>
          <p:cNvSpPr>
            <a:spLocks noGrp="1"/>
          </p:cNvSpPr>
          <p:nvPr>
            <p:ph type="body" idx="1"/>
          </p:nvPr>
        </p:nvSpPr>
        <p:spPr>
          <a:xfrm>
            <a:off x="566928" y="1062150"/>
            <a:ext cx="2864100" cy="3306600"/>
          </a:xfrm>
        </p:spPr>
        <p:txBody>
          <a:bodyPr/>
          <a:lstStyle/>
          <a:p>
            <a:r>
              <a:rPr lang="en-US" dirty="0"/>
              <a:t>ZOPA Exists	</a:t>
            </a:r>
          </a:p>
        </p:txBody>
      </p:sp>
      <p:sp>
        <p:nvSpPr>
          <p:cNvPr id="5" name="Text Placeholder 4">
            <a:extLst>
              <a:ext uri="{FF2B5EF4-FFF2-40B4-BE49-F238E27FC236}">
                <a16:creationId xmlns:a16="http://schemas.microsoft.com/office/drawing/2014/main" id="{34D00891-5B0C-4271-9E4C-DA3DA74BED16}"/>
              </a:ext>
            </a:extLst>
          </p:cNvPr>
          <p:cNvSpPr>
            <a:spLocks noGrp="1"/>
          </p:cNvSpPr>
          <p:nvPr>
            <p:ph type="body" idx="2"/>
          </p:nvPr>
        </p:nvSpPr>
        <p:spPr>
          <a:xfrm>
            <a:off x="442577" y="3469213"/>
            <a:ext cx="2864100" cy="433500"/>
          </a:xfrm>
        </p:spPr>
        <p:txBody>
          <a:bodyPr/>
          <a:lstStyle/>
          <a:p>
            <a:r>
              <a:rPr lang="en-US" dirty="0"/>
              <a:t>ZOPA Doesn’t Exist</a:t>
            </a:r>
          </a:p>
        </p:txBody>
      </p:sp>
      <p:sp>
        <p:nvSpPr>
          <p:cNvPr id="3" name="Slide Number Placeholder 2">
            <a:extLst>
              <a:ext uri="{FF2B5EF4-FFF2-40B4-BE49-F238E27FC236}">
                <a16:creationId xmlns:a16="http://schemas.microsoft.com/office/drawing/2014/main" id="{B8589DF6-9172-4E52-A2DE-31BAFF262F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8" name="Rectangle 7">
            <a:extLst>
              <a:ext uri="{FF2B5EF4-FFF2-40B4-BE49-F238E27FC236}">
                <a16:creationId xmlns:a16="http://schemas.microsoft.com/office/drawing/2014/main" id="{998C6AB7-5588-4C64-9C7C-B39E2A2B1B4B}"/>
              </a:ext>
            </a:extLst>
          </p:cNvPr>
          <p:cNvSpPr/>
          <p:nvPr/>
        </p:nvSpPr>
        <p:spPr>
          <a:xfrm>
            <a:off x="4422246" y="1377002"/>
            <a:ext cx="1500000" cy="5973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4DD0053-840D-4017-A1D6-300A154F63BA}"/>
              </a:ext>
            </a:extLst>
          </p:cNvPr>
          <p:cNvSpPr txBox="1"/>
          <p:nvPr/>
        </p:nvSpPr>
        <p:spPr>
          <a:xfrm>
            <a:off x="3777170" y="2020602"/>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$10,000 Min </a:t>
            </a:r>
          </a:p>
          <a:p>
            <a:pPr algn="ctr"/>
            <a:r>
              <a:rPr lang="en-US" sz="1600" dirty="0">
                <a:solidFill>
                  <a:schemeClr val="accent2"/>
                </a:solidFill>
                <a:latin typeface="Oxygen" panose="020B0604020202020204" charset="0"/>
              </a:rPr>
              <a:t>Seller</a:t>
            </a:r>
          </a:p>
        </p:txBody>
      </p:sp>
      <p:sp>
        <p:nvSpPr>
          <p:cNvPr id="16" name="TextBox 15">
            <a:extLst>
              <a:ext uri="{FF2B5EF4-FFF2-40B4-BE49-F238E27FC236}">
                <a16:creationId xmlns:a16="http://schemas.microsoft.com/office/drawing/2014/main" id="{62591141-298B-46B3-A12C-697D9641366B}"/>
              </a:ext>
            </a:extLst>
          </p:cNvPr>
          <p:cNvSpPr txBox="1"/>
          <p:nvPr/>
        </p:nvSpPr>
        <p:spPr>
          <a:xfrm>
            <a:off x="5087693" y="1973757"/>
            <a:ext cx="1517873"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$12,500 Max</a:t>
            </a:r>
          </a:p>
          <a:p>
            <a:pPr algn="ctr"/>
            <a:r>
              <a:rPr lang="en-US" sz="1600" dirty="0">
                <a:solidFill>
                  <a:schemeClr val="accent2"/>
                </a:solidFill>
                <a:latin typeface="Oxygen" panose="020B0604020202020204" charset="0"/>
              </a:rPr>
              <a:t>Buyer (Reservation Price)</a:t>
            </a:r>
          </a:p>
        </p:txBody>
      </p:sp>
      <p:sp>
        <p:nvSpPr>
          <p:cNvPr id="23" name="TextBox 22">
            <a:extLst>
              <a:ext uri="{FF2B5EF4-FFF2-40B4-BE49-F238E27FC236}">
                <a16:creationId xmlns:a16="http://schemas.microsoft.com/office/drawing/2014/main" id="{916155D0-5247-431F-A072-07D418937939}"/>
              </a:ext>
            </a:extLst>
          </p:cNvPr>
          <p:cNvSpPr txBox="1"/>
          <p:nvPr/>
        </p:nvSpPr>
        <p:spPr>
          <a:xfrm>
            <a:off x="3609471" y="3880955"/>
            <a:ext cx="1424529"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$20,000  Max Buyer (Reservation Price) </a:t>
            </a:r>
          </a:p>
        </p:txBody>
      </p:sp>
      <p:sp>
        <p:nvSpPr>
          <p:cNvPr id="24" name="TextBox 23">
            <a:extLst>
              <a:ext uri="{FF2B5EF4-FFF2-40B4-BE49-F238E27FC236}">
                <a16:creationId xmlns:a16="http://schemas.microsoft.com/office/drawing/2014/main" id="{585DD9A4-FDEF-478D-BDB3-BA4CECF0E4FA}"/>
              </a:ext>
            </a:extLst>
          </p:cNvPr>
          <p:cNvSpPr txBox="1"/>
          <p:nvPr/>
        </p:nvSpPr>
        <p:spPr>
          <a:xfrm>
            <a:off x="5227708" y="3949990"/>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$25,000 Min Seller</a:t>
            </a:r>
          </a:p>
        </p:txBody>
      </p:sp>
      <p:cxnSp>
        <p:nvCxnSpPr>
          <p:cNvPr id="25" name="Straight Connector 24">
            <a:extLst>
              <a:ext uri="{FF2B5EF4-FFF2-40B4-BE49-F238E27FC236}">
                <a16:creationId xmlns:a16="http://schemas.microsoft.com/office/drawing/2014/main" id="{92606A45-930E-4027-9059-ED3539C13608}"/>
              </a:ext>
            </a:extLst>
          </p:cNvPr>
          <p:cNvCxnSpPr>
            <a:cxnSpLocks/>
          </p:cNvCxnSpPr>
          <p:nvPr/>
        </p:nvCxnSpPr>
        <p:spPr>
          <a:xfrm>
            <a:off x="3042409" y="1660534"/>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CB8A3D-B353-4138-AF6C-B344FE3EED73}"/>
              </a:ext>
            </a:extLst>
          </p:cNvPr>
          <p:cNvCxnSpPr/>
          <p:nvPr/>
        </p:nvCxnSpPr>
        <p:spPr>
          <a:xfrm>
            <a:off x="5227808" y="1377002"/>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7" name="Straight Connector 26">
            <a:extLst>
              <a:ext uri="{FF2B5EF4-FFF2-40B4-BE49-F238E27FC236}">
                <a16:creationId xmlns:a16="http://schemas.microsoft.com/office/drawing/2014/main" id="{0247B34F-8BDC-4DCC-A69C-D41DEC4943F2}"/>
              </a:ext>
            </a:extLst>
          </p:cNvPr>
          <p:cNvCxnSpPr/>
          <p:nvPr/>
        </p:nvCxnSpPr>
        <p:spPr>
          <a:xfrm>
            <a:off x="3664511"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8" name="Straight Connector 27">
            <a:extLst>
              <a:ext uri="{FF2B5EF4-FFF2-40B4-BE49-F238E27FC236}">
                <a16:creationId xmlns:a16="http://schemas.microsoft.com/office/drawing/2014/main" id="{CF0C9795-D973-4391-AECE-4FC8A89333B5}"/>
              </a:ext>
            </a:extLst>
          </p:cNvPr>
          <p:cNvCxnSpPr/>
          <p:nvPr/>
        </p:nvCxnSpPr>
        <p:spPr>
          <a:xfrm>
            <a:off x="4416790" y="136959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9" name="Straight Connector 28">
            <a:extLst>
              <a:ext uri="{FF2B5EF4-FFF2-40B4-BE49-F238E27FC236}">
                <a16:creationId xmlns:a16="http://schemas.microsoft.com/office/drawing/2014/main" id="{1FCCE9C3-0E16-4EC3-984E-AC6803B4CBF2}"/>
              </a:ext>
            </a:extLst>
          </p:cNvPr>
          <p:cNvCxnSpPr/>
          <p:nvPr/>
        </p:nvCxnSpPr>
        <p:spPr>
          <a:xfrm>
            <a:off x="5917721" y="1369588"/>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76422B49-820F-4E2D-8708-E6F2DD2A2FA5}"/>
              </a:ext>
            </a:extLst>
          </p:cNvPr>
          <p:cNvCxnSpPr/>
          <p:nvPr/>
        </p:nvCxnSpPr>
        <p:spPr>
          <a:xfrm>
            <a:off x="6636312"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1" name="Straight Connector 30">
            <a:extLst>
              <a:ext uri="{FF2B5EF4-FFF2-40B4-BE49-F238E27FC236}">
                <a16:creationId xmlns:a16="http://schemas.microsoft.com/office/drawing/2014/main" id="{35ACF861-3DE9-485E-9755-7F6132D3D601}"/>
              </a:ext>
            </a:extLst>
          </p:cNvPr>
          <p:cNvCxnSpPr>
            <a:cxnSpLocks/>
          </p:cNvCxnSpPr>
          <p:nvPr/>
        </p:nvCxnSpPr>
        <p:spPr>
          <a:xfrm>
            <a:off x="3126848" y="36180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D5D313D-D887-4950-BC26-8E3E1DED2E29}"/>
              </a:ext>
            </a:extLst>
          </p:cNvPr>
          <p:cNvCxnSpPr/>
          <p:nvPr/>
        </p:nvCxnSpPr>
        <p:spPr>
          <a:xfrm>
            <a:off x="5148549" y="32993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3" name="Straight Connector 32">
            <a:extLst>
              <a:ext uri="{FF2B5EF4-FFF2-40B4-BE49-F238E27FC236}">
                <a16:creationId xmlns:a16="http://schemas.microsoft.com/office/drawing/2014/main" id="{79B817BD-F71C-47F9-BD51-310C7CEA2EBE}"/>
              </a:ext>
            </a:extLst>
          </p:cNvPr>
          <p:cNvCxnSpPr/>
          <p:nvPr/>
        </p:nvCxnSpPr>
        <p:spPr>
          <a:xfrm>
            <a:off x="3664511" y="32993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4" name="Straight Connector 33">
            <a:extLst>
              <a:ext uri="{FF2B5EF4-FFF2-40B4-BE49-F238E27FC236}">
                <a16:creationId xmlns:a16="http://schemas.microsoft.com/office/drawing/2014/main" id="{8EF8C54C-7364-4F02-B684-5FD1C380B9B4}"/>
              </a:ext>
            </a:extLst>
          </p:cNvPr>
          <p:cNvCxnSpPr/>
          <p:nvPr/>
        </p:nvCxnSpPr>
        <p:spPr>
          <a:xfrm>
            <a:off x="4412657" y="32993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5" name="Straight Connector 34">
            <a:extLst>
              <a:ext uri="{FF2B5EF4-FFF2-40B4-BE49-F238E27FC236}">
                <a16:creationId xmlns:a16="http://schemas.microsoft.com/office/drawing/2014/main" id="{55CCA8B9-AE4C-45DE-8765-C8C1C1CC50DB}"/>
              </a:ext>
            </a:extLst>
          </p:cNvPr>
          <p:cNvCxnSpPr/>
          <p:nvPr/>
        </p:nvCxnSpPr>
        <p:spPr>
          <a:xfrm>
            <a:off x="5874314"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6" name="Straight Connector 35">
            <a:extLst>
              <a:ext uri="{FF2B5EF4-FFF2-40B4-BE49-F238E27FC236}">
                <a16:creationId xmlns:a16="http://schemas.microsoft.com/office/drawing/2014/main" id="{A4A8BB9B-73CD-404C-AFFC-98EF0F97CA30}"/>
              </a:ext>
            </a:extLst>
          </p:cNvPr>
          <p:cNvCxnSpPr/>
          <p:nvPr/>
        </p:nvCxnSpPr>
        <p:spPr>
          <a:xfrm>
            <a:off x="6636312"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277296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79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Best Practices in Using BANTA</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t>Don’t reveal it, unless strategic. However, you can signal your BATNA</a:t>
            </a:r>
            <a:endParaRPr dirty="0"/>
          </a:p>
          <a:p>
            <a:pPr marL="457200" lvl="0" indent="-381000" algn="l" rtl="0">
              <a:spcBef>
                <a:spcPts val="1000"/>
              </a:spcBef>
              <a:spcAft>
                <a:spcPts val="0"/>
              </a:spcAft>
              <a:buSzPts val="2400"/>
              <a:buChar char="⇨"/>
            </a:pPr>
            <a:r>
              <a:rPr lang="en-US" dirty="0"/>
              <a:t>Don’t lie about it</a:t>
            </a:r>
            <a:endParaRPr dirty="0"/>
          </a:p>
          <a:p>
            <a:pPr marL="457200" lvl="0" indent="-381000" algn="l" rtl="0">
              <a:spcBef>
                <a:spcPts val="1000"/>
              </a:spcBef>
              <a:spcAft>
                <a:spcPts val="0"/>
              </a:spcAft>
              <a:buSzPts val="2400"/>
              <a:buChar char="⇨"/>
            </a:pPr>
            <a:r>
              <a:rPr lang="en-US" dirty="0"/>
              <a:t>Constantly work to improve your BATNA</a:t>
            </a:r>
          </a:p>
          <a:p>
            <a:pPr marL="457200" lvl="0" indent="-381000" algn="l" rtl="0">
              <a:spcBef>
                <a:spcPts val="1000"/>
              </a:spcBef>
              <a:spcAft>
                <a:spcPts val="0"/>
              </a:spcAft>
              <a:buSzPts val="2400"/>
              <a:buChar char="⇨"/>
            </a:pPr>
            <a:r>
              <a:rPr lang="en-US" dirty="0"/>
              <a:t>Research the vendor’s BATNA (ZOPA Workshop!)</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4137218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F2262-E899-4946-B8FA-D338B1CF2F22}"/>
              </a:ext>
            </a:extLst>
          </p:cNvPr>
          <p:cNvSpPr>
            <a:spLocks noGrp="1"/>
          </p:cNvSpPr>
          <p:nvPr>
            <p:ph type="title"/>
          </p:nvPr>
        </p:nvSpPr>
        <p:spPr/>
        <p:txBody>
          <a:bodyPr/>
          <a:lstStyle/>
          <a:p>
            <a:r>
              <a:rPr lang="en-US" dirty="0"/>
              <a:t>Improving your BATNA</a:t>
            </a:r>
          </a:p>
        </p:txBody>
      </p:sp>
      <p:sp>
        <p:nvSpPr>
          <p:cNvPr id="3" name="Text Placeholder 2">
            <a:extLst>
              <a:ext uri="{FF2B5EF4-FFF2-40B4-BE49-F238E27FC236}">
                <a16:creationId xmlns:a16="http://schemas.microsoft.com/office/drawing/2014/main" id="{4D9670D8-528C-4C02-B37A-8D467A513E34}"/>
              </a:ext>
            </a:extLst>
          </p:cNvPr>
          <p:cNvSpPr>
            <a:spLocks noGrp="1"/>
          </p:cNvSpPr>
          <p:nvPr>
            <p:ph type="body" idx="1"/>
          </p:nvPr>
        </p:nvSpPr>
        <p:spPr/>
        <p:txBody>
          <a:bodyPr/>
          <a:lstStyle/>
          <a:p>
            <a:r>
              <a:rPr lang="en-US" sz="2000" dirty="0"/>
              <a:t>Creating relative bargaining power</a:t>
            </a:r>
          </a:p>
          <a:p>
            <a:pPr lvl="1"/>
            <a:r>
              <a:rPr lang="en-US" sz="2000" dirty="0"/>
              <a:t>Understand your price sensitivity</a:t>
            </a:r>
          </a:p>
          <a:p>
            <a:pPr lvl="2"/>
            <a:r>
              <a:rPr lang="en-US" sz="2000" dirty="0"/>
              <a:t>Historical use</a:t>
            </a:r>
          </a:p>
          <a:p>
            <a:pPr lvl="2"/>
            <a:r>
              <a:rPr lang="en-US" sz="2000" dirty="0"/>
              <a:t>Institutional context</a:t>
            </a:r>
          </a:p>
          <a:p>
            <a:pPr lvl="1"/>
            <a:r>
              <a:rPr lang="en-US" sz="2000" dirty="0"/>
              <a:t>Are there actions your library can take to change that (i.e. consortia, supporting OA)</a:t>
            </a:r>
          </a:p>
          <a:p>
            <a:pPr lvl="1"/>
            <a:endParaRPr lang="en-US" sz="2000" dirty="0"/>
          </a:p>
          <a:p>
            <a:pPr marL="76200" indent="0">
              <a:buNone/>
            </a:pPr>
            <a:r>
              <a:rPr lang="en-US" sz="1200" b="0" i="0" dirty="0">
                <a:solidFill>
                  <a:srgbClr val="444444"/>
                </a:solidFill>
                <a:effectLst/>
                <a:latin typeface="Oxygen Light" panose="020B0604020202020204" charset="0"/>
              </a:rPr>
              <a:t>Macy, K.V. (2018). Information creates relative bargaining power in vendor negotiations. The Bottom Line, 31(2), 137-149. </a:t>
            </a:r>
            <a:r>
              <a:rPr lang="en-US" sz="1200" b="0" i="0" dirty="0">
                <a:solidFill>
                  <a:srgbClr val="444444"/>
                </a:solidFill>
                <a:effectLst/>
                <a:latin typeface="Oxygen Light" panose="020B0604020202020204" charset="0"/>
                <a:hlinkClick r:id="rId2"/>
              </a:rPr>
              <a:t>https://doi.org/10.1108/BL-12-2017-0033</a:t>
            </a:r>
            <a:r>
              <a:rPr lang="en-US" sz="1200" b="0" i="0" dirty="0">
                <a:solidFill>
                  <a:srgbClr val="444444"/>
                </a:solidFill>
                <a:effectLst/>
                <a:latin typeface="Oxygen Light" panose="020B0604020202020204" charset="0"/>
              </a:rPr>
              <a:t> </a:t>
            </a:r>
            <a:endParaRPr lang="en-US" sz="1200" dirty="0">
              <a:latin typeface="Oxygen Light" panose="020B0604020202020204" charset="0"/>
            </a:endParaRPr>
          </a:p>
        </p:txBody>
      </p:sp>
      <p:sp>
        <p:nvSpPr>
          <p:cNvPr id="4" name="Slide Number Placeholder 3">
            <a:extLst>
              <a:ext uri="{FF2B5EF4-FFF2-40B4-BE49-F238E27FC236}">
                <a16:creationId xmlns:a16="http://schemas.microsoft.com/office/drawing/2014/main" id="{1FBEAD21-DD17-4D05-A9AE-F092FC59B57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Tree>
    <p:extLst>
      <p:ext uri="{BB962C8B-B14F-4D97-AF65-F5344CB8AC3E}">
        <p14:creationId xmlns:p14="http://schemas.microsoft.com/office/powerpoint/2010/main" val="733913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2.</a:t>
            </a:r>
            <a:endParaRPr dirty="0">
              <a:solidFill>
                <a:schemeClr val="accent1"/>
              </a:solidFill>
            </a:endParaRPr>
          </a:p>
          <a:p>
            <a:pPr marL="0" lvl="0" indent="0" algn="l" rtl="0">
              <a:spcBef>
                <a:spcPts val="0"/>
              </a:spcBef>
              <a:spcAft>
                <a:spcPts val="0"/>
              </a:spcAft>
              <a:buNone/>
            </a:pPr>
            <a:r>
              <a:rPr lang="en" dirty="0"/>
              <a:t>Analysis &amp; Tools</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Resources that can help</a:t>
            </a:r>
            <a:endParaRPr dirty="0"/>
          </a:p>
        </p:txBody>
      </p:sp>
    </p:spTree>
    <p:extLst>
      <p:ext uri="{BB962C8B-B14F-4D97-AF65-F5344CB8AC3E}">
        <p14:creationId xmlns:p14="http://schemas.microsoft.com/office/powerpoint/2010/main" val="3695404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Helpful Analysis (Not Exhaustive)</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sz="2000" dirty="0"/>
              <a:t>Historical use &amp; cost per use</a:t>
            </a:r>
            <a:endParaRPr sz="2000" dirty="0"/>
          </a:p>
          <a:p>
            <a:pPr marL="457200" lvl="0" indent="-381000" algn="l" rtl="0">
              <a:spcBef>
                <a:spcPts val="1000"/>
              </a:spcBef>
              <a:spcAft>
                <a:spcPts val="0"/>
              </a:spcAft>
              <a:buSzPts val="2400"/>
              <a:buChar char="⇨"/>
            </a:pPr>
            <a:r>
              <a:rPr lang="en-US" sz="2000" dirty="0"/>
              <a:t>Qualitative data on faculty use in research, teaching, and learning</a:t>
            </a:r>
            <a:endParaRPr sz="2000" dirty="0"/>
          </a:p>
          <a:p>
            <a:pPr marL="457200" lvl="0" indent="-381000" algn="l" rtl="0">
              <a:spcBef>
                <a:spcPts val="1000"/>
              </a:spcBef>
              <a:spcAft>
                <a:spcPts val="0"/>
              </a:spcAft>
              <a:buSzPts val="2400"/>
              <a:buChar char="⇨"/>
            </a:pPr>
            <a:r>
              <a:rPr lang="en-US" sz="2000" dirty="0"/>
              <a:t>What content is used? OA, aggregators, perpetual access</a:t>
            </a:r>
          </a:p>
          <a:p>
            <a:pPr marL="457200" lvl="0" indent="-381000" algn="l" rtl="0">
              <a:spcBef>
                <a:spcPts val="1000"/>
              </a:spcBef>
              <a:spcAft>
                <a:spcPts val="0"/>
              </a:spcAft>
              <a:buSzPts val="2400"/>
              <a:buChar char="⇨"/>
            </a:pPr>
            <a:r>
              <a:rPr lang="en-US" sz="2000" dirty="0"/>
              <a:t>Where are faculty publishing? Being cited?</a:t>
            </a:r>
          </a:p>
          <a:p>
            <a:pPr marL="457200" lvl="0" indent="-381000" algn="l" rtl="0">
              <a:spcBef>
                <a:spcPts val="1000"/>
              </a:spcBef>
              <a:spcAft>
                <a:spcPts val="0"/>
              </a:spcAft>
              <a:buSzPts val="2400"/>
              <a:buChar char="⇨"/>
            </a:pPr>
            <a:r>
              <a:rPr lang="en-US" sz="2000" dirty="0"/>
              <a:t>What licensing terms are critical?</a:t>
            </a:r>
          </a:p>
          <a:p>
            <a:pPr marL="457200" lvl="0" indent="-381000" algn="l" rtl="0">
              <a:spcBef>
                <a:spcPts val="1000"/>
              </a:spcBef>
              <a:spcAft>
                <a:spcPts val="0"/>
              </a:spcAft>
              <a:buSzPts val="2400"/>
              <a:buChar char="⇨"/>
            </a:pPr>
            <a:r>
              <a:rPr lang="en-US" sz="2000" dirty="0"/>
              <a:t>What does your library value?</a:t>
            </a:r>
          </a:p>
          <a:p>
            <a:pPr marL="76200" lvl="0" indent="0" algn="l" rtl="0">
              <a:spcBef>
                <a:spcPts val="1000"/>
              </a:spcBef>
              <a:spcAft>
                <a:spcPts val="0"/>
              </a:spcAft>
              <a:buSzPts val="2400"/>
              <a:buNone/>
            </a:pP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3061977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MS Excel</a:t>
            </a:r>
            <a:endParaRPr dirty="0"/>
          </a:p>
        </p:txBody>
      </p:sp>
      <p:sp>
        <p:nvSpPr>
          <p:cNvPr id="104" name="Google Shape;104;p18"/>
          <p:cNvSpPr txBox="1">
            <a:spLocks noGrp="1"/>
          </p:cNvSpPr>
          <p:nvPr>
            <p:ph type="body" idx="1"/>
          </p:nvPr>
        </p:nvSpPr>
        <p:spPr>
          <a:xfrm>
            <a:off x="651600" y="1306184"/>
            <a:ext cx="6130200" cy="3105000"/>
          </a:xfrm>
          <a:prstGeom prst="rect">
            <a:avLst/>
          </a:prstGeom>
        </p:spPr>
        <p:txBody>
          <a:bodyPr spcFirstLastPara="1" wrap="square" lIns="0" tIns="0" rIns="0" bIns="0" anchor="t" anchorCtr="0">
            <a:noAutofit/>
          </a:bodyPr>
          <a:lstStyle/>
          <a:p>
            <a:pPr marL="0" lvl="0" indent="0" algn="l" rtl="0">
              <a:spcBef>
                <a:spcPts val="1000"/>
              </a:spcBef>
              <a:spcAft>
                <a:spcPts val="1000"/>
              </a:spcAft>
              <a:buNone/>
            </a:pPr>
            <a:r>
              <a:rPr lang="en" sz="1800" dirty="0"/>
              <a:t>Tools that can be useful:</a:t>
            </a:r>
          </a:p>
          <a:p>
            <a:pPr marL="285750" indent="-285750">
              <a:spcBef>
                <a:spcPts val="1000"/>
              </a:spcBef>
              <a:spcAft>
                <a:spcPts val="1000"/>
              </a:spcAft>
            </a:pPr>
            <a:r>
              <a:rPr lang="en" sz="1600" b="1" dirty="0"/>
              <a:t>Pivot Tables </a:t>
            </a:r>
            <a:r>
              <a:rPr lang="en" sz="1600" dirty="0"/>
              <a:t>– Quickly summarize data</a:t>
            </a:r>
          </a:p>
          <a:p>
            <a:pPr marL="285750" indent="-285750">
              <a:spcBef>
                <a:spcPts val="1000"/>
              </a:spcBef>
              <a:spcAft>
                <a:spcPts val="1000"/>
              </a:spcAft>
            </a:pPr>
            <a:r>
              <a:rPr lang="en" sz="1600" b="1" dirty="0"/>
              <a:t>Vlookup</a:t>
            </a:r>
            <a:r>
              <a:rPr lang="en" sz="1600" dirty="0"/>
              <a:t> – Easily add data to a spreadsheet by looking up a unique value within row data.</a:t>
            </a:r>
          </a:p>
          <a:p>
            <a:pPr marL="285750" indent="-285750">
              <a:spcBef>
                <a:spcPts val="1000"/>
              </a:spcBef>
              <a:spcAft>
                <a:spcPts val="1000"/>
              </a:spcAft>
            </a:pPr>
            <a:r>
              <a:rPr lang="en" sz="1600" b="1" dirty="0"/>
              <a:t>Unpivot</a:t>
            </a:r>
            <a:r>
              <a:rPr lang="en" sz="1600" dirty="0"/>
              <a:t> – Take cross tabulated data such as a Counter report and reformat to enable joining with other data and create Pivot Tables or import into a database.</a:t>
            </a:r>
          </a:p>
          <a:p>
            <a:pPr marL="285750" indent="-285750">
              <a:spcBef>
                <a:spcPts val="1000"/>
              </a:spcBef>
              <a:spcAft>
                <a:spcPts val="1000"/>
              </a:spcAft>
            </a:pPr>
            <a:r>
              <a:rPr lang="en" sz="1600" b="1" dirty="0"/>
              <a:t>PowerQuery</a:t>
            </a:r>
            <a:r>
              <a:rPr lang="en" sz="1600" dirty="0"/>
              <a:t> – Join  multiple spreadsheets, such as annual data, into a large pivot table to find longitudinal trends.</a:t>
            </a:r>
            <a:endParaRPr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29250460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479072" y="347650"/>
            <a:ext cx="3319200"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Example: </a:t>
            </a:r>
            <a:r>
              <a:rPr lang="en" dirty="0">
                <a:hlinkClick r:id="rId3"/>
              </a:rPr>
              <a:t>Cap &amp; Mikey Case Study</a:t>
            </a:r>
            <a:endParaRPr dirty="0"/>
          </a:p>
        </p:txBody>
      </p:sp>
      <p:sp>
        <p:nvSpPr>
          <p:cNvPr id="148" name="Google Shape;148;p22"/>
          <p:cNvSpPr txBox="1">
            <a:spLocks noGrp="1"/>
          </p:cNvSpPr>
          <p:nvPr>
            <p:ph type="body" idx="1"/>
          </p:nvPr>
        </p:nvSpPr>
        <p:spPr>
          <a:xfrm>
            <a:off x="479072" y="1602300"/>
            <a:ext cx="3319200" cy="1938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200" dirty="0"/>
              <a:t>Gathered data COUNTER (Use), Vendor (Price List, and ILL costs.</a:t>
            </a:r>
          </a:p>
          <a:p>
            <a:pPr marL="0" lvl="0" indent="0" algn="l" rtl="0">
              <a:spcBef>
                <a:spcPts val="0"/>
              </a:spcBef>
              <a:spcAft>
                <a:spcPts val="800"/>
              </a:spcAft>
              <a:buNone/>
            </a:pPr>
            <a:r>
              <a:rPr lang="en" sz="2200" dirty="0"/>
              <a:t>Joined using Vlookup to create this table.</a:t>
            </a:r>
          </a:p>
          <a:p>
            <a:pPr marL="0" lvl="0" indent="0" algn="l" rtl="0">
              <a:spcBef>
                <a:spcPts val="0"/>
              </a:spcBef>
              <a:spcAft>
                <a:spcPts val="800"/>
              </a:spcAft>
              <a:buNone/>
            </a:pPr>
            <a:r>
              <a:rPr lang="en" sz="2200" dirty="0">
                <a:hlinkClick r:id="rId4" action="ppaction://hlinksldjump"/>
              </a:rPr>
              <a:t>Full step-by-step Instructions</a:t>
            </a:r>
            <a:r>
              <a:rPr lang="en" sz="2200" dirty="0"/>
              <a:t>.</a:t>
            </a:r>
            <a:endParaRPr sz="2200" dirty="0"/>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3" name="Picture 2">
            <a:extLst>
              <a:ext uri="{FF2B5EF4-FFF2-40B4-BE49-F238E27FC236}">
                <a16:creationId xmlns:a16="http://schemas.microsoft.com/office/drawing/2014/main" id="{FA1FBA17-5189-4776-982C-477E599269AD}"/>
              </a:ext>
            </a:extLst>
          </p:cNvPr>
          <p:cNvPicPr>
            <a:picLocks noChangeAspect="1"/>
          </p:cNvPicPr>
          <p:nvPr/>
        </p:nvPicPr>
        <p:blipFill>
          <a:blip r:embed="rId5"/>
          <a:stretch>
            <a:fillRect/>
          </a:stretch>
        </p:blipFill>
        <p:spPr>
          <a:xfrm>
            <a:off x="3970800" y="0"/>
            <a:ext cx="5151769" cy="5143500"/>
          </a:xfrm>
          <a:prstGeom prst="rect">
            <a:avLst/>
          </a:prstGeom>
        </p:spPr>
      </p:pic>
    </p:spTree>
    <p:extLst>
      <p:ext uri="{BB962C8B-B14F-4D97-AF65-F5344CB8AC3E}">
        <p14:creationId xmlns:p14="http://schemas.microsoft.com/office/powerpoint/2010/main" val="3693749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614513" y="353470"/>
            <a:ext cx="3319200"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Using collected data determine costs for a la carte</a:t>
            </a:r>
            <a:endParaRPr dirty="0"/>
          </a:p>
        </p:txBody>
      </p:sp>
      <p:sp>
        <p:nvSpPr>
          <p:cNvPr id="148" name="Google Shape;148;p22"/>
          <p:cNvSpPr txBox="1">
            <a:spLocks noGrp="1"/>
          </p:cNvSpPr>
          <p:nvPr>
            <p:ph type="body" idx="1"/>
          </p:nvPr>
        </p:nvSpPr>
        <p:spPr>
          <a:xfrm>
            <a:off x="614513" y="1859091"/>
            <a:ext cx="3319200" cy="1938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200" dirty="0"/>
              <a:t>Cost of journals with individual subscriptions + Estimated ILL Costs based on use = Estimated Total Cost</a:t>
            </a:r>
          </a:p>
          <a:p>
            <a:pPr marL="0" lvl="0" indent="0" algn="l" rtl="0">
              <a:spcBef>
                <a:spcPts val="0"/>
              </a:spcBef>
              <a:spcAft>
                <a:spcPts val="800"/>
              </a:spcAft>
              <a:buNone/>
            </a:pPr>
            <a:r>
              <a:rPr lang="en" sz="2200" dirty="0"/>
              <a:t>Use this to develop your BATNA</a:t>
            </a:r>
            <a:endParaRPr sz="2200" dirty="0"/>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17</a:t>
            </a:fld>
            <a:endParaRPr/>
          </a:p>
        </p:txBody>
      </p:sp>
      <p:pic>
        <p:nvPicPr>
          <p:cNvPr id="3" name="Picture 2">
            <a:extLst>
              <a:ext uri="{FF2B5EF4-FFF2-40B4-BE49-F238E27FC236}">
                <a16:creationId xmlns:a16="http://schemas.microsoft.com/office/drawing/2014/main" id="{624D47D3-29D0-4B9A-AEFD-FAB3122901F8}"/>
              </a:ext>
            </a:extLst>
          </p:cNvPr>
          <p:cNvPicPr>
            <a:picLocks noChangeAspect="1"/>
          </p:cNvPicPr>
          <p:nvPr/>
        </p:nvPicPr>
        <p:blipFill>
          <a:blip r:embed="rId3"/>
          <a:stretch>
            <a:fillRect/>
          </a:stretch>
        </p:blipFill>
        <p:spPr>
          <a:xfrm>
            <a:off x="5210288" y="0"/>
            <a:ext cx="3933712" cy="5143500"/>
          </a:xfrm>
          <a:prstGeom prst="rect">
            <a:avLst/>
          </a:prstGeom>
        </p:spPr>
      </p:pic>
    </p:spTree>
    <p:extLst>
      <p:ext uri="{BB962C8B-B14F-4D97-AF65-F5344CB8AC3E}">
        <p14:creationId xmlns:p14="http://schemas.microsoft.com/office/powerpoint/2010/main" val="1036886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hlinkClick r:id="rId3"/>
              </a:rPr>
              <a:t>Unsub</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t>Subscription tool with tiered pricing</a:t>
            </a:r>
            <a:endParaRPr dirty="0"/>
          </a:p>
          <a:p>
            <a:pPr marL="457200" lvl="0" indent="-381000" algn="l" rtl="0">
              <a:spcBef>
                <a:spcPts val="1000"/>
              </a:spcBef>
              <a:spcAft>
                <a:spcPts val="0"/>
              </a:spcAft>
              <a:buSzPts val="2400"/>
              <a:buChar char="⇨"/>
            </a:pPr>
            <a:r>
              <a:rPr lang="en-US" dirty="0"/>
              <a:t>Allows for a more nuanced look at cost per use that enables weights for faculty publishing and citations, examines back-file, and OA availability.</a:t>
            </a:r>
            <a:endParaRPr dirty="0"/>
          </a:p>
          <a:p>
            <a:pPr marL="457200" lvl="0" indent="-381000" algn="l" rtl="0">
              <a:spcBef>
                <a:spcPts val="1000"/>
              </a:spcBef>
              <a:spcAft>
                <a:spcPts val="0"/>
              </a:spcAft>
              <a:buSzPts val="2400"/>
              <a:buChar char="⇨"/>
            </a:pPr>
            <a:r>
              <a:rPr lang="en-US" dirty="0"/>
              <a:t>Current publishers covered: Elsevier, Sage, Taylor &amp; Francis, Wiley-Blackwell, and Springer Nature.</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843869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Coming Soon!</a:t>
            </a:r>
            <a:endParaRPr dirty="0"/>
          </a:p>
        </p:txBody>
      </p:sp>
      <p:sp>
        <p:nvSpPr>
          <p:cNvPr id="104" name="Google Shape;104;p18"/>
          <p:cNvSpPr txBox="1">
            <a:spLocks noGrp="1"/>
          </p:cNvSpPr>
          <p:nvPr>
            <p:ph type="body" idx="1"/>
          </p:nvPr>
        </p:nvSpPr>
        <p:spPr>
          <a:xfrm>
            <a:off x="651600" y="1150908"/>
            <a:ext cx="6130200" cy="3105000"/>
          </a:xfrm>
          <a:prstGeom prst="rect">
            <a:avLst/>
          </a:prstGeom>
        </p:spPr>
        <p:txBody>
          <a:bodyPr spcFirstLastPara="1" wrap="square" lIns="0" tIns="0" rIns="0" bIns="0" anchor="t" anchorCtr="0">
            <a:noAutofit/>
          </a:bodyPr>
          <a:lstStyle/>
          <a:p>
            <a:pPr marL="0" lvl="0" indent="0" algn="l" rtl="0">
              <a:spcBef>
                <a:spcPts val="1000"/>
              </a:spcBef>
              <a:spcAft>
                <a:spcPts val="1000"/>
              </a:spcAft>
              <a:buNone/>
            </a:pPr>
            <a:r>
              <a:rPr lang="en" sz="1600" dirty="0"/>
              <a:t>The Data Analysis Working Group with the Journal Negotiation Community of Practice has been creating and curating a set of resources that can help! Be on the lookout this fall for resources on:</a:t>
            </a:r>
          </a:p>
          <a:p>
            <a:pPr marL="342900" indent="-342900">
              <a:spcBef>
                <a:spcPts val="1000"/>
              </a:spcBef>
              <a:spcAft>
                <a:spcPts val="1000"/>
              </a:spcAft>
            </a:pPr>
            <a:r>
              <a:rPr lang="en" sz="1600" dirty="0"/>
              <a:t>Usage statistics, Cost per use, COUNTER 4 vs COUNTER 5</a:t>
            </a:r>
          </a:p>
          <a:p>
            <a:pPr marL="342900" indent="-342900">
              <a:spcBef>
                <a:spcPts val="1000"/>
              </a:spcBef>
              <a:spcAft>
                <a:spcPts val="1000"/>
              </a:spcAft>
            </a:pPr>
            <a:r>
              <a:rPr lang="en" sz="1600" dirty="0"/>
              <a:t>Resources to analyze the impact of OA and Factors to consider in OA agreements</a:t>
            </a:r>
          </a:p>
          <a:p>
            <a:pPr marL="342900" indent="-342900">
              <a:spcBef>
                <a:spcPts val="1000"/>
              </a:spcBef>
              <a:spcAft>
                <a:spcPts val="1000"/>
              </a:spcAft>
            </a:pPr>
            <a:r>
              <a:rPr lang="en" sz="1600" dirty="0"/>
              <a:t>Information on serials transparency and conducting overlap analysis</a:t>
            </a:r>
          </a:p>
          <a:p>
            <a:pPr marL="342900" indent="-342900">
              <a:spcBef>
                <a:spcPts val="1000"/>
              </a:spcBef>
              <a:spcAft>
                <a:spcPts val="1000"/>
              </a:spcAft>
            </a:pPr>
            <a:r>
              <a:rPr lang="en" sz="1600" dirty="0"/>
              <a:t>Specialty analysis on turnaways, qualitative data, full-text coverage ratio, and data visualization.</a:t>
            </a:r>
            <a:endParaRPr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19</a:t>
            </a:fld>
            <a:endParaRPr/>
          </a:p>
        </p:txBody>
      </p:sp>
    </p:spTree>
    <p:extLst>
      <p:ext uri="{BB962C8B-B14F-4D97-AF65-F5344CB8AC3E}">
        <p14:creationId xmlns:p14="http://schemas.microsoft.com/office/powerpoint/2010/main" val="636018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dirty="0">
                <a:solidFill>
                  <a:schemeClr val="lt1"/>
                </a:solidFill>
              </a:rPr>
              <a:t>Hello!</a:t>
            </a:r>
            <a:endParaRPr sz="6000" dirty="0">
              <a:solidFill>
                <a:schemeClr val="lt1"/>
              </a:solidFill>
            </a:endParaRPr>
          </a:p>
        </p:txBody>
      </p:sp>
      <p:sp>
        <p:nvSpPr>
          <p:cNvPr id="84" name="Google Shape;84;p15"/>
          <p:cNvSpPr txBox="1">
            <a:spLocks noGrp="1"/>
          </p:cNvSpPr>
          <p:nvPr>
            <p:ph type="subTitle" idx="4294967295"/>
          </p:nvPr>
        </p:nvSpPr>
        <p:spPr>
          <a:xfrm>
            <a:off x="855299" y="2158613"/>
            <a:ext cx="4338875" cy="16623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Katharine V. Macy, MBA, MLIS​</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Collection Assessment Librarian</a:t>
            </a:r>
            <a:br>
              <a:rPr lang="en-US" sz="1800" dirty="0">
                <a:solidFill>
                  <a:schemeClr val="lt1"/>
                </a:solidFill>
                <a:latin typeface="Oxygen"/>
                <a:ea typeface="Oxygen"/>
                <a:cs typeface="Oxygen"/>
                <a:sym typeface="Oxygen"/>
              </a:rPr>
            </a:br>
            <a:r>
              <a:rPr lang="en-US" sz="1800" dirty="0">
                <a:solidFill>
                  <a:schemeClr val="lt1"/>
                </a:solidFill>
                <a:latin typeface="Oxygen"/>
                <a:ea typeface="Oxygen"/>
                <a:cs typeface="Oxygen"/>
                <a:sym typeface="Oxygen"/>
              </a:rPr>
              <a:t>IUPUI University Library​</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macyk@iupui.edu ​</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Twitter: @kvmacy​</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ORCID https://orcid.org/0000-0002-6283-7143 ​</a:t>
            </a:r>
          </a:p>
          <a:p>
            <a:pPr marL="0" marR="0" lvl="0" indent="0" algn="l" rtl="0">
              <a:lnSpc>
                <a:spcPct val="90000"/>
              </a:lnSpc>
              <a:spcBef>
                <a:spcPts val="0"/>
              </a:spcBef>
              <a:spcAft>
                <a:spcPts val="0"/>
              </a:spcAft>
              <a:buNone/>
            </a:pPr>
            <a:endParaRPr lang="en-US"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dirty="0">
                <a:solidFill>
                  <a:schemeClr val="lt1"/>
                </a:solidFill>
                <a:latin typeface="Oxygen"/>
                <a:ea typeface="Oxygen"/>
                <a:cs typeface="Oxygen"/>
                <a:sym typeface="Oxygen"/>
              </a:rPr>
              <a:t>​</a:t>
            </a:r>
            <a:endParaRPr dirty="0">
              <a:solidFill>
                <a:schemeClr val="lt1"/>
              </a:solidFill>
              <a:latin typeface="Oxygen"/>
              <a:ea typeface="Oxygen"/>
              <a:cs typeface="Oxygen"/>
              <a:sym typeface="Oxygen"/>
            </a:endParaRPr>
          </a:p>
        </p:txBody>
      </p:sp>
      <p:pic>
        <p:nvPicPr>
          <p:cNvPr id="85" name="Google Shape;85;p15"/>
          <p:cNvPicPr preferRelativeResize="0"/>
          <p:nvPr/>
        </p:nvPicPr>
        <p:blipFill>
          <a:blip r:embed="rId3"/>
          <a:srcRect t="10680" b="10680"/>
          <a:stretch/>
        </p:blipFill>
        <p:spPr>
          <a:xfrm>
            <a:off x="5194175" y="397650"/>
            <a:ext cx="3949800" cy="4348200"/>
          </a:xfrm>
          <a:prstGeom prst="leftArrow">
            <a:avLst>
              <a:gd name="adj1" fmla="val 64503"/>
              <a:gd name="adj2" fmla="val 55753"/>
            </a:avLst>
          </a:prstGeom>
          <a:noFill/>
          <a:ln>
            <a:noFill/>
          </a:ln>
        </p:spPr>
      </p:pic>
      <p:sp>
        <p:nvSpPr>
          <p:cNvPr id="86" name="Google Shape;86;p1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3.</a:t>
            </a:r>
            <a:endParaRPr dirty="0">
              <a:solidFill>
                <a:schemeClr val="accent1"/>
              </a:solidFill>
            </a:endParaRPr>
          </a:p>
          <a:p>
            <a:pPr marL="0" lvl="0" indent="0" algn="l" rtl="0">
              <a:spcBef>
                <a:spcPts val="0"/>
              </a:spcBef>
              <a:spcAft>
                <a:spcPts val="0"/>
              </a:spcAft>
              <a:buNone/>
            </a:pPr>
            <a:r>
              <a:rPr lang="en" dirty="0"/>
              <a:t>Let’s discuss power</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Strategies for even when you feel powerless</a:t>
            </a:r>
            <a:endParaRPr dirty="0"/>
          </a:p>
        </p:txBody>
      </p:sp>
    </p:spTree>
    <p:extLst>
      <p:ext uri="{BB962C8B-B14F-4D97-AF65-F5344CB8AC3E}">
        <p14:creationId xmlns:p14="http://schemas.microsoft.com/office/powerpoint/2010/main" val="32741933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body" idx="1"/>
          </p:nvPr>
        </p:nvSpPr>
        <p:spPr>
          <a:xfrm>
            <a:off x="1081799" y="1066000"/>
            <a:ext cx="7165053" cy="29847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2400" dirty="0"/>
              <a:t>Negotiators with stronger alternatives set higher aspirations (</a:t>
            </a:r>
            <a:r>
              <a:rPr lang="en-US" sz="2400" dirty="0" err="1"/>
              <a:t>Pinkley</a:t>
            </a:r>
            <a:r>
              <a:rPr lang="en-US" sz="2400" dirty="0"/>
              <a:t> et al., 1994; Wong, 2014), demand more from their opponent (de </a:t>
            </a:r>
            <a:r>
              <a:rPr lang="en-US" sz="2400" dirty="0" err="1"/>
              <a:t>Dreu</a:t>
            </a:r>
            <a:r>
              <a:rPr lang="en-US" sz="2400" dirty="0"/>
              <a:t>, 1995), and behave more </a:t>
            </a:r>
            <a:r>
              <a:rPr lang="en-US" sz="2400" dirty="0" err="1"/>
              <a:t>agentically</a:t>
            </a:r>
            <a:r>
              <a:rPr lang="en-US" sz="2400" dirty="0"/>
              <a:t> to achieve their goals (Magee et al., 2007). “</a:t>
            </a:r>
          </a:p>
          <a:p>
            <a:pPr marL="0" lvl="0" indent="0" algn="l" rtl="0">
              <a:spcBef>
                <a:spcPts val="0"/>
              </a:spcBef>
              <a:spcAft>
                <a:spcPts val="800"/>
              </a:spcAft>
              <a:buNone/>
            </a:pPr>
            <a:endParaRPr lang="en-US" sz="2400" dirty="0"/>
          </a:p>
          <a:p>
            <a:pPr marL="0" lvl="0" indent="0" algn="l" rtl="0">
              <a:spcBef>
                <a:spcPts val="0"/>
              </a:spcBef>
              <a:spcAft>
                <a:spcPts val="800"/>
              </a:spcAft>
              <a:buNone/>
            </a:pPr>
            <a:r>
              <a:rPr lang="en-US" sz="1400" dirty="0" err="1"/>
              <a:t>Schaerer</a:t>
            </a:r>
            <a:r>
              <a:rPr lang="en-US" sz="1400" dirty="0"/>
              <a:t>, M., </a:t>
            </a:r>
            <a:r>
              <a:rPr lang="en-US" sz="1400" dirty="0" err="1"/>
              <a:t>Schweinsberg</a:t>
            </a:r>
            <a:r>
              <a:rPr lang="en-US" sz="1400" dirty="0"/>
              <a:t>, M., &amp; </a:t>
            </a:r>
            <a:r>
              <a:rPr lang="en-US" sz="1400" dirty="0" err="1"/>
              <a:t>Swaab</a:t>
            </a:r>
            <a:r>
              <a:rPr lang="en-US" sz="1400" dirty="0"/>
              <a:t>, R. I. (2018). Imaginary alternatives: The effects of mental simulation on powerless negotiators. </a:t>
            </a:r>
            <a:r>
              <a:rPr lang="en-US" sz="1400" i="1" dirty="0"/>
              <a:t>Journal of Personality and Social Psychology</a:t>
            </a:r>
            <a:r>
              <a:rPr lang="en-US" sz="1400" dirty="0"/>
              <a:t>, </a:t>
            </a:r>
            <a:r>
              <a:rPr lang="en-US" sz="1400" i="1" dirty="0"/>
              <a:t>115</a:t>
            </a:r>
            <a:r>
              <a:rPr lang="en-US" sz="1400" dirty="0"/>
              <a:t>(1), 96–117. </a:t>
            </a:r>
            <a:r>
              <a:rPr lang="en-US" sz="1400" dirty="0">
                <a:hlinkClick r:id="rId3"/>
              </a:rPr>
              <a:t>https://doi-org.proxy.ulib.uits.iu.edu/10.1037/pspi0000129.supp</a:t>
            </a:r>
            <a:r>
              <a:rPr lang="en-US" sz="1400" dirty="0"/>
              <a:t>  (Supplemental)</a:t>
            </a:r>
            <a:endParaRPr lang="en-US" sz="2400" dirty="0"/>
          </a:p>
          <a:p>
            <a:pPr marL="0" lvl="0" indent="0" algn="l" rtl="0">
              <a:spcBef>
                <a:spcPts val="0"/>
              </a:spcBef>
              <a:spcAft>
                <a:spcPts val="800"/>
              </a:spcAft>
              <a:buNone/>
            </a:pPr>
            <a:endParaRPr lang="en-US" sz="2400" dirty="0"/>
          </a:p>
          <a:p>
            <a:pPr marL="0" lvl="0" indent="0" algn="l" rtl="0">
              <a:spcBef>
                <a:spcPts val="0"/>
              </a:spcBef>
              <a:spcAft>
                <a:spcPts val="800"/>
              </a:spcAft>
              <a:buNone/>
            </a:pPr>
            <a:endParaRPr lang="en-US" sz="2400" dirty="0"/>
          </a:p>
        </p:txBody>
      </p:sp>
      <p:sp>
        <p:nvSpPr>
          <p:cNvPr id="98" name="Google Shape;98;p1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1567761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DCB194-DD98-4DF9-A7C4-02FF4AB8D5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
        <p:nvSpPr>
          <p:cNvPr id="5" name="TextBox 4">
            <a:extLst>
              <a:ext uri="{FF2B5EF4-FFF2-40B4-BE49-F238E27FC236}">
                <a16:creationId xmlns:a16="http://schemas.microsoft.com/office/drawing/2014/main" id="{15AA737D-B1CD-473B-A50C-007D5EBDF8BA}"/>
              </a:ext>
            </a:extLst>
          </p:cNvPr>
          <p:cNvSpPr txBox="1"/>
          <p:nvPr/>
        </p:nvSpPr>
        <p:spPr>
          <a:xfrm>
            <a:off x="739616" y="622705"/>
            <a:ext cx="7664768" cy="3539430"/>
          </a:xfrm>
          <a:prstGeom prst="rect">
            <a:avLst/>
          </a:prstGeom>
          <a:noFill/>
        </p:spPr>
        <p:txBody>
          <a:bodyPr wrap="square">
            <a:spAutoFit/>
          </a:bodyPr>
          <a:lstStyle/>
          <a:p>
            <a:r>
              <a:rPr lang="en-US" sz="3200" b="1" i="1" dirty="0">
                <a:solidFill>
                  <a:schemeClr val="bg1"/>
                </a:solidFill>
                <a:latin typeface="Oxygen" panose="020B0604020202020204" charset="0"/>
              </a:rPr>
              <a:t>So BATNA is a source of power.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What do you do when your BATNA is weak?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How do you negotiate from a position of powerlessness?</a:t>
            </a:r>
          </a:p>
        </p:txBody>
      </p:sp>
    </p:spTree>
    <p:extLst>
      <p:ext uri="{BB962C8B-B14F-4D97-AF65-F5344CB8AC3E}">
        <p14:creationId xmlns:p14="http://schemas.microsoft.com/office/powerpoint/2010/main" val="193703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#1: Mental Simulation</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dirty="0"/>
              <a:t>Imagine if you had a stronger alternative</a:t>
            </a:r>
          </a:p>
          <a:p>
            <a:r>
              <a:rPr lang="en-US" dirty="0"/>
              <a:t>What would you ask for?</a:t>
            </a:r>
          </a:p>
          <a:p>
            <a:r>
              <a:rPr lang="en-US" dirty="0"/>
              <a:t>How would you restructure your initial offer or your counter-offer</a:t>
            </a:r>
          </a:p>
          <a:p>
            <a:r>
              <a:rPr lang="en-US" dirty="0"/>
              <a:t>Center yourself within this place as you begin and conduct your negotiation. </a:t>
            </a:r>
          </a:p>
          <a:p>
            <a:pPr marL="76200" indent="0">
              <a:buNone/>
            </a:pPr>
            <a:endParaRPr lang="en-US" dirty="0"/>
          </a:p>
          <a:p>
            <a:pPr marL="76200" indent="0">
              <a:buNone/>
            </a:pPr>
            <a:r>
              <a:rPr lang="en-US" sz="1100" dirty="0" err="1"/>
              <a:t>Schaerer</a:t>
            </a:r>
            <a:r>
              <a:rPr lang="en-US" sz="1100" dirty="0"/>
              <a:t>, M., </a:t>
            </a:r>
            <a:r>
              <a:rPr lang="en-US" sz="1100" dirty="0" err="1"/>
              <a:t>Schweinsberg</a:t>
            </a:r>
            <a:r>
              <a:rPr lang="en-US" sz="1100" dirty="0"/>
              <a:t>, M., &amp; </a:t>
            </a:r>
            <a:r>
              <a:rPr lang="en-US" sz="1100" dirty="0" err="1"/>
              <a:t>Swaab</a:t>
            </a:r>
            <a:r>
              <a:rPr lang="en-US" sz="1100" dirty="0"/>
              <a:t>, R. I. (2018). Imaginary alternatives: The effects of mental simulation on powerless negotiators. </a:t>
            </a:r>
            <a:r>
              <a:rPr lang="en-US" sz="1100" i="1" dirty="0"/>
              <a:t>Journal of Personality and Social Psychology</a:t>
            </a:r>
            <a:r>
              <a:rPr lang="en-US" sz="1100" dirty="0"/>
              <a:t>, </a:t>
            </a:r>
            <a:r>
              <a:rPr lang="en-US" sz="1100" i="1" dirty="0"/>
              <a:t>115</a:t>
            </a:r>
            <a:r>
              <a:rPr lang="en-US" sz="1100" dirty="0"/>
              <a:t>(1), 96–117. </a:t>
            </a:r>
            <a:r>
              <a:rPr lang="en-US" sz="1100" dirty="0">
                <a:hlinkClick r:id="rId3"/>
              </a:rPr>
              <a:t>https://doi-org.proxy.ulib.uits.iu.edu/10.1037/pspi0000129.supp</a:t>
            </a:r>
            <a:r>
              <a:rPr lang="en-US" sz="1100" dirty="0"/>
              <a:t>  (Supplemental)</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spTree>
    <p:extLst>
      <p:ext uri="{BB962C8B-B14F-4D97-AF65-F5344CB8AC3E}">
        <p14:creationId xmlns:p14="http://schemas.microsoft.com/office/powerpoint/2010/main" val="1864704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77B4-6CD3-4AD6-973E-41803B222C47}"/>
              </a:ext>
            </a:extLst>
          </p:cNvPr>
          <p:cNvSpPr>
            <a:spLocks noGrp="1"/>
          </p:cNvSpPr>
          <p:nvPr>
            <p:ph type="title"/>
          </p:nvPr>
        </p:nvSpPr>
        <p:spPr/>
        <p:txBody>
          <a:bodyPr/>
          <a:lstStyle/>
          <a:p>
            <a:r>
              <a:rPr lang="en-US" dirty="0"/>
              <a:t>If you need help developing your simulation</a:t>
            </a:r>
          </a:p>
        </p:txBody>
      </p:sp>
      <p:sp>
        <p:nvSpPr>
          <p:cNvPr id="3" name="Text Placeholder 2">
            <a:extLst>
              <a:ext uri="{FF2B5EF4-FFF2-40B4-BE49-F238E27FC236}">
                <a16:creationId xmlns:a16="http://schemas.microsoft.com/office/drawing/2014/main" id="{86BDFCB4-A4C1-40D1-B5BB-31FA19507878}"/>
              </a:ext>
            </a:extLst>
          </p:cNvPr>
          <p:cNvSpPr>
            <a:spLocks noGrp="1"/>
          </p:cNvSpPr>
          <p:nvPr>
            <p:ph type="body" idx="1"/>
          </p:nvPr>
        </p:nvSpPr>
        <p:spPr>
          <a:xfrm>
            <a:off x="651600" y="1639019"/>
            <a:ext cx="6130200" cy="2875682"/>
          </a:xfrm>
        </p:spPr>
        <p:txBody>
          <a:bodyPr/>
          <a:lstStyle/>
          <a:p>
            <a:r>
              <a:rPr lang="en-US" dirty="0"/>
              <a:t>Look at deals that others have managed to negotiate: </a:t>
            </a:r>
          </a:p>
          <a:p>
            <a:pPr lvl="1"/>
            <a:r>
              <a:rPr lang="en-US" dirty="0">
                <a:hlinkClick r:id="rId3"/>
              </a:rPr>
              <a:t>Big Deal Knowledge Base</a:t>
            </a:r>
            <a:endParaRPr lang="en-US" dirty="0"/>
          </a:p>
          <a:p>
            <a:pPr lvl="1"/>
            <a:r>
              <a:rPr lang="en-US" dirty="0"/>
              <a:t>Transparency Lists</a:t>
            </a:r>
          </a:p>
          <a:p>
            <a:r>
              <a:rPr lang="en-US" dirty="0"/>
              <a:t>Example: </a:t>
            </a:r>
            <a:r>
              <a:rPr lang="en-US" dirty="0">
                <a:hlinkClick r:id="rId4"/>
              </a:rPr>
              <a:t>CRKN Licensing Principles </a:t>
            </a:r>
            <a:r>
              <a:rPr lang="en-US" dirty="0"/>
              <a:t>leading to </a:t>
            </a:r>
            <a:r>
              <a:rPr lang="en-US" dirty="0">
                <a:hlinkClick r:id="rId5"/>
              </a:rPr>
              <a:t>CRKN Elsevier Deal</a:t>
            </a:r>
            <a:endParaRPr lang="en-US" dirty="0"/>
          </a:p>
        </p:txBody>
      </p:sp>
      <p:sp>
        <p:nvSpPr>
          <p:cNvPr id="4" name="Slide Number Placeholder 3">
            <a:extLst>
              <a:ext uri="{FF2B5EF4-FFF2-40B4-BE49-F238E27FC236}">
                <a16:creationId xmlns:a16="http://schemas.microsoft.com/office/drawing/2014/main" id="{F68A99E5-7226-4F4E-ABE0-DE957FE290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28586922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#2: Use If-Then Scenario Planning</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endParaRPr lang="en-US" dirty="0"/>
          </a:p>
          <a:p>
            <a:pPr marL="76200" indent="0">
              <a:buNone/>
            </a:pPr>
            <a:r>
              <a:rPr lang="en-US" dirty="0"/>
              <a:t>Outline scenarios that could occur and how you will react. This can include reacting to negative behaviors, responding to claims and retorts from the vendor, and knowing how you will adjust based on tactics.</a:t>
            </a:r>
          </a:p>
          <a:p>
            <a:pPr marL="76200" indent="0">
              <a:buNone/>
            </a:pPr>
            <a:endParaRPr lang="en-US" dirty="0"/>
          </a:p>
          <a:p>
            <a:pPr marL="76200" indent="0">
              <a:buNone/>
            </a:pPr>
            <a:r>
              <a:rPr lang="en-US" sz="1200" dirty="0" err="1"/>
              <a:t>Jäger</a:t>
            </a:r>
            <a:r>
              <a:rPr lang="en-US" sz="1200" dirty="0"/>
              <a:t>, A., </a:t>
            </a:r>
            <a:r>
              <a:rPr lang="en-US" sz="1200" dirty="0" err="1"/>
              <a:t>Loschelder</a:t>
            </a:r>
            <a:r>
              <a:rPr lang="en-US" sz="1200" dirty="0"/>
              <a:t>, D. D., &amp; Friese, M. (2017). Using self-regulation to overcome the detrimental effects of anger in negotiations. Journal of Economic Psychology, 58, 31–43. </a:t>
            </a:r>
            <a:r>
              <a:rPr lang="en-US" sz="1200" dirty="0">
                <a:hlinkClick r:id="rId3"/>
              </a:rPr>
              <a:t>https://doi.org/10.1016/j.joep.2016.09.003</a:t>
            </a:r>
            <a:r>
              <a:rPr lang="en-US" sz="1200" dirty="0"/>
              <a:t>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25</a:t>
            </a:fld>
            <a:endParaRPr lang="en"/>
          </a:p>
        </p:txBody>
      </p:sp>
    </p:spTree>
    <p:extLst>
      <p:ext uri="{BB962C8B-B14F-4D97-AF65-F5344CB8AC3E}">
        <p14:creationId xmlns:p14="http://schemas.microsoft.com/office/powerpoint/2010/main" val="22726753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4.</a:t>
            </a:r>
            <a:endParaRPr dirty="0">
              <a:solidFill>
                <a:schemeClr val="accent1"/>
              </a:solidFill>
            </a:endParaRPr>
          </a:p>
          <a:p>
            <a:pPr marL="0" lvl="0" indent="0" algn="l" rtl="0">
              <a:spcBef>
                <a:spcPts val="0"/>
              </a:spcBef>
              <a:spcAft>
                <a:spcPts val="0"/>
              </a:spcAft>
              <a:buNone/>
            </a:pPr>
            <a:r>
              <a:rPr lang="en" dirty="0"/>
              <a:t>Using to your advantage</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How BATNA can be used to shape the negotiation.</a:t>
            </a:r>
            <a:endParaRPr dirty="0"/>
          </a:p>
        </p:txBody>
      </p:sp>
    </p:spTree>
    <p:extLst>
      <p:ext uri="{BB962C8B-B14F-4D97-AF65-F5344CB8AC3E}">
        <p14:creationId xmlns:p14="http://schemas.microsoft.com/office/powerpoint/2010/main" val="529007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224287" y="359867"/>
            <a:ext cx="7747430" cy="608423"/>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Make first offer to set anchor</a:t>
            </a:r>
            <a:endParaRPr dirty="0">
              <a:solidFill>
                <a:srgbClr val="39C0BA"/>
              </a:solidFill>
            </a:endParaRPr>
          </a:p>
        </p:txBody>
      </p:sp>
      <p:sp>
        <p:nvSpPr>
          <p:cNvPr id="109" name="Google Shape;109;p17"/>
          <p:cNvSpPr txBox="1">
            <a:spLocks noGrp="1"/>
          </p:cNvSpPr>
          <p:nvPr>
            <p:ph type="body" idx="1"/>
          </p:nvPr>
        </p:nvSpPr>
        <p:spPr>
          <a:xfrm>
            <a:off x="224287" y="968290"/>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It should be better than your BATNA. Your ideal offer that outlines </a:t>
            </a:r>
            <a:endParaRPr sz="1800" dirty="0"/>
          </a:p>
          <a:p>
            <a:pPr>
              <a:spcBef>
                <a:spcPts val="600"/>
              </a:spcBef>
            </a:pPr>
            <a:r>
              <a:rPr lang="en-US" sz="1800" dirty="0"/>
              <a:t>Price / Price Increases</a:t>
            </a:r>
          </a:p>
          <a:p>
            <a:pPr>
              <a:spcBef>
                <a:spcPts val="600"/>
              </a:spcBef>
            </a:pPr>
            <a:r>
              <a:rPr lang="en-US" sz="1800" dirty="0"/>
              <a:t>Term</a:t>
            </a:r>
          </a:p>
          <a:p>
            <a:pPr>
              <a:spcBef>
                <a:spcPts val="600"/>
              </a:spcBef>
            </a:pPr>
            <a:r>
              <a:rPr lang="en-US" sz="1800" dirty="0"/>
              <a:t>License Terms</a:t>
            </a:r>
          </a:p>
          <a:p>
            <a:pPr>
              <a:spcBef>
                <a:spcPts val="600"/>
              </a:spcBef>
            </a:pPr>
            <a:r>
              <a:rPr lang="en-US" sz="1800" dirty="0"/>
              <a:t>Other (Support, Accessibility, Training)</a:t>
            </a:r>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32022344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389097" y="515143"/>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Framing</a:t>
            </a:r>
            <a:endParaRPr dirty="0"/>
          </a:p>
        </p:txBody>
      </p:sp>
      <p:sp>
        <p:nvSpPr>
          <p:cNvPr id="109" name="Google Shape;109;p17"/>
          <p:cNvSpPr txBox="1">
            <a:spLocks noGrp="1"/>
          </p:cNvSpPr>
          <p:nvPr>
            <p:ph type="body" idx="1"/>
          </p:nvPr>
        </p:nvSpPr>
        <p:spPr>
          <a:xfrm>
            <a:off x="389097" y="902657"/>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lvl="0">
              <a:spcBef>
                <a:spcPts val="600"/>
              </a:spcBef>
            </a:pPr>
            <a:r>
              <a:rPr lang="en-US" sz="1800" dirty="0"/>
              <a:t>Offers and counter offers</a:t>
            </a:r>
            <a:endParaRPr sz="1800" dirty="0"/>
          </a:p>
          <a:p>
            <a:pPr lvl="0">
              <a:spcBef>
                <a:spcPts val="600"/>
              </a:spcBef>
            </a:pPr>
            <a:r>
              <a:rPr lang="en-US" sz="1800" dirty="0"/>
              <a:t>Concessions</a:t>
            </a:r>
            <a:endParaRPr sz="18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a:p>
            <a:pPr marL="0" lvl="0" indent="0">
              <a:buNone/>
            </a:pPr>
            <a:endParaRPr lang="en-US" dirty="0"/>
          </a:p>
          <a:p>
            <a:pPr marL="0" lvl="0" indent="0">
              <a:buNone/>
            </a:pPr>
            <a:r>
              <a:rPr lang="en-US" sz="2400" dirty="0"/>
              <a:t>Opportunity to signal BATNA if appropriate.</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28</a:t>
            </a:fld>
            <a:endParaRPr/>
          </a:p>
        </p:txBody>
      </p:sp>
    </p:spTree>
    <p:extLst>
      <p:ext uri="{BB962C8B-B14F-4D97-AF65-F5344CB8AC3E}">
        <p14:creationId xmlns:p14="http://schemas.microsoft.com/office/powerpoint/2010/main" val="28266054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C092-B240-48B2-B748-3A7F193275F1}"/>
              </a:ext>
            </a:extLst>
          </p:cNvPr>
          <p:cNvSpPr>
            <a:spLocks noGrp="1"/>
          </p:cNvSpPr>
          <p:nvPr>
            <p:ph type="title"/>
          </p:nvPr>
        </p:nvSpPr>
        <p:spPr/>
        <p:txBody>
          <a:bodyPr/>
          <a:lstStyle/>
          <a:p>
            <a:r>
              <a:rPr lang="en-US" dirty="0"/>
              <a:t>Always keep BATNA top of mind</a:t>
            </a:r>
          </a:p>
        </p:txBody>
      </p:sp>
      <p:sp>
        <p:nvSpPr>
          <p:cNvPr id="3" name="Text Placeholder 2">
            <a:extLst>
              <a:ext uri="{FF2B5EF4-FFF2-40B4-BE49-F238E27FC236}">
                <a16:creationId xmlns:a16="http://schemas.microsoft.com/office/drawing/2014/main" id="{7EB348DC-726F-4C87-A481-60513FFDEE80}"/>
              </a:ext>
            </a:extLst>
          </p:cNvPr>
          <p:cNvSpPr>
            <a:spLocks noGrp="1"/>
          </p:cNvSpPr>
          <p:nvPr>
            <p:ph type="body" idx="1"/>
          </p:nvPr>
        </p:nvSpPr>
        <p:spPr/>
        <p:txBody>
          <a:bodyPr/>
          <a:lstStyle/>
          <a:p>
            <a:r>
              <a:rPr lang="en-US" sz="2000" dirty="0"/>
              <a:t>Let it hold you steady.</a:t>
            </a:r>
          </a:p>
          <a:p>
            <a:r>
              <a:rPr lang="en-US" sz="2000" dirty="0"/>
              <a:t>Have a plan and be prepared to say no and stick to it if the deal is worse than your BATNA. </a:t>
            </a:r>
          </a:p>
          <a:p>
            <a:pPr lvl="1"/>
            <a:r>
              <a:rPr lang="en-US" sz="2000" dirty="0"/>
              <a:t>Vendors will try to convince you to move.</a:t>
            </a:r>
          </a:p>
          <a:p>
            <a:r>
              <a:rPr lang="en-US" sz="2000" dirty="0"/>
              <a:t>Strategize how you meet a vendor’s no and you may get them to move.</a:t>
            </a:r>
          </a:p>
          <a:p>
            <a:pPr lvl="1"/>
            <a:r>
              <a:rPr lang="en-US" sz="2000" dirty="0"/>
              <a:t>First no is not always a no.</a:t>
            </a:r>
          </a:p>
        </p:txBody>
      </p:sp>
      <p:sp>
        <p:nvSpPr>
          <p:cNvPr id="4" name="Slide Number Placeholder 3">
            <a:extLst>
              <a:ext uri="{FF2B5EF4-FFF2-40B4-BE49-F238E27FC236}">
                <a16:creationId xmlns:a16="http://schemas.microsoft.com/office/drawing/2014/main" id="{CC3CC760-3A96-48F2-8173-E3C8BBC676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Tree>
    <p:extLst>
      <p:ext uri="{BB962C8B-B14F-4D97-AF65-F5344CB8AC3E}">
        <p14:creationId xmlns:p14="http://schemas.microsoft.com/office/powerpoint/2010/main" val="760414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1.</a:t>
            </a:r>
            <a:endParaRPr dirty="0">
              <a:solidFill>
                <a:schemeClr val="accent1"/>
              </a:solidFill>
            </a:endParaRPr>
          </a:p>
          <a:p>
            <a:pPr marL="0" lvl="0" indent="0" algn="l" rtl="0">
              <a:spcBef>
                <a:spcPts val="0"/>
              </a:spcBef>
              <a:spcAft>
                <a:spcPts val="0"/>
              </a:spcAft>
              <a:buNone/>
            </a:pPr>
            <a:r>
              <a:rPr lang="en" dirty="0"/>
              <a:t>Defining BATNA</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Why are we talking about this?</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913DE4-27D0-4AA5-9D5A-C3F85CB3D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
        <p:nvSpPr>
          <p:cNvPr id="3" name="TextBox 2">
            <a:extLst>
              <a:ext uri="{FF2B5EF4-FFF2-40B4-BE49-F238E27FC236}">
                <a16:creationId xmlns:a16="http://schemas.microsoft.com/office/drawing/2014/main" id="{CE0EEB61-DA58-46B9-9EAE-13D10895856D}"/>
              </a:ext>
            </a:extLst>
          </p:cNvPr>
          <p:cNvSpPr txBox="1"/>
          <p:nvPr/>
        </p:nvSpPr>
        <p:spPr>
          <a:xfrm>
            <a:off x="586596" y="526211"/>
            <a:ext cx="8272732" cy="3108543"/>
          </a:xfrm>
          <a:prstGeom prst="rect">
            <a:avLst/>
          </a:prstGeom>
          <a:noFill/>
        </p:spPr>
        <p:txBody>
          <a:bodyPr wrap="square" rtlCol="0">
            <a:spAutoFit/>
          </a:bodyPr>
          <a:lstStyle/>
          <a:p>
            <a:r>
              <a:rPr lang="en-US" sz="4400" dirty="0">
                <a:solidFill>
                  <a:schemeClr val="bg1"/>
                </a:solidFill>
                <a:latin typeface="Zilla Slab SemiBold" panose="020B0604020202020204" charset="0"/>
                <a:ea typeface="Zilla Slab SemiBold" panose="020B0604020202020204" charset="0"/>
              </a:rPr>
              <a:t>Negotiation 201 Series: </a:t>
            </a:r>
          </a:p>
          <a:p>
            <a:r>
              <a:rPr lang="en-US" sz="8000" dirty="0">
                <a:solidFill>
                  <a:schemeClr val="accent1"/>
                </a:solidFill>
                <a:latin typeface="Zilla Slab SemiBold" panose="020B0604020202020204" charset="0"/>
                <a:ea typeface="Zilla Slab SemiBold" panose="020B0604020202020204" charset="0"/>
              </a:rPr>
              <a:t>Preparing for No</a:t>
            </a:r>
            <a:br>
              <a:rPr lang="en-US" sz="4000" dirty="0">
                <a:solidFill>
                  <a:schemeClr val="bg1"/>
                </a:solidFill>
                <a:latin typeface="Zilla Slab SemiBold" panose="020B0604020202020204" charset="0"/>
                <a:ea typeface="Zilla Slab SemiBold" panose="020B0604020202020204" charset="0"/>
              </a:rPr>
            </a:br>
            <a:r>
              <a:rPr lang="en-US" sz="3600" dirty="0">
                <a:solidFill>
                  <a:schemeClr val="bg1"/>
                </a:solidFill>
                <a:latin typeface="Oxygen" panose="020B0604020202020204" charset="0"/>
              </a:rPr>
              <a:t>August 19</a:t>
            </a:r>
            <a:r>
              <a:rPr lang="en-US" sz="3600" baseline="30000" dirty="0">
                <a:solidFill>
                  <a:schemeClr val="bg1"/>
                </a:solidFill>
                <a:latin typeface="Oxygen" panose="020B0604020202020204" charset="0"/>
              </a:rPr>
              <a:t>th</a:t>
            </a:r>
            <a:r>
              <a:rPr lang="en-US" sz="3600" dirty="0">
                <a:solidFill>
                  <a:schemeClr val="bg1"/>
                </a:solidFill>
                <a:latin typeface="Oxygen" panose="020B0604020202020204" charset="0"/>
              </a:rPr>
              <a:t>, 3-4pm EDT</a:t>
            </a:r>
          </a:p>
          <a:p>
            <a:r>
              <a:rPr lang="en-US" sz="3600" dirty="0">
                <a:solidFill>
                  <a:schemeClr val="accent1"/>
                </a:solidFill>
                <a:latin typeface="Oxygen" panose="020B0604020202020204" charset="0"/>
                <a:hlinkClick r:id="rId2">
                  <a:extLst>
                    <a:ext uri="{A12FA001-AC4F-418D-AE19-62706E023703}">
                      <ahyp:hlinkClr xmlns:ahyp="http://schemas.microsoft.com/office/drawing/2018/hyperlinkcolor" val="tx"/>
                    </a:ext>
                  </a:extLst>
                </a:hlinkClick>
              </a:rPr>
              <a:t>Register</a:t>
            </a:r>
            <a:endParaRPr lang="en-US" sz="3600" dirty="0">
              <a:solidFill>
                <a:schemeClr val="accent1"/>
              </a:solidFill>
              <a:latin typeface="Oxygen" panose="020B0604020202020204" charset="0"/>
            </a:endParaRPr>
          </a:p>
        </p:txBody>
      </p:sp>
    </p:spTree>
    <p:extLst>
      <p:ext uri="{BB962C8B-B14F-4D97-AF65-F5344CB8AC3E}">
        <p14:creationId xmlns:p14="http://schemas.microsoft.com/office/powerpoint/2010/main" val="417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a:solidFill>
                  <a:schemeClr val="lt1"/>
                </a:solidFill>
              </a:rPr>
              <a:t>Thanks!</a:t>
            </a:r>
            <a:endParaRPr sz="6000">
              <a:solidFill>
                <a:schemeClr val="lt1"/>
              </a:solidFill>
            </a:endParaRPr>
          </a:p>
        </p:txBody>
      </p:sp>
      <p:sp>
        <p:nvSpPr>
          <p:cNvPr id="322" name="Google Shape;322;p3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31</a:t>
            </a:fld>
            <a:endParaRPr/>
          </a:p>
        </p:txBody>
      </p:sp>
      <p:sp>
        <p:nvSpPr>
          <p:cNvPr id="323" name="Google Shape;323;p35"/>
          <p:cNvSpPr txBox="1">
            <a:spLocks noGrp="1"/>
          </p:cNvSpPr>
          <p:nvPr>
            <p:ph type="body" idx="4294967295"/>
          </p:nvPr>
        </p:nvSpPr>
        <p:spPr>
          <a:xfrm>
            <a:off x="855300" y="2158625"/>
            <a:ext cx="3395100" cy="1805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lt1"/>
                </a:solidFill>
              </a:rPr>
              <a:t>Any questions?</a:t>
            </a:r>
            <a:br>
              <a:rPr lang="en" dirty="0">
                <a:solidFill>
                  <a:schemeClr val="lt1"/>
                </a:solidFill>
              </a:rPr>
            </a:br>
            <a:r>
              <a:rPr lang="en" dirty="0">
                <a:solidFill>
                  <a:schemeClr val="lt1"/>
                </a:solidFill>
              </a:rPr>
              <a:t>You can find me at:</a:t>
            </a:r>
            <a:endParaRPr dirty="0">
              <a:solidFill>
                <a:schemeClr val="lt1"/>
              </a:solidFill>
            </a:endParaRPr>
          </a:p>
          <a:p>
            <a:pPr marL="457200" lvl="0" indent="-381000" algn="l" rtl="0">
              <a:spcBef>
                <a:spcPts val="800"/>
              </a:spcBef>
              <a:spcAft>
                <a:spcPts val="0"/>
              </a:spcAft>
              <a:buClr>
                <a:schemeClr val="lt1"/>
              </a:buClr>
              <a:buSzPts val="2400"/>
              <a:buChar char="⇨"/>
            </a:pPr>
            <a:r>
              <a:rPr lang="en" dirty="0">
                <a:solidFill>
                  <a:schemeClr val="lt1"/>
                </a:solidFill>
              </a:rPr>
              <a:t>@kvmacy</a:t>
            </a:r>
            <a:endParaRPr dirty="0">
              <a:solidFill>
                <a:schemeClr val="lt1"/>
              </a:solidFill>
            </a:endParaRPr>
          </a:p>
          <a:p>
            <a:pPr marL="457200" lvl="0" indent="-381000" algn="l" rtl="0">
              <a:spcBef>
                <a:spcPts val="0"/>
              </a:spcBef>
              <a:spcAft>
                <a:spcPts val="0"/>
              </a:spcAft>
              <a:buClr>
                <a:schemeClr val="lt1"/>
              </a:buClr>
              <a:buSzPts val="2400"/>
              <a:buChar char="⇨"/>
            </a:pPr>
            <a:r>
              <a:rPr lang="en" dirty="0">
                <a:solidFill>
                  <a:schemeClr val="lt1"/>
                </a:solidFill>
              </a:rPr>
              <a:t>macyk@iupui.edu</a:t>
            </a:r>
            <a:endParaRPr dirty="0">
              <a:solidFill>
                <a:schemeClr val="lt1"/>
              </a:solidFill>
            </a:endParaRPr>
          </a:p>
        </p:txBody>
      </p:sp>
      <p:sp>
        <p:nvSpPr>
          <p:cNvPr id="324" name="Google Shape;324;p35"/>
          <p:cNvSpPr/>
          <p:nvPr/>
        </p:nvSpPr>
        <p:spPr>
          <a:xfrm>
            <a:off x="5194200" y="397650"/>
            <a:ext cx="3949800" cy="4348200"/>
          </a:xfrm>
          <a:prstGeom prst="leftArrow">
            <a:avLst>
              <a:gd name="adj1" fmla="val 64591"/>
              <a:gd name="adj2" fmla="val 55752"/>
            </a:avLst>
          </a:prstGeom>
          <a:solidFill>
            <a:schemeClr val="lt1"/>
          </a:solidFill>
          <a:ln>
            <a:noFill/>
          </a:ln>
          <a:effectLst>
            <a:outerShdw blurRad="57150" dist="9525" dir="10800000" algn="bl" rotWithShape="0">
              <a:schemeClr val="dk1">
                <a:alpha val="23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5"/>
          <p:cNvSpPr/>
          <p:nvPr/>
        </p:nvSpPr>
        <p:spPr>
          <a:xfrm>
            <a:off x="6368617" y="2054479"/>
            <a:ext cx="968377" cy="880879"/>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gradFill>
            <a:gsLst>
              <a:gs pos="0">
                <a:schemeClr val="accent6"/>
              </a:gs>
              <a:gs pos="50000">
                <a:schemeClr val="accent5"/>
              </a:gs>
              <a:gs pos="100000">
                <a:schemeClr val="accent4"/>
              </a:gs>
            </a:gsLst>
            <a:path path="circle">
              <a:fillToRect l="100000" b="100000"/>
            </a:path>
            <a:tileRect t="-100000" r="-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extLst>
      <p:ext uri="{BB962C8B-B14F-4D97-AF65-F5344CB8AC3E}">
        <p14:creationId xmlns:p14="http://schemas.microsoft.com/office/powerpoint/2010/main" val="19513928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507B9-0BB5-418E-840A-6014D036EB9D}"/>
              </a:ext>
            </a:extLst>
          </p:cNvPr>
          <p:cNvSpPr>
            <a:spLocks noGrp="1"/>
          </p:cNvSpPr>
          <p:nvPr>
            <p:ph type="ctrTitle"/>
          </p:nvPr>
        </p:nvSpPr>
        <p:spPr/>
        <p:txBody>
          <a:bodyPr/>
          <a:lstStyle/>
          <a:p>
            <a:r>
              <a:rPr lang="en-US" dirty="0"/>
              <a:t>Appendix</a:t>
            </a:r>
          </a:p>
        </p:txBody>
      </p:sp>
    </p:spTree>
    <p:extLst>
      <p:ext uri="{BB962C8B-B14F-4D97-AF65-F5344CB8AC3E}">
        <p14:creationId xmlns:p14="http://schemas.microsoft.com/office/powerpoint/2010/main" val="2562490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Cap &amp; Mikey Analysis How-To</a:t>
            </a:r>
            <a:endParaRPr dirty="0"/>
          </a:p>
        </p:txBody>
      </p:sp>
      <p:sp>
        <p:nvSpPr>
          <p:cNvPr id="139" name="Google Shape;139;p21"/>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1:</a:t>
            </a:r>
            <a:endParaRPr b="1" dirty="0"/>
          </a:p>
          <a:p>
            <a:pPr marL="0" indent="0">
              <a:spcBef>
                <a:spcPts val="800"/>
              </a:spcBef>
              <a:spcAft>
                <a:spcPts val="800"/>
              </a:spcAft>
              <a:buNone/>
            </a:pPr>
            <a:r>
              <a:rPr lang="en" dirty="0"/>
              <a:t>Gather your data:</a:t>
            </a:r>
          </a:p>
          <a:p>
            <a:pPr marL="0" indent="0">
              <a:spcBef>
                <a:spcPts val="800"/>
              </a:spcBef>
              <a:spcAft>
                <a:spcPts val="800"/>
              </a:spcAft>
              <a:buNone/>
            </a:pPr>
            <a:r>
              <a:rPr lang="en" dirty="0"/>
              <a:t>Pull use data for most recent year by journal.</a:t>
            </a:r>
          </a:p>
          <a:p>
            <a:pPr marL="0" indent="0">
              <a:spcBef>
                <a:spcPts val="800"/>
              </a:spcBef>
              <a:spcAft>
                <a:spcPts val="800"/>
              </a:spcAft>
              <a:buNone/>
            </a:pPr>
            <a:r>
              <a:rPr lang="en" dirty="0"/>
              <a:t>Pull current price list by journal from publisher.</a:t>
            </a:r>
          </a:p>
          <a:p>
            <a:pPr marL="0" indent="0">
              <a:spcBef>
                <a:spcPts val="800"/>
              </a:spcBef>
              <a:spcAft>
                <a:spcPts val="800"/>
              </a:spcAft>
              <a:buNone/>
            </a:pPr>
            <a:r>
              <a:rPr lang="en" dirty="0"/>
              <a:t>Find ILL cost/article by journal.</a:t>
            </a:r>
            <a:endParaRPr lang="en-US" dirty="0"/>
          </a:p>
          <a:p>
            <a:pPr marL="0" lvl="0" indent="0" algn="l" rtl="0">
              <a:spcBef>
                <a:spcPts val="800"/>
              </a:spcBef>
              <a:spcAft>
                <a:spcPts val="800"/>
              </a:spcAft>
              <a:buNone/>
            </a:pPr>
            <a:r>
              <a:rPr lang="en" dirty="0"/>
              <a:t>.</a:t>
            </a:r>
            <a:endParaRPr dirty="0"/>
          </a:p>
        </p:txBody>
      </p:sp>
      <p:sp>
        <p:nvSpPr>
          <p:cNvPr id="140" name="Google Shape;140;p21"/>
          <p:cNvSpPr txBox="1">
            <a:spLocks noGrp="1"/>
          </p:cNvSpPr>
          <p:nvPr>
            <p:ph type="body" idx="2"/>
          </p:nvPr>
        </p:nvSpPr>
        <p:spPr>
          <a:xfrm>
            <a:off x="2761814" y="1409700"/>
            <a:ext cx="2099634"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t>Step 2:</a:t>
            </a:r>
            <a:endParaRPr b="1" dirty="0"/>
          </a:p>
          <a:p>
            <a:pPr marL="0" lvl="0" indent="0" algn="l" rtl="0">
              <a:spcBef>
                <a:spcPts val="800"/>
              </a:spcBef>
              <a:spcAft>
                <a:spcPts val="800"/>
              </a:spcAft>
              <a:buNone/>
            </a:pPr>
            <a:r>
              <a:rPr lang="en" dirty="0"/>
              <a:t>Open a workbook. </a:t>
            </a:r>
          </a:p>
          <a:p>
            <a:pPr marL="0" lvl="0" indent="0" algn="l" rtl="0">
              <a:spcBef>
                <a:spcPts val="800"/>
              </a:spcBef>
              <a:spcAft>
                <a:spcPts val="800"/>
              </a:spcAft>
              <a:buNone/>
            </a:pPr>
            <a:r>
              <a:rPr lang="en" dirty="0"/>
              <a:t>In the worksheet using V</a:t>
            </a:r>
            <a:r>
              <a:rPr lang="en-US" dirty="0"/>
              <a:t>l</a:t>
            </a:r>
            <a:r>
              <a:rPr lang="en" dirty="0"/>
              <a:t>ookup join data gathered based on ISSN into one spreadsheet with Title, ISSN, Use, List Price, and ILL cost/article. </a:t>
            </a:r>
          </a:p>
          <a:p>
            <a:pPr marL="0" lvl="0" indent="0" algn="l" rtl="0">
              <a:spcBef>
                <a:spcPts val="800"/>
              </a:spcBef>
              <a:spcAft>
                <a:spcPts val="800"/>
              </a:spcAft>
              <a:buNone/>
            </a:pPr>
            <a:r>
              <a:rPr lang="en" dirty="0"/>
              <a:t>Sort by use descending.</a:t>
            </a:r>
            <a:endParaRPr dirty="0"/>
          </a:p>
        </p:txBody>
      </p:sp>
      <p:sp>
        <p:nvSpPr>
          <p:cNvPr id="2" name="Text Placeholder 1">
            <a:extLst>
              <a:ext uri="{FF2B5EF4-FFF2-40B4-BE49-F238E27FC236}">
                <a16:creationId xmlns:a16="http://schemas.microsoft.com/office/drawing/2014/main" id="{B1484F12-072A-4CFE-A024-EB5D266BE99A}"/>
              </a:ext>
            </a:extLst>
          </p:cNvPr>
          <p:cNvSpPr>
            <a:spLocks noGrp="1"/>
          </p:cNvSpPr>
          <p:nvPr>
            <p:ph type="body" idx="3"/>
          </p:nvPr>
        </p:nvSpPr>
        <p:spPr>
          <a:xfrm>
            <a:off x="4861448" y="1409700"/>
            <a:ext cx="2453751" cy="3160503"/>
          </a:xfrm>
        </p:spPr>
        <p:txBody>
          <a:bodyPr/>
          <a:lstStyle/>
          <a:p>
            <a:pPr marL="0" indent="0">
              <a:buNone/>
            </a:pPr>
            <a:r>
              <a:rPr lang="en-US" b="1" dirty="0"/>
              <a:t>Step 3:</a:t>
            </a:r>
          </a:p>
          <a:p>
            <a:pPr marL="0" indent="0">
              <a:spcBef>
                <a:spcPts val="800"/>
              </a:spcBef>
              <a:buNone/>
            </a:pPr>
            <a:r>
              <a:rPr lang="en" dirty="0"/>
              <a:t>Add two columns “Price/Use” (List price/Total Use), “Total ILL Cost” (Use*ILL Cost per Article). Insert column before title and lable as journal number. Then number your rows with 1 = most used journal.</a:t>
            </a:r>
            <a:endParaRPr lang="en-US" dirty="0"/>
          </a:p>
        </p:txBody>
      </p:sp>
      <p:sp>
        <p:nvSpPr>
          <p:cNvPr id="142" name="Google Shape;142;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33</a:t>
            </a:fld>
            <a:endParaRPr/>
          </a:p>
        </p:txBody>
      </p:sp>
    </p:spTree>
    <p:extLst>
      <p:ext uri="{BB962C8B-B14F-4D97-AF65-F5344CB8AC3E}">
        <p14:creationId xmlns:p14="http://schemas.microsoft.com/office/powerpoint/2010/main" val="2713844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Cap &amp; Mikey Analysis How-To</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4</a:t>
            </a:r>
            <a:endParaRPr b="1" dirty="0"/>
          </a:p>
          <a:p>
            <a:pPr marL="0" lvl="0" indent="0" algn="l" rtl="0">
              <a:spcBef>
                <a:spcPts val="800"/>
              </a:spcBef>
              <a:spcAft>
                <a:spcPts val="800"/>
              </a:spcAft>
              <a:buNone/>
            </a:pPr>
            <a:r>
              <a:rPr lang="en" dirty="0"/>
              <a:t>Open new worksheet within Excel workbook. This will be your analysis of individual subscriptions &amp; ILL Costs if no package deal is signed purchases are made a la carte.</a:t>
            </a:r>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5</a:t>
            </a:r>
            <a:endParaRPr b="1" dirty="0"/>
          </a:p>
          <a:p>
            <a:pPr marL="0" lvl="0" indent="0" algn="l" rtl="0">
              <a:spcBef>
                <a:spcPts val="800"/>
              </a:spcBef>
              <a:spcAft>
                <a:spcPts val="800"/>
              </a:spcAft>
              <a:buNone/>
            </a:pPr>
            <a:r>
              <a:rPr lang="en" dirty="0"/>
              <a:t>Label 4 columns:</a:t>
            </a:r>
          </a:p>
          <a:p>
            <a:pPr marL="0" lvl="0" indent="0" algn="l" rtl="0">
              <a:spcBef>
                <a:spcPts val="800"/>
              </a:spcBef>
              <a:spcAft>
                <a:spcPts val="800"/>
              </a:spcAft>
              <a:buNone/>
            </a:pPr>
            <a:r>
              <a:rPr lang="en" dirty="0"/>
              <a:t>Journals to Subscribe to</a:t>
            </a:r>
          </a:p>
          <a:p>
            <a:pPr marL="0" lvl="0" indent="0" algn="l" rtl="0">
              <a:spcBef>
                <a:spcPts val="800"/>
              </a:spcBef>
              <a:spcAft>
                <a:spcPts val="800"/>
              </a:spcAft>
              <a:buNone/>
            </a:pPr>
            <a:r>
              <a:rPr lang="en" dirty="0"/>
              <a:t>Cost for Individual Subscriptions</a:t>
            </a:r>
          </a:p>
          <a:p>
            <a:pPr marL="0" lvl="0" indent="0" algn="l" rtl="0">
              <a:spcBef>
                <a:spcPts val="800"/>
              </a:spcBef>
              <a:spcAft>
                <a:spcPts val="800"/>
              </a:spcAft>
              <a:buNone/>
            </a:pPr>
            <a:r>
              <a:rPr lang="en" dirty="0"/>
              <a:t>Estimated ILL cost for Access to Remaining Journals</a:t>
            </a:r>
          </a:p>
          <a:p>
            <a:pPr marL="0" lvl="0" indent="0" algn="l" rtl="0">
              <a:spcBef>
                <a:spcPts val="800"/>
              </a:spcBef>
              <a:spcAft>
                <a:spcPts val="800"/>
              </a:spcAft>
              <a:buNone/>
            </a:pPr>
            <a:r>
              <a:rPr lang="en" dirty="0"/>
              <a:t>Estimated Total Cost.</a:t>
            </a:r>
            <a:endParaRPr dirty="0"/>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6</a:t>
            </a:r>
            <a:endParaRPr b="1" dirty="0"/>
          </a:p>
          <a:p>
            <a:pPr marL="0" lvl="0" indent="0" algn="l" rtl="0">
              <a:spcBef>
                <a:spcPts val="800"/>
              </a:spcBef>
              <a:spcAft>
                <a:spcPts val="0"/>
              </a:spcAft>
              <a:buNone/>
            </a:pPr>
            <a:r>
              <a:rPr lang="en-US" dirty="0"/>
              <a:t>Now create your individual subscription options:</a:t>
            </a:r>
          </a:p>
          <a:p>
            <a:pPr marL="0" lvl="0" indent="0" algn="l" rtl="0">
              <a:spcBef>
                <a:spcPts val="800"/>
              </a:spcBef>
              <a:spcAft>
                <a:spcPts val="0"/>
              </a:spcAft>
              <a:buNone/>
            </a:pPr>
            <a:r>
              <a:rPr lang="en-US" dirty="0"/>
              <a:t>Journal 1</a:t>
            </a:r>
            <a:br>
              <a:rPr lang="en-US" dirty="0"/>
            </a:br>
            <a:r>
              <a:rPr lang="en-US" dirty="0"/>
              <a:t>Journal 1-2</a:t>
            </a:r>
            <a:br>
              <a:rPr lang="en-US" dirty="0"/>
            </a:br>
            <a:r>
              <a:rPr lang="en-US" dirty="0"/>
              <a:t>Journal 1-3</a:t>
            </a:r>
            <a:br>
              <a:rPr lang="en-US" dirty="0"/>
            </a:br>
            <a:r>
              <a:rPr lang="en-US" dirty="0"/>
              <a:t>Journal 1-4</a:t>
            </a:r>
          </a:p>
          <a:p>
            <a:pPr marL="0" lvl="0" indent="0" algn="l" rtl="0">
              <a:spcBef>
                <a:spcPts val="800"/>
              </a:spcBef>
              <a:spcAft>
                <a:spcPts val="0"/>
              </a:spcAft>
              <a:buNone/>
            </a:pPr>
            <a:r>
              <a:rPr lang="en-US" dirty="0"/>
              <a:t>….</a:t>
            </a:r>
          </a:p>
          <a:p>
            <a:pPr marL="0" lvl="0" indent="0" algn="l" rtl="0">
              <a:spcBef>
                <a:spcPts val="800"/>
              </a:spcBef>
              <a:spcAft>
                <a:spcPts val="0"/>
              </a:spcAft>
              <a:buNone/>
            </a:pPr>
            <a:r>
              <a:rPr lang="en-US" dirty="0"/>
              <a:t>Journal 1-Last Journal with use data</a:t>
            </a:r>
            <a:endParaRPr dirty="0"/>
          </a:p>
          <a:p>
            <a:pPr marL="0" lvl="0" indent="0" algn="l" rtl="0">
              <a:spcBef>
                <a:spcPts val="800"/>
              </a:spcBef>
              <a:spcAft>
                <a:spcPts val="800"/>
              </a:spcAft>
              <a:buNone/>
            </a:pPr>
            <a:endParaRPr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34</a:t>
            </a:fld>
            <a:endParaRPr/>
          </a:p>
        </p:txBody>
      </p:sp>
    </p:spTree>
    <p:extLst>
      <p:ext uri="{BB962C8B-B14F-4D97-AF65-F5344CB8AC3E}">
        <p14:creationId xmlns:p14="http://schemas.microsoft.com/office/powerpoint/2010/main" val="3613742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Cap &amp; Mikey Analysis How-To</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7</a:t>
            </a:r>
            <a:endParaRPr b="1" dirty="0"/>
          </a:p>
          <a:p>
            <a:pPr marL="0" lvl="0" indent="0" algn="l" rtl="0">
              <a:spcBef>
                <a:spcPts val="800"/>
              </a:spcBef>
              <a:spcAft>
                <a:spcPts val="800"/>
              </a:spcAft>
              <a:buNone/>
            </a:pPr>
            <a:r>
              <a:rPr lang="en" dirty="0"/>
              <a:t>Sum the individual cost using list price for the journals in the subscription option</a:t>
            </a:r>
          </a:p>
          <a:p>
            <a:pPr marL="0" lvl="0" indent="0" algn="l" rtl="0">
              <a:spcBef>
                <a:spcPts val="800"/>
              </a:spcBef>
              <a:spcAft>
                <a:spcPts val="800"/>
              </a:spcAft>
              <a:buNone/>
            </a:pPr>
            <a:r>
              <a:rPr lang="en" dirty="0"/>
              <a:t>Ex: Journal 1-4</a:t>
            </a:r>
          </a:p>
          <a:p>
            <a:pPr marL="0" lvl="0" indent="0" algn="l" rtl="0">
              <a:spcBef>
                <a:spcPts val="800"/>
              </a:spcBef>
              <a:spcAft>
                <a:spcPts val="800"/>
              </a:spcAft>
              <a:buNone/>
            </a:pPr>
            <a:r>
              <a:rPr lang="en-US" dirty="0"/>
              <a:t>W</a:t>
            </a:r>
            <a:r>
              <a:rPr lang="en" dirty="0"/>
              <a:t>ould sum the total list price of journals 1, 2, 3, 4</a:t>
            </a:r>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8</a:t>
            </a:r>
          </a:p>
          <a:p>
            <a:pPr marL="0" lvl="0" indent="0" algn="l" rtl="0">
              <a:spcBef>
                <a:spcPts val="800"/>
              </a:spcBef>
              <a:spcAft>
                <a:spcPts val="800"/>
              </a:spcAft>
              <a:buNone/>
            </a:pPr>
            <a:r>
              <a:rPr lang="en-US" dirty="0"/>
              <a:t>Sum the estimated ILL cost for access for the remaining journals. </a:t>
            </a:r>
          </a:p>
          <a:p>
            <a:pPr marL="0" lvl="0" indent="0" algn="l" rtl="0">
              <a:spcBef>
                <a:spcPts val="800"/>
              </a:spcBef>
              <a:spcAft>
                <a:spcPts val="800"/>
              </a:spcAft>
              <a:buNone/>
            </a:pPr>
            <a:r>
              <a:rPr lang="en-US" dirty="0"/>
              <a:t>Ex: Journal 5 – Last journal with use.</a:t>
            </a:r>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9</a:t>
            </a:r>
            <a:endParaRPr b="1" dirty="0"/>
          </a:p>
          <a:p>
            <a:pPr marL="0" lvl="0" indent="0" algn="l" rtl="0">
              <a:spcBef>
                <a:spcPts val="800"/>
              </a:spcBef>
              <a:spcAft>
                <a:spcPts val="0"/>
              </a:spcAft>
              <a:buNone/>
            </a:pPr>
            <a:r>
              <a:rPr lang="en-US" dirty="0"/>
              <a:t>Sum the numbers from step 7 and step 8 to get total cost for that option.</a:t>
            </a:r>
            <a:endParaRPr dirty="0"/>
          </a:p>
          <a:p>
            <a:pPr marL="0" lvl="0" indent="0" algn="l" rtl="0">
              <a:spcBef>
                <a:spcPts val="800"/>
              </a:spcBef>
              <a:spcAft>
                <a:spcPts val="800"/>
              </a:spcAft>
              <a:buNone/>
            </a:pPr>
            <a:endParaRPr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35</a:t>
            </a:fld>
            <a:endParaRPr/>
          </a:p>
        </p:txBody>
      </p:sp>
      <p:sp>
        <p:nvSpPr>
          <p:cNvPr id="2" name="TextBox 1">
            <a:extLst>
              <a:ext uri="{FF2B5EF4-FFF2-40B4-BE49-F238E27FC236}">
                <a16:creationId xmlns:a16="http://schemas.microsoft.com/office/drawing/2014/main" id="{196BFF59-DFEB-46AB-81D3-C1005FACBB8D}"/>
              </a:ext>
            </a:extLst>
          </p:cNvPr>
          <p:cNvSpPr txBox="1"/>
          <p:nvPr/>
        </p:nvSpPr>
        <p:spPr>
          <a:xfrm>
            <a:off x="4934238" y="4510228"/>
            <a:ext cx="3296728" cy="307777"/>
          </a:xfrm>
          <a:prstGeom prst="rect">
            <a:avLst/>
          </a:prstGeom>
          <a:noFill/>
        </p:spPr>
        <p:txBody>
          <a:bodyPr wrap="square" rtlCol="0">
            <a:spAutoFit/>
          </a:bodyPr>
          <a:lstStyle/>
          <a:p>
            <a:r>
              <a:rPr lang="en-US" dirty="0">
                <a:solidFill>
                  <a:schemeClr val="accent4"/>
                </a:solidFill>
                <a:latin typeface="Oxygen" panose="020B0604020202020204" charset="0"/>
                <a:hlinkClick r:id="rId3" action="ppaction://hlinksldjump"/>
              </a:rPr>
              <a:t>Back to Main Presentation</a:t>
            </a:r>
            <a:endParaRPr lang="en-US" dirty="0">
              <a:solidFill>
                <a:schemeClr val="accent4"/>
              </a:solidFill>
              <a:latin typeface="Oxygen" panose="020B0604020202020204" charset="0"/>
            </a:endParaRPr>
          </a:p>
        </p:txBody>
      </p:sp>
    </p:spTree>
    <p:extLst>
      <p:ext uri="{BB962C8B-B14F-4D97-AF65-F5344CB8AC3E}">
        <p14:creationId xmlns:p14="http://schemas.microsoft.com/office/powerpoint/2010/main" val="1578549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Negotiation 101</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dirty="0"/>
              <a:t>Deeper dive into a concept discussed in ACRL/SPARC Negotiation 101</a:t>
            </a:r>
          </a:p>
          <a:p>
            <a:r>
              <a:rPr lang="en-US" dirty="0">
                <a:hlinkClick r:id="rId3"/>
              </a:rPr>
              <a:t>Workshop Materials </a:t>
            </a:r>
            <a:r>
              <a:rPr lang="en-US" dirty="0"/>
              <a:t>including presentation, resources, and case studies </a:t>
            </a:r>
          </a:p>
          <a:p>
            <a:r>
              <a:rPr lang="en-US" dirty="0"/>
              <a:t>Video recording coming soon!</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1067987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BATNA</a:t>
            </a:r>
            <a:endParaRPr sz="6000" dirty="0"/>
          </a:p>
        </p:txBody>
      </p:sp>
      <p:sp>
        <p:nvSpPr>
          <p:cNvPr id="111" name="Google Shape;111;p19"/>
          <p:cNvSpPr txBox="1">
            <a:spLocks noGrp="1"/>
          </p:cNvSpPr>
          <p:nvPr>
            <p:ph type="subTitle" idx="4294967295"/>
          </p:nvPr>
        </p:nvSpPr>
        <p:spPr>
          <a:xfrm>
            <a:off x="651599" y="2400600"/>
            <a:ext cx="7483109"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Best Alternative to Negotiation Agreement. </a:t>
            </a:r>
          </a:p>
          <a:p>
            <a:pPr marL="0" lvl="0" indent="0" algn="l" rtl="0">
              <a:spcBef>
                <a:spcPts val="0"/>
              </a:spcBef>
              <a:spcAft>
                <a:spcPts val="800"/>
              </a:spcAft>
              <a:buNone/>
            </a:pPr>
            <a:endParaRPr lang="en" dirty="0"/>
          </a:p>
          <a:p>
            <a:pPr marL="0" lvl="0" indent="0" algn="l" rtl="0">
              <a:spcBef>
                <a:spcPts val="0"/>
              </a:spcBef>
              <a:spcAft>
                <a:spcPts val="800"/>
              </a:spcAft>
              <a:buNone/>
            </a:pPr>
            <a:r>
              <a:rPr lang="en" dirty="0"/>
              <a:t>It should consider things beyond price including licensing terms.</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2242403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6" name="Rectangle 15">
            <a:extLst>
              <a:ext uri="{FF2B5EF4-FFF2-40B4-BE49-F238E27FC236}">
                <a16:creationId xmlns:a16="http://schemas.microsoft.com/office/drawing/2014/main" id="{84848111-A223-425E-BD1B-05DBCD0BB2C8}"/>
              </a:ext>
            </a:extLst>
          </p:cNvPr>
          <p:cNvSpPr/>
          <p:nvPr/>
        </p:nvSpPr>
        <p:spPr>
          <a:xfrm>
            <a:off x="5546082" y="892710"/>
            <a:ext cx="1461656" cy="567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ZOPA</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The minimum the seller is willing to sell and the maximum the buyer is willing to pay.</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grpSp>
        <p:nvGrpSpPr>
          <p:cNvPr id="25" name="Google Shape;786;p48">
            <a:extLst>
              <a:ext uri="{FF2B5EF4-FFF2-40B4-BE49-F238E27FC236}">
                <a16:creationId xmlns:a16="http://schemas.microsoft.com/office/drawing/2014/main" id="{6ECB754B-4CDE-4E10-ADD8-2302BAD667CB}"/>
              </a:ext>
            </a:extLst>
          </p:cNvPr>
          <p:cNvGrpSpPr/>
          <p:nvPr/>
        </p:nvGrpSpPr>
        <p:grpSpPr>
          <a:xfrm>
            <a:off x="6761020" y="3235038"/>
            <a:ext cx="1482436" cy="1194814"/>
            <a:chOff x="3955900" y="2984500"/>
            <a:chExt cx="411275" cy="422114"/>
          </a:xfrm>
          <a:solidFill>
            <a:schemeClr val="accent1"/>
          </a:solidFill>
        </p:grpSpPr>
        <p:sp>
          <p:nvSpPr>
            <p:cNvPr id="26" name="Google Shape;787;p48">
              <a:extLst>
                <a:ext uri="{FF2B5EF4-FFF2-40B4-BE49-F238E27FC236}">
                  <a16:creationId xmlns:a16="http://schemas.microsoft.com/office/drawing/2014/main" id="{61E09147-BC05-4963-9774-212FABDEFA54}"/>
                </a:ext>
              </a:extLst>
            </p:cNvPr>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7" name="Google Shape;788;p48">
              <a:extLst>
                <a:ext uri="{FF2B5EF4-FFF2-40B4-BE49-F238E27FC236}">
                  <a16:creationId xmlns:a16="http://schemas.microsoft.com/office/drawing/2014/main" id="{4D8850FC-5F80-4B26-87BA-4F49A87E51C9}"/>
                </a:ext>
              </a:extLst>
            </p:cNvPr>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8" name="Google Shape;789;p48">
              <a:extLst>
                <a:ext uri="{FF2B5EF4-FFF2-40B4-BE49-F238E27FC236}">
                  <a16:creationId xmlns:a16="http://schemas.microsoft.com/office/drawing/2014/main" id="{69D6C562-0ACD-45E9-A6E2-BD8909FB66A4}"/>
                </a:ext>
              </a:extLst>
            </p:cNvPr>
            <p:cNvSpPr/>
            <p:nvPr/>
          </p:nvSpPr>
          <p:spPr>
            <a:xfrm>
              <a:off x="4212675" y="3252739"/>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cxnSp>
        <p:nvCxnSpPr>
          <p:cNvPr id="6" name="Straight Connector 5">
            <a:extLst>
              <a:ext uri="{FF2B5EF4-FFF2-40B4-BE49-F238E27FC236}">
                <a16:creationId xmlns:a16="http://schemas.microsoft.com/office/drawing/2014/main" id="{87F7DBC6-4A61-4414-8103-7288AC91037D}"/>
              </a:ext>
            </a:extLst>
          </p:cNvPr>
          <p:cNvCxnSpPr>
            <a:cxnSpLocks/>
          </p:cNvCxnSpPr>
          <p:nvPr/>
        </p:nvCxnSpPr>
        <p:spPr>
          <a:xfrm>
            <a:off x="4260273" y="11965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11F03DF-2C9E-44B3-9557-4F6B034EF222}"/>
              </a:ext>
            </a:extLst>
          </p:cNvPr>
          <p:cNvCxnSpPr/>
          <p:nvPr/>
        </p:nvCxnSpPr>
        <p:spPr>
          <a:xfrm>
            <a:off x="6281974" y="8778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0" name="Straight Connector 39">
            <a:extLst>
              <a:ext uri="{FF2B5EF4-FFF2-40B4-BE49-F238E27FC236}">
                <a16:creationId xmlns:a16="http://schemas.microsoft.com/office/drawing/2014/main" id="{CB1CACD8-80D1-4EF9-99A5-A8BB223D2F8D}"/>
              </a:ext>
            </a:extLst>
          </p:cNvPr>
          <p:cNvCxnSpPr/>
          <p:nvPr/>
        </p:nvCxnSpPr>
        <p:spPr>
          <a:xfrm>
            <a:off x="4797936" y="8778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1" name="Straight Connector 40">
            <a:extLst>
              <a:ext uri="{FF2B5EF4-FFF2-40B4-BE49-F238E27FC236}">
                <a16:creationId xmlns:a16="http://schemas.microsoft.com/office/drawing/2014/main" id="{D99DCA2D-4A24-4E80-941F-7CF0701C161B}"/>
              </a:ext>
            </a:extLst>
          </p:cNvPr>
          <p:cNvCxnSpPr/>
          <p:nvPr/>
        </p:nvCxnSpPr>
        <p:spPr>
          <a:xfrm>
            <a:off x="5546082" y="8778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2" name="Straight Connector 41">
            <a:extLst>
              <a:ext uri="{FF2B5EF4-FFF2-40B4-BE49-F238E27FC236}">
                <a16:creationId xmlns:a16="http://schemas.microsoft.com/office/drawing/2014/main" id="{0701F8A2-7D0B-4695-AAB7-754F0EDB3D92}"/>
              </a:ext>
            </a:extLst>
          </p:cNvPr>
          <p:cNvCxnSpPr/>
          <p:nvPr/>
        </p:nvCxnSpPr>
        <p:spPr>
          <a:xfrm>
            <a:off x="7007739"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3" name="Straight Connector 42">
            <a:extLst>
              <a:ext uri="{FF2B5EF4-FFF2-40B4-BE49-F238E27FC236}">
                <a16:creationId xmlns:a16="http://schemas.microsoft.com/office/drawing/2014/main" id="{2D643E4A-410E-42D0-8009-E79265DE0446}"/>
              </a:ext>
            </a:extLst>
          </p:cNvPr>
          <p:cNvCxnSpPr/>
          <p:nvPr/>
        </p:nvCxnSpPr>
        <p:spPr>
          <a:xfrm>
            <a:off x="7769737"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
        <p:nvSpPr>
          <p:cNvPr id="15" name="TextBox 14">
            <a:extLst>
              <a:ext uri="{FF2B5EF4-FFF2-40B4-BE49-F238E27FC236}">
                <a16:creationId xmlns:a16="http://schemas.microsoft.com/office/drawing/2014/main" id="{1C2B47B7-7704-4C96-A36F-C6B63999FD67}"/>
              </a:ext>
            </a:extLst>
          </p:cNvPr>
          <p:cNvSpPr txBox="1"/>
          <p:nvPr/>
        </p:nvSpPr>
        <p:spPr>
          <a:xfrm>
            <a:off x="5001491"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$10,000 Min </a:t>
            </a:r>
          </a:p>
          <a:p>
            <a:pPr algn="ctr"/>
            <a:r>
              <a:rPr lang="en-US" sz="1800" dirty="0">
                <a:solidFill>
                  <a:schemeClr val="accent2"/>
                </a:solidFill>
                <a:latin typeface="Oxygen" panose="020B0604020202020204" charset="0"/>
              </a:rPr>
              <a:t>Seller</a:t>
            </a:r>
          </a:p>
        </p:txBody>
      </p:sp>
      <p:sp>
        <p:nvSpPr>
          <p:cNvPr id="48" name="TextBox 47">
            <a:extLst>
              <a:ext uri="{FF2B5EF4-FFF2-40B4-BE49-F238E27FC236}">
                <a16:creationId xmlns:a16="http://schemas.microsoft.com/office/drawing/2014/main" id="{B65301A4-FCF7-41CA-8C18-7F4B9A5BB9E6}"/>
              </a:ext>
            </a:extLst>
          </p:cNvPr>
          <p:cNvSpPr txBox="1"/>
          <p:nvPr/>
        </p:nvSpPr>
        <p:spPr>
          <a:xfrm>
            <a:off x="6442364"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$12,500 Max</a:t>
            </a:r>
          </a:p>
          <a:p>
            <a:pPr algn="ctr"/>
            <a:r>
              <a:rPr lang="en-US" sz="1800" dirty="0">
                <a:solidFill>
                  <a:schemeClr val="accent2"/>
                </a:solidFill>
                <a:latin typeface="Oxygen" panose="020B0604020202020204" charset="0"/>
              </a:rPr>
              <a:t>Buyer</a:t>
            </a:r>
          </a:p>
        </p:txBody>
      </p:sp>
      <p:sp>
        <p:nvSpPr>
          <p:cNvPr id="2" name="TextBox 1">
            <a:extLst>
              <a:ext uri="{FF2B5EF4-FFF2-40B4-BE49-F238E27FC236}">
                <a16:creationId xmlns:a16="http://schemas.microsoft.com/office/drawing/2014/main" id="{FC8FD97C-1B7E-4E7D-99B7-24D9C46F8085}"/>
              </a:ext>
            </a:extLst>
          </p:cNvPr>
          <p:cNvSpPr txBox="1"/>
          <p:nvPr/>
        </p:nvSpPr>
        <p:spPr>
          <a:xfrm>
            <a:off x="2698595" y="4326673"/>
            <a:ext cx="4769005" cy="738664"/>
          </a:xfrm>
          <a:prstGeom prst="rect">
            <a:avLst/>
          </a:prstGeom>
          <a:noFill/>
        </p:spPr>
        <p:txBody>
          <a:bodyPr wrap="square" rtlCol="0">
            <a:spAutoFit/>
          </a:bodyPr>
          <a:lstStyle/>
          <a:p>
            <a:r>
              <a:rPr lang="en-US" dirty="0">
                <a:solidFill>
                  <a:schemeClr val="accent3"/>
                </a:solidFill>
                <a:latin typeface="Oxygen Light" panose="020B0604020202020204" charset="0"/>
              </a:rPr>
              <a:t>While traditionally price focused, you can attempt to value other important parts of your agreement such as NDAs, perpetual access, and authorized users.</a:t>
            </a:r>
          </a:p>
        </p:txBody>
      </p:sp>
    </p:spTree>
    <p:extLst>
      <p:ext uri="{BB962C8B-B14F-4D97-AF65-F5344CB8AC3E}">
        <p14:creationId xmlns:p14="http://schemas.microsoft.com/office/powerpoint/2010/main" val="2447778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Negotiation 201 Series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indent="0">
              <a:buNone/>
            </a:pPr>
            <a:r>
              <a:rPr lang="en-US" dirty="0"/>
              <a:t>BATNA determines the max the buyer is willing to pay in Zone of Possible Agreement.</a:t>
            </a:r>
          </a:p>
          <a:p>
            <a:r>
              <a:rPr lang="en-US" sz="2000" dirty="0"/>
              <a:t>Negotiation 201 </a:t>
            </a:r>
            <a:r>
              <a:rPr lang="en-US" sz="2000" dirty="0">
                <a:hlinkClick r:id="rId3"/>
              </a:rPr>
              <a:t>ZOPA Workshop </a:t>
            </a:r>
            <a:r>
              <a:rPr lang="en-US" sz="2000" dirty="0"/>
              <a:t>explored ZOPA and researching the vendor side of the negotiation.</a:t>
            </a:r>
          </a:p>
          <a:p>
            <a:pPr lvl="1"/>
            <a:r>
              <a:rPr lang="en-US" sz="2000" dirty="0">
                <a:hlinkClick r:id="rId4"/>
              </a:rPr>
              <a:t>Librarian’s Guide to Scholarly Publisher Financial Data</a:t>
            </a:r>
            <a:endParaRPr lang="en-US" sz="2000" dirty="0"/>
          </a:p>
          <a:p>
            <a:pPr lvl="1"/>
            <a:r>
              <a:rPr lang="en-US" sz="2000" dirty="0">
                <a:hlinkClick r:id="rId5"/>
              </a:rPr>
              <a:t>Spreadsheet with Publisher Financial Data (RELX, Wiley, ACS)</a:t>
            </a:r>
            <a:endParaRPr sz="20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701350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81F50F-6C8D-4C6A-B06B-C01F96D10F86}"/>
              </a:ext>
            </a:extLst>
          </p:cNvPr>
          <p:cNvSpPr>
            <a:spLocks noGrp="1"/>
          </p:cNvSpPr>
          <p:nvPr>
            <p:ph type="body" idx="1"/>
          </p:nvPr>
        </p:nvSpPr>
        <p:spPr/>
        <p:txBody>
          <a:bodyPr/>
          <a:lstStyle/>
          <a:p>
            <a:pPr marL="25400" indent="0">
              <a:buNone/>
            </a:pPr>
            <a:r>
              <a:rPr lang="en-US" dirty="0"/>
              <a:t>Help I have no BATNA!”</a:t>
            </a:r>
          </a:p>
          <a:p>
            <a:pPr marL="25400" indent="0">
              <a:buNone/>
            </a:pPr>
            <a:endParaRPr lang="en-US" dirty="0"/>
          </a:p>
          <a:p>
            <a:pPr marL="25400" indent="0">
              <a:buNone/>
            </a:pPr>
            <a:r>
              <a:rPr lang="en-US" sz="2400" i="0" dirty="0"/>
              <a:t>Yes, you do, it’s just not favorable. There is always a BATNA. It may be cancelling and taking heat.  </a:t>
            </a:r>
          </a:p>
          <a:p>
            <a:pPr marL="25400" indent="0">
              <a:buNone/>
            </a:pPr>
            <a:endParaRPr lang="en-US" sz="2400" i="0" dirty="0"/>
          </a:p>
          <a:p>
            <a:pPr marL="25400" indent="0">
              <a:buNone/>
            </a:pPr>
            <a:r>
              <a:rPr lang="en-US" sz="2400" i="0" dirty="0"/>
              <a:t>If your negotiation fails and you signed anyway, you reached agreement.</a:t>
            </a:r>
          </a:p>
        </p:txBody>
      </p:sp>
      <p:sp>
        <p:nvSpPr>
          <p:cNvPr id="3" name="Slide Number Placeholder 2">
            <a:extLst>
              <a:ext uri="{FF2B5EF4-FFF2-40B4-BE49-F238E27FC236}">
                <a16:creationId xmlns:a16="http://schemas.microsoft.com/office/drawing/2014/main" id="{4E3BEF47-8C2F-45B9-BFFA-07115AB08C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Tree>
    <p:extLst>
      <p:ext uri="{BB962C8B-B14F-4D97-AF65-F5344CB8AC3E}">
        <p14:creationId xmlns:p14="http://schemas.microsoft.com/office/powerpoint/2010/main" val="4235047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599" y="1480800"/>
            <a:ext cx="7027873"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Reservation Price</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dirty="0"/>
              <a:t>The bottom line, the point in the negotiation where you can go either way. It is the max that buyer is willing to pay and is informed by the BATNA.​</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3340176659"/>
      </p:ext>
    </p:extLst>
  </p:cSld>
  <p:clrMapOvr>
    <a:masterClrMapping/>
  </p:clrMapOvr>
</p:sld>
</file>

<file path=ppt/theme/theme1.xml><?xml version="1.0" encoding="utf-8"?>
<a:theme xmlns:a="http://schemas.openxmlformats.org/drawingml/2006/main" name="Whitmore template">
  <a:themeElements>
    <a:clrScheme name="Custom 347">
      <a:dk1>
        <a:srgbClr val="011733"/>
      </a:dk1>
      <a:lt1>
        <a:srgbClr val="FFFFFF"/>
      </a:lt1>
      <a:dk2>
        <a:srgbClr val="889597"/>
      </a:dk2>
      <a:lt2>
        <a:srgbClr val="EBEEEA"/>
      </a:lt2>
      <a:accent1>
        <a:srgbClr val="BCF6A7"/>
      </a:accent1>
      <a:accent2>
        <a:srgbClr val="18A88D"/>
      </a:accent2>
      <a:accent3>
        <a:srgbClr val="11606D"/>
      </a:accent3>
      <a:accent4>
        <a:srgbClr val="1A4EB9"/>
      </a:accent4>
      <a:accent5>
        <a:srgbClr val="9E87D8"/>
      </a:accent5>
      <a:accent6>
        <a:srgbClr val="E498C6"/>
      </a:accent6>
      <a:hlink>
        <a:srgbClr val="11606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2496</Words>
  <Application>Microsoft Office PowerPoint</Application>
  <PresentationFormat>On-screen Show (16:9)</PresentationFormat>
  <Paragraphs>262</Paragraphs>
  <Slides>35</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Oxygen</vt:lpstr>
      <vt:lpstr>Oxygen Light</vt:lpstr>
      <vt:lpstr>Zilla Slab SemiBold</vt:lpstr>
      <vt:lpstr>Calibri</vt:lpstr>
      <vt:lpstr>Whitmore template</vt:lpstr>
      <vt:lpstr>Determining BATNA: Analyzing the Value of Packages &amp;  A La Carte Purchasing</vt:lpstr>
      <vt:lpstr>Hello!</vt:lpstr>
      <vt:lpstr>1. Defining BATNA</vt:lpstr>
      <vt:lpstr>Negotiation 101</vt:lpstr>
      <vt:lpstr>BATNA</vt:lpstr>
      <vt:lpstr>ZOPA</vt:lpstr>
      <vt:lpstr>Negotiation 201 Series</vt:lpstr>
      <vt:lpstr>PowerPoint Presentation</vt:lpstr>
      <vt:lpstr>Reservation Price</vt:lpstr>
      <vt:lpstr>Reservation Price &amp; ZOPA</vt:lpstr>
      <vt:lpstr>Best Practices in Using BANTA</vt:lpstr>
      <vt:lpstr>Improving your BATNA</vt:lpstr>
      <vt:lpstr>2. Analysis &amp; Tools</vt:lpstr>
      <vt:lpstr>Helpful Analysis (Not Exhaustive)</vt:lpstr>
      <vt:lpstr>MS Excel</vt:lpstr>
      <vt:lpstr>Example: Cap &amp; Mikey Case Study</vt:lpstr>
      <vt:lpstr>Using collected data determine costs for a la carte</vt:lpstr>
      <vt:lpstr>Unsub</vt:lpstr>
      <vt:lpstr>Coming Soon!</vt:lpstr>
      <vt:lpstr>3. Let’s discuss power</vt:lpstr>
      <vt:lpstr>PowerPoint Presentation</vt:lpstr>
      <vt:lpstr>PowerPoint Presentation</vt:lpstr>
      <vt:lpstr>Strategy #1: Mental Simulation</vt:lpstr>
      <vt:lpstr>If you need help developing your simulation</vt:lpstr>
      <vt:lpstr>Strategy #2: Use If-Then Scenario Planning</vt:lpstr>
      <vt:lpstr>4. Using to your advantage</vt:lpstr>
      <vt:lpstr>Make first offer to set anchor</vt:lpstr>
      <vt:lpstr>Framing</vt:lpstr>
      <vt:lpstr>Always keep BATNA top of mind</vt:lpstr>
      <vt:lpstr>PowerPoint Presentation</vt:lpstr>
      <vt:lpstr>Thanks!</vt:lpstr>
      <vt:lpstr>Appendix</vt:lpstr>
      <vt:lpstr>Cap &amp; Mikey Analysis How-To</vt:lpstr>
      <vt:lpstr>Cap &amp; Mikey Analysis How-To</vt:lpstr>
      <vt:lpstr>Cap &amp; Mikey Analysis How-To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1</cp:revision>
  <dcterms:modified xsi:type="dcterms:W3CDTF">2021-07-26T13:54:57Z</dcterms:modified>
</cp:coreProperties>
</file>