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2"/>
  </p:notesMasterIdLst>
  <p:sldIdLst>
    <p:sldId id="256" r:id="rId2"/>
    <p:sldId id="335" r:id="rId3"/>
    <p:sldId id="336" r:id="rId4"/>
    <p:sldId id="337" r:id="rId5"/>
    <p:sldId id="296" r:id="rId6"/>
    <p:sldId id="338" r:id="rId7"/>
    <p:sldId id="339" r:id="rId8"/>
    <p:sldId id="340" r:id="rId9"/>
    <p:sldId id="297" r:id="rId10"/>
    <p:sldId id="306" r:id="rId11"/>
    <p:sldId id="334" r:id="rId12"/>
    <p:sldId id="307" r:id="rId13"/>
    <p:sldId id="305" r:id="rId14"/>
    <p:sldId id="341" r:id="rId15"/>
    <p:sldId id="342" r:id="rId16"/>
    <p:sldId id="343" r:id="rId17"/>
    <p:sldId id="344" r:id="rId18"/>
    <p:sldId id="345" r:id="rId19"/>
    <p:sldId id="346" r:id="rId20"/>
    <p:sldId id="315" r:id="rId21"/>
  </p:sldIdLst>
  <p:sldSz cx="9144000" cy="5143500" type="screen16x9"/>
  <p:notesSz cx="6858000" cy="9144000"/>
  <p:embeddedFontLst>
    <p:embeddedFont>
      <p:font typeface="Oswald" pitchFamily="2" charset="0"/>
      <p:regular r:id="rId23"/>
      <p:bold r:id="rId24"/>
    </p:embeddedFont>
    <p:embeddedFont>
      <p:font typeface="Oxygen" panose="02000503000000000000" pitchFamily="2" charset="0"/>
      <p:regular r:id="rId25"/>
      <p:bold r:id="rId26"/>
    </p:embeddedFont>
    <p:embeddedFont>
      <p:font typeface="Quantico" panose="020B0604020202020204" charset="0"/>
      <p:regular r:id="rId27"/>
      <p:bold r:id="rId28"/>
      <p:italic r:id="rId29"/>
      <p:boldItalic r:id="rId30"/>
    </p:embeddedFont>
    <p:embeddedFont>
      <p:font typeface="Titillium Web Light" panose="00000400000000000000" pitchFamily="2"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F5B7597-78C8-4F38-81CB-8D1B2DF8406A}" v="4" dt="2024-01-31T19:52:49.145"/>
  </p1510:revLst>
</p1510:revInfo>
</file>

<file path=ppt/tableStyles.xml><?xml version="1.0" encoding="utf-8"?>
<a:tblStyleLst xmlns:a="http://schemas.openxmlformats.org/drawingml/2006/main" def="{25171DD6-2702-4FCF-BC82-B343C2BCD5F6}">
  <a:tblStyle styleId="{25171DD6-2702-4FCF-BC82-B343C2BCD5F6}"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85AF98B6-0896-4745-9ED8-C8CFF3DE4422}"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359" autoAdjust="0"/>
  </p:normalViewPr>
  <p:slideViewPr>
    <p:cSldViewPr snapToGrid="0">
      <p:cViewPr varScale="1">
        <p:scale>
          <a:sx n="107" d="100"/>
          <a:sy n="107" d="100"/>
        </p:scale>
        <p:origin x="16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microsoft.com/office/2016/11/relationships/changesInfo" Target="changesInfos/changesInfo1.xml"/><Relationship Id="rId21" Type="http://schemas.openxmlformats.org/officeDocument/2006/relationships/slide" Target="slides/slide20.xml"/><Relationship Id="rId34"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8F5B7597-78C8-4F38-81CB-8D1B2DF8406A}"/>
    <pc:docChg chg="custSel addSld modSld">
      <pc:chgData name="Macy, Katharine" userId="80e598a2-719b-4f78-bac7-529462b04968" providerId="ADAL" clId="{8F5B7597-78C8-4F38-81CB-8D1B2DF8406A}" dt="2024-02-01T14:47:36.420" v="4283" actId="20577"/>
      <pc:docMkLst>
        <pc:docMk/>
      </pc:docMkLst>
      <pc:sldChg chg="modNotesTx">
        <pc:chgData name="Macy, Katharine" userId="80e598a2-719b-4f78-bac7-529462b04968" providerId="ADAL" clId="{8F5B7597-78C8-4F38-81CB-8D1B2DF8406A}" dt="2024-02-01T14:39:44.835" v="3879" actId="33524"/>
        <pc:sldMkLst>
          <pc:docMk/>
          <pc:sldMk cId="0" sldId="256"/>
        </pc:sldMkLst>
      </pc:sldChg>
      <pc:sldChg chg="modNotesTx">
        <pc:chgData name="Macy, Katharine" userId="80e598a2-719b-4f78-bac7-529462b04968" providerId="ADAL" clId="{8F5B7597-78C8-4F38-81CB-8D1B2DF8406A}" dt="2024-02-01T14:40:35.345" v="3881" actId="20577"/>
        <pc:sldMkLst>
          <pc:docMk/>
          <pc:sldMk cId="2644815781" sldId="296"/>
        </pc:sldMkLst>
      </pc:sldChg>
      <pc:sldChg chg="modNotesTx">
        <pc:chgData name="Macy, Katharine" userId="80e598a2-719b-4f78-bac7-529462b04968" providerId="ADAL" clId="{8F5B7597-78C8-4F38-81CB-8D1B2DF8406A}" dt="2024-02-01T14:41:07.113" v="3882" actId="20577"/>
        <pc:sldMkLst>
          <pc:docMk/>
          <pc:sldMk cId="2432143378" sldId="340"/>
        </pc:sldMkLst>
      </pc:sldChg>
      <pc:sldChg chg="addSp delSp modSp add mod modNotesTx">
        <pc:chgData name="Macy, Katharine" userId="80e598a2-719b-4f78-bac7-529462b04968" providerId="ADAL" clId="{8F5B7597-78C8-4F38-81CB-8D1B2DF8406A}" dt="2024-02-01T14:42:47.155" v="4034" actId="20577"/>
        <pc:sldMkLst>
          <pc:docMk/>
          <pc:sldMk cId="227816435" sldId="341"/>
        </pc:sldMkLst>
        <pc:spChg chg="add mod">
          <ac:chgData name="Macy, Katharine" userId="80e598a2-719b-4f78-bac7-529462b04968" providerId="ADAL" clId="{8F5B7597-78C8-4F38-81CB-8D1B2DF8406A}" dt="2024-01-31T19:53:45.640" v="3098" actId="14100"/>
          <ac:spMkLst>
            <pc:docMk/>
            <pc:sldMk cId="227816435" sldId="341"/>
            <ac:spMk id="8" creationId="{5C922ADA-69BA-6E1A-7BE3-657B5B88E911}"/>
          </ac:spMkLst>
        </pc:spChg>
        <pc:spChg chg="mod">
          <ac:chgData name="Macy, Katharine" userId="80e598a2-719b-4f78-bac7-529462b04968" providerId="ADAL" clId="{8F5B7597-78C8-4F38-81CB-8D1B2DF8406A}" dt="2024-01-31T19:12:54.048" v="32" actId="20577"/>
          <ac:spMkLst>
            <pc:docMk/>
            <pc:sldMk cId="227816435" sldId="341"/>
            <ac:spMk id="91" creationId="{00000000-0000-0000-0000-000000000000}"/>
          </ac:spMkLst>
        </pc:spChg>
        <pc:spChg chg="mod">
          <ac:chgData name="Macy, Katharine" userId="80e598a2-719b-4f78-bac7-529462b04968" providerId="ADAL" clId="{8F5B7597-78C8-4F38-81CB-8D1B2DF8406A}" dt="2024-01-31T19:13:04.712" v="66" actId="20577"/>
          <ac:spMkLst>
            <pc:docMk/>
            <pc:sldMk cId="227816435" sldId="341"/>
            <ac:spMk id="92" creationId="{00000000-0000-0000-0000-000000000000}"/>
          </ac:spMkLst>
        </pc:spChg>
        <pc:grpChg chg="del">
          <ac:chgData name="Macy, Katharine" userId="80e598a2-719b-4f78-bac7-529462b04968" providerId="ADAL" clId="{8F5B7597-78C8-4F38-81CB-8D1B2DF8406A}" dt="2024-01-31T19:52:36.732" v="3083" actId="478"/>
          <ac:grpSpMkLst>
            <pc:docMk/>
            <pc:sldMk cId="227816435" sldId="341"/>
            <ac:grpSpMk id="2" creationId="{08AB4CD0-0B9C-D28F-13E1-ED17320DD76E}"/>
          </ac:grpSpMkLst>
        </pc:grpChg>
        <pc:picChg chg="add del mod">
          <ac:chgData name="Macy, Katharine" userId="80e598a2-719b-4f78-bac7-529462b04968" providerId="ADAL" clId="{8F5B7597-78C8-4F38-81CB-8D1B2DF8406A}" dt="2024-01-31T19:52:46.754" v="3086" actId="478"/>
          <ac:picMkLst>
            <pc:docMk/>
            <pc:sldMk cId="227816435" sldId="341"/>
            <ac:picMk id="7" creationId="{AA2A2912-48BB-87AB-8A23-C4025170BE11}"/>
          </ac:picMkLst>
        </pc:picChg>
      </pc:sldChg>
      <pc:sldChg chg="modSp new mod modNotesTx">
        <pc:chgData name="Macy, Katharine" userId="80e598a2-719b-4f78-bac7-529462b04968" providerId="ADAL" clId="{8F5B7597-78C8-4F38-81CB-8D1B2DF8406A}" dt="2024-02-01T14:44:13.091" v="4187" actId="20577"/>
        <pc:sldMkLst>
          <pc:docMk/>
          <pc:sldMk cId="1575612756" sldId="342"/>
        </pc:sldMkLst>
        <pc:spChg chg="mod">
          <ac:chgData name="Macy, Katharine" userId="80e598a2-719b-4f78-bac7-529462b04968" providerId="ADAL" clId="{8F5B7597-78C8-4F38-81CB-8D1B2DF8406A}" dt="2024-01-31T19:13:50.473" v="149" actId="20577"/>
          <ac:spMkLst>
            <pc:docMk/>
            <pc:sldMk cId="1575612756" sldId="342"/>
            <ac:spMk id="2" creationId="{FCAA79AC-0601-A4A6-7E22-65DD93C6D1A1}"/>
          </ac:spMkLst>
        </pc:spChg>
        <pc:spChg chg="mod">
          <ac:chgData name="Macy, Katharine" userId="80e598a2-719b-4f78-bac7-529462b04968" providerId="ADAL" clId="{8F5B7597-78C8-4F38-81CB-8D1B2DF8406A}" dt="2024-02-01T14:43:17.172" v="4044" actId="20577"/>
          <ac:spMkLst>
            <pc:docMk/>
            <pc:sldMk cId="1575612756" sldId="342"/>
            <ac:spMk id="3" creationId="{B6B201BE-BF33-0946-34B3-EE698B52D557}"/>
          </ac:spMkLst>
        </pc:spChg>
      </pc:sldChg>
      <pc:sldChg chg="modSp new mod modNotesTx">
        <pc:chgData name="Macy, Katharine" userId="80e598a2-719b-4f78-bac7-529462b04968" providerId="ADAL" clId="{8F5B7597-78C8-4F38-81CB-8D1B2DF8406A}" dt="2024-01-31T19:49:56.788" v="3081" actId="5793"/>
        <pc:sldMkLst>
          <pc:docMk/>
          <pc:sldMk cId="3946673935" sldId="343"/>
        </pc:sldMkLst>
        <pc:spChg chg="mod">
          <ac:chgData name="Macy, Katharine" userId="80e598a2-719b-4f78-bac7-529462b04968" providerId="ADAL" clId="{8F5B7597-78C8-4F38-81CB-8D1B2DF8406A}" dt="2024-01-31T19:17:16.532" v="737" actId="20577"/>
          <ac:spMkLst>
            <pc:docMk/>
            <pc:sldMk cId="3946673935" sldId="343"/>
            <ac:spMk id="2" creationId="{F193D97D-32D4-8DFE-8072-1536A7520FB0}"/>
          </ac:spMkLst>
        </pc:spChg>
        <pc:spChg chg="mod">
          <ac:chgData name="Macy, Katharine" userId="80e598a2-719b-4f78-bac7-529462b04968" providerId="ADAL" clId="{8F5B7597-78C8-4F38-81CB-8D1B2DF8406A}" dt="2024-01-31T19:36:30.190" v="2602" actId="20577"/>
          <ac:spMkLst>
            <pc:docMk/>
            <pc:sldMk cId="3946673935" sldId="343"/>
            <ac:spMk id="3" creationId="{182B5D23-BF9B-83BD-ADC1-1711EE1F932B}"/>
          </ac:spMkLst>
        </pc:spChg>
      </pc:sldChg>
      <pc:sldChg chg="modSp new mod modNotesTx">
        <pc:chgData name="Macy, Katharine" userId="80e598a2-719b-4f78-bac7-529462b04968" providerId="ADAL" clId="{8F5B7597-78C8-4F38-81CB-8D1B2DF8406A}" dt="2024-02-01T14:45:59.507" v="4257" actId="20577"/>
        <pc:sldMkLst>
          <pc:docMk/>
          <pc:sldMk cId="3490510712" sldId="344"/>
        </pc:sldMkLst>
        <pc:spChg chg="mod">
          <ac:chgData name="Macy, Katharine" userId="80e598a2-719b-4f78-bac7-529462b04968" providerId="ADAL" clId="{8F5B7597-78C8-4F38-81CB-8D1B2DF8406A}" dt="2024-01-31T19:29:34.010" v="1778" actId="20577"/>
          <ac:spMkLst>
            <pc:docMk/>
            <pc:sldMk cId="3490510712" sldId="344"/>
            <ac:spMk id="2" creationId="{5EF870C8-77BF-13F2-6475-79E439DD0847}"/>
          </ac:spMkLst>
        </pc:spChg>
        <pc:spChg chg="mod">
          <ac:chgData name="Macy, Katharine" userId="80e598a2-719b-4f78-bac7-529462b04968" providerId="ADAL" clId="{8F5B7597-78C8-4F38-81CB-8D1B2DF8406A}" dt="2024-02-01T14:45:59.507" v="4257" actId="20577"/>
          <ac:spMkLst>
            <pc:docMk/>
            <pc:sldMk cId="3490510712" sldId="344"/>
            <ac:spMk id="3" creationId="{AE797098-45CF-4175-FA82-302CB8657F98}"/>
          </ac:spMkLst>
        </pc:spChg>
      </pc:sldChg>
      <pc:sldChg chg="modSp add mod modNotesTx">
        <pc:chgData name="Macy, Katharine" userId="80e598a2-719b-4f78-bac7-529462b04968" providerId="ADAL" clId="{8F5B7597-78C8-4F38-81CB-8D1B2DF8406A}" dt="2024-02-01T14:47:36.420" v="4283" actId="20577"/>
        <pc:sldMkLst>
          <pc:docMk/>
          <pc:sldMk cId="2430174056" sldId="345"/>
        </pc:sldMkLst>
        <pc:spChg chg="mod">
          <ac:chgData name="Macy, Katharine" userId="80e598a2-719b-4f78-bac7-529462b04968" providerId="ADAL" clId="{8F5B7597-78C8-4F38-81CB-8D1B2DF8406A}" dt="2024-01-31T19:30:28.423" v="1849" actId="20577"/>
          <ac:spMkLst>
            <pc:docMk/>
            <pc:sldMk cId="2430174056" sldId="345"/>
            <ac:spMk id="2" creationId="{5EF870C8-77BF-13F2-6475-79E439DD0847}"/>
          </ac:spMkLst>
        </pc:spChg>
        <pc:spChg chg="mod">
          <ac:chgData name="Macy, Katharine" userId="80e598a2-719b-4f78-bac7-529462b04968" providerId="ADAL" clId="{8F5B7597-78C8-4F38-81CB-8D1B2DF8406A}" dt="2024-02-01T14:47:33.460" v="4281" actId="20577"/>
          <ac:spMkLst>
            <pc:docMk/>
            <pc:sldMk cId="2430174056" sldId="345"/>
            <ac:spMk id="3" creationId="{AE797098-45CF-4175-FA82-302CB8657F98}"/>
          </ac:spMkLst>
        </pc:spChg>
      </pc:sldChg>
      <pc:sldChg chg="modSp new mod modNotesTx">
        <pc:chgData name="Macy, Katharine" userId="80e598a2-719b-4f78-bac7-529462b04968" providerId="ADAL" clId="{8F5B7597-78C8-4F38-81CB-8D1B2DF8406A}" dt="2024-01-31T19:39:23.187" v="2988" actId="20577"/>
        <pc:sldMkLst>
          <pc:docMk/>
          <pc:sldMk cId="280867289" sldId="346"/>
        </pc:sldMkLst>
        <pc:spChg chg="mod">
          <ac:chgData name="Macy, Katharine" userId="80e598a2-719b-4f78-bac7-529462b04968" providerId="ADAL" clId="{8F5B7597-78C8-4F38-81CB-8D1B2DF8406A}" dt="2024-01-31T19:38:53.444" v="2882" actId="20577"/>
          <ac:spMkLst>
            <pc:docMk/>
            <pc:sldMk cId="280867289" sldId="346"/>
            <ac:spMk id="2" creationId="{477B96ED-377B-BF2F-3141-6A7CABEF3615}"/>
          </ac:spMkLst>
        </pc:spChg>
        <pc:spChg chg="mod">
          <ac:chgData name="Macy, Katharine" userId="80e598a2-719b-4f78-bac7-529462b04968" providerId="ADAL" clId="{8F5B7597-78C8-4F38-81CB-8D1B2DF8406A}" dt="2024-01-31T19:38:37.793" v="2844" actId="20577"/>
          <ac:spMkLst>
            <pc:docMk/>
            <pc:sldMk cId="280867289" sldId="346"/>
            <ac:spMk id="3" creationId="{CD2F7316-39EF-4445-31CF-C6B78F3FDD59}"/>
          </ac:spMkLst>
        </pc:spChg>
      </pc:sldChg>
    </pc:docChg>
  </pc:docChgLst>
  <pc:docChgLst>
    <pc:chgData name="Macy, Katharine" userId="80e598a2-719b-4f78-bac7-529462b04968" providerId="ADAL" clId="{AF87F5D0-AE01-4B47-9864-9B840C935A73}"/>
    <pc:docChg chg="undo redo custSel addSld delSld modSld sldOrd">
      <pc:chgData name="Macy, Katharine" userId="80e598a2-719b-4f78-bac7-529462b04968" providerId="ADAL" clId="{AF87F5D0-AE01-4B47-9864-9B840C935A73}" dt="2023-08-14T19:30:30.781" v="6869" actId="20577"/>
      <pc:docMkLst>
        <pc:docMk/>
      </pc:docMkLst>
      <pc:sldChg chg="addSp modSp mod modNotesTx">
        <pc:chgData name="Macy, Katharine" userId="80e598a2-719b-4f78-bac7-529462b04968" providerId="ADAL" clId="{AF87F5D0-AE01-4B47-9864-9B840C935A73}" dt="2023-08-08T15:20:25.307" v="6845" actId="313"/>
        <pc:sldMkLst>
          <pc:docMk/>
          <pc:sldMk cId="0" sldId="256"/>
        </pc:sldMkLst>
        <pc:spChg chg="add mod">
          <ac:chgData name="Macy, Katharine" userId="80e598a2-719b-4f78-bac7-529462b04968" providerId="ADAL" clId="{AF87F5D0-AE01-4B47-9864-9B840C935A73}" dt="2023-07-19T20:20:16.123" v="131" actId="1076"/>
          <ac:spMkLst>
            <pc:docMk/>
            <pc:sldMk cId="0" sldId="256"/>
            <ac:spMk id="2" creationId="{A7C59E9E-C4AC-5A90-53D2-691CC5ACEDD7}"/>
          </ac:spMkLst>
        </pc:spChg>
        <pc:spChg chg="mod">
          <ac:chgData name="Macy, Katharine" userId="80e598a2-719b-4f78-bac7-529462b04968" providerId="ADAL" clId="{AF87F5D0-AE01-4B47-9864-9B840C935A73}" dt="2023-07-27T17:49:07.572" v="2535" actId="404"/>
          <ac:spMkLst>
            <pc:docMk/>
            <pc:sldMk cId="0" sldId="256"/>
            <ac:spMk id="86" creationId="{00000000-0000-0000-0000-000000000000}"/>
          </ac:spMkLst>
        </pc:spChg>
        <pc:picChg chg="add mod">
          <ac:chgData name="Macy, Katharine" userId="80e598a2-719b-4f78-bac7-529462b04968" providerId="ADAL" clId="{AF87F5D0-AE01-4B47-9864-9B840C935A73}" dt="2023-07-19T20:20:41.104" v="136" actId="1076"/>
          <ac:picMkLst>
            <pc:docMk/>
            <pc:sldMk cId="0" sldId="256"/>
            <ac:picMk id="4" creationId="{82E170DD-76FA-CB24-1AFC-3EC79BA15AC7}"/>
          </ac:picMkLst>
        </pc:picChg>
      </pc:sldChg>
      <pc:sldChg chg="add del modNotes">
        <pc:chgData name="Macy, Katharine" userId="80e598a2-719b-4f78-bac7-529462b04968" providerId="ADAL" clId="{AF87F5D0-AE01-4B47-9864-9B840C935A73}" dt="2023-07-19T21:08:42.849" v="2254" actId="47"/>
        <pc:sldMkLst>
          <pc:docMk/>
          <pc:sldMk cId="0" sldId="257"/>
        </pc:sldMkLst>
      </pc:sldChg>
      <pc:sldChg chg="add del modNotes">
        <pc:chgData name="Macy, Katharine" userId="80e598a2-719b-4f78-bac7-529462b04968" providerId="ADAL" clId="{AF87F5D0-AE01-4B47-9864-9B840C935A73}" dt="2023-07-19T21:08:42.849" v="2254" actId="47"/>
        <pc:sldMkLst>
          <pc:docMk/>
          <pc:sldMk cId="0" sldId="258"/>
        </pc:sldMkLst>
      </pc:sldChg>
      <pc:sldChg chg="add del modNotes">
        <pc:chgData name="Macy, Katharine" userId="80e598a2-719b-4f78-bac7-529462b04968" providerId="ADAL" clId="{AF87F5D0-AE01-4B47-9864-9B840C935A73}" dt="2023-07-19T21:08:42.849" v="2254" actId="47"/>
        <pc:sldMkLst>
          <pc:docMk/>
          <pc:sldMk cId="0" sldId="259"/>
        </pc:sldMkLst>
      </pc:sldChg>
      <pc:sldChg chg="add del">
        <pc:chgData name="Macy, Katharine" userId="80e598a2-719b-4f78-bac7-529462b04968" providerId="ADAL" clId="{AF87F5D0-AE01-4B47-9864-9B840C935A73}" dt="2023-07-19T21:08:42.849" v="2254" actId="47"/>
        <pc:sldMkLst>
          <pc:docMk/>
          <pc:sldMk cId="0" sldId="260"/>
        </pc:sldMkLst>
      </pc:sldChg>
      <pc:sldChg chg="add del modNotes">
        <pc:chgData name="Macy, Katharine" userId="80e598a2-719b-4f78-bac7-529462b04968" providerId="ADAL" clId="{AF87F5D0-AE01-4B47-9864-9B840C935A73}" dt="2023-07-19T21:08:42.849" v="2254" actId="47"/>
        <pc:sldMkLst>
          <pc:docMk/>
          <pc:sldMk cId="0" sldId="261"/>
        </pc:sldMkLst>
      </pc:sldChg>
      <pc:sldChg chg="add del modNotes">
        <pc:chgData name="Macy, Katharine" userId="80e598a2-719b-4f78-bac7-529462b04968" providerId="ADAL" clId="{AF87F5D0-AE01-4B47-9864-9B840C935A73}" dt="2023-07-19T21:08:42.849" v="2254" actId="47"/>
        <pc:sldMkLst>
          <pc:docMk/>
          <pc:sldMk cId="0" sldId="262"/>
        </pc:sldMkLst>
      </pc:sldChg>
      <pc:sldChg chg="add del modNotes">
        <pc:chgData name="Macy, Katharine" userId="80e598a2-719b-4f78-bac7-529462b04968" providerId="ADAL" clId="{AF87F5D0-AE01-4B47-9864-9B840C935A73}" dt="2023-07-19T21:08:42.849" v="2254" actId="47"/>
        <pc:sldMkLst>
          <pc:docMk/>
          <pc:sldMk cId="0" sldId="263"/>
        </pc:sldMkLst>
      </pc:sldChg>
      <pc:sldChg chg="add del modNotes">
        <pc:chgData name="Macy, Katharine" userId="80e598a2-719b-4f78-bac7-529462b04968" providerId="ADAL" clId="{AF87F5D0-AE01-4B47-9864-9B840C935A73}" dt="2023-07-19T21:08:42.849" v="2254" actId="47"/>
        <pc:sldMkLst>
          <pc:docMk/>
          <pc:sldMk cId="0" sldId="264"/>
        </pc:sldMkLst>
      </pc:sldChg>
      <pc:sldChg chg="add del modNotes">
        <pc:chgData name="Macy, Katharine" userId="80e598a2-719b-4f78-bac7-529462b04968" providerId="ADAL" clId="{AF87F5D0-AE01-4B47-9864-9B840C935A73}" dt="2023-07-19T21:08:42.849" v="2254" actId="47"/>
        <pc:sldMkLst>
          <pc:docMk/>
          <pc:sldMk cId="0" sldId="265"/>
        </pc:sldMkLst>
      </pc:sldChg>
      <pc:sldChg chg="add del modNotes">
        <pc:chgData name="Macy, Katharine" userId="80e598a2-719b-4f78-bac7-529462b04968" providerId="ADAL" clId="{AF87F5D0-AE01-4B47-9864-9B840C935A73}" dt="2023-07-19T21:08:42.849" v="2254" actId="47"/>
        <pc:sldMkLst>
          <pc:docMk/>
          <pc:sldMk cId="0" sldId="266"/>
        </pc:sldMkLst>
      </pc:sldChg>
      <pc:sldChg chg="add del modNotes">
        <pc:chgData name="Macy, Katharine" userId="80e598a2-719b-4f78-bac7-529462b04968" providerId="ADAL" clId="{AF87F5D0-AE01-4B47-9864-9B840C935A73}" dt="2023-07-19T21:08:42.849" v="2254" actId="47"/>
        <pc:sldMkLst>
          <pc:docMk/>
          <pc:sldMk cId="0" sldId="267"/>
        </pc:sldMkLst>
      </pc:sldChg>
      <pc:sldChg chg="add del modNotes">
        <pc:chgData name="Macy, Katharine" userId="80e598a2-719b-4f78-bac7-529462b04968" providerId="ADAL" clId="{AF87F5D0-AE01-4B47-9864-9B840C935A73}" dt="2023-07-19T21:08:42.849" v="2254" actId="47"/>
        <pc:sldMkLst>
          <pc:docMk/>
          <pc:sldMk cId="0" sldId="268"/>
        </pc:sldMkLst>
      </pc:sldChg>
      <pc:sldChg chg="add del modNotes">
        <pc:chgData name="Macy, Katharine" userId="80e598a2-719b-4f78-bac7-529462b04968" providerId="ADAL" clId="{AF87F5D0-AE01-4B47-9864-9B840C935A73}" dt="2023-07-19T21:08:42.849" v="2254" actId="47"/>
        <pc:sldMkLst>
          <pc:docMk/>
          <pc:sldMk cId="0" sldId="269"/>
        </pc:sldMkLst>
      </pc:sldChg>
      <pc:sldChg chg="add del modNotes">
        <pc:chgData name="Macy, Katharine" userId="80e598a2-719b-4f78-bac7-529462b04968" providerId="ADAL" clId="{AF87F5D0-AE01-4B47-9864-9B840C935A73}" dt="2023-07-19T21:08:42.849" v="2254" actId="47"/>
        <pc:sldMkLst>
          <pc:docMk/>
          <pc:sldMk cId="0" sldId="270"/>
        </pc:sldMkLst>
      </pc:sldChg>
      <pc:sldChg chg="add del modNotes">
        <pc:chgData name="Macy, Katharine" userId="80e598a2-719b-4f78-bac7-529462b04968" providerId="ADAL" clId="{AF87F5D0-AE01-4B47-9864-9B840C935A73}" dt="2023-07-19T21:08:42.849" v="2254" actId="47"/>
        <pc:sldMkLst>
          <pc:docMk/>
          <pc:sldMk cId="0" sldId="271"/>
        </pc:sldMkLst>
      </pc:sldChg>
      <pc:sldChg chg="add del modNotes">
        <pc:chgData name="Macy, Katharine" userId="80e598a2-719b-4f78-bac7-529462b04968" providerId="ADAL" clId="{AF87F5D0-AE01-4B47-9864-9B840C935A73}" dt="2023-07-19T21:08:42.849" v="2254" actId="47"/>
        <pc:sldMkLst>
          <pc:docMk/>
          <pc:sldMk cId="0" sldId="272"/>
        </pc:sldMkLst>
      </pc:sldChg>
      <pc:sldChg chg="add del modNotes">
        <pc:chgData name="Macy, Katharine" userId="80e598a2-719b-4f78-bac7-529462b04968" providerId="ADAL" clId="{AF87F5D0-AE01-4B47-9864-9B840C935A73}" dt="2023-07-19T21:08:42.849" v="2254" actId="47"/>
        <pc:sldMkLst>
          <pc:docMk/>
          <pc:sldMk cId="0" sldId="273"/>
        </pc:sldMkLst>
      </pc:sldChg>
      <pc:sldChg chg="add del modNotes">
        <pc:chgData name="Macy, Katharine" userId="80e598a2-719b-4f78-bac7-529462b04968" providerId="ADAL" clId="{AF87F5D0-AE01-4B47-9864-9B840C935A73}" dt="2023-07-19T21:08:42.849" v="2254" actId="47"/>
        <pc:sldMkLst>
          <pc:docMk/>
          <pc:sldMk cId="0" sldId="274"/>
        </pc:sldMkLst>
      </pc:sldChg>
      <pc:sldChg chg="add del modNotes">
        <pc:chgData name="Macy, Katharine" userId="80e598a2-719b-4f78-bac7-529462b04968" providerId="ADAL" clId="{AF87F5D0-AE01-4B47-9864-9B840C935A73}" dt="2023-07-19T21:08:42.849" v="2254" actId="47"/>
        <pc:sldMkLst>
          <pc:docMk/>
          <pc:sldMk cId="0" sldId="275"/>
        </pc:sldMkLst>
      </pc:sldChg>
      <pc:sldChg chg="add del modNotes">
        <pc:chgData name="Macy, Katharine" userId="80e598a2-719b-4f78-bac7-529462b04968" providerId="ADAL" clId="{AF87F5D0-AE01-4B47-9864-9B840C935A73}" dt="2023-07-19T21:08:42.849" v="2254" actId="47"/>
        <pc:sldMkLst>
          <pc:docMk/>
          <pc:sldMk cId="0" sldId="276"/>
        </pc:sldMkLst>
      </pc:sldChg>
      <pc:sldChg chg="add del modNotes">
        <pc:chgData name="Macy, Katharine" userId="80e598a2-719b-4f78-bac7-529462b04968" providerId="ADAL" clId="{AF87F5D0-AE01-4B47-9864-9B840C935A73}" dt="2023-07-19T21:08:42.849" v="2254" actId="47"/>
        <pc:sldMkLst>
          <pc:docMk/>
          <pc:sldMk cId="0" sldId="277"/>
        </pc:sldMkLst>
      </pc:sldChg>
      <pc:sldChg chg="add del modNotes">
        <pc:chgData name="Macy, Katharine" userId="80e598a2-719b-4f78-bac7-529462b04968" providerId="ADAL" clId="{AF87F5D0-AE01-4B47-9864-9B840C935A73}" dt="2023-07-19T21:08:42.849" v="2254" actId="47"/>
        <pc:sldMkLst>
          <pc:docMk/>
          <pc:sldMk cId="0" sldId="278"/>
        </pc:sldMkLst>
      </pc:sldChg>
      <pc:sldChg chg="add del modNotes">
        <pc:chgData name="Macy, Katharine" userId="80e598a2-719b-4f78-bac7-529462b04968" providerId="ADAL" clId="{AF87F5D0-AE01-4B47-9864-9B840C935A73}" dt="2023-07-19T21:08:42.849" v="2254" actId="47"/>
        <pc:sldMkLst>
          <pc:docMk/>
          <pc:sldMk cId="0" sldId="279"/>
        </pc:sldMkLst>
      </pc:sldChg>
      <pc:sldChg chg="add del modNotes">
        <pc:chgData name="Macy, Katharine" userId="80e598a2-719b-4f78-bac7-529462b04968" providerId="ADAL" clId="{AF87F5D0-AE01-4B47-9864-9B840C935A73}" dt="2023-07-19T21:08:42.849" v="2254" actId="47"/>
        <pc:sldMkLst>
          <pc:docMk/>
          <pc:sldMk cId="0" sldId="280"/>
        </pc:sldMkLst>
      </pc:sldChg>
      <pc:sldChg chg="add del">
        <pc:chgData name="Macy, Katharine" userId="80e598a2-719b-4f78-bac7-529462b04968" providerId="ADAL" clId="{AF87F5D0-AE01-4B47-9864-9B840C935A73}" dt="2023-07-19T21:08:42.849" v="2254" actId="47"/>
        <pc:sldMkLst>
          <pc:docMk/>
          <pc:sldMk cId="0" sldId="281"/>
        </pc:sldMkLst>
      </pc:sldChg>
      <pc:sldChg chg="add del modNotes">
        <pc:chgData name="Macy, Katharine" userId="80e598a2-719b-4f78-bac7-529462b04968" providerId="ADAL" clId="{AF87F5D0-AE01-4B47-9864-9B840C935A73}" dt="2023-07-19T21:08:42.849" v="2254" actId="47"/>
        <pc:sldMkLst>
          <pc:docMk/>
          <pc:sldMk cId="0" sldId="282"/>
        </pc:sldMkLst>
      </pc:sldChg>
      <pc:sldChg chg="add del modNotes">
        <pc:chgData name="Macy, Katharine" userId="80e598a2-719b-4f78-bac7-529462b04968" providerId="ADAL" clId="{AF87F5D0-AE01-4B47-9864-9B840C935A73}" dt="2023-07-19T21:08:42.849" v="2254" actId="47"/>
        <pc:sldMkLst>
          <pc:docMk/>
          <pc:sldMk cId="0" sldId="283"/>
        </pc:sldMkLst>
      </pc:sldChg>
      <pc:sldChg chg="add del modNotes">
        <pc:chgData name="Macy, Katharine" userId="80e598a2-719b-4f78-bac7-529462b04968" providerId="ADAL" clId="{AF87F5D0-AE01-4B47-9864-9B840C935A73}" dt="2023-07-19T21:08:42.849" v="2254" actId="47"/>
        <pc:sldMkLst>
          <pc:docMk/>
          <pc:sldMk cId="0" sldId="284"/>
        </pc:sldMkLst>
      </pc:sldChg>
      <pc:sldChg chg="add del modNotes">
        <pc:chgData name="Macy, Katharine" userId="80e598a2-719b-4f78-bac7-529462b04968" providerId="ADAL" clId="{AF87F5D0-AE01-4B47-9864-9B840C935A73}" dt="2023-07-19T21:08:42.849" v="2254" actId="47"/>
        <pc:sldMkLst>
          <pc:docMk/>
          <pc:sldMk cId="0" sldId="285"/>
        </pc:sldMkLst>
      </pc:sldChg>
      <pc:sldChg chg="add del modNotes">
        <pc:chgData name="Macy, Katharine" userId="80e598a2-719b-4f78-bac7-529462b04968" providerId="ADAL" clId="{AF87F5D0-AE01-4B47-9864-9B840C935A73}" dt="2023-07-19T21:08:42.849" v="2254" actId="47"/>
        <pc:sldMkLst>
          <pc:docMk/>
          <pc:sldMk cId="0" sldId="286"/>
        </pc:sldMkLst>
      </pc:sldChg>
      <pc:sldChg chg="add del modNotes">
        <pc:chgData name="Macy, Katharine" userId="80e598a2-719b-4f78-bac7-529462b04968" providerId="ADAL" clId="{AF87F5D0-AE01-4B47-9864-9B840C935A73}" dt="2023-07-19T21:08:42.849" v="2254" actId="47"/>
        <pc:sldMkLst>
          <pc:docMk/>
          <pc:sldMk cId="0" sldId="287"/>
        </pc:sldMkLst>
      </pc:sldChg>
      <pc:sldChg chg="add del modNotes">
        <pc:chgData name="Macy, Katharine" userId="80e598a2-719b-4f78-bac7-529462b04968" providerId="ADAL" clId="{AF87F5D0-AE01-4B47-9864-9B840C935A73}" dt="2023-07-19T21:08:42.849" v="2254" actId="47"/>
        <pc:sldMkLst>
          <pc:docMk/>
          <pc:sldMk cId="0" sldId="288"/>
        </pc:sldMkLst>
      </pc:sldChg>
      <pc:sldChg chg="add del modNotes">
        <pc:chgData name="Macy, Katharine" userId="80e598a2-719b-4f78-bac7-529462b04968" providerId="ADAL" clId="{AF87F5D0-AE01-4B47-9864-9B840C935A73}" dt="2023-07-19T21:08:42.849" v="2254" actId="47"/>
        <pc:sldMkLst>
          <pc:docMk/>
          <pc:sldMk cId="0" sldId="289"/>
        </pc:sldMkLst>
      </pc:sldChg>
      <pc:sldChg chg="add del modNotes">
        <pc:chgData name="Macy, Katharine" userId="80e598a2-719b-4f78-bac7-529462b04968" providerId="ADAL" clId="{AF87F5D0-AE01-4B47-9864-9B840C935A73}" dt="2023-07-19T21:08:42.849" v="2254" actId="47"/>
        <pc:sldMkLst>
          <pc:docMk/>
          <pc:sldMk cId="0" sldId="290"/>
        </pc:sldMkLst>
      </pc:sldChg>
      <pc:sldChg chg="add del modNotes">
        <pc:chgData name="Macy, Katharine" userId="80e598a2-719b-4f78-bac7-529462b04968" providerId="ADAL" clId="{AF87F5D0-AE01-4B47-9864-9B840C935A73}" dt="2023-07-19T21:08:42.849" v="2254" actId="47"/>
        <pc:sldMkLst>
          <pc:docMk/>
          <pc:sldMk cId="0" sldId="291"/>
        </pc:sldMkLst>
      </pc:sldChg>
      <pc:sldChg chg="add del modNotes">
        <pc:chgData name="Macy, Katharine" userId="80e598a2-719b-4f78-bac7-529462b04968" providerId="ADAL" clId="{AF87F5D0-AE01-4B47-9864-9B840C935A73}" dt="2023-07-19T21:08:42.849" v="2254" actId="47"/>
        <pc:sldMkLst>
          <pc:docMk/>
          <pc:sldMk cId="0" sldId="292"/>
        </pc:sldMkLst>
      </pc:sldChg>
      <pc:sldChg chg="add del modNotes">
        <pc:chgData name="Macy, Katharine" userId="80e598a2-719b-4f78-bac7-529462b04968" providerId="ADAL" clId="{AF87F5D0-AE01-4B47-9864-9B840C935A73}" dt="2023-07-19T21:08:42.849" v="2254" actId="47"/>
        <pc:sldMkLst>
          <pc:docMk/>
          <pc:sldMk cId="0" sldId="293"/>
        </pc:sldMkLst>
      </pc:sldChg>
      <pc:sldChg chg="add del">
        <pc:chgData name="Macy, Katharine" userId="80e598a2-719b-4f78-bac7-529462b04968" providerId="ADAL" clId="{AF87F5D0-AE01-4B47-9864-9B840C935A73}" dt="2023-07-19T21:08:42.849" v="2254" actId="47"/>
        <pc:sldMkLst>
          <pc:docMk/>
          <pc:sldMk cId="0" sldId="294"/>
        </pc:sldMkLst>
      </pc:sldChg>
      <pc:sldChg chg="modSp add del mod modAnim modNotesTx">
        <pc:chgData name="Macy, Katharine" userId="80e598a2-719b-4f78-bac7-529462b04968" providerId="ADAL" clId="{AF87F5D0-AE01-4B47-9864-9B840C935A73}" dt="2023-07-19T21:07:23.868" v="2187" actId="47"/>
        <pc:sldMkLst>
          <pc:docMk/>
          <pc:sldMk cId="2604734300" sldId="295"/>
        </pc:sldMkLst>
        <pc:spChg chg="mod">
          <ac:chgData name="Macy, Katharine" userId="80e598a2-719b-4f78-bac7-529462b04968" providerId="ADAL" clId="{AF87F5D0-AE01-4B47-9864-9B840C935A73}" dt="2023-07-19T20:22:31.698" v="187" actId="20577"/>
          <ac:spMkLst>
            <pc:docMk/>
            <pc:sldMk cId="2604734300" sldId="295"/>
            <ac:spMk id="124" creationId="{00000000-0000-0000-0000-000000000000}"/>
          </ac:spMkLst>
        </pc:spChg>
        <pc:spChg chg="mod">
          <ac:chgData name="Macy, Katharine" userId="80e598a2-719b-4f78-bac7-529462b04968" providerId="ADAL" clId="{AF87F5D0-AE01-4B47-9864-9B840C935A73}" dt="2023-07-19T20:29:18.785" v="691" actId="20577"/>
          <ac:spMkLst>
            <pc:docMk/>
            <pc:sldMk cId="2604734300" sldId="295"/>
            <ac:spMk id="125" creationId="{00000000-0000-0000-0000-000000000000}"/>
          </ac:spMkLst>
        </pc:spChg>
      </pc:sldChg>
      <pc:sldChg chg="addSp modSp add mod ord modNotesTx">
        <pc:chgData name="Macy, Katharine" userId="80e598a2-719b-4f78-bac7-529462b04968" providerId="ADAL" clId="{AF87F5D0-AE01-4B47-9864-9B840C935A73}" dt="2023-08-08T15:24:04.777" v="6849" actId="20577"/>
        <pc:sldMkLst>
          <pc:docMk/>
          <pc:sldMk cId="2644815781" sldId="296"/>
        </pc:sldMkLst>
        <pc:spChg chg="add mod">
          <ac:chgData name="Macy, Katharine" userId="80e598a2-719b-4f78-bac7-529462b04968" providerId="ADAL" clId="{AF87F5D0-AE01-4B47-9864-9B840C935A73}" dt="2023-07-19T21:07:11.058" v="2185" actId="1076"/>
          <ac:spMkLst>
            <pc:docMk/>
            <pc:sldMk cId="2644815781" sldId="296"/>
            <ac:spMk id="2" creationId="{DFC9AD5E-1D69-1D3B-A804-0615C72E6320}"/>
          </ac:spMkLst>
        </pc:spChg>
        <pc:spChg chg="mod">
          <ac:chgData name="Macy, Katharine" userId="80e598a2-719b-4f78-bac7-529462b04968" providerId="ADAL" clId="{AF87F5D0-AE01-4B47-9864-9B840C935A73}" dt="2023-07-19T21:06:50.452" v="2181"/>
          <ac:spMkLst>
            <pc:docMk/>
            <pc:sldMk cId="2644815781" sldId="296"/>
            <ac:spMk id="4" creationId="{6B911CFE-966E-8C86-4FED-1A97B961C2F6}"/>
          </ac:spMkLst>
        </pc:spChg>
        <pc:spChg chg="mod">
          <ac:chgData name="Macy, Katharine" userId="80e598a2-719b-4f78-bac7-529462b04968" providerId="ADAL" clId="{AF87F5D0-AE01-4B47-9864-9B840C935A73}" dt="2023-07-19T21:06:50.452" v="2181"/>
          <ac:spMkLst>
            <pc:docMk/>
            <pc:sldMk cId="2644815781" sldId="296"/>
            <ac:spMk id="5" creationId="{12A45B1B-F157-CE99-207C-4169BDEE9B5C}"/>
          </ac:spMkLst>
        </pc:spChg>
        <pc:spChg chg="mod">
          <ac:chgData name="Macy, Katharine" userId="80e598a2-719b-4f78-bac7-529462b04968" providerId="ADAL" clId="{AF87F5D0-AE01-4B47-9864-9B840C935A73}" dt="2023-07-19T20:53:37.668" v="1418" actId="207"/>
          <ac:spMkLst>
            <pc:docMk/>
            <pc:sldMk cId="2644815781" sldId="296"/>
            <ac:spMk id="124" creationId="{00000000-0000-0000-0000-000000000000}"/>
          </ac:spMkLst>
        </pc:spChg>
        <pc:spChg chg="mod">
          <ac:chgData name="Macy, Katharine" userId="80e598a2-719b-4f78-bac7-529462b04968" providerId="ADAL" clId="{AF87F5D0-AE01-4B47-9864-9B840C935A73}" dt="2023-08-08T15:24:04.777" v="6849" actId="20577"/>
          <ac:spMkLst>
            <pc:docMk/>
            <pc:sldMk cId="2644815781" sldId="296"/>
            <ac:spMk id="125" creationId="{00000000-0000-0000-0000-000000000000}"/>
          </ac:spMkLst>
        </pc:spChg>
        <pc:grpChg chg="add mod">
          <ac:chgData name="Macy, Katharine" userId="80e598a2-719b-4f78-bac7-529462b04968" providerId="ADAL" clId="{AF87F5D0-AE01-4B47-9864-9B840C935A73}" dt="2023-07-19T21:07:13.748" v="2186" actId="1076"/>
          <ac:grpSpMkLst>
            <pc:docMk/>
            <pc:sldMk cId="2644815781" sldId="296"/>
            <ac:grpSpMk id="3" creationId="{E4E7DB07-2865-AD2E-B8D9-0A885F2C7832}"/>
          </ac:grpSpMkLst>
        </pc:grpChg>
      </pc:sldChg>
      <pc:sldChg chg="addSp modSp mod modNotesTx">
        <pc:chgData name="Macy, Katharine" userId="80e598a2-719b-4f78-bac7-529462b04968" providerId="ADAL" clId="{AF87F5D0-AE01-4B47-9864-9B840C935A73}" dt="2023-07-27T18:04:35.403" v="5209" actId="20577"/>
        <pc:sldMkLst>
          <pc:docMk/>
          <pc:sldMk cId="362374556" sldId="297"/>
        </pc:sldMkLst>
        <pc:spChg chg="mod">
          <ac:chgData name="Macy, Katharine" userId="80e598a2-719b-4f78-bac7-529462b04968" providerId="ADAL" clId="{AF87F5D0-AE01-4B47-9864-9B840C935A73}" dt="2023-07-19T20:48:10.317" v="1017"/>
          <ac:spMkLst>
            <pc:docMk/>
            <pc:sldMk cId="362374556" sldId="297"/>
            <ac:spMk id="3" creationId="{F3E5FFEB-F8AD-899A-8598-C506B985AE78}"/>
          </ac:spMkLst>
        </pc:spChg>
        <pc:spChg chg="mod">
          <ac:chgData name="Macy, Katharine" userId="80e598a2-719b-4f78-bac7-529462b04968" providerId="ADAL" clId="{AF87F5D0-AE01-4B47-9864-9B840C935A73}" dt="2023-07-19T20:48:10.317" v="1017"/>
          <ac:spMkLst>
            <pc:docMk/>
            <pc:sldMk cId="362374556" sldId="297"/>
            <ac:spMk id="4" creationId="{EAD6999D-AD01-40CA-61B3-789E2948ADC6}"/>
          </ac:spMkLst>
        </pc:spChg>
        <pc:spChg chg="mod">
          <ac:chgData name="Macy, Katharine" userId="80e598a2-719b-4f78-bac7-529462b04968" providerId="ADAL" clId="{AF87F5D0-AE01-4B47-9864-9B840C935A73}" dt="2023-07-19T20:48:10.317" v="1017"/>
          <ac:spMkLst>
            <pc:docMk/>
            <pc:sldMk cId="362374556" sldId="297"/>
            <ac:spMk id="5" creationId="{FB3E73E7-CAA2-0107-0EED-9B7464777DC1}"/>
          </ac:spMkLst>
        </pc:spChg>
        <pc:spChg chg="mod">
          <ac:chgData name="Macy, Katharine" userId="80e598a2-719b-4f78-bac7-529462b04968" providerId="ADAL" clId="{AF87F5D0-AE01-4B47-9864-9B840C935A73}" dt="2023-07-19T20:48:10.317" v="1017"/>
          <ac:spMkLst>
            <pc:docMk/>
            <pc:sldMk cId="362374556" sldId="297"/>
            <ac:spMk id="6" creationId="{A3E24654-3BE4-FE9E-D758-721D7EB73A0B}"/>
          </ac:spMkLst>
        </pc:spChg>
        <pc:spChg chg="mod">
          <ac:chgData name="Macy, Katharine" userId="80e598a2-719b-4f78-bac7-529462b04968" providerId="ADAL" clId="{AF87F5D0-AE01-4B47-9864-9B840C935A73}" dt="2023-07-19T20:57:14.451" v="1736" actId="20577"/>
          <ac:spMkLst>
            <pc:docMk/>
            <pc:sldMk cId="362374556" sldId="297"/>
            <ac:spMk id="91" creationId="{00000000-0000-0000-0000-000000000000}"/>
          </ac:spMkLst>
        </pc:spChg>
        <pc:spChg chg="mod">
          <ac:chgData name="Macy, Katharine" userId="80e598a2-719b-4f78-bac7-529462b04968" providerId="ADAL" clId="{AF87F5D0-AE01-4B47-9864-9B840C935A73}" dt="2023-07-19T20:35:07.299" v="963" actId="1076"/>
          <ac:spMkLst>
            <pc:docMk/>
            <pc:sldMk cId="362374556" sldId="297"/>
            <ac:spMk id="92" creationId="{00000000-0000-0000-0000-000000000000}"/>
          </ac:spMkLst>
        </pc:spChg>
        <pc:grpChg chg="add mod">
          <ac:chgData name="Macy, Katharine" userId="80e598a2-719b-4f78-bac7-529462b04968" providerId="ADAL" clId="{AF87F5D0-AE01-4B47-9864-9B840C935A73}" dt="2023-07-19T20:50:20.588" v="1059" actId="14100"/>
          <ac:grpSpMkLst>
            <pc:docMk/>
            <pc:sldMk cId="362374556" sldId="297"/>
            <ac:grpSpMk id="2" creationId="{08AB4CD0-0B9C-D28F-13E1-ED17320DD76E}"/>
          </ac:grpSpMkLst>
        </pc:grpChg>
      </pc:sldChg>
      <pc:sldChg chg="modSp mod modNotesTx">
        <pc:chgData name="Macy, Katharine" userId="80e598a2-719b-4f78-bac7-529462b04968" providerId="ADAL" clId="{AF87F5D0-AE01-4B47-9864-9B840C935A73}" dt="2023-07-27T18:20:08.634" v="6801" actId="20577"/>
        <pc:sldMkLst>
          <pc:docMk/>
          <pc:sldMk cId="1626478804" sldId="305"/>
        </pc:sldMkLst>
        <pc:spChg chg="mod">
          <ac:chgData name="Macy, Katharine" userId="80e598a2-719b-4f78-bac7-529462b04968" providerId="ADAL" clId="{AF87F5D0-AE01-4B47-9864-9B840C935A73}" dt="2023-07-19T20:40:09.764" v="1005" actId="1076"/>
          <ac:spMkLst>
            <pc:docMk/>
            <pc:sldMk cId="1626478804" sldId="305"/>
            <ac:spMk id="147" creationId="{00000000-0000-0000-0000-000000000000}"/>
          </ac:spMkLst>
        </pc:spChg>
        <pc:spChg chg="mod">
          <ac:chgData name="Macy, Katharine" userId="80e598a2-719b-4f78-bac7-529462b04968" providerId="ADAL" clId="{AF87F5D0-AE01-4B47-9864-9B840C935A73}" dt="2023-07-19T20:40:16.582" v="1007" actId="14100"/>
          <ac:spMkLst>
            <pc:docMk/>
            <pc:sldMk cId="1626478804" sldId="305"/>
            <ac:spMk id="148" creationId="{00000000-0000-0000-0000-000000000000}"/>
          </ac:spMkLst>
        </pc:spChg>
      </pc:sldChg>
      <pc:sldChg chg="modSp mod modNotesTx">
        <pc:chgData name="Macy, Katharine" userId="80e598a2-719b-4f78-bac7-529462b04968" providerId="ADAL" clId="{AF87F5D0-AE01-4B47-9864-9B840C935A73}" dt="2023-07-27T18:15:07.629" v="6319" actId="20577"/>
        <pc:sldMkLst>
          <pc:docMk/>
          <pc:sldMk cId="3202115690" sldId="306"/>
        </pc:sldMkLst>
        <pc:spChg chg="mod">
          <ac:chgData name="Macy, Katharine" userId="80e598a2-719b-4f78-bac7-529462b04968" providerId="ADAL" clId="{AF87F5D0-AE01-4B47-9864-9B840C935A73}" dt="2023-07-19T20:35:47.983" v="964" actId="207"/>
          <ac:spMkLst>
            <pc:docMk/>
            <pc:sldMk cId="3202115690" sldId="306"/>
            <ac:spMk id="7" creationId="{5D3E27E6-9175-459C-A50D-02B7948D33F3}"/>
          </ac:spMkLst>
        </pc:spChg>
      </pc:sldChg>
      <pc:sldChg chg="modSp del mod">
        <pc:chgData name="Macy, Katharine" userId="80e598a2-719b-4f78-bac7-529462b04968" providerId="ADAL" clId="{AF87F5D0-AE01-4B47-9864-9B840C935A73}" dt="2023-07-19T20:22:18.200" v="161" actId="47"/>
        <pc:sldMkLst>
          <pc:docMk/>
          <pc:sldMk cId="662330912" sldId="307"/>
        </pc:sldMkLst>
        <pc:spChg chg="mod">
          <ac:chgData name="Macy, Katharine" userId="80e598a2-719b-4f78-bac7-529462b04968" providerId="ADAL" clId="{AF87F5D0-AE01-4B47-9864-9B840C935A73}" dt="2023-07-19T20:21:58.891" v="160" actId="20577"/>
          <ac:spMkLst>
            <pc:docMk/>
            <pc:sldMk cId="662330912" sldId="307"/>
            <ac:spMk id="108" creationId="{00000000-0000-0000-0000-000000000000}"/>
          </ac:spMkLst>
        </pc:spChg>
        <pc:spChg chg="mod">
          <ac:chgData name="Macy, Katharine" userId="80e598a2-719b-4f78-bac7-529462b04968" providerId="ADAL" clId="{AF87F5D0-AE01-4B47-9864-9B840C935A73}" dt="2023-07-19T20:21:29.427" v="137" actId="207"/>
          <ac:spMkLst>
            <pc:docMk/>
            <pc:sldMk cId="662330912" sldId="307"/>
            <ac:spMk id="109" creationId="{00000000-0000-0000-0000-000000000000}"/>
          </ac:spMkLst>
        </pc:spChg>
      </pc:sldChg>
      <pc:sldChg chg="modSp mod modNotesTx">
        <pc:chgData name="Macy, Katharine" userId="80e598a2-719b-4f78-bac7-529462b04968" providerId="ADAL" clId="{AF87F5D0-AE01-4B47-9864-9B840C935A73}" dt="2023-08-14T19:30:30.781" v="6869" actId="20577"/>
        <pc:sldMkLst>
          <pc:docMk/>
          <pc:sldMk cId="2082805276" sldId="307"/>
        </pc:sldMkLst>
        <pc:spChg chg="mod">
          <ac:chgData name="Macy, Katharine" userId="80e598a2-719b-4f78-bac7-529462b04968" providerId="ADAL" clId="{AF87F5D0-AE01-4B47-9864-9B840C935A73}" dt="2023-07-19T20:36:28.090" v="971" actId="1076"/>
          <ac:spMkLst>
            <pc:docMk/>
            <pc:sldMk cId="2082805276" sldId="307"/>
            <ac:spMk id="103" creationId="{00000000-0000-0000-0000-000000000000}"/>
          </ac:spMkLst>
        </pc:spChg>
        <pc:spChg chg="mod">
          <ac:chgData name="Macy, Katharine" userId="80e598a2-719b-4f78-bac7-529462b04968" providerId="ADAL" clId="{AF87F5D0-AE01-4B47-9864-9B840C935A73}" dt="2023-07-27T18:15:51.623" v="6361" actId="20577"/>
          <ac:spMkLst>
            <pc:docMk/>
            <pc:sldMk cId="2082805276" sldId="307"/>
            <ac:spMk id="104" creationId="{00000000-0000-0000-0000-000000000000}"/>
          </ac:spMkLst>
        </pc:spChg>
      </pc:sldChg>
      <pc:sldChg chg="modSp add mod modNotesTx">
        <pc:chgData name="Macy, Katharine" userId="80e598a2-719b-4f78-bac7-529462b04968" providerId="ADAL" clId="{AF87F5D0-AE01-4B47-9864-9B840C935A73}" dt="2023-07-27T18:21:06.105" v="6844" actId="20577"/>
        <pc:sldMkLst>
          <pc:docMk/>
          <pc:sldMk cId="660667588" sldId="315"/>
        </pc:sldMkLst>
        <pc:spChg chg="mod">
          <ac:chgData name="Macy, Katharine" userId="80e598a2-719b-4f78-bac7-529462b04968" providerId="ADAL" clId="{AF87F5D0-AE01-4B47-9864-9B840C935A73}" dt="2023-07-19T20:45:58.276" v="1010" actId="1076"/>
          <ac:spMkLst>
            <pc:docMk/>
            <pc:sldMk cId="660667588" sldId="315"/>
            <ac:spMk id="476" creationId="{00000000-0000-0000-0000-000000000000}"/>
          </ac:spMkLst>
        </pc:spChg>
        <pc:spChg chg="mod">
          <ac:chgData name="Macy, Katharine" userId="80e598a2-719b-4f78-bac7-529462b04968" providerId="ADAL" clId="{AF87F5D0-AE01-4B47-9864-9B840C935A73}" dt="2023-07-19T20:46:05.613" v="1012" actId="14100"/>
          <ac:spMkLst>
            <pc:docMk/>
            <pc:sldMk cId="660667588" sldId="315"/>
            <ac:spMk id="477" creationId="{00000000-0000-0000-0000-000000000000}"/>
          </ac:spMkLst>
        </pc:spChg>
      </pc:sldChg>
      <pc:sldChg chg="modSp mod modNotesTx">
        <pc:chgData name="Macy, Katharine" userId="80e598a2-719b-4f78-bac7-529462b04968" providerId="ADAL" clId="{AF87F5D0-AE01-4B47-9864-9B840C935A73}" dt="2023-08-14T19:30:17.843" v="6868" actId="20577"/>
        <pc:sldMkLst>
          <pc:docMk/>
          <pc:sldMk cId="3679333857" sldId="334"/>
        </pc:sldMkLst>
        <pc:spChg chg="mod">
          <ac:chgData name="Macy, Katharine" userId="80e598a2-719b-4f78-bac7-529462b04968" providerId="ADAL" clId="{AF87F5D0-AE01-4B47-9864-9B840C935A73}" dt="2023-07-27T18:13:01.959" v="6008" actId="20577"/>
          <ac:spMkLst>
            <pc:docMk/>
            <pc:sldMk cId="3679333857" sldId="334"/>
            <ac:spMk id="3" creationId="{2BE08916-20F3-4DCE-8CCF-C261CF127A5C}"/>
          </ac:spMkLst>
        </pc:spChg>
      </pc:sldChg>
      <pc:sldChg chg="addSp delSp modSp add mod modNotesTx">
        <pc:chgData name="Macy, Katharine" userId="80e598a2-719b-4f78-bac7-529462b04968" providerId="ADAL" clId="{AF87F5D0-AE01-4B47-9864-9B840C935A73}" dt="2023-08-08T15:24:15.625" v="6865" actId="20577"/>
        <pc:sldMkLst>
          <pc:docMk/>
          <pc:sldMk cId="3919158898" sldId="335"/>
        </pc:sldMkLst>
        <pc:spChg chg="add mod">
          <ac:chgData name="Macy, Katharine" userId="80e598a2-719b-4f78-bac7-529462b04968" providerId="ADAL" clId="{AF87F5D0-AE01-4B47-9864-9B840C935A73}" dt="2023-07-19T20:47:30.820" v="1016" actId="14100"/>
          <ac:spMkLst>
            <pc:docMk/>
            <pc:sldMk cId="3919158898" sldId="335"/>
            <ac:spMk id="2" creationId="{C4F1D75F-9813-FB46-C8F7-5859F38A5A48}"/>
          </ac:spMkLst>
        </pc:spChg>
        <pc:spChg chg="mod">
          <ac:chgData name="Macy, Katharine" userId="80e598a2-719b-4f78-bac7-529462b04968" providerId="ADAL" clId="{AF87F5D0-AE01-4B47-9864-9B840C935A73}" dt="2023-07-19T20:34:27.659" v="924" actId="20577"/>
          <ac:spMkLst>
            <pc:docMk/>
            <pc:sldMk cId="3919158898" sldId="335"/>
            <ac:spMk id="115" creationId="{00000000-0000-0000-0000-000000000000}"/>
          </ac:spMkLst>
        </pc:spChg>
        <pc:spChg chg="mod">
          <ac:chgData name="Macy, Katharine" userId="80e598a2-719b-4f78-bac7-529462b04968" providerId="ADAL" clId="{AF87F5D0-AE01-4B47-9864-9B840C935A73}" dt="2023-07-19T20:56:51.248" v="1734" actId="20577"/>
          <ac:spMkLst>
            <pc:docMk/>
            <pc:sldMk cId="3919158898" sldId="335"/>
            <ac:spMk id="116" creationId="{00000000-0000-0000-0000-000000000000}"/>
          </ac:spMkLst>
        </pc:spChg>
        <pc:grpChg chg="del">
          <ac:chgData name="Macy, Katharine" userId="80e598a2-719b-4f78-bac7-529462b04968" providerId="ADAL" clId="{AF87F5D0-AE01-4B47-9864-9B840C935A73}" dt="2023-07-19T20:46:31.719" v="1013" actId="478"/>
          <ac:grpSpMkLst>
            <pc:docMk/>
            <pc:sldMk cId="3919158898" sldId="335"/>
            <ac:grpSpMk id="117" creationId="{00000000-0000-0000-0000-000000000000}"/>
          </ac:grpSpMkLst>
        </pc:grpChg>
      </pc:sldChg>
      <pc:sldChg chg="addSp delSp modSp add mod setBg modNotesTx">
        <pc:chgData name="Macy, Katharine" userId="80e598a2-719b-4f78-bac7-529462b04968" providerId="ADAL" clId="{AF87F5D0-AE01-4B47-9864-9B840C935A73}" dt="2023-08-14T19:28:38.374" v="6867" actId="20577"/>
        <pc:sldMkLst>
          <pc:docMk/>
          <pc:sldMk cId="2606486848" sldId="336"/>
        </pc:sldMkLst>
        <pc:spChg chg="mod">
          <ac:chgData name="Macy, Katharine" userId="80e598a2-719b-4f78-bac7-529462b04968" providerId="ADAL" clId="{AF87F5D0-AE01-4B47-9864-9B840C935A73}" dt="2023-07-19T21:05:04.706" v="2167"/>
          <ac:spMkLst>
            <pc:docMk/>
            <pc:sldMk cId="2606486848" sldId="336"/>
            <ac:spMk id="4" creationId="{FE41CE02-A275-85FE-1AFA-5A9943FD8C67}"/>
          </ac:spMkLst>
        </pc:spChg>
        <pc:spChg chg="mod">
          <ac:chgData name="Macy, Katharine" userId="80e598a2-719b-4f78-bac7-529462b04968" providerId="ADAL" clId="{AF87F5D0-AE01-4B47-9864-9B840C935A73}" dt="2023-07-19T21:05:04.706" v="2167"/>
          <ac:spMkLst>
            <pc:docMk/>
            <pc:sldMk cId="2606486848" sldId="336"/>
            <ac:spMk id="5" creationId="{F42C898B-E7F4-22FA-D4AE-C0B42A916F55}"/>
          </ac:spMkLst>
        </pc:spChg>
        <pc:spChg chg="mod">
          <ac:chgData name="Macy, Katharine" userId="80e598a2-719b-4f78-bac7-529462b04968" providerId="ADAL" clId="{AF87F5D0-AE01-4B47-9864-9B840C935A73}" dt="2023-07-19T21:05:04.706" v="2167"/>
          <ac:spMkLst>
            <pc:docMk/>
            <pc:sldMk cId="2606486848" sldId="336"/>
            <ac:spMk id="6" creationId="{DA86E2B0-1880-2C6F-AB4E-4A2D43DF6F5F}"/>
          </ac:spMkLst>
        </pc:spChg>
        <pc:spChg chg="mod">
          <ac:chgData name="Macy, Katharine" userId="80e598a2-719b-4f78-bac7-529462b04968" providerId="ADAL" clId="{AF87F5D0-AE01-4B47-9864-9B840C935A73}" dt="2023-07-19T20:50:43.435" v="1078" actId="20577"/>
          <ac:spMkLst>
            <pc:docMk/>
            <pc:sldMk cId="2606486848" sldId="336"/>
            <ac:spMk id="131" creationId="{00000000-0000-0000-0000-000000000000}"/>
          </ac:spMkLst>
        </pc:spChg>
        <pc:spChg chg="mod">
          <ac:chgData name="Macy, Katharine" userId="80e598a2-719b-4f78-bac7-529462b04968" providerId="ADAL" clId="{AF87F5D0-AE01-4B47-9864-9B840C935A73}" dt="2023-07-27T17:53:18.496" v="3153" actId="20577"/>
          <ac:spMkLst>
            <pc:docMk/>
            <pc:sldMk cId="2606486848" sldId="336"/>
            <ac:spMk id="132" creationId="{00000000-0000-0000-0000-000000000000}"/>
          </ac:spMkLst>
        </pc:spChg>
        <pc:spChg chg="del">
          <ac:chgData name="Macy, Katharine" userId="80e598a2-719b-4f78-bac7-529462b04968" providerId="ADAL" clId="{AF87F5D0-AE01-4B47-9864-9B840C935A73}" dt="2023-07-19T21:04:29.678" v="2159" actId="478"/>
          <ac:spMkLst>
            <pc:docMk/>
            <pc:sldMk cId="2606486848" sldId="336"/>
            <ac:spMk id="141" creationId="{00000000-0000-0000-0000-000000000000}"/>
          </ac:spMkLst>
        </pc:spChg>
        <pc:spChg chg="del">
          <ac:chgData name="Macy, Katharine" userId="80e598a2-719b-4f78-bac7-529462b04968" providerId="ADAL" clId="{AF87F5D0-AE01-4B47-9864-9B840C935A73}" dt="2023-07-19T21:04:32.607" v="2162" actId="478"/>
          <ac:spMkLst>
            <pc:docMk/>
            <pc:sldMk cId="2606486848" sldId="336"/>
            <ac:spMk id="142" creationId="{00000000-0000-0000-0000-000000000000}"/>
          </ac:spMkLst>
        </pc:spChg>
        <pc:spChg chg="del">
          <ac:chgData name="Macy, Katharine" userId="80e598a2-719b-4f78-bac7-529462b04968" providerId="ADAL" clId="{AF87F5D0-AE01-4B47-9864-9B840C935A73}" dt="2023-07-19T21:04:33.343" v="2163" actId="478"/>
          <ac:spMkLst>
            <pc:docMk/>
            <pc:sldMk cId="2606486848" sldId="336"/>
            <ac:spMk id="143" creationId="{00000000-0000-0000-0000-000000000000}"/>
          </ac:spMkLst>
        </pc:spChg>
        <pc:spChg chg="del">
          <ac:chgData name="Macy, Katharine" userId="80e598a2-719b-4f78-bac7-529462b04968" providerId="ADAL" clId="{AF87F5D0-AE01-4B47-9864-9B840C935A73}" dt="2023-07-19T21:04:30.474" v="2160" actId="478"/>
          <ac:spMkLst>
            <pc:docMk/>
            <pc:sldMk cId="2606486848" sldId="336"/>
            <ac:spMk id="144" creationId="{00000000-0000-0000-0000-000000000000}"/>
          </ac:spMkLst>
        </pc:spChg>
        <pc:grpChg chg="add mod">
          <ac:chgData name="Macy, Katharine" userId="80e598a2-719b-4f78-bac7-529462b04968" providerId="ADAL" clId="{AF87F5D0-AE01-4B47-9864-9B840C935A73}" dt="2023-07-19T21:05:10.648" v="2169" actId="1076"/>
          <ac:grpSpMkLst>
            <pc:docMk/>
            <pc:sldMk cId="2606486848" sldId="336"/>
            <ac:grpSpMk id="3" creationId="{239FAD3F-F6E3-8A8A-244D-CD204F283D4D}"/>
          </ac:grpSpMkLst>
        </pc:grpChg>
        <pc:grpChg chg="del">
          <ac:chgData name="Macy, Katharine" userId="80e598a2-719b-4f78-bac7-529462b04968" providerId="ADAL" clId="{AF87F5D0-AE01-4B47-9864-9B840C935A73}" dt="2023-07-19T21:04:28.112" v="2158" actId="478"/>
          <ac:grpSpMkLst>
            <pc:docMk/>
            <pc:sldMk cId="2606486848" sldId="336"/>
            <ac:grpSpMk id="133" creationId="{00000000-0000-0000-0000-000000000000}"/>
          </ac:grpSpMkLst>
        </pc:grpChg>
        <pc:grpChg chg="del">
          <ac:chgData name="Macy, Katharine" userId="80e598a2-719b-4f78-bac7-529462b04968" providerId="ADAL" clId="{AF87F5D0-AE01-4B47-9864-9B840C935A73}" dt="2023-07-19T21:04:31.397" v="2161" actId="478"/>
          <ac:grpSpMkLst>
            <pc:docMk/>
            <pc:sldMk cId="2606486848" sldId="336"/>
            <ac:grpSpMk id="136" creationId="{00000000-0000-0000-0000-000000000000}"/>
          </ac:grpSpMkLst>
        </pc:grpChg>
        <pc:picChg chg="add del mod">
          <ac:chgData name="Macy, Katharine" userId="80e598a2-719b-4f78-bac7-529462b04968" providerId="ADAL" clId="{AF87F5D0-AE01-4B47-9864-9B840C935A73}" dt="2023-07-19T21:05:01.790" v="2166" actId="478"/>
          <ac:picMkLst>
            <pc:docMk/>
            <pc:sldMk cId="2606486848" sldId="336"/>
            <ac:picMk id="2" creationId="{45EC9316-6CA3-451B-471A-B38D1BF8455B}"/>
          </ac:picMkLst>
        </pc:picChg>
      </pc:sldChg>
      <pc:sldChg chg="addSp delSp modSp add mod setBg modNotesTx">
        <pc:chgData name="Macy, Katharine" userId="80e598a2-719b-4f78-bac7-529462b04968" providerId="ADAL" clId="{AF87F5D0-AE01-4B47-9864-9B840C935A73}" dt="2023-07-27T17:54:42.356" v="3359" actId="20577"/>
        <pc:sldMkLst>
          <pc:docMk/>
          <pc:sldMk cId="2000814447" sldId="337"/>
        </pc:sldMkLst>
        <pc:spChg chg="mod">
          <ac:chgData name="Macy, Katharine" userId="80e598a2-719b-4f78-bac7-529462b04968" providerId="ADAL" clId="{AF87F5D0-AE01-4B47-9864-9B840C935A73}" dt="2023-07-19T21:05:55.507" v="2176"/>
          <ac:spMkLst>
            <pc:docMk/>
            <pc:sldMk cId="2000814447" sldId="337"/>
            <ac:spMk id="3" creationId="{4459AFDC-E14E-51F4-BC48-FF80D6A6BECA}"/>
          </ac:spMkLst>
        </pc:spChg>
        <pc:spChg chg="mod">
          <ac:chgData name="Macy, Katharine" userId="80e598a2-719b-4f78-bac7-529462b04968" providerId="ADAL" clId="{AF87F5D0-AE01-4B47-9864-9B840C935A73}" dt="2023-07-19T21:05:55.507" v="2176"/>
          <ac:spMkLst>
            <pc:docMk/>
            <pc:sldMk cId="2000814447" sldId="337"/>
            <ac:spMk id="4" creationId="{7C8C4674-90DC-2F72-7A1D-2C3202B46284}"/>
          </ac:spMkLst>
        </pc:spChg>
        <pc:spChg chg="mod">
          <ac:chgData name="Macy, Katharine" userId="80e598a2-719b-4f78-bac7-529462b04968" providerId="ADAL" clId="{AF87F5D0-AE01-4B47-9864-9B840C935A73}" dt="2023-07-19T21:05:55.507" v="2176"/>
          <ac:spMkLst>
            <pc:docMk/>
            <pc:sldMk cId="2000814447" sldId="337"/>
            <ac:spMk id="5" creationId="{8177A39A-711C-F5ED-5928-BFA48F4570F5}"/>
          </ac:spMkLst>
        </pc:spChg>
        <pc:spChg chg="mod">
          <ac:chgData name="Macy, Katharine" userId="80e598a2-719b-4f78-bac7-529462b04968" providerId="ADAL" clId="{AF87F5D0-AE01-4B47-9864-9B840C935A73}" dt="2023-07-19T21:05:55.507" v="2176"/>
          <ac:spMkLst>
            <pc:docMk/>
            <pc:sldMk cId="2000814447" sldId="337"/>
            <ac:spMk id="6" creationId="{F09F464A-865B-4965-26CE-BEB906C20327}"/>
          </ac:spMkLst>
        </pc:spChg>
        <pc:spChg chg="mod">
          <ac:chgData name="Macy, Katharine" userId="80e598a2-719b-4f78-bac7-529462b04968" providerId="ADAL" clId="{AF87F5D0-AE01-4B47-9864-9B840C935A73}" dt="2023-07-19T21:05:55.507" v="2176"/>
          <ac:spMkLst>
            <pc:docMk/>
            <pc:sldMk cId="2000814447" sldId="337"/>
            <ac:spMk id="7" creationId="{B98819EC-A994-3CCC-43E1-3399162238A8}"/>
          </ac:spMkLst>
        </pc:spChg>
        <pc:spChg chg="mod">
          <ac:chgData name="Macy, Katharine" userId="80e598a2-719b-4f78-bac7-529462b04968" providerId="ADAL" clId="{AF87F5D0-AE01-4B47-9864-9B840C935A73}" dt="2023-07-19T20:52:39.339" v="1307" actId="20577"/>
          <ac:spMkLst>
            <pc:docMk/>
            <pc:sldMk cId="2000814447" sldId="337"/>
            <ac:spMk id="131" creationId="{00000000-0000-0000-0000-000000000000}"/>
          </ac:spMkLst>
        </pc:spChg>
        <pc:spChg chg="mod">
          <ac:chgData name="Macy, Katharine" userId="80e598a2-719b-4f78-bac7-529462b04968" providerId="ADAL" clId="{AF87F5D0-AE01-4B47-9864-9B840C935A73}" dt="2023-07-27T17:54:42.356" v="3359" actId="20577"/>
          <ac:spMkLst>
            <pc:docMk/>
            <pc:sldMk cId="2000814447" sldId="337"/>
            <ac:spMk id="132" creationId="{00000000-0000-0000-0000-000000000000}"/>
          </ac:spMkLst>
        </pc:spChg>
        <pc:spChg chg="del">
          <ac:chgData name="Macy, Katharine" userId="80e598a2-719b-4f78-bac7-529462b04968" providerId="ADAL" clId="{AF87F5D0-AE01-4B47-9864-9B840C935A73}" dt="2023-07-19T21:05:23.212" v="2171" actId="478"/>
          <ac:spMkLst>
            <pc:docMk/>
            <pc:sldMk cId="2000814447" sldId="337"/>
            <ac:spMk id="141" creationId="{00000000-0000-0000-0000-000000000000}"/>
          </ac:spMkLst>
        </pc:spChg>
        <pc:spChg chg="del">
          <ac:chgData name="Macy, Katharine" userId="80e598a2-719b-4f78-bac7-529462b04968" providerId="ADAL" clId="{AF87F5D0-AE01-4B47-9864-9B840C935A73}" dt="2023-07-19T21:05:25.353" v="2174" actId="478"/>
          <ac:spMkLst>
            <pc:docMk/>
            <pc:sldMk cId="2000814447" sldId="337"/>
            <ac:spMk id="142" creationId="{00000000-0000-0000-0000-000000000000}"/>
          </ac:spMkLst>
        </pc:spChg>
        <pc:spChg chg="del">
          <ac:chgData name="Macy, Katharine" userId="80e598a2-719b-4f78-bac7-529462b04968" providerId="ADAL" clId="{AF87F5D0-AE01-4B47-9864-9B840C935A73}" dt="2023-07-19T21:05:25.914" v="2175" actId="478"/>
          <ac:spMkLst>
            <pc:docMk/>
            <pc:sldMk cId="2000814447" sldId="337"/>
            <ac:spMk id="143" creationId="{00000000-0000-0000-0000-000000000000}"/>
          </ac:spMkLst>
        </pc:spChg>
        <pc:spChg chg="del">
          <ac:chgData name="Macy, Katharine" userId="80e598a2-719b-4f78-bac7-529462b04968" providerId="ADAL" clId="{AF87F5D0-AE01-4B47-9864-9B840C935A73}" dt="2023-07-19T21:05:23.821" v="2172" actId="478"/>
          <ac:spMkLst>
            <pc:docMk/>
            <pc:sldMk cId="2000814447" sldId="337"/>
            <ac:spMk id="144" creationId="{00000000-0000-0000-0000-000000000000}"/>
          </ac:spMkLst>
        </pc:spChg>
        <pc:grpChg chg="add mod">
          <ac:chgData name="Macy, Katharine" userId="80e598a2-719b-4f78-bac7-529462b04968" providerId="ADAL" clId="{AF87F5D0-AE01-4B47-9864-9B840C935A73}" dt="2023-07-19T21:06:09.984" v="2180" actId="688"/>
          <ac:grpSpMkLst>
            <pc:docMk/>
            <pc:sldMk cId="2000814447" sldId="337"/>
            <ac:grpSpMk id="2" creationId="{82787FE5-4F17-5146-FB90-78BA953DA721}"/>
          </ac:grpSpMkLst>
        </pc:grpChg>
        <pc:grpChg chg="del">
          <ac:chgData name="Macy, Katharine" userId="80e598a2-719b-4f78-bac7-529462b04968" providerId="ADAL" clId="{AF87F5D0-AE01-4B47-9864-9B840C935A73}" dt="2023-07-19T21:05:22.257" v="2170" actId="478"/>
          <ac:grpSpMkLst>
            <pc:docMk/>
            <pc:sldMk cId="2000814447" sldId="337"/>
            <ac:grpSpMk id="133" creationId="{00000000-0000-0000-0000-000000000000}"/>
          </ac:grpSpMkLst>
        </pc:grpChg>
        <pc:grpChg chg="del">
          <ac:chgData name="Macy, Katharine" userId="80e598a2-719b-4f78-bac7-529462b04968" providerId="ADAL" clId="{AF87F5D0-AE01-4B47-9864-9B840C935A73}" dt="2023-07-19T21:05:24.491" v="2173" actId="478"/>
          <ac:grpSpMkLst>
            <pc:docMk/>
            <pc:sldMk cId="2000814447" sldId="337"/>
            <ac:grpSpMk id="136" creationId="{00000000-0000-0000-0000-000000000000}"/>
          </ac:grpSpMkLst>
        </pc:grpChg>
      </pc:sldChg>
      <pc:sldChg chg="modSp add mod setBg modNotesTx">
        <pc:chgData name="Macy, Katharine" userId="80e598a2-719b-4f78-bac7-529462b04968" providerId="ADAL" clId="{AF87F5D0-AE01-4B47-9864-9B840C935A73}" dt="2023-07-27T17:59:49.691" v="4333" actId="20577"/>
        <pc:sldMkLst>
          <pc:docMk/>
          <pc:sldMk cId="3005853691" sldId="338"/>
        </pc:sldMkLst>
        <pc:spChg chg="mod">
          <ac:chgData name="Macy, Katharine" userId="80e598a2-719b-4f78-bac7-529462b04968" providerId="ADAL" clId="{AF87F5D0-AE01-4B47-9864-9B840C935A73}" dt="2023-07-19T20:54:48.604" v="1477" actId="14100"/>
          <ac:spMkLst>
            <pc:docMk/>
            <pc:sldMk cId="3005853691" sldId="338"/>
            <ac:spMk id="131" creationId="{00000000-0000-0000-0000-000000000000}"/>
          </ac:spMkLst>
        </pc:spChg>
        <pc:spChg chg="mod">
          <ac:chgData name="Macy, Katharine" userId="80e598a2-719b-4f78-bac7-529462b04968" providerId="ADAL" clId="{AF87F5D0-AE01-4B47-9864-9B840C935A73}" dt="2023-07-19T21:08:24.055" v="2253" actId="20577"/>
          <ac:spMkLst>
            <pc:docMk/>
            <pc:sldMk cId="3005853691" sldId="338"/>
            <ac:spMk id="132" creationId="{00000000-0000-0000-0000-000000000000}"/>
          </ac:spMkLst>
        </pc:spChg>
      </pc:sldChg>
      <pc:sldChg chg="addSp delSp modSp add mod modNotesTx">
        <pc:chgData name="Macy, Katharine" userId="80e598a2-719b-4f78-bac7-529462b04968" providerId="ADAL" clId="{AF87F5D0-AE01-4B47-9864-9B840C935A73}" dt="2023-07-27T18:01:11.153" v="4572" actId="20577"/>
        <pc:sldMkLst>
          <pc:docMk/>
          <pc:sldMk cId="1242666941" sldId="339"/>
        </pc:sldMkLst>
        <pc:spChg chg="mod">
          <ac:chgData name="Macy, Katharine" userId="80e598a2-719b-4f78-bac7-529462b04968" providerId="ADAL" clId="{AF87F5D0-AE01-4B47-9864-9B840C935A73}" dt="2023-07-19T20:58:46.327" v="1792"/>
          <ac:spMkLst>
            <pc:docMk/>
            <pc:sldMk cId="1242666941" sldId="339"/>
            <ac:spMk id="3" creationId="{1489F472-8B4E-EFD9-C4EC-CA3788BD0C27}"/>
          </ac:spMkLst>
        </pc:spChg>
        <pc:spChg chg="mod">
          <ac:chgData name="Macy, Katharine" userId="80e598a2-719b-4f78-bac7-529462b04968" providerId="ADAL" clId="{AF87F5D0-AE01-4B47-9864-9B840C935A73}" dt="2023-07-19T20:58:46.327" v="1792"/>
          <ac:spMkLst>
            <pc:docMk/>
            <pc:sldMk cId="1242666941" sldId="339"/>
            <ac:spMk id="4" creationId="{1EA1A151-8704-97D2-7323-121A155E96CF}"/>
          </ac:spMkLst>
        </pc:spChg>
        <pc:spChg chg="mod">
          <ac:chgData name="Macy, Katharine" userId="80e598a2-719b-4f78-bac7-529462b04968" providerId="ADAL" clId="{AF87F5D0-AE01-4B47-9864-9B840C935A73}" dt="2023-07-19T20:58:46.327" v="1792"/>
          <ac:spMkLst>
            <pc:docMk/>
            <pc:sldMk cId="1242666941" sldId="339"/>
            <ac:spMk id="5" creationId="{01F0A97E-CC7A-48C5-A6D4-C7BEE292051F}"/>
          </ac:spMkLst>
        </pc:spChg>
        <pc:spChg chg="mod">
          <ac:chgData name="Macy, Katharine" userId="80e598a2-719b-4f78-bac7-529462b04968" providerId="ADAL" clId="{AF87F5D0-AE01-4B47-9864-9B840C935A73}" dt="2023-07-19T20:58:46.327" v="1792"/>
          <ac:spMkLst>
            <pc:docMk/>
            <pc:sldMk cId="1242666941" sldId="339"/>
            <ac:spMk id="6" creationId="{88B4A538-A252-30CD-C874-D6EC3040D1F6}"/>
          </ac:spMkLst>
        </pc:spChg>
        <pc:spChg chg="mod">
          <ac:chgData name="Macy, Katharine" userId="80e598a2-719b-4f78-bac7-529462b04968" providerId="ADAL" clId="{AF87F5D0-AE01-4B47-9864-9B840C935A73}" dt="2023-07-19T20:58:46.327" v="1792"/>
          <ac:spMkLst>
            <pc:docMk/>
            <pc:sldMk cId="1242666941" sldId="339"/>
            <ac:spMk id="7" creationId="{BBB96CA5-3414-0B95-1796-D2E6E9B324AF}"/>
          </ac:spMkLst>
        </pc:spChg>
        <pc:spChg chg="mod">
          <ac:chgData name="Macy, Katharine" userId="80e598a2-719b-4f78-bac7-529462b04968" providerId="ADAL" clId="{AF87F5D0-AE01-4B47-9864-9B840C935A73}" dt="2023-07-19T20:58:46.327" v="1792"/>
          <ac:spMkLst>
            <pc:docMk/>
            <pc:sldMk cId="1242666941" sldId="339"/>
            <ac:spMk id="8" creationId="{5AA3BDFB-50B7-253C-536E-2311C38BAB01}"/>
          </ac:spMkLst>
        </pc:spChg>
        <pc:spChg chg="mod">
          <ac:chgData name="Macy, Katharine" userId="80e598a2-719b-4f78-bac7-529462b04968" providerId="ADAL" clId="{AF87F5D0-AE01-4B47-9864-9B840C935A73}" dt="2023-07-19T20:58:46.327" v="1792"/>
          <ac:spMkLst>
            <pc:docMk/>
            <pc:sldMk cId="1242666941" sldId="339"/>
            <ac:spMk id="9" creationId="{4FEE8B6D-5CF6-6EE2-F069-63548B1C18A1}"/>
          </ac:spMkLst>
        </pc:spChg>
        <pc:spChg chg="mod">
          <ac:chgData name="Macy, Katharine" userId="80e598a2-719b-4f78-bac7-529462b04968" providerId="ADAL" clId="{AF87F5D0-AE01-4B47-9864-9B840C935A73}" dt="2023-07-19T20:58:46.327" v="1792"/>
          <ac:spMkLst>
            <pc:docMk/>
            <pc:sldMk cId="1242666941" sldId="339"/>
            <ac:spMk id="10" creationId="{4544A69A-54EF-81AE-5AA8-9EED807A5F55}"/>
          </ac:spMkLst>
        </pc:spChg>
        <pc:spChg chg="mod">
          <ac:chgData name="Macy, Katharine" userId="80e598a2-719b-4f78-bac7-529462b04968" providerId="ADAL" clId="{AF87F5D0-AE01-4B47-9864-9B840C935A73}" dt="2023-07-19T20:58:46.327" v="1792"/>
          <ac:spMkLst>
            <pc:docMk/>
            <pc:sldMk cId="1242666941" sldId="339"/>
            <ac:spMk id="11" creationId="{C2E22B44-A4D8-123B-706F-C0464DD58EC0}"/>
          </ac:spMkLst>
        </pc:spChg>
        <pc:spChg chg="mod">
          <ac:chgData name="Macy, Katharine" userId="80e598a2-719b-4f78-bac7-529462b04968" providerId="ADAL" clId="{AF87F5D0-AE01-4B47-9864-9B840C935A73}" dt="2023-07-19T21:03:19.353" v="2153" actId="20577"/>
          <ac:spMkLst>
            <pc:docMk/>
            <pc:sldMk cId="1242666941" sldId="339"/>
            <ac:spMk id="115" creationId="{00000000-0000-0000-0000-000000000000}"/>
          </ac:spMkLst>
        </pc:spChg>
        <pc:spChg chg="mod">
          <ac:chgData name="Macy, Katharine" userId="80e598a2-719b-4f78-bac7-529462b04968" providerId="ADAL" clId="{AF87F5D0-AE01-4B47-9864-9B840C935A73}" dt="2023-07-19T20:59:05.302" v="1827" actId="20577"/>
          <ac:spMkLst>
            <pc:docMk/>
            <pc:sldMk cId="1242666941" sldId="339"/>
            <ac:spMk id="116" creationId="{00000000-0000-0000-0000-000000000000}"/>
          </ac:spMkLst>
        </pc:spChg>
        <pc:grpChg chg="add mod">
          <ac:chgData name="Macy, Katharine" userId="80e598a2-719b-4f78-bac7-529462b04968" providerId="ADAL" clId="{AF87F5D0-AE01-4B47-9864-9B840C935A73}" dt="2023-07-19T20:58:54.983" v="1794" actId="14100"/>
          <ac:grpSpMkLst>
            <pc:docMk/>
            <pc:sldMk cId="1242666941" sldId="339"/>
            <ac:grpSpMk id="2" creationId="{5DE7D42A-C8A5-8545-56F6-182703BF625F}"/>
          </ac:grpSpMkLst>
        </pc:grpChg>
        <pc:grpChg chg="del">
          <ac:chgData name="Macy, Katharine" userId="80e598a2-719b-4f78-bac7-529462b04968" providerId="ADAL" clId="{AF87F5D0-AE01-4B47-9864-9B840C935A73}" dt="2023-07-19T20:58:45.094" v="1791" actId="478"/>
          <ac:grpSpMkLst>
            <pc:docMk/>
            <pc:sldMk cId="1242666941" sldId="339"/>
            <ac:grpSpMk id="117" creationId="{00000000-0000-0000-0000-000000000000}"/>
          </ac:grpSpMkLst>
        </pc:grpChg>
      </pc:sldChg>
      <pc:sldChg chg="modSp add mod modNotesTx">
        <pc:chgData name="Macy, Katharine" userId="80e598a2-719b-4f78-bac7-529462b04968" providerId="ADAL" clId="{AF87F5D0-AE01-4B47-9864-9B840C935A73}" dt="2023-07-27T18:03:35.503" v="5131" actId="20577"/>
        <pc:sldMkLst>
          <pc:docMk/>
          <pc:sldMk cId="2432143378" sldId="340"/>
        </pc:sldMkLst>
        <pc:spChg chg="mod">
          <ac:chgData name="Macy, Katharine" userId="80e598a2-719b-4f78-bac7-529462b04968" providerId="ADAL" clId="{AF87F5D0-AE01-4B47-9864-9B840C935A73}" dt="2023-07-19T21:03:42.023" v="2154" actId="14100"/>
          <ac:spMkLst>
            <pc:docMk/>
            <pc:sldMk cId="2432143378" sldId="340"/>
            <ac:spMk id="124" creationId="{00000000-0000-0000-0000-000000000000}"/>
          </ac:spMkLst>
        </pc:spChg>
        <pc:spChg chg="mod">
          <ac:chgData name="Macy, Katharine" userId="80e598a2-719b-4f78-bac7-529462b04968" providerId="ADAL" clId="{AF87F5D0-AE01-4B47-9864-9B840C935A73}" dt="2023-07-19T21:04:07.409" v="2157" actId="1076"/>
          <ac:spMkLst>
            <pc:docMk/>
            <pc:sldMk cId="2432143378" sldId="340"/>
            <ac:spMk id="125" creationId="{00000000-0000-0000-0000-000000000000}"/>
          </ac:spMkLst>
        </pc:spChg>
      </pc:sldChg>
      <pc:sldMasterChg chg="addSldLayout delSldLayout">
        <pc:chgData name="Macy, Katharine" userId="80e598a2-719b-4f78-bac7-529462b04968" providerId="ADAL" clId="{AF87F5D0-AE01-4B47-9864-9B840C935A73}" dt="2023-07-19T21:08:42.849" v="2254" actId="47"/>
        <pc:sldMasterMkLst>
          <pc:docMk/>
          <pc:sldMasterMk cId="0" sldId="2147483659"/>
        </pc:sldMasterMkLst>
        <pc:sldLayoutChg chg="add del">
          <pc:chgData name="Macy, Katharine" userId="80e598a2-719b-4f78-bac7-529462b04968" providerId="ADAL" clId="{AF87F5D0-AE01-4B47-9864-9B840C935A73}" dt="2023-07-19T21:08:42.849" v="2254" actId="47"/>
          <pc:sldLayoutMkLst>
            <pc:docMk/>
            <pc:sldMasterMk cId="0" sldId="2147483659"/>
            <pc:sldLayoutMk cId="0" sldId="2147483650"/>
          </pc:sldLayoutMkLst>
        </pc:sldLayoutChg>
        <pc:sldLayoutChg chg="add del">
          <pc:chgData name="Macy, Katharine" userId="80e598a2-719b-4f78-bac7-529462b04968" providerId="ADAL" clId="{AF87F5D0-AE01-4B47-9864-9B840C935A73}" dt="2023-07-19T21:08:42.849" v="2254" actId="47"/>
          <pc:sldLayoutMkLst>
            <pc:docMk/>
            <pc:sldMasterMk cId="0" sldId="2147483659"/>
            <pc:sldLayoutMk cId="0" sldId="2147483652"/>
          </pc:sldLayoutMkLst>
        </pc:sldLayoutChg>
        <pc:sldLayoutChg chg="add del">
          <pc:chgData name="Macy, Katharine" userId="80e598a2-719b-4f78-bac7-529462b04968" providerId="ADAL" clId="{AF87F5D0-AE01-4B47-9864-9B840C935A73}" dt="2023-07-19T21:08:42.849" v="2254" actId="47"/>
          <pc:sldLayoutMkLst>
            <pc:docMk/>
            <pc:sldMasterMk cId="0" sldId="2147483659"/>
            <pc:sldLayoutMk cId="0" sldId="2147483653"/>
          </pc:sldLayoutMkLst>
        </pc:sldLayoutChg>
        <pc:sldLayoutChg chg="add del">
          <pc:chgData name="Macy, Katharine" userId="80e598a2-719b-4f78-bac7-529462b04968" providerId="ADAL" clId="{AF87F5D0-AE01-4B47-9864-9B840C935A73}" dt="2023-07-19T21:08:42.849" v="2254" actId="47"/>
          <pc:sldLayoutMkLst>
            <pc:docMk/>
            <pc:sldMasterMk cId="0" sldId="2147483659"/>
            <pc:sldLayoutMk cId="0" sldId="2147483654"/>
          </pc:sldLayoutMkLst>
        </pc:sldLayoutChg>
        <pc:sldLayoutChg chg="add del">
          <pc:chgData name="Macy, Katharine" userId="80e598a2-719b-4f78-bac7-529462b04968" providerId="ADAL" clId="{AF87F5D0-AE01-4B47-9864-9B840C935A73}" dt="2023-07-19T21:08:42.849" v="2254" actId="47"/>
          <pc:sldLayoutMkLst>
            <pc:docMk/>
            <pc:sldMasterMk cId="0" sldId="2147483659"/>
            <pc:sldLayoutMk cId="0" sldId="2147483655"/>
          </pc:sldLayoutMkLst>
        </pc:sldLayoutChg>
        <pc:sldLayoutChg chg="add del">
          <pc:chgData name="Macy, Katharine" userId="80e598a2-719b-4f78-bac7-529462b04968" providerId="ADAL" clId="{AF87F5D0-AE01-4B47-9864-9B840C935A73}" dt="2023-07-19T21:08:42.849" v="2254" actId="47"/>
          <pc:sldLayoutMkLst>
            <pc:docMk/>
            <pc:sldMasterMk cId="0" sldId="2147483659"/>
            <pc:sldLayoutMk cId="0" sldId="2147483656"/>
          </pc:sldLayoutMkLst>
        </pc:sldLayoutChg>
        <pc:sldLayoutChg chg="add del">
          <pc:chgData name="Macy, Katharine" userId="80e598a2-719b-4f78-bac7-529462b04968" providerId="ADAL" clId="{AF87F5D0-AE01-4B47-9864-9B840C935A73}" dt="2023-07-19T20:50:16.895" v="1057" actId="47"/>
          <pc:sldLayoutMkLst>
            <pc:docMk/>
            <pc:sldMasterMk cId="0" sldId="2147483659"/>
            <pc:sldLayoutMk cId="0" sldId="2147483657"/>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Uncovering vendor’s interests: conducting an external review. This I the first of three videos within the Negotiation Planning Part 3 lesson which focuses on researching vendors. This video is going to discuss where to search for vendor information, researching alternatives, and researching pricing. It should be noted that the amount of time you dedicate to doing vendor research depends on how strategic the negotiation is. Sometimes you have little time, and it is not important enough to spend hours preparing. If that is the case, follow the framework provided in the Introduction to Negotiations lesson regarding pre-game when you have little time (in The Structure of Negotiations Video). However, when negotiation a strategic agreement due to either the portion of your total spend or because there is something you are fundamentally trying to change about your business relationship, you will want to dig deeper to understand the vendor’s interests.</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An excellent free resource to assist with this is the SPARC Big-deal-knowledge-base, which includes pricing, contracts, as well as cancellation tracking.</a:t>
            </a:r>
          </a:p>
        </p:txBody>
      </p:sp>
    </p:spTree>
    <p:extLst>
      <p:ext uri="{BB962C8B-B14F-4D97-AF65-F5344CB8AC3E}">
        <p14:creationId xmlns:p14="http://schemas.microsoft.com/office/powerpoint/2010/main" val="25932643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Important to note:</a:t>
            </a:r>
          </a:p>
          <a:p>
            <a:r>
              <a:rPr lang="en-US" dirty="0"/>
              <a:t>Vendors want to make pricing complicated so it’s harder to have an apples to apples – each deal is unique and each package unique. </a:t>
            </a:r>
          </a:p>
          <a:p>
            <a:r>
              <a:rPr lang="en-US" dirty="0"/>
              <a:t>Different institutions have negotiated different levels of discounts and concessions on licensing terms within their big deals. </a:t>
            </a:r>
          </a:p>
          <a:p>
            <a:pPr lvl="1"/>
            <a:r>
              <a:rPr lang="en-US" dirty="0"/>
              <a:t>Thornton &amp; Brundy examine this in their article. </a:t>
            </a:r>
          </a:p>
          <a:p>
            <a:pPr lvl="1"/>
            <a:r>
              <a:rPr lang="en-US" dirty="0"/>
              <a:t>If you examine different deals in the Big Deal Knowledge Base you will see different licensing concessions made by the vendor. For instance, one institution may have lost perpetual access rights while the another maintained them, but both received discounts.</a:t>
            </a:r>
          </a:p>
        </p:txBody>
      </p:sp>
    </p:spTree>
    <p:extLst>
      <p:ext uri="{BB962C8B-B14F-4D97-AF65-F5344CB8AC3E}">
        <p14:creationId xmlns:p14="http://schemas.microsoft.com/office/powerpoint/2010/main" val="4141228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Transparency lists are also very useful. This is where an institution shares openly pricing often through an institutional repository where they do not have a confidentiality agreement, so they are in compliance with vendor agreements. This is why striking NDAs on pricing is so important! </a:t>
            </a:r>
          </a:p>
        </p:txBody>
      </p:sp>
    </p:spTree>
    <p:extLst>
      <p:ext uri="{BB962C8B-B14F-4D97-AF65-F5344CB8AC3E}">
        <p14:creationId xmlns:p14="http://schemas.microsoft.com/office/powerpoint/2010/main" val="17206534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You should evaluate pricing over time. While other institutions may not have your exact package you can look at overall trends over time at different institutions.</a:t>
            </a:r>
            <a:endParaRPr dirty="0"/>
          </a:p>
        </p:txBody>
      </p:sp>
    </p:spTree>
    <p:extLst>
      <p:ext uri="{BB962C8B-B14F-4D97-AF65-F5344CB8AC3E}">
        <p14:creationId xmlns:p14="http://schemas.microsoft.com/office/powerpoint/2010/main" val="4116877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You are probably asking how do I use all this information when negotiating. How do I apply what I’ve learned?</a:t>
            </a:r>
            <a:endParaRPr dirty="0"/>
          </a:p>
        </p:txBody>
      </p:sp>
    </p:spTree>
    <p:extLst>
      <p:ext uri="{BB962C8B-B14F-4D97-AF65-F5344CB8AC3E}">
        <p14:creationId xmlns:p14="http://schemas.microsoft.com/office/powerpoint/2010/main" val="35083983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During negotiation planning you want to evaluate how flexible do you think they are on price.</a:t>
            </a:r>
          </a:p>
          <a:p>
            <a:r>
              <a:rPr lang="en-US" dirty="0"/>
              <a:t>What do their profit margins look like?</a:t>
            </a:r>
          </a:p>
          <a:p>
            <a:r>
              <a:rPr lang="en-US" dirty="0"/>
              <a:t>What news and rumors have you heard about the product and or the company?</a:t>
            </a:r>
          </a:p>
          <a:p>
            <a:r>
              <a:rPr lang="en-US" dirty="0"/>
              <a:t>Can you find comparable pricing?</a:t>
            </a:r>
          </a:p>
          <a:p>
            <a:r>
              <a:rPr lang="en-US" dirty="0"/>
              <a:t>Are there alternatives?</a:t>
            </a:r>
          </a:p>
          <a:p>
            <a:pPr marL="139700" indent="0">
              <a:buNone/>
            </a:pPr>
            <a:r>
              <a:rPr lang="en-US" dirty="0"/>
              <a:t>Don’t forget to think beyond pricing and consider looking at openly available contracts, which allows you to figure out how you might be able to shape the licensing agreement in your favor.</a:t>
            </a:r>
          </a:p>
          <a:p>
            <a:endParaRPr lang="en-US" dirty="0"/>
          </a:p>
        </p:txBody>
      </p:sp>
    </p:spTree>
    <p:extLst>
      <p:ext uri="{BB962C8B-B14F-4D97-AF65-F5344CB8AC3E}">
        <p14:creationId xmlns:p14="http://schemas.microsoft.com/office/powerpoint/2010/main" val="36535004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Understanding your vendor’s position during the negotiation allows you to always use this new knowledge to keep yourself centered. You are asking for what you need and desire to foster a sustainable business relationship!</a:t>
            </a:r>
          </a:p>
        </p:txBody>
      </p:sp>
    </p:spTree>
    <p:extLst>
      <p:ext uri="{BB962C8B-B14F-4D97-AF65-F5344CB8AC3E}">
        <p14:creationId xmlns:p14="http://schemas.microsoft.com/office/powerpoint/2010/main" val="5311934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You also can use the information you find strategically during the negotiation: </a:t>
            </a:r>
          </a:p>
          <a:p>
            <a:pPr marL="457200" indent="-317500"/>
            <a:r>
              <a:rPr lang="en-US" dirty="0"/>
              <a:t>If they claim they are struggling too – knowing their profit numbers means you can push back.</a:t>
            </a:r>
          </a:p>
          <a:p>
            <a:pPr marL="457200" indent="-317500"/>
            <a:r>
              <a:rPr lang="en-US" dirty="0"/>
              <a:t>If you have other’s pricing that are better – use it and ask for an explanation about the difference.</a:t>
            </a:r>
          </a:p>
          <a:p>
            <a:pPr marL="457200" indent="-317500"/>
            <a:r>
              <a:rPr lang="en-US" dirty="0"/>
              <a:t>Have you seen the licensing clause you desire in other library contracts with the vendor? If so, be prepared to share this information when faced with pushback.</a:t>
            </a:r>
          </a:p>
          <a:p>
            <a:pPr marL="139700" indent="0">
              <a:buNone/>
            </a:pPr>
            <a:endParaRPr lang="en-US" dirty="0"/>
          </a:p>
        </p:txBody>
      </p:sp>
    </p:spTree>
    <p:extLst>
      <p:ext uri="{BB962C8B-B14F-4D97-AF65-F5344CB8AC3E}">
        <p14:creationId xmlns:p14="http://schemas.microsoft.com/office/powerpoint/2010/main" val="34113319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If you are in a prolonged complicated negotiation with a large publisher, it may be worth looking deeper into their financial picture, especially considering cost savings have not been passed down to us in price and many have increased staffing while libraries are being forced to cut staffing to the bone.</a:t>
            </a:r>
          </a:p>
          <a:p>
            <a:r>
              <a:rPr lang="en-US" dirty="0"/>
              <a:t>Be aware that pointing out these facts (backed up with numbers you can find in their financial statements) may put the vendor on the </a:t>
            </a:r>
            <a:r>
              <a:rPr lang="en-US"/>
              <a:t>defensive and </a:t>
            </a:r>
            <a:r>
              <a:rPr lang="en-US" dirty="0"/>
              <a:t>should only be done when it seems like you can’t get them to move.</a:t>
            </a:r>
          </a:p>
          <a:p>
            <a:r>
              <a:rPr lang="en-US" dirty="0"/>
              <a:t>This may be necessary when negotiating for large contracts with strategic significance.</a:t>
            </a:r>
          </a:p>
        </p:txBody>
      </p:sp>
    </p:spTree>
    <p:extLst>
      <p:ext uri="{BB962C8B-B14F-4D97-AF65-F5344CB8AC3E}">
        <p14:creationId xmlns:p14="http://schemas.microsoft.com/office/powerpoint/2010/main" val="19697635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The next two videos in this lesson will walk you through:</a:t>
            </a:r>
          </a:p>
          <a:p>
            <a:pPr marL="457200" indent="-317500"/>
            <a:r>
              <a:rPr lang="en-US" dirty="0"/>
              <a:t>Finding vendor financial information</a:t>
            </a:r>
          </a:p>
          <a:p>
            <a:pPr marL="457200" indent="-317500"/>
            <a:r>
              <a:rPr lang="en-US" dirty="0"/>
              <a:t>Understanding vendor financial information</a:t>
            </a:r>
          </a:p>
        </p:txBody>
      </p:sp>
    </p:spTree>
    <p:extLst>
      <p:ext uri="{BB962C8B-B14F-4D97-AF65-F5344CB8AC3E}">
        <p14:creationId xmlns:p14="http://schemas.microsoft.com/office/powerpoint/2010/main" val="842735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Uncovering vendor interests starts by finding information about the vendor. There are several places you should look.</a:t>
            </a:r>
            <a:endParaRPr dirty="0"/>
          </a:p>
        </p:txBody>
      </p:sp>
    </p:spTree>
    <p:extLst>
      <p:ext uri="{BB962C8B-B14F-4D97-AF65-F5344CB8AC3E}">
        <p14:creationId xmlns:p14="http://schemas.microsoft.com/office/powerpoint/2010/main" val="8122786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4" name="Google Shape;474;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Here are the credits for </a:t>
            </a:r>
            <a:r>
              <a:rPr lang="en-US"/>
              <a:t>this presentation.</a:t>
            </a:r>
            <a:endParaRPr/>
          </a:p>
        </p:txBody>
      </p:sp>
    </p:spTree>
    <p:extLst>
      <p:ext uri="{BB962C8B-B14F-4D97-AF65-F5344CB8AC3E}">
        <p14:creationId xmlns:p14="http://schemas.microsoft.com/office/powerpoint/2010/main" val="3911800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First you should locate financial data. Where you find this information varies depending on whether ownership of the vendor is public or private or if they operate as a non-profit. The next presentation in the lesson will explain where you can locate financial data based on ownership and profit status.</a:t>
            </a:r>
            <a:endParaRPr dirty="0"/>
          </a:p>
        </p:txBody>
      </p:sp>
    </p:spTree>
    <p:extLst>
      <p:ext uri="{BB962C8B-B14F-4D97-AF65-F5344CB8AC3E}">
        <p14:creationId xmlns:p14="http://schemas.microsoft.com/office/powerpoint/2010/main" val="1029357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Review available news and press releases about the vendor. Search article databases and look for this information on the vendor website.</a:t>
            </a:r>
            <a:endParaRPr dirty="0"/>
          </a:p>
        </p:txBody>
      </p:sp>
    </p:spTree>
    <p:extLst>
      <p:ext uri="{BB962C8B-B14F-4D97-AF65-F5344CB8AC3E}">
        <p14:creationId xmlns:p14="http://schemas.microsoft.com/office/powerpoint/2010/main" val="18671732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Business databases are a great place to search for information. Talk to your business librarian! They are happy to help you figure out what resources you can use and walk you through using them. They likely will love helping you learn how to do this market research, and I say this as someone who is a business liaison at her institution. As a business librarian as well as a collection assessment librarian I geek out a bit when doing this research.</a:t>
            </a:r>
            <a:endParaRPr dirty="0"/>
          </a:p>
        </p:txBody>
      </p:sp>
    </p:spTree>
    <p:extLst>
      <p:ext uri="{BB962C8B-B14F-4D97-AF65-F5344CB8AC3E}">
        <p14:creationId xmlns:p14="http://schemas.microsoft.com/office/powerpoint/2010/main" val="2277022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Reach out to your community. Conferences, list-servs, and consortia provide excellent avenues to get information from colleagues. Leveraging your network can be powerful! It’s an excellent place to hear news and rumors about changes, which can help you ask the right questions when trying to uncover interests during the active phase of the negotiation.</a:t>
            </a:r>
            <a:endParaRPr dirty="0"/>
          </a:p>
        </p:txBody>
      </p:sp>
    </p:spTree>
    <p:extLst>
      <p:ext uri="{BB962C8B-B14F-4D97-AF65-F5344CB8AC3E}">
        <p14:creationId xmlns:p14="http://schemas.microsoft.com/office/powerpoint/2010/main" val="6926061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As part of your external you review you want to shop around, improving your BATNA through finding alternative ways to meet information needs.</a:t>
            </a:r>
            <a:endParaRPr dirty="0"/>
          </a:p>
        </p:txBody>
      </p:sp>
    </p:spTree>
    <p:extLst>
      <p:ext uri="{BB962C8B-B14F-4D97-AF65-F5344CB8AC3E}">
        <p14:creationId xmlns:p14="http://schemas.microsoft.com/office/powerpoint/2010/main" val="13949277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Two great ways to find alternatives is to lean on your community through using list-servs. Also regularly visiting vendors at conferences may help you uncover other avenues for different types of information. Doing this work requires referring to your internal analysis to understand your patron needs so you can identify different avenues for access. Always look for potential open access options and explore different acquisition models.</a:t>
            </a:r>
            <a:endParaRPr dirty="0"/>
          </a:p>
        </p:txBody>
      </p:sp>
    </p:spTree>
    <p:extLst>
      <p:ext uri="{BB962C8B-B14F-4D97-AF65-F5344CB8AC3E}">
        <p14:creationId xmlns:p14="http://schemas.microsoft.com/office/powerpoint/2010/main" val="6981664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You also want to research pricing. What are other institutions paying?</a:t>
            </a:r>
            <a:endParaRPr dirty="0"/>
          </a:p>
        </p:txBody>
      </p:sp>
    </p:spTree>
    <p:extLst>
      <p:ext uri="{BB962C8B-B14F-4D97-AF65-F5344CB8AC3E}">
        <p14:creationId xmlns:p14="http://schemas.microsoft.com/office/powerpoint/2010/main" val="883038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0" y="0"/>
            <a:ext cx="9146436" cy="5144872"/>
          </a:xfrm>
          <a:custGeom>
            <a:avLst/>
            <a:gdLst/>
            <a:ahLst/>
            <a:cxnLst/>
            <a:rect l="l" t="t" r="r" b="b"/>
            <a:pathLst>
              <a:path w="3464559" h="1948815" extrusionOk="0">
                <a:moveTo>
                  <a:pt x="1162685" y="742315"/>
                </a:moveTo>
                <a:cubicBezTo>
                  <a:pt x="1426846" y="572135"/>
                  <a:pt x="1547496" y="304800"/>
                  <a:pt x="1484630" y="635"/>
                </a:cubicBezTo>
                <a:lnTo>
                  <a:pt x="1482090" y="635"/>
                </a:lnTo>
                <a:cubicBezTo>
                  <a:pt x="1486535" y="20320"/>
                  <a:pt x="1490346" y="44450"/>
                  <a:pt x="1493521" y="70485"/>
                </a:cubicBezTo>
                <a:cubicBezTo>
                  <a:pt x="1530350" y="407035"/>
                  <a:pt x="1348105" y="641985"/>
                  <a:pt x="1092835" y="781050"/>
                </a:cubicBezTo>
                <a:cubicBezTo>
                  <a:pt x="1033145" y="814705"/>
                  <a:pt x="960120" y="843280"/>
                  <a:pt x="897255" y="874395"/>
                </a:cubicBezTo>
                <a:cubicBezTo>
                  <a:pt x="698500" y="972185"/>
                  <a:pt x="528955" y="1082675"/>
                  <a:pt x="391795" y="1240155"/>
                </a:cubicBezTo>
                <a:cubicBezTo>
                  <a:pt x="236220" y="1420495"/>
                  <a:pt x="145415" y="1656715"/>
                  <a:pt x="123825" y="1948180"/>
                </a:cubicBezTo>
                <a:lnTo>
                  <a:pt x="123825" y="1948180"/>
                </a:lnTo>
                <a:cubicBezTo>
                  <a:pt x="152400" y="1689100"/>
                  <a:pt x="210185" y="1506855"/>
                  <a:pt x="313055" y="1349375"/>
                </a:cubicBezTo>
                <a:cubicBezTo>
                  <a:pt x="575945" y="954405"/>
                  <a:pt x="1013460" y="850265"/>
                  <a:pt x="1162685" y="742315"/>
                </a:cubicBezTo>
                <a:close/>
                <a:moveTo>
                  <a:pt x="1208405" y="768350"/>
                </a:moveTo>
                <a:cubicBezTo>
                  <a:pt x="1482090" y="605155"/>
                  <a:pt x="1635760" y="338455"/>
                  <a:pt x="1587500" y="10795"/>
                </a:cubicBezTo>
                <a:cubicBezTo>
                  <a:pt x="1586865" y="7620"/>
                  <a:pt x="1586230" y="3810"/>
                  <a:pt x="1586230" y="635"/>
                </a:cubicBezTo>
                <a:lnTo>
                  <a:pt x="1583055" y="635"/>
                </a:lnTo>
                <a:cubicBezTo>
                  <a:pt x="1583055" y="635"/>
                  <a:pt x="1583055" y="635"/>
                  <a:pt x="1583055" y="1270"/>
                </a:cubicBezTo>
                <a:cubicBezTo>
                  <a:pt x="1588771" y="36195"/>
                  <a:pt x="1593850" y="81280"/>
                  <a:pt x="1593850" y="134620"/>
                </a:cubicBezTo>
                <a:cubicBezTo>
                  <a:pt x="1588771" y="465455"/>
                  <a:pt x="1385571" y="676275"/>
                  <a:pt x="1143000" y="802640"/>
                </a:cubicBezTo>
                <a:cubicBezTo>
                  <a:pt x="1069340" y="842010"/>
                  <a:pt x="980440" y="873125"/>
                  <a:pt x="904875" y="909955"/>
                </a:cubicBezTo>
                <a:cubicBezTo>
                  <a:pt x="687070" y="1014730"/>
                  <a:pt x="492760" y="1145540"/>
                  <a:pt x="355600" y="1339215"/>
                </a:cubicBezTo>
                <a:cubicBezTo>
                  <a:pt x="234950" y="1508760"/>
                  <a:pt x="179705" y="1708785"/>
                  <a:pt x="155575" y="1924685"/>
                </a:cubicBezTo>
                <a:cubicBezTo>
                  <a:pt x="154940" y="1932940"/>
                  <a:pt x="153035" y="1941195"/>
                  <a:pt x="153035" y="1948815"/>
                </a:cubicBezTo>
                <a:lnTo>
                  <a:pt x="156210" y="1948815"/>
                </a:lnTo>
                <a:cubicBezTo>
                  <a:pt x="167005" y="1845310"/>
                  <a:pt x="181610" y="1763395"/>
                  <a:pt x="201930" y="1685290"/>
                </a:cubicBezTo>
                <a:cubicBezTo>
                  <a:pt x="370840" y="1021080"/>
                  <a:pt x="1032510" y="889635"/>
                  <a:pt x="1208405" y="768350"/>
                </a:cubicBezTo>
                <a:close/>
                <a:moveTo>
                  <a:pt x="1312546" y="758190"/>
                </a:moveTo>
                <a:cubicBezTo>
                  <a:pt x="1579880" y="587375"/>
                  <a:pt x="1724660" y="316865"/>
                  <a:pt x="1685925" y="635"/>
                </a:cubicBezTo>
                <a:lnTo>
                  <a:pt x="1683385" y="635"/>
                </a:lnTo>
                <a:cubicBezTo>
                  <a:pt x="1687830" y="34925"/>
                  <a:pt x="1691005" y="81280"/>
                  <a:pt x="1689100" y="133985"/>
                </a:cubicBezTo>
                <a:cubicBezTo>
                  <a:pt x="1671955" y="469265"/>
                  <a:pt x="1462405" y="680720"/>
                  <a:pt x="1223646" y="807085"/>
                </a:cubicBezTo>
                <a:cubicBezTo>
                  <a:pt x="1179196" y="830580"/>
                  <a:pt x="1132840" y="852170"/>
                  <a:pt x="1082675" y="871855"/>
                </a:cubicBezTo>
                <a:cubicBezTo>
                  <a:pt x="732790" y="1004570"/>
                  <a:pt x="488315" y="1180465"/>
                  <a:pt x="348615" y="1404620"/>
                </a:cubicBezTo>
                <a:cubicBezTo>
                  <a:pt x="238760" y="1581785"/>
                  <a:pt x="196215" y="1781810"/>
                  <a:pt x="184785" y="1948180"/>
                </a:cubicBezTo>
                <a:lnTo>
                  <a:pt x="185420" y="1948180"/>
                </a:lnTo>
                <a:cubicBezTo>
                  <a:pt x="207010" y="1772920"/>
                  <a:pt x="234315" y="1593850"/>
                  <a:pt x="348615" y="1409700"/>
                </a:cubicBezTo>
                <a:cubicBezTo>
                  <a:pt x="636905" y="963930"/>
                  <a:pt x="1096646" y="910590"/>
                  <a:pt x="1312546" y="758190"/>
                </a:cubicBezTo>
                <a:close/>
                <a:moveTo>
                  <a:pt x="1169035" y="676910"/>
                </a:moveTo>
                <a:cubicBezTo>
                  <a:pt x="1337946" y="538480"/>
                  <a:pt x="1438275" y="332105"/>
                  <a:pt x="1400810" y="78740"/>
                </a:cubicBezTo>
                <a:cubicBezTo>
                  <a:pt x="1395730" y="50165"/>
                  <a:pt x="1391921" y="21590"/>
                  <a:pt x="1384935" y="635"/>
                </a:cubicBezTo>
                <a:lnTo>
                  <a:pt x="1379221" y="635"/>
                </a:lnTo>
                <a:cubicBezTo>
                  <a:pt x="1456055" y="304165"/>
                  <a:pt x="1341755" y="559435"/>
                  <a:pt x="1098550" y="722630"/>
                </a:cubicBezTo>
                <a:cubicBezTo>
                  <a:pt x="1061085" y="748030"/>
                  <a:pt x="1019810" y="772160"/>
                  <a:pt x="975360" y="794385"/>
                </a:cubicBezTo>
                <a:cubicBezTo>
                  <a:pt x="622935" y="960755"/>
                  <a:pt x="400685" y="1129030"/>
                  <a:pt x="257810" y="1369695"/>
                </a:cubicBezTo>
                <a:cubicBezTo>
                  <a:pt x="156845" y="1543050"/>
                  <a:pt x="114935" y="1722120"/>
                  <a:pt x="89535" y="1929765"/>
                </a:cubicBezTo>
                <a:cubicBezTo>
                  <a:pt x="88265" y="1936750"/>
                  <a:pt x="87630" y="1943100"/>
                  <a:pt x="87630" y="1948815"/>
                </a:cubicBezTo>
                <a:lnTo>
                  <a:pt x="92075" y="1948815"/>
                </a:lnTo>
                <a:cubicBezTo>
                  <a:pt x="109220" y="1834515"/>
                  <a:pt x="123190" y="1727200"/>
                  <a:pt x="151130" y="1637665"/>
                </a:cubicBezTo>
                <a:cubicBezTo>
                  <a:pt x="342900" y="966470"/>
                  <a:pt x="972185" y="860425"/>
                  <a:pt x="1169035" y="676910"/>
                </a:cubicBezTo>
                <a:close/>
                <a:moveTo>
                  <a:pt x="1030605" y="650875"/>
                </a:moveTo>
                <a:cubicBezTo>
                  <a:pt x="1231265" y="472440"/>
                  <a:pt x="1261110" y="227965"/>
                  <a:pt x="1178560" y="635"/>
                </a:cubicBezTo>
                <a:lnTo>
                  <a:pt x="1175385" y="635"/>
                </a:lnTo>
                <a:cubicBezTo>
                  <a:pt x="1190625" y="41910"/>
                  <a:pt x="1201421" y="85090"/>
                  <a:pt x="1207771" y="118110"/>
                </a:cubicBezTo>
                <a:cubicBezTo>
                  <a:pt x="1252855" y="367665"/>
                  <a:pt x="1154430" y="569595"/>
                  <a:pt x="951865" y="709295"/>
                </a:cubicBezTo>
                <a:cubicBezTo>
                  <a:pt x="926465" y="727075"/>
                  <a:pt x="899795" y="743585"/>
                  <a:pt x="870585" y="759460"/>
                </a:cubicBezTo>
                <a:cubicBezTo>
                  <a:pt x="557530" y="932180"/>
                  <a:pt x="371475" y="1082040"/>
                  <a:pt x="243840" y="1265555"/>
                </a:cubicBezTo>
                <a:cubicBezTo>
                  <a:pt x="123825" y="1440180"/>
                  <a:pt x="47625" y="1658620"/>
                  <a:pt x="21590" y="1948180"/>
                </a:cubicBezTo>
                <a:lnTo>
                  <a:pt x="21590" y="1948180"/>
                </a:lnTo>
                <a:cubicBezTo>
                  <a:pt x="59690" y="1642745"/>
                  <a:pt x="123190" y="1440815"/>
                  <a:pt x="251460" y="1259205"/>
                </a:cubicBezTo>
                <a:cubicBezTo>
                  <a:pt x="514985" y="897890"/>
                  <a:pt x="885825" y="791210"/>
                  <a:pt x="1030605" y="650875"/>
                </a:cubicBezTo>
                <a:close/>
                <a:moveTo>
                  <a:pt x="955675" y="1035050"/>
                </a:moveTo>
                <a:cubicBezTo>
                  <a:pt x="1100455" y="967740"/>
                  <a:pt x="1285875" y="924560"/>
                  <a:pt x="1424305" y="849630"/>
                </a:cubicBezTo>
                <a:cubicBezTo>
                  <a:pt x="1666875" y="726440"/>
                  <a:pt x="1883410" y="528320"/>
                  <a:pt x="1959610" y="223520"/>
                </a:cubicBezTo>
                <a:cubicBezTo>
                  <a:pt x="1980565" y="133350"/>
                  <a:pt x="1985646" y="80010"/>
                  <a:pt x="1984375" y="635"/>
                </a:cubicBezTo>
                <a:lnTo>
                  <a:pt x="1981835" y="635"/>
                </a:lnTo>
                <a:cubicBezTo>
                  <a:pt x="1988185" y="438785"/>
                  <a:pt x="1694180" y="748030"/>
                  <a:pt x="1297305" y="904240"/>
                </a:cubicBezTo>
                <a:cubicBezTo>
                  <a:pt x="1157605" y="956945"/>
                  <a:pt x="1005840" y="1001395"/>
                  <a:pt x="887095" y="1064260"/>
                </a:cubicBezTo>
                <a:cubicBezTo>
                  <a:pt x="495300" y="1257935"/>
                  <a:pt x="285750" y="1552575"/>
                  <a:pt x="273685" y="1948180"/>
                </a:cubicBezTo>
                <a:lnTo>
                  <a:pt x="273685" y="1948180"/>
                </a:lnTo>
                <a:cubicBezTo>
                  <a:pt x="300355" y="1496695"/>
                  <a:pt x="537845" y="1223645"/>
                  <a:pt x="955675" y="1035050"/>
                </a:cubicBezTo>
                <a:close/>
                <a:moveTo>
                  <a:pt x="1320165" y="807085"/>
                </a:moveTo>
                <a:cubicBezTo>
                  <a:pt x="1630046" y="637540"/>
                  <a:pt x="1815465" y="351155"/>
                  <a:pt x="1785621" y="635"/>
                </a:cubicBezTo>
                <a:lnTo>
                  <a:pt x="1783080" y="635"/>
                </a:lnTo>
                <a:cubicBezTo>
                  <a:pt x="1784985" y="20320"/>
                  <a:pt x="1786255" y="43815"/>
                  <a:pt x="1786255" y="70485"/>
                </a:cubicBezTo>
                <a:cubicBezTo>
                  <a:pt x="1784985" y="448310"/>
                  <a:pt x="1544955" y="697230"/>
                  <a:pt x="1259840" y="835660"/>
                </a:cubicBezTo>
                <a:cubicBezTo>
                  <a:pt x="1178560" y="876935"/>
                  <a:pt x="1080135" y="908050"/>
                  <a:pt x="993140" y="944880"/>
                </a:cubicBezTo>
                <a:cubicBezTo>
                  <a:pt x="774700" y="1038225"/>
                  <a:pt x="589280" y="1151890"/>
                  <a:pt x="445135" y="1323340"/>
                </a:cubicBezTo>
                <a:cubicBezTo>
                  <a:pt x="328295" y="1461135"/>
                  <a:pt x="256540" y="1637030"/>
                  <a:pt x="227965" y="1830070"/>
                </a:cubicBezTo>
                <a:cubicBezTo>
                  <a:pt x="221615" y="1870075"/>
                  <a:pt x="217170" y="1908810"/>
                  <a:pt x="213360" y="1948180"/>
                </a:cubicBezTo>
                <a:lnTo>
                  <a:pt x="215900" y="1948180"/>
                </a:lnTo>
                <a:cubicBezTo>
                  <a:pt x="230505" y="1801495"/>
                  <a:pt x="257175" y="1619250"/>
                  <a:pt x="365760" y="1439545"/>
                </a:cubicBezTo>
                <a:cubicBezTo>
                  <a:pt x="636905" y="1000125"/>
                  <a:pt x="1139825" y="920750"/>
                  <a:pt x="1320165" y="807085"/>
                </a:cubicBezTo>
                <a:close/>
                <a:moveTo>
                  <a:pt x="1230630" y="967740"/>
                </a:moveTo>
                <a:cubicBezTo>
                  <a:pt x="1319530" y="939800"/>
                  <a:pt x="1398905" y="908050"/>
                  <a:pt x="1474471" y="871220"/>
                </a:cubicBezTo>
                <a:cubicBezTo>
                  <a:pt x="1827530" y="702310"/>
                  <a:pt x="2080896" y="388620"/>
                  <a:pt x="2082165" y="0"/>
                </a:cubicBezTo>
                <a:lnTo>
                  <a:pt x="2081530" y="0"/>
                </a:lnTo>
                <a:cubicBezTo>
                  <a:pt x="2064385" y="457835"/>
                  <a:pt x="1764665" y="763270"/>
                  <a:pt x="1343660" y="925195"/>
                </a:cubicBezTo>
                <a:cubicBezTo>
                  <a:pt x="1207771" y="975360"/>
                  <a:pt x="1030605" y="1023620"/>
                  <a:pt x="901700" y="1091565"/>
                </a:cubicBezTo>
                <a:cubicBezTo>
                  <a:pt x="525780" y="1273810"/>
                  <a:pt x="302895" y="1569085"/>
                  <a:pt x="300355" y="1948180"/>
                </a:cubicBezTo>
                <a:lnTo>
                  <a:pt x="300355" y="1948180"/>
                </a:lnTo>
                <a:cubicBezTo>
                  <a:pt x="322580" y="1429385"/>
                  <a:pt x="676275" y="1136650"/>
                  <a:pt x="1230630" y="967740"/>
                </a:cubicBezTo>
                <a:close/>
                <a:moveTo>
                  <a:pt x="1195071" y="1046480"/>
                </a:moveTo>
                <a:cubicBezTo>
                  <a:pt x="1330325" y="1007110"/>
                  <a:pt x="1464310" y="968375"/>
                  <a:pt x="1579246" y="914400"/>
                </a:cubicBezTo>
                <a:cubicBezTo>
                  <a:pt x="1960880" y="743585"/>
                  <a:pt x="2251710" y="423545"/>
                  <a:pt x="2280921" y="635"/>
                </a:cubicBezTo>
                <a:lnTo>
                  <a:pt x="2277746" y="635"/>
                </a:lnTo>
                <a:cubicBezTo>
                  <a:pt x="2277110" y="14605"/>
                  <a:pt x="2275840" y="30480"/>
                  <a:pt x="2273300" y="48895"/>
                </a:cubicBezTo>
                <a:cubicBezTo>
                  <a:pt x="2211705" y="528320"/>
                  <a:pt x="1842771" y="831215"/>
                  <a:pt x="1410335" y="978535"/>
                </a:cubicBezTo>
                <a:cubicBezTo>
                  <a:pt x="1279525" y="1021715"/>
                  <a:pt x="1112521" y="1062355"/>
                  <a:pt x="986155" y="1122045"/>
                </a:cubicBezTo>
                <a:cubicBezTo>
                  <a:pt x="692150" y="1250315"/>
                  <a:pt x="403225" y="1477645"/>
                  <a:pt x="356870" y="1850390"/>
                </a:cubicBezTo>
                <a:cubicBezTo>
                  <a:pt x="351790" y="1891665"/>
                  <a:pt x="351155" y="1925320"/>
                  <a:pt x="351155" y="1948815"/>
                </a:cubicBezTo>
                <a:lnTo>
                  <a:pt x="353695" y="1948815"/>
                </a:lnTo>
                <a:cubicBezTo>
                  <a:pt x="353695" y="1877060"/>
                  <a:pt x="358775" y="1717675"/>
                  <a:pt x="467360" y="1541145"/>
                </a:cubicBezTo>
                <a:cubicBezTo>
                  <a:pt x="627380" y="1284605"/>
                  <a:pt x="903605" y="1139190"/>
                  <a:pt x="1195071" y="1046480"/>
                </a:cubicBezTo>
                <a:close/>
                <a:moveTo>
                  <a:pt x="1263015" y="992505"/>
                </a:moveTo>
                <a:cubicBezTo>
                  <a:pt x="1346835" y="967740"/>
                  <a:pt x="1422400" y="939800"/>
                  <a:pt x="1495425" y="906780"/>
                </a:cubicBezTo>
                <a:cubicBezTo>
                  <a:pt x="1878965" y="739775"/>
                  <a:pt x="2167255" y="415290"/>
                  <a:pt x="2181225" y="0"/>
                </a:cubicBezTo>
                <a:lnTo>
                  <a:pt x="2180590" y="0"/>
                </a:lnTo>
                <a:cubicBezTo>
                  <a:pt x="2143125" y="546735"/>
                  <a:pt x="1732915" y="866775"/>
                  <a:pt x="1177925" y="1015365"/>
                </a:cubicBezTo>
                <a:cubicBezTo>
                  <a:pt x="638810" y="1185545"/>
                  <a:pt x="323850" y="1515110"/>
                  <a:pt x="328295" y="1947545"/>
                </a:cubicBezTo>
                <a:lnTo>
                  <a:pt x="328295" y="1947545"/>
                </a:lnTo>
                <a:cubicBezTo>
                  <a:pt x="337820" y="1456690"/>
                  <a:pt x="701675" y="1151255"/>
                  <a:pt x="1263015" y="992505"/>
                </a:cubicBezTo>
                <a:close/>
                <a:moveTo>
                  <a:pt x="482600" y="971550"/>
                </a:moveTo>
                <a:cubicBezTo>
                  <a:pt x="714375" y="788035"/>
                  <a:pt x="902970" y="720725"/>
                  <a:pt x="1006475" y="592455"/>
                </a:cubicBezTo>
                <a:cubicBezTo>
                  <a:pt x="1160780" y="415290"/>
                  <a:pt x="1156335" y="191135"/>
                  <a:pt x="1075690" y="635"/>
                </a:cubicBezTo>
                <a:lnTo>
                  <a:pt x="1072515" y="635"/>
                </a:lnTo>
                <a:cubicBezTo>
                  <a:pt x="1089025" y="40005"/>
                  <a:pt x="1102360" y="80645"/>
                  <a:pt x="1109980" y="113030"/>
                </a:cubicBezTo>
                <a:cubicBezTo>
                  <a:pt x="1169035" y="358775"/>
                  <a:pt x="1082040" y="561975"/>
                  <a:pt x="875665" y="705485"/>
                </a:cubicBezTo>
                <a:cubicBezTo>
                  <a:pt x="489585" y="941705"/>
                  <a:pt x="247650" y="1111250"/>
                  <a:pt x="104775" y="1447165"/>
                </a:cubicBezTo>
                <a:cubicBezTo>
                  <a:pt x="58420" y="1558290"/>
                  <a:pt x="22860" y="1685290"/>
                  <a:pt x="635" y="1831975"/>
                </a:cubicBezTo>
                <a:lnTo>
                  <a:pt x="635" y="1849755"/>
                </a:lnTo>
                <a:cubicBezTo>
                  <a:pt x="63500" y="1457325"/>
                  <a:pt x="182245" y="1210945"/>
                  <a:pt x="482600" y="971550"/>
                </a:cubicBezTo>
                <a:close/>
                <a:moveTo>
                  <a:pt x="1353821" y="839470"/>
                </a:moveTo>
                <a:cubicBezTo>
                  <a:pt x="1670050" y="679450"/>
                  <a:pt x="1882775" y="408305"/>
                  <a:pt x="1887855" y="52705"/>
                </a:cubicBezTo>
                <a:cubicBezTo>
                  <a:pt x="1887221" y="38100"/>
                  <a:pt x="1888490" y="15875"/>
                  <a:pt x="1886585" y="635"/>
                </a:cubicBezTo>
                <a:lnTo>
                  <a:pt x="1880871" y="635"/>
                </a:lnTo>
                <a:cubicBezTo>
                  <a:pt x="1880871" y="635"/>
                  <a:pt x="1880871" y="1270"/>
                  <a:pt x="1880871" y="1270"/>
                </a:cubicBezTo>
                <a:cubicBezTo>
                  <a:pt x="1898015" y="332740"/>
                  <a:pt x="1724660" y="602615"/>
                  <a:pt x="1467485" y="767715"/>
                </a:cubicBezTo>
                <a:cubicBezTo>
                  <a:pt x="1337946" y="856615"/>
                  <a:pt x="1172210" y="911225"/>
                  <a:pt x="1020445" y="967740"/>
                </a:cubicBezTo>
                <a:cubicBezTo>
                  <a:pt x="803910" y="1056005"/>
                  <a:pt x="619760" y="1165860"/>
                  <a:pt x="474980" y="1332230"/>
                </a:cubicBezTo>
                <a:cubicBezTo>
                  <a:pt x="329565" y="1499870"/>
                  <a:pt x="271145" y="1687195"/>
                  <a:pt x="248920" y="1869440"/>
                </a:cubicBezTo>
                <a:cubicBezTo>
                  <a:pt x="245745" y="1896745"/>
                  <a:pt x="242570" y="1923415"/>
                  <a:pt x="240665" y="1948180"/>
                </a:cubicBezTo>
                <a:lnTo>
                  <a:pt x="245745" y="1948180"/>
                </a:lnTo>
                <a:cubicBezTo>
                  <a:pt x="260985" y="1810385"/>
                  <a:pt x="280035" y="1636395"/>
                  <a:pt x="391160" y="1455420"/>
                </a:cubicBezTo>
                <a:cubicBezTo>
                  <a:pt x="663575" y="1021080"/>
                  <a:pt x="1175385" y="942975"/>
                  <a:pt x="1353821" y="839470"/>
                </a:cubicBezTo>
                <a:close/>
                <a:moveTo>
                  <a:pt x="847725" y="561340"/>
                </a:moveTo>
                <a:cubicBezTo>
                  <a:pt x="1028065" y="394335"/>
                  <a:pt x="1018540" y="168910"/>
                  <a:pt x="935355" y="0"/>
                </a:cubicBezTo>
                <a:lnTo>
                  <a:pt x="929640" y="0"/>
                </a:lnTo>
                <a:cubicBezTo>
                  <a:pt x="1019810" y="184785"/>
                  <a:pt x="1021080" y="412750"/>
                  <a:pt x="817880" y="580390"/>
                </a:cubicBezTo>
                <a:cubicBezTo>
                  <a:pt x="760730" y="628650"/>
                  <a:pt x="685800" y="666750"/>
                  <a:pt x="632460" y="700405"/>
                </a:cubicBezTo>
                <a:cubicBezTo>
                  <a:pt x="505460" y="777875"/>
                  <a:pt x="403225" y="847090"/>
                  <a:pt x="317500" y="922655"/>
                </a:cubicBezTo>
                <a:cubicBezTo>
                  <a:pt x="161290" y="1059180"/>
                  <a:pt x="53975" y="1224915"/>
                  <a:pt x="635" y="1468120"/>
                </a:cubicBezTo>
                <a:lnTo>
                  <a:pt x="635" y="1495425"/>
                </a:lnTo>
                <a:cubicBezTo>
                  <a:pt x="36195" y="1318895"/>
                  <a:pt x="97790" y="1179830"/>
                  <a:pt x="192405" y="1061085"/>
                </a:cubicBezTo>
                <a:cubicBezTo>
                  <a:pt x="417830" y="784225"/>
                  <a:pt x="725170" y="681355"/>
                  <a:pt x="847725" y="561340"/>
                </a:cubicBezTo>
                <a:close/>
                <a:moveTo>
                  <a:pt x="407035" y="220345"/>
                </a:moveTo>
                <a:cubicBezTo>
                  <a:pt x="454660" y="158115"/>
                  <a:pt x="434340" y="57150"/>
                  <a:pt x="375285" y="0"/>
                </a:cubicBezTo>
                <a:lnTo>
                  <a:pt x="371475" y="0"/>
                </a:lnTo>
                <a:cubicBezTo>
                  <a:pt x="386080" y="14605"/>
                  <a:pt x="399415" y="32385"/>
                  <a:pt x="409575" y="52705"/>
                </a:cubicBezTo>
                <a:cubicBezTo>
                  <a:pt x="467995" y="172085"/>
                  <a:pt x="401955" y="253365"/>
                  <a:pt x="299720" y="292100"/>
                </a:cubicBezTo>
                <a:cubicBezTo>
                  <a:pt x="228600" y="322580"/>
                  <a:pt x="161925" y="342900"/>
                  <a:pt x="105410" y="360680"/>
                </a:cubicBezTo>
                <a:cubicBezTo>
                  <a:pt x="69850" y="373380"/>
                  <a:pt x="27940" y="382270"/>
                  <a:pt x="635" y="395605"/>
                </a:cubicBezTo>
                <a:lnTo>
                  <a:pt x="635" y="398780"/>
                </a:lnTo>
                <a:cubicBezTo>
                  <a:pt x="115570" y="354965"/>
                  <a:pt x="356870" y="301625"/>
                  <a:pt x="407035" y="220345"/>
                </a:cubicBezTo>
                <a:close/>
                <a:moveTo>
                  <a:pt x="1019810" y="442595"/>
                </a:moveTo>
                <a:cubicBezTo>
                  <a:pt x="1108075" y="255270"/>
                  <a:pt x="1031240" y="52070"/>
                  <a:pt x="1005205" y="0"/>
                </a:cubicBezTo>
                <a:lnTo>
                  <a:pt x="1002030" y="0"/>
                </a:lnTo>
                <a:cubicBezTo>
                  <a:pt x="1002665" y="1905"/>
                  <a:pt x="1003935" y="3810"/>
                  <a:pt x="1005205" y="6350"/>
                </a:cubicBezTo>
                <a:cubicBezTo>
                  <a:pt x="1104265" y="233045"/>
                  <a:pt x="1065530" y="450215"/>
                  <a:pt x="896620" y="603250"/>
                </a:cubicBezTo>
                <a:cubicBezTo>
                  <a:pt x="841375" y="655955"/>
                  <a:pt x="762000" y="699135"/>
                  <a:pt x="684530" y="746760"/>
                </a:cubicBezTo>
                <a:cubicBezTo>
                  <a:pt x="299085" y="981710"/>
                  <a:pt x="74295" y="1210310"/>
                  <a:pt x="1270" y="1652270"/>
                </a:cubicBezTo>
                <a:lnTo>
                  <a:pt x="1270" y="1664335"/>
                </a:lnTo>
                <a:cubicBezTo>
                  <a:pt x="38735" y="1448435"/>
                  <a:pt x="106045" y="1283335"/>
                  <a:pt x="211455" y="1143635"/>
                </a:cubicBezTo>
                <a:cubicBezTo>
                  <a:pt x="512445" y="758190"/>
                  <a:pt x="909320" y="711835"/>
                  <a:pt x="1019810" y="442595"/>
                </a:cubicBezTo>
                <a:close/>
                <a:moveTo>
                  <a:pt x="466725" y="258445"/>
                </a:moveTo>
                <a:cubicBezTo>
                  <a:pt x="527050" y="182880"/>
                  <a:pt x="506730" y="67945"/>
                  <a:pt x="443230" y="635"/>
                </a:cubicBezTo>
                <a:lnTo>
                  <a:pt x="440055" y="635"/>
                </a:lnTo>
                <a:cubicBezTo>
                  <a:pt x="454025" y="15875"/>
                  <a:pt x="466725" y="34925"/>
                  <a:pt x="477520" y="57150"/>
                </a:cubicBezTo>
                <a:cubicBezTo>
                  <a:pt x="528320" y="163830"/>
                  <a:pt x="488950" y="246380"/>
                  <a:pt x="422910" y="297180"/>
                </a:cubicBezTo>
                <a:cubicBezTo>
                  <a:pt x="360045" y="342900"/>
                  <a:pt x="262255" y="375920"/>
                  <a:pt x="194945" y="405130"/>
                </a:cubicBezTo>
                <a:cubicBezTo>
                  <a:pt x="116840" y="437515"/>
                  <a:pt x="50800" y="462915"/>
                  <a:pt x="635" y="498475"/>
                </a:cubicBezTo>
                <a:lnTo>
                  <a:pt x="635" y="501650"/>
                </a:lnTo>
                <a:cubicBezTo>
                  <a:pt x="120015" y="415925"/>
                  <a:pt x="402590" y="353060"/>
                  <a:pt x="466725" y="258445"/>
                </a:cubicBezTo>
                <a:close/>
                <a:moveTo>
                  <a:pt x="266065" y="0"/>
                </a:moveTo>
                <a:lnTo>
                  <a:pt x="258445" y="0"/>
                </a:lnTo>
                <a:cubicBezTo>
                  <a:pt x="394335" y="180975"/>
                  <a:pt x="101600" y="205740"/>
                  <a:pt x="635" y="194310"/>
                </a:cubicBezTo>
                <a:lnTo>
                  <a:pt x="635" y="200025"/>
                </a:lnTo>
                <a:cubicBezTo>
                  <a:pt x="18415" y="201930"/>
                  <a:pt x="30480" y="202565"/>
                  <a:pt x="51435" y="202565"/>
                </a:cubicBezTo>
                <a:cubicBezTo>
                  <a:pt x="368935" y="193675"/>
                  <a:pt x="304800" y="46355"/>
                  <a:pt x="266065" y="0"/>
                </a:cubicBezTo>
                <a:close/>
                <a:moveTo>
                  <a:pt x="226060" y="0"/>
                </a:moveTo>
                <a:lnTo>
                  <a:pt x="224790" y="0"/>
                </a:lnTo>
                <a:cubicBezTo>
                  <a:pt x="243205" y="86360"/>
                  <a:pt x="132715" y="92075"/>
                  <a:pt x="64135" y="88265"/>
                </a:cubicBezTo>
                <a:cubicBezTo>
                  <a:pt x="42545" y="86360"/>
                  <a:pt x="20955" y="81915"/>
                  <a:pt x="635" y="76200"/>
                </a:cubicBezTo>
                <a:lnTo>
                  <a:pt x="635" y="79375"/>
                </a:lnTo>
                <a:cubicBezTo>
                  <a:pt x="80645" y="104775"/>
                  <a:pt x="257175" y="99695"/>
                  <a:pt x="226060" y="0"/>
                </a:cubicBezTo>
                <a:close/>
                <a:moveTo>
                  <a:pt x="283210" y="443230"/>
                </a:moveTo>
                <a:cubicBezTo>
                  <a:pt x="358775" y="404495"/>
                  <a:pt x="460375" y="369570"/>
                  <a:pt x="516890" y="306705"/>
                </a:cubicBezTo>
                <a:cubicBezTo>
                  <a:pt x="626745" y="179705"/>
                  <a:pt x="544830" y="41910"/>
                  <a:pt x="511810" y="0"/>
                </a:cubicBezTo>
                <a:lnTo>
                  <a:pt x="508000" y="0"/>
                </a:lnTo>
                <a:cubicBezTo>
                  <a:pt x="509270" y="1270"/>
                  <a:pt x="510540" y="3175"/>
                  <a:pt x="511810" y="5080"/>
                </a:cubicBezTo>
                <a:cubicBezTo>
                  <a:pt x="584835" y="101600"/>
                  <a:pt x="596265" y="231775"/>
                  <a:pt x="495935" y="323215"/>
                </a:cubicBezTo>
                <a:cubicBezTo>
                  <a:pt x="455930" y="360680"/>
                  <a:pt x="397510" y="384810"/>
                  <a:pt x="361315" y="403225"/>
                </a:cubicBezTo>
                <a:cubicBezTo>
                  <a:pt x="234950" y="467360"/>
                  <a:pt x="86995" y="519430"/>
                  <a:pt x="0" y="610870"/>
                </a:cubicBezTo>
                <a:lnTo>
                  <a:pt x="0" y="614045"/>
                </a:lnTo>
                <a:cubicBezTo>
                  <a:pt x="60960" y="548005"/>
                  <a:pt x="159385" y="502285"/>
                  <a:pt x="283210" y="443230"/>
                </a:cubicBezTo>
                <a:close/>
                <a:moveTo>
                  <a:pt x="5715" y="304165"/>
                </a:moveTo>
                <a:cubicBezTo>
                  <a:pt x="74930" y="295275"/>
                  <a:pt x="172720" y="281305"/>
                  <a:pt x="273685" y="239395"/>
                </a:cubicBezTo>
                <a:cubicBezTo>
                  <a:pt x="400685" y="186690"/>
                  <a:pt x="379095" y="69850"/>
                  <a:pt x="309245" y="635"/>
                </a:cubicBezTo>
                <a:cubicBezTo>
                  <a:pt x="309245" y="635"/>
                  <a:pt x="308610" y="635"/>
                  <a:pt x="308610" y="0"/>
                </a:cubicBezTo>
                <a:lnTo>
                  <a:pt x="304800" y="0"/>
                </a:lnTo>
                <a:cubicBezTo>
                  <a:pt x="355600" y="46355"/>
                  <a:pt x="382905" y="127000"/>
                  <a:pt x="343535" y="182880"/>
                </a:cubicBezTo>
                <a:cubicBezTo>
                  <a:pt x="287655" y="264795"/>
                  <a:pt x="70485" y="290830"/>
                  <a:pt x="635" y="301625"/>
                </a:cubicBezTo>
                <a:lnTo>
                  <a:pt x="635" y="304165"/>
                </a:lnTo>
                <a:cubicBezTo>
                  <a:pt x="3175" y="304165"/>
                  <a:pt x="5080" y="303530"/>
                  <a:pt x="5715" y="304165"/>
                </a:cubicBezTo>
                <a:close/>
                <a:moveTo>
                  <a:pt x="808355" y="501650"/>
                </a:moveTo>
                <a:cubicBezTo>
                  <a:pt x="921385" y="385445"/>
                  <a:pt x="951230" y="225425"/>
                  <a:pt x="890270" y="60325"/>
                </a:cubicBezTo>
                <a:cubicBezTo>
                  <a:pt x="889000" y="52705"/>
                  <a:pt x="873125" y="19050"/>
                  <a:pt x="862965" y="635"/>
                </a:cubicBezTo>
                <a:lnTo>
                  <a:pt x="860425" y="635"/>
                </a:lnTo>
                <a:cubicBezTo>
                  <a:pt x="949960" y="170180"/>
                  <a:pt x="946150" y="379730"/>
                  <a:pt x="779780" y="526415"/>
                </a:cubicBezTo>
                <a:cubicBezTo>
                  <a:pt x="715010" y="586105"/>
                  <a:pt x="618490" y="631190"/>
                  <a:pt x="539115" y="681355"/>
                </a:cubicBezTo>
                <a:cubicBezTo>
                  <a:pt x="278130" y="838835"/>
                  <a:pt x="71755" y="1010285"/>
                  <a:pt x="635" y="1310640"/>
                </a:cubicBezTo>
                <a:lnTo>
                  <a:pt x="635" y="1320165"/>
                </a:lnTo>
                <a:cubicBezTo>
                  <a:pt x="34290" y="1183640"/>
                  <a:pt x="90170" y="1073150"/>
                  <a:pt x="171450" y="975995"/>
                </a:cubicBezTo>
                <a:cubicBezTo>
                  <a:pt x="400050" y="713105"/>
                  <a:pt x="690880" y="630555"/>
                  <a:pt x="808355" y="501650"/>
                </a:cubicBezTo>
                <a:close/>
                <a:moveTo>
                  <a:pt x="1220471" y="1072515"/>
                </a:moveTo>
                <a:cubicBezTo>
                  <a:pt x="1384935" y="1027430"/>
                  <a:pt x="1541780" y="982345"/>
                  <a:pt x="1675765" y="916305"/>
                </a:cubicBezTo>
                <a:cubicBezTo>
                  <a:pt x="2052321" y="741045"/>
                  <a:pt x="2342515" y="417830"/>
                  <a:pt x="2381250" y="0"/>
                </a:cubicBezTo>
                <a:lnTo>
                  <a:pt x="2375535" y="0"/>
                </a:lnTo>
                <a:cubicBezTo>
                  <a:pt x="2373630" y="14605"/>
                  <a:pt x="2373630" y="35560"/>
                  <a:pt x="2371725" y="40005"/>
                </a:cubicBezTo>
                <a:cubicBezTo>
                  <a:pt x="2313305" y="455295"/>
                  <a:pt x="2019300" y="749300"/>
                  <a:pt x="1673225" y="911225"/>
                </a:cubicBezTo>
                <a:cubicBezTo>
                  <a:pt x="1526540" y="985520"/>
                  <a:pt x="1343025" y="1029335"/>
                  <a:pt x="1166496" y="1083945"/>
                </a:cubicBezTo>
                <a:cubicBezTo>
                  <a:pt x="810260" y="1200150"/>
                  <a:pt x="405765" y="1449070"/>
                  <a:pt x="375920" y="1893570"/>
                </a:cubicBezTo>
                <a:cubicBezTo>
                  <a:pt x="375285" y="1914525"/>
                  <a:pt x="374650" y="1933575"/>
                  <a:pt x="375920" y="1947545"/>
                </a:cubicBezTo>
                <a:lnTo>
                  <a:pt x="381000" y="1947545"/>
                </a:lnTo>
                <a:cubicBezTo>
                  <a:pt x="381000" y="1946275"/>
                  <a:pt x="381000" y="1945640"/>
                  <a:pt x="381000" y="1945005"/>
                </a:cubicBezTo>
                <a:cubicBezTo>
                  <a:pt x="378460" y="1879600"/>
                  <a:pt x="385445" y="1746885"/>
                  <a:pt x="468630" y="1596390"/>
                </a:cubicBezTo>
                <a:cubicBezTo>
                  <a:pt x="621665" y="1321435"/>
                  <a:pt x="916305" y="1166495"/>
                  <a:pt x="1220471" y="1072515"/>
                </a:cubicBezTo>
                <a:close/>
                <a:moveTo>
                  <a:pt x="753110" y="459105"/>
                </a:moveTo>
                <a:cubicBezTo>
                  <a:pt x="854710" y="351155"/>
                  <a:pt x="876300" y="207010"/>
                  <a:pt x="822325" y="63500"/>
                </a:cubicBezTo>
                <a:cubicBezTo>
                  <a:pt x="822325" y="59055"/>
                  <a:pt x="803910" y="20955"/>
                  <a:pt x="792480" y="635"/>
                </a:cubicBezTo>
                <a:lnTo>
                  <a:pt x="789305" y="635"/>
                </a:lnTo>
                <a:cubicBezTo>
                  <a:pt x="875030" y="151130"/>
                  <a:pt x="877570" y="345440"/>
                  <a:pt x="728345" y="480695"/>
                </a:cubicBezTo>
                <a:cubicBezTo>
                  <a:pt x="671830" y="535305"/>
                  <a:pt x="578485" y="579755"/>
                  <a:pt x="503555" y="624840"/>
                </a:cubicBezTo>
                <a:cubicBezTo>
                  <a:pt x="273685" y="760095"/>
                  <a:pt x="73025" y="901700"/>
                  <a:pt x="0" y="1153160"/>
                </a:cubicBezTo>
                <a:lnTo>
                  <a:pt x="0" y="1160145"/>
                </a:lnTo>
                <a:cubicBezTo>
                  <a:pt x="31750" y="1056005"/>
                  <a:pt x="81280" y="969010"/>
                  <a:pt x="151130" y="891540"/>
                </a:cubicBezTo>
                <a:cubicBezTo>
                  <a:pt x="361315" y="664210"/>
                  <a:pt x="648970" y="579120"/>
                  <a:pt x="753110" y="459105"/>
                </a:cubicBezTo>
                <a:close/>
                <a:moveTo>
                  <a:pt x="375285" y="473710"/>
                </a:moveTo>
                <a:cubicBezTo>
                  <a:pt x="427990" y="445135"/>
                  <a:pt x="498475" y="416560"/>
                  <a:pt x="551180" y="371475"/>
                </a:cubicBezTo>
                <a:cubicBezTo>
                  <a:pt x="710565" y="232410"/>
                  <a:pt x="622300" y="50800"/>
                  <a:pt x="583565" y="635"/>
                </a:cubicBezTo>
                <a:lnTo>
                  <a:pt x="575945" y="635"/>
                </a:lnTo>
                <a:cubicBezTo>
                  <a:pt x="667385" y="123190"/>
                  <a:pt x="661670" y="290195"/>
                  <a:pt x="522605" y="386715"/>
                </a:cubicBezTo>
                <a:cubicBezTo>
                  <a:pt x="345440" y="495300"/>
                  <a:pt x="124460" y="572770"/>
                  <a:pt x="21590" y="701040"/>
                </a:cubicBezTo>
                <a:cubicBezTo>
                  <a:pt x="16510" y="708025"/>
                  <a:pt x="7620" y="718185"/>
                  <a:pt x="635" y="728345"/>
                </a:cubicBezTo>
                <a:lnTo>
                  <a:pt x="635" y="739140"/>
                </a:lnTo>
                <a:cubicBezTo>
                  <a:pt x="71755" y="629285"/>
                  <a:pt x="204470" y="561340"/>
                  <a:pt x="375285" y="473710"/>
                </a:cubicBezTo>
                <a:close/>
                <a:moveTo>
                  <a:pt x="636905" y="381635"/>
                </a:moveTo>
                <a:cubicBezTo>
                  <a:pt x="725805" y="285750"/>
                  <a:pt x="728345" y="156845"/>
                  <a:pt x="680720" y="51435"/>
                </a:cubicBezTo>
                <a:cubicBezTo>
                  <a:pt x="675640" y="41275"/>
                  <a:pt x="664845" y="17145"/>
                  <a:pt x="652145" y="0"/>
                </a:cubicBezTo>
                <a:lnTo>
                  <a:pt x="648335" y="0"/>
                </a:lnTo>
                <a:cubicBezTo>
                  <a:pt x="735330" y="128270"/>
                  <a:pt x="734695" y="299720"/>
                  <a:pt x="603885" y="409575"/>
                </a:cubicBezTo>
                <a:cubicBezTo>
                  <a:pt x="536575" y="465455"/>
                  <a:pt x="459740" y="495300"/>
                  <a:pt x="379095" y="542290"/>
                </a:cubicBezTo>
                <a:cubicBezTo>
                  <a:pt x="232410" y="622300"/>
                  <a:pt x="66040" y="721995"/>
                  <a:pt x="635" y="862965"/>
                </a:cubicBezTo>
                <a:lnTo>
                  <a:pt x="635" y="868680"/>
                </a:lnTo>
                <a:cubicBezTo>
                  <a:pt x="24130" y="821055"/>
                  <a:pt x="55245" y="778510"/>
                  <a:pt x="95250" y="738505"/>
                </a:cubicBezTo>
                <a:cubicBezTo>
                  <a:pt x="262255" y="573405"/>
                  <a:pt x="559435" y="478790"/>
                  <a:pt x="636905" y="381635"/>
                </a:cubicBezTo>
                <a:close/>
                <a:moveTo>
                  <a:pt x="690245" y="426085"/>
                </a:moveTo>
                <a:cubicBezTo>
                  <a:pt x="779145" y="335280"/>
                  <a:pt x="803910" y="208280"/>
                  <a:pt x="760095" y="80645"/>
                </a:cubicBezTo>
                <a:cubicBezTo>
                  <a:pt x="750570" y="53340"/>
                  <a:pt x="737235" y="24765"/>
                  <a:pt x="721995" y="635"/>
                </a:cubicBezTo>
                <a:lnTo>
                  <a:pt x="718185" y="635"/>
                </a:lnTo>
                <a:cubicBezTo>
                  <a:pt x="817245" y="160655"/>
                  <a:pt x="791210" y="343535"/>
                  <a:pt x="655955" y="454025"/>
                </a:cubicBezTo>
                <a:cubicBezTo>
                  <a:pt x="592455" y="507365"/>
                  <a:pt x="492125" y="552450"/>
                  <a:pt x="414020" y="600075"/>
                </a:cubicBezTo>
                <a:cubicBezTo>
                  <a:pt x="243840" y="698500"/>
                  <a:pt x="67310" y="817880"/>
                  <a:pt x="0" y="1003935"/>
                </a:cubicBezTo>
                <a:lnTo>
                  <a:pt x="0" y="1010285"/>
                </a:lnTo>
                <a:cubicBezTo>
                  <a:pt x="28575" y="935355"/>
                  <a:pt x="70485" y="869950"/>
                  <a:pt x="127635" y="810895"/>
                </a:cubicBezTo>
                <a:cubicBezTo>
                  <a:pt x="318770" y="617220"/>
                  <a:pt x="596265" y="530860"/>
                  <a:pt x="690245" y="426085"/>
                </a:cubicBezTo>
                <a:close/>
                <a:moveTo>
                  <a:pt x="1072515" y="685165"/>
                </a:moveTo>
                <a:cubicBezTo>
                  <a:pt x="1295400" y="511175"/>
                  <a:pt x="1360805" y="260350"/>
                  <a:pt x="1281430" y="0"/>
                </a:cubicBezTo>
                <a:lnTo>
                  <a:pt x="1278890" y="0"/>
                </a:lnTo>
                <a:cubicBezTo>
                  <a:pt x="1283335" y="14605"/>
                  <a:pt x="1287780" y="30480"/>
                  <a:pt x="1292225" y="48895"/>
                </a:cubicBezTo>
                <a:cubicBezTo>
                  <a:pt x="1360171" y="342265"/>
                  <a:pt x="1240790" y="568960"/>
                  <a:pt x="1026795" y="715010"/>
                </a:cubicBezTo>
                <a:cubicBezTo>
                  <a:pt x="996950" y="735330"/>
                  <a:pt x="965200" y="755015"/>
                  <a:pt x="930910" y="773430"/>
                </a:cubicBezTo>
                <a:cubicBezTo>
                  <a:pt x="633095" y="923290"/>
                  <a:pt x="427355" y="1076325"/>
                  <a:pt x="296545" y="1253490"/>
                </a:cubicBezTo>
                <a:cubicBezTo>
                  <a:pt x="169545" y="1423670"/>
                  <a:pt x="81915" y="1652270"/>
                  <a:pt x="58420" y="1947545"/>
                </a:cubicBezTo>
                <a:lnTo>
                  <a:pt x="58420" y="1947545"/>
                </a:lnTo>
                <a:cubicBezTo>
                  <a:pt x="89535" y="1664335"/>
                  <a:pt x="157480" y="1457960"/>
                  <a:pt x="274320" y="1288415"/>
                </a:cubicBezTo>
                <a:cubicBezTo>
                  <a:pt x="538480" y="915670"/>
                  <a:pt x="917575" y="815975"/>
                  <a:pt x="1072515" y="685165"/>
                </a:cubicBezTo>
                <a:close/>
                <a:moveTo>
                  <a:pt x="1261746" y="1100455"/>
                </a:moveTo>
                <a:cubicBezTo>
                  <a:pt x="1405890" y="1049655"/>
                  <a:pt x="1545590" y="1003935"/>
                  <a:pt x="1668146" y="941070"/>
                </a:cubicBezTo>
                <a:cubicBezTo>
                  <a:pt x="2029460" y="764540"/>
                  <a:pt x="2357121" y="463550"/>
                  <a:pt x="2454275" y="30480"/>
                </a:cubicBezTo>
                <a:cubicBezTo>
                  <a:pt x="2457450" y="17780"/>
                  <a:pt x="2459355" y="7620"/>
                  <a:pt x="2460625" y="0"/>
                </a:cubicBezTo>
                <a:lnTo>
                  <a:pt x="2457450" y="0"/>
                </a:lnTo>
                <a:cubicBezTo>
                  <a:pt x="2456180" y="6350"/>
                  <a:pt x="2454275" y="14605"/>
                  <a:pt x="2452371" y="24765"/>
                </a:cubicBezTo>
                <a:cubicBezTo>
                  <a:pt x="2357121" y="457835"/>
                  <a:pt x="2030730" y="758825"/>
                  <a:pt x="1672590" y="935355"/>
                </a:cubicBezTo>
                <a:cubicBezTo>
                  <a:pt x="1526540" y="1012190"/>
                  <a:pt x="1343025" y="1062355"/>
                  <a:pt x="1177290" y="1130300"/>
                </a:cubicBezTo>
                <a:cubicBezTo>
                  <a:pt x="861695" y="1260475"/>
                  <a:pt x="494665" y="1511300"/>
                  <a:pt x="490855" y="1904365"/>
                </a:cubicBezTo>
                <a:cubicBezTo>
                  <a:pt x="490855" y="1917700"/>
                  <a:pt x="491490" y="1936115"/>
                  <a:pt x="492760" y="1946910"/>
                </a:cubicBezTo>
                <a:lnTo>
                  <a:pt x="495300" y="1946910"/>
                </a:lnTo>
                <a:cubicBezTo>
                  <a:pt x="488315" y="1867535"/>
                  <a:pt x="495935" y="1724025"/>
                  <a:pt x="598805" y="1564005"/>
                </a:cubicBezTo>
                <a:cubicBezTo>
                  <a:pt x="752475" y="1337310"/>
                  <a:pt x="993775" y="1203325"/>
                  <a:pt x="1261746" y="1100455"/>
                </a:cubicBezTo>
                <a:close/>
                <a:moveTo>
                  <a:pt x="3233421" y="1169035"/>
                </a:moveTo>
                <a:cubicBezTo>
                  <a:pt x="3033396" y="1410335"/>
                  <a:pt x="2895600" y="1665605"/>
                  <a:pt x="2762885" y="1939925"/>
                </a:cubicBezTo>
                <a:cubicBezTo>
                  <a:pt x="2761615" y="1943100"/>
                  <a:pt x="2760346" y="1945640"/>
                  <a:pt x="2759075" y="1948180"/>
                </a:cubicBezTo>
                <a:lnTo>
                  <a:pt x="2764790" y="1948180"/>
                </a:lnTo>
                <a:cubicBezTo>
                  <a:pt x="2765425" y="1946910"/>
                  <a:pt x="2766060" y="1945005"/>
                  <a:pt x="2766696" y="1943735"/>
                </a:cubicBezTo>
                <a:cubicBezTo>
                  <a:pt x="2859405" y="1745615"/>
                  <a:pt x="2999105" y="1496695"/>
                  <a:pt x="3093085" y="1363345"/>
                </a:cubicBezTo>
                <a:cubicBezTo>
                  <a:pt x="3221990" y="1179830"/>
                  <a:pt x="3346450" y="1032510"/>
                  <a:pt x="3463290" y="963930"/>
                </a:cubicBezTo>
                <a:lnTo>
                  <a:pt x="3463290" y="956945"/>
                </a:lnTo>
                <a:cubicBezTo>
                  <a:pt x="3441700" y="969010"/>
                  <a:pt x="3416300" y="988060"/>
                  <a:pt x="3392805" y="1006475"/>
                </a:cubicBezTo>
                <a:cubicBezTo>
                  <a:pt x="3333115" y="1055370"/>
                  <a:pt x="3291840" y="1099185"/>
                  <a:pt x="3233421" y="1169035"/>
                </a:cubicBezTo>
                <a:close/>
                <a:moveTo>
                  <a:pt x="3232785" y="1331595"/>
                </a:moveTo>
                <a:cubicBezTo>
                  <a:pt x="3065780" y="1509395"/>
                  <a:pt x="2956560" y="1699260"/>
                  <a:pt x="2855596" y="1948180"/>
                </a:cubicBezTo>
                <a:lnTo>
                  <a:pt x="2858135" y="1948180"/>
                </a:lnTo>
                <a:cubicBezTo>
                  <a:pt x="2929255" y="1765935"/>
                  <a:pt x="3058160" y="1532890"/>
                  <a:pt x="3148330" y="1432560"/>
                </a:cubicBezTo>
                <a:cubicBezTo>
                  <a:pt x="3253740" y="1311275"/>
                  <a:pt x="3355975" y="1188085"/>
                  <a:pt x="3462655" y="1108710"/>
                </a:cubicBezTo>
                <a:lnTo>
                  <a:pt x="3462655" y="1106805"/>
                </a:lnTo>
                <a:cubicBezTo>
                  <a:pt x="3380105" y="1161415"/>
                  <a:pt x="3317240" y="1238885"/>
                  <a:pt x="3232785" y="1331595"/>
                </a:cubicBezTo>
                <a:close/>
                <a:moveTo>
                  <a:pt x="3216910" y="1617345"/>
                </a:moveTo>
                <a:cubicBezTo>
                  <a:pt x="3136265" y="1691640"/>
                  <a:pt x="3060700" y="1838325"/>
                  <a:pt x="3065146" y="1939925"/>
                </a:cubicBezTo>
                <a:cubicBezTo>
                  <a:pt x="3065780" y="1941830"/>
                  <a:pt x="3065146" y="1945005"/>
                  <a:pt x="3065146" y="1948180"/>
                </a:cubicBezTo>
                <a:lnTo>
                  <a:pt x="3068955" y="1948180"/>
                </a:lnTo>
                <a:cubicBezTo>
                  <a:pt x="3068321" y="1941195"/>
                  <a:pt x="3066415" y="1932305"/>
                  <a:pt x="3067685" y="1925320"/>
                </a:cubicBezTo>
                <a:cubicBezTo>
                  <a:pt x="3068955" y="1879600"/>
                  <a:pt x="3084196" y="1825625"/>
                  <a:pt x="3110865" y="1769110"/>
                </a:cubicBezTo>
                <a:cubicBezTo>
                  <a:pt x="3162935" y="1659890"/>
                  <a:pt x="3228975" y="1599565"/>
                  <a:pt x="3328035" y="1538605"/>
                </a:cubicBezTo>
                <a:cubicBezTo>
                  <a:pt x="3382646" y="1497965"/>
                  <a:pt x="3422015" y="1465580"/>
                  <a:pt x="3462655" y="1428115"/>
                </a:cubicBezTo>
                <a:lnTo>
                  <a:pt x="3462655" y="1424305"/>
                </a:lnTo>
                <a:cubicBezTo>
                  <a:pt x="3458210" y="1428115"/>
                  <a:pt x="3454400" y="1431925"/>
                  <a:pt x="3450590" y="1435100"/>
                </a:cubicBezTo>
                <a:cubicBezTo>
                  <a:pt x="3343910" y="1536065"/>
                  <a:pt x="3260090" y="1574165"/>
                  <a:pt x="3216910" y="1617345"/>
                </a:cubicBezTo>
                <a:close/>
                <a:moveTo>
                  <a:pt x="3391535" y="1827530"/>
                </a:moveTo>
                <a:cubicBezTo>
                  <a:pt x="3367405" y="1853565"/>
                  <a:pt x="3348990" y="1916430"/>
                  <a:pt x="3357246" y="1948180"/>
                </a:cubicBezTo>
                <a:lnTo>
                  <a:pt x="3359785" y="1948180"/>
                </a:lnTo>
                <a:cubicBezTo>
                  <a:pt x="3356610" y="1911985"/>
                  <a:pt x="3364230" y="1875790"/>
                  <a:pt x="3382010" y="1845945"/>
                </a:cubicBezTo>
                <a:cubicBezTo>
                  <a:pt x="3405505" y="1807845"/>
                  <a:pt x="3430905" y="1797050"/>
                  <a:pt x="3463290" y="1789430"/>
                </a:cubicBezTo>
                <a:lnTo>
                  <a:pt x="3463290" y="1785620"/>
                </a:lnTo>
                <a:cubicBezTo>
                  <a:pt x="3435350" y="1790065"/>
                  <a:pt x="3409315" y="1807210"/>
                  <a:pt x="3391535" y="1827530"/>
                </a:cubicBezTo>
                <a:close/>
                <a:moveTo>
                  <a:pt x="3284855" y="1677670"/>
                </a:moveTo>
                <a:cubicBezTo>
                  <a:pt x="3206750" y="1738630"/>
                  <a:pt x="3156585" y="1859915"/>
                  <a:pt x="3166110" y="1948180"/>
                </a:cubicBezTo>
                <a:lnTo>
                  <a:pt x="3168650" y="1948180"/>
                </a:lnTo>
                <a:cubicBezTo>
                  <a:pt x="3163571" y="1898015"/>
                  <a:pt x="3176905" y="1837055"/>
                  <a:pt x="3204846" y="1782445"/>
                </a:cubicBezTo>
                <a:cubicBezTo>
                  <a:pt x="3278505" y="1638300"/>
                  <a:pt x="3375025" y="1647190"/>
                  <a:pt x="3463290" y="1586230"/>
                </a:cubicBezTo>
                <a:lnTo>
                  <a:pt x="3463290" y="1582420"/>
                </a:lnTo>
                <a:cubicBezTo>
                  <a:pt x="3463290" y="1582420"/>
                  <a:pt x="3463290" y="1582420"/>
                  <a:pt x="3463290" y="1582420"/>
                </a:cubicBezTo>
                <a:cubicBezTo>
                  <a:pt x="3405505" y="1623695"/>
                  <a:pt x="3324860" y="1642745"/>
                  <a:pt x="3284855" y="1677670"/>
                </a:cubicBezTo>
                <a:close/>
                <a:moveTo>
                  <a:pt x="3277235" y="1837055"/>
                </a:moveTo>
                <a:cubicBezTo>
                  <a:pt x="3263900" y="1871345"/>
                  <a:pt x="3258185" y="1908810"/>
                  <a:pt x="3261360" y="1945005"/>
                </a:cubicBezTo>
                <a:cubicBezTo>
                  <a:pt x="3261360" y="1945640"/>
                  <a:pt x="3261360" y="1946910"/>
                  <a:pt x="3261996" y="1948180"/>
                </a:cubicBezTo>
                <a:lnTo>
                  <a:pt x="3267075" y="1948180"/>
                </a:lnTo>
                <a:cubicBezTo>
                  <a:pt x="3267075" y="1947545"/>
                  <a:pt x="3267075" y="1947545"/>
                  <a:pt x="3267075" y="1946910"/>
                </a:cubicBezTo>
                <a:cubicBezTo>
                  <a:pt x="3258821" y="1864995"/>
                  <a:pt x="3299460" y="1768475"/>
                  <a:pt x="3375660" y="1731010"/>
                </a:cubicBezTo>
                <a:cubicBezTo>
                  <a:pt x="3399790" y="1718310"/>
                  <a:pt x="3434715" y="1715135"/>
                  <a:pt x="3463290" y="1708785"/>
                </a:cubicBezTo>
                <a:lnTo>
                  <a:pt x="3463290" y="1703070"/>
                </a:lnTo>
                <a:cubicBezTo>
                  <a:pt x="3440430" y="1708150"/>
                  <a:pt x="3415030" y="1711325"/>
                  <a:pt x="3393440" y="1717675"/>
                </a:cubicBezTo>
                <a:cubicBezTo>
                  <a:pt x="3341371" y="1734185"/>
                  <a:pt x="3296921" y="1783715"/>
                  <a:pt x="3277235" y="1837055"/>
                </a:cubicBezTo>
                <a:close/>
                <a:moveTo>
                  <a:pt x="2953385" y="1438910"/>
                </a:moveTo>
                <a:cubicBezTo>
                  <a:pt x="2814321" y="1683385"/>
                  <a:pt x="2722246" y="1843405"/>
                  <a:pt x="2665096" y="1948180"/>
                </a:cubicBezTo>
                <a:lnTo>
                  <a:pt x="2665730" y="1948180"/>
                </a:lnTo>
                <a:cubicBezTo>
                  <a:pt x="2766696" y="1779905"/>
                  <a:pt x="2907030" y="1519555"/>
                  <a:pt x="3039746" y="1292860"/>
                </a:cubicBezTo>
                <a:cubicBezTo>
                  <a:pt x="3157221" y="1090930"/>
                  <a:pt x="3305175" y="905510"/>
                  <a:pt x="3462655" y="820420"/>
                </a:cubicBezTo>
                <a:lnTo>
                  <a:pt x="3462655" y="817245"/>
                </a:lnTo>
                <a:cubicBezTo>
                  <a:pt x="3453130" y="822325"/>
                  <a:pt x="3442335" y="829310"/>
                  <a:pt x="3433446" y="833755"/>
                </a:cubicBezTo>
                <a:cubicBezTo>
                  <a:pt x="3241040" y="955675"/>
                  <a:pt x="3099435" y="1175385"/>
                  <a:pt x="2953385" y="1438910"/>
                </a:cubicBezTo>
                <a:close/>
                <a:moveTo>
                  <a:pt x="2828290" y="846455"/>
                </a:moveTo>
                <a:cubicBezTo>
                  <a:pt x="2789555" y="960755"/>
                  <a:pt x="2766060" y="1068705"/>
                  <a:pt x="2713355" y="1180465"/>
                </a:cubicBezTo>
                <a:cubicBezTo>
                  <a:pt x="2584450" y="1471930"/>
                  <a:pt x="2338071" y="1789430"/>
                  <a:pt x="2098040" y="1948180"/>
                </a:cubicBezTo>
                <a:lnTo>
                  <a:pt x="2104390" y="1948180"/>
                </a:lnTo>
                <a:cubicBezTo>
                  <a:pt x="2118996" y="1939290"/>
                  <a:pt x="2133600" y="1925955"/>
                  <a:pt x="2149475" y="1915795"/>
                </a:cubicBezTo>
                <a:cubicBezTo>
                  <a:pt x="2368550" y="1748155"/>
                  <a:pt x="2565400" y="1492250"/>
                  <a:pt x="2693671" y="1228725"/>
                </a:cubicBezTo>
                <a:cubicBezTo>
                  <a:pt x="2781300" y="1054735"/>
                  <a:pt x="2800350" y="908685"/>
                  <a:pt x="2856865" y="780415"/>
                </a:cubicBezTo>
                <a:cubicBezTo>
                  <a:pt x="2975610" y="497205"/>
                  <a:pt x="3220085" y="230505"/>
                  <a:pt x="3462655" y="125730"/>
                </a:cubicBezTo>
                <a:lnTo>
                  <a:pt x="3462655" y="124460"/>
                </a:lnTo>
                <a:cubicBezTo>
                  <a:pt x="3194685" y="229235"/>
                  <a:pt x="2924810" y="564515"/>
                  <a:pt x="2828290" y="846455"/>
                </a:cubicBezTo>
                <a:close/>
                <a:moveTo>
                  <a:pt x="2940685" y="968375"/>
                </a:moveTo>
                <a:cubicBezTo>
                  <a:pt x="2904490" y="1043940"/>
                  <a:pt x="2884171" y="1115060"/>
                  <a:pt x="2855596" y="1181100"/>
                </a:cubicBezTo>
                <a:cubicBezTo>
                  <a:pt x="2752725" y="1428115"/>
                  <a:pt x="2547621" y="1745615"/>
                  <a:pt x="2354580" y="1946275"/>
                </a:cubicBezTo>
                <a:cubicBezTo>
                  <a:pt x="2353946" y="1946910"/>
                  <a:pt x="2353310" y="1947545"/>
                  <a:pt x="2352675" y="1948180"/>
                </a:cubicBezTo>
                <a:lnTo>
                  <a:pt x="2354580" y="1948180"/>
                </a:lnTo>
                <a:cubicBezTo>
                  <a:pt x="2411096" y="1895475"/>
                  <a:pt x="2468246" y="1821815"/>
                  <a:pt x="2530475" y="1741170"/>
                </a:cubicBezTo>
                <a:cubicBezTo>
                  <a:pt x="2860040" y="1287780"/>
                  <a:pt x="2863850" y="1127760"/>
                  <a:pt x="2952750" y="949325"/>
                </a:cubicBezTo>
                <a:cubicBezTo>
                  <a:pt x="3054985" y="734695"/>
                  <a:pt x="3258821" y="491490"/>
                  <a:pt x="3463290" y="404495"/>
                </a:cubicBezTo>
                <a:lnTo>
                  <a:pt x="3463290" y="401320"/>
                </a:lnTo>
                <a:cubicBezTo>
                  <a:pt x="3246121" y="494665"/>
                  <a:pt x="3044190" y="744220"/>
                  <a:pt x="2940685" y="968375"/>
                </a:cubicBezTo>
                <a:close/>
                <a:moveTo>
                  <a:pt x="2931796" y="800100"/>
                </a:moveTo>
                <a:cubicBezTo>
                  <a:pt x="2886710" y="881380"/>
                  <a:pt x="2845435" y="1006475"/>
                  <a:pt x="2824480" y="1073150"/>
                </a:cubicBezTo>
                <a:cubicBezTo>
                  <a:pt x="2800985" y="1139825"/>
                  <a:pt x="2772410" y="1207135"/>
                  <a:pt x="2738121" y="1276350"/>
                </a:cubicBezTo>
                <a:cubicBezTo>
                  <a:pt x="2648585" y="1453515"/>
                  <a:pt x="2555875" y="1593215"/>
                  <a:pt x="2427605" y="1746250"/>
                </a:cubicBezTo>
                <a:cubicBezTo>
                  <a:pt x="2358390" y="1828165"/>
                  <a:pt x="2289810" y="1896745"/>
                  <a:pt x="2228850" y="1947545"/>
                </a:cubicBezTo>
                <a:lnTo>
                  <a:pt x="2237740" y="1947545"/>
                </a:lnTo>
                <a:cubicBezTo>
                  <a:pt x="2239010" y="1946275"/>
                  <a:pt x="2240280" y="1945005"/>
                  <a:pt x="2242185" y="1943735"/>
                </a:cubicBezTo>
                <a:cubicBezTo>
                  <a:pt x="2452371" y="1760220"/>
                  <a:pt x="2644775" y="1490980"/>
                  <a:pt x="2770505" y="1220470"/>
                </a:cubicBezTo>
                <a:cubicBezTo>
                  <a:pt x="2823846" y="1114425"/>
                  <a:pt x="2855596" y="966470"/>
                  <a:pt x="2919730" y="836295"/>
                </a:cubicBezTo>
                <a:cubicBezTo>
                  <a:pt x="3041650" y="581660"/>
                  <a:pt x="3267075" y="346710"/>
                  <a:pt x="3463290" y="267335"/>
                </a:cubicBezTo>
                <a:lnTo>
                  <a:pt x="3463290" y="261620"/>
                </a:lnTo>
                <a:cubicBezTo>
                  <a:pt x="3247390" y="348615"/>
                  <a:pt x="3039110" y="591185"/>
                  <a:pt x="2931796" y="800100"/>
                </a:cubicBezTo>
                <a:close/>
                <a:moveTo>
                  <a:pt x="3079750" y="1060450"/>
                </a:moveTo>
                <a:cubicBezTo>
                  <a:pt x="3014346" y="1162050"/>
                  <a:pt x="2974975" y="1257300"/>
                  <a:pt x="2929255" y="1341755"/>
                </a:cubicBezTo>
                <a:cubicBezTo>
                  <a:pt x="2837180" y="1518920"/>
                  <a:pt x="2684146" y="1772285"/>
                  <a:pt x="2568575" y="1948180"/>
                </a:cubicBezTo>
                <a:lnTo>
                  <a:pt x="2571750" y="1948180"/>
                </a:lnTo>
                <a:cubicBezTo>
                  <a:pt x="2600960" y="1904365"/>
                  <a:pt x="2631440" y="1856740"/>
                  <a:pt x="2665096" y="1804035"/>
                </a:cubicBezTo>
                <a:cubicBezTo>
                  <a:pt x="2826385" y="1550035"/>
                  <a:pt x="2929890" y="1349375"/>
                  <a:pt x="3037840" y="1136650"/>
                </a:cubicBezTo>
                <a:cubicBezTo>
                  <a:pt x="3132455" y="966470"/>
                  <a:pt x="3296921" y="760730"/>
                  <a:pt x="3463925" y="681355"/>
                </a:cubicBezTo>
                <a:lnTo>
                  <a:pt x="3463925" y="678180"/>
                </a:lnTo>
                <a:cubicBezTo>
                  <a:pt x="3321050" y="742950"/>
                  <a:pt x="3167380" y="920115"/>
                  <a:pt x="3079750" y="1060450"/>
                </a:cubicBezTo>
                <a:close/>
                <a:moveTo>
                  <a:pt x="2969260" y="1089025"/>
                </a:moveTo>
                <a:cubicBezTo>
                  <a:pt x="2854325" y="1372235"/>
                  <a:pt x="2668271" y="1689735"/>
                  <a:pt x="2463800" y="1948180"/>
                </a:cubicBezTo>
                <a:lnTo>
                  <a:pt x="2467610" y="1948180"/>
                </a:lnTo>
                <a:cubicBezTo>
                  <a:pt x="2507615" y="1898015"/>
                  <a:pt x="2551430" y="1838960"/>
                  <a:pt x="2597150" y="1772285"/>
                </a:cubicBezTo>
                <a:cubicBezTo>
                  <a:pt x="2827021" y="1434465"/>
                  <a:pt x="2874010" y="1306195"/>
                  <a:pt x="2993390" y="1047115"/>
                </a:cubicBezTo>
                <a:cubicBezTo>
                  <a:pt x="3103880" y="831850"/>
                  <a:pt x="3278505" y="632460"/>
                  <a:pt x="3463290" y="541020"/>
                </a:cubicBezTo>
                <a:lnTo>
                  <a:pt x="3463290" y="539750"/>
                </a:lnTo>
                <a:cubicBezTo>
                  <a:pt x="3260090" y="629920"/>
                  <a:pt x="3067685" y="878840"/>
                  <a:pt x="2969260" y="1089025"/>
                </a:cubicBezTo>
                <a:close/>
                <a:moveTo>
                  <a:pt x="3280410" y="1435100"/>
                </a:moveTo>
                <a:cubicBezTo>
                  <a:pt x="3241675" y="1473200"/>
                  <a:pt x="3198496" y="1507490"/>
                  <a:pt x="3166110" y="1541780"/>
                </a:cubicBezTo>
                <a:cubicBezTo>
                  <a:pt x="3075940" y="1634490"/>
                  <a:pt x="2959735" y="1823720"/>
                  <a:pt x="2961640" y="1946275"/>
                </a:cubicBezTo>
                <a:cubicBezTo>
                  <a:pt x="2961640" y="1946910"/>
                  <a:pt x="2961640" y="1947545"/>
                  <a:pt x="2961640" y="1948180"/>
                </a:cubicBezTo>
                <a:lnTo>
                  <a:pt x="2964815" y="1948180"/>
                </a:lnTo>
                <a:cubicBezTo>
                  <a:pt x="2962275" y="1902460"/>
                  <a:pt x="2981960" y="1834515"/>
                  <a:pt x="3020696" y="1757045"/>
                </a:cubicBezTo>
                <a:cubicBezTo>
                  <a:pt x="3079115" y="1640840"/>
                  <a:pt x="3152775" y="1550670"/>
                  <a:pt x="3245485" y="1472565"/>
                </a:cubicBezTo>
                <a:cubicBezTo>
                  <a:pt x="3317875" y="1405890"/>
                  <a:pt x="3394710" y="1325245"/>
                  <a:pt x="3464560" y="1264285"/>
                </a:cubicBezTo>
                <a:lnTo>
                  <a:pt x="3464560" y="1261110"/>
                </a:lnTo>
                <a:cubicBezTo>
                  <a:pt x="3461385" y="1263650"/>
                  <a:pt x="3458210" y="1266190"/>
                  <a:pt x="3455035" y="1268730"/>
                </a:cubicBezTo>
                <a:cubicBezTo>
                  <a:pt x="3395980" y="1318260"/>
                  <a:pt x="3334385" y="1384300"/>
                  <a:pt x="3280410" y="1435100"/>
                </a:cubicBezTo>
                <a:close/>
                <a:moveTo>
                  <a:pt x="1610996" y="1073150"/>
                </a:moveTo>
                <a:cubicBezTo>
                  <a:pt x="1682115" y="1026795"/>
                  <a:pt x="1774190" y="989965"/>
                  <a:pt x="1901825" y="917575"/>
                </a:cubicBezTo>
                <a:cubicBezTo>
                  <a:pt x="2447290" y="601345"/>
                  <a:pt x="2646046" y="154305"/>
                  <a:pt x="2706371" y="635"/>
                </a:cubicBezTo>
                <a:lnTo>
                  <a:pt x="2706371" y="635"/>
                </a:lnTo>
                <a:cubicBezTo>
                  <a:pt x="2609850" y="215900"/>
                  <a:pt x="2390140" y="692150"/>
                  <a:pt x="1736090" y="1001395"/>
                </a:cubicBezTo>
                <a:cubicBezTo>
                  <a:pt x="1707515" y="1015365"/>
                  <a:pt x="1680210" y="1029970"/>
                  <a:pt x="1652271" y="1045845"/>
                </a:cubicBezTo>
                <a:cubicBezTo>
                  <a:pt x="1356996" y="1212215"/>
                  <a:pt x="1123950" y="1468120"/>
                  <a:pt x="958850" y="1791335"/>
                </a:cubicBezTo>
                <a:cubicBezTo>
                  <a:pt x="930910" y="1847850"/>
                  <a:pt x="901700" y="1903095"/>
                  <a:pt x="885190" y="1948180"/>
                </a:cubicBezTo>
                <a:lnTo>
                  <a:pt x="886460" y="1948180"/>
                </a:lnTo>
                <a:cubicBezTo>
                  <a:pt x="942340" y="1832610"/>
                  <a:pt x="1014095" y="1671955"/>
                  <a:pt x="1136015" y="1510665"/>
                </a:cubicBezTo>
                <a:cubicBezTo>
                  <a:pt x="1267460" y="1332230"/>
                  <a:pt x="1424305" y="1186815"/>
                  <a:pt x="1610996" y="1073150"/>
                </a:cubicBezTo>
                <a:close/>
                <a:moveTo>
                  <a:pt x="1993900" y="906145"/>
                </a:moveTo>
                <a:cubicBezTo>
                  <a:pt x="2491740" y="576580"/>
                  <a:pt x="2688590" y="190500"/>
                  <a:pt x="2791460" y="0"/>
                </a:cubicBezTo>
                <a:lnTo>
                  <a:pt x="2787015" y="0"/>
                </a:lnTo>
                <a:cubicBezTo>
                  <a:pt x="2724150" y="110490"/>
                  <a:pt x="2709546" y="142240"/>
                  <a:pt x="2641600" y="248285"/>
                </a:cubicBezTo>
                <a:cubicBezTo>
                  <a:pt x="2512060" y="447040"/>
                  <a:pt x="2298065" y="712470"/>
                  <a:pt x="1945640" y="930275"/>
                </a:cubicBezTo>
                <a:cubicBezTo>
                  <a:pt x="1729105" y="1054100"/>
                  <a:pt x="1616710" y="1134110"/>
                  <a:pt x="1475740" y="1275080"/>
                </a:cubicBezTo>
                <a:cubicBezTo>
                  <a:pt x="1257935" y="1492885"/>
                  <a:pt x="1117600" y="1745615"/>
                  <a:pt x="1018540" y="1939925"/>
                </a:cubicBezTo>
                <a:cubicBezTo>
                  <a:pt x="1017270" y="1942465"/>
                  <a:pt x="1016000" y="1945005"/>
                  <a:pt x="1014095" y="1947545"/>
                </a:cubicBezTo>
                <a:lnTo>
                  <a:pt x="1020445" y="1947545"/>
                </a:lnTo>
                <a:cubicBezTo>
                  <a:pt x="1020445" y="1946910"/>
                  <a:pt x="1021080" y="1946275"/>
                  <a:pt x="1021080" y="1945640"/>
                </a:cubicBezTo>
                <a:cubicBezTo>
                  <a:pt x="1361440" y="1257935"/>
                  <a:pt x="1713230" y="1073785"/>
                  <a:pt x="1993900" y="906145"/>
                </a:cubicBezTo>
                <a:close/>
                <a:moveTo>
                  <a:pt x="2329815" y="1649095"/>
                </a:moveTo>
                <a:cubicBezTo>
                  <a:pt x="2762885" y="1156970"/>
                  <a:pt x="2713355" y="883285"/>
                  <a:pt x="2832100" y="643890"/>
                </a:cubicBezTo>
                <a:cubicBezTo>
                  <a:pt x="2945130" y="386080"/>
                  <a:pt x="3192780" y="109220"/>
                  <a:pt x="3435985" y="0"/>
                </a:cubicBezTo>
                <a:lnTo>
                  <a:pt x="3429000" y="0"/>
                </a:lnTo>
                <a:cubicBezTo>
                  <a:pt x="3360421" y="28575"/>
                  <a:pt x="3284221" y="85090"/>
                  <a:pt x="3228975" y="128270"/>
                </a:cubicBezTo>
                <a:cubicBezTo>
                  <a:pt x="3028315" y="290195"/>
                  <a:pt x="2857500" y="525780"/>
                  <a:pt x="2775585" y="784860"/>
                </a:cubicBezTo>
                <a:cubicBezTo>
                  <a:pt x="2734310" y="935990"/>
                  <a:pt x="2700021" y="1075055"/>
                  <a:pt x="2625725" y="1216660"/>
                </a:cubicBezTo>
                <a:cubicBezTo>
                  <a:pt x="2484755" y="1506220"/>
                  <a:pt x="2204085" y="1824990"/>
                  <a:pt x="1950085" y="1947545"/>
                </a:cubicBezTo>
                <a:lnTo>
                  <a:pt x="1954530" y="1947545"/>
                </a:lnTo>
                <a:cubicBezTo>
                  <a:pt x="2065655" y="1899920"/>
                  <a:pt x="2219960" y="1768475"/>
                  <a:pt x="2329815" y="1649095"/>
                </a:cubicBezTo>
                <a:close/>
                <a:moveTo>
                  <a:pt x="2124075" y="863600"/>
                </a:moveTo>
                <a:cubicBezTo>
                  <a:pt x="2499996" y="572135"/>
                  <a:pt x="2682875" y="287655"/>
                  <a:pt x="2873375" y="0"/>
                </a:cubicBezTo>
                <a:lnTo>
                  <a:pt x="2869565" y="0"/>
                </a:lnTo>
                <a:cubicBezTo>
                  <a:pt x="2856230" y="19050"/>
                  <a:pt x="2840355" y="43180"/>
                  <a:pt x="2821305" y="73025"/>
                </a:cubicBezTo>
                <a:cubicBezTo>
                  <a:pt x="2560955" y="481965"/>
                  <a:pt x="2299971" y="756285"/>
                  <a:pt x="1915796" y="1007745"/>
                </a:cubicBezTo>
                <a:cubicBezTo>
                  <a:pt x="1550035" y="1270635"/>
                  <a:pt x="1331596" y="1624965"/>
                  <a:pt x="1144271" y="1947545"/>
                </a:cubicBezTo>
                <a:lnTo>
                  <a:pt x="1147446" y="1947545"/>
                </a:lnTo>
                <a:cubicBezTo>
                  <a:pt x="1159510" y="1927225"/>
                  <a:pt x="1172210" y="1906270"/>
                  <a:pt x="1185546" y="1883410"/>
                </a:cubicBezTo>
                <a:cubicBezTo>
                  <a:pt x="1607821" y="1151255"/>
                  <a:pt x="1903096" y="1035685"/>
                  <a:pt x="2124075" y="863600"/>
                </a:cubicBezTo>
                <a:close/>
                <a:moveTo>
                  <a:pt x="1897380" y="883285"/>
                </a:moveTo>
                <a:cubicBezTo>
                  <a:pt x="2282825" y="659130"/>
                  <a:pt x="2513330" y="342265"/>
                  <a:pt x="2626996" y="635"/>
                </a:cubicBezTo>
                <a:lnTo>
                  <a:pt x="2624455" y="635"/>
                </a:lnTo>
                <a:cubicBezTo>
                  <a:pt x="2618740" y="16510"/>
                  <a:pt x="2616835" y="22225"/>
                  <a:pt x="2611755" y="37465"/>
                </a:cubicBezTo>
                <a:cubicBezTo>
                  <a:pt x="2470785" y="432435"/>
                  <a:pt x="2189480" y="727075"/>
                  <a:pt x="1833246" y="916940"/>
                </a:cubicBezTo>
                <a:cubicBezTo>
                  <a:pt x="1715771" y="981710"/>
                  <a:pt x="1581785" y="1025525"/>
                  <a:pt x="1470660" y="1089660"/>
                </a:cubicBezTo>
                <a:cubicBezTo>
                  <a:pt x="1137285" y="1274445"/>
                  <a:pt x="910590" y="1557655"/>
                  <a:pt x="771525" y="1899920"/>
                </a:cubicBezTo>
                <a:cubicBezTo>
                  <a:pt x="764540" y="1917065"/>
                  <a:pt x="758190" y="1932940"/>
                  <a:pt x="751840" y="1948815"/>
                </a:cubicBezTo>
                <a:lnTo>
                  <a:pt x="754380" y="1948815"/>
                </a:lnTo>
                <a:cubicBezTo>
                  <a:pt x="798830" y="1838325"/>
                  <a:pt x="861060" y="1692275"/>
                  <a:pt x="965835" y="1544955"/>
                </a:cubicBezTo>
                <a:cubicBezTo>
                  <a:pt x="1308735" y="1069975"/>
                  <a:pt x="1666875" y="1028700"/>
                  <a:pt x="1897380" y="883285"/>
                </a:cubicBezTo>
                <a:close/>
                <a:moveTo>
                  <a:pt x="1822450" y="892810"/>
                </a:moveTo>
                <a:cubicBezTo>
                  <a:pt x="2157096" y="714375"/>
                  <a:pt x="2433321" y="420370"/>
                  <a:pt x="2538096" y="23495"/>
                </a:cubicBezTo>
                <a:cubicBezTo>
                  <a:pt x="2541271" y="13335"/>
                  <a:pt x="2543175" y="5715"/>
                  <a:pt x="2544446" y="0"/>
                </a:cubicBezTo>
                <a:lnTo>
                  <a:pt x="2541271" y="0"/>
                </a:lnTo>
                <a:cubicBezTo>
                  <a:pt x="2540000" y="3810"/>
                  <a:pt x="2538730" y="8255"/>
                  <a:pt x="2537460" y="13970"/>
                </a:cubicBezTo>
                <a:cubicBezTo>
                  <a:pt x="2429510" y="428625"/>
                  <a:pt x="2138680" y="735330"/>
                  <a:pt x="1762760" y="920115"/>
                </a:cubicBezTo>
                <a:cubicBezTo>
                  <a:pt x="1629410" y="989330"/>
                  <a:pt x="1470025" y="1031240"/>
                  <a:pt x="1341755" y="1097915"/>
                </a:cubicBezTo>
                <a:cubicBezTo>
                  <a:pt x="995680" y="1270635"/>
                  <a:pt x="756920" y="1551940"/>
                  <a:pt x="630555" y="1906905"/>
                </a:cubicBezTo>
                <a:cubicBezTo>
                  <a:pt x="625475" y="1920875"/>
                  <a:pt x="621030" y="1934210"/>
                  <a:pt x="616585" y="1947545"/>
                </a:cubicBezTo>
                <a:lnTo>
                  <a:pt x="619125" y="1947545"/>
                </a:lnTo>
                <a:cubicBezTo>
                  <a:pt x="655320" y="1844675"/>
                  <a:pt x="706755" y="1712595"/>
                  <a:pt x="796290" y="1579245"/>
                </a:cubicBezTo>
                <a:cubicBezTo>
                  <a:pt x="1151255" y="1065530"/>
                  <a:pt x="1550035" y="1052195"/>
                  <a:pt x="1822450" y="892810"/>
                </a:cubicBezTo>
                <a:close/>
                <a:moveTo>
                  <a:pt x="2179955" y="880745"/>
                </a:moveTo>
                <a:cubicBezTo>
                  <a:pt x="2495550" y="612140"/>
                  <a:pt x="2707640" y="328930"/>
                  <a:pt x="2842896" y="146685"/>
                </a:cubicBezTo>
                <a:cubicBezTo>
                  <a:pt x="2870200" y="109855"/>
                  <a:pt x="2926715" y="33020"/>
                  <a:pt x="2954655" y="0"/>
                </a:cubicBezTo>
                <a:lnTo>
                  <a:pt x="2951480" y="0"/>
                </a:lnTo>
                <a:cubicBezTo>
                  <a:pt x="2948305" y="3810"/>
                  <a:pt x="2944496" y="8255"/>
                  <a:pt x="2940685" y="12700"/>
                </a:cubicBezTo>
                <a:cubicBezTo>
                  <a:pt x="2723515" y="294005"/>
                  <a:pt x="2573021" y="532130"/>
                  <a:pt x="2193925" y="864870"/>
                </a:cubicBezTo>
                <a:cubicBezTo>
                  <a:pt x="1718946" y="1234440"/>
                  <a:pt x="1551940" y="1527810"/>
                  <a:pt x="1270635" y="1947545"/>
                </a:cubicBezTo>
                <a:lnTo>
                  <a:pt x="1273810" y="1947545"/>
                </a:lnTo>
                <a:cubicBezTo>
                  <a:pt x="1274446" y="1946910"/>
                  <a:pt x="1274446" y="1946275"/>
                  <a:pt x="1275080" y="1945640"/>
                </a:cubicBezTo>
                <a:cubicBezTo>
                  <a:pt x="1303021" y="1905635"/>
                  <a:pt x="1332865" y="1859280"/>
                  <a:pt x="1367155" y="1807210"/>
                </a:cubicBezTo>
                <a:cubicBezTo>
                  <a:pt x="1623696" y="1408430"/>
                  <a:pt x="1842135" y="1140460"/>
                  <a:pt x="2179955" y="880745"/>
                </a:cubicBezTo>
                <a:close/>
                <a:moveTo>
                  <a:pt x="2309496" y="835660"/>
                </a:moveTo>
                <a:cubicBezTo>
                  <a:pt x="2542540" y="599440"/>
                  <a:pt x="2703830" y="398145"/>
                  <a:pt x="2859405" y="206375"/>
                </a:cubicBezTo>
                <a:cubicBezTo>
                  <a:pt x="2934335" y="113665"/>
                  <a:pt x="2993390" y="42545"/>
                  <a:pt x="3035300" y="635"/>
                </a:cubicBezTo>
                <a:cubicBezTo>
                  <a:pt x="3035300" y="635"/>
                  <a:pt x="3035300" y="635"/>
                  <a:pt x="3035935" y="0"/>
                </a:cubicBezTo>
                <a:lnTo>
                  <a:pt x="3031490" y="0"/>
                </a:lnTo>
                <a:cubicBezTo>
                  <a:pt x="3029585" y="1905"/>
                  <a:pt x="3027680" y="3810"/>
                  <a:pt x="3026410" y="5080"/>
                </a:cubicBezTo>
                <a:cubicBezTo>
                  <a:pt x="2827021" y="226695"/>
                  <a:pt x="2674621" y="441960"/>
                  <a:pt x="2461260" y="671195"/>
                </a:cubicBezTo>
                <a:cubicBezTo>
                  <a:pt x="2364105" y="779780"/>
                  <a:pt x="2242185" y="897890"/>
                  <a:pt x="2135505" y="1002030"/>
                </a:cubicBezTo>
                <a:cubicBezTo>
                  <a:pt x="1800860" y="1341755"/>
                  <a:pt x="1630680" y="1646555"/>
                  <a:pt x="1395096" y="1948180"/>
                </a:cubicBezTo>
                <a:lnTo>
                  <a:pt x="1398905" y="1948180"/>
                </a:lnTo>
                <a:cubicBezTo>
                  <a:pt x="1400175" y="1946275"/>
                  <a:pt x="1401446" y="1945005"/>
                  <a:pt x="1402715" y="1943735"/>
                </a:cubicBezTo>
                <a:cubicBezTo>
                  <a:pt x="1454150" y="1879600"/>
                  <a:pt x="1512571" y="1797050"/>
                  <a:pt x="1579880" y="1701800"/>
                </a:cubicBezTo>
                <a:cubicBezTo>
                  <a:pt x="1831340" y="1341120"/>
                  <a:pt x="1998980" y="1128395"/>
                  <a:pt x="2309496" y="835660"/>
                </a:cubicBezTo>
                <a:close/>
                <a:moveTo>
                  <a:pt x="2512060" y="1176020"/>
                </a:moveTo>
                <a:cubicBezTo>
                  <a:pt x="2602230" y="1015365"/>
                  <a:pt x="2646046" y="855980"/>
                  <a:pt x="2721610" y="708025"/>
                </a:cubicBezTo>
                <a:cubicBezTo>
                  <a:pt x="2852421" y="443230"/>
                  <a:pt x="3121025" y="122555"/>
                  <a:pt x="3356610" y="635"/>
                </a:cubicBezTo>
                <a:lnTo>
                  <a:pt x="3349625" y="635"/>
                </a:lnTo>
                <a:cubicBezTo>
                  <a:pt x="3348355" y="1270"/>
                  <a:pt x="3347721" y="1905"/>
                  <a:pt x="3346450" y="1905"/>
                </a:cubicBezTo>
                <a:cubicBezTo>
                  <a:pt x="3253105" y="53975"/>
                  <a:pt x="3183255" y="112395"/>
                  <a:pt x="3094990" y="196215"/>
                </a:cubicBezTo>
                <a:cubicBezTo>
                  <a:pt x="2870200" y="415290"/>
                  <a:pt x="2714625" y="671195"/>
                  <a:pt x="2616200" y="946785"/>
                </a:cubicBezTo>
                <a:cubicBezTo>
                  <a:pt x="2475865" y="1302385"/>
                  <a:pt x="2155190" y="1760220"/>
                  <a:pt x="1850390" y="1948180"/>
                </a:cubicBezTo>
                <a:lnTo>
                  <a:pt x="1856740" y="1948180"/>
                </a:lnTo>
                <a:cubicBezTo>
                  <a:pt x="1878965" y="1936115"/>
                  <a:pt x="1900555" y="1917065"/>
                  <a:pt x="1924050" y="1901825"/>
                </a:cubicBezTo>
                <a:cubicBezTo>
                  <a:pt x="2155190" y="1724660"/>
                  <a:pt x="2364740" y="1448435"/>
                  <a:pt x="2512060" y="1176020"/>
                </a:cubicBezTo>
                <a:close/>
                <a:moveTo>
                  <a:pt x="2035175" y="1661160"/>
                </a:moveTo>
                <a:cubicBezTo>
                  <a:pt x="2426971" y="1179830"/>
                  <a:pt x="2525396" y="866775"/>
                  <a:pt x="2708275" y="607060"/>
                </a:cubicBezTo>
                <a:cubicBezTo>
                  <a:pt x="2860675" y="381635"/>
                  <a:pt x="3098165" y="108585"/>
                  <a:pt x="3277235" y="0"/>
                </a:cubicBezTo>
                <a:lnTo>
                  <a:pt x="3270250" y="0"/>
                </a:lnTo>
                <a:cubicBezTo>
                  <a:pt x="3259455" y="6985"/>
                  <a:pt x="3248660" y="15875"/>
                  <a:pt x="3235960" y="23495"/>
                </a:cubicBezTo>
                <a:cubicBezTo>
                  <a:pt x="3007360" y="191135"/>
                  <a:pt x="2766060" y="492125"/>
                  <a:pt x="2600325" y="772160"/>
                </a:cubicBezTo>
                <a:cubicBezTo>
                  <a:pt x="2499996" y="949325"/>
                  <a:pt x="2446021" y="1062990"/>
                  <a:pt x="2360296" y="1196975"/>
                </a:cubicBezTo>
                <a:cubicBezTo>
                  <a:pt x="2197735" y="1460500"/>
                  <a:pt x="1956435" y="1789430"/>
                  <a:pt x="1744346" y="1947545"/>
                </a:cubicBezTo>
                <a:lnTo>
                  <a:pt x="1747521" y="1947545"/>
                </a:lnTo>
                <a:cubicBezTo>
                  <a:pt x="1825625" y="1898650"/>
                  <a:pt x="1947546" y="1766570"/>
                  <a:pt x="2035175" y="1661160"/>
                </a:cubicBezTo>
                <a:close/>
                <a:moveTo>
                  <a:pt x="3199130" y="0"/>
                </a:moveTo>
                <a:lnTo>
                  <a:pt x="3189605" y="0"/>
                </a:lnTo>
                <a:cubicBezTo>
                  <a:pt x="3129915" y="40640"/>
                  <a:pt x="3012440" y="161925"/>
                  <a:pt x="2988946" y="186690"/>
                </a:cubicBezTo>
                <a:cubicBezTo>
                  <a:pt x="2603500" y="600075"/>
                  <a:pt x="2347596" y="1030605"/>
                  <a:pt x="2075180" y="1408430"/>
                </a:cubicBezTo>
                <a:cubicBezTo>
                  <a:pt x="1957071" y="1574800"/>
                  <a:pt x="1767205" y="1826260"/>
                  <a:pt x="1631315" y="1947545"/>
                </a:cubicBezTo>
                <a:lnTo>
                  <a:pt x="1639571" y="1947545"/>
                </a:lnTo>
                <a:cubicBezTo>
                  <a:pt x="1645285" y="1941830"/>
                  <a:pt x="1651000" y="1934845"/>
                  <a:pt x="1657350" y="1930400"/>
                </a:cubicBezTo>
                <a:cubicBezTo>
                  <a:pt x="2075180" y="1511300"/>
                  <a:pt x="2419985" y="848360"/>
                  <a:pt x="2837180" y="366395"/>
                </a:cubicBezTo>
                <a:cubicBezTo>
                  <a:pt x="2921000" y="264160"/>
                  <a:pt x="3103880" y="66040"/>
                  <a:pt x="3199130" y="0"/>
                </a:cubicBezTo>
                <a:close/>
                <a:moveTo>
                  <a:pt x="2517775" y="683895"/>
                </a:moveTo>
                <a:cubicBezTo>
                  <a:pt x="2735580" y="422275"/>
                  <a:pt x="2994660" y="103505"/>
                  <a:pt x="3115946" y="0"/>
                </a:cubicBezTo>
                <a:lnTo>
                  <a:pt x="3111500" y="0"/>
                </a:lnTo>
                <a:cubicBezTo>
                  <a:pt x="3103246" y="6985"/>
                  <a:pt x="3096260" y="15240"/>
                  <a:pt x="3086100" y="22860"/>
                </a:cubicBezTo>
                <a:cubicBezTo>
                  <a:pt x="2989580" y="107950"/>
                  <a:pt x="2732405" y="420370"/>
                  <a:pt x="2573655" y="612140"/>
                </a:cubicBezTo>
                <a:cubicBezTo>
                  <a:pt x="2506346" y="692785"/>
                  <a:pt x="2435225" y="777875"/>
                  <a:pt x="2361565" y="864870"/>
                </a:cubicBezTo>
                <a:cubicBezTo>
                  <a:pt x="1990725" y="1289685"/>
                  <a:pt x="1770380" y="1664335"/>
                  <a:pt x="1517015" y="1947545"/>
                </a:cubicBezTo>
                <a:lnTo>
                  <a:pt x="1518285" y="1947545"/>
                </a:lnTo>
                <a:cubicBezTo>
                  <a:pt x="1614805" y="1852295"/>
                  <a:pt x="1725296" y="1693545"/>
                  <a:pt x="1857375" y="1515110"/>
                </a:cubicBezTo>
                <a:cubicBezTo>
                  <a:pt x="2149475" y="1110615"/>
                  <a:pt x="2273300" y="975360"/>
                  <a:pt x="2517775" y="683895"/>
                </a:cubicBezTo>
                <a:close/>
              </a:path>
            </a:pathLst>
          </a:custGeom>
          <a:gradFill>
            <a:gsLst>
              <a:gs pos="0">
                <a:srgbClr val="08303F">
                  <a:alpha val="12549"/>
                </a:srgbClr>
              </a:gs>
              <a:gs pos="100000">
                <a:srgbClr val="000000">
                  <a:alpha val="30980"/>
                </a:srgbClr>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 name="Google Shape;11;p2"/>
          <p:cNvSpPr/>
          <p:nvPr/>
        </p:nvSpPr>
        <p:spPr>
          <a:xfrm>
            <a:off x="-1174326" y="2220424"/>
            <a:ext cx="4361569" cy="4289199"/>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1">
                  <a:alpha val="15080"/>
                </a:schemeClr>
              </a:gs>
              <a:gs pos="100000">
                <a:schemeClr val="accent3">
                  <a:alpha val="15080"/>
                </a:scheme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 name="Google Shape;12;p2"/>
          <p:cNvSpPr/>
          <p:nvPr/>
        </p:nvSpPr>
        <p:spPr>
          <a:xfrm>
            <a:off x="6439062" y="-278417"/>
            <a:ext cx="3947121" cy="3881628"/>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4">
                  <a:alpha val="15080"/>
                </a:schemeClr>
              </a:gs>
              <a:gs pos="100000">
                <a:schemeClr val="accent1">
                  <a:alpha val="15080"/>
                </a:scheme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 name="Google Shape;13;p2"/>
          <p:cNvSpPr txBox="1">
            <a:spLocks noGrp="1"/>
          </p:cNvSpPr>
          <p:nvPr>
            <p:ph type="ctrTitle"/>
          </p:nvPr>
        </p:nvSpPr>
        <p:spPr>
          <a:xfrm>
            <a:off x="975250" y="1991825"/>
            <a:ext cx="7193400" cy="1159800"/>
          </a:xfrm>
          <a:prstGeom prst="rect">
            <a:avLst/>
          </a:prstGeom>
        </p:spPr>
        <p:txBody>
          <a:bodyPr spcFirstLastPara="1" wrap="square" lIns="0" tIns="0" rIns="0" bIns="0" anchor="ctr" anchorCtr="0">
            <a:no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4"/>
        <p:cNvGrpSpPr/>
        <p:nvPr/>
      </p:nvGrpSpPr>
      <p:grpSpPr>
        <a:xfrm>
          <a:off x="0" y="0"/>
          <a:ext cx="0" cy="0"/>
          <a:chOff x="0" y="0"/>
          <a:chExt cx="0" cy="0"/>
        </a:xfrm>
      </p:grpSpPr>
      <p:sp>
        <p:nvSpPr>
          <p:cNvPr id="15" name="Google Shape;15;p3"/>
          <p:cNvSpPr/>
          <p:nvPr/>
        </p:nvSpPr>
        <p:spPr>
          <a:xfrm>
            <a:off x="0" y="0"/>
            <a:ext cx="9146436" cy="5144872"/>
          </a:xfrm>
          <a:custGeom>
            <a:avLst/>
            <a:gdLst/>
            <a:ahLst/>
            <a:cxnLst/>
            <a:rect l="l" t="t" r="r" b="b"/>
            <a:pathLst>
              <a:path w="3464559" h="1948815" extrusionOk="0">
                <a:moveTo>
                  <a:pt x="1162685" y="742315"/>
                </a:moveTo>
                <a:cubicBezTo>
                  <a:pt x="1426846" y="572135"/>
                  <a:pt x="1547496" y="304800"/>
                  <a:pt x="1484630" y="635"/>
                </a:cubicBezTo>
                <a:lnTo>
                  <a:pt x="1482090" y="635"/>
                </a:lnTo>
                <a:cubicBezTo>
                  <a:pt x="1486535" y="20320"/>
                  <a:pt x="1490346" y="44450"/>
                  <a:pt x="1493521" y="70485"/>
                </a:cubicBezTo>
                <a:cubicBezTo>
                  <a:pt x="1530350" y="407035"/>
                  <a:pt x="1348105" y="641985"/>
                  <a:pt x="1092835" y="781050"/>
                </a:cubicBezTo>
                <a:cubicBezTo>
                  <a:pt x="1033145" y="814705"/>
                  <a:pt x="960120" y="843280"/>
                  <a:pt x="897255" y="874395"/>
                </a:cubicBezTo>
                <a:cubicBezTo>
                  <a:pt x="698500" y="972185"/>
                  <a:pt x="528955" y="1082675"/>
                  <a:pt x="391795" y="1240155"/>
                </a:cubicBezTo>
                <a:cubicBezTo>
                  <a:pt x="236220" y="1420495"/>
                  <a:pt x="145415" y="1656715"/>
                  <a:pt x="123825" y="1948180"/>
                </a:cubicBezTo>
                <a:lnTo>
                  <a:pt x="123825" y="1948180"/>
                </a:lnTo>
                <a:cubicBezTo>
                  <a:pt x="152400" y="1689100"/>
                  <a:pt x="210185" y="1506855"/>
                  <a:pt x="313055" y="1349375"/>
                </a:cubicBezTo>
                <a:cubicBezTo>
                  <a:pt x="575945" y="954405"/>
                  <a:pt x="1013460" y="850265"/>
                  <a:pt x="1162685" y="742315"/>
                </a:cubicBezTo>
                <a:close/>
                <a:moveTo>
                  <a:pt x="1208405" y="768350"/>
                </a:moveTo>
                <a:cubicBezTo>
                  <a:pt x="1482090" y="605155"/>
                  <a:pt x="1635760" y="338455"/>
                  <a:pt x="1587500" y="10795"/>
                </a:cubicBezTo>
                <a:cubicBezTo>
                  <a:pt x="1586865" y="7620"/>
                  <a:pt x="1586230" y="3810"/>
                  <a:pt x="1586230" y="635"/>
                </a:cubicBezTo>
                <a:lnTo>
                  <a:pt x="1583055" y="635"/>
                </a:lnTo>
                <a:cubicBezTo>
                  <a:pt x="1583055" y="635"/>
                  <a:pt x="1583055" y="635"/>
                  <a:pt x="1583055" y="1270"/>
                </a:cubicBezTo>
                <a:cubicBezTo>
                  <a:pt x="1588771" y="36195"/>
                  <a:pt x="1593850" y="81280"/>
                  <a:pt x="1593850" y="134620"/>
                </a:cubicBezTo>
                <a:cubicBezTo>
                  <a:pt x="1588771" y="465455"/>
                  <a:pt x="1385571" y="676275"/>
                  <a:pt x="1143000" y="802640"/>
                </a:cubicBezTo>
                <a:cubicBezTo>
                  <a:pt x="1069340" y="842010"/>
                  <a:pt x="980440" y="873125"/>
                  <a:pt x="904875" y="909955"/>
                </a:cubicBezTo>
                <a:cubicBezTo>
                  <a:pt x="687070" y="1014730"/>
                  <a:pt x="492760" y="1145540"/>
                  <a:pt x="355600" y="1339215"/>
                </a:cubicBezTo>
                <a:cubicBezTo>
                  <a:pt x="234950" y="1508760"/>
                  <a:pt x="179705" y="1708785"/>
                  <a:pt x="155575" y="1924685"/>
                </a:cubicBezTo>
                <a:cubicBezTo>
                  <a:pt x="154940" y="1932940"/>
                  <a:pt x="153035" y="1941195"/>
                  <a:pt x="153035" y="1948815"/>
                </a:cubicBezTo>
                <a:lnTo>
                  <a:pt x="156210" y="1948815"/>
                </a:lnTo>
                <a:cubicBezTo>
                  <a:pt x="167005" y="1845310"/>
                  <a:pt x="181610" y="1763395"/>
                  <a:pt x="201930" y="1685290"/>
                </a:cubicBezTo>
                <a:cubicBezTo>
                  <a:pt x="370840" y="1021080"/>
                  <a:pt x="1032510" y="889635"/>
                  <a:pt x="1208405" y="768350"/>
                </a:cubicBezTo>
                <a:close/>
                <a:moveTo>
                  <a:pt x="1312546" y="758190"/>
                </a:moveTo>
                <a:cubicBezTo>
                  <a:pt x="1579880" y="587375"/>
                  <a:pt x="1724660" y="316865"/>
                  <a:pt x="1685925" y="635"/>
                </a:cubicBezTo>
                <a:lnTo>
                  <a:pt x="1683385" y="635"/>
                </a:lnTo>
                <a:cubicBezTo>
                  <a:pt x="1687830" y="34925"/>
                  <a:pt x="1691005" y="81280"/>
                  <a:pt x="1689100" y="133985"/>
                </a:cubicBezTo>
                <a:cubicBezTo>
                  <a:pt x="1671955" y="469265"/>
                  <a:pt x="1462405" y="680720"/>
                  <a:pt x="1223646" y="807085"/>
                </a:cubicBezTo>
                <a:cubicBezTo>
                  <a:pt x="1179196" y="830580"/>
                  <a:pt x="1132840" y="852170"/>
                  <a:pt x="1082675" y="871855"/>
                </a:cubicBezTo>
                <a:cubicBezTo>
                  <a:pt x="732790" y="1004570"/>
                  <a:pt x="488315" y="1180465"/>
                  <a:pt x="348615" y="1404620"/>
                </a:cubicBezTo>
                <a:cubicBezTo>
                  <a:pt x="238760" y="1581785"/>
                  <a:pt x="196215" y="1781810"/>
                  <a:pt x="184785" y="1948180"/>
                </a:cubicBezTo>
                <a:lnTo>
                  <a:pt x="185420" y="1948180"/>
                </a:lnTo>
                <a:cubicBezTo>
                  <a:pt x="207010" y="1772920"/>
                  <a:pt x="234315" y="1593850"/>
                  <a:pt x="348615" y="1409700"/>
                </a:cubicBezTo>
                <a:cubicBezTo>
                  <a:pt x="636905" y="963930"/>
                  <a:pt x="1096646" y="910590"/>
                  <a:pt x="1312546" y="758190"/>
                </a:cubicBezTo>
                <a:close/>
                <a:moveTo>
                  <a:pt x="1169035" y="676910"/>
                </a:moveTo>
                <a:cubicBezTo>
                  <a:pt x="1337946" y="538480"/>
                  <a:pt x="1438275" y="332105"/>
                  <a:pt x="1400810" y="78740"/>
                </a:cubicBezTo>
                <a:cubicBezTo>
                  <a:pt x="1395730" y="50165"/>
                  <a:pt x="1391921" y="21590"/>
                  <a:pt x="1384935" y="635"/>
                </a:cubicBezTo>
                <a:lnTo>
                  <a:pt x="1379221" y="635"/>
                </a:lnTo>
                <a:cubicBezTo>
                  <a:pt x="1456055" y="304165"/>
                  <a:pt x="1341755" y="559435"/>
                  <a:pt x="1098550" y="722630"/>
                </a:cubicBezTo>
                <a:cubicBezTo>
                  <a:pt x="1061085" y="748030"/>
                  <a:pt x="1019810" y="772160"/>
                  <a:pt x="975360" y="794385"/>
                </a:cubicBezTo>
                <a:cubicBezTo>
                  <a:pt x="622935" y="960755"/>
                  <a:pt x="400685" y="1129030"/>
                  <a:pt x="257810" y="1369695"/>
                </a:cubicBezTo>
                <a:cubicBezTo>
                  <a:pt x="156845" y="1543050"/>
                  <a:pt x="114935" y="1722120"/>
                  <a:pt x="89535" y="1929765"/>
                </a:cubicBezTo>
                <a:cubicBezTo>
                  <a:pt x="88265" y="1936750"/>
                  <a:pt x="87630" y="1943100"/>
                  <a:pt x="87630" y="1948815"/>
                </a:cubicBezTo>
                <a:lnTo>
                  <a:pt x="92075" y="1948815"/>
                </a:lnTo>
                <a:cubicBezTo>
                  <a:pt x="109220" y="1834515"/>
                  <a:pt x="123190" y="1727200"/>
                  <a:pt x="151130" y="1637665"/>
                </a:cubicBezTo>
                <a:cubicBezTo>
                  <a:pt x="342900" y="966470"/>
                  <a:pt x="972185" y="860425"/>
                  <a:pt x="1169035" y="676910"/>
                </a:cubicBezTo>
                <a:close/>
                <a:moveTo>
                  <a:pt x="1030605" y="650875"/>
                </a:moveTo>
                <a:cubicBezTo>
                  <a:pt x="1231265" y="472440"/>
                  <a:pt x="1261110" y="227965"/>
                  <a:pt x="1178560" y="635"/>
                </a:cubicBezTo>
                <a:lnTo>
                  <a:pt x="1175385" y="635"/>
                </a:lnTo>
                <a:cubicBezTo>
                  <a:pt x="1190625" y="41910"/>
                  <a:pt x="1201421" y="85090"/>
                  <a:pt x="1207771" y="118110"/>
                </a:cubicBezTo>
                <a:cubicBezTo>
                  <a:pt x="1252855" y="367665"/>
                  <a:pt x="1154430" y="569595"/>
                  <a:pt x="951865" y="709295"/>
                </a:cubicBezTo>
                <a:cubicBezTo>
                  <a:pt x="926465" y="727075"/>
                  <a:pt x="899795" y="743585"/>
                  <a:pt x="870585" y="759460"/>
                </a:cubicBezTo>
                <a:cubicBezTo>
                  <a:pt x="557530" y="932180"/>
                  <a:pt x="371475" y="1082040"/>
                  <a:pt x="243840" y="1265555"/>
                </a:cubicBezTo>
                <a:cubicBezTo>
                  <a:pt x="123825" y="1440180"/>
                  <a:pt x="47625" y="1658620"/>
                  <a:pt x="21590" y="1948180"/>
                </a:cubicBezTo>
                <a:lnTo>
                  <a:pt x="21590" y="1948180"/>
                </a:lnTo>
                <a:cubicBezTo>
                  <a:pt x="59690" y="1642745"/>
                  <a:pt x="123190" y="1440815"/>
                  <a:pt x="251460" y="1259205"/>
                </a:cubicBezTo>
                <a:cubicBezTo>
                  <a:pt x="514985" y="897890"/>
                  <a:pt x="885825" y="791210"/>
                  <a:pt x="1030605" y="650875"/>
                </a:cubicBezTo>
                <a:close/>
                <a:moveTo>
                  <a:pt x="955675" y="1035050"/>
                </a:moveTo>
                <a:cubicBezTo>
                  <a:pt x="1100455" y="967740"/>
                  <a:pt x="1285875" y="924560"/>
                  <a:pt x="1424305" y="849630"/>
                </a:cubicBezTo>
                <a:cubicBezTo>
                  <a:pt x="1666875" y="726440"/>
                  <a:pt x="1883410" y="528320"/>
                  <a:pt x="1959610" y="223520"/>
                </a:cubicBezTo>
                <a:cubicBezTo>
                  <a:pt x="1980565" y="133350"/>
                  <a:pt x="1985646" y="80010"/>
                  <a:pt x="1984375" y="635"/>
                </a:cubicBezTo>
                <a:lnTo>
                  <a:pt x="1981835" y="635"/>
                </a:lnTo>
                <a:cubicBezTo>
                  <a:pt x="1988185" y="438785"/>
                  <a:pt x="1694180" y="748030"/>
                  <a:pt x="1297305" y="904240"/>
                </a:cubicBezTo>
                <a:cubicBezTo>
                  <a:pt x="1157605" y="956945"/>
                  <a:pt x="1005840" y="1001395"/>
                  <a:pt x="887095" y="1064260"/>
                </a:cubicBezTo>
                <a:cubicBezTo>
                  <a:pt x="495300" y="1257935"/>
                  <a:pt x="285750" y="1552575"/>
                  <a:pt x="273685" y="1948180"/>
                </a:cubicBezTo>
                <a:lnTo>
                  <a:pt x="273685" y="1948180"/>
                </a:lnTo>
                <a:cubicBezTo>
                  <a:pt x="300355" y="1496695"/>
                  <a:pt x="537845" y="1223645"/>
                  <a:pt x="955675" y="1035050"/>
                </a:cubicBezTo>
                <a:close/>
                <a:moveTo>
                  <a:pt x="1320165" y="807085"/>
                </a:moveTo>
                <a:cubicBezTo>
                  <a:pt x="1630046" y="637540"/>
                  <a:pt x="1815465" y="351155"/>
                  <a:pt x="1785621" y="635"/>
                </a:cubicBezTo>
                <a:lnTo>
                  <a:pt x="1783080" y="635"/>
                </a:lnTo>
                <a:cubicBezTo>
                  <a:pt x="1784985" y="20320"/>
                  <a:pt x="1786255" y="43815"/>
                  <a:pt x="1786255" y="70485"/>
                </a:cubicBezTo>
                <a:cubicBezTo>
                  <a:pt x="1784985" y="448310"/>
                  <a:pt x="1544955" y="697230"/>
                  <a:pt x="1259840" y="835660"/>
                </a:cubicBezTo>
                <a:cubicBezTo>
                  <a:pt x="1178560" y="876935"/>
                  <a:pt x="1080135" y="908050"/>
                  <a:pt x="993140" y="944880"/>
                </a:cubicBezTo>
                <a:cubicBezTo>
                  <a:pt x="774700" y="1038225"/>
                  <a:pt x="589280" y="1151890"/>
                  <a:pt x="445135" y="1323340"/>
                </a:cubicBezTo>
                <a:cubicBezTo>
                  <a:pt x="328295" y="1461135"/>
                  <a:pt x="256540" y="1637030"/>
                  <a:pt x="227965" y="1830070"/>
                </a:cubicBezTo>
                <a:cubicBezTo>
                  <a:pt x="221615" y="1870075"/>
                  <a:pt x="217170" y="1908810"/>
                  <a:pt x="213360" y="1948180"/>
                </a:cubicBezTo>
                <a:lnTo>
                  <a:pt x="215900" y="1948180"/>
                </a:lnTo>
                <a:cubicBezTo>
                  <a:pt x="230505" y="1801495"/>
                  <a:pt x="257175" y="1619250"/>
                  <a:pt x="365760" y="1439545"/>
                </a:cubicBezTo>
                <a:cubicBezTo>
                  <a:pt x="636905" y="1000125"/>
                  <a:pt x="1139825" y="920750"/>
                  <a:pt x="1320165" y="807085"/>
                </a:cubicBezTo>
                <a:close/>
                <a:moveTo>
                  <a:pt x="1230630" y="967740"/>
                </a:moveTo>
                <a:cubicBezTo>
                  <a:pt x="1319530" y="939800"/>
                  <a:pt x="1398905" y="908050"/>
                  <a:pt x="1474471" y="871220"/>
                </a:cubicBezTo>
                <a:cubicBezTo>
                  <a:pt x="1827530" y="702310"/>
                  <a:pt x="2080896" y="388620"/>
                  <a:pt x="2082165" y="0"/>
                </a:cubicBezTo>
                <a:lnTo>
                  <a:pt x="2081530" y="0"/>
                </a:lnTo>
                <a:cubicBezTo>
                  <a:pt x="2064385" y="457835"/>
                  <a:pt x="1764665" y="763270"/>
                  <a:pt x="1343660" y="925195"/>
                </a:cubicBezTo>
                <a:cubicBezTo>
                  <a:pt x="1207771" y="975360"/>
                  <a:pt x="1030605" y="1023620"/>
                  <a:pt x="901700" y="1091565"/>
                </a:cubicBezTo>
                <a:cubicBezTo>
                  <a:pt x="525780" y="1273810"/>
                  <a:pt x="302895" y="1569085"/>
                  <a:pt x="300355" y="1948180"/>
                </a:cubicBezTo>
                <a:lnTo>
                  <a:pt x="300355" y="1948180"/>
                </a:lnTo>
                <a:cubicBezTo>
                  <a:pt x="322580" y="1429385"/>
                  <a:pt x="676275" y="1136650"/>
                  <a:pt x="1230630" y="967740"/>
                </a:cubicBezTo>
                <a:close/>
                <a:moveTo>
                  <a:pt x="1195071" y="1046480"/>
                </a:moveTo>
                <a:cubicBezTo>
                  <a:pt x="1330325" y="1007110"/>
                  <a:pt x="1464310" y="968375"/>
                  <a:pt x="1579246" y="914400"/>
                </a:cubicBezTo>
                <a:cubicBezTo>
                  <a:pt x="1960880" y="743585"/>
                  <a:pt x="2251710" y="423545"/>
                  <a:pt x="2280921" y="635"/>
                </a:cubicBezTo>
                <a:lnTo>
                  <a:pt x="2277746" y="635"/>
                </a:lnTo>
                <a:cubicBezTo>
                  <a:pt x="2277110" y="14605"/>
                  <a:pt x="2275840" y="30480"/>
                  <a:pt x="2273300" y="48895"/>
                </a:cubicBezTo>
                <a:cubicBezTo>
                  <a:pt x="2211705" y="528320"/>
                  <a:pt x="1842771" y="831215"/>
                  <a:pt x="1410335" y="978535"/>
                </a:cubicBezTo>
                <a:cubicBezTo>
                  <a:pt x="1279525" y="1021715"/>
                  <a:pt x="1112521" y="1062355"/>
                  <a:pt x="986155" y="1122045"/>
                </a:cubicBezTo>
                <a:cubicBezTo>
                  <a:pt x="692150" y="1250315"/>
                  <a:pt x="403225" y="1477645"/>
                  <a:pt x="356870" y="1850390"/>
                </a:cubicBezTo>
                <a:cubicBezTo>
                  <a:pt x="351790" y="1891665"/>
                  <a:pt x="351155" y="1925320"/>
                  <a:pt x="351155" y="1948815"/>
                </a:cubicBezTo>
                <a:lnTo>
                  <a:pt x="353695" y="1948815"/>
                </a:lnTo>
                <a:cubicBezTo>
                  <a:pt x="353695" y="1877060"/>
                  <a:pt x="358775" y="1717675"/>
                  <a:pt x="467360" y="1541145"/>
                </a:cubicBezTo>
                <a:cubicBezTo>
                  <a:pt x="627380" y="1284605"/>
                  <a:pt x="903605" y="1139190"/>
                  <a:pt x="1195071" y="1046480"/>
                </a:cubicBezTo>
                <a:close/>
                <a:moveTo>
                  <a:pt x="1263015" y="992505"/>
                </a:moveTo>
                <a:cubicBezTo>
                  <a:pt x="1346835" y="967740"/>
                  <a:pt x="1422400" y="939800"/>
                  <a:pt x="1495425" y="906780"/>
                </a:cubicBezTo>
                <a:cubicBezTo>
                  <a:pt x="1878965" y="739775"/>
                  <a:pt x="2167255" y="415290"/>
                  <a:pt x="2181225" y="0"/>
                </a:cubicBezTo>
                <a:lnTo>
                  <a:pt x="2180590" y="0"/>
                </a:lnTo>
                <a:cubicBezTo>
                  <a:pt x="2143125" y="546735"/>
                  <a:pt x="1732915" y="866775"/>
                  <a:pt x="1177925" y="1015365"/>
                </a:cubicBezTo>
                <a:cubicBezTo>
                  <a:pt x="638810" y="1185545"/>
                  <a:pt x="323850" y="1515110"/>
                  <a:pt x="328295" y="1947545"/>
                </a:cubicBezTo>
                <a:lnTo>
                  <a:pt x="328295" y="1947545"/>
                </a:lnTo>
                <a:cubicBezTo>
                  <a:pt x="337820" y="1456690"/>
                  <a:pt x="701675" y="1151255"/>
                  <a:pt x="1263015" y="992505"/>
                </a:cubicBezTo>
                <a:close/>
                <a:moveTo>
                  <a:pt x="482600" y="971550"/>
                </a:moveTo>
                <a:cubicBezTo>
                  <a:pt x="714375" y="788035"/>
                  <a:pt x="902970" y="720725"/>
                  <a:pt x="1006475" y="592455"/>
                </a:cubicBezTo>
                <a:cubicBezTo>
                  <a:pt x="1160780" y="415290"/>
                  <a:pt x="1156335" y="191135"/>
                  <a:pt x="1075690" y="635"/>
                </a:cubicBezTo>
                <a:lnTo>
                  <a:pt x="1072515" y="635"/>
                </a:lnTo>
                <a:cubicBezTo>
                  <a:pt x="1089025" y="40005"/>
                  <a:pt x="1102360" y="80645"/>
                  <a:pt x="1109980" y="113030"/>
                </a:cubicBezTo>
                <a:cubicBezTo>
                  <a:pt x="1169035" y="358775"/>
                  <a:pt x="1082040" y="561975"/>
                  <a:pt x="875665" y="705485"/>
                </a:cubicBezTo>
                <a:cubicBezTo>
                  <a:pt x="489585" y="941705"/>
                  <a:pt x="247650" y="1111250"/>
                  <a:pt x="104775" y="1447165"/>
                </a:cubicBezTo>
                <a:cubicBezTo>
                  <a:pt x="58420" y="1558290"/>
                  <a:pt x="22860" y="1685290"/>
                  <a:pt x="635" y="1831975"/>
                </a:cubicBezTo>
                <a:lnTo>
                  <a:pt x="635" y="1849755"/>
                </a:lnTo>
                <a:cubicBezTo>
                  <a:pt x="63500" y="1457325"/>
                  <a:pt x="182245" y="1210945"/>
                  <a:pt x="482600" y="971550"/>
                </a:cubicBezTo>
                <a:close/>
                <a:moveTo>
                  <a:pt x="1353821" y="839470"/>
                </a:moveTo>
                <a:cubicBezTo>
                  <a:pt x="1670050" y="679450"/>
                  <a:pt x="1882775" y="408305"/>
                  <a:pt x="1887855" y="52705"/>
                </a:cubicBezTo>
                <a:cubicBezTo>
                  <a:pt x="1887221" y="38100"/>
                  <a:pt x="1888490" y="15875"/>
                  <a:pt x="1886585" y="635"/>
                </a:cubicBezTo>
                <a:lnTo>
                  <a:pt x="1880871" y="635"/>
                </a:lnTo>
                <a:cubicBezTo>
                  <a:pt x="1880871" y="635"/>
                  <a:pt x="1880871" y="1270"/>
                  <a:pt x="1880871" y="1270"/>
                </a:cubicBezTo>
                <a:cubicBezTo>
                  <a:pt x="1898015" y="332740"/>
                  <a:pt x="1724660" y="602615"/>
                  <a:pt x="1467485" y="767715"/>
                </a:cubicBezTo>
                <a:cubicBezTo>
                  <a:pt x="1337946" y="856615"/>
                  <a:pt x="1172210" y="911225"/>
                  <a:pt x="1020445" y="967740"/>
                </a:cubicBezTo>
                <a:cubicBezTo>
                  <a:pt x="803910" y="1056005"/>
                  <a:pt x="619760" y="1165860"/>
                  <a:pt x="474980" y="1332230"/>
                </a:cubicBezTo>
                <a:cubicBezTo>
                  <a:pt x="329565" y="1499870"/>
                  <a:pt x="271145" y="1687195"/>
                  <a:pt x="248920" y="1869440"/>
                </a:cubicBezTo>
                <a:cubicBezTo>
                  <a:pt x="245745" y="1896745"/>
                  <a:pt x="242570" y="1923415"/>
                  <a:pt x="240665" y="1948180"/>
                </a:cubicBezTo>
                <a:lnTo>
                  <a:pt x="245745" y="1948180"/>
                </a:lnTo>
                <a:cubicBezTo>
                  <a:pt x="260985" y="1810385"/>
                  <a:pt x="280035" y="1636395"/>
                  <a:pt x="391160" y="1455420"/>
                </a:cubicBezTo>
                <a:cubicBezTo>
                  <a:pt x="663575" y="1021080"/>
                  <a:pt x="1175385" y="942975"/>
                  <a:pt x="1353821" y="839470"/>
                </a:cubicBezTo>
                <a:close/>
                <a:moveTo>
                  <a:pt x="847725" y="561340"/>
                </a:moveTo>
                <a:cubicBezTo>
                  <a:pt x="1028065" y="394335"/>
                  <a:pt x="1018540" y="168910"/>
                  <a:pt x="935355" y="0"/>
                </a:cubicBezTo>
                <a:lnTo>
                  <a:pt x="929640" y="0"/>
                </a:lnTo>
                <a:cubicBezTo>
                  <a:pt x="1019810" y="184785"/>
                  <a:pt x="1021080" y="412750"/>
                  <a:pt x="817880" y="580390"/>
                </a:cubicBezTo>
                <a:cubicBezTo>
                  <a:pt x="760730" y="628650"/>
                  <a:pt x="685800" y="666750"/>
                  <a:pt x="632460" y="700405"/>
                </a:cubicBezTo>
                <a:cubicBezTo>
                  <a:pt x="505460" y="777875"/>
                  <a:pt x="403225" y="847090"/>
                  <a:pt x="317500" y="922655"/>
                </a:cubicBezTo>
                <a:cubicBezTo>
                  <a:pt x="161290" y="1059180"/>
                  <a:pt x="53975" y="1224915"/>
                  <a:pt x="635" y="1468120"/>
                </a:cubicBezTo>
                <a:lnTo>
                  <a:pt x="635" y="1495425"/>
                </a:lnTo>
                <a:cubicBezTo>
                  <a:pt x="36195" y="1318895"/>
                  <a:pt x="97790" y="1179830"/>
                  <a:pt x="192405" y="1061085"/>
                </a:cubicBezTo>
                <a:cubicBezTo>
                  <a:pt x="417830" y="784225"/>
                  <a:pt x="725170" y="681355"/>
                  <a:pt x="847725" y="561340"/>
                </a:cubicBezTo>
                <a:close/>
                <a:moveTo>
                  <a:pt x="407035" y="220345"/>
                </a:moveTo>
                <a:cubicBezTo>
                  <a:pt x="454660" y="158115"/>
                  <a:pt x="434340" y="57150"/>
                  <a:pt x="375285" y="0"/>
                </a:cubicBezTo>
                <a:lnTo>
                  <a:pt x="371475" y="0"/>
                </a:lnTo>
                <a:cubicBezTo>
                  <a:pt x="386080" y="14605"/>
                  <a:pt x="399415" y="32385"/>
                  <a:pt x="409575" y="52705"/>
                </a:cubicBezTo>
                <a:cubicBezTo>
                  <a:pt x="467995" y="172085"/>
                  <a:pt x="401955" y="253365"/>
                  <a:pt x="299720" y="292100"/>
                </a:cubicBezTo>
                <a:cubicBezTo>
                  <a:pt x="228600" y="322580"/>
                  <a:pt x="161925" y="342900"/>
                  <a:pt x="105410" y="360680"/>
                </a:cubicBezTo>
                <a:cubicBezTo>
                  <a:pt x="69850" y="373380"/>
                  <a:pt x="27940" y="382270"/>
                  <a:pt x="635" y="395605"/>
                </a:cubicBezTo>
                <a:lnTo>
                  <a:pt x="635" y="398780"/>
                </a:lnTo>
                <a:cubicBezTo>
                  <a:pt x="115570" y="354965"/>
                  <a:pt x="356870" y="301625"/>
                  <a:pt x="407035" y="220345"/>
                </a:cubicBezTo>
                <a:close/>
                <a:moveTo>
                  <a:pt x="1019810" y="442595"/>
                </a:moveTo>
                <a:cubicBezTo>
                  <a:pt x="1108075" y="255270"/>
                  <a:pt x="1031240" y="52070"/>
                  <a:pt x="1005205" y="0"/>
                </a:cubicBezTo>
                <a:lnTo>
                  <a:pt x="1002030" y="0"/>
                </a:lnTo>
                <a:cubicBezTo>
                  <a:pt x="1002665" y="1905"/>
                  <a:pt x="1003935" y="3810"/>
                  <a:pt x="1005205" y="6350"/>
                </a:cubicBezTo>
                <a:cubicBezTo>
                  <a:pt x="1104265" y="233045"/>
                  <a:pt x="1065530" y="450215"/>
                  <a:pt x="896620" y="603250"/>
                </a:cubicBezTo>
                <a:cubicBezTo>
                  <a:pt x="841375" y="655955"/>
                  <a:pt x="762000" y="699135"/>
                  <a:pt x="684530" y="746760"/>
                </a:cubicBezTo>
                <a:cubicBezTo>
                  <a:pt x="299085" y="981710"/>
                  <a:pt x="74295" y="1210310"/>
                  <a:pt x="1270" y="1652270"/>
                </a:cubicBezTo>
                <a:lnTo>
                  <a:pt x="1270" y="1664335"/>
                </a:lnTo>
                <a:cubicBezTo>
                  <a:pt x="38735" y="1448435"/>
                  <a:pt x="106045" y="1283335"/>
                  <a:pt x="211455" y="1143635"/>
                </a:cubicBezTo>
                <a:cubicBezTo>
                  <a:pt x="512445" y="758190"/>
                  <a:pt x="909320" y="711835"/>
                  <a:pt x="1019810" y="442595"/>
                </a:cubicBezTo>
                <a:close/>
                <a:moveTo>
                  <a:pt x="466725" y="258445"/>
                </a:moveTo>
                <a:cubicBezTo>
                  <a:pt x="527050" y="182880"/>
                  <a:pt x="506730" y="67945"/>
                  <a:pt x="443230" y="635"/>
                </a:cubicBezTo>
                <a:lnTo>
                  <a:pt x="440055" y="635"/>
                </a:lnTo>
                <a:cubicBezTo>
                  <a:pt x="454025" y="15875"/>
                  <a:pt x="466725" y="34925"/>
                  <a:pt x="477520" y="57150"/>
                </a:cubicBezTo>
                <a:cubicBezTo>
                  <a:pt x="528320" y="163830"/>
                  <a:pt x="488950" y="246380"/>
                  <a:pt x="422910" y="297180"/>
                </a:cubicBezTo>
                <a:cubicBezTo>
                  <a:pt x="360045" y="342900"/>
                  <a:pt x="262255" y="375920"/>
                  <a:pt x="194945" y="405130"/>
                </a:cubicBezTo>
                <a:cubicBezTo>
                  <a:pt x="116840" y="437515"/>
                  <a:pt x="50800" y="462915"/>
                  <a:pt x="635" y="498475"/>
                </a:cubicBezTo>
                <a:lnTo>
                  <a:pt x="635" y="501650"/>
                </a:lnTo>
                <a:cubicBezTo>
                  <a:pt x="120015" y="415925"/>
                  <a:pt x="402590" y="353060"/>
                  <a:pt x="466725" y="258445"/>
                </a:cubicBezTo>
                <a:close/>
                <a:moveTo>
                  <a:pt x="266065" y="0"/>
                </a:moveTo>
                <a:lnTo>
                  <a:pt x="258445" y="0"/>
                </a:lnTo>
                <a:cubicBezTo>
                  <a:pt x="394335" y="180975"/>
                  <a:pt x="101600" y="205740"/>
                  <a:pt x="635" y="194310"/>
                </a:cubicBezTo>
                <a:lnTo>
                  <a:pt x="635" y="200025"/>
                </a:lnTo>
                <a:cubicBezTo>
                  <a:pt x="18415" y="201930"/>
                  <a:pt x="30480" y="202565"/>
                  <a:pt x="51435" y="202565"/>
                </a:cubicBezTo>
                <a:cubicBezTo>
                  <a:pt x="368935" y="193675"/>
                  <a:pt x="304800" y="46355"/>
                  <a:pt x="266065" y="0"/>
                </a:cubicBezTo>
                <a:close/>
                <a:moveTo>
                  <a:pt x="226060" y="0"/>
                </a:moveTo>
                <a:lnTo>
                  <a:pt x="224790" y="0"/>
                </a:lnTo>
                <a:cubicBezTo>
                  <a:pt x="243205" y="86360"/>
                  <a:pt x="132715" y="92075"/>
                  <a:pt x="64135" y="88265"/>
                </a:cubicBezTo>
                <a:cubicBezTo>
                  <a:pt x="42545" y="86360"/>
                  <a:pt x="20955" y="81915"/>
                  <a:pt x="635" y="76200"/>
                </a:cubicBezTo>
                <a:lnTo>
                  <a:pt x="635" y="79375"/>
                </a:lnTo>
                <a:cubicBezTo>
                  <a:pt x="80645" y="104775"/>
                  <a:pt x="257175" y="99695"/>
                  <a:pt x="226060" y="0"/>
                </a:cubicBezTo>
                <a:close/>
                <a:moveTo>
                  <a:pt x="283210" y="443230"/>
                </a:moveTo>
                <a:cubicBezTo>
                  <a:pt x="358775" y="404495"/>
                  <a:pt x="460375" y="369570"/>
                  <a:pt x="516890" y="306705"/>
                </a:cubicBezTo>
                <a:cubicBezTo>
                  <a:pt x="626745" y="179705"/>
                  <a:pt x="544830" y="41910"/>
                  <a:pt x="511810" y="0"/>
                </a:cubicBezTo>
                <a:lnTo>
                  <a:pt x="508000" y="0"/>
                </a:lnTo>
                <a:cubicBezTo>
                  <a:pt x="509270" y="1270"/>
                  <a:pt x="510540" y="3175"/>
                  <a:pt x="511810" y="5080"/>
                </a:cubicBezTo>
                <a:cubicBezTo>
                  <a:pt x="584835" y="101600"/>
                  <a:pt x="596265" y="231775"/>
                  <a:pt x="495935" y="323215"/>
                </a:cubicBezTo>
                <a:cubicBezTo>
                  <a:pt x="455930" y="360680"/>
                  <a:pt x="397510" y="384810"/>
                  <a:pt x="361315" y="403225"/>
                </a:cubicBezTo>
                <a:cubicBezTo>
                  <a:pt x="234950" y="467360"/>
                  <a:pt x="86995" y="519430"/>
                  <a:pt x="0" y="610870"/>
                </a:cubicBezTo>
                <a:lnTo>
                  <a:pt x="0" y="614045"/>
                </a:lnTo>
                <a:cubicBezTo>
                  <a:pt x="60960" y="548005"/>
                  <a:pt x="159385" y="502285"/>
                  <a:pt x="283210" y="443230"/>
                </a:cubicBezTo>
                <a:close/>
                <a:moveTo>
                  <a:pt x="5715" y="304165"/>
                </a:moveTo>
                <a:cubicBezTo>
                  <a:pt x="74930" y="295275"/>
                  <a:pt x="172720" y="281305"/>
                  <a:pt x="273685" y="239395"/>
                </a:cubicBezTo>
                <a:cubicBezTo>
                  <a:pt x="400685" y="186690"/>
                  <a:pt x="379095" y="69850"/>
                  <a:pt x="309245" y="635"/>
                </a:cubicBezTo>
                <a:cubicBezTo>
                  <a:pt x="309245" y="635"/>
                  <a:pt x="308610" y="635"/>
                  <a:pt x="308610" y="0"/>
                </a:cubicBezTo>
                <a:lnTo>
                  <a:pt x="304800" y="0"/>
                </a:lnTo>
                <a:cubicBezTo>
                  <a:pt x="355600" y="46355"/>
                  <a:pt x="382905" y="127000"/>
                  <a:pt x="343535" y="182880"/>
                </a:cubicBezTo>
                <a:cubicBezTo>
                  <a:pt x="287655" y="264795"/>
                  <a:pt x="70485" y="290830"/>
                  <a:pt x="635" y="301625"/>
                </a:cubicBezTo>
                <a:lnTo>
                  <a:pt x="635" y="304165"/>
                </a:lnTo>
                <a:cubicBezTo>
                  <a:pt x="3175" y="304165"/>
                  <a:pt x="5080" y="303530"/>
                  <a:pt x="5715" y="304165"/>
                </a:cubicBezTo>
                <a:close/>
                <a:moveTo>
                  <a:pt x="808355" y="501650"/>
                </a:moveTo>
                <a:cubicBezTo>
                  <a:pt x="921385" y="385445"/>
                  <a:pt x="951230" y="225425"/>
                  <a:pt x="890270" y="60325"/>
                </a:cubicBezTo>
                <a:cubicBezTo>
                  <a:pt x="889000" y="52705"/>
                  <a:pt x="873125" y="19050"/>
                  <a:pt x="862965" y="635"/>
                </a:cubicBezTo>
                <a:lnTo>
                  <a:pt x="860425" y="635"/>
                </a:lnTo>
                <a:cubicBezTo>
                  <a:pt x="949960" y="170180"/>
                  <a:pt x="946150" y="379730"/>
                  <a:pt x="779780" y="526415"/>
                </a:cubicBezTo>
                <a:cubicBezTo>
                  <a:pt x="715010" y="586105"/>
                  <a:pt x="618490" y="631190"/>
                  <a:pt x="539115" y="681355"/>
                </a:cubicBezTo>
                <a:cubicBezTo>
                  <a:pt x="278130" y="838835"/>
                  <a:pt x="71755" y="1010285"/>
                  <a:pt x="635" y="1310640"/>
                </a:cubicBezTo>
                <a:lnTo>
                  <a:pt x="635" y="1320165"/>
                </a:lnTo>
                <a:cubicBezTo>
                  <a:pt x="34290" y="1183640"/>
                  <a:pt x="90170" y="1073150"/>
                  <a:pt x="171450" y="975995"/>
                </a:cubicBezTo>
                <a:cubicBezTo>
                  <a:pt x="400050" y="713105"/>
                  <a:pt x="690880" y="630555"/>
                  <a:pt x="808355" y="501650"/>
                </a:cubicBezTo>
                <a:close/>
                <a:moveTo>
                  <a:pt x="1220471" y="1072515"/>
                </a:moveTo>
                <a:cubicBezTo>
                  <a:pt x="1384935" y="1027430"/>
                  <a:pt x="1541780" y="982345"/>
                  <a:pt x="1675765" y="916305"/>
                </a:cubicBezTo>
                <a:cubicBezTo>
                  <a:pt x="2052321" y="741045"/>
                  <a:pt x="2342515" y="417830"/>
                  <a:pt x="2381250" y="0"/>
                </a:cubicBezTo>
                <a:lnTo>
                  <a:pt x="2375535" y="0"/>
                </a:lnTo>
                <a:cubicBezTo>
                  <a:pt x="2373630" y="14605"/>
                  <a:pt x="2373630" y="35560"/>
                  <a:pt x="2371725" y="40005"/>
                </a:cubicBezTo>
                <a:cubicBezTo>
                  <a:pt x="2313305" y="455295"/>
                  <a:pt x="2019300" y="749300"/>
                  <a:pt x="1673225" y="911225"/>
                </a:cubicBezTo>
                <a:cubicBezTo>
                  <a:pt x="1526540" y="985520"/>
                  <a:pt x="1343025" y="1029335"/>
                  <a:pt x="1166496" y="1083945"/>
                </a:cubicBezTo>
                <a:cubicBezTo>
                  <a:pt x="810260" y="1200150"/>
                  <a:pt x="405765" y="1449070"/>
                  <a:pt x="375920" y="1893570"/>
                </a:cubicBezTo>
                <a:cubicBezTo>
                  <a:pt x="375285" y="1914525"/>
                  <a:pt x="374650" y="1933575"/>
                  <a:pt x="375920" y="1947545"/>
                </a:cubicBezTo>
                <a:lnTo>
                  <a:pt x="381000" y="1947545"/>
                </a:lnTo>
                <a:cubicBezTo>
                  <a:pt x="381000" y="1946275"/>
                  <a:pt x="381000" y="1945640"/>
                  <a:pt x="381000" y="1945005"/>
                </a:cubicBezTo>
                <a:cubicBezTo>
                  <a:pt x="378460" y="1879600"/>
                  <a:pt x="385445" y="1746885"/>
                  <a:pt x="468630" y="1596390"/>
                </a:cubicBezTo>
                <a:cubicBezTo>
                  <a:pt x="621665" y="1321435"/>
                  <a:pt x="916305" y="1166495"/>
                  <a:pt x="1220471" y="1072515"/>
                </a:cubicBezTo>
                <a:close/>
                <a:moveTo>
                  <a:pt x="753110" y="459105"/>
                </a:moveTo>
                <a:cubicBezTo>
                  <a:pt x="854710" y="351155"/>
                  <a:pt x="876300" y="207010"/>
                  <a:pt x="822325" y="63500"/>
                </a:cubicBezTo>
                <a:cubicBezTo>
                  <a:pt x="822325" y="59055"/>
                  <a:pt x="803910" y="20955"/>
                  <a:pt x="792480" y="635"/>
                </a:cubicBezTo>
                <a:lnTo>
                  <a:pt x="789305" y="635"/>
                </a:lnTo>
                <a:cubicBezTo>
                  <a:pt x="875030" y="151130"/>
                  <a:pt x="877570" y="345440"/>
                  <a:pt x="728345" y="480695"/>
                </a:cubicBezTo>
                <a:cubicBezTo>
                  <a:pt x="671830" y="535305"/>
                  <a:pt x="578485" y="579755"/>
                  <a:pt x="503555" y="624840"/>
                </a:cubicBezTo>
                <a:cubicBezTo>
                  <a:pt x="273685" y="760095"/>
                  <a:pt x="73025" y="901700"/>
                  <a:pt x="0" y="1153160"/>
                </a:cubicBezTo>
                <a:lnTo>
                  <a:pt x="0" y="1160145"/>
                </a:lnTo>
                <a:cubicBezTo>
                  <a:pt x="31750" y="1056005"/>
                  <a:pt x="81280" y="969010"/>
                  <a:pt x="151130" y="891540"/>
                </a:cubicBezTo>
                <a:cubicBezTo>
                  <a:pt x="361315" y="664210"/>
                  <a:pt x="648970" y="579120"/>
                  <a:pt x="753110" y="459105"/>
                </a:cubicBezTo>
                <a:close/>
                <a:moveTo>
                  <a:pt x="375285" y="473710"/>
                </a:moveTo>
                <a:cubicBezTo>
                  <a:pt x="427990" y="445135"/>
                  <a:pt x="498475" y="416560"/>
                  <a:pt x="551180" y="371475"/>
                </a:cubicBezTo>
                <a:cubicBezTo>
                  <a:pt x="710565" y="232410"/>
                  <a:pt x="622300" y="50800"/>
                  <a:pt x="583565" y="635"/>
                </a:cubicBezTo>
                <a:lnTo>
                  <a:pt x="575945" y="635"/>
                </a:lnTo>
                <a:cubicBezTo>
                  <a:pt x="667385" y="123190"/>
                  <a:pt x="661670" y="290195"/>
                  <a:pt x="522605" y="386715"/>
                </a:cubicBezTo>
                <a:cubicBezTo>
                  <a:pt x="345440" y="495300"/>
                  <a:pt x="124460" y="572770"/>
                  <a:pt x="21590" y="701040"/>
                </a:cubicBezTo>
                <a:cubicBezTo>
                  <a:pt x="16510" y="708025"/>
                  <a:pt x="7620" y="718185"/>
                  <a:pt x="635" y="728345"/>
                </a:cubicBezTo>
                <a:lnTo>
                  <a:pt x="635" y="739140"/>
                </a:lnTo>
                <a:cubicBezTo>
                  <a:pt x="71755" y="629285"/>
                  <a:pt x="204470" y="561340"/>
                  <a:pt x="375285" y="473710"/>
                </a:cubicBezTo>
                <a:close/>
                <a:moveTo>
                  <a:pt x="636905" y="381635"/>
                </a:moveTo>
                <a:cubicBezTo>
                  <a:pt x="725805" y="285750"/>
                  <a:pt x="728345" y="156845"/>
                  <a:pt x="680720" y="51435"/>
                </a:cubicBezTo>
                <a:cubicBezTo>
                  <a:pt x="675640" y="41275"/>
                  <a:pt x="664845" y="17145"/>
                  <a:pt x="652145" y="0"/>
                </a:cubicBezTo>
                <a:lnTo>
                  <a:pt x="648335" y="0"/>
                </a:lnTo>
                <a:cubicBezTo>
                  <a:pt x="735330" y="128270"/>
                  <a:pt x="734695" y="299720"/>
                  <a:pt x="603885" y="409575"/>
                </a:cubicBezTo>
                <a:cubicBezTo>
                  <a:pt x="536575" y="465455"/>
                  <a:pt x="459740" y="495300"/>
                  <a:pt x="379095" y="542290"/>
                </a:cubicBezTo>
                <a:cubicBezTo>
                  <a:pt x="232410" y="622300"/>
                  <a:pt x="66040" y="721995"/>
                  <a:pt x="635" y="862965"/>
                </a:cubicBezTo>
                <a:lnTo>
                  <a:pt x="635" y="868680"/>
                </a:lnTo>
                <a:cubicBezTo>
                  <a:pt x="24130" y="821055"/>
                  <a:pt x="55245" y="778510"/>
                  <a:pt x="95250" y="738505"/>
                </a:cubicBezTo>
                <a:cubicBezTo>
                  <a:pt x="262255" y="573405"/>
                  <a:pt x="559435" y="478790"/>
                  <a:pt x="636905" y="381635"/>
                </a:cubicBezTo>
                <a:close/>
                <a:moveTo>
                  <a:pt x="690245" y="426085"/>
                </a:moveTo>
                <a:cubicBezTo>
                  <a:pt x="779145" y="335280"/>
                  <a:pt x="803910" y="208280"/>
                  <a:pt x="760095" y="80645"/>
                </a:cubicBezTo>
                <a:cubicBezTo>
                  <a:pt x="750570" y="53340"/>
                  <a:pt x="737235" y="24765"/>
                  <a:pt x="721995" y="635"/>
                </a:cubicBezTo>
                <a:lnTo>
                  <a:pt x="718185" y="635"/>
                </a:lnTo>
                <a:cubicBezTo>
                  <a:pt x="817245" y="160655"/>
                  <a:pt x="791210" y="343535"/>
                  <a:pt x="655955" y="454025"/>
                </a:cubicBezTo>
                <a:cubicBezTo>
                  <a:pt x="592455" y="507365"/>
                  <a:pt x="492125" y="552450"/>
                  <a:pt x="414020" y="600075"/>
                </a:cubicBezTo>
                <a:cubicBezTo>
                  <a:pt x="243840" y="698500"/>
                  <a:pt x="67310" y="817880"/>
                  <a:pt x="0" y="1003935"/>
                </a:cubicBezTo>
                <a:lnTo>
                  <a:pt x="0" y="1010285"/>
                </a:lnTo>
                <a:cubicBezTo>
                  <a:pt x="28575" y="935355"/>
                  <a:pt x="70485" y="869950"/>
                  <a:pt x="127635" y="810895"/>
                </a:cubicBezTo>
                <a:cubicBezTo>
                  <a:pt x="318770" y="617220"/>
                  <a:pt x="596265" y="530860"/>
                  <a:pt x="690245" y="426085"/>
                </a:cubicBezTo>
                <a:close/>
                <a:moveTo>
                  <a:pt x="1072515" y="685165"/>
                </a:moveTo>
                <a:cubicBezTo>
                  <a:pt x="1295400" y="511175"/>
                  <a:pt x="1360805" y="260350"/>
                  <a:pt x="1281430" y="0"/>
                </a:cubicBezTo>
                <a:lnTo>
                  <a:pt x="1278890" y="0"/>
                </a:lnTo>
                <a:cubicBezTo>
                  <a:pt x="1283335" y="14605"/>
                  <a:pt x="1287780" y="30480"/>
                  <a:pt x="1292225" y="48895"/>
                </a:cubicBezTo>
                <a:cubicBezTo>
                  <a:pt x="1360171" y="342265"/>
                  <a:pt x="1240790" y="568960"/>
                  <a:pt x="1026795" y="715010"/>
                </a:cubicBezTo>
                <a:cubicBezTo>
                  <a:pt x="996950" y="735330"/>
                  <a:pt x="965200" y="755015"/>
                  <a:pt x="930910" y="773430"/>
                </a:cubicBezTo>
                <a:cubicBezTo>
                  <a:pt x="633095" y="923290"/>
                  <a:pt x="427355" y="1076325"/>
                  <a:pt x="296545" y="1253490"/>
                </a:cubicBezTo>
                <a:cubicBezTo>
                  <a:pt x="169545" y="1423670"/>
                  <a:pt x="81915" y="1652270"/>
                  <a:pt x="58420" y="1947545"/>
                </a:cubicBezTo>
                <a:lnTo>
                  <a:pt x="58420" y="1947545"/>
                </a:lnTo>
                <a:cubicBezTo>
                  <a:pt x="89535" y="1664335"/>
                  <a:pt x="157480" y="1457960"/>
                  <a:pt x="274320" y="1288415"/>
                </a:cubicBezTo>
                <a:cubicBezTo>
                  <a:pt x="538480" y="915670"/>
                  <a:pt x="917575" y="815975"/>
                  <a:pt x="1072515" y="685165"/>
                </a:cubicBezTo>
                <a:close/>
                <a:moveTo>
                  <a:pt x="1261746" y="1100455"/>
                </a:moveTo>
                <a:cubicBezTo>
                  <a:pt x="1405890" y="1049655"/>
                  <a:pt x="1545590" y="1003935"/>
                  <a:pt x="1668146" y="941070"/>
                </a:cubicBezTo>
                <a:cubicBezTo>
                  <a:pt x="2029460" y="764540"/>
                  <a:pt x="2357121" y="463550"/>
                  <a:pt x="2454275" y="30480"/>
                </a:cubicBezTo>
                <a:cubicBezTo>
                  <a:pt x="2457450" y="17780"/>
                  <a:pt x="2459355" y="7620"/>
                  <a:pt x="2460625" y="0"/>
                </a:cubicBezTo>
                <a:lnTo>
                  <a:pt x="2457450" y="0"/>
                </a:lnTo>
                <a:cubicBezTo>
                  <a:pt x="2456180" y="6350"/>
                  <a:pt x="2454275" y="14605"/>
                  <a:pt x="2452371" y="24765"/>
                </a:cubicBezTo>
                <a:cubicBezTo>
                  <a:pt x="2357121" y="457835"/>
                  <a:pt x="2030730" y="758825"/>
                  <a:pt x="1672590" y="935355"/>
                </a:cubicBezTo>
                <a:cubicBezTo>
                  <a:pt x="1526540" y="1012190"/>
                  <a:pt x="1343025" y="1062355"/>
                  <a:pt x="1177290" y="1130300"/>
                </a:cubicBezTo>
                <a:cubicBezTo>
                  <a:pt x="861695" y="1260475"/>
                  <a:pt x="494665" y="1511300"/>
                  <a:pt x="490855" y="1904365"/>
                </a:cubicBezTo>
                <a:cubicBezTo>
                  <a:pt x="490855" y="1917700"/>
                  <a:pt x="491490" y="1936115"/>
                  <a:pt x="492760" y="1946910"/>
                </a:cubicBezTo>
                <a:lnTo>
                  <a:pt x="495300" y="1946910"/>
                </a:lnTo>
                <a:cubicBezTo>
                  <a:pt x="488315" y="1867535"/>
                  <a:pt x="495935" y="1724025"/>
                  <a:pt x="598805" y="1564005"/>
                </a:cubicBezTo>
                <a:cubicBezTo>
                  <a:pt x="752475" y="1337310"/>
                  <a:pt x="993775" y="1203325"/>
                  <a:pt x="1261746" y="1100455"/>
                </a:cubicBezTo>
                <a:close/>
                <a:moveTo>
                  <a:pt x="3233421" y="1169035"/>
                </a:moveTo>
                <a:cubicBezTo>
                  <a:pt x="3033396" y="1410335"/>
                  <a:pt x="2895600" y="1665605"/>
                  <a:pt x="2762885" y="1939925"/>
                </a:cubicBezTo>
                <a:cubicBezTo>
                  <a:pt x="2761615" y="1943100"/>
                  <a:pt x="2760346" y="1945640"/>
                  <a:pt x="2759075" y="1948180"/>
                </a:cubicBezTo>
                <a:lnTo>
                  <a:pt x="2764790" y="1948180"/>
                </a:lnTo>
                <a:cubicBezTo>
                  <a:pt x="2765425" y="1946910"/>
                  <a:pt x="2766060" y="1945005"/>
                  <a:pt x="2766696" y="1943735"/>
                </a:cubicBezTo>
                <a:cubicBezTo>
                  <a:pt x="2859405" y="1745615"/>
                  <a:pt x="2999105" y="1496695"/>
                  <a:pt x="3093085" y="1363345"/>
                </a:cubicBezTo>
                <a:cubicBezTo>
                  <a:pt x="3221990" y="1179830"/>
                  <a:pt x="3346450" y="1032510"/>
                  <a:pt x="3463290" y="963930"/>
                </a:cubicBezTo>
                <a:lnTo>
                  <a:pt x="3463290" y="956945"/>
                </a:lnTo>
                <a:cubicBezTo>
                  <a:pt x="3441700" y="969010"/>
                  <a:pt x="3416300" y="988060"/>
                  <a:pt x="3392805" y="1006475"/>
                </a:cubicBezTo>
                <a:cubicBezTo>
                  <a:pt x="3333115" y="1055370"/>
                  <a:pt x="3291840" y="1099185"/>
                  <a:pt x="3233421" y="1169035"/>
                </a:cubicBezTo>
                <a:close/>
                <a:moveTo>
                  <a:pt x="3232785" y="1331595"/>
                </a:moveTo>
                <a:cubicBezTo>
                  <a:pt x="3065780" y="1509395"/>
                  <a:pt x="2956560" y="1699260"/>
                  <a:pt x="2855596" y="1948180"/>
                </a:cubicBezTo>
                <a:lnTo>
                  <a:pt x="2858135" y="1948180"/>
                </a:lnTo>
                <a:cubicBezTo>
                  <a:pt x="2929255" y="1765935"/>
                  <a:pt x="3058160" y="1532890"/>
                  <a:pt x="3148330" y="1432560"/>
                </a:cubicBezTo>
                <a:cubicBezTo>
                  <a:pt x="3253740" y="1311275"/>
                  <a:pt x="3355975" y="1188085"/>
                  <a:pt x="3462655" y="1108710"/>
                </a:cubicBezTo>
                <a:lnTo>
                  <a:pt x="3462655" y="1106805"/>
                </a:lnTo>
                <a:cubicBezTo>
                  <a:pt x="3380105" y="1161415"/>
                  <a:pt x="3317240" y="1238885"/>
                  <a:pt x="3232785" y="1331595"/>
                </a:cubicBezTo>
                <a:close/>
                <a:moveTo>
                  <a:pt x="3216910" y="1617345"/>
                </a:moveTo>
                <a:cubicBezTo>
                  <a:pt x="3136265" y="1691640"/>
                  <a:pt x="3060700" y="1838325"/>
                  <a:pt x="3065146" y="1939925"/>
                </a:cubicBezTo>
                <a:cubicBezTo>
                  <a:pt x="3065780" y="1941830"/>
                  <a:pt x="3065146" y="1945005"/>
                  <a:pt x="3065146" y="1948180"/>
                </a:cubicBezTo>
                <a:lnTo>
                  <a:pt x="3068955" y="1948180"/>
                </a:lnTo>
                <a:cubicBezTo>
                  <a:pt x="3068321" y="1941195"/>
                  <a:pt x="3066415" y="1932305"/>
                  <a:pt x="3067685" y="1925320"/>
                </a:cubicBezTo>
                <a:cubicBezTo>
                  <a:pt x="3068955" y="1879600"/>
                  <a:pt x="3084196" y="1825625"/>
                  <a:pt x="3110865" y="1769110"/>
                </a:cubicBezTo>
                <a:cubicBezTo>
                  <a:pt x="3162935" y="1659890"/>
                  <a:pt x="3228975" y="1599565"/>
                  <a:pt x="3328035" y="1538605"/>
                </a:cubicBezTo>
                <a:cubicBezTo>
                  <a:pt x="3382646" y="1497965"/>
                  <a:pt x="3422015" y="1465580"/>
                  <a:pt x="3462655" y="1428115"/>
                </a:cubicBezTo>
                <a:lnTo>
                  <a:pt x="3462655" y="1424305"/>
                </a:lnTo>
                <a:cubicBezTo>
                  <a:pt x="3458210" y="1428115"/>
                  <a:pt x="3454400" y="1431925"/>
                  <a:pt x="3450590" y="1435100"/>
                </a:cubicBezTo>
                <a:cubicBezTo>
                  <a:pt x="3343910" y="1536065"/>
                  <a:pt x="3260090" y="1574165"/>
                  <a:pt x="3216910" y="1617345"/>
                </a:cubicBezTo>
                <a:close/>
                <a:moveTo>
                  <a:pt x="3391535" y="1827530"/>
                </a:moveTo>
                <a:cubicBezTo>
                  <a:pt x="3367405" y="1853565"/>
                  <a:pt x="3348990" y="1916430"/>
                  <a:pt x="3357246" y="1948180"/>
                </a:cubicBezTo>
                <a:lnTo>
                  <a:pt x="3359785" y="1948180"/>
                </a:lnTo>
                <a:cubicBezTo>
                  <a:pt x="3356610" y="1911985"/>
                  <a:pt x="3364230" y="1875790"/>
                  <a:pt x="3382010" y="1845945"/>
                </a:cubicBezTo>
                <a:cubicBezTo>
                  <a:pt x="3405505" y="1807845"/>
                  <a:pt x="3430905" y="1797050"/>
                  <a:pt x="3463290" y="1789430"/>
                </a:cubicBezTo>
                <a:lnTo>
                  <a:pt x="3463290" y="1785620"/>
                </a:lnTo>
                <a:cubicBezTo>
                  <a:pt x="3435350" y="1790065"/>
                  <a:pt x="3409315" y="1807210"/>
                  <a:pt x="3391535" y="1827530"/>
                </a:cubicBezTo>
                <a:close/>
                <a:moveTo>
                  <a:pt x="3284855" y="1677670"/>
                </a:moveTo>
                <a:cubicBezTo>
                  <a:pt x="3206750" y="1738630"/>
                  <a:pt x="3156585" y="1859915"/>
                  <a:pt x="3166110" y="1948180"/>
                </a:cubicBezTo>
                <a:lnTo>
                  <a:pt x="3168650" y="1948180"/>
                </a:lnTo>
                <a:cubicBezTo>
                  <a:pt x="3163571" y="1898015"/>
                  <a:pt x="3176905" y="1837055"/>
                  <a:pt x="3204846" y="1782445"/>
                </a:cubicBezTo>
                <a:cubicBezTo>
                  <a:pt x="3278505" y="1638300"/>
                  <a:pt x="3375025" y="1647190"/>
                  <a:pt x="3463290" y="1586230"/>
                </a:cubicBezTo>
                <a:lnTo>
                  <a:pt x="3463290" y="1582420"/>
                </a:lnTo>
                <a:cubicBezTo>
                  <a:pt x="3463290" y="1582420"/>
                  <a:pt x="3463290" y="1582420"/>
                  <a:pt x="3463290" y="1582420"/>
                </a:cubicBezTo>
                <a:cubicBezTo>
                  <a:pt x="3405505" y="1623695"/>
                  <a:pt x="3324860" y="1642745"/>
                  <a:pt x="3284855" y="1677670"/>
                </a:cubicBezTo>
                <a:close/>
                <a:moveTo>
                  <a:pt x="3277235" y="1837055"/>
                </a:moveTo>
                <a:cubicBezTo>
                  <a:pt x="3263900" y="1871345"/>
                  <a:pt x="3258185" y="1908810"/>
                  <a:pt x="3261360" y="1945005"/>
                </a:cubicBezTo>
                <a:cubicBezTo>
                  <a:pt x="3261360" y="1945640"/>
                  <a:pt x="3261360" y="1946910"/>
                  <a:pt x="3261996" y="1948180"/>
                </a:cubicBezTo>
                <a:lnTo>
                  <a:pt x="3267075" y="1948180"/>
                </a:lnTo>
                <a:cubicBezTo>
                  <a:pt x="3267075" y="1947545"/>
                  <a:pt x="3267075" y="1947545"/>
                  <a:pt x="3267075" y="1946910"/>
                </a:cubicBezTo>
                <a:cubicBezTo>
                  <a:pt x="3258821" y="1864995"/>
                  <a:pt x="3299460" y="1768475"/>
                  <a:pt x="3375660" y="1731010"/>
                </a:cubicBezTo>
                <a:cubicBezTo>
                  <a:pt x="3399790" y="1718310"/>
                  <a:pt x="3434715" y="1715135"/>
                  <a:pt x="3463290" y="1708785"/>
                </a:cubicBezTo>
                <a:lnTo>
                  <a:pt x="3463290" y="1703070"/>
                </a:lnTo>
                <a:cubicBezTo>
                  <a:pt x="3440430" y="1708150"/>
                  <a:pt x="3415030" y="1711325"/>
                  <a:pt x="3393440" y="1717675"/>
                </a:cubicBezTo>
                <a:cubicBezTo>
                  <a:pt x="3341371" y="1734185"/>
                  <a:pt x="3296921" y="1783715"/>
                  <a:pt x="3277235" y="1837055"/>
                </a:cubicBezTo>
                <a:close/>
                <a:moveTo>
                  <a:pt x="2953385" y="1438910"/>
                </a:moveTo>
                <a:cubicBezTo>
                  <a:pt x="2814321" y="1683385"/>
                  <a:pt x="2722246" y="1843405"/>
                  <a:pt x="2665096" y="1948180"/>
                </a:cubicBezTo>
                <a:lnTo>
                  <a:pt x="2665730" y="1948180"/>
                </a:lnTo>
                <a:cubicBezTo>
                  <a:pt x="2766696" y="1779905"/>
                  <a:pt x="2907030" y="1519555"/>
                  <a:pt x="3039746" y="1292860"/>
                </a:cubicBezTo>
                <a:cubicBezTo>
                  <a:pt x="3157221" y="1090930"/>
                  <a:pt x="3305175" y="905510"/>
                  <a:pt x="3462655" y="820420"/>
                </a:cubicBezTo>
                <a:lnTo>
                  <a:pt x="3462655" y="817245"/>
                </a:lnTo>
                <a:cubicBezTo>
                  <a:pt x="3453130" y="822325"/>
                  <a:pt x="3442335" y="829310"/>
                  <a:pt x="3433446" y="833755"/>
                </a:cubicBezTo>
                <a:cubicBezTo>
                  <a:pt x="3241040" y="955675"/>
                  <a:pt x="3099435" y="1175385"/>
                  <a:pt x="2953385" y="1438910"/>
                </a:cubicBezTo>
                <a:close/>
                <a:moveTo>
                  <a:pt x="2828290" y="846455"/>
                </a:moveTo>
                <a:cubicBezTo>
                  <a:pt x="2789555" y="960755"/>
                  <a:pt x="2766060" y="1068705"/>
                  <a:pt x="2713355" y="1180465"/>
                </a:cubicBezTo>
                <a:cubicBezTo>
                  <a:pt x="2584450" y="1471930"/>
                  <a:pt x="2338071" y="1789430"/>
                  <a:pt x="2098040" y="1948180"/>
                </a:cubicBezTo>
                <a:lnTo>
                  <a:pt x="2104390" y="1948180"/>
                </a:lnTo>
                <a:cubicBezTo>
                  <a:pt x="2118996" y="1939290"/>
                  <a:pt x="2133600" y="1925955"/>
                  <a:pt x="2149475" y="1915795"/>
                </a:cubicBezTo>
                <a:cubicBezTo>
                  <a:pt x="2368550" y="1748155"/>
                  <a:pt x="2565400" y="1492250"/>
                  <a:pt x="2693671" y="1228725"/>
                </a:cubicBezTo>
                <a:cubicBezTo>
                  <a:pt x="2781300" y="1054735"/>
                  <a:pt x="2800350" y="908685"/>
                  <a:pt x="2856865" y="780415"/>
                </a:cubicBezTo>
                <a:cubicBezTo>
                  <a:pt x="2975610" y="497205"/>
                  <a:pt x="3220085" y="230505"/>
                  <a:pt x="3462655" y="125730"/>
                </a:cubicBezTo>
                <a:lnTo>
                  <a:pt x="3462655" y="124460"/>
                </a:lnTo>
                <a:cubicBezTo>
                  <a:pt x="3194685" y="229235"/>
                  <a:pt x="2924810" y="564515"/>
                  <a:pt x="2828290" y="846455"/>
                </a:cubicBezTo>
                <a:close/>
                <a:moveTo>
                  <a:pt x="2940685" y="968375"/>
                </a:moveTo>
                <a:cubicBezTo>
                  <a:pt x="2904490" y="1043940"/>
                  <a:pt x="2884171" y="1115060"/>
                  <a:pt x="2855596" y="1181100"/>
                </a:cubicBezTo>
                <a:cubicBezTo>
                  <a:pt x="2752725" y="1428115"/>
                  <a:pt x="2547621" y="1745615"/>
                  <a:pt x="2354580" y="1946275"/>
                </a:cubicBezTo>
                <a:cubicBezTo>
                  <a:pt x="2353946" y="1946910"/>
                  <a:pt x="2353310" y="1947545"/>
                  <a:pt x="2352675" y="1948180"/>
                </a:cubicBezTo>
                <a:lnTo>
                  <a:pt x="2354580" y="1948180"/>
                </a:lnTo>
                <a:cubicBezTo>
                  <a:pt x="2411096" y="1895475"/>
                  <a:pt x="2468246" y="1821815"/>
                  <a:pt x="2530475" y="1741170"/>
                </a:cubicBezTo>
                <a:cubicBezTo>
                  <a:pt x="2860040" y="1287780"/>
                  <a:pt x="2863850" y="1127760"/>
                  <a:pt x="2952750" y="949325"/>
                </a:cubicBezTo>
                <a:cubicBezTo>
                  <a:pt x="3054985" y="734695"/>
                  <a:pt x="3258821" y="491490"/>
                  <a:pt x="3463290" y="404495"/>
                </a:cubicBezTo>
                <a:lnTo>
                  <a:pt x="3463290" y="401320"/>
                </a:lnTo>
                <a:cubicBezTo>
                  <a:pt x="3246121" y="494665"/>
                  <a:pt x="3044190" y="744220"/>
                  <a:pt x="2940685" y="968375"/>
                </a:cubicBezTo>
                <a:close/>
                <a:moveTo>
                  <a:pt x="2931796" y="800100"/>
                </a:moveTo>
                <a:cubicBezTo>
                  <a:pt x="2886710" y="881380"/>
                  <a:pt x="2845435" y="1006475"/>
                  <a:pt x="2824480" y="1073150"/>
                </a:cubicBezTo>
                <a:cubicBezTo>
                  <a:pt x="2800985" y="1139825"/>
                  <a:pt x="2772410" y="1207135"/>
                  <a:pt x="2738121" y="1276350"/>
                </a:cubicBezTo>
                <a:cubicBezTo>
                  <a:pt x="2648585" y="1453515"/>
                  <a:pt x="2555875" y="1593215"/>
                  <a:pt x="2427605" y="1746250"/>
                </a:cubicBezTo>
                <a:cubicBezTo>
                  <a:pt x="2358390" y="1828165"/>
                  <a:pt x="2289810" y="1896745"/>
                  <a:pt x="2228850" y="1947545"/>
                </a:cubicBezTo>
                <a:lnTo>
                  <a:pt x="2237740" y="1947545"/>
                </a:lnTo>
                <a:cubicBezTo>
                  <a:pt x="2239010" y="1946275"/>
                  <a:pt x="2240280" y="1945005"/>
                  <a:pt x="2242185" y="1943735"/>
                </a:cubicBezTo>
                <a:cubicBezTo>
                  <a:pt x="2452371" y="1760220"/>
                  <a:pt x="2644775" y="1490980"/>
                  <a:pt x="2770505" y="1220470"/>
                </a:cubicBezTo>
                <a:cubicBezTo>
                  <a:pt x="2823846" y="1114425"/>
                  <a:pt x="2855596" y="966470"/>
                  <a:pt x="2919730" y="836295"/>
                </a:cubicBezTo>
                <a:cubicBezTo>
                  <a:pt x="3041650" y="581660"/>
                  <a:pt x="3267075" y="346710"/>
                  <a:pt x="3463290" y="267335"/>
                </a:cubicBezTo>
                <a:lnTo>
                  <a:pt x="3463290" y="261620"/>
                </a:lnTo>
                <a:cubicBezTo>
                  <a:pt x="3247390" y="348615"/>
                  <a:pt x="3039110" y="591185"/>
                  <a:pt x="2931796" y="800100"/>
                </a:cubicBezTo>
                <a:close/>
                <a:moveTo>
                  <a:pt x="3079750" y="1060450"/>
                </a:moveTo>
                <a:cubicBezTo>
                  <a:pt x="3014346" y="1162050"/>
                  <a:pt x="2974975" y="1257300"/>
                  <a:pt x="2929255" y="1341755"/>
                </a:cubicBezTo>
                <a:cubicBezTo>
                  <a:pt x="2837180" y="1518920"/>
                  <a:pt x="2684146" y="1772285"/>
                  <a:pt x="2568575" y="1948180"/>
                </a:cubicBezTo>
                <a:lnTo>
                  <a:pt x="2571750" y="1948180"/>
                </a:lnTo>
                <a:cubicBezTo>
                  <a:pt x="2600960" y="1904365"/>
                  <a:pt x="2631440" y="1856740"/>
                  <a:pt x="2665096" y="1804035"/>
                </a:cubicBezTo>
                <a:cubicBezTo>
                  <a:pt x="2826385" y="1550035"/>
                  <a:pt x="2929890" y="1349375"/>
                  <a:pt x="3037840" y="1136650"/>
                </a:cubicBezTo>
                <a:cubicBezTo>
                  <a:pt x="3132455" y="966470"/>
                  <a:pt x="3296921" y="760730"/>
                  <a:pt x="3463925" y="681355"/>
                </a:cubicBezTo>
                <a:lnTo>
                  <a:pt x="3463925" y="678180"/>
                </a:lnTo>
                <a:cubicBezTo>
                  <a:pt x="3321050" y="742950"/>
                  <a:pt x="3167380" y="920115"/>
                  <a:pt x="3079750" y="1060450"/>
                </a:cubicBezTo>
                <a:close/>
                <a:moveTo>
                  <a:pt x="2969260" y="1089025"/>
                </a:moveTo>
                <a:cubicBezTo>
                  <a:pt x="2854325" y="1372235"/>
                  <a:pt x="2668271" y="1689735"/>
                  <a:pt x="2463800" y="1948180"/>
                </a:cubicBezTo>
                <a:lnTo>
                  <a:pt x="2467610" y="1948180"/>
                </a:lnTo>
                <a:cubicBezTo>
                  <a:pt x="2507615" y="1898015"/>
                  <a:pt x="2551430" y="1838960"/>
                  <a:pt x="2597150" y="1772285"/>
                </a:cubicBezTo>
                <a:cubicBezTo>
                  <a:pt x="2827021" y="1434465"/>
                  <a:pt x="2874010" y="1306195"/>
                  <a:pt x="2993390" y="1047115"/>
                </a:cubicBezTo>
                <a:cubicBezTo>
                  <a:pt x="3103880" y="831850"/>
                  <a:pt x="3278505" y="632460"/>
                  <a:pt x="3463290" y="541020"/>
                </a:cubicBezTo>
                <a:lnTo>
                  <a:pt x="3463290" y="539750"/>
                </a:lnTo>
                <a:cubicBezTo>
                  <a:pt x="3260090" y="629920"/>
                  <a:pt x="3067685" y="878840"/>
                  <a:pt x="2969260" y="1089025"/>
                </a:cubicBezTo>
                <a:close/>
                <a:moveTo>
                  <a:pt x="3280410" y="1435100"/>
                </a:moveTo>
                <a:cubicBezTo>
                  <a:pt x="3241675" y="1473200"/>
                  <a:pt x="3198496" y="1507490"/>
                  <a:pt x="3166110" y="1541780"/>
                </a:cubicBezTo>
                <a:cubicBezTo>
                  <a:pt x="3075940" y="1634490"/>
                  <a:pt x="2959735" y="1823720"/>
                  <a:pt x="2961640" y="1946275"/>
                </a:cubicBezTo>
                <a:cubicBezTo>
                  <a:pt x="2961640" y="1946910"/>
                  <a:pt x="2961640" y="1947545"/>
                  <a:pt x="2961640" y="1948180"/>
                </a:cubicBezTo>
                <a:lnTo>
                  <a:pt x="2964815" y="1948180"/>
                </a:lnTo>
                <a:cubicBezTo>
                  <a:pt x="2962275" y="1902460"/>
                  <a:pt x="2981960" y="1834515"/>
                  <a:pt x="3020696" y="1757045"/>
                </a:cubicBezTo>
                <a:cubicBezTo>
                  <a:pt x="3079115" y="1640840"/>
                  <a:pt x="3152775" y="1550670"/>
                  <a:pt x="3245485" y="1472565"/>
                </a:cubicBezTo>
                <a:cubicBezTo>
                  <a:pt x="3317875" y="1405890"/>
                  <a:pt x="3394710" y="1325245"/>
                  <a:pt x="3464560" y="1264285"/>
                </a:cubicBezTo>
                <a:lnTo>
                  <a:pt x="3464560" y="1261110"/>
                </a:lnTo>
                <a:cubicBezTo>
                  <a:pt x="3461385" y="1263650"/>
                  <a:pt x="3458210" y="1266190"/>
                  <a:pt x="3455035" y="1268730"/>
                </a:cubicBezTo>
                <a:cubicBezTo>
                  <a:pt x="3395980" y="1318260"/>
                  <a:pt x="3334385" y="1384300"/>
                  <a:pt x="3280410" y="1435100"/>
                </a:cubicBezTo>
                <a:close/>
                <a:moveTo>
                  <a:pt x="1610996" y="1073150"/>
                </a:moveTo>
                <a:cubicBezTo>
                  <a:pt x="1682115" y="1026795"/>
                  <a:pt x="1774190" y="989965"/>
                  <a:pt x="1901825" y="917575"/>
                </a:cubicBezTo>
                <a:cubicBezTo>
                  <a:pt x="2447290" y="601345"/>
                  <a:pt x="2646046" y="154305"/>
                  <a:pt x="2706371" y="635"/>
                </a:cubicBezTo>
                <a:lnTo>
                  <a:pt x="2706371" y="635"/>
                </a:lnTo>
                <a:cubicBezTo>
                  <a:pt x="2609850" y="215900"/>
                  <a:pt x="2390140" y="692150"/>
                  <a:pt x="1736090" y="1001395"/>
                </a:cubicBezTo>
                <a:cubicBezTo>
                  <a:pt x="1707515" y="1015365"/>
                  <a:pt x="1680210" y="1029970"/>
                  <a:pt x="1652271" y="1045845"/>
                </a:cubicBezTo>
                <a:cubicBezTo>
                  <a:pt x="1356996" y="1212215"/>
                  <a:pt x="1123950" y="1468120"/>
                  <a:pt x="958850" y="1791335"/>
                </a:cubicBezTo>
                <a:cubicBezTo>
                  <a:pt x="930910" y="1847850"/>
                  <a:pt x="901700" y="1903095"/>
                  <a:pt x="885190" y="1948180"/>
                </a:cubicBezTo>
                <a:lnTo>
                  <a:pt x="886460" y="1948180"/>
                </a:lnTo>
                <a:cubicBezTo>
                  <a:pt x="942340" y="1832610"/>
                  <a:pt x="1014095" y="1671955"/>
                  <a:pt x="1136015" y="1510665"/>
                </a:cubicBezTo>
                <a:cubicBezTo>
                  <a:pt x="1267460" y="1332230"/>
                  <a:pt x="1424305" y="1186815"/>
                  <a:pt x="1610996" y="1073150"/>
                </a:cubicBezTo>
                <a:close/>
                <a:moveTo>
                  <a:pt x="1993900" y="906145"/>
                </a:moveTo>
                <a:cubicBezTo>
                  <a:pt x="2491740" y="576580"/>
                  <a:pt x="2688590" y="190500"/>
                  <a:pt x="2791460" y="0"/>
                </a:cubicBezTo>
                <a:lnTo>
                  <a:pt x="2787015" y="0"/>
                </a:lnTo>
                <a:cubicBezTo>
                  <a:pt x="2724150" y="110490"/>
                  <a:pt x="2709546" y="142240"/>
                  <a:pt x="2641600" y="248285"/>
                </a:cubicBezTo>
                <a:cubicBezTo>
                  <a:pt x="2512060" y="447040"/>
                  <a:pt x="2298065" y="712470"/>
                  <a:pt x="1945640" y="930275"/>
                </a:cubicBezTo>
                <a:cubicBezTo>
                  <a:pt x="1729105" y="1054100"/>
                  <a:pt x="1616710" y="1134110"/>
                  <a:pt x="1475740" y="1275080"/>
                </a:cubicBezTo>
                <a:cubicBezTo>
                  <a:pt x="1257935" y="1492885"/>
                  <a:pt x="1117600" y="1745615"/>
                  <a:pt x="1018540" y="1939925"/>
                </a:cubicBezTo>
                <a:cubicBezTo>
                  <a:pt x="1017270" y="1942465"/>
                  <a:pt x="1016000" y="1945005"/>
                  <a:pt x="1014095" y="1947545"/>
                </a:cubicBezTo>
                <a:lnTo>
                  <a:pt x="1020445" y="1947545"/>
                </a:lnTo>
                <a:cubicBezTo>
                  <a:pt x="1020445" y="1946910"/>
                  <a:pt x="1021080" y="1946275"/>
                  <a:pt x="1021080" y="1945640"/>
                </a:cubicBezTo>
                <a:cubicBezTo>
                  <a:pt x="1361440" y="1257935"/>
                  <a:pt x="1713230" y="1073785"/>
                  <a:pt x="1993900" y="906145"/>
                </a:cubicBezTo>
                <a:close/>
                <a:moveTo>
                  <a:pt x="2329815" y="1649095"/>
                </a:moveTo>
                <a:cubicBezTo>
                  <a:pt x="2762885" y="1156970"/>
                  <a:pt x="2713355" y="883285"/>
                  <a:pt x="2832100" y="643890"/>
                </a:cubicBezTo>
                <a:cubicBezTo>
                  <a:pt x="2945130" y="386080"/>
                  <a:pt x="3192780" y="109220"/>
                  <a:pt x="3435985" y="0"/>
                </a:cubicBezTo>
                <a:lnTo>
                  <a:pt x="3429000" y="0"/>
                </a:lnTo>
                <a:cubicBezTo>
                  <a:pt x="3360421" y="28575"/>
                  <a:pt x="3284221" y="85090"/>
                  <a:pt x="3228975" y="128270"/>
                </a:cubicBezTo>
                <a:cubicBezTo>
                  <a:pt x="3028315" y="290195"/>
                  <a:pt x="2857500" y="525780"/>
                  <a:pt x="2775585" y="784860"/>
                </a:cubicBezTo>
                <a:cubicBezTo>
                  <a:pt x="2734310" y="935990"/>
                  <a:pt x="2700021" y="1075055"/>
                  <a:pt x="2625725" y="1216660"/>
                </a:cubicBezTo>
                <a:cubicBezTo>
                  <a:pt x="2484755" y="1506220"/>
                  <a:pt x="2204085" y="1824990"/>
                  <a:pt x="1950085" y="1947545"/>
                </a:cubicBezTo>
                <a:lnTo>
                  <a:pt x="1954530" y="1947545"/>
                </a:lnTo>
                <a:cubicBezTo>
                  <a:pt x="2065655" y="1899920"/>
                  <a:pt x="2219960" y="1768475"/>
                  <a:pt x="2329815" y="1649095"/>
                </a:cubicBezTo>
                <a:close/>
                <a:moveTo>
                  <a:pt x="2124075" y="863600"/>
                </a:moveTo>
                <a:cubicBezTo>
                  <a:pt x="2499996" y="572135"/>
                  <a:pt x="2682875" y="287655"/>
                  <a:pt x="2873375" y="0"/>
                </a:cubicBezTo>
                <a:lnTo>
                  <a:pt x="2869565" y="0"/>
                </a:lnTo>
                <a:cubicBezTo>
                  <a:pt x="2856230" y="19050"/>
                  <a:pt x="2840355" y="43180"/>
                  <a:pt x="2821305" y="73025"/>
                </a:cubicBezTo>
                <a:cubicBezTo>
                  <a:pt x="2560955" y="481965"/>
                  <a:pt x="2299971" y="756285"/>
                  <a:pt x="1915796" y="1007745"/>
                </a:cubicBezTo>
                <a:cubicBezTo>
                  <a:pt x="1550035" y="1270635"/>
                  <a:pt x="1331596" y="1624965"/>
                  <a:pt x="1144271" y="1947545"/>
                </a:cubicBezTo>
                <a:lnTo>
                  <a:pt x="1147446" y="1947545"/>
                </a:lnTo>
                <a:cubicBezTo>
                  <a:pt x="1159510" y="1927225"/>
                  <a:pt x="1172210" y="1906270"/>
                  <a:pt x="1185546" y="1883410"/>
                </a:cubicBezTo>
                <a:cubicBezTo>
                  <a:pt x="1607821" y="1151255"/>
                  <a:pt x="1903096" y="1035685"/>
                  <a:pt x="2124075" y="863600"/>
                </a:cubicBezTo>
                <a:close/>
                <a:moveTo>
                  <a:pt x="1897380" y="883285"/>
                </a:moveTo>
                <a:cubicBezTo>
                  <a:pt x="2282825" y="659130"/>
                  <a:pt x="2513330" y="342265"/>
                  <a:pt x="2626996" y="635"/>
                </a:cubicBezTo>
                <a:lnTo>
                  <a:pt x="2624455" y="635"/>
                </a:lnTo>
                <a:cubicBezTo>
                  <a:pt x="2618740" y="16510"/>
                  <a:pt x="2616835" y="22225"/>
                  <a:pt x="2611755" y="37465"/>
                </a:cubicBezTo>
                <a:cubicBezTo>
                  <a:pt x="2470785" y="432435"/>
                  <a:pt x="2189480" y="727075"/>
                  <a:pt x="1833246" y="916940"/>
                </a:cubicBezTo>
                <a:cubicBezTo>
                  <a:pt x="1715771" y="981710"/>
                  <a:pt x="1581785" y="1025525"/>
                  <a:pt x="1470660" y="1089660"/>
                </a:cubicBezTo>
                <a:cubicBezTo>
                  <a:pt x="1137285" y="1274445"/>
                  <a:pt x="910590" y="1557655"/>
                  <a:pt x="771525" y="1899920"/>
                </a:cubicBezTo>
                <a:cubicBezTo>
                  <a:pt x="764540" y="1917065"/>
                  <a:pt x="758190" y="1932940"/>
                  <a:pt x="751840" y="1948815"/>
                </a:cubicBezTo>
                <a:lnTo>
                  <a:pt x="754380" y="1948815"/>
                </a:lnTo>
                <a:cubicBezTo>
                  <a:pt x="798830" y="1838325"/>
                  <a:pt x="861060" y="1692275"/>
                  <a:pt x="965835" y="1544955"/>
                </a:cubicBezTo>
                <a:cubicBezTo>
                  <a:pt x="1308735" y="1069975"/>
                  <a:pt x="1666875" y="1028700"/>
                  <a:pt x="1897380" y="883285"/>
                </a:cubicBezTo>
                <a:close/>
                <a:moveTo>
                  <a:pt x="1822450" y="892810"/>
                </a:moveTo>
                <a:cubicBezTo>
                  <a:pt x="2157096" y="714375"/>
                  <a:pt x="2433321" y="420370"/>
                  <a:pt x="2538096" y="23495"/>
                </a:cubicBezTo>
                <a:cubicBezTo>
                  <a:pt x="2541271" y="13335"/>
                  <a:pt x="2543175" y="5715"/>
                  <a:pt x="2544446" y="0"/>
                </a:cubicBezTo>
                <a:lnTo>
                  <a:pt x="2541271" y="0"/>
                </a:lnTo>
                <a:cubicBezTo>
                  <a:pt x="2540000" y="3810"/>
                  <a:pt x="2538730" y="8255"/>
                  <a:pt x="2537460" y="13970"/>
                </a:cubicBezTo>
                <a:cubicBezTo>
                  <a:pt x="2429510" y="428625"/>
                  <a:pt x="2138680" y="735330"/>
                  <a:pt x="1762760" y="920115"/>
                </a:cubicBezTo>
                <a:cubicBezTo>
                  <a:pt x="1629410" y="989330"/>
                  <a:pt x="1470025" y="1031240"/>
                  <a:pt x="1341755" y="1097915"/>
                </a:cubicBezTo>
                <a:cubicBezTo>
                  <a:pt x="995680" y="1270635"/>
                  <a:pt x="756920" y="1551940"/>
                  <a:pt x="630555" y="1906905"/>
                </a:cubicBezTo>
                <a:cubicBezTo>
                  <a:pt x="625475" y="1920875"/>
                  <a:pt x="621030" y="1934210"/>
                  <a:pt x="616585" y="1947545"/>
                </a:cubicBezTo>
                <a:lnTo>
                  <a:pt x="619125" y="1947545"/>
                </a:lnTo>
                <a:cubicBezTo>
                  <a:pt x="655320" y="1844675"/>
                  <a:pt x="706755" y="1712595"/>
                  <a:pt x="796290" y="1579245"/>
                </a:cubicBezTo>
                <a:cubicBezTo>
                  <a:pt x="1151255" y="1065530"/>
                  <a:pt x="1550035" y="1052195"/>
                  <a:pt x="1822450" y="892810"/>
                </a:cubicBezTo>
                <a:close/>
                <a:moveTo>
                  <a:pt x="2179955" y="880745"/>
                </a:moveTo>
                <a:cubicBezTo>
                  <a:pt x="2495550" y="612140"/>
                  <a:pt x="2707640" y="328930"/>
                  <a:pt x="2842896" y="146685"/>
                </a:cubicBezTo>
                <a:cubicBezTo>
                  <a:pt x="2870200" y="109855"/>
                  <a:pt x="2926715" y="33020"/>
                  <a:pt x="2954655" y="0"/>
                </a:cubicBezTo>
                <a:lnTo>
                  <a:pt x="2951480" y="0"/>
                </a:lnTo>
                <a:cubicBezTo>
                  <a:pt x="2948305" y="3810"/>
                  <a:pt x="2944496" y="8255"/>
                  <a:pt x="2940685" y="12700"/>
                </a:cubicBezTo>
                <a:cubicBezTo>
                  <a:pt x="2723515" y="294005"/>
                  <a:pt x="2573021" y="532130"/>
                  <a:pt x="2193925" y="864870"/>
                </a:cubicBezTo>
                <a:cubicBezTo>
                  <a:pt x="1718946" y="1234440"/>
                  <a:pt x="1551940" y="1527810"/>
                  <a:pt x="1270635" y="1947545"/>
                </a:cubicBezTo>
                <a:lnTo>
                  <a:pt x="1273810" y="1947545"/>
                </a:lnTo>
                <a:cubicBezTo>
                  <a:pt x="1274446" y="1946910"/>
                  <a:pt x="1274446" y="1946275"/>
                  <a:pt x="1275080" y="1945640"/>
                </a:cubicBezTo>
                <a:cubicBezTo>
                  <a:pt x="1303021" y="1905635"/>
                  <a:pt x="1332865" y="1859280"/>
                  <a:pt x="1367155" y="1807210"/>
                </a:cubicBezTo>
                <a:cubicBezTo>
                  <a:pt x="1623696" y="1408430"/>
                  <a:pt x="1842135" y="1140460"/>
                  <a:pt x="2179955" y="880745"/>
                </a:cubicBezTo>
                <a:close/>
                <a:moveTo>
                  <a:pt x="2309496" y="835660"/>
                </a:moveTo>
                <a:cubicBezTo>
                  <a:pt x="2542540" y="599440"/>
                  <a:pt x="2703830" y="398145"/>
                  <a:pt x="2859405" y="206375"/>
                </a:cubicBezTo>
                <a:cubicBezTo>
                  <a:pt x="2934335" y="113665"/>
                  <a:pt x="2993390" y="42545"/>
                  <a:pt x="3035300" y="635"/>
                </a:cubicBezTo>
                <a:cubicBezTo>
                  <a:pt x="3035300" y="635"/>
                  <a:pt x="3035300" y="635"/>
                  <a:pt x="3035935" y="0"/>
                </a:cubicBezTo>
                <a:lnTo>
                  <a:pt x="3031490" y="0"/>
                </a:lnTo>
                <a:cubicBezTo>
                  <a:pt x="3029585" y="1905"/>
                  <a:pt x="3027680" y="3810"/>
                  <a:pt x="3026410" y="5080"/>
                </a:cubicBezTo>
                <a:cubicBezTo>
                  <a:pt x="2827021" y="226695"/>
                  <a:pt x="2674621" y="441960"/>
                  <a:pt x="2461260" y="671195"/>
                </a:cubicBezTo>
                <a:cubicBezTo>
                  <a:pt x="2364105" y="779780"/>
                  <a:pt x="2242185" y="897890"/>
                  <a:pt x="2135505" y="1002030"/>
                </a:cubicBezTo>
                <a:cubicBezTo>
                  <a:pt x="1800860" y="1341755"/>
                  <a:pt x="1630680" y="1646555"/>
                  <a:pt x="1395096" y="1948180"/>
                </a:cubicBezTo>
                <a:lnTo>
                  <a:pt x="1398905" y="1948180"/>
                </a:lnTo>
                <a:cubicBezTo>
                  <a:pt x="1400175" y="1946275"/>
                  <a:pt x="1401446" y="1945005"/>
                  <a:pt x="1402715" y="1943735"/>
                </a:cubicBezTo>
                <a:cubicBezTo>
                  <a:pt x="1454150" y="1879600"/>
                  <a:pt x="1512571" y="1797050"/>
                  <a:pt x="1579880" y="1701800"/>
                </a:cubicBezTo>
                <a:cubicBezTo>
                  <a:pt x="1831340" y="1341120"/>
                  <a:pt x="1998980" y="1128395"/>
                  <a:pt x="2309496" y="835660"/>
                </a:cubicBezTo>
                <a:close/>
                <a:moveTo>
                  <a:pt x="2512060" y="1176020"/>
                </a:moveTo>
                <a:cubicBezTo>
                  <a:pt x="2602230" y="1015365"/>
                  <a:pt x="2646046" y="855980"/>
                  <a:pt x="2721610" y="708025"/>
                </a:cubicBezTo>
                <a:cubicBezTo>
                  <a:pt x="2852421" y="443230"/>
                  <a:pt x="3121025" y="122555"/>
                  <a:pt x="3356610" y="635"/>
                </a:cubicBezTo>
                <a:lnTo>
                  <a:pt x="3349625" y="635"/>
                </a:lnTo>
                <a:cubicBezTo>
                  <a:pt x="3348355" y="1270"/>
                  <a:pt x="3347721" y="1905"/>
                  <a:pt x="3346450" y="1905"/>
                </a:cubicBezTo>
                <a:cubicBezTo>
                  <a:pt x="3253105" y="53975"/>
                  <a:pt x="3183255" y="112395"/>
                  <a:pt x="3094990" y="196215"/>
                </a:cubicBezTo>
                <a:cubicBezTo>
                  <a:pt x="2870200" y="415290"/>
                  <a:pt x="2714625" y="671195"/>
                  <a:pt x="2616200" y="946785"/>
                </a:cubicBezTo>
                <a:cubicBezTo>
                  <a:pt x="2475865" y="1302385"/>
                  <a:pt x="2155190" y="1760220"/>
                  <a:pt x="1850390" y="1948180"/>
                </a:cubicBezTo>
                <a:lnTo>
                  <a:pt x="1856740" y="1948180"/>
                </a:lnTo>
                <a:cubicBezTo>
                  <a:pt x="1878965" y="1936115"/>
                  <a:pt x="1900555" y="1917065"/>
                  <a:pt x="1924050" y="1901825"/>
                </a:cubicBezTo>
                <a:cubicBezTo>
                  <a:pt x="2155190" y="1724660"/>
                  <a:pt x="2364740" y="1448435"/>
                  <a:pt x="2512060" y="1176020"/>
                </a:cubicBezTo>
                <a:close/>
                <a:moveTo>
                  <a:pt x="2035175" y="1661160"/>
                </a:moveTo>
                <a:cubicBezTo>
                  <a:pt x="2426971" y="1179830"/>
                  <a:pt x="2525396" y="866775"/>
                  <a:pt x="2708275" y="607060"/>
                </a:cubicBezTo>
                <a:cubicBezTo>
                  <a:pt x="2860675" y="381635"/>
                  <a:pt x="3098165" y="108585"/>
                  <a:pt x="3277235" y="0"/>
                </a:cubicBezTo>
                <a:lnTo>
                  <a:pt x="3270250" y="0"/>
                </a:lnTo>
                <a:cubicBezTo>
                  <a:pt x="3259455" y="6985"/>
                  <a:pt x="3248660" y="15875"/>
                  <a:pt x="3235960" y="23495"/>
                </a:cubicBezTo>
                <a:cubicBezTo>
                  <a:pt x="3007360" y="191135"/>
                  <a:pt x="2766060" y="492125"/>
                  <a:pt x="2600325" y="772160"/>
                </a:cubicBezTo>
                <a:cubicBezTo>
                  <a:pt x="2499996" y="949325"/>
                  <a:pt x="2446021" y="1062990"/>
                  <a:pt x="2360296" y="1196975"/>
                </a:cubicBezTo>
                <a:cubicBezTo>
                  <a:pt x="2197735" y="1460500"/>
                  <a:pt x="1956435" y="1789430"/>
                  <a:pt x="1744346" y="1947545"/>
                </a:cubicBezTo>
                <a:lnTo>
                  <a:pt x="1747521" y="1947545"/>
                </a:lnTo>
                <a:cubicBezTo>
                  <a:pt x="1825625" y="1898650"/>
                  <a:pt x="1947546" y="1766570"/>
                  <a:pt x="2035175" y="1661160"/>
                </a:cubicBezTo>
                <a:close/>
                <a:moveTo>
                  <a:pt x="3199130" y="0"/>
                </a:moveTo>
                <a:lnTo>
                  <a:pt x="3189605" y="0"/>
                </a:lnTo>
                <a:cubicBezTo>
                  <a:pt x="3129915" y="40640"/>
                  <a:pt x="3012440" y="161925"/>
                  <a:pt x="2988946" y="186690"/>
                </a:cubicBezTo>
                <a:cubicBezTo>
                  <a:pt x="2603500" y="600075"/>
                  <a:pt x="2347596" y="1030605"/>
                  <a:pt x="2075180" y="1408430"/>
                </a:cubicBezTo>
                <a:cubicBezTo>
                  <a:pt x="1957071" y="1574800"/>
                  <a:pt x="1767205" y="1826260"/>
                  <a:pt x="1631315" y="1947545"/>
                </a:cubicBezTo>
                <a:lnTo>
                  <a:pt x="1639571" y="1947545"/>
                </a:lnTo>
                <a:cubicBezTo>
                  <a:pt x="1645285" y="1941830"/>
                  <a:pt x="1651000" y="1934845"/>
                  <a:pt x="1657350" y="1930400"/>
                </a:cubicBezTo>
                <a:cubicBezTo>
                  <a:pt x="2075180" y="1511300"/>
                  <a:pt x="2419985" y="848360"/>
                  <a:pt x="2837180" y="366395"/>
                </a:cubicBezTo>
                <a:cubicBezTo>
                  <a:pt x="2921000" y="264160"/>
                  <a:pt x="3103880" y="66040"/>
                  <a:pt x="3199130" y="0"/>
                </a:cubicBezTo>
                <a:close/>
                <a:moveTo>
                  <a:pt x="2517775" y="683895"/>
                </a:moveTo>
                <a:cubicBezTo>
                  <a:pt x="2735580" y="422275"/>
                  <a:pt x="2994660" y="103505"/>
                  <a:pt x="3115946" y="0"/>
                </a:cubicBezTo>
                <a:lnTo>
                  <a:pt x="3111500" y="0"/>
                </a:lnTo>
                <a:cubicBezTo>
                  <a:pt x="3103246" y="6985"/>
                  <a:pt x="3096260" y="15240"/>
                  <a:pt x="3086100" y="22860"/>
                </a:cubicBezTo>
                <a:cubicBezTo>
                  <a:pt x="2989580" y="107950"/>
                  <a:pt x="2732405" y="420370"/>
                  <a:pt x="2573655" y="612140"/>
                </a:cubicBezTo>
                <a:cubicBezTo>
                  <a:pt x="2506346" y="692785"/>
                  <a:pt x="2435225" y="777875"/>
                  <a:pt x="2361565" y="864870"/>
                </a:cubicBezTo>
                <a:cubicBezTo>
                  <a:pt x="1990725" y="1289685"/>
                  <a:pt x="1770380" y="1664335"/>
                  <a:pt x="1517015" y="1947545"/>
                </a:cubicBezTo>
                <a:lnTo>
                  <a:pt x="1518285" y="1947545"/>
                </a:lnTo>
                <a:cubicBezTo>
                  <a:pt x="1614805" y="1852295"/>
                  <a:pt x="1725296" y="1693545"/>
                  <a:pt x="1857375" y="1515110"/>
                </a:cubicBezTo>
                <a:cubicBezTo>
                  <a:pt x="2149475" y="1110615"/>
                  <a:pt x="2273300" y="975360"/>
                  <a:pt x="2517775" y="683895"/>
                </a:cubicBezTo>
                <a:close/>
              </a:path>
            </a:pathLst>
          </a:custGeom>
          <a:gradFill>
            <a:gsLst>
              <a:gs pos="0">
                <a:srgbClr val="08303F">
                  <a:alpha val="12549"/>
                </a:srgbClr>
              </a:gs>
              <a:gs pos="100000">
                <a:srgbClr val="000000">
                  <a:alpha val="30980"/>
                </a:srgbClr>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 name="Google Shape;16;p3"/>
          <p:cNvSpPr/>
          <p:nvPr/>
        </p:nvSpPr>
        <p:spPr>
          <a:xfrm>
            <a:off x="-593651" y="3635535"/>
            <a:ext cx="4361569" cy="4289199"/>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1">
                  <a:alpha val="15080"/>
                </a:schemeClr>
              </a:gs>
              <a:gs pos="100000">
                <a:schemeClr val="accent3">
                  <a:alpha val="15080"/>
                </a:scheme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 name="Google Shape;17;p3"/>
          <p:cNvSpPr/>
          <p:nvPr/>
        </p:nvSpPr>
        <p:spPr>
          <a:xfrm>
            <a:off x="5785362" y="-1835138"/>
            <a:ext cx="3947121" cy="3881628"/>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4">
                  <a:alpha val="15080"/>
                </a:schemeClr>
              </a:gs>
              <a:gs pos="100000">
                <a:schemeClr val="accent1">
                  <a:alpha val="15080"/>
                </a:scheme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 name="Google Shape;18;p3"/>
          <p:cNvSpPr txBox="1">
            <a:spLocks noGrp="1"/>
          </p:cNvSpPr>
          <p:nvPr>
            <p:ph type="ctrTitle"/>
          </p:nvPr>
        </p:nvSpPr>
        <p:spPr>
          <a:xfrm>
            <a:off x="975250" y="1695925"/>
            <a:ext cx="7193400" cy="1159800"/>
          </a:xfrm>
          <a:prstGeom prst="rect">
            <a:avLst/>
          </a:prstGeom>
        </p:spPr>
        <p:txBody>
          <a:bodyPr spcFirstLastPara="1" wrap="square" lIns="0" tIns="0" rIns="0" bIns="0" anchor="b" anchorCtr="0">
            <a:noAutofit/>
          </a:bodyPr>
          <a:lstStyle>
            <a:lvl1pPr lvl="0" rtl="0">
              <a:spcBef>
                <a:spcPts val="0"/>
              </a:spcBef>
              <a:spcAft>
                <a:spcPts val="0"/>
              </a:spcAft>
              <a:buSzPts val="4000"/>
              <a:buNone/>
              <a:defRPr sz="4000"/>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19" name="Google Shape;19;p3"/>
          <p:cNvSpPr txBox="1">
            <a:spLocks noGrp="1"/>
          </p:cNvSpPr>
          <p:nvPr>
            <p:ph type="subTitle" idx="1"/>
          </p:nvPr>
        </p:nvSpPr>
        <p:spPr>
          <a:xfrm>
            <a:off x="975250" y="2876427"/>
            <a:ext cx="7193400" cy="374700"/>
          </a:xfrm>
          <a:prstGeom prst="rect">
            <a:avLst/>
          </a:prstGeom>
        </p:spPr>
        <p:txBody>
          <a:bodyPr spcFirstLastPara="1" wrap="square" lIns="0" tIns="0" rIns="0" bIns="0" anchor="t" anchorCtr="0">
            <a:noAutofit/>
          </a:bodyPr>
          <a:lstStyle>
            <a:lvl1pPr lvl="0" rtl="0">
              <a:spcBef>
                <a:spcPts val="0"/>
              </a:spcBef>
              <a:spcAft>
                <a:spcPts val="0"/>
              </a:spcAft>
              <a:buClr>
                <a:schemeClr val="accent5"/>
              </a:buClr>
              <a:buSzPts val="2400"/>
              <a:buNone/>
              <a:defRPr>
                <a:solidFill>
                  <a:schemeClr val="accent5"/>
                </a:solidFill>
              </a:defRPr>
            </a:lvl1pPr>
            <a:lvl2pPr lvl="1" rtl="0">
              <a:spcBef>
                <a:spcPts val="0"/>
              </a:spcBef>
              <a:spcAft>
                <a:spcPts val="0"/>
              </a:spcAft>
              <a:buClr>
                <a:schemeClr val="accent5"/>
              </a:buClr>
              <a:buSzPts val="3000"/>
              <a:buNone/>
              <a:defRPr sz="3000">
                <a:solidFill>
                  <a:schemeClr val="accent5"/>
                </a:solidFill>
              </a:defRPr>
            </a:lvl2pPr>
            <a:lvl3pPr lvl="2" rtl="0">
              <a:spcBef>
                <a:spcPts val="0"/>
              </a:spcBef>
              <a:spcAft>
                <a:spcPts val="0"/>
              </a:spcAft>
              <a:buSzPts val="3000"/>
              <a:buNone/>
              <a:defRPr sz="3000">
                <a:solidFill>
                  <a:schemeClr val="accent5"/>
                </a:solidFill>
              </a:defRPr>
            </a:lvl3pPr>
            <a:lvl4pPr lvl="3" rtl="0">
              <a:spcBef>
                <a:spcPts val="0"/>
              </a:spcBef>
              <a:spcAft>
                <a:spcPts val="0"/>
              </a:spcAft>
              <a:buClr>
                <a:schemeClr val="accent5"/>
              </a:buClr>
              <a:buSzPts val="3000"/>
              <a:buNone/>
              <a:defRPr sz="3000">
                <a:solidFill>
                  <a:schemeClr val="accent5"/>
                </a:solidFill>
              </a:defRPr>
            </a:lvl4pPr>
            <a:lvl5pPr lvl="4" rtl="0">
              <a:spcBef>
                <a:spcPts val="0"/>
              </a:spcBef>
              <a:spcAft>
                <a:spcPts val="0"/>
              </a:spcAft>
              <a:buClr>
                <a:schemeClr val="accent5"/>
              </a:buClr>
              <a:buSzPts val="3000"/>
              <a:buNone/>
              <a:defRPr sz="3000">
                <a:solidFill>
                  <a:schemeClr val="accent5"/>
                </a:solidFill>
              </a:defRPr>
            </a:lvl5pPr>
            <a:lvl6pPr lvl="5" rtl="0">
              <a:spcBef>
                <a:spcPts val="0"/>
              </a:spcBef>
              <a:spcAft>
                <a:spcPts val="0"/>
              </a:spcAft>
              <a:buClr>
                <a:schemeClr val="accent5"/>
              </a:buClr>
              <a:buSzPts val="3000"/>
              <a:buNone/>
              <a:defRPr sz="3000">
                <a:solidFill>
                  <a:schemeClr val="accent5"/>
                </a:solidFill>
              </a:defRPr>
            </a:lvl6pPr>
            <a:lvl7pPr lvl="6" rtl="0">
              <a:spcBef>
                <a:spcPts val="0"/>
              </a:spcBef>
              <a:spcAft>
                <a:spcPts val="0"/>
              </a:spcAft>
              <a:buClr>
                <a:schemeClr val="accent5"/>
              </a:buClr>
              <a:buSzPts val="3000"/>
              <a:buNone/>
              <a:defRPr sz="3000">
                <a:solidFill>
                  <a:schemeClr val="accent5"/>
                </a:solidFill>
              </a:defRPr>
            </a:lvl7pPr>
            <a:lvl8pPr lvl="7" rtl="0">
              <a:spcBef>
                <a:spcPts val="0"/>
              </a:spcBef>
              <a:spcAft>
                <a:spcPts val="0"/>
              </a:spcAft>
              <a:buClr>
                <a:schemeClr val="accent5"/>
              </a:buClr>
              <a:buSzPts val="3000"/>
              <a:buNone/>
              <a:defRPr sz="3000">
                <a:solidFill>
                  <a:schemeClr val="accent5"/>
                </a:solidFill>
              </a:defRPr>
            </a:lvl8pPr>
            <a:lvl9pPr lvl="8" rtl="0">
              <a:spcBef>
                <a:spcPts val="0"/>
              </a:spcBef>
              <a:spcAft>
                <a:spcPts val="0"/>
              </a:spcAft>
              <a:buClr>
                <a:schemeClr val="accent5"/>
              </a:buClr>
              <a:buSzPts val="3000"/>
              <a:buNone/>
              <a:defRPr sz="3000">
                <a:solidFill>
                  <a:schemeClr val="accent5"/>
                </a:solidFill>
              </a:defRPr>
            </a:lvl9pPr>
          </a:lstStyle>
          <a:p>
            <a:endParaRPr/>
          </a:p>
        </p:txBody>
      </p:sp>
      <p:sp>
        <p:nvSpPr>
          <p:cNvPr id="20" name="Google Shape;20;p3"/>
          <p:cNvSpPr/>
          <p:nvPr/>
        </p:nvSpPr>
        <p:spPr>
          <a:xfrm>
            <a:off x="998106" y="1436550"/>
            <a:ext cx="666900" cy="666900"/>
          </a:xfrm>
          <a:prstGeom prst="rect">
            <a:avLst/>
          </a:prstGeom>
          <a:noFill/>
          <a:ln w="9525" cap="flat" cmpd="sng">
            <a:solidFill>
              <a:schemeClr val="lt2"/>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1" name="Google Shape;21;p3"/>
          <p:cNvCxnSpPr>
            <a:stCxn id="20" idx="1"/>
          </p:cNvCxnSpPr>
          <p:nvPr/>
        </p:nvCxnSpPr>
        <p:spPr>
          <a:xfrm rot="10800000">
            <a:off x="6" y="1770000"/>
            <a:ext cx="998100" cy="0"/>
          </a:xfrm>
          <a:prstGeom prst="straightConnector1">
            <a:avLst/>
          </a:prstGeom>
          <a:noFill/>
          <a:ln w="9525" cap="flat" cmpd="sng">
            <a:solidFill>
              <a:schemeClr val="lt2"/>
            </a:solidFill>
            <a:prstDash val="solid"/>
            <a:miter lim="8000"/>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30"/>
        <p:cNvGrpSpPr/>
        <p:nvPr/>
      </p:nvGrpSpPr>
      <p:grpSpPr>
        <a:xfrm>
          <a:off x="0" y="0"/>
          <a:ext cx="0" cy="0"/>
          <a:chOff x="0" y="0"/>
          <a:chExt cx="0" cy="0"/>
        </a:xfrm>
      </p:grpSpPr>
      <p:sp>
        <p:nvSpPr>
          <p:cNvPr id="31" name="Google Shape;31;p5"/>
          <p:cNvSpPr/>
          <p:nvPr/>
        </p:nvSpPr>
        <p:spPr>
          <a:xfrm>
            <a:off x="0" y="4"/>
            <a:ext cx="9144762" cy="5143195"/>
          </a:xfrm>
          <a:custGeom>
            <a:avLst/>
            <a:gdLst/>
            <a:ahLst/>
            <a:cxnLst/>
            <a:rect l="l" t="t" r="r" b="b"/>
            <a:pathLst>
              <a:path w="3463925" h="1948180" extrusionOk="0">
                <a:moveTo>
                  <a:pt x="1400810" y="701040"/>
                </a:moveTo>
                <a:cubicBezTo>
                  <a:pt x="1554480" y="628015"/>
                  <a:pt x="1735455" y="576580"/>
                  <a:pt x="1906905" y="509905"/>
                </a:cubicBezTo>
                <a:cubicBezTo>
                  <a:pt x="2207260" y="390525"/>
                  <a:pt x="2476500" y="236220"/>
                  <a:pt x="2668270" y="7620"/>
                </a:cubicBezTo>
                <a:cubicBezTo>
                  <a:pt x="2670810" y="5080"/>
                  <a:pt x="2672715" y="2540"/>
                  <a:pt x="2674620" y="0"/>
                </a:cubicBezTo>
                <a:lnTo>
                  <a:pt x="2669540" y="0"/>
                </a:lnTo>
                <a:cubicBezTo>
                  <a:pt x="2609215" y="73660"/>
                  <a:pt x="2535555" y="144145"/>
                  <a:pt x="2451100" y="208915"/>
                </a:cubicBezTo>
                <a:cubicBezTo>
                  <a:pt x="2219960" y="386715"/>
                  <a:pt x="1948815" y="499110"/>
                  <a:pt x="1618615" y="607695"/>
                </a:cubicBezTo>
                <a:cubicBezTo>
                  <a:pt x="981710" y="837565"/>
                  <a:pt x="421005" y="1278890"/>
                  <a:pt x="268605" y="1948180"/>
                </a:cubicBezTo>
                <a:lnTo>
                  <a:pt x="272415" y="1948180"/>
                </a:lnTo>
                <a:cubicBezTo>
                  <a:pt x="280670" y="1909445"/>
                  <a:pt x="292735" y="1861820"/>
                  <a:pt x="310515" y="1808480"/>
                </a:cubicBezTo>
                <a:cubicBezTo>
                  <a:pt x="487045" y="1278255"/>
                  <a:pt x="922020" y="916305"/>
                  <a:pt x="1400810" y="701040"/>
                </a:cubicBezTo>
                <a:close/>
                <a:moveTo>
                  <a:pt x="1494790" y="636905"/>
                </a:moveTo>
                <a:cubicBezTo>
                  <a:pt x="1871980" y="502285"/>
                  <a:pt x="2175510" y="288290"/>
                  <a:pt x="2399030" y="0"/>
                </a:cubicBezTo>
                <a:lnTo>
                  <a:pt x="2394585" y="0"/>
                </a:lnTo>
                <a:cubicBezTo>
                  <a:pt x="2171700" y="286385"/>
                  <a:pt x="1869440" y="499110"/>
                  <a:pt x="1493520" y="633095"/>
                </a:cubicBezTo>
                <a:cubicBezTo>
                  <a:pt x="1238250" y="723265"/>
                  <a:pt x="1012825" y="842010"/>
                  <a:pt x="822325" y="985520"/>
                </a:cubicBezTo>
                <a:cubicBezTo>
                  <a:pt x="664845" y="1104900"/>
                  <a:pt x="530225" y="1242695"/>
                  <a:pt x="421005" y="1395730"/>
                </a:cubicBezTo>
                <a:cubicBezTo>
                  <a:pt x="338455" y="1512570"/>
                  <a:pt x="269875" y="1638300"/>
                  <a:pt x="218440" y="1769745"/>
                </a:cubicBezTo>
                <a:cubicBezTo>
                  <a:pt x="191135" y="1839595"/>
                  <a:pt x="172720" y="1899920"/>
                  <a:pt x="159385" y="1947545"/>
                </a:cubicBezTo>
                <a:lnTo>
                  <a:pt x="163195" y="1947545"/>
                </a:lnTo>
                <a:cubicBezTo>
                  <a:pt x="196215" y="1826895"/>
                  <a:pt x="266700" y="1619250"/>
                  <a:pt x="424180" y="1397635"/>
                </a:cubicBezTo>
                <a:cubicBezTo>
                  <a:pt x="666115" y="1057910"/>
                  <a:pt x="1026160" y="802005"/>
                  <a:pt x="1494790" y="636905"/>
                </a:cubicBezTo>
                <a:close/>
                <a:moveTo>
                  <a:pt x="1416050" y="729615"/>
                </a:moveTo>
                <a:cubicBezTo>
                  <a:pt x="1593215" y="650875"/>
                  <a:pt x="1811655" y="605155"/>
                  <a:pt x="2009775" y="538480"/>
                </a:cubicBezTo>
                <a:cubicBezTo>
                  <a:pt x="2341245" y="423545"/>
                  <a:pt x="2634615" y="259080"/>
                  <a:pt x="2834005" y="635"/>
                </a:cubicBezTo>
                <a:cubicBezTo>
                  <a:pt x="2834005" y="635"/>
                  <a:pt x="2834640" y="0"/>
                  <a:pt x="2834640" y="0"/>
                </a:cubicBezTo>
                <a:lnTo>
                  <a:pt x="2825115" y="0"/>
                </a:lnTo>
                <a:cubicBezTo>
                  <a:pt x="2410460" y="525780"/>
                  <a:pt x="1717675" y="580390"/>
                  <a:pt x="1426210" y="717550"/>
                </a:cubicBezTo>
                <a:cubicBezTo>
                  <a:pt x="884555" y="936625"/>
                  <a:pt x="456565" y="1348740"/>
                  <a:pt x="371475" y="1932940"/>
                </a:cubicBezTo>
                <a:cubicBezTo>
                  <a:pt x="370205" y="1938655"/>
                  <a:pt x="369570" y="1943735"/>
                  <a:pt x="369570" y="1947545"/>
                </a:cubicBezTo>
                <a:lnTo>
                  <a:pt x="377190" y="1947545"/>
                </a:lnTo>
                <a:cubicBezTo>
                  <a:pt x="380365" y="1931670"/>
                  <a:pt x="380365" y="1910080"/>
                  <a:pt x="385445" y="1891030"/>
                </a:cubicBezTo>
                <a:cubicBezTo>
                  <a:pt x="487680" y="1321435"/>
                  <a:pt x="912495" y="936625"/>
                  <a:pt x="1416050" y="729615"/>
                </a:cubicBezTo>
                <a:close/>
                <a:moveTo>
                  <a:pt x="1200785" y="669925"/>
                </a:moveTo>
                <a:cubicBezTo>
                  <a:pt x="1520190" y="516890"/>
                  <a:pt x="1812290" y="278130"/>
                  <a:pt x="2011680" y="635"/>
                </a:cubicBezTo>
                <a:lnTo>
                  <a:pt x="2011045" y="635"/>
                </a:lnTo>
                <a:cubicBezTo>
                  <a:pt x="1823720" y="238760"/>
                  <a:pt x="1636395" y="414020"/>
                  <a:pt x="1387475" y="565150"/>
                </a:cubicBezTo>
                <a:cubicBezTo>
                  <a:pt x="1294765" y="623570"/>
                  <a:pt x="1196975" y="664210"/>
                  <a:pt x="1043940" y="747395"/>
                </a:cubicBezTo>
                <a:cubicBezTo>
                  <a:pt x="408940" y="1102995"/>
                  <a:pt x="117475" y="1584960"/>
                  <a:pt x="635" y="1842135"/>
                </a:cubicBezTo>
                <a:lnTo>
                  <a:pt x="635" y="1845945"/>
                </a:lnTo>
                <a:cubicBezTo>
                  <a:pt x="143510" y="1553210"/>
                  <a:pt x="460375" y="1025525"/>
                  <a:pt x="1200785" y="669925"/>
                </a:cubicBezTo>
                <a:close/>
                <a:moveTo>
                  <a:pt x="1085215" y="777240"/>
                </a:moveTo>
                <a:cubicBezTo>
                  <a:pt x="1220470" y="701040"/>
                  <a:pt x="1378585" y="645795"/>
                  <a:pt x="1512570" y="577215"/>
                </a:cubicBezTo>
                <a:cubicBezTo>
                  <a:pt x="1786890" y="436245"/>
                  <a:pt x="2027555" y="239395"/>
                  <a:pt x="2205990" y="0"/>
                </a:cubicBezTo>
                <a:lnTo>
                  <a:pt x="2205355" y="0"/>
                </a:lnTo>
                <a:cubicBezTo>
                  <a:pt x="1725295" y="589280"/>
                  <a:pt x="1349375" y="606425"/>
                  <a:pt x="1010920" y="814705"/>
                </a:cubicBezTo>
                <a:cubicBezTo>
                  <a:pt x="555625" y="1078865"/>
                  <a:pt x="233680" y="1461135"/>
                  <a:pt x="65405" y="1915795"/>
                </a:cubicBezTo>
                <a:cubicBezTo>
                  <a:pt x="61595" y="1927860"/>
                  <a:pt x="56515" y="1939290"/>
                  <a:pt x="53340" y="1947545"/>
                </a:cubicBezTo>
                <a:lnTo>
                  <a:pt x="57785" y="1947545"/>
                </a:lnTo>
                <a:cubicBezTo>
                  <a:pt x="236855" y="1443990"/>
                  <a:pt x="591185" y="1043940"/>
                  <a:pt x="1085215" y="777240"/>
                </a:cubicBezTo>
                <a:close/>
                <a:moveTo>
                  <a:pt x="1537335" y="734060"/>
                </a:moveTo>
                <a:cubicBezTo>
                  <a:pt x="1670050" y="677545"/>
                  <a:pt x="1836420" y="636905"/>
                  <a:pt x="2004695" y="582295"/>
                </a:cubicBezTo>
                <a:cubicBezTo>
                  <a:pt x="2353310" y="463550"/>
                  <a:pt x="2665095" y="290195"/>
                  <a:pt x="2869565" y="13335"/>
                </a:cubicBezTo>
                <a:cubicBezTo>
                  <a:pt x="2872740" y="8890"/>
                  <a:pt x="2876550" y="3810"/>
                  <a:pt x="2879725" y="0"/>
                </a:cubicBezTo>
                <a:lnTo>
                  <a:pt x="2874645" y="0"/>
                </a:lnTo>
                <a:cubicBezTo>
                  <a:pt x="2872105" y="4445"/>
                  <a:pt x="2870200" y="8890"/>
                  <a:pt x="2866390" y="12065"/>
                </a:cubicBezTo>
                <a:cubicBezTo>
                  <a:pt x="2736215" y="193675"/>
                  <a:pt x="2529205" y="343535"/>
                  <a:pt x="2345055" y="436245"/>
                </a:cubicBezTo>
                <a:cubicBezTo>
                  <a:pt x="2165985" y="532130"/>
                  <a:pt x="1938655" y="601980"/>
                  <a:pt x="1710690" y="667385"/>
                </a:cubicBezTo>
                <a:cubicBezTo>
                  <a:pt x="1554480" y="717550"/>
                  <a:pt x="1412875" y="778510"/>
                  <a:pt x="1284605" y="849630"/>
                </a:cubicBezTo>
                <a:cubicBezTo>
                  <a:pt x="862330" y="1081405"/>
                  <a:pt x="559435" y="1460500"/>
                  <a:pt x="504825" y="1937385"/>
                </a:cubicBezTo>
                <a:cubicBezTo>
                  <a:pt x="504190" y="1941195"/>
                  <a:pt x="504190" y="1944370"/>
                  <a:pt x="503555" y="1947545"/>
                </a:cubicBezTo>
                <a:lnTo>
                  <a:pt x="507365" y="1947545"/>
                </a:lnTo>
                <a:cubicBezTo>
                  <a:pt x="508635" y="1932305"/>
                  <a:pt x="510540" y="1916430"/>
                  <a:pt x="513080" y="1898015"/>
                </a:cubicBezTo>
                <a:cubicBezTo>
                  <a:pt x="597535" y="1336675"/>
                  <a:pt x="1005840" y="945515"/>
                  <a:pt x="1537335" y="734060"/>
                </a:cubicBezTo>
                <a:close/>
                <a:moveTo>
                  <a:pt x="2145030" y="621030"/>
                </a:moveTo>
                <a:cubicBezTo>
                  <a:pt x="2531745" y="469265"/>
                  <a:pt x="2811145" y="259080"/>
                  <a:pt x="2966085" y="0"/>
                </a:cubicBezTo>
                <a:lnTo>
                  <a:pt x="2962910" y="0"/>
                </a:lnTo>
                <a:cubicBezTo>
                  <a:pt x="2948940" y="22225"/>
                  <a:pt x="2938145" y="38735"/>
                  <a:pt x="2925445" y="57150"/>
                </a:cubicBezTo>
                <a:cubicBezTo>
                  <a:pt x="2746375" y="311150"/>
                  <a:pt x="2455545" y="508635"/>
                  <a:pt x="2054225" y="650875"/>
                </a:cubicBezTo>
                <a:cubicBezTo>
                  <a:pt x="1846580" y="718185"/>
                  <a:pt x="1671320" y="774065"/>
                  <a:pt x="1514475" y="860425"/>
                </a:cubicBezTo>
                <a:cubicBezTo>
                  <a:pt x="1129030" y="1062990"/>
                  <a:pt x="827405" y="1400175"/>
                  <a:pt x="770255" y="1866900"/>
                </a:cubicBezTo>
                <a:cubicBezTo>
                  <a:pt x="768985" y="1880235"/>
                  <a:pt x="763270" y="1925955"/>
                  <a:pt x="763270" y="1947545"/>
                </a:cubicBezTo>
                <a:lnTo>
                  <a:pt x="767080" y="1947545"/>
                </a:lnTo>
                <a:cubicBezTo>
                  <a:pt x="776605" y="1826895"/>
                  <a:pt x="790575" y="1705610"/>
                  <a:pt x="864235" y="1530985"/>
                </a:cubicBezTo>
                <a:cubicBezTo>
                  <a:pt x="1170940" y="831215"/>
                  <a:pt x="1978025" y="701040"/>
                  <a:pt x="2145030" y="621030"/>
                </a:cubicBezTo>
                <a:close/>
                <a:moveTo>
                  <a:pt x="1287145" y="1104900"/>
                </a:moveTo>
                <a:cubicBezTo>
                  <a:pt x="1632585" y="795655"/>
                  <a:pt x="1962785" y="748030"/>
                  <a:pt x="2204085" y="642620"/>
                </a:cubicBezTo>
                <a:cubicBezTo>
                  <a:pt x="2520950" y="509905"/>
                  <a:pt x="2813050" y="320675"/>
                  <a:pt x="2994660" y="26670"/>
                </a:cubicBezTo>
                <a:cubicBezTo>
                  <a:pt x="3001010" y="16510"/>
                  <a:pt x="3006090" y="8255"/>
                  <a:pt x="3010535" y="0"/>
                </a:cubicBezTo>
                <a:lnTo>
                  <a:pt x="3006725" y="0"/>
                </a:lnTo>
                <a:cubicBezTo>
                  <a:pt x="2926715" y="133985"/>
                  <a:pt x="2829560" y="247650"/>
                  <a:pt x="2698750" y="353060"/>
                </a:cubicBezTo>
                <a:cubicBezTo>
                  <a:pt x="2287270" y="677545"/>
                  <a:pt x="1939925" y="702310"/>
                  <a:pt x="1651635" y="853440"/>
                </a:cubicBezTo>
                <a:cubicBezTo>
                  <a:pt x="1227455" y="1064260"/>
                  <a:pt x="924560" y="1421765"/>
                  <a:pt x="895985" y="1906905"/>
                </a:cubicBezTo>
                <a:cubicBezTo>
                  <a:pt x="895350" y="1915795"/>
                  <a:pt x="894715" y="1932940"/>
                  <a:pt x="894715" y="1947545"/>
                </a:cubicBezTo>
                <a:lnTo>
                  <a:pt x="898525" y="1947545"/>
                </a:lnTo>
                <a:cubicBezTo>
                  <a:pt x="903605" y="1631950"/>
                  <a:pt x="1039495" y="1331595"/>
                  <a:pt x="1287145" y="1104900"/>
                </a:cubicBezTo>
                <a:close/>
                <a:moveTo>
                  <a:pt x="1116965" y="1049655"/>
                </a:moveTo>
                <a:cubicBezTo>
                  <a:pt x="1315720" y="883920"/>
                  <a:pt x="1572260" y="755015"/>
                  <a:pt x="1880235" y="665480"/>
                </a:cubicBezTo>
                <a:cubicBezTo>
                  <a:pt x="2376805" y="521335"/>
                  <a:pt x="2727960" y="297180"/>
                  <a:pt x="2924175" y="0"/>
                </a:cubicBezTo>
                <a:lnTo>
                  <a:pt x="2919730" y="0"/>
                </a:lnTo>
                <a:cubicBezTo>
                  <a:pt x="2723515" y="295910"/>
                  <a:pt x="2373630" y="518795"/>
                  <a:pt x="1879600" y="662305"/>
                </a:cubicBezTo>
                <a:cubicBezTo>
                  <a:pt x="1571625" y="751205"/>
                  <a:pt x="1314450" y="880745"/>
                  <a:pt x="1115060" y="1047115"/>
                </a:cubicBezTo>
                <a:cubicBezTo>
                  <a:pt x="955675" y="1179830"/>
                  <a:pt x="832485" y="1336675"/>
                  <a:pt x="749935" y="1512570"/>
                </a:cubicBezTo>
                <a:cubicBezTo>
                  <a:pt x="676275" y="1669415"/>
                  <a:pt x="648335" y="1812290"/>
                  <a:pt x="638175" y="1905000"/>
                </a:cubicBezTo>
                <a:cubicBezTo>
                  <a:pt x="636270" y="1920240"/>
                  <a:pt x="635000" y="1934210"/>
                  <a:pt x="634365" y="1947545"/>
                </a:cubicBezTo>
                <a:lnTo>
                  <a:pt x="638175" y="1947545"/>
                </a:lnTo>
                <a:cubicBezTo>
                  <a:pt x="639445" y="1934210"/>
                  <a:pt x="640715" y="1920240"/>
                  <a:pt x="641985" y="1905000"/>
                </a:cubicBezTo>
                <a:cubicBezTo>
                  <a:pt x="652145" y="1812925"/>
                  <a:pt x="680085" y="1670050"/>
                  <a:pt x="753110" y="1513840"/>
                </a:cubicBezTo>
                <a:cubicBezTo>
                  <a:pt x="835660" y="1338580"/>
                  <a:pt x="958215" y="1182370"/>
                  <a:pt x="1116965" y="1049655"/>
                </a:cubicBezTo>
                <a:close/>
                <a:moveTo>
                  <a:pt x="1054735" y="687705"/>
                </a:moveTo>
                <a:cubicBezTo>
                  <a:pt x="1353820" y="519430"/>
                  <a:pt x="1622425" y="276860"/>
                  <a:pt x="1821815" y="0"/>
                </a:cubicBezTo>
                <a:lnTo>
                  <a:pt x="1813560" y="0"/>
                </a:lnTo>
                <a:cubicBezTo>
                  <a:pt x="1808480" y="6985"/>
                  <a:pt x="1804670" y="14605"/>
                  <a:pt x="1801495" y="17145"/>
                </a:cubicBezTo>
                <a:cubicBezTo>
                  <a:pt x="1564640" y="325120"/>
                  <a:pt x="1331595" y="527685"/>
                  <a:pt x="959485" y="734695"/>
                </a:cubicBezTo>
                <a:cubicBezTo>
                  <a:pt x="535940" y="993140"/>
                  <a:pt x="263525" y="1299210"/>
                  <a:pt x="83185" y="1553210"/>
                </a:cubicBezTo>
                <a:cubicBezTo>
                  <a:pt x="52705" y="1596390"/>
                  <a:pt x="25400" y="1637665"/>
                  <a:pt x="0" y="1676400"/>
                </a:cubicBezTo>
                <a:lnTo>
                  <a:pt x="0" y="1689735"/>
                </a:lnTo>
                <a:cubicBezTo>
                  <a:pt x="182880" y="1403350"/>
                  <a:pt x="501650" y="999490"/>
                  <a:pt x="1054735" y="687705"/>
                </a:cubicBezTo>
                <a:close/>
                <a:moveTo>
                  <a:pt x="1014095" y="627380"/>
                </a:moveTo>
                <a:cubicBezTo>
                  <a:pt x="1233805" y="466090"/>
                  <a:pt x="1443355" y="249555"/>
                  <a:pt x="1621155" y="9525"/>
                </a:cubicBezTo>
                <a:cubicBezTo>
                  <a:pt x="1624330" y="5080"/>
                  <a:pt x="1626235" y="2540"/>
                  <a:pt x="1628140" y="0"/>
                </a:cubicBezTo>
                <a:lnTo>
                  <a:pt x="1623695" y="0"/>
                </a:lnTo>
                <a:cubicBezTo>
                  <a:pt x="1622425" y="2540"/>
                  <a:pt x="1620520" y="5080"/>
                  <a:pt x="1618615" y="6985"/>
                </a:cubicBezTo>
                <a:cubicBezTo>
                  <a:pt x="1432560" y="257810"/>
                  <a:pt x="1214120" y="480695"/>
                  <a:pt x="984250" y="644525"/>
                </a:cubicBezTo>
                <a:cubicBezTo>
                  <a:pt x="578485" y="911860"/>
                  <a:pt x="280035" y="1190625"/>
                  <a:pt x="1270" y="1565275"/>
                </a:cubicBezTo>
                <a:lnTo>
                  <a:pt x="1270" y="1570990"/>
                </a:lnTo>
                <a:cubicBezTo>
                  <a:pt x="53340" y="1500505"/>
                  <a:pt x="111125" y="1427480"/>
                  <a:pt x="177165" y="1350645"/>
                </a:cubicBezTo>
                <a:cubicBezTo>
                  <a:pt x="478790" y="1002030"/>
                  <a:pt x="704850" y="840105"/>
                  <a:pt x="1014095" y="627380"/>
                </a:cubicBezTo>
                <a:close/>
                <a:moveTo>
                  <a:pt x="461645" y="0"/>
                </a:moveTo>
                <a:cubicBezTo>
                  <a:pt x="280035" y="238760"/>
                  <a:pt x="122555" y="529590"/>
                  <a:pt x="21590" y="799465"/>
                </a:cubicBezTo>
                <a:cubicBezTo>
                  <a:pt x="14605" y="820420"/>
                  <a:pt x="6985" y="837565"/>
                  <a:pt x="635" y="852170"/>
                </a:cubicBezTo>
                <a:lnTo>
                  <a:pt x="635" y="859155"/>
                </a:lnTo>
                <a:cubicBezTo>
                  <a:pt x="144780" y="488950"/>
                  <a:pt x="250825" y="304800"/>
                  <a:pt x="462280" y="0"/>
                </a:cubicBezTo>
                <a:lnTo>
                  <a:pt x="461645" y="0"/>
                </a:lnTo>
                <a:close/>
                <a:moveTo>
                  <a:pt x="264795" y="0"/>
                </a:moveTo>
                <a:cubicBezTo>
                  <a:pt x="159385" y="142875"/>
                  <a:pt x="69850" y="294005"/>
                  <a:pt x="0" y="448310"/>
                </a:cubicBezTo>
                <a:lnTo>
                  <a:pt x="0" y="457200"/>
                </a:lnTo>
                <a:cubicBezTo>
                  <a:pt x="70485" y="299720"/>
                  <a:pt x="161290" y="145415"/>
                  <a:pt x="269240" y="0"/>
                </a:cubicBezTo>
                <a:lnTo>
                  <a:pt x="264795" y="0"/>
                </a:lnTo>
                <a:close/>
                <a:moveTo>
                  <a:pt x="1915795" y="800100"/>
                </a:moveTo>
                <a:cubicBezTo>
                  <a:pt x="2386330" y="637540"/>
                  <a:pt x="2766060" y="452755"/>
                  <a:pt x="3013075" y="73025"/>
                </a:cubicBezTo>
                <a:cubicBezTo>
                  <a:pt x="3027045" y="50800"/>
                  <a:pt x="3042285" y="24765"/>
                  <a:pt x="3055620" y="0"/>
                </a:cubicBezTo>
                <a:lnTo>
                  <a:pt x="3048000" y="0"/>
                </a:lnTo>
                <a:cubicBezTo>
                  <a:pt x="2884805" y="289560"/>
                  <a:pt x="2638425" y="474980"/>
                  <a:pt x="2360930" y="612775"/>
                </a:cubicBezTo>
                <a:cubicBezTo>
                  <a:pt x="2150110" y="722630"/>
                  <a:pt x="1862455" y="790575"/>
                  <a:pt x="1660525" y="913130"/>
                </a:cubicBezTo>
                <a:cubicBezTo>
                  <a:pt x="1323975" y="1103630"/>
                  <a:pt x="1060450" y="1414780"/>
                  <a:pt x="1025525" y="1849120"/>
                </a:cubicBezTo>
                <a:cubicBezTo>
                  <a:pt x="1025525" y="1864360"/>
                  <a:pt x="1019810" y="1922780"/>
                  <a:pt x="1022350" y="1948180"/>
                </a:cubicBezTo>
                <a:lnTo>
                  <a:pt x="1029335" y="1948180"/>
                </a:lnTo>
                <a:cubicBezTo>
                  <a:pt x="1031240" y="1856740"/>
                  <a:pt x="1037590" y="1717675"/>
                  <a:pt x="1092200" y="1567180"/>
                </a:cubicBezTo>
                <a:cubicBezTo>
                  <a:pt x="1229360" y="1187450"/>
                  <a:pt x="1541145" y="948690"/>
                  <a:pt x="1915795" y="800100"/>
                </a:cubicBezTo>
                <a:close/>
                <a:moveTo>
                  <a:pt x="160020" y="0"/>
                </a:moveTo>
                <a:lnTo>
                  <a:pt x="156845" y="0"/>
                </a:lnTo>
                <a:cubicBezTo>
                  <a:pt x="97790" y="80010"/>
                  <a:pt x="47625" y="167005"/>
                  <a:pt x="635" y="254635"/>
                </a:cubicBezTo>
                <a:lnTo>
                  <a:pt x="635" y="261620"/>
                </a:lnTo>
                <a:cubicBezTo>
                  <a:pt x="47625" y="173990"/>
                  <a:pt x="99695" y="88900"/>
                  <a:pt x="156210" y="5715"/>
                </a:cubicBezTo>
                <a:cubicBezTo>
                  <a:pt x="157480" y="3810"/>
                  <a:pt x="158750" y="1905"/>
                  <a:pt x="160020" y="0"/>
                </a:cubicBezTo>
                <a:close/>
                <a:moveTo>
                  <a:pt x="47625" y="0"/>
                </a:moveTo>
                <a:cubicBezTo>
                  <a:pt x="31750" y="24765"/>
                  <a:pt x="15875" y="50165"/>
                  <a:pt x="635" y="75565"/>
                </a:cubicBezTo>
                <a:lnTo>
                  <a:pt x="635" y="89535"/>
                </a:lnTo>
                <a:cubicBezTo>
                  <a:pt x="18415" y="59690"/>
                  <a:pt x="36830" y="29845"/>
                  <a:pt x="55880" y="0"/>
                </a:cubicBezTo>
                <a:lnTo>
                  <a:pt x="47625" y="0"/>
                </a:lnTo>
                <a:close/>
                <a:moveTo>
                  <a:pt x="656590" y="0"/>
                </a:moveTo>
                <a:lnTo>
                  <a:pt x="656590" y="0"/>
                </a:lnTo>
                <a:cubicBezTo>
                  <a:pt x="276860" y="514350"/>
                  <a:pt x="219710" y="727710"/>
                  <a:pt x="635" y="1074420"/>
                </a:cubicBezTo>
                <a:lnTo>
                  <a:pt x="635" y="1081405"/>
                </a:lnTo>
                <a:cubicBezTo>
                  <a:pt x="39370" y="1020445"/>
                  <a:pt x="78740" y="955040"/>
                  <a:pt x="116205" y="887095"/>
                </a:cubicBezTo>
                <a:cubicBezTo>
                  <a:pt x="334645" y="472440"/>
                  <a:pt x="442595" y="308610"/>
                  <a:pt x="656590" y="0"/>
                </a:cubicBezTo>
                <a:close/>
                <a:moveTo>
                  <a:pt x="759460" y="719455"/>
                </a:moveTo>
                <a:cubicBezTo>
                  <a:pt x="957580" y="563245"/>
                  <a:pt x="1143635" y="373380"/>
                  <a:pt x="1329055" y="139065"/>
                </a:cubicBezTo>
                <a:cubicBezTo>
                  <a:pt x="1365885" y="92710"/>
                  <a:pt x="1400810" y="45720"/>
                  <a:pt x="1435100" y="0"/>
                </a:cubicBezTo>
                <a:lnTo>
                  <a:pt x="1430655" y="0"/>
                </a:lnTo>
                <a:cubicBezTo>
                  <a:pt x="1397635" y="45085"/>
                  <a:pt x="1362710" y="90805"/>
                  <a:pt x="1326515" y="136525"/>
                </a:cubicBezTo>
                <a:cubicBezTo>
                  <a:pt x="1141730" y="370205"/>
                  <a:pt x="955675" y="560070"/>
                  <a:pt x="758190" y="715645"/>
                </a:cubicBezTo>
                <a:cubicBezTo>
                  <a:pt x="438785" y="967740"/>
                  <a:pt x="190500" y="1238885"/>
                  <a:pt x="1270" y="1471295"/>
                </a:cubicBezTo>
                <a:lnTo>
                  <a:pt x="1270" y="1477010"/>
                </a:lnTo>
                <a:cubicBezTo>
                  <a:pt x="189865" y="1244600"/>
                  <a:pt x="438785" y="972185"/>
                  <a:pt x="759460" y="719455"/>
                </a:cubicBezTo>
                <a:close/>
                <a:moveTo>
                  <a:pt x="612775" y="735330"/>
                </a:moveTo>
                <a:cubicBezTo>
                  <a:pt x="857885" y="502285"/>
                  <a:pt x="1064260" y="241300"/>
                  <a:pt x="1241425" y="0"/>
                </a:cubicBezTo>
                <a:lnTo>
                  <a:pt x="1236980" y="0"/>
                </a:lnTo>
                <a:cubicBezTo>
                  <a:pt x="1060450" y="240665"/>
                  <a:pt x="854075" y="501015"/>
                  <a:pt x="610235" y="732790"/>
                </a:cubicBezTo>
                <a:cubicBezTo>
                  <a:pt x="374650" y="956945"/>
                  <a:pt x="171450" y="1183640"/>
                  <a:pt x="635" y="1386205"/>
                </a:cubicBezTo>
                <a:lnTo>
                  <a:pt x="635" y="1391920"/>
                </a:lnTo>
                <a:cubicBezTo>
                  <a:pt x="172085" y="1188720"/>
                  <a:pt x="375920" y="960755"/>
                  <a:pt x="612775" y="735330"/>
                </a:cubicBezTo>
                <a:close/>
                <a:moveTo>
                  <a:pt x="855345" y="0"/>
                </a:moveTo>
                <a:lnTo>
                  <a:pt x="846455" y="0"/>
                </a:lnTo>
                <a:cubicBezTo>
                  <a:pt x="830580" y="21590"/>
                  <a:pt x="815975" y="41910"/>
                  <a:pt x="799465" y="64770"/>
                </a:cubicBezTo>
                <a:cubicBezTo>
                  <a:pt x="548005" y="409575"/>
                  <a:pt x="299720" y="803910"/>
                  <a:pt x="38100" y="1149985"/>
                </a:cubicBezTo>
                <a:cubicBezTo>
                  <a:pt x="31750" y="1160780"/>
                  <a:pt x="13970" y="1180465"/>
                  <a:pt x="635" y="1198245"/>
                </a:cubicBezTo>
                <a:lnTo>
                  <a:pt x="635" y="1209675"/>
                </a:lnTo>
                <a:cubicBezTo>
                  <a:pt x="107315" y="1076960"/>
                  <a:pt x="223520" y="908050"/>
                  <a:pt x="326390" y="760095"/>
                </a:cubicBezTo>
                <a:cubicBezTo>
                  <a:pt x="502285" y="501650"/>
                  <a:pt x="683895" y="234950"/>
                  <a:pt x="855345" y="0"/>
                </a:cubicBezTo>
                <a:close/>
                <a:moveTo>
                  <a:pt x="563880" y="634365"/>
                </a:moveTo>
                <a:cubicBezTo>
                  <a:pt x="735965" y="422910"/>
                  <a:pt x="905510" y="198120"/>
                  <a:pt x="1045845" y="0"/>
                </a:cubicBezTo>
                <a:lnTo>
                  <a:pt x="1045210" y="0"/>
                </a:lnTo>
                <a:cubicBezTo>
                  <a:pt x="947420" y="123190"/>
                  <a:pt x="851535" y="266065"/>
                  <a:pt x="744220" y="401320"/>
                </a:cubicBezTo>
                <a:cubicBezTo>
                  <a:pt x="508000" y="713105"/>
                  <a:pt x="225425" y="1017270"/>
                  <a:pt x="635" y="1303020"/>
                </a:cubicBezTo>
                <a:lnTo>
                  <a:pt x="635" y="1306830"/>
                </a:lnTo>
                <a:cubicBezTo>
                  <a:pt x="8255" y="1296670"/>
                  <a:pt x="17145" y="1285240"/>
                  <a:pt x="24130" y="1277620"/>
                </a:cubicBezTo>
                <a:cubicBezTo>
                  <a:pt x="185420" y="1081405"/>
                  <a:pt x="381000" y="852805"/>
                  <a:pt x="563880" y="634365"/>
                </a:cubicBezTo>
                <a:close/>
                <a:moveTo>
                  <a:pt x="2540635" y="1373505"/>
                </a:moveTo>
                <a:cubicBezTo>
                  <a:pt x="2382520" y="1537970"/>
                  <a:pt x="2374265" y="1750695"/>
                  <a:pt x="2455545" y="1936750"/>
                </a:cubicBezTo>
                <a:cubicBezTo>
                  <a:pt x="2456815" y="1939290"/>
                  <a:pt x="2458720" y="1943735"/>
                  <a:pt x="2459990" y="1947545"/>
                </a:cubicBezTo>
                <a:lnTo>
                  <a:pt x="2464435" y="1947545"/>
                </a:lnTo>
                <a:cubicBezTo>
                  <a:pt x="2364105" y="1730375"/>
                  <a:pt x="2388870" y="1483995"/>
                  <a:pt x="2612390" y="1313815"/>
                </a:cubicBezTo>
                <a:cubicBezTo>
                  <a:pt x="2731135" y="1228725"/>
                  <a:pt x="2886710" y="1154430"/>
                  <a:pt x="2995930" y="1080770"/>
                </a:cubicBezTo>
                <a:cubicBezTo>
                  <a:pt x="3190875" y="956310"/>
                  <a:pt x="3353435" y="830580"/>
                  <a:pt x="3463290" y="632460"/>
                </a:cubicBezTo>
                <a:lnTo>
                  <a:pt x="3463290" y="624840"/>
                </a:lnTo>
                <a:cubicBezTo>
                  <a:pt x="3428365" y="688975"/>
                  <a:pt x="3386455" y="748030"/>
                  <a:pt x="3336290" y="803275"/>
                </a:cubicBezTo>
                <a:cubicBezTo>
                  <a:pt x="3049905" y="1111250"/>
                  <a:pt x="2685415" y="1214120"/>
                  <a:pt x="2540635" y="1373505"/>
                </a:cubicBezTo>
                <a:close/>
                <a:moveTo>
                  <a:pt x="2907665" y="1531620"/>
                </a:moveTo>
                <a:cubicBezTo>
                  <a:pt x="2700020" y="1682115"/>
                  <a:pt x="2793365" y="1897380"/>
                  <a:pt x="2825750" y="1948180"/>
                </a:cubicBezTo>
                <a:lnTo>
                  <a:pt x="2831465" y="1948180"/>
                </a:lnTo>
                <a:cubicBezTo>
                  <a:pt x="2828290" y="1942465"/>
                  <a:pt x="2823845" y="1934210"/>
                  <a:pt x="2816860" y="1922780"/>
                </a:cubicBezTo>
                <a:cubicBezTo>
                  <a:pt x="2732405" y="1743075"/>
                  <a:pt x="2785745" y="1570990"/>
                  <a:pt x="3034030" y="1465580"/>
                </a:cubicBezTo>
                <a:cubicBezTo>
                  <a:pt x="3170555" y="1397635"/>
                  <a:pt x="3353435" y="1322070"/>
                  <a:pt x="3463290" y="1242695"/>
                </a:cubicBezTo>
                <a:lnTo>
                  <a:pt x="3463290" y="1238250"/>
                </a:lnTo>
                <a:cubicBezTo>
                  <a:pt x="3436620" y="1257300"/>
                  <a:pt x="3406775" y="1276350"/>
                  <a:pt x="3374390" y="1294130"/>
                </a:cubicBezTo>
                <a:cubicBezTo>
                  <a:pt x="3253105" y="1364615"/>
                  <a:pt x="2983865" y="1474470"/>
                  <a:pt x="2907665" y="1531620"/>
                </a:cubicBezTo>
                <a:close/>
                <a:moveTo>
                  <a:pt x="2820670" y="1483360"/>
                </a:moveTo>
                <a:cubicBezTo>
                  <a:pt x="2722245" y="1559560"/>
                  <a:pt x="2661920" y="1672590"/>
                  <a:pt x="2687320" y="1819910"/>
                </a:cubicBezTo>
                <a:cubicBezTo>
                  <a:pt x="2689860" y="1845310"/>
                  <a:pt x="2714625" y="1918970"/>
                  <a:pt x="2732405" y="1948180"/>
                </a:cubicBezTo>
                <a:lnTo>
                  <a:pt x="2741930" y="1948180"/>
                </a:lnTo>
                <a:cubicBezTo>
                  <a:pt x="2737485" y="1941195"/>
                  <a:pt x="2731770" y="1932940"/>
                  <a:pt x="2731135" y="1928495"/>
                </a:cubicBezTo>
                <a:cubicBezTo>
                  <a:pt x="2653665" y="1769110"/>
                  <a:pt x="2678430" y="1591945"/>
                  <a:pt x="2842260" y="1477010"/>
                </a:cubicBezTo>
                <a:cubicBezTo>
                  <a:pt x="2865120" y="1460500"/>
                  <a:pt x="2892425" y="1444625"/>
                  <a:pt x="2917825" y="1431925"/>
                </a:cubicBezTo>
                <a:cubicBezTo>
                  <a:pt x="3105150" y="1332865"/>
                  <a:pt x="3338830" y="1227455"/>
                  <a:pt x="3463925" y="1107440"/>
                </a:cubicBezTo>
                <a:lnTo>
                  <a:pt x="3463925" y="1096645"/>
                </a:lnTo>
                <a:cubicBezTo>
                  <a:pt x="3362325" y="1195705"/>
                  <a:pt x="3216910" y="1270000"/>
                  <a:pt x="3039110" y="1360805"/>
                </a:cubicBezTo>
                <a:cubicBezTo>
                  <a:pt x="2972435" y="1396365"/>
                  <a:pt x="2891155" y="1429385"/>
                  <a:pt x="2820670" y="1483360"/>
                </a:cubicBezTo>
                <a:close/>
                <a:moveTo>
                  <a:pt x="2917825" y="1948180"/>
                </a:moveTo>
                <a:lnTo>
                  <a:pt x="2921000" y="1948180"/>
                </a:lnTo>
                <a:cubicBezTo>
                  <a:pt x="2914650" y="1937385"/>
                  <a:pt x="2904490" y="1924050"/>
                  <a:pt x="2899410" y="1908810"/>
                </a:cubicBezTo>
                <a:cubicBezTo>
                  <a:pt x="2835910" y="1767840"/>
                  <a:pt x="2889885" y="1662430"/>
                  <a:pt x="2976880" y="1595755"/>
                </a:cubicBezTo>
                <a:cubicBezTo>
                  <a:pt x="3018155" y="1562735"/>
                  <a:pt x="3078480" y="1538605"/>
                  <a:pt x="3134995" y="1513205"/>
                </a:cubicBezTo>
                <a:cubicBezTo>
                  <a:pt x="3239135" y="1466215"/>
                  <a:pt x="3364230" y="1421765"/>
                  <a:pt x="3463290" y="1372235"/>
                </a:cubicBezTo>
                <a:lnTo>
                  <a:pt x="3463290" y="1367790"/>
                </a:lnTo>
                <a:cubicBezTo>
                  <a:pt x="3329940" y="1433830"/>
                  <a:pt x="3184525" y="1481455"/>
                  <a:pt x="3039745" y="1552575"/>
                </a:cubicBezTo>
                <a:cubicBezTo>
                  <a:pt x="2841625" y="1645920"/>
                  <a:pt x="2837180" y="1830705"/>
                  <a:pt x="2917825" y="1948180"/>
                </a:cubicBezTo>
                <a:close/>
                <a:moveTo>
                  <a:pt x="2715260" y="1457960"/>
                </a:moveTo>
                <a:cubicBezTo>
                  <a:pt x="2561590" y="1600200"/>
                  <a:pt x="2565400" y="1797050"/>
                  <a:pt x="2644140" y="1948180"/>
                </a:cubicBezTo>
                <a:lnTo>
                  <a:pt x="2648585" y="1948180"/>
                </a:lnTo>
                <a:cubicBezTo>
                  <a:pt x="2621915" y="1895475"/>
                  <a:pt x="2595880" y="1831975"/>
                  <a:pt x="2594610" y="1736725"/>
                </a:cubicBezTo>
                <a:cubicBezTo>
                  <a:pt x="2598420" y="1524000"/>
                  <a:pt x="2741930" y="1419860"/>
                  <a:pt x="2914015" y="1334135"/>
                </a:cubicBezTo>
                <a:cubicBezTo>
                  <a:pt x="3155315" y="1201420"/>
                  <a:pt x="3324225" y="1120140"/>
                  <a:pt x="3463290" y="955675"/>
                </a:cubicBezTo>
                <a:lnTo>
                  <a:pt x="3463290" y="950595"/>
                </a:lnTo>
                <a:cubicBezTo>
                  <a:pt x="3447415" y="970280"/>
                  <a:pt x="3430270" y="988695"/>
                  <a:pt x="3411855" y="1007745"/>
                </a:cubicBezTo>
                <a:cubicBezTo>
                  <a:pt x="3192145" y="1221740"/>
                  <a:pt x="2827655" y="1344295"/>
                  <a:pt x="2715260" y="1457960"/>
                </a:cubicBezTo>
                <a:close/>
                <a:moveTo>
                  <a:pt x="3014980" y="1675130"/>
                </a:moveTo>
                <a:cubicBezTo>
                  <a:pt x="2944495" y="1748155"/>
                  <a:pt x="2943860" y="1855470"/>
                  <a:pt x="3003550" y="1948180"/>
                </a:cubicBezTo>
                <a:lnTo>
                  <a:pt x="3007360" y="1948180"/>
                </a:lnTo>
                <a:cubicBezTo>
                  <a:pt x="3006725" y="1947545"/>
                  <a:pt x="3006725" y="1946910"/>
                  <a:pt x="3006725" y="1946910"/>
                </a:cubicBezTo>
                <a:cubicBezTo>
                  <a:pt x="2970530" y="1887855"/>
                  <a:pt x="2952115" y="1826895"/>
                  <a:pt x="2971800" y="1755140"/>
                </a:cubicBezTo>
                <a:cubicBezTo>
                  <a:pt x="3002915" y="1663065"/>
                  <a:pt x="3070860" y="1631950"/>
                  <a:pt x="3152140" y="1597025"/>
                </a:cubicBezTo>
                <a:cubicBezTo>
                  <a:pt x="3268345" y="1547495"/>
                  <a:pt x="3362325" y="1525270"/>
                  <a:pt x="3463290" y="1490345"/>
                </a:cubicBezTo>
                <a:lnTo>
                  <a:pt x="3463290" y="1487170"/>
                </a:lnTo>
                <a:cubicBezTo>
                  <a:pt x="3444240" y="1493520"/>
                  <a:pt x="3424555" y="1499235"/>
                  <a:pt x="3402965" y="1506220"/>
                </a:cubicBezTo>
                <a:cubicBezTo>
                  <a:pt x="3316605" y="1534160"/>
                  <a:pt x="3079750" y="1600835"/>
                  <a:pt x="3014980" y="1675130"/>
                </a:cubicBezTo>
                <a:close/>
                <a:moveTo>
                  <a:pt x="2470785" y="1313815"/>
                </a:moveTo>
                <a:cubicBezTo>
                  <a:pt x="2297430" y="1485900"/>
                  <a:pt x="2273935" y="1714500"/>
                  <a:pt x="2359660" y="1929130"/>
                </a:cubicBezTo>
                <a:cubicBezTo>
                  <a:pt x="2362200" y="1933575"/>
                  <a:pt x="2364740" y="1941195"/>
                  <a:pt x="2367280" y="1947545"/>
                </a:cubicBezTo>
                <a:lnTo>
                  <a:pt x="2371725" y="1947545"/>
                </a:lnTo>
                <a:cubicBezTo>
                  <a:pt x="2264410" y="1700530"/>
                  <a:pt x="2305050" y="1441450"/>
                  <a:pt x="2534920" y="1261745"/>
                </a:cubicBezTo>
                <a:cubicBezTo>
                  <a:pt x="2643505" y="1179195"/>
                  <a:pt x="2784475" y="1111885"/>
                  <a:pt x="2895600" y="1037590"/>
                </a:cubicBezTo>
                <a:cubicBezTo>
                  <a:pt x="3141345" y="879475"/>
                  <a:pt x="3340100" y="721360"/>
                  <a:pt x="3463290" y="458470"/>
                </a:cubicBezTo>
                <a:lnTo>
                  <a:pt x="3463290" y="449580"/>
                </a:lnTo>
                <a:cubicBezTo>
                  <a:pt x="3422650" y="537845"/>
                  <a:pt x="3372485" y="617855"/>
                  <a:pt x="3310255" y="691515"/>
                </a:cubicBezTo>
                <a:cubicBezTo>
                  <a:pt x="3001645" y="1042035"/>
                  <a:pt x="2629535" y="1146810"/>
                  <a:pt x="2470785" y="1313815"/>
                </a:cubicBezTo>
                <a:close/>
                <a:moveTo>
                  <a:pt x="3257550" y="466725"/>
                </a:moveTo>
                <a:cubicBezTo>
                  <a:pt x="2946400" y="879475"/>
                  <a:pt x="2429510" y="1056005"/>
                  <a:pt x="2287905" y="1238885"/>
                </a:cubicBezTo>
                <a:cubicBezTo>
                  <a:pt x="2027555" y="1522095"/>
                  <a:pt x="2150110" y="1882140"/>
                  <a:pt x="2181860" y="1948180"/>
                </a:cubicBezTo>
                <a:lnTo>
                  <a:pt x="2186305" y="1948180"/>
                </a:lnTo>
                <a:cubicBezTo>
                  <a:pt x="2184400" y="1942465"/>
                  <a:pt x="2180590" y="1933575"/>
                  <a:pt x="2175510" y="1922145"/>
                </a:cubicBezTo>
                <a:cubicBezTo>
                  <a:pt x="2065020" y="1608455"/>
                  <a:pt x="2151380" y="1334770"/>
                  <a:pt x="2395220" y="1144905"/>
                </a:cubicBezTo>
                <a:cubicBezTo>
                  <a:pt x="2531745" y="1044575"/>
                  <a:pt x="2715895" y="949325"/>
                  <a:pt x="2842895" y="854710"/>
                </a:cubicBezTo>
                <a:cubicBezTo>
                  <a:pt x="3132455" y="650240"/>
                  <a:pt x="3339465" y="438785"/>
                  <a:pt x="3463290" y="83820"/>
                </a:cubicBezTo>
                <a:lnTo>
                  <a:pt x="3463290" y="73025"/>
                </a:lnTo>
                <a:cubicBezTo>
                  <a:pt x="3412490" y="222885"/>
                  <a:pt x="3344545" y="351155"/>
                  <a:pt x="3257550" y="466725"/>
                </a:cubicBezTo>
                <a:close/>
                <a:moveTo>
                  <a:pt x="2416810" y="1236980"/>
                </a:moveTo>
                <a:cubicBezTo>
                  <a:pt x="2195830" y="1435100"/>
                  <a:pt x="2171700" y="1710690"/>
                  <a:pt x="2273300" y="1948180"/>
                </a:cubicBezTo>
                <a:lnTo>
                  <a:pt x="2280285" y="1948180"/>
                </a:lnTo>
                <a:cubicBezTo>
                  <a:pt x="2278380" y="1944370"/>
                  <a:pt x="2277110" y="1939925"/>
                  <a:pt x="2275205" y="1936115"/>
                </a:cubicBezTo>
                <a:cubicBezTo>
                  <a:pt x="2186305" y="1708150"/>
                  <a:pt x="2199005" y="1455420"/>
                  <a:pt x="2409190" y="1254125"/>
                </a:cubicBezTo>
                <a:cubicBezTo>
                  <a:pt x="2489200" y="1174115"/>
                  <a:pt x="2619375" y="1107440"/>
                  <a:pt x="2705100" y="1053465"/>
                </a:cubicBezTo>
                <a:cubicBezTo>
                  <a:pt x="3074035" y="827405"/>
                  <a:pt x="3319780" y="632460"/>
                  <a:pt x="3463290" y="280670"/>
                </a:cubicBezTo>
                <a:lnTo>
                  <a:pt x="3463290" y="260985"/>
                </a:lnTo>
                <a:cubicBezTo>
                  <a:pt x="3417570" y="379730"/>
                  <a:pt x="3357880" y="483235"/>
                  <a:pt x="3282315" y="578485"/>
                </a:cubicBezTo>
                <a:cubicBezTo>
                  <a:pt x="2980690" y="946785"/>
                  <a:pt x="2578100" y="1082675"/>
                  <a:pt x="2416810" y="1236980"/>
                </a:cubicBezTo>
                <a:close/>
                <a:moveTo>
                  <a:pt x="3053080" y="1811655"/>
                </a:moveTo>
                <a:cubicBezTo>
                  <a:pt x="3047365" y="1859280"/>
                  <a:pt x="3064510" y="1908175"/>
                  <a:pt x="3091180" y="1948180"/>
                </a:cubicBezTo>
                <a:lnTo>
                  <a:pt x="3095625" y="1948180"/>
                </a:lnTo>
                <a:cubicBezTo>
                  <a:pt x="3068955" y="1908810"/>
                  <a:pt x="3051175" y="1859915"/>
                  <a:pt x="3056890" y="1812290"/>
                </a:cubicBezTo>
                <a:cubicBezTo>
                  <a:pt x="3063875" y="1752600"/>
                  <a:pt x="3105150" y="1705610"/>
                  <a:pt x="3175635" y="1676400"/>
                </a:cubicBezTo>
                <a:cubicBezTo>
                  <a:pt x="3279140" y="1633855"/>
                  <a:pt x="3380740" y="1612900"/>
                  <a:pt x="3463925" y="1600200"/>
                </a:cubicBezTo>
                <a:lnTo>
                  <a:pt x="3463925" y="1596390"/>
                </a:lnTo>
                <a:cubicBezTo>
                  <a:pt x="3380740" y="1609090"/>
                  <a:pt x="3278505" y="1630045"/>
                  <a:pt x="3174365" y="1673225"/>
                </a:cubicBezTo>
                <a:cubicBezTo>
                  <a:pt x="3082925" y="1710690"/>
                  <a:pt x="3057525" y="1769110"/>
                  <a:pt x="3053080" y="1811655"/>
                </a:cubicBezTo>
                <a:close/>
                <a:moveTo>
                  <a:pt x="2623185" y="1420495"/>
                </a:moveTo>
                <a:cubicBezTo>
                  <a:pt x="2489835" y="1554480"/>
                  <a:pt x="2463165" y="1743075"/>
                  <a:pt x="2542540" y="1926590"/>
                </a:cubicBezTo>
                <a:cubicBezTo>
                  <a:pt x="2545080" y="1931035"/>
                  <a:pt x="2548255" y="1940560"/>
                  <a:pt x="2552065" y="1948180"/>
                </a:cubicBezTo>
                <a:lnTo>
                  <a:pt x="2556510" y="1948180"/>
                </a:lnTo>
                <a:cubicBezTo>
                  <a:pt x="2446020" y="1712595"/>
                  <a:pt x="2505075" y="1492250"/>
                  <a:pt x="2712085" y="1351280"/>
                </a:cubicBezTo>
                <a:cubicBezTo>
                  <a:pt x="2986405" y="1187450"/>
                  <a:pt x="3190240" y="1092835"/>
                  <a:pt x="3353435" y="931545"/>
                </a:cubicBezTo>
                <a:cubicBezTo>
                  <a:pt x="3387090" y="899160"/>
                  <a:pt x="3435985" y="841375"/>
                  <a:pt x="3463290" y="800735"/>
                </a:cubicBezTo>
                <a:lnTo>
                  <a:pt x="3463290" y="793115"/>
                </a:lnTo>
                <a:cubicBezTo>
                  <a:pt x="3435985" y="835025"/>
                  <a:pt x="3404235" y="874395"/>
                  <a:pt x="3367405" y="911860"/>
                </a:cubicBezTo>
                <a:cubicBezTo>
                  <a:pt x="3105785" y="1174750"/>
                  <a:pt x="2753360" y="1279525"/>
                  <a:pt x="2623185" y="1420495"/>
                </a:cubicBezTo>
                <a:close/>
                <a:moveTo>
                  <a:pt x="1972310" y="828040"/>
                </a:moveTo>
                <a:cubicBezTo>
                  <a:pt x="2436495" y="657860"/>
                  <a:pt x="2807970" y="466725"/>
                  <a:pt x="3048635" y="86360"/>
                </a:cubicBezTo>
                <a:cubicBezTo>
                  <a:pt x="3065145" y="59055"/>
                  <a:pt x="3082290" y="29210"/>
                  <a:pt x="3096895" y="0"/>
                </a:cubicBezTo>
                <a:lnTo>
                  <a:pt x="3093085" y="0"/>
                </a:lnTo>
                <a:cubicBezTo>
                  <a:pt x="2957830" y="265430"/>
                  <a:pt x="2732405" y="455930"/>
                  <a:pt x="2500630" y="588645"/>
                </a:cubicBezTo>
                <a:cubicBezTo>
                  <a:pt x="2256155" y="735965"/>
                  <a:pt x="1951355" y="813435"/>
                  <a:pt x="1774190" y="919480"/>
                </a:cubicBezTo>
                <a:cubicBezTo>
                  <a:pt x="1456055" y="1096645"/>
                  <a:pt x="1190625" y="1390650"/>
                  <a:pt x="1158240" y="1818005"/>
                </a:cubicBezTo>
                <a:cubicBezTo>
                  <a:pt x="1154430" y="1866900"/>
                  <a:pt x="1155065" y="1910080"/>
                  <a:pt x="1156970" y="1947545"/>
                </a:cubicBezTo>
                <a:lnTo>
                  <a:pt x="1160145" y="1947545"/>
                </a:lnTo>
                <a:cubicBezTo>
                  <a:pt x="1158240" y="1858010"/>
                  <a:pt x="1160145" y="1727200"/>
                  <a:pt x="1205865" y="1583690"/>
                </a:cubicBezTo>
                <a:cubicBezTo>
                  <a:pt x="1322070" y="1214120"/>
                  <a:pt x="1614170" y="977265"/>
                  <a:pt x="1972310" y="828040"/>
                </a:cubicBezTo>
                <a:close/>
                <a:moveTo>
                  <a:pt x="1971040" y="947420"/>
                </a:moveTo>
                <a:cubicBezTo>
                  <a:pt x="2067560" y="890905"/>
                  <a:pt x="2186940" y="847090"/>
                  <a:pt x="2293620" y="798195"/>
                </a:cubicBezTo>
                <a:cubicBezTo>
                  <a:pt x="2665730" y="626745"/>
                  <a:pt x="2989580" y="395605"/>
                  <a:pt x="3168650" y="33020"/>
                </a:cubicBezTo>
                <a:cubicBezTo>
                  <a:pt x="3176270" y="17780"/>
                  <a:pt x="3181350" y="6985"/>
                  <a:pt x="3184525" y="0"/>
                </a:cubicBezTo>
                <a:lnTo>
                  <a:pt x="3180715" y="0"/>
                </a:lnTo>
                <a:cubicBezTo>
                  <a:pt x="3176905" y="6985"/>
                  <a:pt x="3171825" y="17780"/>
                  <a:pt x="3166110" y="30480"/>
                </a:cubicBezTo>
                <a:cubicBezTo>
                  <a:pt x="2983865" y="397510"/>
                  <a:pt x="2661920" y="624205"/>
                  <a:pt x="2289175" y="796290"/>
                </a:cubicBezTo>
                <a:cubicBezTo>
                  <a:pt x="2149475" y="857250"/>
                  <a:pt x="2000250" y="916305"/>
                  <a:pt x="1886585" y="994410"/>
                </a:cubicBezTo>
                <a:cubicBezTo>
                  <a:pt x="1590675" y="1186180"/>
                  <a:pt x="1392555" y="1485900"/>
                  <a:pt x="1412875" y="1878330"/>
                </a:cubicBezTo>
                <a:cubicBezTo>
                  <a:pt x="1414780" y="1894205"/>
                  <a:pt x="1415415" y="1929765"/>
                  <a:pt x="1418590" y="1948180"/>
                </a:cubicBezTo>
                <a:lnTo>
                  <a:pt x="1422400" y="1948180"/>
                </a:lnTo>
                <a:cubicBezTo>
                  <a:pt x="1412240" y="1864360"/>
                  <a:pt x="1408430" y="1748155"/>
                  <a:pt x="1435735" y="1619250"/>
                </a:cubicBezTo>
                <a:cubicBezTo>
                  <a:pt x="1503045" y="1313180"/>
                  <a:pt x="1708150" y="1095375"/>
                  <a:pt x="1971040" y="947420"/>
                </a:cubicBezTo>
                <a:close/>
                <a:moveTo>
                  <a:pt x="1554480" y="1637030"/>
                </a:moveTo>
                <a:cubicBezTo>
                  <a:pt x="1603375" y="1340485"/>
                  <a:pt x="1789430" y="1125855"/>
                  <a:pt x="2037715" y="977265"/>
                </a:cubicBezTo>
                <a:cubicBezTo>
                  <a:pt x="2134235" y="917575"/>
                  <a:pt x="2256790" y="870585"/>
                  <a:pt x="2361565" y="817880"/>
                </a:cubicBezTo>
                <a:cubicBezTo>
                  <a:pt x="2733040" y="634365"/>
                  <a:pt x="3058795" y="388620"/>
                  <a:pt x="3228340" y="4445"/>
                </a:cubicBezTo>
                <a:cubicBezTo>
                  <a:pt x="3229610" y="2540"/>
                  <a:pt x="3230245" y="1270"/>
                  <a:pt x="3230245" y="0"/>
                </a:cubicBezTo>
                <a:lnTo>
                  <a:pt x="3226435" y="0"/>
                </a:lnTo>
                <a:cubicBezTo>
                  <a:pt x="3226435" y="635"/>
                  <a:pt x="3225800" y="1270"/>
                  <a:pt x="3225165" y="1905"/>
                </a:cubicBezTo>
                <a:cubicBezTo>
                  <a:pt x="3078480" y="334010"/>
                  <a:pt x="2821305" y="553085"/>
                  <a:pt x="2538095" y="718820"/>
                </a:cubicBezTo>
                <a:cubicBezTo>
                  <a:pt x="2364740" y="826135"/>
                  <a:pt x="2113915" y="909320"/>
                  <a:pt x="1950720" y="1028700"/>
                </a:cubicBezTo>
                <a:cubicBezTo>
                  <a:pt x="1670685" y="1224280"/>
                  <a:pt x="1504315" y="1520825"/>
                  <a:pt x="1544320" y="1893570"/>
                </a:cubicBezTo>
                <a:cubicBezTo>
                  <a:pt x="1546860" y="1912620"/>
                  <a:pt x="1548765" y="1931670"/>
                  <a:pt x="1551940" y="1947545"/>
                </a:cubicBezTo>
                <a:lnTo>
                  <a:pt x="1555750" y="1947545"/>
                </a:lnTo>
                <a:cubicBezTo>
                  <a:pt x="1542415" y="1866900"/>
                  <a:pt x="1534160" y="1758315"/>
                  <a:pt x="1554480" y="1637030"/>
                </a:cubicBezTo>
                <a:close/>
                <a:moveTo>
                  <a:pt x="2308860" y="741045"/>
                </a:moveTo>
                <a:cubicBezTo>
                  <a:pt x="2716530" y="551180"/>
                  <a:pt x="2980055" y="320040"/>
                  <a:pt x="3135630" y="8890"/>
                </a:cubicBezTo>
                <a:cubicBezTo>
                  <a:pt x="3138170" y="5080"/>
                  <a:pt x="3139440" y="1905"/>
                  <a:pt x="3140075" y="0"/>
                </a:cubicBezTo>
                <a:lnTo>
                  <a:pt x="3135630" y="0"/>
                </a:lnTo>
                <a:cubicBezTo>
                  <a:pt x="3133725" y="4445"/>
                  <a:pt x="3131820" y="8890"/>
                  <a:pt x="3129280" y="13335"/>
                </a:cubicBezTo>
                <a:cubicBezTo>
                  <a:pt x="2797175" y="662940"/>
                  <a:pt x="2082800" y="791210"/>
                  <a:pt x="1854200" y="942340"/>
                </a:cubicBezTo>
                <a:cubicBezTo>
                  <a:pt x="1511935" y="1137920"/>
                  <a:pt x="1272540" y="1458595"/>
                  <a:pt x="1283970" y="1891030"/>
                </a:cubicBezTo>
                <a:cubicBezTo>
                  <a:pt x="1285240" y="1904365"/>
                  <a:pt x="1285240" y="1932305"/>
                  <a:pt x="1287145" y="1947545"/>
                </a:cubicBezTo>
                <a:lnTo>
                  <a:pt x="1290955" y="1947545"/>
                </a:lnTo>
                <a:cubicBezTo>
                  <a:pt x="1283335" y="1860550"/>
                  <a:pt x="1284605" y="1736725"/>
                  <a:pt x="1320165" y="1601470"/>
                </a:cubicBezTo>
                <a:cubicBezTo>
                  <a:pt x="1487805" y="975360"/>
                  <a:pt x="2159000" y="822325"/>
                  <a:pt x="2308860" y="741045"/>
                </a:cubicBezTo>
                <a:close/>
                <a:moveTo>
                  <a:pt x="3157855" y="1948180"/>
                </a:moveTo>
                <a:lnTo>
                  <a:pt x="3164840" y="1948180"/>
                </a:lnTo>
                <a:cubicBezTo>
                  <a:pt x="3150870" y="1920240"/>
                  <a:pt x="3145790" y="1891665"/>
                  <a:pt x="3148965" y="1864995"/>
                </a:cubicBezTo>
                <a:cubicBezTo>
                  <a:pt x="3162300" y="1750060"/>
                  <a:pt x="3377565" y="1731645"/>
                  <a:pt x="3463290" y="1729740"/>
                </a:cubicBezTo>
                <a:lnTo>
                  <a:pt x="3463290" y="1722120"/>
                </a:lnTo>
                <a:cubicBezTo>
                  <a:pt x="3398520" y="1722755"/>
                  <a:pt x="3283585" y="1733550"/>
                  <a:pt x="3201035" y="1779270"/>
                </a:cubicBezTo>
                <a:cubicBezTo>
                  <a:pt x="3138170" y="1816735"/>
                  <a:pt x="3125470" y="1889760"/>
                  <a:pt x="3157855" y="1948180"/>
                </a:cubicBezTo>
                <a:close/>
                <a:moveTo>
                  <a:pt x="1674495" y="1654175"/>
                </a:moveTo>
                <a:cubicBezTo>
                  <a:pt x="1689735" y="1514475"/>
                  <a:pt x="1738630" y="1386205"/>
                  <a:pt x="1819910" y="1272540"/>
                </a:cubicBezTo>
                <a:cubicBezTo>
                  <a:pt x="1921510" y="1130300"/>
                  <a:pt x="2073275" y="1010920"/>
                  <a:pt x="2272665" y="916940"/>
                </a:cubicBezTo>
                <a:cubicBezTo>
                  <a:pt x="2694940" y="716915"/>
                  <a:pt x="2974340" y="501015"/>
                  <a:pt x="3150870" y="236855"/>
                </a:cubicBezTo>
                <a:cubicBezTo>
                  <a:pt x="3200400" y="163195"/>
                  <a:pt x="3242945" y="84455"/>
                  <a:pt x="3278505" y="0"/>
                </a:cubicBezTo>
                <a:lnTo>
                  <a:pt x="3270885" y="0"/>
                </a:lnTo>
                <a:cubicBezTo>
                  <a:pt x="3235325" y="83185"/>
                  <a:pt x="3194050" y="160655"/>
                  <a:pt x="3145155" y="233045"/>
                </a:cubicBezTo>
                <a:cubicBezTo>
                  <a:pt x="2968625" y="495935"/>
                  <a:pt x="2690495" y="711200"/>
                  <a:pt x="2269490" y="910590"/>
                </a:cubicBezTo>
                <a:cubicBezTo>
                  <a:pt x="2069465" y="1004570"/>
                  <a:pt x="1915795" y="1125220"/>
                  <a:pt x="1814195" y="1268730"/>
                </a:cubicBezTo>
                <a:cubicBezTo>
                  <a:pt x="1732280" y="1383665"/>
                  <a:pt x="1683385" y="1513205"/>
                  <a:pt x="1668145" y="1654175"/>
                </a:cubicBezTo>
                <a:cubicBezTo>
                  <a:pt x="1655445" y="1767840"/>
                  <a:pt x="1667510" y="1871345"/>
                  <a:pt x="1684020" y="1948180"/>
                </a:cubicBezTo>
                <a:lnTo>
                  <a:pt x="1691640" y="1948180"/>
                </a:lnTo>
                <a:cubicBezTo>
                  <a:pt x="1674495" y="1871345"/>
                  <a:pt x="1661795" y="1768475"/>
                  <a:pt x="1674495" y="1654175"/>
                </a:cubicBezTo>
                <a:close/>
                <a:moveTo>
                  <a:pt x="3234690" y="1948180"/>
                </a:moveTo>
                <a:lnTo>
                  <a:pt x="3238500" y="1948180"/>
                </a:lnTo>
                <a:cubicBezTo>
                  <a:pt x="3252470" y="1883410"/>
                  <a:pt x="3350260" y="1873885"/>
                  <a:pt x="3408680" y="1871980"/>
                </a:cubicBezTo>
                <a:cubicBezTo>
                  <a:pt x="3427095" y="1871980"/>
                  <a:pt x="3445510" y="1872615"/>
                  <a:pt x="3463925" y="1874520"/>
                </a:cubicBezTo>
                <a:lnTo>
                  <a:pt x="3463925" y="1870710"/>
                </a:lnTo>
                <a:cubicBezTo>
                  <a:pt x="3383280" y="1862455"/>
                  <a:pt x="3248025" y="1872615"/>
                  <a:pt x="3234690" y="1948180"/>
                </a:cubicBezTo>
                <a:close/>
                <a:moveTo>
                  <a:pt x="2327275" y="1084580"/>
                </a:moveTo>
                <a:cubicBezTo>
                  <a:pt x="2418715" y="1014095"/>
                  <a:pt x="2551430" y="943610"/>
                  <a:pt x="2642870" y="881380"/>
                </a:cubicBezTo>
                <a:cubicBezTo>
                  <a:pt x="2943860" y="686435"/>
                  <a:pt x="3207385" y="466725"/>
                  <a:pt x="3366135" y="136525"/>
                </a:cubicBezTo>
                <a:cubicBezTo>
                  <a:pt x="3387090" y="92710"/>
                  <a:pt x="3406775" y="47625"/>
                  <a:pt x="3424555" y="0"/>
                </a:cubicBezTo>
                <a:lnTo>
                  <a:pt x="3421380" y="0"/>
                </a:lnTo>
                <a:cubicBezTo>
                  <a:pt x="3363595" y="139700"/>
                  <a:pt x="3313430" y="241935"/>
                  <a:pt x="3231515" y="354330"/>
                </a:cubicBezTo>
                <a:cubicBezTo>
                  <a:pt x="2921000" y="781685"/>
                  <a:pt x="2419985" y="979170"/>
                  <a:pt x="2270760" y="1127125"/>
                </a:cubicBezTo>
                <a:cubicBezTo>
                  <a:pt x="2017395" y="1350010"/>
                  <a:pt x="1978660" y="1672590"/>
                  <a:pt x="2089785" y="1948180"/>
                </a:cubicBezTo>
                <a:lnTo>
                  <a:pt x="2092325" y="1948180"/>
                </a:lnTo>
                <a:cubicBezTo>
                  <a:pt x="2087880" y="1934210"/>
                  <a:pt x="2078990" y="1915795"/>
                  <a:pt x="2076450" y="1904365"/>
                </a:cubicBezTo>
                <a:cubicBezTo>
                  <a:pt x="1978660" y="1590675"/>
                  <a:pt x="2051050" y="1298575"/>
                  <a:pt x="2327275" y="1084580"/>
                </a:cubicBezTo>
                <a:close/>
                <a:moveTo>
                  <a:pt x="1792605" y="1671955"/>
                </a:moveTo>
                <a:cubicBezTo>
                  <a:pt x="1808480" y="1379855"/>
                  <a:pt x="1968500" y="1165860"/>
                  <a:pt x="2209800" y="1012825"/>
                </a:cubicBezTo>
                <a:cubicBezTo>
                  <a:pt x="2237740" y="995045"/>
                  <a:pt x="2266950" y="977900"/>
                  <a:pt x="2298065" y="961390"/>
                </a:cubicBezTo>
                <a:cubicBezTo>
                  <a:pt x="2527935" y="845185"/>
                  <a:pt x="2729230" y="721360"/>
                  <a:pt x="2878455" y="596900"/>
                </a:cubicBezTo>
                <a:cubicBezTo>
                  <a:pt x="3065145" y="441960"/>
                  <a:pt x="3227705" y="247650"/>
                  <a:pt x="3322955" y="635"/>
                </a:cubicBezTo>
                <a:lnTo>
                  <a:pt x="3320415" y="635"/>
                </a:lnTo>
                <a:cubicBezTo>
                  <a:pt x="3312795" y="18415"/>
                  <a:pt x="3305810" y="35560"/>
                  <a:pt x="3298190" y="52705"/>
                </a:cubicBezTo>
                <a:cubicBezTo>
                  <a:pt x="3018155" y="677545"/>
                  <a:pt x="2368550" y="890270"/>
                  <a:pt x="2169160" y="1035685"/>
                </a:cubicBezTo>
                <a:cubicBezTo>
                  <a:pt x="1931035" y="1199515"/>
                  <a:pt x="1776095" y="1435100"/>
                  <a:pt x="1789430" y="1753870"/>
                </a:cubicBezTo>
                <a:cubicBezTo>
                  <a:pt x="1792605" y="1828165"/>
                  <a:pt x="1805305" y="1894205"/>
                  <a:pt x="1819275" y="1948180"/>
                </a:cubicBezTo>
                <a:lnTo>
                  <a:pt x="1822450" y="1948180"/>
                </a:lnTo>
                <a:cubicBezTo>
                  <a:pt x="1805940" y="1875790"/>
                  <a:pt x="1786255" y="1778635"/>
                  <a:pt x="1792605" y="1671955"/>
                </a:cubicBezTo>
                <a:close/>
                <a:moveTo>
                  <a:pt x="2221865" y="1081405"/>
                </a:moveTo>
                <a:cubicBezTo>
                  <a:pt x="2267585" y="1045845"/>
                  <a:pt x="2317750" y="1012825"/>
                  <a:pt x="2373630" y="981710"/>
                </a:cubicBezTo>
                <a:cubicBezTo>
                  <a:pt x="2930525" y="671830"/>
                  <a:pt x="3201670" y="422910"/>
                  <a:pt x="3371850" y="4445"/>
                </a:cubicBezTo>
                <a:cubicBezTo>
                  <a:pt x="3372485" y="2540"/>
                  <a:pt x="3373120" y="1270"/>
                  <a:pt x="3373755" y="0"/>
                </a:cubicBezTo>
                <a:lnTo>
                  <a:pt x="3369310" y="0"/>
                </a:lnTo>
                <a:cubicBezTo>
                  <a:pt x="3368675" y="1270"/>
                  <a:pt x="3368040" y="3175"/>
                  <a:pt x="3367405" y="4445"/>
                </a:cubicBezTo>
                <a:cubicBezTo>
                  <a:pt x="3084830" y="725170"/>
                  <a:pt x="2369185" y="915035"/>
                  <a:pt x="2157095" y="1131570"/>
                </a:cubicBezTo>
                <a:cubicBezTo>
                  <a:pt x="1911350" y="1354455"/>
                  <a:pt x="1860550" y="1665605"/>
                  <a:pt x="1953895" y="1948180"/>
                </a:cubicBezTo>
                <a:lnTo>
                  <a:pt x="1956435" y="1948180"/>
                </a:lnTo>
                <a:cubicBezTo>
                  <a:pt x="1951990" y="1934210"/>
                  <a:pt x="1947545" y="1918970"/>
                  <a:pt x="1943735" y="1903095"/>
                </a:cubicBezTo>
                <a:cubicBezTo>
                  <a:pt x="1861820" y="1584325"/>
                  <a:pt x="1948815" y="1292860"/>
                  <a:pt x="2221865" y="1081405"/>
                </a:cubicBezTo>
                <a:close/>
              </a:path>
            </a:pathLst>
          </a:custGeom>
          <a:gradFill>
            <a:gsLst>
              <a:gs pos="0">
                <a:srgbClr val="08303F">
                  <a:alpha val="12549"/>
                  <a:alpha val="15080"/>
                </a:srgbClr>
              </a:gs>
              <a:gs pos="100000">
                <a:srgbClr val="000000">
                  <a:alpha val="30980"/>
                  <a:alpha val="15080"/>
                </a:srgbClr>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2" name="Google Shape;32;p5"/>
          <p:cNvSpPr/>
          <p:nvPr/>
        </p:nvSpPr>
        <p:spPr>
          <a:xfrm>
            <a:off x="-1631526" y="3519949"/>
            <a:ext cx="4361569" cy="4289199"/>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1">
                  <a:alpha val="15080"/>
                </a:schemeClr>
              </a:gs>
              <a:gs pos="100000">
                <a:schemeClr val="accent3">
                  <a:alpha val="15080"/>
                </a:scheme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 name="Google Shape;33;p5"/>
          <p:cNvSpPr/>
          <p:nvPr/>
        </p:nvSpPr>
        <p:spPr>
          <a:xfrm>
            <a:off x="6724812" y="-1869092"/>
            <a:ext cx="3947121" cy="3881628"/>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4">
                  <a:alpha val="15080"/>
                </a:schemeClr>
              </a:gs>
              <a:gs pos="100000">
                <a:schemeClr val="accent1">
                  <a:alpha val="15080"/>
                </a:scheme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cxnSp>
        <p:nvCxnSpPr>
          <p:cNvPr id="34" name="Google Shape;34;p5"/>
          <p:cNvCxnSpPr/>
          <p:nvPr/>
        </p:nvCxnSpPr>
        <p:spPr>
          <a:xfrm>
            <a:off x="-6" y="1260950"/>
            <a:ext cx="840900" cy="0"/>
          </a:xfrm>
          <a:prstGeom prst="straightConnector1">
            <a:avLst/>
          </a:prstGeom>
          <a:noFill/>
          <a:ln w="9525" cap="flat" cmpd="sng">
            <a:solidFill>
              <a:schemeClr val="lt2"/>
            </a:solidFill>
            <a:prstDash val="solid"/>
            <a:round/>
            <a:headEnd type="none" w="med" len="med"/>
            <a:tailEnd type="diamond" w="med" len="med"/>
          </a:ln>
        </p:spPr>
      </p:cxnSp>
      <p:sp>
        <p:nvSpPr>
          <p:cNvPr id="35" name="Google Shape;35;p5"/>
          <p:cNvSpPr txBox="1">
            <a:spLocks noGrp="1"/>
          </p:cNvSpPr>
          <p:nvPr>
            <p:ph type="title"/>
          </p:nvPr>
        </p:nvSpPr>
        <p:spPr>
          <a:xfrm>
            <a:off x="975250" y="1065267"/>
            <a:ext cx="7193400" cy="393600"/>
          </a:xfrm>
          <a:prstGeom prst="rect">
            <a:avLst/>
          </a:prstGeom>
        </p:spPr>
        <p:txBody>
          <a:bodyPr spcFirstLastPara="1" wrap="square" lIns="0" tIns="0" rIns="0" bIns="0" anchor="ctr"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6" name="Google Shape;36;p5"/>
          <p:cNvSpPr txBox="1">
            <a:spLocks noGrp="1"/>
          </p:cNvSpPr>
          <p:nvPr>
            <p:ph type="body" idx="1"/>
          </p:nvPr>
        </p:nvSpPr>
        <p:spPr>
          <a:xfrm>
            <a:off x="975250" y="1575121"/>
            <a:ext cx="7193400" cy="2702700"/>
          </a:xfrm>
          <a:prstGeom prst="rect">
            <a:avLst/>
          </a:prstGeom>
        </p:spPr>
        <p:txBody>
          <a:bodyPr spcFirstLastPara="1" wrap="square" lIns="0" tIns="0" rIns="0" bIns="0" anchor="t" anchorCtr="0">
            <a:noAutofit/>
          </a:bodyPr>
          <a:lstStyle>
            <a:lvl1pPr marL="457200" lvl="0" indent="-381000">
              <a:spcBef>
                <a:spcPts val="600"/>
              </a:spcBef>
              <a:spcAft>
                <a:spcPts val="0"/>
              </a:spcAft>
              <a:buSzPts val="24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a:lvl4pPr>
            <a:lvl5pPr marL="2286000" lvl="4" indent="-381000">
              <a:spcBef>
                <a:spcPts val="0"/>
              </a:spcBef>
              <a:spcAft>
                <a:spcPts val="0"/>
              </a:spcAft>
              <a:buSzPts val="2400"/>
              <a:buChar char="▫"/>
              <a:defRPr/>
            </a:lvl5pPr>
            <a:lvl6pPr marL="2743200" lvl="5" indent="-381000">
              <a:spcBef>
                <a:spcPts val="0"/>
              </a:spcBef>
              <a:spcAft>
                <a:spcPts val="0"/>
              </a:spcAft>
              <a:buSzPts val="2400"/>
              <a:buChar char="▫"/>
              <a:defRPr/>
            </a:lvl6pPr>
            <a:lvl7pPr marL="3200400" lvl="6" indent="-381000">
              <a:spcBef>
                <a:spcPts val="0"/>
              </a:spcBef>
              <a:spcAft>
                <a:spcPts val="0"/>
              </a:spcAft>
              <a:buSzPts val="2400"/>
              <a:buChar char="▫"/>
              <a:defRPr/>
            </a:lvl7pPr>
            <a:lvl8pPr marL="3657600" lvl="7" indent="-381000">
              <a:spcBef>
                <a:spcPts val="0"/>
              </a:spcBef>
              <a:spcAft>
                <a:spcPts val="0"/>
              </a:spcAft>
              <a:buSzPts val="2400"/>
              <a:buChar char="▫"/>
              <a:defRPr/>
            </a:lvl8pPr>
            <a:lvl9pPr marL="4114800" lvl="8" indent="-381000">
              <a:spcBef>
                <a:spcPts val="0"/>
              </a:spcBef>
              <a:spcAft>
                <a:spcPts val="0"/>
              </a:spcAft>
              <a:buSzPts val="2400"/>
              <a:buChar char="▫"/>
              <a:defRPr/>
            </a:lvl9pPr>
          </a:lstStyle>
          <a:p>
            <a:endParaRPr/>
          </a:p>
        </p:txBody>
      </p:sp>
      <p:sp>
        <p:nvSpPr>
          <p:cNvPr id="37" name="Google Shape;37;p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only curves">
  <p:cSld name="BLANK_2">
    <p:spTree>
      <p:nvGrpSpPr>
        <p:cNvPr id="1" name="Shape 76"/>
        <p:cNvGrpSpPr/>
        <p:nvPr/>
      </p:nvGrpSpPr>
      <p:grpSpPr>
        <a:xfrm>
          <a:off x="0" y="0"/>
          <a:ext cx="0" cy="0"/>
          <a:chOff x="0" y="0"/>
          <a:chExt cx="0" cy="0"/>
        </a:xfrm>
      </p:grpSpPr>
      <p:sp>
        <p:nvSpPr>
          <p:cNvPr id="77" name="Google Shape;77;p11"/>
          <p:cNvSpPr/>
          <p:nvPr/>
        </p:nvSpPr>
        <p:spPr>
          <a:xfrm>
            <a:off x="-25" y="0"/>
            <a:ext cx="9144762" cy="5144869"/>
          </a:xfrm>
          <a:custGeom>
            <a:avLst/>
            <a:gdLst/>
            <a:ahLst/>
            <a:cxnLst/>
            <a:rect l="l" t="t" r="r" b="b"/>
            <a:pathLst>
              <a:path w="3463925" h="1948814" extrusionOk="0">
                <a:moveTo>
                  <a:pt x="1413510" y="17145"/>
                </a:moveTo>
                <a:cubicBezTo>
                  <a:pt x="1419225" y="11430"/>
                  <a:pt x="1425575" y="5715"/>
                  <a:pt x="1431925" y="0"/>
                </a:cubicBezTo>
                <a:lnTo>
                  <a:pt x="1427480" y="0"/>
                </a:lnTo>
                <a:cubicBezTo>
                  <a:pt x="1343660" y="73025"/>
                  <a:pt x="1261110" y="173355"/>
                  <a:pt x="1177925" y="281305"/>
                </a:cubicBezTo>
                <a:cubicBezTo>
                  <a:pt x="758190" y="851535"/>
                  <a:pt x="725805" y="1256030"/>
                  <a:pt x="667385" y="1413510"/>
                </a:cubicBezTo>
                <a:cubicBezTo>
                  <a:pt x="607060" y="1603375"/>
                  <a:pt x="505460" y="1791335"/>
                  <a:pt x="392430" y="1948180"/>
                </a:cubicBezTo>
                <a:lnTo>
                  <a:pt x="394970" y="1948180"/>
                </a:lnTo>
                <a:cubicBezTo>
                  <a:pt x="405130" y="1938655"/>
                  <a:pt x="411480" y="1922780"/>
                  <a:pt x="421005" y="1911985"/>
                </a:cubicBezTo>
                <a:cubicBezTo>
                  <a:pt x="703580" y="1497330"/>
                  <a:pt x="688975" y="1271905"/>
                  <a:pt x="785495" y="1014095"/>
                </a:cubicBezTo>
                <a:cubicBezTo>
                  <a:pt x="916305" y="648335"/>
                  <a:pt x="1150620" y="271145"/>
                  <a:pt x="1413510" y="17145"/>
                </a:cubicBezTo>
                <a:close/>
                <a:moveTo>
                  <a:pt x="1920875" y="1196975"/>
                </a:moveTo>
                <a:cubicBezTo>
                  <a:pt x="2319655" y="975995"/>
                  <a:pt x="2611120" y="624840"/>
                  <a:pt x="2814955" y="190500"/>
                </a:cubicBezTo>
                <a:cubicBezTo>
                  <a:pt x="2827655" y="167005"/>
                  <a:pt x="2880360" y="45085"/>
                  <a:pt x="2897505" y="0"/>
                </a:cubicBezTo>
                <a:lnTo>
                  <a:pt x="2894330" y="0"/>
                </a:lnTo>
                <a:cubicBezTo>
                  <a:pt x="2717165" y="443865"/>
                  <a:pt x="2457450" y="840105"/>
                  <a:pt x="2059305" y="1108075"/>
                </a:cubicBezTo>
                <a:cubicBezTo>
                  <a:pt x="2020570" y="1134110"/>
                  <a:pt x="1981200" y="1158875"/>
                  <a:pt x="1940560" y="1181735"/>
                </a:cubicBezTo>
                <a:cubicBezTo>
                  <a:pt x="1545590" y="1394460"/>
                  <a:pt x="1271905" y="1689100"/>
                  <a:pt x="1103630" y="1944370"/>
                </a:cubicBezTo>
                <a:cubicBezTo>
                  <a:pt x="1102360" y="1945640"/>
                  <a:pt x="1101725" y="1946910"/>
                  <a:pt x="1101725" y="1947545"/>
                </a:cubicBezTo>
                <a:lnTo>
                  <a:pt x="1105535" y="1947545"/>
                </a:lnTo>
                <a:cubicBezTo>
                  <a:pt x="1106170" y="1946910"/>
                  <a:pt x="1106805" y="1945640"/>
                  <a:pt x="1107440" y="1944370"/>
                </a:cubicBezTo>
                <a:cubicBezTo>
                  <a:pt x="1276985" y="1691005"/>
                  <a:pt x="1529080" y="1414780"/>
                  <a:pt x="1920875" y="1196975"/>
                </a:cubicBezTo>
                <a:close/>
                <a:moveTo>
                  <a:pt x="1291590" y="6350"/>
                </a:moveTo>
                <a:cubicBezTo>
                  <a:pt x="1293495" y="3810"/>
                  <a:pt x="1295400" y="1905"/>
                  <a:pt x="1297305" y="0"/>
                </a:cubicBezTo>
                <a:lnTo>
                  <a:pt x="1287780" y="0"/>
                </a:lnTo>
                <a:cubicBezTo>
                  <a:pt x="1233805" y="55245"/>
                  <a:pt x="1109345" y="224155"/>
                  <a:pt x="1100455" y="238760"/>
                </a:cubicBezTo>
                <a:cubicBezTo>
                  <a:pt x="944880" y="461010"/>
                  <a:pt x="805180" y="720090"/>
                  <a:pt x="711835" y="982980"/>
                </a:cubicBezTo>
                <a:cubicBezTo>
                  <a:pt x="678180" y="1072515"/>
                  <a:pt x="664210" y="1144270"/>
                  <a:pt x="621665" y="1276985"/>
                </a:cubicBezTo>
                <a:cubicBezTo>
                  <a:pt x="513715" y="1597660"/>
                  <a:pt x="344170" y="1816100"/>
                  <a:pt x="239395" y="1930400"/>
                </a:cubicBezTo>
                <a:cubicBezTo>
                  <a:pt x="234950" y="1936750"/>
                  <a:pt x="229235" y="1940560"/>
                  <a:pt x="222885" y="1947545"/>
                </a:cubicBezTo>
                <a:lnTo>
                  <a:pt x="232410" y="1947545"/>
                </a:lnTo>
                <a:cubicBezTo>
                  <a:pt x="618490" y="1522730"/>
                  <a:pt x="638175" y="1179830"/>
                  <a:pt x="735965" y="935990"/>
                </a:cubicBezTo>
                <a:cubicBezTo>
                  <a:pt x="862965" y="599440"/>
                  <a:pt x="1068705" y="256540"/>
                  <a:pt x="1291590" y="6350"/>
                </a:cubicBezTo>
                <a:close/>
                <a:moveTo>
                  <a:pt x="1994535" y="0"/>
                </a:moveTo>
                <a:lnTo>
                  <a:pt x="1985645" y="0"/>
                </a:lnTo>
                <a:cubicBezTo>
                  <a:pt x="1681480" y="373380"/>
                  <a:pt x="1433195" y="822960"/>
                  <a:pt x="1155700" y="1283970"/>
                </a:cubicBezTo>
                <a:cubicBezTo>
                  <a:pt x="1024890" y="1506855"/>
                  <a:pt x="880110" y="1731010"/>
                  <a:pt x="740410" y="1928495"/>
                </a:cubicBezTo>
                <a:cubicBezTo>
                  <a:pt x="734060" y="1938020"/>
                  <a:pt x="730885" y="1941830"/>
                  <a:pt x="726440" y="1948180"/>
                </a:cubicBezTo>
                <a:lnTo>
                  <a:pt x="731520" y="1948180"/>
                </a:lnTo>
                <a:cubicBezTo>
                  <a:pt x="1170940" y="1356360"/>
                  <a:pt x="1524635" y="580390"/>
                  <a:pt x="1979930" y="17145"/>
                </a:cubicBezTo>
                <a:cubicBezTo>
                  <a:pt x="1984375" y="10795"/>
                  <a:pt x="1989455" y="5715"/>
                  <a:pt x="1994535" y="0"/>
                </a:cubicBezTo>
                <a:close/>
                <a:moveTo>
                  <a:pt x="1257935" y="324485"/>
                </a:moveTo>
                <a:cubicBezTo>
                  <a:pt x="1363980" y="191770"/>
                  <a:pt x="1476375" y="80010"/>
                  <a:pt x="1580515" y="0"/>
                </a:cubicBezTo>
                <a:lnTo>
                  <a:pt x="1574800" y="0"/>
                </a:lnTo>
                <a:cubicBezTo>
                  <a:pt x="1471295" y="79375"/>
                  <a:pt x="1360170" y="190500"/>
                  <a:pt x="1256030" y="321945"/>
                </a:cubicBezTo>
                <a:cubicBezTo>
                  <a:pt x="1015365" y="624840"/>
                  <a:pt x="842010" y="987425"/>
                  <a:pt x="768985" y="1343660"/>
                </a:cubicBezTo>
                <a:cubicBezTo>
                  <a:pt x="730885" y="1528445"/>
                  <a:pt x="666115" y="1706245"/>
                  <a:pt x="576580" y="1872615"/>
                </a:cubicBezTo>
                <a:cubicBezTo>
                  <a:pt x="562610" y="1898015"/>
                  <a:pt x="548640" y="1922780"/>
                  <a:pt x="533400" y="1947545"/>
                </a:cubicBezTo>
                <a:lnTo>
                  <a:pt x="537210" y="1947545"/>
                </a:lnTo>
                <a:cubicBezTo>
                  <a:pt x="551815" y="1923415"/>
                  <a:pt x="565785" y="1899285"/>
                  <a:pt x="579120" y="1874520"/>
                </a:cubicBezTo>
                <a:cubicBezTo>
                  <a:pt x="669290" y="1708150"/>
                  <a:pt x="734060" y="1529715"/>
                  <a:pt x="772160" y="1344295"/>
                </a:cubicBezTo>
                <a:cubicBezTo>
                  <a:pt x="844550" y="989330"/>
                  <a:pt x="1017270" y="626745"/>
                  <a:pt x="1257935" y="324485"/>
                </a:cubicBezTo>
                <a:close/>
                <a:moveTo>
                  <a:pt x="1598930" y="307975"/>
                </a:moveTo>
                <a:cubicBezTo>
                  <a:pt x="1688465" y="182880"/>
                  <a:pt x="1772920" y="79375"/>
                  <a:pt x="1850390" y="635"/>
                </a:cubicBezTo>
                <a:lnTo>
                  <a:pt x="1845310" y="635"/>
                </a:lnTo>
                <a:cubicBezTo>
                  <a:pt x="1769745" y="78740"/>
                  <a:pt x="1685925" y="180975"/>
                  <a:pt x="1596390" y="306070"/>
                </a:cubicBezTo>
                <a:cubicBezTo>
                  <a:pt x="1393190" y="589280"/>
                  <a:pt x="1184910" y="955675"/>
                  <a:pt x="1024255" y="1311275"/>
                </a:cubicBezTo>
                <a:cubicBezTo>
                  <a:pt x="908685" y="1568450"/>
                  <a:pt x="778510" y="1783715"/>
                  <a:pt x="665480" y="1948815"/>
                </a:cubicBezTo>
                <a:lnTo>
                  <a:pt x="669290" y="1948815"/>
                </a:lnTo>
                <a:cubicBezTo>
                  <a:pt x="782320" y="1783715"/>
                  <a:pt x="911225" y="1569085"/>
                  <a:pt x="1026795" y="1313180"/>
                </a:cubicBezTo>
                <a:cubicBezTo>
                  <a:pt x="1187450" y="956945"/>
                  <a:pt x="1395730" y="590550"/>
                  <a:pt x="1598930" y="307975"/>
                </a:cubicBezTo>
                <a:close/>
                <a:moveTo>
                  <a:pt x="2136140" y="0"/>
                </a:moveTo>
                <a:lnTo>
                  <a:pt x="2132965" y="0"/>
                </a:lnTo>
                <a:cubicBezTo>
                  <a:pt x="2118995" y="18415"/>
                  <a:pt x="2105660" y="37465"/>
                  <a:pt x="2091055" y="57785"/>
                </a:cubicBezTo>
                <a:cubicBezTo>
                  <a:pt x="2032000" y="141605"/>
                  <a:pt x="1967865" y="239395"/>
                  <a:pt x="1898650" y="347345"/>
                </a:cubicBezTo>
                <a:cubicBezTo>
                  <a:pt x="1722120" y="623570"/>
                  <a:pt x="1591945" y="835025"/>
                  <a:pt x="1414145" y="1089660"/>
                </a:cubicBezTo>
                <a:cubicBezTo>
                  <a:pt x="1203325" y="1386840"/>
                  <a:pt x="983615" y="1673860"/>
                  <a:pt x="793115" y="1947545"/>
                </a:cubicBezTo>
                <a:lnTo>
                  <a:pt x="793115" y="1947545"/>
                </a:lnTo>
                <a:cubicBezTo>
                  <a:pt x="956945" y="1732280"/>
                  <a:pt x="1104265" y="1514475"/>
                  <a:pt x="1282700" y="1278890"/>
                </a:cubicBezTo>
                <a:cubicBezTo>
                  <a:pt x="1608455" y="842645"/>
                  <a:pt x="1868170" y="374650"/>
                  <a:pt x="2136140" y="0"/>
                </a:cubicBezTo>
                <a:close/>
                <a:moveTo>
                  <a:pt x="1801495" y="1117600"/>
                </a:moveTo>
                <a:cubicBezTo>
                  <a:pt x="2167255" y="791210"/>
                  <a:pt x="2410460" y="352425"/>
                  <a:pt x="2586990" y="635"/>
                </a:cubicBezTo>
                <a:lnTo>
                  <a:pt x="2583815" y="635"/>
                </a:lnTo>
                <a:cubicBezTo>
                  <a:pt x="2582545" y="3175"/>
                  <a:pt x="2581910" y="5080"/>
                  <a:pt x="2580640" y="6985"/>
                </a:cubicBezTo>
                <a:cubicBezTo>
                  <a:pt x="2522855" y="120015"/>
                  <a:pt x="2452370" y="256540"/>
                  <a:pt x="2363470" y="406400"/>
                </a:cubicBezTo>
                <a:cubicBezTo>
                  <a:pt x="1903730" y="1162050"/>
                  <a:pt x="1669415" y="1159510"/>
                  <a:pt x="1307465" y="1546860"/>
                </a:cubicBezTo>
                <a:cubicBezTo>
                  <a:pt x="1191895" y="1668145"/>
                  <a:pt x="1069975" y="1812290"/>
                  <a:pt x="977900" y="1948815"/>
                </a:cubicBezTo>
                <a:lnTo>
                  <a:pt x="979170" y="1948815"/>
                </a:lnTo>
                <a:cubicBezTo>
                  <a:pt x="998220" y="1929765"/>
                  <a:pt x="1012190" y="1901190"/>
                  <a:pt x="1031240" y="1879600"/>
                </a:cubicBezTo>
                <a:cubicBezTo>
                  <a:pt x="1397635" y="1396365"/>
                  <a:pt x="1617345" y="1283335"/>
                  <a:pt x="1801495" y="1117600"/>
                </a:cubicBezTo>
                <a:close/>
                <a:moveTo>
                  <a:pt x="1793875" y="1215390"/>
                </a:moveTo>
                <a:cubicBezTo>
                  <a:pt x="2159635" y="979170"/>
                  <a:pt x="2433955" y="625475"/>
                  <a:pt x="2641600" y="213360"/>
                </a:cubicBezTo>
                <a:cubicBezTo>
                  <a:pt x="2654300" y="189230"/>
                  <a:pt x="2722245" y="50165"/>
                  <a:pt x="2743200" y="635"/>
                </a:cubicBezTo>
                <a:lnTo>
                  <a:pt x="2736215" y="635"/>
                </a:lnTo>
                <a:cubicBezTo>
                  <a:pt x="2528570" y="462915"/>
                  <a:pt x="2258695" y="888365"/>
                  <a:pt x="1835150" y="1179830"/>
                </a:cubicBezTo>
                <a:cubicBezTo>
                  <a:pt x="1460500" y="1417955"/>
                  <a:pt x="1215390" y="1689100"/>
                  <a:pt x="1036955" y="1948815"/>
                </a:cubicBezTo>
                <a:lnTo>
                  <a:pt x="1044575" y="1948815"/>
                </a:lnTo>
                <a:cubicBezTo>
                  <a:pt x="1049655" y="1941830"/>
                  <a:pt x="1053465" y="1936115"/>
                  <a:pt x="1059180" y="1927860"/>
                </a:cubicBezTo>
                <a:cubicBezTo>
                  <a:pt x="1226820" y="1690370"/>
                  <a:pt x="1459865" y="1431925"/>
                  <a:pt x="1793875" y="1215390"/>
                </a:cubicBezTo>
                <a:close/>
                <a:moveTo>
                  <a:pt x="1604645" y="1184275"/>
                </a:moveTo>
                <a:cubicBezTo>
                  <a:pt x="1973580" y="825500"/>
                  <a:pt x="2223135" y="372745"/>
                  <a:pt x="2435225" y="635"/>
                </a:cubicBezTo>
                <a:cubicBezTo>
                  <a:pt x="2435225" y="635"/>
                  <a:pt x="2435225" y="635"/>
                  <a:pt x="2435225" y="635"/>
                </a:cubicBezTo>
                <a:lnTo>
                  <a:pt x="2431415" y="635"/>
                </a:lnTo>
                <a:cubicBezTo>
                  <a:pt x="2160270" y="481330"/>
                  <a:pt x="1910080" y="904240"/>
                  <a:pt x="1536065" y="1244600"/>
                </a:cubicBezTo>
                <a:cubicBezTo>
                  <a:pt x="1283970" y="1476375"/>
                  <a:pt x="1062355" y="1734820"/>
                  <a:pt x="918845" y="1948815"/>
                </a:cubicBezTo>
                <a:lnTo>
                  <a:pt x="918845" y="1948815"/>
                </a:lnTo>
                <a:cubicBezTo>
                  <a:pt x="1144905" y="1640205"/>
                  <a:pt x="1324610" y="1439545"/>
                  <a:pt x="1604645" y="1184275"/>
                </a:cubicBezTo>
                <a:close/>
                <a:moveTo>
                  <a:pt x="2125980" y="254000"/>
                </a:moveTo>
                <a:cubicBezTo>
                  <a:pt x="2184400" y="158750"/>
                  <a:pt x="2237105" y="72390"/>
                  <a:pt x="2284730" y="0"/>
                </a:cubicBezTo>
                <a:lnTo>
                  <a:pt x="2280920" y="0"/>
                </a:lnTo>
                <a:cubicBezTo>
                  <a:pt x="2233295" y="72390"/>
                  <a:pt x="2181225" y="158115"/>
                  <a:pt x="2123440" y="252095"/>
                </a:cubicBezTo>
                <a:cubicBezTo>
                  <a:pt x="1936750" y="556895"/>
                  <a:pt x="1703705" y="936625"/>
                  <a:pt x="1407795" y="1260475"/>
                </a:cubicBezTo>
                <a:cubicBezTo>
                  <a:pt x="1191260" y="1497330"/>
                  <a:pt x="1006475" y="1737360"/>
                  <a:pt x="853440" y="1948180"/>
                </a:cubicBezTo>
                <a:lnTo>
                  <a:pt x="857885" y="1948180"/>
                </a:lnTo>
                <a:cubicBezTo>
                  <a:pt x="1010920" y="1737995"/>
                  <a:pt x="1195070" y="1499235"/>
                  <a:pt x="1410335" y="1263650"/>
                </a:cubicBezTo>
                <a:cubicBezTo>
                  <a:pt x="1706245" y="939165"/>
                  <a:pt x="1939290" y="559435"/>
                  <a:pt x="2125980" y="254000"/>
                </a:cubicBezTo>
                <a:close/>
                <a:moveTo>
                  <a:pt x="1708785" y="3810"/>
                </a:moveTo>
                <a:cubicBezTo>
                  <a:pt x="1710055" y="2540"/>
                  <a:pt x="1711325" y="1270"/>
                  <a:pt x="1712595" y="0"/>
                </a:cubicBezTo>
                <a:lnTo>
                  <a:pt x="1708150" y="0"/>
                </a:lnTo>
                <a:cubicBezTo>
                  <a:pt x="1397000" y="283845"/>
                  <a:pt x="1134745" y="717550"/>
                  <a:pt x="970280" y="1123950"/>
                </a:cubicBezTo>
                <a:cubicBezTo>
                  <a:pt x="934085" y="1212215"/>
                  <a:pt x="906145" y="1298575"/>
                  <a:pt x="876300" y="1388110"/>
                </a:cubicBezTo>
                <a:cubicBezTo>
                  <a:pt x="807720" y="1589405"/>
                  <a:pt x="705485" y="1778000"/>
                  <a:pt x="603250" y="1947545"/>
                </a:cubicBezTo>
                <a:lnTo>
                  <a:pt x="603250" y="1947545"/>
                </a:lnTo>
                <a:cubicBezTo>
                  <a:pt x="867410" y="1544955"/>
                  <a:pt x="878205" y="1326515"/>
                  <a:pt x="1018540" y="1017905"/>
                </a:cubicBezTo>
                <a:cubicBezTo>
                  <a:pt x="1181100" y="648970"/>
                  <a:pt x="1435100" y="252095"/>
                  <a:pt x="1708785" y="3810"/>
                </a:cubicBezTo>
                <a:close/>
                <a:moveTo>
                  <a:pt x="400685" y="0"/>
                </a:moveTo>
                <a:lnTo>
                  <a:pt x="397510" y="0"/>
                </a:lnTo>
                <a:cubicBezTo>
                  <a:pt x="395605" y="12065"/>
                  <a:pt x="393700" y="24765"/>
                  <a:pt x="391160" y="36830"/>
                </a:cubicBezTo>
                <a:cubicBezTo>
                  <a:pt x="384175" y="69215"/>
                  <a:pt x="374015" y="102870"/>
                  <a:pt x="360680" y="137795"/>
                </a:cubicBezTo>
                <a:cubicBezTo>
                  <a:pt x="314960" y="259080"/>
                  <a:pt x="239395" y="365125"/>
                  <a:pt x="158750" y="422910"/>
                </a:cubicBezTo>
                <a:cubicBezTo>
                  <a:pt x="114935" y="452755"/>
                  <a:pt x="41910" y="517525"/>
                  <a:pt x="635" y="558165"/>
                </a:cubicBezTo>
                <a:lnTo>
                  <a:pt x="635" y="562610"/>
                </a:lnTo>
                <a:cubicBezTo>
                  <a:pt x="102870" y="461645"/>
                  <a:pt x="164465" y="429260"/>
                  <a:pt x="214630" y="379095"/>
                </a:cubicBezTo>
                <a:cubicBezTo>
                  <a:pt x="305435" y="289560"/>
                  <a:pt x="384175" y="125730"/>
                  <a:pt x="400685" y="0"/>
                </a:cubicBezTo>
                <a:close/>
                <a:moveTo>
                  <a:pt x="516890" y="3175"/>
                </a:moveTo>
                <a:cubicBezTo>
                  <a:pt x="516890" y="1905"/>
                  <a:pt x="517525" y="635"/>
                  <a:pt x="517525" y="0"/>
                </a:cubicBezTo>
                <a:lnTo>
                  <a:pt x="514350" y="0"/>
                </a:lnTo>
                <a:cubicBezTo>
                  <a:pt x="514350" y="1270"/>
                  <a:pt x="514350" y="1905"/>
                  <a:pt x="513715" y="3175"/>
                </a:cubicBezTo>
                <a:cubicBezTo>
                  <a:pt x="476885" y="182880"/>
                  <a:pt x="352425" y="400685"/>
                  <a:pt x="235585" y="517525"/>
                </a:cubicBezTo>
                <a:cubicBezTo>
                  <a:pt x="147955" y="605155"/>
                  <a:pt x="78105" y="690880"/>
                  <a:pt x="635" y="775335"/>
                </a:cubicBezTo>
                <a:lnTo>
                  <a:pt x="635" y="780415"/>
                </a:lnTo>
                <a:cubicBezTo>
                  <a:pt x="67310" y="709295"/>
                  <a:pt x="132715" y="627380"/>
                  <a:pt x="204470" y="553720"/>
                </a:cubicBezTo>
                <a:cubicBezTo>
                  <a:pt x="344170" y="421005"/>
                  <a:pt x="474345" y="205105"/>
                  <a:pt x="516890" y="3175"/>
                </a:cubicBezTo>
                <a:close/>
                <a:moveTo>
                  <a:pt x="245110" y="146050"/>
                </a:moveTo>
                <a:cubicBezTo>
                  <a:pt x="266065" y="99060"/>
                  <a:pt x="280035" y="48260"/>
                  <a:pt x="285750" y="635"/>
                </a:cubicBezTo>
                <a:lnTo>
                  <a:pt x="282575" y="635"/>
                </a:lnTo>
                <a:cubicBezTo>
                  <a:pt x="276860" y="48260"/>
                  <a:pt x="263525" y="97790"/>
                  <a:pt x="242570" y="144780"/>
                </a:cubicBezTo>
                <a:cubicBezTo>
                  <a:pt x="202565" y="234315"/>
                  <a:pt x="144145" y="299720"/>
                  <a:pt x="77470" y="328930"/>
                </a:cubicBezTo>
                <a:cubicBezTo>
                  <a:pt x="48895" y="341630"/>
                  <a:pt x="23495" y="354965"/>
                  <a:pt x="0" y="368935"/>
                </a:cubicBezTo>
                <a:lnTo>
                  <a:pt x="0" y="372745"/>
                </a:lnTo>
                <a:cubicBezTo>
                  <a:pt x="23495" y="358775"/>
                  <a:pt x="49530" y="344805"/>
                  <a:pt x="78105" y="332105"/>
                </a:cubicBezTo>
                <a:cubicBezTo>
                  <a:pt x="146050" y="301625"/>
                  <a:pt x="205740" y="235585"/>
                  <a:pt x="245110" y="146050"/>
                </a:cubicBezTo>
                <a:close/>
                <a:moveTo>
                  <a:pt x="174625" y="0"/>
                </a:moveTo>
                <a:lnTo>
                  <a:pt x="168910" y="0"/>
                </a:lnTo>
                <a:cubicBezTo>
                  <a:pt x="156845" y="96520"/>
                  <a:pt x="102235" y="197485"/>
                  <a:pt x="13970" y="226060"/>
                </a:cubicBezTo>
                <a:cubicBezTo>
                  <a:pt x="10160" y="227965"/>
                  <a:pt x="5715" y="228600"/>
                  <a:pt x="635" y="229870"/>
                </a:cubicBezTo>
                <a:lnTo>
                  <a:pt x="635" y="237490"/>
                </a:lnTo>
                <a:cubicBezTo>
                  <a:pt x="97790" y="217805"/>
                  <a:pt x="169545" y="93980"/>
                  <a:pt x="174625" y="0"/>
                </a:cubicBezTo>
                <a:close/>
                <a:moveTo>
                  <a:pt x="62230" y="0"/>
                </a:moveTo>
                <a:lnTo>
                  <a:pt x="58420" y="0"/>
                </a:lnTo>
                <a:cubicBezTo>
                  <a:pt x="48260" y="43180"/>
                  <a:pt x="30480" y="81280"/>
                  <a:pt x="0" y="106680"/>
                </a:cubicBezTo>
                <a:lnTo>
                  <a:pt x="0" y="111125"/>
                </a:lnTo>
                <a:cubicBezTo>
                  <a:pt x="32385" y="85090"/>
                  <a:pt x="53975" y="42545"/>
                  <a:pt x="62230" y="0"/>
                </a:cubicBezTo>
                <a:close/>
                <a:moveTo>
                  <a:pt x="603885" y="1073150"/>
                </a:moveTo>
                <a:cubicBezTo>
                  <a:pt x="686435" y="803910"/>
                  <a:pt x="840105" y="486410"/>
                  <a:pt x="1026160" y="201295"/>
                </a:cubicBezTo>
                <a:cubicBezTo>
                  <a:pt x="1074420" y="127000"/>
                  <a:pt x="1122680" y="59055"/>
                  <a:pt x="1167765" y="0"/>
                </a:cubicBezTo>
                <a:lnTo>
                  <a:pt x="1163320" y="0"/>
                </a:lnTo>
                <a:cubicBezTo>
                  <a:pt x="1118870" y="58420"/>
                  <a:pt x="1071245" y="125095"/>
                  <a:pt x="1023620" y="198755"/>
                </a:cubicBezTo>
                <a:cubicBezTo>
                  <a:pt x="837565" y="483870"/>
                  <a:pt x="683895" y="802005"/>
                  <a:pt x="601345" y="1071880"/>
                </a:cubicBezTo>
                <a:cubicBezTo>
                  <a:pt x="537210" y="1281430"/>
                  <a:pt x="434975" y="1482090"/>
                  <a:pt x="306070" y="1652270"/>
                </a:cubicBezTo>
                <a:cubicBezTo>
                  <a:pt x="209550" y="1779905"/>
                  <a:pt x="100965" y="1885315"/>
                  <a:pt x="2540" y="1948180"/>
                </a:cubicBezTo>
                <a:lnTo>
                  <a:pt x="8890" y="1948180"/>
                </a:lnTo>
                <a:cubicBezTo>
                  <a:pt x="106045" y="1885315"/>
                  <a:pt x="213360" y="1780540"/>
                  <a:pt x="308610" y="1654810"/>
                </a:cubicBezTo>
                <a:cubicBezTo>
                  <a:pt x="437515" y="1483995"/>
                  <a:pt x="539750" y="1282700"/>
                  <a:pt x="603885" y="1073150"/>
                </a:cubicBezTo>
                <a:close/>
                <a:moveTo>
                  <a:pt x="206375" y="1377315"/>
                </a:moveTo>
                <a:cubicBezTo>
                  <a:pt x="423545" y="1107440"/>
                  <a:pt x="494665" y="864870"/>
                  <a:pt x="597535" y="654050"/>
                </a:cubicBezTo>
                <a:cubicBezTo>
                  <a:pt x="674370" y="478790"/>
                  <a:pt x="889635" y="86360"/>
                  <a:pt x="934720" y="0"/>
                </a:cubicBezTo>
                <a:lnTo>
                  <a:pt x="932815" y="0"/>
                </a:lnTo>
                <a:cubicBezTo>
                  <a:pt x="930275" y="4445"/>
                  <a:pt x="927100" y="10160"/>
                  <a:pt x="923290" y="17145"/>
                </a:cubicBezTo>
                <a:cubicBezTo>
                  <a:pt x="674370" y="462915"/>
                  <a:pt x="578485" y="688340"/>
                  <a:pt x="434975" y="1008380"/>
                </a:cubicBezTo>
                <a:cubicBezTo>
                  <a:pt x="334010" y="1214755"/>
                  <a:pt x="175260" y="1449705"/>
                  <a:pt x="635" y="1575435"/>
                </a:cubicBezTo>
                <a:lnTo>
                  <a:pt x="635" y="1579880"/>
                </a:lnTo>
                <a:cubicBezTo>
                  <a:pt x="66675" y="1532890"/>
                  <a:pt x="136525" y="1464310"/>
                  <a:pt x="206375" y="1377315"/>
                </a:cubicBezTo>
                <a:close/>
                <a:moveTo>
                  <a:pt x="497840" y="1109345"/>
                </a:moveTo>
                <a:cubicBezTo>
                  <a:pt x="515620" y="1069340"/>
                  <a:pt x="531495" y="1028700"/>
                  <a:pt x="546100" y="987425"/>
                </a:cubicBezTo>
                <a:cubicBezTo>
                  <a:pt x="646430" y="700405"/>
                  <a:pt x="849630" y="303530"/>
                  <a:pt x="1048385" y="0"/>
                </a:cubicBezTo>
                <a:lnTo>
                  <a:pt x="1044575" y="0"/>
                </a:lnTo>
                <a:cubicBezTo>
                  <a:pt x="1012825" y="48895"/>
                  <a:pt x="980440" y="100330"/>
                  <a:pt x="946150" y="156845"/>
                </a:cubicBezTo>
                <a:cubicBezTo>
                  <a:pt x="673100" y="619760"/>
                  <a:pt x="627380" y="776605"/>
                  <a:pt x="487045" y="1123950"/>
                </a:cubicBezTo>
                <a:cubicBezTo>
                  <a:pt x="384810" y="1356360"/>
                  <a:pt x="200660" y="1626870"/>
                  <a:pt x="0" y="1761490"/>
                </a:cubicBezTo>
                <a:lnTo>
                  <a:pt x="0" y="1765935"/>
                </a:lnTo>
                <a:cubicBezTo>
                  <a:pt x="208280" y="1626870"/>
                  <a:pt x="393700" y="1349375"/>
                  <a:pt x="497840" y="1109345"/>
                </a:cubicBezTo>
                <a:close/>
                <a:moveTo>
                  <a:pt x="436245" y="798195"/>
                </a:moveTo>
                <a:cubicBezTo>
                  <a:pt x="623570" y="421640"/>
                  <a:pt x="748030" y="169545"/>
                  <a:pt x="830580" y="0"/>
                </a:cubicBezTo>
                <a:lnTo>
                  <a:pt x="826770" y="0"/>
                </a:lnTo>
                <a:cubicBezTo>
                  <a:pt x="717550" y="224790"/>
                  <a:pt x="568960" y="525145"/>
                  <a:pt x="433705" y="796290"/>
                </a:cubicBezTo>
                <a:cubicBezTo>
                  <a:pt x="327660" y="1009650"/>
                  <a:pt x="201295" y="1194435"/>
                  <a:pt x="78740" y="1317625"/>
                </a:cubicBezTo>
                <a:cubicBezTo>
                  <a:pt x="52070" y="1344295"/>
                  <a:pt x="26035" y="1367790"/>
                  <a:pt x="635" y="1386840"/>
                </a:cubicBezTo>
                <a:lnTo>
                  <a:pt x="635" y="1391285"/>
                </a:lnTo>
                <a:cubicBezTo>
                  <a:pt x="26670" y="1371600"/>
                  <a:pt x="53340" y="1348105"/>
                  <a:pt x="80645" y="1320165"/>
                </a:cubicBezTo>
                <a:cubicBezTo>
                  <a:pt x="203200" y="1197610"/>
                  <a:pt x="329565" y="1011555"/>
                  <a:pt x="436245" y="798195"/>
                </a:cubicBezTo>
                <a:close/>
                <a:moveTo>
                  <a:pt x="263525" y="674370"/>
                </a:moveTo>
                <a:cubicBezTo>
                  <a:pt x="392430" y="514985"/>
                  <a:pt x="523240" y="264795"/>
                  <a:pt x="617220" y="635"/>
                </a:cubicBezTo>
                <a:lnTo>
                  <a:pt x="614680" y="635"/>
                </a:lnTo>
                <a:cubicBezTo>
                  <a:pt x="612775" y="6350"/>
                  <a:pt x="611505" y="12700"/>
                  <a:pt x="608965" y="17145"/>
                </a:cubicBezTo>
                <a:cubicBezTo>
                  <a:pt x="494030" y="314325"/>
                  <a:pt x="389255" y="514350"/>
                  <a:pt x="236855" y="704215"/>
                </a:cubicBezTo>
                <a:cubicBezTo>
                  <a:pt x="143510" y="829945"/>
                  <a:pt x="73025" y="915035"/>
                  <a:pt x="635" y="991235"/>
                </a:cubicBezTo>
                <a:lnTo>
                  <a:pt x="635" y="995680"/>
                </a:lnTo>
                <a:cubicBezTo>
                  <a:pt x="80645" y="919480"/>
                  <a:pt x="170815" y="795020"/>
                  <a:pt x="263525" y="674370"/>
                </a:cubicBezTo>
                <a:close/>
                <a:moveTo>
                  <a:pt x="727075" y="0"/>
                </a:moveTo>
                <a:lnTo>
                  <a:pt x="720090" y="0"/>
                </a:lnTo>
                <a:cubicBezTo>
                  <a:pt x="517525" y="471170"/>
                  <a:pt x="283845" y="921385"/>
                  <a:pt x="635" y="1192530"/>
                </a:cubicBezTo>
                <a:lnTo>
                  <a:pt x="635" y="1200785"/>
                </a:lnTo>
                <a:cubicBezTo>
                  <a:pt x="13335" y="1189990"/>
                  <a:pt x="26670" y="1177925"/>
                  <a:pt x="40005" y="1164590"/>
                </a:cubicBezTo>
                <a:cubicBezTo>
                  <a:pt x="309880" y="889000"/>
                  <a:pt x="542925" y="431165"/>
                  <a:pt x="727075" y="0"/>
                </a:cubicBezTo>
                <a:close/>
                <a:moveTo>
                  <a:pt x="2894330" y="1308735"/>
                </a:moveTo>
                <a:cubicBezTo>
                  <a:pt x="2820035" y="1350010"/>
                  <a:pt x="2733675" y="1386840"/>
                  <a:pt x="2660015" y="1428750"/>
                </a:cubicBezTo>
                <a:cubicBezTo>
                  <a:pt x="2443480" y="1551940"/>
                  <a:pt x="2284095" y="1712595"/>
                  <a:pt x="2189480" y="1929130"/>
                </a:cubicBezTo>
                <a:cubicBezTo>
                  <a:pt x="2186940" y="1936115"/>
                  <a:pt x="2183130" y="1942465"/>
                  <a:pt x="2181225" y="1948180"/>
                </a:cubicBezTo>
                <a:lnTo>
                  <a:pt x="2184400" y="1948180"/>
                </a:lnTo>
                <a:cubicBezTo>
                  <a:pt x="2216150" y="1877060"/>
                  <a:pt x="2252345" y="1807210"/>
                  <a:pt x="2299970" y="1743710"/>
                </a:cubicBezTo>
                <a:cubicBezTo>
                  <a:pt x="2520315" y="1452880"/>
                  <a:pt x="2752725" y="1401445"/>
                  <a:pt x="2964815" y="1273810"/>
                </a:cubicBezTo>
                <a:cubicBezTo>
                  <a:pt x="3159125" y="1159510"/>
                  <a:pt x="3324860" y="1028065"/>
                  <a:pt x="3463290" y="847725"/>
                </a:cubicBezTo>
                <a:lnTo>
                  <a:pt x="3463290" y="842645"/>
                </a:lnTo>
                <a:cubicBezTo>
                  <a:pt x="3460750" y="846455"/>
                  <a:pt x="3458210" y="849630"/>
                  <a:pt x="3457575" y="850265"/>
                </a:cubicBezTo>
                <a:cubicBezTo>
                  <a:pt x="3300730" y="1050290"/>
                  <a:pt x="3121025" y="1183640"/>
                  <a:pt x="2894330" y="1308735"/>
                </a:cubicBezTo>
                <a:close/>
                <a:moveTo>
                  <a:pt x="3194050" y="955675"/>
                </a:moveTo>
                <a:cubicBezTo>
                  <a:pt x="3044190" y="1083945"/>
                  <a:pt x="2855595" y="1193165"/>
                  <a:pt x="2631440" y="1281430"/>
                </a:cubicBezTo>
                <a:cubicBezTo>
                  <a:pt x="2399030" y="1372235"/>
                  <a:pt x="2209165" y="1498600"/>
                  <a:pt x="2067560" y="1656080"/>
                </a:cubicBezTo>
                <a:cubicBezTo>
                  <a:pt x="1988820" y="1743710"/>
                  <a:pt x="1924685" y="1841500"/>
                  <a:pt x="1876425" y="1947545"/>
                </a:cubicBezTo>
                <a:lnTo>
                  <a:pt x="1883410" y="1947545"/>
                </a:lnTo>
                <a:cubicBezTo>
                  <a:pt x="1931670" y="1843405"/>
                  <a:pt x="1994535" y="1747520"/>
                  <a:pt x="2072005" y="1661160"/>
                </a:cubicBezTo>
                <a:cubicBezTo>
                  <a:pt x="2386965" y="1323340"/>
                  <a:pt x="2643505" y="1318895"/>
                  <a:pt x="2943225" y="1139825"/>
                </a:cubicBezTo>
                <a:cubicBezTo>
                  <a:pt x="3143885" y="1024255"/>
                  <a:pt x="3329940" y="866775"/>
                  <a:pt x="3459480" y="660400"/>
                </a:cubicBezTo>
                <a:cubicBezTo>
                  <a:pt x="3460750" y="658495"/>
                  <a:pt x="3462020" y="656590"/>
                  <a:pt x="3463290" y="654685"/>
                </a:cubicBezTo>
                <a:lnTo>
                  <a:pt x="3463290" y="641350"/>
                </a:lnTo>
                <a:cubicBezTo>
                  <a:pt x="3392805" y="757555"/>
                  <a:pt x="3302635" y="862330"/>
                  <a:pt x="3194050" y="955675"/>
                </a:cubicBezTo>
                <a:close/>
                <a:moveTo>
                  <a:pt x="2715895" y="1346200"/>
                </a:moveTo>
                <a:cubicBezTo>
                  <a:pt x="2506980" y="1438275"/>
                  <a:pt x="2339975" y="1562100"/>
                  <a:pt x="2219960" y="1713865"/>
                </a:cubicBezTo>
                <a:cubicBezTo>
                  <a:pt x="2162810" y="1786255"/>
                  <a:pt x="2116455" y="1864360"/>
                  <a:pt x="2080260" y="1948180"/>
                </a:cubicBezTo>
                <a:lnTo>
                  <a:pt x="2083435" y="1948180"/>
                </a:lnTo>
                <a:cubicBezTo>
                  <a:pt x="2118995" y="1864995"/>
                  <a:pt x="2165350" y="1787525"/>
                  <a:pt x="2221865" y="1715770"/>
                </a:cubicBezTo>
                <a:cubicBezTo>
                  <a:pt x="2442845" y="1437005"/>
                  <a:pt x="2720975" y="1358265"/>
                  <a:pt x="2891790" y="1263650"/>
                </a:cubicBezTo>
                <a:cubicBezTo>
                  <a:pt x="3129280" y="1137285"/>
                  <a:pt x="3352165" y="954405"/>
                  <a:pt x="3462655" y="779145"/>
                </a:cubicBezTo>
                <a:lnTo>
                  <a:pt x="3462655" y="777875"/>
                </a:lnTo>
                <a:cubicBezTo>
                  <a:pt x="3298825" y="1009015"/>
                  <a:pt x="3053080" y="1195705"/>
                  <a:pt x="2715895" y="1346200"/>
                </a:cubicBezTo>
                <a:close/>
                <a:moveTo>
                  <a:pt x="2589530" y="1351915"/>
                </a:moveTo>
                <a:cubicBezTo>
                  <a:pt x="2318385" y="1482090"/>
                  <a:pt x="2115185" y="1664970"/>
                  <a:pt x="1991995" y="1920240"/>
                </a:cubicBezTo>
                <a:cubicBezTo>
                  <a:pt x="1988820" y="1927860"/>
                  <a:pt x="1981835" y="1940560"/>
                  <a:pt x="1979295" y="1947545"/>
                </a:cubicBezTo>
                <a:lnTo>
                  <a:pt x="1982470" y="1947545"/>
                </a:lnTo>
                <a:cubicBezTo>
                  <a:pt x="2026285" y="1854835"/>
                  <a:pt x="2077720" y="1766570"/>
                  <a:pt x="2146300" y="1687830"/>
                </a:cubicBezTo>
                <a:cubicBezTo>
                  <a:pt x="2407920" y="1386205"/>
                  <a:pt x="2667635" y="1337945"/>
                  <a:pt x="2880995" y="1220470"/>
                </a:cubicBezTo>
                <a:cubicBezTo>
                  <a:pt x="3113405" y="1095375"/>
                  <a:pt x="3306445" y="946150"/>
                  <a:pt x="3456940" y="726440"/>
                </a:cubicBezTo>
                <a:cubicBezTo>
                  <a:pt x="3458845" y="723265"/>
                  <a:pt x="3460750" y="720725"/>
                  <a:pt x="3462655" y="717550"/>
                </a:cubicBezTo>
                <a:lnTo>
                  <a:pt x="3462655" y="711200"/>
                </a:lnTo>
                <a:cubicBezTo>
                  <a:pt x="3257550" y="1020445"/>
                  <a:pt x="2964815" y="1195070"/>
                  <a:pt x="2589530" y="1351915"/>
                </a:cubicBezTo>
                <a:close/>
                <a:moveTo>
                  <a:pt x="2849245" y="1438275"/>
                </a:moveTo>
                <a:cubicBezTo>
                  <a:pt x="2675255" y="1532255"/>
                  <a:pt x="2541905" y="1652905"/>
                  <a:pt x="2453640" y="1796415"/>
                </a:cubicBezTo>
                <a:cubicBezTo>
                  <a:pt x="2423795" y="1844675"/>
                  <a:pt x="2399030" y="1894840"/>
                  <a:pt x="2379345" y="1948180"/>
                </a:cubicBezTo>
                <a:lnTo>
                  <a:pt x="2386330" y="1948180"/>
                </a:lnTo>
                <a:cubicBezTo>
                  <a:pt x="2406015" y="1896745"/>
                  <a:pt x="2430145" y="1847215"/>
                  <a:pt x="2458720" y="1800860"/>
                </a:cubicBezTo>
                <a:cubicBezTo>
                  <a:pt x="2546985" y="1657985"/>
                  <a:pt x="2679065" y="1538605"/>
                  <a:pt x="2851785" y="1445260"/>
                </a:cubicBezTo>
                <a:cubicBezTo>
                  <a:pt x="3115310" y="1301750"/>
                  <a:pt x="3314700" y="1149350"/>
                  <a:pt x="3463290" y="977265"/>
                </a:cubicBezTo>
                <a:lnTo>
                  <a:pt x="3463290" y="967105"/>
                </a:lnTo>
                <a:cubicBezTo>
                  <a:pt x="3314700" y="1139825"/>
                  <a:pt x="3114675" y="1293495"/>
                  <a:pt x="2849245" y="1438275"/>
                </a:cubicBezTo>
                <a:close/>
                <a:moveTo>
                  <a:pt x="2911475" y="1351280"/>
                </a:moveTo>
                <a:cubicBezTo>
                  <a:pt x="2842895" y="1390650"/>
                  <a:pt x="2765425" y="1425575"/>
                  <a:pt x="2700020" y="1466215"/>
                </a:cubicBezTo>
                <a:cubicBezTo>
                  <a:pt x="2503805" y="1587500"/>
                  <a:pt x="2362200" y="1743075"/>
                  <a:pt x="2280920" y="1947545"/>
                </a:cubicBezTo>
                <a:lnTo>
                  <a:pt x="2284730" y="1947545"/>
                </a:lnTo>
                <a:cubicBezTo>
                  <a:pt x="2288540" y="1940560"/>
                  <a:pt x="2291080" y="1928495"/>
                  <a:pt x="2294255" y="1923415"/>
                </a:cubicBezTo>
                <a:cubicBezTo>
                  <a:pt x="2395220" y="1692910"/>
                  <a:pt x="2565400" y="1534160"/>
                  <a:pt x="2804795" y="1411605"/>
                </a:cubicBezTo>
                <a:cubicBezTo>
                  <a:pt x="3068320" y="1278255"/>
                  <a:pt x="3319780" y="1098550"/>
                  <a:pt x="3462655" y="908050"/>
                </a:cubicBezTo>
                <a:lnTo>
                  <a:pt x="3462655" y="905510"/>
                </a:lnTo>
                <a:cubicBezTo>
                  <a:pt x="3451225" y="918210"/>
                  <a:pt x="3438525" y="937260"/>
                  <a:pt x="3425825" y="949960"/>
                </a:cubicBezTo>
                <a:cubicBezTo>
                  <a:pt x="3274060" y="1120140"/>
                  <a:pt x="3119120" y="1233170"/>
                  <a:pt x="2911475" y="1351280"/>
                </a:cubicBezTo>
                <a:close/>
                <a:moveTo>
                  <a:pt x="2830830" y="1511935"/>
                </a:moveTo>
                <a:cubicBezTo>
                  <a:pt x="2671445" y="1620520"/>
                  <a:pt x="2561590" y="1746250"/>
                  <a:pt x="2493010" y="1912620"/>
                </a:cubicBezTo>
                <a:cubicBezTo>
                  <a:pt x="2490470" y="1920875"/>
                  <a:pt x="2481580" y="1939290"/>
                  <a:pt x="2479675" y="1947545"/>
                </a:cubicBezTo>
                <a:lnTo>
                  <a:pt x="2482850" y="1947545"/>
                </a:lnTo>
                <a:cubicBezTo>
                  <a:pt x="2559050" y="1744980"/>
                  <a:pt x="2692400" y="1594485"/>
                  <a:pt x="2898140" y="1473835"/>
                </a:cubicBezTo>
                <a:cubicBezTo>
                  <a:pt x="3140075" y="1329055"/>
                  <a:pt x="3329305" y="1191895"/>
                  <a:pt x="3463290" y="1033145"/>
                </a:cubicBezTo>
                <a:lnTo>
                  <a:pt x="3463290" y="1032510"/>
                </a:lnTo>
                <a:cubicBezTo>
                  <a:pt x="3272790" y="1235075"/>
                  <a:pt x="3114675" y="1339215"/>
                  <a:pt x="2830830" y="1511935"/>
                </a:cubicBezTo>
                <a:close/>
                <a:moveTo>
                  <a:pt x="3092450" y="842010"/>
                </a:moveTo>
                <a:cubicBezTo>
                  <a:pt x="2734310" y="1120775"/>
                  <a:pt x="2454275" y="1137920"/>
                  <a:pt x="2193925" y="1266825"/>
                </a:cubicBezTo>
                <a:cubicBezTo>
                  <a:pt x="1924685" y="1395730"/>
                  <a:pt x="1703070" y="1570990"/>
                  <a:pt x="1538605" y="1824355"/>
                </a:cubicBezTo>
                <a:cubicBezTo>
                  <a:pt x="1527810" y="1837690"/>
                  <a:pt x="1477645" y="1927225"/>
                  <a:pt x="1468120" y="1948180"/>
                </a:cubicBezTo>
                <a:lnTo>
                  <a:pt x="1470025" y="1948180"/>
                </a:lnTo>
                <a:cubicBezTo>
                  <a:pt x="1471295" y="1946275"/>
                  <a:pt x="1473200" y="1943100"/>
                  <a:pt x="1475740" y="1939290"/>
                </a:cubicBezTo>
                <a:cubicBezTo>
                  <a:pt x="1830705" y="1267460"/>
                  <a:pt x="2517140" y="1172845"/>
                  <a:pt x="2701290" y="1076960"/>
                </a:cubicBezTo>
                <a:cubicBezTo>
                  <a:pt x="3022600" y="937895"/>
                  <a:pt x="3309620" y="717550"/>
                  <a:pt x="3452495" y="387985"/>
                </a:cubicBezTo>
                <a:cubicBezTo>
                  <a:pt x="3455670" y="379730"/>
                  <a:pt x="3459480" y="371475"/>
                  <a:pt x="3463290" y="363220"/>
                </a:cubicBezTo>
                <a:lnTo>
                  <a:pt x="3463290" y="353060"/>
                </a:lnTo>
                <a:cubicBezTo>
                  <a:pt x="3387725" y="542925"/>
                  <a:pt x="3261995" y="706755"/>
                  <a:pt x="3092450" y="842010"/>
                </a:cubicBezTo>
                <a:close/>
                <a:moveTo>
                  <a:pt x="3092450" y="789305"/>
                </a:moveTo>
                <a:cubicBezTo>
                  <a:pt x="2860675" y="978535"/>
                  <a:pt x="2627630" y="1064895"/>
                  <a:pt x="2321560" y="1160780"/>
                </a:cubicBezTo>
                <a:cubicBezTo>
                  <a:pt x="2162810" y="1216660"/>
                  <a:pt x="2019935" y="1286510"/>
                  <a:pt x="1892300" y="1369060"/>
                </a:cubicBezTo>
                <a:cubicBezTo>
                  <a:pt x="1678305" y="1506855"/>
                  <a:pt x="1488440" y="1701800"/>
                  <a:pt x="1364615" y="1938020"/>
                </a:cubicBezTo>
                <a:cubicBezTo>
                  <a:pt x="1360170" y="1944370"/>
                  <a:pt x="1360170" y="1945640"/>
                  <a:pt x="1359535" y="1948180"/>
                </a:cubicBezTo>
                <a:lnTo>
                  <a:pt x="1367155" y="1948180"/>
                </a:lnTo>
                <a:cubicBezTo>
                  <a:pt x="1367790" y="1947545"/>
                  <a:pt x="1367790" y="1946910"/>
                  <a:pt x="1368425" y="1945640"/>
                </a:cubicBezTo>
                <a:cubicBezTo>
                  <a:pt x="1590675" y="1526540"/>
                  <a:pt x="1970405" y="1271905"/>
                  <a:pt x="2434590" y="1131570"/>
                </a:cubicBezTo>
                <a:cubicBezTo>
                  <a:pt x="2557780" y="1094105"/>
                  <a:pt x="2668905" y="1050925"/>
                  <a:pt x="2772410" y="1000760"/>
                </a:cubicBezTo>
                <a:cubicBezTo>
                  <a:pt x="3077845" y="853440"/>
                  <a:pt x="3347085" y="617220"/>
                  <a:pt x="3462020" y="280670"/>
                </a:cubicBezTo>
                <a:cubicBezTo>
                  <a:pt x="3462655" y="279400"/>
                  <a:pt x="3463290" y="278130"/>
                  <a:pt x="3463290" y="276860"/>
                </a:cubicBezTo>
                <a:lnTo>
                  <a:pt x="3463290" y="255905"/>
                </a:lnTo>
                <a:cubicBezTo>
                  <a:pt x="3397885" y="462280"/>
                  <a:pt x="3269615" y="643890"/>
                  <a:pt x="3092450" y="789305"/>
                </a:cubicBezTo>
                <a:close/>
                <a:moveTo>
                  <a:pt x="2452370" y="1257935"/>
                </a:moveTo>
                <a:cubicBezTo>
                  <a:pt x="2113915" y="1397000"/>
                  <a:pt x="1852295" y="1606550"/>
                  <a:pt x="1689735" y="1915160"/>
                </a:cubicBezTo>
                <a:cubicBezTo>
                  <a:pt x="1685290" y="1925320"/>
                  <a:pt x="1675765" y="1940560"/>
                  <a:pt x="1672590" y="1948180"/>
                </a:cubicBezTo>
                <a:lnTo>
                  <a:pt x="1675765" y="1948180"/>
                </a:lnTo>
                <a:cubicBezTo>
                  <a:pt x="1742440" y="1818640"/>
                  <a:pt x="1816735" y="1708785"/>
                  <a:pt x="1920875" y="1605280"/>
                </a:cubicBezTo>
                <a:cubicBezTo>
                  <a:pt x="2224405" y="1299210"/>
                  <a:pt x="2576195" y="1230630"/>
                  <a:pt x="2763520" y="1138555"/>
                </a:cubicBezTo>
                <a:cubicBezTo>
                  <a:pt x="3079750" y="993775"/>
                  <a:pt x="3346450" y="762635"/>
                  <a:pt x="3462655" y="508635"/>
                </a:cubicBezTo>
                <a:lnTo>
                  <a:pt x="3462655" y="506095"/>
                </a:lnTo>
                <a:cubicBezTo>
                  <a:pt x="3271520" y="876300"/>
                  <a:pt x="2934970" y="1090930"/>
                  <a:pt x="2452370" y="1257935"/>
                </a:cubicBezTo>
                <a:close/>
                <a:moveTo>
                  <a:pt x="2446655" y="1211580"/>
                </a:moveTo>
                <a:cubicBezTo>
                  <a:pt x="2065020" y="1353185"/>
                  <a:pt x="1770380" y="1576705"/>
                  <a:pt x="1588770" y="1913255"/>
                </a:cubicBezTo>
                <a:cubicBezTo>
                  <a:pt x="1583690" y="1924050"/>
                  <a:pt x="1574165" y="1939925"/>
                  <a:pt x="1570990" y="1948180"/>
                </a:cubicBezTo>
                <a:lnTo>
                  <a:pt x="1574165" y="1948180"/>
                </a:lnTo>
                <a:cubicBezTo>
                  <a:pt x="1648460" y="1807210"/>
                  <a:pt x="1732280" y="1688465"/>
                  <a:pt x="1848485" y="1577340"/>
                </a:cubicBezTo>
                <a:cubicBezTo>
                  <a:pt x="2176780" y="1261745"/>
                  <a:pt x="2543175" y="1199515"/>
                  <a:pt x="2741930" y="1103630"/>
                </a:cubicBezTo>
                <a:cubicBezTo>
                  <a:pt x="3074035" y="955040"/>
                  <a:pt x="3350260" y="712470"/>
                  <a:pt x="3463925" y="434340"/>
                </a:cubicBezTo>
                <a:lnTo>
                  <a:pt x="3463925" y="431800"/>
                </a:lnTo>
                <a:cubicBezTo>
                  <a:pt x="3290570" y="808990"/>
                  <a:pt x="2941320" y="1052830"/>
                  <a:pt x="2446655" y="1211580"/>
                </a:cubicBezTo>
                <a:close/>
                <a:moveTo>
                  <a:pt x="2670810" y="1221105"/>
                </a:moveTo>
                <a:cubicBezTo>
                  <a:pt x="2272030" y="1363980"/>
                  <a:pt x="1975485" y="1563370"/>
                  <a:pt x="1794510" y="1910715"/>
                </a:cubicBezTo>
                <a:cubicBezTo>
                  <a:pt x="1789430" y="1922145"/>
                  <a:pt x="1778635" y="1939925"/>
                  <a:pt x="1775460" y="1948180"/>
                </a:cubicBezTo>
                <a:lnTo>
                  <a:pt x="1778635" y="1948180"/>
                </a:lnTo>
                <a:cubicBezTo>
                  <a:pt x="1837690" y="1830705"/>
                  <a:pt x="1903730" y="1728470"/>
                  <a:pt x="1995170" y="1632585"/>
                </a:cubicBezTo>
                <a:cubicBezTo>
                  <a:pt x="2308860" y="1311910"/>
                  <a:pt x="2590165" y="1278255"/>
                  <a:pt x="2829560" y="1152525"/>
                </a:cubicBezTo>
                <a:cubicBezTo>
                  <a:pt x="3082925" y="1025525"/>
                  <a:pt x="3308985" y="847725"/>
                  <a:pt x="3456305" y="596265"/>
                </a:cubicBezTo>
                <a:cubicBezTo>
                  <a:pt x="3458210" y="591820"/>
                  <a:pt x="3460750" y="588010"/>
                  <a:pt x="3463925" y="584200"/>
                </a:cubicBezTo>
                <a:lnTo>
                  <a:pt x="3463925" y="576580"/>
                </a:lnTo>
                <a:cubicBezTo>
                  <a:pt x="3288030" y="885190"/>
                  <a:pt x="3005455" y="1082040"/>
                  <a:pt x="2670810" y="1221105"/>
                </a:cubicBezTo>
                <a:close/>
                <a:moveTo>
                  <a:pt x="2653030" y="979805"/>
                </a:moveTo>
                <a:cubicBezTo>
                  <a:pt x="3046730" y="778510"/>
                  <a:pt x="3376930" y="434975"/>
                  <a:pt x="3381375" y="635"/>
                </a:cubicBezTo>
                <a:lnTo>
                  <a:pt x="3380740" y="635"/>
                </a:lnTo>
                <a:cubicBezTo>
                  <a:pt x="3360420" y="441325"/>
                  <a:pt x="3065145" y="752475"/>
                  <a:pt x="2687320" y="957580"/>
                </a:cubicBezTo>
                <a:cubicBezTo>
                  <a:pt x="2514600" y="1056640"/>
                  <a:pt x="2291080" y="1122045"/>
                  <a:pt x="2115185" y="1214120"/>
                </a:cubicBezTo>
                <a:cubicBezTo>
                  <a:pt x="1834515" y="1356995"/>
                  <a:pt x="1593215" y="1546225"/>
                  <a:pt x="1405255" y="1804670"/>
                </a:cubicBezTo>
                <a:cubicBezTo>
                  <a:pt x="1391920" y="1819910"/>
                  <a:pt x="1323975" y="1925320"/>
                  <a:pt x="1311910" y="1948180"/>
                </a:cubicBezTo>
                <a:lnTo>
                  <a:pt x="1313815" y="1948180"/>
                </a:lnTo>
                <a:cubicBezTo>
                  <a:pt x="1315085" y="1946275"/>
                  <a:pt x="1316990" y="1943735"/>
                  <a:pt x="1319530" y="1940560"/>
                </a:cubicBezTo>
                <a:cubicBezTo>
                  <a:pt x="1744980" y="1236980"/>
                  <a:pt x="2419350" y="1118870"/>
                  <a:pt x="2653030" y="979805"/>
                </a:cubicBezTo>
                <a:close/>
                <a:moveTo>
                  <a:pt x="3430270" y="1948180"/>
                </a:moveTo>
                <a:cubicBezTo>
                  <a:pt x="3441700" y="1941195"/>
                  <a:pt x="3452495" y="1934845"/>
                  <a:pt x="3463290" y="1928495"/>
                </a:cubicBezTo>
                <a:lnTo>
                  <a:pt x="3463290" y="1919605"/>
                </a:lnTo>
                <a:cubicBezTo>
                  <a:pt x="3448050" y="1928495"/>
                  <a:pt x="3432175" y="1938020"/>
                  <a:pt x="3416300" y="1947545"/>
                </a:cubicBezTo>
                <a:lnTo>
                  <a:pt x="3430270" y="1947545"/>
                </a:lnTo>
                <a:close/>
                <a:moveTo>
                  <a:pt x="3275330" y="1948180"/>
                </a:moveTo>
                <a:lnTo>
                  <a:pt x="3280410" y="1948180"/>
                </a:lnTo>
                <a:cubicBezTo>
                  <a:pt x="3347085" y="1892300"/>
                  <a:pt x="3436620" y="1847850"/>
                  <a:pt x="3462655" y="1828165"/>
                </a:cubicBezTo>
                <a:lnTo>
                  <a:pt x="3462655" y="1823720"/>
                </a:lnTo>
                <a:cubicBezTo>
                  <a:pt x="3446145" y="1833245"/>
                  <a:pt x="3426460" y="1847215"/>
                  <a:pt x="3409315" y="1857375"/>
                </a:cubicBezTo>
                <a:cubicBezTo>
                  <a:pt x="3366135" y="1884045"/>
                  <a:pt x="3312160" y="1914525"/>
                  <a:pt x="3275330" y="1948180"/>
                </a:cubicBezTo>
                <a:close/>
                <a:moveTo>
                  <a:pt x="2944495" y="1502410"/>
                </a:moveTo>
                <a:cubicBezTo>
                  <a:pt x="2760345" y="1619250"/>
                  <a:pt x="2637155" y="1769110"/>
                  <a:pt x="2578100" y="1948180"/>
                </a:cubicBezTo>
                <a:lnTo>
                  <a:pt x="2581275" y="1948180"/>
                </a:lnTo>
                <a:cubicBezTo>
                  <a:pt x="2640330" y="1770380"/>
                  <a:pt x="2762885" y="1621790"/>
                  <a:pt x="2945765" y="1505585"/>
                </a:cubicBezTo>
                <a:cubicBezTo>
                  <a:pt x="3167380" y="1364615"/>
                  <a:pt x="3333750" y="1235075"/>
                  <a:pt x="3463290" y="1099820"/>
                </a:cubicBezTo>
                <a:lnTo>
                  <a:pt x="3463290" y="1094740"/>
                </a:lnTo>
                <a:cubicBezTo>
                  <a:pt x="3333750" y="1229995"/>
                  <a:pt x="3167380" y="1360805"/>
                  <a:pt x="2944495" y="1502410"/>
                </a:cubicBezTo>
                <a:close/>
                <a:moveTo>
                  <a:pt x="2359660" y="993140"/>
                </a:moveTo>
                <a:cubicBezTo>
                  <a:pt x="2701290" y="739775"/>
                  <a:pt x="2932430" y="359410"/>
                  <a:pt x="3053715" y="0"/>
                </a:cubicBezTo>
                <a:lnTo>
                  <a:pt x="3053080" y="0"/>
                </a:lnTo>
                <a:cubicBezTo>
                  <a:pt x="2882900" y="452755"/>
                  <a:pt x="2643505" y="814705"/>
                  <a:pt x="2239645" y="1071245"/>
                </a:cubicBezTo>
                <a:cubicBezTo>
                  <a:pt x="2137410" y="1139190"/>
                  <a:pt x="2018030" y="1186815"/>
                  <a:pt x="1905000" y="1250950"/>
                </a:cubicBezTo>
                <a:cubicBezTo>
                  <a:pt x="1597025" y="1424305"/>
                  <a:pt x="1347470" y="1659255"/>
                  <a:pt x="1165860" y="1948180"/>
                </a:cubicBezTo>
                <a:lnTo>
                  <a:pt x="1169670" y="1948180"/>
                </a:lnTo>
                <a:cubicBezTo>
                  <a:pt x="1177290" y="1939290"/>
                  <a:pt x="1185545" y="1920240"/>
                  <a:pt x="1189990" y="1917065"/>
                </a:cubicBezTo>
                <a:cubicBezTo>
                  <a:pt x="1633220" y="1265555"/>
                  <a:pt x="2082165" y="1219835"/>
                  <a:pt x="2359660" y="993140"/>
                </a:cubicBezTo>
                <a:close/>
                <a:moveTo>
                  <a:pt x="2176145" y="1163955"/>
                </a:moveTo>
                <a:cubicBezTo>
                  <a:pt x="2545080" y="1012190"/>
                  <a:pt x="2832735" y="760730"/>
                  <a:pt x="3031490" y="415290"/>
                </a:cubicBezTo>
                <a:cubicBezTo>
                  <a:pt x="3116580" y="267970"/>
                  <a:pt x="3173730" y="123825"/>
                  <a:pt x="3213100" y="0"/>
                </a:cubicBezTo>
                <a:lnTo>
                  <a:pt x="3209925" y="0"/>
                </a:lnTo>
                <a:cubicBezTo>
                  <a:pt x="3169920" y="123825"/>
                  <a:pt x="3113405" y="266700"/>
                  <a:pt x="3028950" y="413385"/>
                </a:cubicBezTo>
                <a:cubicBezTo>
                  <a:pt x="2830830" y="758190"/>
                  <a:pt x="2543175" y="1009015"/>
                  <a:pt x="2175510" y="1160145"/>
                </a:cubicBezTo>
                <a:cubicBezTo>
                  <a:pt x="1953895" y="1250315"/>
                  <a:pt x="1757680" y="1369060"/>
                  <a:pt x="1592580" y="1513205"/>
                </a:cubicBezTo>
                <a:cubicBezTo>
                  <a:pt x="1456055" y="1632585"/>
                  <a:pt x="1338580" y="1770380"/>
                  <a:pt x="1243965" y="1923415"/>
                </a:cubicBezTo>
                <a:cubicBezTo>
                  <a:pt x="1238885" y="1931670"/>
                  <a:pt x="1233805" y="1939290"/>
                  <a:pt x="1229360" y="1947545"/>
                </a:cubicBezTo>
                <a:lnTo>
                  <a:pt x="1233170" y="1947545"/>
                </a:lnTo>
                <a:cubicBezTo>
                  <a:pt x="1237615" y="1939925"/>
                  <a:pt x="1242060" y="1932940"/>
                  <a:pt x="1246505" y="1925320"/>
                </a:cubicBezTo>
                <a:cubicBezTo>
                  <a:pt x="1456690" y="1585595"/>
                  <a:pt x="1769745" y="1329055"/>
                  <a:pt x="2176145" y="1163955"/>
                </a:cubicBezTo>
                <a:close/>
                <a:moveTo>
                  <a:pt x="3158490" y="1948180"/>
                </a:moveTo>
                <a:lnTo>
                  <a:pt x="3159760" y="1948180"/>
                </a:lnTo>
                <a:cubicBezTo>
                  <a:pt x="3195955" y="1911350"/>
                  <a:pt x="3235325" y="1871980"/>
                  <a:pt x="3286125" y="1840865"/>
                </a:cubicBezTo>
                <a:cubicBezTo>
                  <a:pt x="3314065" y="1823720"/>
                  <a:pt x="3432175" y="1747520"/>
                  <a:pt x="3463290" y="1725295"/>
                </a:cubicBezTo>
                <a:lnTo>
                  <a:pt x="3463290" y="1722755"/>
                </a:lnTo>
                <a:cubicBezTo>
                  <a:pt x="3461385" y="1724025"/>
                  <a:pt x="3458845" y="1725295"/>
                  <a:pt x="3456305" y="1726565"/>
                </a:cubicBezTo>
                <a:cubicBezTo>
                  <a:pt x="3364230" y="1791335"/>
                  <a:pt x="3211195" y="1870075"/>
                  <a:pt x="3158490" y="1948180"/>
                </a:cubicBezTo>
                <a:close/>
                <a:moveTo>
                  <a:pt x="2705100" y="1868170"/>
                </a:moveTo>
                <a:cubicBezTo>
                  <a:pt x="2693670" y="1894205"/>
                  <a:pt x="2683510" y="1920875"/>
                  <a:pt x="2675255" y="1948180"/>
                </a:cubicBezTo>
                <a:lnTo>
                  <a:pt x="2678430" y="1948180"/>
                </a:lnTo>
                <a:cubicBezTo>
                  <a:pt x="2728595" y="1786255"/>
                  <a:pt x="2834640" y="1647825"/>
                  <a:pt x="2995295" y="1536700"/>
                </a:cubicBezTo>
                <a:cubicBezTo>
                  <a:pt x="3185795" y="1405255"/>
                  <a:pt x="3395345" y="1241425"/>
                  <a:pt x="3462655" y="1160145"/>
                </a:cubicBezTo>
                <a:lnTo>
                  <a:pt x="3462655" y="1157605"/>
                </a:lnTo>
                <a:cubicBezTo>
                  <a:pt x="3079115" y="1533525"/>
                  <a:pt x="2854960" y="1543050"/>
                  <a:pt x="2705100" y="1868170"/>
                </a:cubicBezTo>
                <a:close/>
                <a:moveTo>
                  <a:pt x="2924810" y="1699260"/>
                </a:moveTo>
                <a:cubicBezTo>
                  <a:pt x="2846705" y="1778000"/>
                  <a:pt x="2793365" y="1864995"/>
                  <a:pt x="2764790" y="1947545"/>
                </a:cubicBezTo>
                <a:lnTo>
                  <a:pt x="2768600" y="1947545"/>
                </a:lnTo>
                <a:cubicBezTo>
                  <a:pt x="2769870" y="1943100"/>
                  <a:pt x="2770505" y="1937385"/>
                  <a:pt x="2773045" y="1934210"/>
                </a:cubicBezTo>
                <a:cubicBezTo>
                  <a:pt x="2827020" y="1798955"/>
                  <a:pt x="2919095" y="1690370"/>
                  <a:pt x="3053715" y="1597025"/>
                </a:cubicBezTo>
                <a:cubicBezTo>
                  <a:pt x="3206115" y="1492885"/>
                  <a:pt x="3336925" y="1396365"/>
                  <a:pt x="3448050" y="1296035"/>
                </a:cubicBezTo>
                <a:cubicBezTo>
                  <a:pt x="3451860" y="1291590"/>
                  <a:pt x="3458210" y="1287145"/>
                  <a:pt x="3463290" y="1282700"/>
                </a:cubicBezTo>
                <a:lnTo>
                  <a:pt x="3463290" y="1278255"/>
                </a:lnTo>
                <a:cubicBezTo>
                  <a:pt x="3221990" y="1497330"/>
                  <a:pt x="3021330" y="1597660"/>
                  <a:pt x="2924810" y="1699260"/>
                </a:cubicBezTo>
                <a:close/>
                <a:moveTo>
                  <a:pt x="3051175" y="1948180"/>
                </a:moveTo>
                <a:lnTo>
                  <a:pt x="3051810" y="1948180"/>
                </a:lnTo>
                <a:cubicBezTo>
                  <a:pt x="3104515" y="1879600"/>
                  <a:pt x="3146425" y="1832610"/>
                  <a:pt x="3227070" y="1780540"/>
                </a:cubicBezTo>
                <a:cubicBezTo>
                  <a:pt x="3310890" y="1725930"/>
                  <a:pt x="3388360" y="1673860"/>
                  <a:pt x="3458210" y="1624330"/>
                </a:cubicBezTo>
                <a:cubicBezTo>
                  <a:pt x="3459480" y="1623060"/>
                  <a:pt x="3460750" y="1622425"/>
                  <a:pt x="3462020" y="1621155"/>
                </a:cubicBezTo>
                <a:lnTo>
                  <a:pt x="3462020" y="1616710"/>
                </a:lnTo>
                <a:cubicBezTo>
                  <a:pt x="3455670" y="1621155"/>
                  <a:pt x="3448050" y="1627505"/>
                  <a:pt x="3442335" y="1631315"/>
                </a:cubicBezTo>
                <a:cubicBezTo>
                  <a:pt x="3322320" y="1722755"/>
                  <a:pt x="3126105" y="1816100"/>
                  <a:pt x="3051175" y="1948180"/>
                </a:cubicBezTo>
                <a:close/>
                <a:moveTo>
                  <a:pt x="3079750" y="1784350"/>
                </a:moveTo>
                <a:cubicBezTo>
                  <a:pt x="3025140" y="1833880"/>
                  <a:pt x="2983865" y="1885315"/>
                  <a:pt x="2950845" y="1947545"/>
                </a:cubicBezTo>
                <a:lnTo>
                  <a:pt x="2954020" y="1947545"/>
                </a:lnTo>
                <a:cubicBezTo>
                  <a:pt x="3006725" y="1856105"/>
                  <a:pt x="3071495" y="1784350"/>
                  <a:pt x="3169920" y="1718945"/>
                </a:cubicBezTo>
                <a:cubicBezTo>
                  <a:pt x="3326765" y="1616710"/>
                  <a:pt x="3436620" y="1533525"/>
                  <a:pt x="3463290" y="1510665"/>
                </a:cubicBezTo>
                <a:lnTo>
                  <a:pt x="3463290" y="1508125"/>
                </a:lnTo>
                <a:cubicBezTo>
                  <a:pt x="3454400" y="1514475"/>
                  <a:pt x="3435350" y="1528445"/>
                  <a:pt x="3404870" y="1551305"/>
                </a:cubicBezTo>
                <a:cubicBezTo>
                  <a:pt x="3305175" y="1629410"/>
                  <a:pt x="3161030" y="1711960"/>
                  <a:pt x="3079750" y="1784350"/>
                </a:cubicBezTo>
                <a:close/>
                <a:moveTo>
                  <a:pt x="2930525" y="1818640"/>
                </a:moveTo>
                <a:cubicBezTo>
                  <a:pt x="2920365" y="1828800"/>
                  <a:pt x="2859405" y="1924050"/>
                  <a:pt x="2854325" y="1948180"/>
                </a:cubicBezTo>
                <a:lnTo>
                  <a:pt x="2860040" y="1948180"/>
                </a:lnTo>
                <a:cubicBezTo>
                  <a:pt x="2910840" y="1844040"/>
                  <a:pt x="2977515" y="1751330"/>
                  <a:pt x="3112135" y="1660525"/>
                </a:cubicBezTo>
                <a:cubicBezTo>
                  <a:pt x="3232785" y="1579245"/>
                  <a:pt x="3422650" y="1443355"/>
                  <a:pt x="3463290" y="1401445"/>
                </a:cubicBezTo>
                <a:lnTo>
                  <a:pt x="3463290" y="1392555"/>
                </a:lnTo>
                <a:cubicBezTo>
                  <a:pt x="3449955" y="1403350"/>
                  <a:pt x="3435985" y="1415415"/>
                  <a:pt x="3422650" y="1426210"/>
                </a:cubicBezTo>
                <a:cubicBezTo>
                  <a:pt x="3207385" y="1602740"/>
                  <a:pt x="3030220" y="1681480"/>
                  <a:pt x="2930525" y="1818640"/>
                </a:cubicBezTo>
                <a:close/>
              </a:path>
            </a:pathLst>
          </a:custGeom>
          <a:gradFill>
            <a:gsLst>
              <a:gs pos="0">
                <a:srgbClr val="08303F">
                  <a:alpha val="12549"/>
                </a:srgbClr>
              </a:gs>
              <a:gs pos="100000">
                <a:srgbClr val="000000">
                  <a:alpha val="30980"/>
                </a:srgbClr>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8" name="Google Shape;78;p11"/>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white">
  <p:cSld name="BLANK_1">
    <p:bg>
      <p:bgPr>
        <a:gradFill>
          <a:gsLst>
            <a:gs pos="0">
              <a:schemeClr val="lt1"/>
            </a:gs>
            <a:gs pos="100000">
              <a:srgbClr val="ECF7EB"/>
            </a:gs>
          </a:gsLst>
          <a:path path="circle">
            <a:fillToRect r="100000" b="100000"/>
          </a:path>
          <a:tileRect l="-100000" t="-100000"/>
        </a:gradFill>
        <a:effectLst/>
      </p:bgPr>
    </p:bg>
    <p:spTree>
      <p:nvGrpSpPr>
        <p:cNvPr id="1" name="Shape 79"/>
        <p:cNvGrpSpPr/>
        <p:nvPr/>
      </p:nvGrpSpPr>
      <p:grpSpPr>
        <a:xfrm>
          <a:off x="0" y="0"/>
          <a:ext cx="0" cy="0"/>
          <a:chOff x="0" y="0"/>
          <a:chExt cx="0" cy="0"/>
        </a:xfrm>
      </p:grpSpPr>
      <p:sp>
        <p:nvSpPr>
          <p:cNvPr id="80" name="Google Shape;80;p12"/>
          <p:cNvSpPr/>
          <p:nvPr/>
        </p:nvSpPr>
        <p:spPr>
          <a:xfrm>
            <a:off x="0" y="4"/>
            <a:ext cx="9144762" cy="5143195"/>
          </a:xfrm>
          <a:custGeom>
            <a:avLst/>
            <a:gdLst/>
            <a:ahLst/>
            <a:cxnLst/>
            <a:rect l="l" t="t" r="r" b="b"/>
            <a:pathLst>
              <a:path w="3463925" h="1948180" extrusionOk="0">
                <a:moveTo>
                  <a:pt x="1400810" y="701040"/>
                </a:moveTo>
                <a:cubicBezTo>
                  <a:pt x="1554480" y="628015"/>
                  <a:pt x="1735455" y="576580"/>
                  <a:pt x="1906905" y="509905"/>
                </a:cubicBezTo>
                <a:cubicBezTo>
                  <a:pt x="2207260" y="390525"/>
                  <a:pt x="2476500" y="236220"/>
                  <a:pt x="2668270" y="7620"/>
                </a:cubicBezTo>
                <a:cubicBezTo>
                  <a:pt x="2670810" y="5080"/>
                  <a:pt x="2672715" y="2540"/>
                  <a:pt x="2674620" y="0"/>
                </a:cubicBezTo>
                <a:lnTo>
                  <a:pt x="2669540" y="0"/>
                </a:lnTo>
                <a:cubicBezTo>
                  <a:pt x="2609215" y="73660"/>
                  <a:pt x="2535555" y="144145"/>
                  <a:pt x="2451100" y="208915"/>
                </a:cubicBezTo>
                <a:cubicBezTo>
                  <a:pt x="2219960" y="386715"/>
                  <a:pt x="1948815" y="499110"/>
                  <a:pt x="1618615" y="607695"/>
                </a:cubicBezTo>
                <a:cubicBezTo>
                  <a:pt x="981710" y="837565"/>
                  <a:pt x="421005" y="1278890"/>
                  <a:pt x="268605" y="1948180"/>
                </a:cubicBezTo>
                <a:lnTo>
                  <a:pt x="272415" y="1948180"/>
                </a:lnTo>
                <a:cubicBezTo>
                  <a:pt x="280670" y="1909445"/>
                  <a:pt x="292735" y="1861820"/>
                  <a:pt x="310515" y="1808480"/>
                </a:cubicBezTo>
                <a:cubicBezTo>
                  <a:pt x="487045" y="1278255"/>
                  <a:pt x="922020" y="916305"/>
                  <a:pt x="1400810" y="701040"/>
                </a:cubicBezTo>
                <a:close/>
                <a:moveTo>
                  <a:pt x="1494790" y="636905"/>
                </a:moveTo>
                <a:cubicBezTo>
                  <a:pt x="1871980" y="502285"/>
                  <a:pt x="2175510" y="288290"/>
                  <a:pt x="2399030" y="0"/>
                </a:cubicBezTo>
                <a:lnTo>
                  <a:pt x="2394585" y="0"/>
                </a:lnTo>
                <a:cubicBezTo>
                  <a:pt x="2171700" y="286385"/>
                  <a:pt x="1869440" y="499110"/>
                  <a:pt x="1493520" y="633095"/>
                </a:cubicBezTo>
                <a:cubicBezTo>
                  <a:pt x="1238250" y="723265"/>
                  <a:pt x="1012825" y="842010"/>
                  <a:pt x="822325" y="985520"/>
                </a:cubicBezTo>
                <a:cubicBezTo>
                  <a:pt x="664845" y="1104900"/>
                  <a:pt x="530225" y="1242695"/>
                  <a:pt x="421005" y="1395730"/>
                </a:cubicBezTo>
                <a:cubicBezTo>
                  <a:pt x="338455" y="1512570"/>
                  <a:pt x="269875" y="1638300"/>
                  <a:pt x="218440" y="1769745"/>
                </a:cubicBezTo>
                <a:cubicBezTo>
                  <a:pt x="191135" y="1839595"/>
                  <a:pt x="172720" y="1899920"/>
                  <a:pt x="159385" y="1947545"/>
                </a:cubicBezTo>
                <a:lnTo>
                  <a:pt x="163195" y="1947545"/>
                </a:lnTo>
                <a:cubicBezTo>
                  <a:pt x="196215" y="1826895"/>
                  <a:pt x="266700" y="1619250"/>
                  <a:pt x="424180" y="1397635"/>
                </a:cubicBezTo>
                <a:cubicBezTo>
                  <a:pt x="666115" y="1057910"/>
                  <a:pt x="1026160" y="802005"/>
                  <a:pt x="1494790" y="636905"/>
                </a:cubicBezTo>
                <a:close/>
                <a:moveTo>
                  <a:pt x="1416050" y="729615"/>
                </a:moveTo>
                <a:cubicBezTo>
                  <a:pt x="1593215" y="650875"/>
                  <a:pt x="1811655" y="605155"/>
                  <a:pt x="2009775" y="538480"/>
                </a:cubicBezTo>
                <a:cubicBezTo>
                  <a:pt x="2341245" y="423545"/>
                  <a:pt x="2634615" y="259080"/>
                  <a:pt x="2834005" y="635"/>
                </a:cubicBezTo>
                <a:cubicBezTo>
                  <a:pt x="2834005" y="635"/>
                  <a:pt x="2834640" y="0"/>
                  <a:pt x="2834640" y="0"/>
                </a:cubicBezTo>
                <a:lnTo>
                  <a:pt x="2825115" y="0"/>
                </a:lnTo>
                <a:cubicBezTo>
                  <a:pt x="2410460" y="525780"/>
                  <a:pt x="1717675" y="580390"/>
                  <a:pt x="1426210" y="717550"/>
                </a:cubicBezTo>
                <a:cubicBezTo>
                  <a:pt x="884555" y="936625"/>
                  <a:pt x="456565" y="1348740"/>
                  <a:pt x="371475" y="1932940"/>
                </a:cubicBezTo>
                <a:cubicBezTo>
                  <a:pt x="370205" y="1938655"/>
                  <a:pt x="369570" y="1943735"/>
                  <a:pt x="369570" y="1947545"/>
                </a:cubicBezTo>
                <a:lnTo>
                  <a:pt x="377190" y="1947545"/>
                </a:lnTo>
                <a:cubicBezTo>
                  <a:pt x="380365" y="1931670"/>
                  <a:pt x="380365" y="1910080"/>
                  <a:pt x="385445" y="1891030"/>
                </a:cubicBezTo>
                <a:cubicBezTo>
                  <a:pt x="487680" y="1321435"/>
                  <a:pt x="912495" y="936625"/>
                  <a:pt x="1416050" y="729615"/>
                </a:cubicBezTo>
                <a:close/>
                <a:moveTo>
                  <a:pt x="1200785" y="669925"/>
                </a:moveTo>
                <a:cubicBezTo>
                  <a:pt x="1520190" y="516890"/>
                  <a:pt x="1812290" y="278130"/>
                  <a:pt x="2011680" y="635"/>
                </a:cubicBezTo>
                <a:lnTo>
                  <a:pt x="2011045" y="635"/>
                </a:lnTo>
                <a:cubicBezTo>
                  <a:pt x="1823720" y="238760"/>
                  <a:pt x="1636395" y="414020"/>
                  <a:pt x="1387475" y="565150"/>
                </a:cubicBezTo>
                <a:cubicBezTo>
                  <a:pt x="1294765" y="623570"/>
                  <a:pt x="1196975" y="664210"/>
                  <a:pt x="1043940" y="747395"/>
                </a:cubicBezTo>
                <a:cubicBezTo>
                  <a:pt x="408940" y="1102995"/>
                  <a:pt x="117475" y="1584960"/>
                  <a:pt x="635" y="1842135"/>
                </a:cubicBezTo>
                <a:lnTo>
                  <a:pt x="635" y="1845945"/>
                </a:lnTo>
                <a:cubicBezTo>
                  <a:pt x="143510" y="1553210"/>
                  <a:pt x="460375" y="1025525"/>
                  <a:pt x="1200785" y="669925"/>
                </a:cubicBezTo>
                <a:close/>
                <a:moveTo>
                  <a:pt x="1085215" y="777240"/>
                </a:moveTo>
                <a:cubicBezTo>
                  <a:pt x="1220470" y="701040"/>
                  <a:pt x="1378585" y="645795"/>
                  <a:pt x="1512570" y="577215"/>
                </a:cubicBezTo>
                <a:cubicBezTo>
                  <a:pt x="1786890" y="436245"/>
                  <a:pt x="2027555" y="239395"/>
                  <a:pt x="2205990" y="0"/>
                </a:cubicBezTo>
                <a:lnTo>
                  <a:pt x="2205355" y="0"/>
                </a:lnTo>
                <a:cubicBezTo>
                  <a:pt x="1725295" y="589280"/>
                  <a:pt x="1349375" y="606425"/>
                  <a:pt x="1010920" y="814705"/>
                </a:cubicBezTo>
                <a:cubicBezTo>
                  <a:pt x="555625" y="1078865"/>
                  <a:pt x="233680" y="1461135"/>
                  <a:pt x="65405" y="1915795"/>
                </a:cubicBezTo>
                <a:cubicBezTo>
                  <a:pt x="61595" y="1927860"/>
                  <a:pt x="56515" y="1939290"/>
                  <a:pt x="53340" y="1947545"/>
                </a:cubicBezTo>
                <a:lnTo>
                  <a:pt x="57785" y="1947545"/>
                </a:lnTo>
                <a:cubicBezTo>
                  <a:pt x="236855" y="1443990"/>
                  <a:pt x="591185" y="1043940"/>
                  <a:pt x="1085215" y="777240"/>
                </a:cubicBezTo>
                <a:close/>
                <a:moveTo>
                  <a:pt x="1537335" y="734060"/>
                </a:moveTo>
                <a:cubicBezTo>
                  <a:pt x="1670050" y="677545"/>
                  <a:pt x="1836420" y="636905"/>
                  <a:pt x="2004695" y="582295"/>
                </a:cubicBezTo>
                <a:cubicBezTo>
                  <a:pt x="2353310" y="463550"/>
                  <a:pt x="2665095" y="290195"/>
                  <a:pt x="2869565" y="13335"/>
                </a:cubicBezTo>
                <a:cubicBezTo>
                  <a:pt x="2872740" y="8890"/>
                  <a:pt x="2876550" y="3810"/>
                  <a:pt x="2879725" y="0"/>
                </a:cubicBezTo>
                <a:lnTo>
                  <a:pt x="2874645" y="0"/>
                </a:lnTo>
                <a:cubicBezTo>
                  <a:pt x="2872105" y="4445"/>
                  <a:pt x="2870200" y="8890"/>
                  <a:pt x="2866390" y="12065"/>
                </a:cubicBezTo>
                <a:cubicBezTo>
                  <a:pt x="2736215" y="193675"/>
                  <a:pt x="2529205" y="343535"/>
                  <a:pt x="2345055" y="436245"/>
                </a:cubicBezTo>
                <a:cubicBezTo>
                  <a:pt x="2165985" y="532130"/>
                  <a:pt x="1938655" y="601980"/>
                  <a:pt x="1710690" y="667385"/>
                </a:cubicBezTo>
                <a:cubicBezTo>
                  <a:pt x="1554480" y="717550"/>
                  <a:pt x="1412875" y="778510"/>
                  <a:pt x="1284605" y="849630"/>
                </a:cubicBezTo>
                <a:cubicBezTo>
                  <a:pt x="862330" y="1081405"/>
                  <a:pt x="559435" y="1460500"/>
                  <a:pt x="504825" y="1937385"/>
                </a:cubicBezTo>
                <a:cubicBezTo>
                  <a:pt x="504190" y="1941195"/>
                  <a:pt x="504190" y="1944370"/>
                  <a:pt x="503555" y="1947545"/>
                </a:cubicBezTo>
                <a:lnTo>
                  <a:pt x="507365" y="1947545"/>
                </a:lnTo>
                <a:cubicBezTo>
                  <a:pt x="508635" y="1932305"/>
                  <a:pt x="510540" y="1916430"/>
                  <a:pt x="513080" y="1898015"/>
                </a:cubicBezTo>
                <a:cubicBezTo>
                  <a:pt x="597535" y="1336675"/>
                  <a:pt x="1005840" y="945515"/>
                  <a:pt x="1537335" y="734060"/>
                </a:cubicBezTo>
                <a:close/>
                <a:moveTo>
                  <a:pt x="2145030" y="621030"/>
                </a:moveTo>
                <a:cubicBezTo>
                  <a:pt x="2531745" y="469265"/>
                  <a:pt x="2811145" y="259080"/>
                  <a:pt x="2966085" y="0"/>
                </a:cubicBezTo>
                <a:lnTo>
                  <a:pt x="2962910" y="0"/>
                </a:lnTo>
                <a:cubicBezTo>
                  <a:pt x="2948940" y="22225"/>
                  <a:pt x="2938145" y="38735"/>
                  <a:pt x="2925445" y="57150"/>
                </a:cubicBezTo>
                <a:cubicBezTo>
                  <a:pt x="2746375" y="311150"/>
                  <a:pt x="2455545" y="508635"/>
                  <a:pt x="2054225" y="650875"/>
                </a:cubicBezTo>
                <a:cubicBezTo>
                  <a:pt x="1846580" y="718185"/>
                  <a:pt x="1671320" y="774065"/>
                  <a:pt x="1514475" y="860425"/>
                </a:cubicBezTo>
                <a:cubicBezTo>
                  <a:pt x="1129030" y="1062990"/>
                  <a:pt x="827405" y="1400175"/>
                  <a:pt x="770255" y="1866900"/>
                </a:cubicBezTo>
                <a:cubicBezTo>
                  <a:pt x="768985" y="1880235"/>
                  <a:pt x="763270" y="1925955"/>
                  <a:pt x="763270" y="1947545"/>
                </a:cubicBezTo>
                <a:lnTo>
                  <a:pt x="767080" y="1947545"/>
                </a:lnTo>
                <a:cubicBezTo>
                  <a:pt x="776605" y="1826895"/>
                  <a:pt x="790575" y="1705610"/>
                  <a:pt x="864235" y="1530985"/>
                </a:cubicBezTo>
                <a:cubicBezTo>
                  <a:pt x="1170940" y="831215"/>
                  <a:pt x="1978025" y="701040"/>
                  <a:pt x="2145030" y="621030"/>
                </a:cubicBezTo>
                <a:close/>
                <a:moveTo>
                  <a:pt x="1287145" y="1104900"/>
                </a:moveTo>
                <a:cubicBezTo>
                  <a:pt x="1632585" y="795655"/>
                  <a:pt x="1962785" y="748030"/>
                  <a:pt x="2204085" y="642620"/>
                </a:cubicBezTo>
                <a:cubicBezTo>
                  <a:pt x="2520950" y="509905"/>
                  <a:pt x="2813050" y="320675"/>
                  <a:pt x="2994660" y="26670"/>
                </a:cubicBezTo>
                <a:cubicBezTo>
                  <a:pt x="3001010" y="16510"/>
                  <a:pt x="3006090" y="8255"/>
                  <a:pt x="3010535" y="0"/>
                </a:cubicBezTo>
                <a:lnTo>
                  <a:pt x="3006725" y="0"/>
                </a:lnTo>
                <a:cubicBezTo>
                  <a:pt x="2926715" y="133985"/>
                  <a:pt x="2829560" y="247650"/>
                  <a:pt x="2698750" y="353060"/>
                </a:cubicBezTo>
                <a:cubicBezTo>
                  <a:pt x="2287270" y="677545"/>
                  <a:pt x="1939925" y="702310"/>
                  <a:pt x="1651635" y="853440"/>
                </a:cubicBezTo>
                <a:cubicBezTo>
                  <a:pt x="1227455" y="1064260"/>
                  <a:pt x="924560" y="1421765"/>
                  <a:pt x="895985" y="1906905"/>
                </a:cubicBezTo>
                <a:cubicBezTo>
                  <a:pt x="895350" y="1915795"/>
                  <a:pt x="894715" y="1932940"/>
                  <a:pt x="894715" y="1947545"/>
                </a:cubicBezTo>
                <a:lnTo>
                  <a:pt x="898525" y="1947545"/>
                </a:lnTo>
                <a:cubicBezTo>
                  <a:pt x="903605" y="1631950"/>
                  <a:pt x="1039495" y="1331595"/>
                  <a:pt x="1287145" y="1104900"/>
                </a:cubicBezTo>
                <a:close/>
                <a:moveTo>
                  <a:pt x="1116965" y="1049655"/>
                </a:moveTo>
                <a:cubicBezTo>
                  <a:pt x="1315720" y="883920"/>
                  <a:pt x="1572260" y="755015"/>
                  <a:pt x="1880235" y="665480"/>
                </a:cubicBezTo>
                <a:cubicBezTo>
                  <a:pt x="2376805" y="521335"/>
                  <a:pt x="2727960" y="297180"/>
                  <a:pt x="2924175" y="0"/>
                </a:cubicBezTo>
                <a:lnTo>
                  <a:pt x="2919730" y="0"/>
                </a:lnTo>
                <a:cubicBezTo>
                  <a:pt x="2723515" y="295910"/>
                  <a:pt x="2373630" y="518795"/>
                  <a:pt x="1879600" y="662305"/>
                </a:cubicBezTo>
                <a:cubicBezTo>
                  <a:pt x="1571625" y="751205"/>
                  <a:pt x="1314450" y="880745"/>
                  <a:pt x="1115060" y="1047115"/>
                </a:cubicBezTo>
                <a:cubicBezTo>
                  <a:pt x="955675" y="1179830"/>
                  <a:pt x="832485" y="1336675"/>
                  <a:pt x="749935" y="1512570"/>
                </a:cubicBezTo>
                <a:cubicBezTo>
                  <a:pt x="676275" y="1669415"/>
                  <a:pt x="648335" y="1812290"/>
                  <a:pt x="638175" y="1905000"/>
                </a:cubicBezTo>
                <a:cubicBezTo>
                  <a:pt x="636270" y="1920240"/>
                  <a:pt x="635000" y="1934210"/>
                  <a:pt x="634365" y="1947545"/>
                </a:cubicBezTo>
                <a:lnTo>
                  <a:pt x="638175" y="1947545"/>
                </a:lnTo>
                <a:cubicBezTo>
                  <a:pt x="639445" y="1934210"/>
                  <a:pt x="640715" y="1920240"/>
                  <a:pt x="641985" y="1905000"/>
                </a:cubicBezTo>
                <a:cubicBezTo>
                  <a:pt x="652145" y="1812925"/>
                  <a:pt x="680085" y="1670050"/>
                  <a:pt x="753110" y="1513840"/>
                </a:cubicBezTo>
                <a:cubicBezTo>
                  <a:pt x="835660" y="1338580"/>
                  <a:pt x="958215" y="1182370"/>
                  <a:pt x="1116965" y="1049655"/>
                </a:cubicBezTo>
                <a:close/>
                <a:moveTo>
                  <a:pt x="1054735" y="687705"/>
                </a:moveTo>
                <a:cubicBezTo>
                  <a:pt x="1353820" y="519430"/>
                  <a:pt x="1622425" y="276860"/>
                  <a:pt x="1821815" y="0"/>
                </a:cubicBezTo>
                <a:lnTo>
                  <a:pt x="1813560" y="0"/>
                </a:lnTo>
                <a:cubicBezTo>
                  <a:pt x="1808480" y="6985"/>
                  <a:pt x="1804670" y="14605"/>
                  <a:pt x="1801495" y="17145"/>
                </a:cubicBezTo>
                <a:cubicBezTo>
                  <a:pt x="1564640" y="325120"/>
                  <a:pt x="1331595" y="527685"/>
                  <a:pt x="959485" y="734695"/>
                </a:cubicBezTo>
                <a:cubicBezTo>
                  <a:pt x="535940" y="993140"/>
                  <a:pt x="263525" y="1299210"/>
                  <a:pt x="83185" y="1553210"/>
                </a:cubicBezTo>
                <a:cubicBezTo>
                  <a:pt x="52705" y="1596390"/>
                  <a:pt x="25400" y="1637665"/>
                  <a:pt x="0" y="1676400"/>
                </a:cubicBezTo>
                <a:lnTo>
                  <a:pt x="0" y="1689735"/>
                </a:lnTo>
                <a:cubicBezTo>
                  <a:pt x="182880" y="1403350"/>
                  <a:pt x="501650" y="999490"/>
                  <a:pt x="1054735" y="687705"/>
                </a:cubicBezTo>
                <a:close/>
                <a:moveTo>
                  <a:pt x="1014095" y="627380"/>
                </a:moveTo>
                <a:cubicBezTo>
                  <a:pt x="1233805" y="466090"/>
                  <a:pt x="1443355" y="249555"/>
                  <a:pt x="1621155" y="9525"/>
                </a:cubicBezTo>
                <a:cubicBezTo>
                  <a:pt x="1624330" y="5080"/>
                  <a:pt x="1626235" y="2540"/>
                  <a:pt x="1628140" y="0"/>
                </a:cubicBezTo>
                <a:lnTo>
                  <a:pt x="1623695" y="0"/>
                </a:lnTo>
                <a:cubicBezTo>
                  <a:pt x="1622425" y="2540"/>
                  <a:pt x="1620520" y="5080"/>
                  <a:pt x="1618615" y="6985"/>
                </a:cubicBezTo>
                <a:cubicBezTo>
                  <a:pt x="1432560" y="257810"/>
                  <a:pt x="1214120" y="480695"/>
                  <a:pt x="984250" y="644525"/>
                </a:cubicBezTo>
                <a:cubicBezTo>
                  <a:pt x="578485" y="911860"/>
                  <a:pt x="280035" y="1190625"/>
                  <a:pt x="1270" y="1565275"/>
                </a:cubicBezTo>
                <a:lnTo>
                  <a:pt x="1270" y="1570990"/>
                </a:lnTo>
                <a:cubicBezTo>
                  <a:pt x="53340" y="1500505"/>
                  <a:pt x="111125" y="1427480"/>
                  <a:pt x="177165" y="1350645"/>
                </a:cubicBezTo>
                <a:cubicBezTo>
                  <a:pt x="478790" y="1002030"/>
                  <a:pt x="704850" y="840105"/>
                  <a:pt x="1014095" y="627380"/>
                </a:cubicBezTo>
                <a:close/>
                <a:moveTo>
                  <a:pt x="461645" y="0"/>
                </a:moveTo>
                <a:cubicBezTo>
                  <a:pt x="280035" y="238760"/>
                  <a:pt x="122555" y="529590"/>
                  <a:pt x="21590" y="799465"/>
                </a:cubicBezTo>
                <a:cubicBezTo>
                  <a:pt x="14605" y="820420"/>
                  <a:pt x="6985" y="837565"/>
                  <a:pt x="635" y="852170"/>
                </a:cubicBezTo>
                <a:lnTo>
                  <a:pt x="635" y="859155"/>
                </a:lnTo>
                <a:cubicBezTo>
                  <a:pt x="144780" y="488950"/>
                  <a:pt x="250825" y="304800"/>
                  <a:pt x="462280" y="0"/>
                </a:cubicBezTo>
                <a:lnTo>
                  <a:pt x="461645" y="0"/>
                </a:lnTo>
                <a:close/>
                <a:moveTo>
                  <a:pt x="264795" y="0"/>
                </a:moveTo>
                <a:cubicBezTo>
                  <a:pt x="159385" y="142875"/>
                  <a:pt x="69850" y="294005"/>
                  <a:pt x="0" y="448310"/>
                </a:cubicBezTo>
                <a:lnTo>
                  <a:pt x="0" y="457200"/>
                </a:lnTo>
                <a:cubicBezTo>
                  <a:pt x="70485" y="299720"/>
                  <a:pt x="161290" y="145415"/>
                  <a:pt x="269240" y="0"/>
                </a:cubicBezTo>
                <a:lnTo>
                  <a:pt x="264795" y="0"/>
                </a:lnTo>
                <a:close/>
                <a:moveTo>
                  <a:pt x="1915795" y="800100"/>
                </a:moveTo>
                <a:cubicBezTo>
                  <a:pt x="2386330" y="637540"/>
                  <a:pt x="2766060" y="452755"/>
                  <a:pt x="3013075" y="73025"/>
                </a:cubicBezTo>
                <a:cubicBezTo>
                  <a:pt x="3027045" y="50800"/>
                  <a:pt x="3042285" y="24765"/>
                  <a:pt x="3055620" y="0"/>
                </a:cubicBezTo>
                <a:lnTo>
                  <a:pt x="3048000" y="0"/>
                </a:lnTo>
                <a:cubicBezTo>
                  <a:pt x="2884805" y="289560"/>
                  <a:pt x="2638425" y="474980"/>
                  <a:pt x="2360930" y="612775"/>
                </a:cubicBezTo>
                <a:cubicBezTo>
                  <a:pt x="2150110" y="722630"/>
                  <a:pt x="1862455" y="790575"/>
                  <a:pt x="1660525" y="913130"/>
                </a:cubicBezTo>
                <a:cubicBezTo>
                  <a:pt x="1323975" y="1103630"/>
                  <a:pt x="1060450" y="1414780"/>
                  <a:pt x="1025525" y="1849120"/>
                </a:cubicBezTo>
                <a:cubicBezTo>
                  <a:pt x="1025525" y="1864360"/>
                  <a:pt x="1019810" y="1922780"/>
                  <a:pt x="1022350" y="1948180"/>
                </a:cubicBezTo>
                <a:lnTo>
                  <a:pt x="1029335" y="1948180"/>
                </a:lnTo>
                <a:cubicBezTo>
                  <a:pt x="1031240" y="1856740"/>
                  <a:pt x="1037590" y="1717675"/>
                  <a:pt x="1092200" y="1567180"/>
                </a:cubicBezTo>
                <a:cubicBezTo>
                  <a:pt x="1229360" y="1187450"/>
                  <a:pt x="1541145" y="948690"/>
                  <a:pt x="1915795" y="800100"/>
                </a:cubicBezTo>
                <a:close/>
                <a:moveTo>
                  <a:pt x="160020" y="0"/>
                </a:moveTo>
                <a:lnTo>
                  <a:pt x="156845" y="0"/>
                </a:lnTo>
                <a:cubicBezTo>
                  <a:pt x="97790" y="80010"/>
                  <a:pt x="47625" y="167005"/>
                  <a:pt x="635" y="254635"/>
                </a:cubicBezTo>
                <a:lnTo>
                  <a:pt x="635" y="261620"/>
                </a:lnTo>
                <a:cubicBezTo>
                  <a:pt x="47625" y="173990"/>
                  <a:pt x="99695" y="88900"/>
                  <a:pt x="156210" y="5715"/>
                </a:cubicBezTo>
                <a:cubicBezTo>
                  <a:pt x="157480" y="3810"/>
                  <a:pt x="158750" y="1905"/>
                  <a:pt x="160020" y="0"/>
                </a:cubicBezTo>
                <a:close/>
                <a:moveTo>
                  <a:pt x="47625" y="0"/>
                </a:moveTo>
                <a:cubicBezTo>
                  <a:pt x="31750" y="24765"/>
                  <a:pt x="15875" y="50165"/>
                  <a:pt x="635" y="75565"/>
                </a:cubicBezTo>
                <a:lnTo>
                  <a:pt x="635" y="89535"/>
                </a:lnTo>
                <a:cubicBezTo>
                  <a:pt x="18415" y="59690"/>
                  <a:pt x="36830" y="29845"/>
                  <a:pt x="55880" y="0"/>
                </a:cubicBezTo>
                <a:lnTo>
                  <a:pt x="47625" y="0"/>
                </a:lnTo>
                <a:close/>
                <a:moveTo>
                  <a:pt x="656590" y="0"/>
                </a:moveTo>
                <a:lnTo>
                  <a:pt x="656590" y="0"/>
                </a:lnTo>
                <a:cubicBezTo>
                  <a:pt x="276860" y="514350"/>
                  <a:pt x="219710" y="727710"/>
                  <a:pt x="635" y="1074420"/>
                </a:cubicBezTo>
                <a:lnTo>
                  <a:pt x="635" y="1081405"/>
                </a:lnTo>
                <a:cubicBezTo>
                  <a:pt x="39370" y="1020445"/>
                  <a:pt x="78740" y="955040"/>
                  <a:pt x="116205" y="887095"/>
                </a:cubicBezTo>
                <a:cubicBezTo>
                  <a:pt x="334645" y="472440"/>
                  <a:pt x="442595" y="308610"/>
                  <a:pt x="656590" y="0"/>
                </a:cubicBezTo>
                <a:close/>
                <a:moveTo>
                  <a:pt x="759460" y="719455"/>
                </a:moveTo>
                <a:cubicBezTo>
                  <a:pt x="957580" y="563245"/>
                  <a:pt x="1143635" y="373380"/>
                  <a:pt x="1329055" y="139065"/>
                </a:cubicBezTo>
                <a:cubicBezTo>
                  <a:pt x="1365885" y="92710"/>
                  <a:pt x="1400810" y="45720"/>
                  <a:pt x="1435100" y="0"/>
                </a:cubicBezTo>
                <a:lnTo>
                  <a:pt x="1430655" y="0"/>
                </a:lnTo>
                <a:cubicBezTo>
                  <a:pt x="1397635" y="45085"/>
                  <a:pt x="1362710" y="90805"/>
                  <a:pt x="1326515" y="136525"/>
                </a:cubicBezTo>
                <a:cubicBezTo>
                  <a:pt x="1141730" y="370205"/>
                  <a:pt x="955675" y="560070"/>
                  <a:pt x="758190" y="715645"/>
                </a:cubicBezTo>
                <a:cubicBezTo>
                  <a:pt x="438785" y="967740"/>
                  <a:pt x="190500" y="1238885"/>
                  <a:pt x="1270" y="1471295"/>
                </a:cubicBezTo>
                <a:lnTo>
                  <a:pt x="1270" y="1477010"/>
                </a:lnTo>
                <a:cubicBezTo>
                  <a:pt x="189865" y="1244600"/>
                  <a:pt x="438785" y="972185"/>
                  <a:pt x="759460" y="719455"/>
                </a:cubicBezTo>
                <a:close/>
                <a:moveTo>
                  <a:pt x="612775" y="735330"/>
                </a:moveTo>
                <a:cubicBezTo>
                  <a:pt x="857885" y="502285"/>
                  <a:pt x="1064260" y="241300"/>
                  <a:pt x="1241425" y="0"/>
                </a:cubicBezTo>
                <a:lnTo>
                  <a:pt x="1236980" y="0"/>
                </a:lnTo>
                <a:cubicBezTo>
                  <a:pt x="1060450" y="240665"/>
                  <a:pt x="854075" y="501015"/>
                  <a:pt x="610235" y="732790"/>
                </a:cubicBezTo>
                <a:cubicBezTo>
                  <a:pt x="374650" y="956945"/>
                  <a:pt x="171450" y="1183640"/>
                  <a:pt x="635" y="1386205"/>
                </a:cubicBezTo>
                <a:lnTo>
                  <a:pt x="635" y="1391920"/>
                </a:lnTo>
                <a:cubicBezTo>
                  <a:pt x="172085" y="1188720"/>
                  <a:pt x="375920" y="960755"/>
                  <a:pt x="612775" y="735330"/>
                </a:cubicBezTo>
                <a:close/>
                <a:moveTo>
                  <a:pt x="855345" y="0"/>
                </a:moveTo>
                <a:lnTo>
                  <a:pt x="846455" y="0"/>
                </a:lnTo>
                <a:cubicBezTo>
                  <a:pt x="830580" y="21590"/>
                  <a:pt x="815975" y="41910"/>
                  <a:pt x="799465" y="64770"/>
                </a:cubicBezTo>
                <a:cubicBezTo>
                  <a:pt x="548005" y="409575"/>
                  <a:pt x="299720" y="803910"/>
                  <a:pt x="38100" y="1149985"/>
                </a:cubicBezTo>
                <a:cubicBezTo>
                  <a:pt x="31750" y="1160780"/>
                  <a:pt x="13970" y="1180465"/>
                  <a:pt x="635" y="1198245"/>
                </a:cubicBezTo>
                <a:lnTo>
                  <a:pt x="635" y="1209675"/>
                </a:lnTo>
                <a:cubicBezTo>
                  <a:pt x="107315" y="1076960"/>
                  <a:pt x="223520" y="908050"/>
                  <a:pt x="326390" y="760095"/>
                </a:cubicBezTo>
                <a:cubicBezTo>
                  <a:pt x="502285" y="501650"/>
                  <a:pt x="683895" y="234950"/>
                  <a:pt x="855345" y="0"/>
                </a:cubicBezTo>
                <a:close/>
                <a:moveTo>
                  <a:pt x="563880" y="634365"/>
                </a:moveTo>
                <a:cubicBezTo>
                  <a:pt x="735965" y="422910"/>
                  <a:pt x="905510" y="198120"/>
                  <a:pt x="1045845" y="0"/>
                </a:cubicBezTo>
                <a:lnTo>
                  <a:pt x="1045210" y="0"/>
                </a:lnTo>
                <a:cubicBezTo>
                  <a:pt x="947420" y="123190"/>
                  <a:pt x="851535" y="266065"/>
                  <a:pt x="744220" y="401320"/>
                </a:cubicBezTo>
                <a:cubicBezTo>
                  <a:pt x="508000" y="713105"/>
                  <a:pt x="225425" y="1017270"/>
                  <a:pt x="635" y="1303020"/>
                </a:cubicBezTo>
                <a:lnTo>
                  <a:pt x="635" y="1306830"/>
                </a:lnTo>
                <a:cubicBezTo>
                  <a:pt x="8255" y="1296670"/>
                  <a:pt x="17145" y="1285240"/>
                  <a:pt x="24130" y="1277620"/>
                </a:cubicBezTo>
                <a:cubicBezTo>
                  <a:pt x="185420" y="1081405"/>
                  <a:pt x="381000" y="852805"/>
                  <a:pt x="563880" y="634365"/>
                </a:cubicBezTo>
                <a:close/>
                <a:moveTo>
                  <a:pt x="2540635" y="1373505"/>
                </a:moveTo>
                <a:cubicBezTo>
                  <a:pt x="2382520" y="1537970"/>
                  <a:pt x="2374265" y="1750695"/>
                  <a:pt x="2455545" y="1936750"/>
                </a:cubicBezTo>
                <a:cubicBezTo>
                  <a:pt x="2456815" y="1939290"/>
                  <a:pt x="2458720" y="1943735"/>
                  <a:pt x="2459990" y="1947545"/>
                </a:cubicBezTo>
                <a:lnTo>
                  <a:pt x="2464435" y="1947545"/>
                </a:lnTo>
                <a:cubicBezTo>
                  <a:pt x="2364105" y="1730375"/>
                  <a:pt x="2388870" y="1483995"/>
                  <a:pt x="2612390" y="1313815"/>
                </a:cubicBezTo>
                <a:cubicBezTo>
                  <a:pt x="2731135" y="1228725"/>
                  <a:pt x="2886710" y="1154430"/>
                  <a:pt x="2995930" y="1080770"/>
                </a:cubicBezTo>
                <a:cubicBezTo>
                  <a:pt x="3190875" y="956310"/>
                  <a:pt x="3353435" y="830580"/>
                  <a:pt x="3463290" y="632460"/>
                </a:cubicBezTo>
                <a:lnTo>
                  <a:pt x="3463290" y="624840"/>
                </a:lnTo>
                <a:cubicBezTo>
                  <a:pt x="3428365" y="688975"/>
                  <a:pt x="3386455" y="748030"/>
                  <a:pt x="3336290" y="803275"/>
                </a:cubicBezTo>
                <a:cubicBezTo>
                  <a:pt x="3049905" y="1111250"/>
                  <a:pt x="2685415" y="1214120"/>
                  <a:pt x="2540635" y="1373505"/>
                </a:cubicBezTo>
                <a:close/>
                <a:moveTo>
                  <a:pt x="2907665" y="1531620"/>
                </a:moveTo>
                <a:cubicBezTo>
                  <a:pt x="2700020" y="1682115"/>
                  <a:pt x="2793365" y="1897380"/>
                  <a:pt x="2825750" y="1948180"/>
                </a:cubicBezTo>
                <a:lnTo>
                  <a:pt x="2831465" y="1948180"/>
                </a:lnTo>
                <a:cubicBezTo>
                  <a:pt x="2828290" y="1942465"/>
                  <a:pt x="2823845" y="1934210"/>
                  <a:pt x="2816860" y="1922780"/>
                </a:cubicBezTo>
                <a:cubicBezTo>
                  <a:pt x="2732405" y="1743075"/>
                  <a:pt x="2785745" y="1570990"/>
                  <a:pt x="3034030" y="1465580"/>
                </a:cubicBezTo>
                <a:cubicBezTo>
                  <a:pt x="3170555" y="1397635"/>
                  <a:pt x="3353435" y="1322070"/>
                  <a:pt x="3463290" y="1242695"/>
                </a:cubicBezTo>
                <a:lnTo>
                  <a:pt x="3463290" y="1238250"/>
                </a:lnTo>
                <a:cubicBezTo>
                  <a:pt x="3436620" y="1257300"/>
                  <a:pt x="3406775" y="1276350"/>
                  <a:pt x="3374390" y="1294130"/>
                </a:cubicBezTo>
                <a:cubicBezTo>
                  <a:pt x="3253105" y="1364615"/>
                  <a:pt x="2983865" y="1474470"/>
                  <a:pt x="2907665" y="1531620"/>
                </a:cubicBezTo>
                <a:close/>
                <a:moveTo>
                  <a:pt x="2820670" y="1483360"/>
                </a:moveTo>
                <a:cubicBezTo>
                  <a:pt x="2722245" y="1559560"/>
                  <a:pt x="2661920" y="1672590"/>
                  <a:pt x="2687320" y="1819910"/>
                </a:cubicBezTo>
                <a:cubicBezTo>
                  <a:pt x="2689860" y="1845310"/>
                  <a:pt x="2714625" y="1918970"/>
                  <a:pt x="2732405" y="1948180"/>
                </a:cubicBezTo>
                <a:lnTo>
                  <a:pt x="2741930" y="1948180"/>
                </a:lnTo>
                <a:cubicBezTo>
                  <a:pt x="2737485" y="1941195"/>
                  <a:pt x="2731770" y="1932940"/>
                  <a:pt x="2731135" y="1928495"/>
                </a:cubicBezTo>
                <a:cubicBezTo>
                  <a:pt x="2653665" y="1769110"/>
                  <a:pt x="2678430" y="1591945"/>
                  <a:pt x="2842260" y="1477010"/>
                </a:cubicBezTo>
                <a:cubicBezTo>
                  <a:pt x="2865120" y="1460500"/>
                  <a:pt x="2892425" y="1444625"/>
                  <a:pt x="2917825" y="1431925"/>
                </a:cubicBezTo>
                <a:cubicBezTo>
                  <a:pt x="3105150" y="1332865"/>
                  <a:pt x="3338830" y="1227455"/>
                  <a:pt x="3463925" y="1107440"/>
                </a:cubicBezTo>
                <a:lnTo>
                  <a:pt x="3463925" y="1096645"/>
                </a:lnTo>
                <a:cubicBezTo>
                  <a:pt x="3362325" y="1195705"/>
                  <a:pt x="3216910" y="1270000"/>
                  <a:pt x="3039110" y="1360805"/>
                </a:cubicBezTo>
                <a:cubicBezTo>
                  <a:pt x="2972435" y="1396365"/>
                  <a:pt x="2891155" y="1429385"/>
                  <a:pt x="2820670" y="1483360"/>
                </a:cubicBezTo>
                <a:close/>
                <a:moveTo>
                  <a:pt x="2917825" y="1948180"/>
                </a:moveTo>
                <a:lnTo>
                  <a:pt x="2921000" y="1948180"/>
                </a:lnTo>
                <a:cubicBezTo>
                  <a:pt x="2914650" y="1937385"/>
                  <a:pt x="2904490" y="1924050"/>
                  <a:pt x="2899410" y="1908810"/>
                </a:cubicBezTo>
                <a:cubicBezTo>
                  <a:pt x="2835910" y="1767840"/>
                  <a:pt x="2889885" y="1662430"/>
                  <a:pt x="2976880" y="1595755"/>
                </a:cubicBezTo>
                <a:cubicBezTo>
                  <a:pt x="3018155" y="1562735"/>
                  <a:pt x="3078480" y="1538605"/>
                  <a:pt x="3134995" y="1513205"/>
                </a:cubicBezTo>
                <a:cubicBezTo>
                  <a:pt x="3239135" y="1466215"/>
                  <a:pt x="3364230" y="1421765"/>
                  <a:pt x="3463290" y="1372235"/>
                </a:cubicBezTo>
                <a:lnTo>
                  <a:pt x="3463290" y="1367790"/>
                </a:lnTo>
                <a:cubicBezTo>
                  <a:pt x="3329940" y="1433830"/>
                  <a:pt x="3184525" y="1481455"/>
                  <a:pt x="3039745" y="1552575"/>
                </a:cubicBezTo>
                <a:cubicBezTo>
                  <a:pt x="2841625" y="1645920"/>
                  <a:pt x="2837180" y="1830705"/>
                  <a:pt x="2917825" y="1948180"/>
                </a:cubicBezTo>
                <a:close/>
                <a:moveTo>
                  <a:pt x="2715260" y="1457960"/>
                </a:moveTo>
                <a:cubicBezTo>
                  <a:pt x="2561590" y="1600200"/>
                  <a:pt x="2565400" y="1797050"/>
                  <a:pt x="2644140" y="1948180"/>
                </a:cubicBezTo>
                <a:lnTo>
                  <a:pt x="2648585" y="1948180"/>
                </a:lnTo>
                <a:cubicBezTo>
                  <a:pt x="2621915" y="1895475"/>
                  <a:pt x="2595880" y="1831975"/>
                  <a:pt x="2594610" y="1736725"/>
                </a:cubicBezTo>
                <a:cubicBezTo>
                  <a:pt x="2598420" y="1524000"/>
                  <a:pt x="2741930" y="1419860"/>
                  <a:pt x="2914015" y="1334135"/>
                </a:cubicBezTo>
                <a:cubicBezTo>
                  <a:pt x="3155315" y="1201420"/>
                  <a:pt x="3324225" y="1120140"/>
                  <a:pt x="3463290" y="955675"/>
                </a:cubicBezTo>
                <a:lnTo>
                  <a:pt x="3463290" y="950595"/>
                </a:lnTo>
                <a:cubicBezTo>
                  <a:pt x="3447415" y="970280"/>
                  <a:pt x="3430270" y="988695"/>
                  <a:pt x="3411855" y="1007745"/>
                </a:cubicBezTo>
                <a:cubicBezTo>
                  <a:pt x="3192145" y="1221740"/>
                  <a:pt x="2827655" y="1344295"/>
                  <a:pt x="2715260" y="1457960"/>
                </a:cubicBezTo>
                <a:close/>
                <a:moveTo>
                  <a:pt x="3014980" y="1675130"/>
                </a:moveTo>
                <a:cubicBezTo>
                  <a:pt x="2944495" y="1748155"/>
                  <a:pt x="2943860" y="1855470"/>
                  <a:pt x="3003550" y="1948180"/>
                </a:cubicBezTo>
                <a:lnTo>
                  <a:pt x="3007360" y="1948180"/>
                </a:lnTo>
                <a:cubicBezTo>
                  <a:pt x="3006725" y="1947545"/>
                  <a:pt x="3006725" y="1946910"/>
                  <a:pt x="3006725" y="1946910"/>
                </a:cubicBezTo>
                <a:cubicBezTo>
                  <a:pt x="2970530" y="1887855"/>
                  <a:pt x="2952115" y="1826895"/>
                  <a:pt x="2971800" y="1755140"/>
                </a:cubicBezTo>
                <a:cubicBezTo>
                  <a:pt x="3002915" y="1663065"/>
                  <a:pt x="3070860" y="1631950"/>
                  <a:pt x="3152140" y="1597025"/>
                </a:cubicBezTo>
                <a:cubicBezTo>
                  <a:pt x="3268345" y="1547495"/>
                  <a:pt x="3362325" y="1525270"/>
                  <a:pt x="3463290" y="1490345"/>
                </a:cubicBezTo>
                <a:lnTo>
                  <a:pt x="3463290" y="1487170"/>
                </a:lnTo>
                <a:cubicBezTo>
                  <a:pt x="3444240" y="1493520"/>
                  <a:pt x="3424555" y="1499235"/>
                  <a:pt x="3402965" y="1506220"/>
                </a:cubicBezTo>
                <a:cubicBezTo>
                  <a:pt x="3316605" y="1534160"/>
                  <a:pt x="3079750" y="1600835"/>
                  <a:pt x="3014980" y="1675130"/>
                </a:cubicBezTo>
                <a:close/>
                <a:moveTo>
                  <a:pt x="2470785" y="1313815"/>
                </a:moveTo>
                <a:cubicBezTo>
                  <a:pt x="2297430" y="1485900"/>
                  <a:pt x="2273935" y="1714500"/>
                  <a:pt x="2359660" y="1929130"/>
                </a:cubicBezTo>
                <a:cubicBezTo>
                  <a:pt x="2362200" y="1933575"/>
                  <a:pt x="2364740" y="1941195"/>
                  <a:pt x="2367280" y="1947545"/>
                </a:cubicBezTo>
                <a:lnTo>
                  <a:pt x="2371725" y="1947545"/>
                </a:lnTo>
                <a:cubicBezTo>
                  <a:pt x="2264410" y="1700530"/>
                  <a:pt x="2305050" y="1441450"/>
                  <a:pt x="2534920" y="1261745"/>
                </a:cubicBezTo>
                <a:cubicBezTo>
                  <a:pt x="2643505" y="1179195"/>
                  <a:pt x="2784475" y="1111885"/>
                  <a:pt x="2895600" y="1037590"/>
                </a:cubicBezTo>
                <a:cubicBezTo>
                  <a:pt x="3141345" y="879475"/>
                  <a:pt x="3340100" y="721360"/>
                  <a:pt x="3463290" y="458470"/>
                </a:cubicBezTo>
                <a:lnTo>
                  <a:pt x="3463290" y="449580"/>
                </a:lnTo>
                <a:cubicBezTo>
                  <a:pt x="3422650" y="537845"/>
                  <a:pt x="3372485" y="617855"/>
                  <a:pt x="3310255" y="691515"/>
                </a:cubicBezTo>
                <a:cubicBezTo>
                  <a:pt x="3001645" y="1042035"/>
                  <a:pt x="2629535" y="1146810"/>
                  <a:pt x="2470785" y="1313815"/>
                </a:cubicBezTo>
                <a:close/>
                <a:moveTo>
                  <a:pt x="3257550" y="466725"/>
                </a:moveTo>
                <a:cubicBezTo>
                  <a:pt x="2946400" y="879475"/>
                  <a:pt x="2429510" y="1056005"/>
                  <a:pt x="2287905" y="1238885"/>
                </a:cubicBezTo>
                <a:cubicBezTo>
                  <a:pt x="2027555" y="1522095"/>
                  <a:pt x="2150110" y="1882140"/>
                  <a:pt x="2181860" y="1948180"/>
                </a:cubicBezTo>
                <a:lnTo>
                  <a:pt x="2186305" y="1948180"/>
                </a:lnTo>
                <a:cubicBezTo>
                  <a:pt x="2184400" y="1942465"/>
                  <a:pt x="2180590" y="1933575"/>
                  <a:pt x="2175510" y="1922145"/>
                </a:cubicBezTo>
                <a:cubicBezTo>
                  <a:pt x="2065020" y="1608455"/>
                  <a:pt x="2151380" y="1334770"/>
                  <a:pt x="2395220" y="1144905"/>
                </a:cubicBezTo>
                <a:cubicBezTo>
                  <a:pt x="2531745" y="1044575"/>
                  <a:pt x="2715895" y="949325"/>
                  <a:pt x="2842895" y="854710"/>
                </a:cubicBezTo>
                <a:cubicBezTo>
                  <a:pt x="3132455" y="650240"/>
                  <a:pt x="3339465" y="438785"/>
                  <a:pt x="3463290" y="83820"/>
                </a:cubicBezTo>
                <a:lnTo>
                  <a:pt x="3463290" y="73025"/>
                </a:lnTo>
                <a:cubicBezTo>
                  <a:pt x="3412490" y="222885"/>
                  <a:pt x="3344545" y="351155"/>
                  <a:pt x="3257550" y="466725"/>
                </a:cubicBezTo>
                <a:close/>
                <a:moveTo>
                  <a:pt x="2416810" y="1236980"/>
                </a:moveTo>
                <a:cubicBezTo>
                  <a:pt x="2195830" y="1435100"/>
                  <a:pt x="2171700" y="1710690"/>
                  <a:pt x="2273300" y="1948180"/>
                </a:cubicBezTo>
                <a:lnTo>
                  <a:pt x="2280285" y="1948180"/>
                </a:lnTo>
                <a:cubicBezTo>
                  <a:pt x="2278380" y="1944370"/>
                  <a:pt x="2277110" y="1939925"/>
                  <a:pt x="2275205" y="1936115"/>
                </a:cubicBezTo>
                <a:cubicBezTo>
                  <a:pt x="2186305" y="1708150"/>
                  <a:pt x="2199005" y="1455420"/>
                  <a:pt x="2409190" y="1254125"/>
                </a:cubicBezTo>
                <a:cubicBezTo>
                  <a:pt x="2489200" y="1174115"/>
                  <a:pt x="2619375" y="1107440"/>
                  <a:pt x="2705100" y="1053465"/>
                </a:cubicBezTo>
                <a:cubicBezTo>
                  <a:pt x="3074035" y="827405"/>
                  <a:pt x="3319780" y="632460"/>
                  <a:pt x="3463290" y="280670"/>
                </a:cubicBezTo>
                <a:lnTo>
                  <a:pt x="3463290" y="260985"/>
                </a:lnTo>
                <a:cubicBezTo>
                  <a:pt x="3417570" y="379730"/>
                  <a:pt x="3357880" y="483235"/>
                  <a:pt x="3282315" y="578485"/>
                </a:cubicBezTo>
                <a:cubicBezTo>
                  <a:pt x="2980690" y="946785"/>
                  <a:pt x="2578100" y="1082675"/>
                  <a:pt x="2416810" y="1236980"/>
                </a:cubicBezTo>
                <a:close/>
                <a:moveTo>
                  <a:pt x="3053080" y="1811655"/>
                </a:moveTo>
                <a:cubicBezTo>
                  <a:pt x="3047365" y="1859280"/>
                  <a:pt x="3064510" y="1908175"/>
                  <a:pt x="3091180" y="1948180"/>
                </a:cubicBezTo>
                <a:lnTo>
                  <a:pt x="3095625" y="1948180"/>
                </a:lnTo>
                <a:cubicBezTo>
                  <a:pt x="3068955" y="1908810"/>
                  <a:pt x="3051175" y="1859915"/>
                  <a:pt x="3056890" y="1812290"/>
                </a:cubicBezTo>
                <a:cubicBezTo>
                  <a:pt x="3063875" y="1752600"/>
                  <a:pt x="3105150" y="1705610"/>
                  <a:pt x="3175635" y="1676400"/>
                </a:cubicBezTo>
                <a:cubicBezTo>
                  <a:pt x="3279140" y="1633855"/>
                  <a:pt x="3380740" y="1612900"/>
                  <a:pt x="3463925" y="1600200"/>
                </a:cubicBezTo>
                <a:lnTo>
                  <a:pt x="3463925" y="1596390"/>
                </a:lnTo>
                <a:cubicBezTo>
                  <a:pt x="3380740" y="1609090"/>
                  <a:pt x="3278505" y="1630045"/>
                  <a:pt x="3174365" y="1673225"/>
                </a:cubicBezTo>
                <a:cubicBezTo>
                  <a:pt x="3082925" y="1710690"/>
                  <a:pt x="3057525" y="1769110"/>
                  <a:pt x="3053080" y="1811655"/>
                </a:cubicBezTo>
                <a:close/>
                <a:moveTo>
                  <a:pt x="2623185" y="1420495"/>
                </a:moveTo>
                <a:cubicBezTo>
                  <a:pt x="2489835" y="1554480"/>
                  <a:pt x="2463165" y="1743075"/>
                  <a:pt x="2542540" y="1926590"/>
                </a:cubicBezTo>
                <a:cubicBezTo>
                  <a:pt x="2545080" y="1931035"/>
                  <a:pt x="2548255" y="1940560"/>
                  <a:pt x="2552065" y="1948180"/>
                </a:cubicBezTo>
                <a:lnTo>
                  <a:pt x="2556510" y="1948180"/>
                </a:lnTo>
                <a:cubicBezTo>
                  <a:pt x="2446020" y="1712595"/>
                  <a:pt x="2505075" y="1492250"/>
                  <a:pt x="2712085" y="1351280"/>
                </a:cubicBezTo>
                <a:cubicBezTo>
                  <a:pt x="2986405" y="1187450"/>
                  <a:pt x="3190240" y="1092835"/>
                  <a:pt x="3353435" y="931545"/>
                </a:cubicBezTo>
                <a:cubicBezTo>
                  <a:pt x="3387090" y="899160"/>
                  <a:pt x="3435985" y="841375"/>
                  <a:pt x="3463290" y="800735"/>
                </a:cubicBezTo>
                <a:lnTo>
                  <a:pt x="3463290" y="793115"/>
                </a:lnTo>
                <a:cubicBezTo>
                  <a:pt x="3435985" y="835025"/>
                  <a:pt x="3404235" y="874395"/>
                  <a:pt x="3367405" y="911860"/>
                </a:cubicBezTo>
                <a:cubicBezTo>
                  <a:pt x="3105785" y="1174750"/>
                  <a:pt x="2753360" y="1279525"/>
                  <a:pt x="2623185" y="1420495"/>
                </a:cubicBezTo>
                <a:close/>
                <a:moveTo>
                  <a:pt x="1972310" y="828040"/>
                </a:moveTo>
                <a:cubicBezTo>
                  <a:pt x="2436495" y="657860"/>
                  <a:pt x="2807970" y="466725"/>
                  <a:pt x="3048635" y="86360"/>
                </a:cubicBezTo>
                <a:cubicBezTo>
                  <a:pt x="3065145" y="59055"/>
                  <a:pt x="3082290" y="29210"/>
                  <a:pt x="3096895" y="0"/>
                </a:cubicBezTo>
                <a:lnTo>
                  <a:pt x="3093085" y="0"/>
                </a:lnTo>
                <a:cubicBezTo>
                  <a:pt x="2957830" y="265430"/>
                  <a:pt x="2732405" y="455930"/>
                  <a:pt x="2500630" y="588645"/>
                </a:cubicBezTo>
                <a:cubicBezTo>
                  <a:pt x="2256155" y="735965"/>
                  <a:pt x="1951355" y="813435"/>
                  <a:pt x="1774190" y="919480"/>
                </a:cubicBezTo>
                <a:cubicBezTo>
                  <a:pt x="1456055" y="1096645"/>
                  <a:pt x="1190625" y="1390650"/>
                  <a:pt x="1158240" y="1818005"/>
                </a:cubicBezTo>
                <a:cubicBezTo>
                  <a:pt x="1154430" y="1866900"/>
                  <a:pt x="1155065" y="1910080"/>
                  <a:pt x="1156970" y="1947545"/>
                </a:cubicBezTo>
                <a:lnTo>
                  <a:pt x="1160145" y="1947545"/>
                </a:lnTo>
                <a:cubicBezTo>
                  <a:pt x="1158240" y="1858010"/>
                  <a:pt x="1160145" y="1727200"/>
                  <a:pt x="1205865" y="1583690"/>
                </a:cubicBezTo>
                <a:cubicBezTo>
                  <a:pt x="1322070" y="1214120"/>
                  <a:pt x="1614170" y="977265"/>
                  <a:pt x="1972310" y="828040"/>
                </a:cubicBezTo>
                <a:close/>
                <a:moveTo>
                  <a:pt x="1971040" y="947420"/>
                </a:moveTo>
                <a:cubicBezTo>
                  <a:pt x="2067560" y="890905"/>
                  <a:pt x="2186940" y="847090"/>
                  <a:pt x="2293620" y="798195"/>
                </a:cubicBezTo>
                <a:cubicBezTo>
                  <a:pt x="2665730" y="626745"/>
                  <a:pt x="2989580" y="395605"/>
                  <a:pt x="3168650" y="33020"/>
                </a:cubicBezTo>
                <a:cubicBezTo>
                  <a:pt x="3176270" y="17780"/>
                  <a:pt x="3181350" y="6985"/>
                  <a:pt x="3184525" y="0"/>
                </a:cubicBezTo>
                <a:lnTo>
                  <a:pt x="3180715" y="0"/>
                </a:lnTo>
                <a:cubicBezTo>
                  <a:pt x="3176905" y="6985"/>
                  <a:pt x="3171825" y="17780"/>
                  <a:pt x="3166110" y="30480"/>
                </a:cubicBezTo>
                <a:cubicBezTo>
                  <a:pt x="2983865" y="397510"/>
                  <a:pt x="2661920" y="624205"/>
                  <a:pt x="2289175" y="796290"/>
                </a:cubicBezTo>
                <a:cubicBezTo>
                  <a:pt x="2149475" y="857250"/>
                  <a:pt x="2000250" y="916305"/>
                  <a:pt x="1886585" y="994410"/>
                </a:cubicBezTo>
                <a:cubicBezTo>
                  <a:pt x="1590675" y="1186180"/>
                  <a:pt x="1392555" y="1485900"/>
                  <a:pt x="1412875" y="1878330"/>
                </a:cubicBezTo>
                <a:cubicBezTo>
                  <a:pt x="1414780" y="1894205"/>
                  <a:pt x="1415415" y="1929765"/>
                  <a:pt x="1418590" y="1948180"/>
                </a:cubicBezTo>
                <a:lnTo>
                  <a:pt x="1422400" y="1948180"/>
                </a:lnTo>
                <a:cubicBezTo>
                  <a:pt x="1412240" y="1864360"/>
                  <a:pt x="1408430" y="1748155"/>
                  <a:pt x="1435735" y="1619250"/>
                </a:cubicBezTo>
                <a:cubicBezTo>
                  <a:pt x="1503045" y="1313180"/>
                  <a:pt x="1708150" y="1095375"/>
                  <a:pt x="1971040" y="947420"/>
                </a:cubicBezTo>
                <a:close/>
                <a:moveTo>
                  <a:pt x="1554480" y="1637030"/>
                </a:moveTo>
                <a:cubicBezTo>
                  <a:pt x="1603375" y="1340485"/>
                  <a:pt x="1789430" y="1125855"/>
                  <a:pt x="2037715" y="977265"/>
                </a:cubicBezTo>
                <a:cubicBezTo>
                  <a:pt x="2134235" y="917575"/>
                  <a:pt x="2256790" y="870585"/>
                  <a:pt x="2361565" y="817880"/>
                </a:cubicBezTo>
                <a:cubicBezTo>
                  <a:pt x="2733040" y="634365"/>
                  <a:pt x="3058795" y="388620"/>
                  <a:pt x="3228340" y="4445"/>
                </a:cubicBezTo>
                <a:cubicBezTo>
                  <a:pt x="3229610" y="2540"/>
                  <a:pt x="3230245" y="1270"/>
                  <a:pt x="3230245" y="0"/>
                </a:cubicBezTo>
                <a:lnTo>
                  <a:pt x="3226435" y="0"/>
                </a:lnTo>
                <a:cubicBezTo>
                  <a:pt x="3226435" y="635"/>
                  <a:pt x="3225800" y="1270"/>
                  <a:pt x="3225165" y="1905"/>
                </a:cubicBezTo>
                <a:cubicBezTo>
                  <a:pt x="3078480" y="334010"/>
                  <a:pt x="2821305" y="553085"/>
                  <a:pt x="2538095" y="718820"/>
                </a:cubicBezTo>
                <a:cubicBezTo>
                  <a:pt x="2364740" y="826135"/>
                  <a:pt x="2113915" y="909320"/>
                  <a:pt x="1950720" y="1028700"/>
                </a:cubicBezTo>
                <a:cubicBezTo>
                  <a:pt x="1670685" y="1224280"/>
                  <a:pt x="1504315" y="1520825"/>
                  <a:pt x="1544320" y="1893570"/>
                </a:cubicBezTo>
                <a:cubicBezTo>
                  <a:pt x="1546860" y="1912620"/>
                  <a:pt x="1548765" y="1931670"/>
                  <a:pt x="1551940" y="1947545"/>
                </a:cubicBezTo>
                <a:lnTo>
                  <a:pt x="1555750" y="1947545"/>
                </a:lnTo>
                <a:cubicBezTo>
                  <a:pt x="1542415" y="1866900"/>
                  <a:pt x="1534160" y="1758315"/>
                  <a:pt x="1554480" y="1637030"/>
                </a:cubicBezTo>
                <a:close/>
                <a:moveTo>
                  <a:pt x="2308860" y="741045"/>
                </a:moveTo>
                <a:cubicBezTo>
                  <a:pt x="2716530" y="551180"/>
                  <a:pt x="2980055" y="320040"/>
                  <a:pt x="3135630" y="8890"/>
                </a:cubicBezTo>
                <a:cubicBezTo>
                  <a:pt x="3138170" y="5080"/>
                  <a:pt x="3139440" y="1905"/>
                  <a:pt x="3140075" y="0"/>
                </a:cubicBezTo>
                <a:lnTo>
                  <a:pt x="3135630" y="0"/>
                </a:lnTo>
                <a:cubicBezTo>
                  <a:pt x="3133725" y="4445"/>
                  <a:pt x="3131820" y="8890"/>
                  <a:pt x="3129280" y="13335"/>
                </a:cubicBezTo>
                <a:cubicBezTo>
                  <a:pt x="2797175" y="662940"/>
                  <a:pt x="2082800" y="791210"/>
                  <a:pt x="1854200" y="942340"/>
                </a:cubicBezTo>
                <a:cubicBezTo>
                  <a:pt x="1511935" y="1137920"/>
                  <a:pt x="1272540" y="1458595"/>
                  <a:pt x="1283970" y="1891030"/>
                </a:cubicBezTo>
                <a:cubicBezTo>
                  <a:pt x="1285240" y="1904365"/>
                  <a:pt x="1285240" y="1932305"/>
                  <a:pt x="1287145" y="1947545"/>
                </a:cubicBezTo>
                <a:lnTo>
                  <a:pt x="1290955" y="1947545"/>
                </a:lnTo>
                <a:cubicBezTo>
                  <a:pt x="1283335" y="1860550"/>
                  <a:pt x="1284605" y="1736725"/>
                  <a:pt x="1320165" y="1601470"/>
                </a:cubicBezTo>
                <a:cubicBezTo>
                  <a:pt x="1487805" y="975360"/>
                  <a:pt x="2159000" y="822325"/>
                  <a:pt x="2308860" y="741045"/>
                </a:cubicBezTo>
                <a:close/>
                <a:moveTo>
                  <a:pt x="3157855" y="1948180"/>
                </a:moveTo>
                <a:lnTo>
                  <a:pt x="3164840" y="1948180"/>
                </a:lnTo>
                <a:cubicBezTo>
                  <a:pt x="3150870" y="1920240"/>
                  <a:pt x="3145790" y="1891665"/>
                  <a:pt x="3148965" y="1864995"/>
                </a:cubicBezTo>
                <a:cubicBezTo>
                  <a:pt x="3162300" y="1750060"/>
                  <a:pt x="3377565" y="1731645"/>
                  <a:pt x="3463290" y="1729740"/>
                </a:cubicBezTo>
                <a:lnTo>
                  <a:pt x="3463290" y="1722120"/>
                </a:lnTo>
                <a:cubicBezTo>
                  <a:pt x="3398520" y="1722755"/>
                  <a:pt x="3283585" y="1733550"/>
                  <a:pt x="3201035" y="1779270"/>
                </a:cubicBezTo>
                <a:cubicBezTo>
                  <a:pt x="3138170" y="1816735"/>
                  <a:pt x="3125470" y="1889760"/>
                  <a:pt x="3157855" y="1948180"/>
                </a:cubicBezTo>
                <a:close/>
                <a:moveTo>
                  <a:pt x="1674495" y="1654175"/>
                </a:moveTo>
                <a:cubicBezTo>
                  <a:pt x="1689735" y="1514475"/>
                  <a:pt x="1738630" y="1386205"/>
                  <a:pt x="1819910" y="1272540"/>
                </a:cubicBezTo>
                <a:cubicBezTo>
                  <a:pt x="1921510" y="1130300"/>
                  <a:pt x="2073275" y="1010920"/>
                  <a:pt x="2272665" y="916940"/>
                </a:cubicBezTo>
                <a:cubicBezTo>
                  <a:pt x="2694940" y="716915"/>
                  <a:pt x="2974340" y="501015"/>
                  <a:pt x="3150870" y="236855"/>
                </a:cubicBezTo>
                <a:cubicBezTo>
                  <a:pt x="3200400" y="163195"/>
                  <a:pt x="3242945" y="84455"/>
                  <a:pt x="3278505" y="0"/>
                </a:cubicBezTo>
                <a:lnTo>
                  <a:pt x="3270885" y="0"/>
                </a:lnTo>
                <a:cubicBezTo>
                  <a:pt x="3235325" y="83185"/>
                  <a:pt x="3194050" y="160655"/>
                  <a:pt x="3145155" y="233045"/>
                </a:cubicBezTo>
                <a:cubicBezTo>
                  <a:pt x="2968625" y="495935"/>
                  <a:pt x="2690495" y="711200"/>
                  <a:pt x="2269490" y="910590"/>
                </a:cubicBezTo>
                <a:cubicBezTo>
                  <a:pt x="2069465" y="1004570"/>
                  <a:pt x="1915795" y="1125220"/>
                  <a:pt x="1814195" y="1268730"/>
                </a:cubicBezTo>
                <a:cubicBezTo>
                  <a:pt x="1732280" y="1383665"/>
                  <a:pt x="1683385" y="1513205"/>
                  <a:pt x="1668145" y="1654175"/>
                </a:cubicBezTo>
                <a:cubicBezTo>
                  <a:pt x="1655445" y="1767840"/>
                  <a:pt x="1667510" y="1871345"/>
                  <a:pt x="1684020" y="1948180"/>
                </a:cubicBezTo>
                <a:lnTo>
                  <a:pt x="1691640" y="1948180"/>
                </a:lnTo>
                <a:cubicBezTo>
                  <a:pt x="1674495" y="1871345"/>
                  <a:pt x="1661795" y="1768475"/>
                  <a:pt x="1674495" y="1654175"/>
                </a:cubicBezTo>
                <a:close/>
                <a:moveTo>
                  <a:pt x="3234690" y="1948180"/>
                </a:moveTo>
                <a:lnTo>
                  <a:pt x="3238500" y="1948180"/>
                </a:lnTo>
                <a:cubicBezTo>
                  <a:pt x="3252470" y="1883410"/>
                  <a:pt x="3350260" y="1873885"/>
                  <a:pt x="3408680" y="1871980"/>
                </a:cubicBezTo>
                <a:cubicBezTo>
                  <a:pt x="3427095" y="1871980"/>
                  <a:pt x="3445510" y="1872615"/>
                  <a:pt x="3463925" y="1874520"/>
                </a:cubicBezTo>
                <a:lnTo>
                  <a:pt x="3463925" y="1870710"/>
                </a:lnTo>
                <a:cubicBezTo>
                  <a:pt x="3383280" y="1862455"/>
                  <a:pt x="3248025" y="1872615"/>
                  <a:pt x="3234690" y="1948180"/>
                </a:cubicBezTo>
                <a:close/>
                <a:moveTo>
                  <a:pt x="2327275" y="1084580"/>
                </a:moveTo>
                <a:cubicBezTo>
                  <a:pt x="2418715" y="1014095"/>
                  <a:pt x="2551430" y="943610"/>
                  <a:pt x="2642870" y="881380"/>
                </a:cubicBezTo>
                <a:cubicBezTo>
                  <a:pt x="2943860" y="686435"/>
                  <a:pt x="3207385" y="466725"/>
                  <a:pt x="3366135" y="136525"/>
                </a:cubicBezTo>
                <a:cubicBezTo>
                  <a:pt x="3387090" y="92710"/>
                  <a:pt x="3406775" y="47625"/>
                  <a:pt x="3424555" y="0"/>
                </a:cubicBezTo>
                <a:lnTo>
                  <a:pt x="3421380" y="0"/>
                </a:lnTo>
                <a:cubicBezTo>
                  <a:pt x="3363595" y="139700"/>
                  <a:pt x="3313430" y="241935"/>
                  <a:pt x="3231515" y="354330"/>
                </a:cubicBezTo>
                <a:cubicBezTo>
                  <a:pt x="2921000" y="781685"/>
                  <a:pt x="2419985" y="979170"/>
                  <a:pt x="2270760" y="1127125"/>
                </a:cubicBezTo>
                <a:cubicBezTo>
                  <a:pt x="2017395" y="1350010"/>
                  <a:pt x="1978660" y="1672590"/>
                  <a:pt x="2089785" y="1948180"/>
                </a:cubicBezTo>
                <a:lnTo>
                  <a:pt x="2092325" y="1948180"/>
                </a:lnTo>
                <a:cubicBezTo>
                  <a:pt x="2087880" y="1934210"/>
                  <a:pt x="2078990" y="1915795"/>
                  <a:pt x="2076450" y="1904365"/>
                </a:cubicBezTo>
                <a:cubicBezTo>
                  <a:pt x="1978660" y="1590675"/>
                  <a:pt x="2051050" y="1298575"/>
                  <a:pt x="2327275" y="1084580"/>
                </a:cubicBezTo>
                <a:close/>
                <a:moveTo>
                  <a:pt x="1792605" y="1671955"/>
                </a:moveTo>
                <a:cubicBezTo>
                  <a:pt x="1808480" y="1379855"/>
                  <a:pt x="1968500" y="1165860"/>
                  <a:pt x="2209800" y="1012825"/>
                </a:cubicBezTo>
                <a:cubicBezTo>
                  <a:pt x="2237740" y="995045"/>
                  <a:pt x="2266950" y="977900"/>
                  <a:pt x="2298065" y="961390"/>
                </a:cubicBezTo>
                <a:cubicBezTo>
                  <a:pt x="2527935" y="845185"/>
                  <a:pt x="2729230" y="721360"/>
                  <a:pt x="2878455" y="596900"/>
                </a:cubicBezTo>
                <a:cubicBezTo>
                  <a:pt x="3065145" y="441960"/>
                  <a:pt x="3227705" y="247650"/>
                  <a:pt x="3322955" y="635"/>
                </a:cubicBezTo>
                <a:lnTo>
                  <a:pt x="3320415" y="635"/>
                </a:lnTo>
                <a:cubicBezTo>
                  <a:pt x="3312795" y="18415"/>
                  <a:pt x="3305810" y="35560"/>
                  <a:pt x="3298190" y="52705"/>
                </a:cubicBezTo>
                <a:cubicBezTo>
                  <a:pt x="3018155" y="677545"/>
                  <a:pt x="2368550" y="890270"/>
                  <a:pt x="2169160" y="1035685"/>
                </a:cubicBezTo>
                <a:cubicBezTo>
                  <a:pt x="1931035" y="1199515"/>
                  <a:pt x="1776095" y="1435100"/>
                  <a:pt x="1789430" y="1753870"/>
                </a:cubicBezTo>
                <a:cubicBezTo>
                  <a:pt x="1792605" y="1828165"/>
                  <a:pt x="1805305" y="1894205"/>
                  <a:pt x="1819275" y="1948180"/>
                </a:cubicBezTo>
                <a:lnTo>
                  <a:pt x="1822450" y="1948180"/>
                </a:lnTo>
                <a:cubicBezTo>
                  <a:pt x="1805940" y="1875790"/>
                  <a:pt x="1786255" y="1778635"/>
                  <a:pt x="1792605" y="1671955"/>
                </a:cubicBezTo>
                <a:close/>
                <a:moveTo>
                  <a:pt x="2221865" y="1081405"/>
                </a:moveTo>
                <a:cubicBezTo>
                  <a:pt x="2267585" y="1045845"/>
                  <a:pt x="2317750" y="1012825"/>
                  <a:pt x="2373630" y="981710"/>
                </a:cubicBezTo>
                <a:cubicBezTo>
                  <a:pt x="2930525" y="671830"/>
                  <a:pt x="3201670" y="422910"/>
                  <a:pt x="3371850" y="4445"/>
                </a:cubicBezTo>
                <a:cubicBezTo>
                  <a:pt x="3372485" y="2540"/>
                  <a:pt x="3373120" y="1270"/>
                  <a:pt x="3373755" y="0"/>
                </a:cubicBezTo>
                <a:lnTo>
                  <a:pt x="3369310" y="0"/>
                </a:lnTo>
                <a:cubicBezTo>
                  <a:pt x="3368675" y="1270"/>
                  <a:pt x="3368040" y="3175"/>
                  <a:pt x="3367405" y="4445"/>
                </a:cubicBezTo>
                <a:cubicBezTo>
                  <a:pt x="3084830" y="725170"/>
                  <a:pt x="2369185" y="915035"/>
                  <a:pt x="2157095" y="1131570"/>
                </a:cubicBezTo>
                <a:cubicBezTo>
                  <a:pt x="1911350" y="1354455"/>
                  <a:pt x="1860550" y="1665605"/>
                  <a:pt x="1953895" y="1948180"/>
                </a:cubicBezTo>
                <a:lnTo>
                  <a:pt x="1956435" y="1948180"/>
                </a:lnTo>
                <a:cubicBezTo>
                  <a:pt x="1951990" y="1934210"/>
                  <a:pt x="1947545" y="1918970"/>
                  <a:pt x="1943735" y="1903095"/>
                </a:cubicBezTo>
                <a:cubicBezTo>
                  <a:pt x="1861820" y="1584325"/>
                  <a:pt x="1948815" y="1292860"/>
                  <a:pt x="2221865" y="1081405"/>
                </a:cubicBezTo>
                <a:close/>
              </a:path>
            </a:pathLst>
          </a:custGeom>
          <a:gradFill>
            <a:gsLst>
              <a:gs pos="0">
                <a:srgbClr val="ECF7EB">
                  <a:alpha val="15080"/>
                </a:srgbClr>
              </a:gs>
              <a:gs pos="100000">
                <a:srgbClr val="C7E6D9">
                  <a:alpha val="15080"/>
                </a:srgbClr>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1" name="Google Shape;81;p12"/>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solidFill>
                  <a:schemeClr val="accent3"/>
                </a:solidFill>
              </a:defRPr>
            </a:lvl1pPr>
            <a:lvl2pPr lvl="1" rtl="0">
              <a:buNone/>
              <a:defRPr>
                <a:solidFill>
                  <a:schemeClr val="accent3"/>
                </a:solidFill>
              </a:defRPr>
            </a:lvl2pPr>
            <a:lvl3pPr lvl="2" rtl="0">
              <a:buNone/>
              <a:defRPr>
                <a:solidFill>
                  <a:schemeClr val="accent3"/>
                </a:solidFill>
              </a:defRPr>
            </a:lvl3pPr>
            <a:lvl4pPr lvl="3" rtl="0">
              <a:buNone/>
              <a:defRPr>
                <a:solidFill>
                  <a:schemeClr val="accent3"/>
                </a:solidFill>
              </a:defRPr>
            </a:lvl4pPr>
            <a:lvl5pPr lvl="4" rtl="0">
              <a:buNone/>
              <a:defRPr>
                <a:solidFill>
                  <a:schemeClr val="accent3"/>
                </a:solidFill>
              </a:defRPr>
            </a:lvl5pPr>
            <a:lvl6pPr lvl="5" rtl="0">
              <a:buNone/>
              <a:defRPr>
                <a:solidFill>
                  <a:schemeClr val="accent3"/>
                </a:solidFill>
              </a:defRPr>
            </a:lvl6pPr>
            <a:lvl7pPr lvl="6" rtl="0">
              <a:buNone/>
              <a:defRPr>
                <a:solidFill>
                  <a:schemeClr val="accent3"/>
                </a:solidFill>
              </a:defRPr>
            </a:lvl7pPr>
            <a:lvl8pPr lvl="7" rtl="0">
              <a:buNone/>
              <a:defRPr>
                <a:solidFill>
                  <a:schemeClr val="accent3"/>
                </a:solidFill>
              </a:defRPr>
            </a:lvl8pPr>
            <a:lvl9pPr lvl="8" rtl="0">
              <a:buNone/>
              <a:defRPr>
                <a:solidFill>
                  <a:schemeClr val="accent3"/>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accent4"/>
            </a:gs>
            <a:gs pos="18000">
              <a:schemeClr val="accent3"/>
            </a:gs>
            <a:gs pos="100000">
              <a:schemeClr val="accent1"/>
            </a:gs>
          </a:gsLst>
          <a:path path="circle">
            <a:fillToRect r="100000" b="100000"/>
          </a:path>
          <a:tileRect l="-100000" t="-10000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75250" y="1065267"/>
            <a:ext cx="7193400" cy="393600"/>
          </a:xfrm>
          <a:prstGeom prst="rect">
            <a:avLst/>
          </a:prstGeom>
          <a:noFill/>
          <a:ln>
            <a:noFill/>
          </a:ln>
          <a:effectLst>
            <a:outerShdw dist="19050" dir="5400000" algn="bl" rotWithShape="0">
              <a:schemeClr val="accent1">
                <a:alpha val="15000"/>
              </a:schemeClr>
            </a:outerShdw>
          </a:effectLst>
        </p:spPr>
        <p:txBody>
          <a:bodyPr spcFirstLastPara="1" wrap="square" lIns="0" tIns="0" rIns="0" bIns="0" anchor="ctr" anchorCtr="0">
            <a:noAutofit/>
          </a:bodyPr>
          <a:lstStyle>
            <a:lvl1pPr lvl="0">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1pPr>
            <a:lvl2pPr lvl="1">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2pPr>
            <a:lvl3pPr lvl="2">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3pPr>
            <a:lvl4pPr lvl="3">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4pPr>
            <a:lvl5pPr lvl="4">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5pPr>
            <a:lvl6pPr lvl="5">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6pPr>
            <a:lvl7pPr lvl="6">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7pPr>
            <a:lvl8pPr lvl="7">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8pPr>
            <a:lvl9pPr lvl="8">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9pPr>
          </a:lstStyle>
          <a:p>
            <a:endParaRPr/>
          </a:p>
        </p:txBody>
      </p:sp>
      <p:sp>
        <p:nvSpPr>
          <p:cNvPr id="7" name="Google Shape;7;p1"/>
          <p:cNvSpPr txBox="1">
            <a:spLocks noGrp="1"/>
          </p:cNvSpPr>
          <p:nvPr>
            <p:ph type="body" idx="1"/>
          </p:nvPr>
        </p:nvSpPr>
        <p:spPr>
          <a:xfrm>
            <a:off x="975250" y="1575121"/>
            <a:ext cx="7193400" cy="2702700"/>
          </a:xfrm>
          <a:prstGeom prst="rect">
            <a:avLst/>
          </a:prstGeom>
          <a:noFill/>
          <a:ln>
            <a:noFill/>
          </a:ln>
        </p:spPr>
        <p:txBody>
          <a:bodyPr spcFirstLastPara="1" wrap="square" lIns="0" tIns="0" rIns="0" bIns="0" anchor="t" anchorCtr="0">
            <a:noAutofit/>
          </a:bodyPr>
          <a:lstStyle>
            <a:lvl1pPr marL="457200" lvl="0" indent="-381000">
              <a:spcBef>
                <a:spcPts val="600"/>
              </a:spcBef>
              <a:spcAft>
                <a:spcPts val="0"/>
              </a:spcAft>
              <a:buClr>
                <a:schemeClr val="lt2"/>
              </a:buClr>
              <a:buSzPts val="2400"/>
              <a:buFont typeface="Titillium Web Light"/>
              <a:buChar char="▫"/>
              <a:defRPr sz="2400">
                <a:solidFill>
                  <a:schemeClr val="lt1"/>
                </a:solidFill>
                <a:latin typeface="Titillium Web Light"/>
                <a:ea typeface="Titillium Web Light"/>
                <a:cs typeface="Titillium Web Light"/>
                <a:sym typeface="Titillium Web Light"/>
              </a:defRPr>
            </a:lvl1pPr>
            <a:lvl2pPr marL="914400" lvl="1" indent="-381000">
              <a:spcBef>
                <a:spcPts val="0"/>
              </a:spcBef>
              <a:spcAft>
                <a:spcPts val="0"/>
              </a:spcAft>
              <a:buClr>
                <a:schemeClr val="accent6"/>
              </a:buClr>
              <a:buSzPts val="2400"/>
              <a:buFont typeface="Titillium Web Light"/>
              <a:buChar char="▫"/>
              <a:defRPr sz="2400">
                <a:solidFill>
                  <a:schemeClr val="lt1"/>
                </a:solidFill>
                <a:latin typeface="Titillium Web Light"/>
                <a:ea typeface="Titillium Web Light"/>
                <a:cs typeface="Titillium Web Light"/>
                <a:sym typeface="Titillium Web Light"/>
              </a:defRPr>
            </a:lvl2pPr>
            <a:lvl3pPr marL="1371600" lvl="2" indent="-381000">
              <a:spcBef>
                <a:spcPts val="0"/>
              </a:spcBef>
              <a:spcAft>
                <a:spcPts val="0"/>
              </a:spcAft>
              <a:buClr>
                <a:schemeClr val="accent5"/>
              </a:buClr>
              <a:buSzPts val="2400"/>
              <a:buFont typeface="Titillium Web Light"/>
              <a:buChar char="▫"/>
              <a:defRPr sz="2400">
                <a:solidFill>
                  <a:schemeClr val="lt1"/>
                </a:solidFill>
                <a:latin typeface="Titillium Web Light"/>
                <a:ea typeface="Titillium Web Light"/>
                <a:cs typeface="Titillium Web Light"/>
                <a:sym typeface="Titillium Web Light"/>
              </a:defRPr>
            </a:lvl3pPr>
            <a:lvl4pPr marL="1828800" lvl="3" indent="-381000">
              <a:spcBef>
                <a:spcPts val="0"/>
              </a:spcBef>
              <a:spcAft>
                <a:spcPts val="0"/>
              </a:spcAft>
              <a:buClr>
                <a:schemeClr val="accent4"/>
              </a:buClr>
              <a:buSzPts val="2400"/>
              <a:buFont typeface="Titillium Web Light"/>
              <a:buChar char="▫"/>
              <a:defRPr sz="2400">
                <a:solidFill>
                  <a:schemeClr val="lt1"/>
                </a:solidFill>
                <a:latin typeface="Titillium Web Light"/>
                <a:ea typeface="Titillium Web Light"/>
                <a:cs typeface="Titillium Web Light"/>
                <a:sym typeface="Titillium Web Light"/>
              </a:defRPr>
            </a:lvl4pPr>
            <a:lvl5pPr marL="2286000" lvl="4" indent="-381000">
              <a:spcBef>
                <a:spcPts val="0"/>
              </a:spcBef>
              <a:spcAft>
                <a:spcPts val="0"/>
              </a:spcAft>
              <a:buClr>
                <a:schemeClr val="lt1"/>
              </a:buClr>
              <a:buSzPts val="2400"/>
              <a:buFont typeface="Titillium Web Light"/>
              <a:buChar char="▫"/>
              <a:defRPr sz="2400">
                <a:solidFill>
                  <a:schemeClr val="lt1"/>
                </a:solidFill>
                <a:latin typeface="Titillium Web Light"/>
                <a:ea typeface="Titillium Web Light"/>
                <a:cs typeface="Titillium Web Light"/>
                <a:sym typeface="Titillium Web Light"/>
              </a:defRPr>
            </a:lvl5pPr>
            <a:lvl6pPr marL="2743200" lvl="5" indent="-381000">
              <a:spcBef>
                <a:spcPts val="0"/>
              </a:spcBef>
              <a:spcAft>
                <a:spcPts val="0"/>
              </a:spcAft>
              <a:buClr>
                <a:schemeClr val="lt1"/>
              </a:buClr>
              <a:buSzPts val="2400"/>
              <a:buFont typeface="Titillium Web Light"/>
              <a:buChar char="▫"/>
              <a:defRPr sz="2400">
                <a:solidFill>
                  <a:schemeClr val="lt1"/>
                </a:solidFill>
                <a:latin typeface="Titillium Web Light"/>
                <a:ea typeface="Titillium Web Light"/>
                <a:cs typeface="Titillium Web Light"/>
                <a:sym typeface="Titillium Web Light"/>
              </a:defRPr>
            </a:lvl6pPr>
            <a:lvl7pPr marL="3200400" lvl="6" indent="-381000">
              <a:spcBef>
                <a:spcPts val="0"/>
              </a:spcBef>
              <a:spcAft>
                <a:spcPts val="0"/>
              </a:spcAft>
              <a:buClr>
                <a:schemeClr val="lt1"/>
              </a:buClr>
              <a:buSzPts val="2400"/>
              <a:buFont typeface="Titillium Web Light"/>
              <a:buChar char="▫"/>
              <a:defRPr sz="2400">
                <a:solidFill>
                  <a:schemeClr val="lt1"/>
                </a:solidFill>
                <a:latin typeface="Titillium Web Light"/>
                <a:ea typeface="Titillium Web Light"/>
                <a:cs typeface="Titillium Web Light"/>
                <a:sym typeface="Titillium Web Light"/>
              </a:defRPr>
            </a:lvl7pPr>
            <a:lvl8pPr marL="3657600" lvl="7" indent="-381000">
              <a:spcBef>
                <a:spcPts val="0"/>
              </a:spcBef>
              <a:spcAft>
                <a:spcPts val="0"/>
              </a:spcAft>
              <a:buClr>
                <a:schemeClr val="lt1"/>
              </a:buClr>
              <a:buSzPts val="2400"/>
              <a:buFont typeface="Titillium Web Light"/>
              <a:buChar char="▫"/>
              <a:defRPr sz="2400">
                <a:solidFill>
                  <a:schemeClr val="lt1"/>
                </a:solidFill>
                <a:latin typeface="Titillium Web Light"/>
                <a:ea typeface="Titillium Web Light"/>
                <a:cs typeface="Titillium Web Light"/>
                <a:sym typeface="Titillium Web Light"/>
              </a:defRPr>
            </a:lvl8pPr>
            <a:lvl9pPr marL="4114800" lvl="8" indent="-381000">
              <a:spcBef>
                <a:spcPts val="0"/>
              </a:spcBef>
              <a:spcAft>
                <a:spcPts val="0"/>
              </a:spcAft>
              <a:buClr>
                <a:schemeClr val="lt1"/>
              </a:buClr>
              <a:buSzPts val="2400"/>
              <a:buFont typeface="Titillium Web Light"/>
              <a:buChar char="▫"/>
              <a:defRPr sz="2400">
                <a:solidFill>
                  <a:schemeClr val="lt1"/>
                </a:solidFill>
                <a:latin typeface="Titillium Web Light"/>
                <a:ea typeface="Titillium Web Light"/>
                <a:cs typeface="Titillium Web Light"/>
                <a:sym typeface="Titillium Web Light"/>
              </a:defRPr>
            </a:lvl9pPr>
          </a:lstStyle>
          <a:p>
            <a:endParaRPr/>
          </a:p>
        </p:txBody>
      </p:sp>
      <p:sp>
        <p:nvSpPr>
          <p:cNvPr id="8" name="Google Shape;8;p1"/>
          <p:cNvSpPr txBox="1">
            <a:spLocks noGrp="1"/>
          </p:cNvSpPr>
          <p:nvPr>
            <p:ph type="sldNum" idx="12"/>
          </p:nvPr>
        </p:nvSpPr>
        <p:spPr>
          <a:xfrm>
            <a:off x="8404384" y="4673651"/>
            <a:ext cx="548700" cy="393600"/>
          </a:xfrm>
          <a:prstGeom prst="rect">
            <a:avLst/>
          </a:prstGeom>
          <a:noFill/>
          <a:ln>
            <a:noFill/>
          </a:ln>
        </p:spPr>
        <p:txBody>
          <a:bodyPr spcFirstLastPara="1" wrap="square" lIns="0" tIns="0" rIns="0" bIns="0" anchor="ctr" anchorCtr="0">
            <a:noAutofit/>
          </a:bodyPr>
          <a:lstStyle>
            <a:lvl1pPr lvl="0" algn="r">
              <a:buNone/>
              <a:defRPr sz="1200">
                <a:solidFill>
                  <a:schemeClr val="lt2"/>
                </a:solidFill>
                <a:latin typeface="Quantico"/>
                <a:ea typeface="Quantico"/>
                <a:cs typeface="Quantico"/>
                <a:sym typeface="Quantico"/>
              </a:defRPr>
            </a:lvl1pPr>
            <a:lvl2pPr lvl="1" algn="r">
              <a:buNone/>
              <a:defRPr sz="1200">
                <a:solidFill>
                  <a:schemeClr val="lt2"/>
                </a:solidFill>
                <a:latin typeface="Quantico"/>
                <a:ea typeface="Quantico"/>
                <a:cs typeface="Quantico"/>
                <a:sym typeface="Quantico"/>
              </a:defRPr>
            </a:lvl2pPr>
            <a:lvl3pPr lvl="2" algn="r">
              <a:buNone/>
              <a:defRPr sz="1200">
                <a:solidFill>
                  <a:schemeClr val="lt2"/>
                </a:solidFill>
                <a:latin typeface="Quantico"/>
                <a:ea typeface="Quantico"/>
                <a:cs typeface="Quantico"/>
                <a:sym typeface="Quantico"/>
              </a:defRPr>
            </a:lvl3pPr>
            <a:lvl4pPr lvl="3" algn="r">
              <a:buNone/>
              <a:defRPr sz="1200">
                <a:solidFill>
                  <a:schemeClr val="lt2"/>
                </a:solidFill>
                <a:latin typeface="Quantico"/>
                <a:ea typeface="Quantico"/>
                <a:cs typeface="Quantico"/>
                <a:sym typeface="Quantico"/>
              </a:defRPr>
            </a:lvl4pPr>
            <a:lvl5pPr lvl="4" algn="r">
              <a:buNone/>
              <a:defRPr sz="1200">
                <a:solidFill>
                  <a:schemeClr val="lt2"/>
                </a:solidFill>
                <a:latin typeface="Quantico"/>
                <a:ea typeface="Quantico"/>
                <a:cs typeface="Quantico"/>
                <a:sym typeface="Quantico"/>
              </a:defRPr>
            </a:lvl5pPr>
            <a:lvl6pPr lvl="5" algn="r">
              <a:buNone/>
              <a:defRPr sz="1200">
                <a:solidFill>
                  <a:schemeClr val="lt2"/>
                </a:solidFill>
                <a:latin typeface="Quantico"/>
                <a:ea typeface="Quantico"/>
                <a:cs typeface="Quantico"/>
                <a:sym typeface="Quantico"/>
              </a:defRPr>
            </a:lvl6pPr>
            <a:lvl7pPr lvl="6" algn="r">
              <a:buNone/>
              <a:defRPr sz="1200">
                <a:solidFill>
                  <a:schemeClr val="lt2"/>
                </a:solidFill>
                <a:latin typeface="Quantico"/>
                <a:ea typeface="Quantico"/>
                <a:cs typeface="Quantico"/>
                <a:sym typeface="Quantico"/>
              </a:defRPr>
            </a:lvl7pPr>
            <a:lvl8pPr lvl="7" algn="r">
              <a:buNone/>
              <a:defRPr sz="1200">
                <a:solidFill>
                  <a:schemeClr val="lt2"/>
                </a:solidFill>
                <a:latin typeface="Quantico"/>
                <a:ea typeface="Quantico"/>
                <a:cs typeface="Quantico"/>
                <a:sym typeface="Quantico"/>
              </a:defRPr>
            </a:lvl8pPr>
            <a:lvl9pPr lvl="8" algn="r">
              <a:buNone/>
              <a:defRPr sz="1200">
                <a:solidFill>
                  <a:schemeClr val="lt2"/>
                </a:solidFill>
                <a:latin typeface="Quantico"/>
                <a:ea typeface="Quantico"/>
                <a:cs typeface="Quantico"/>
                <a:sym typeface="Quantic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7" r:id="rId4"/>
    <p:sldLayoutId id="2147483658" r:id="rId5"/>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hyperlink" Target="https://sparcopen.org/our-work/big-deal-knowledge-base/"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doi.org/10.7710/2162-3309.2410"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hyperlink" Target="https://sparcopen.org/our-work/negotiation-resources/data-analysis/serials-transparency-list/" TargetMode="External"/><Relationship Id="rId3" Type="http://schemas.openxmlformats.org/officeDocument/2006/relationships/hyperlink" Target="https://www.frdr-dfdr.ca/repo/handle/doi:10.20383/101.033" TargetMode="External"/><Relationship Id="rId7" Type="http://schemas.openxmlformats.org/officeDocument/2006/relationships/hyperlink" Target="https://library.unt.edu/collection-management/transparency-library-subscription-pricing/"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hyperlink" Target="https://dataverse.library.ualberta.ca/dataset.xhtml?persistentId=doi:10.7939/DVN/10844" TargetMode="External"/><Relationship Id="rId5" Type="http://schemas.openxmlformats.org/officeDocument/2006/relationships/hyperlink" Target="https://www.lib.sfu.ca/about/overview/collections/serials-costs" TargetMode="External"/><Relationship Id="rId4" Type="http://schemas.openxmlformats.org/officeDocument/2006/relationships/hyperlink" Target="https://ecommons.cornell.edu/handle/1813/64627"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orcid.org/0000-0002-6283-7143"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hyperlink" Target="http://www.slidescarnival.co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3"/>
          <p:cNvSpPr txBox="1">
            <a:spLocks noGrp="1"/>
          </p:cNvSpPr>
          <p:nvPr>
            <p:ph type="ctrTitle"/>
          </p:nvPr>
        </p:nvSpPr>
        <p:spPr>
          <a:xfrm>
            <a:off x="975250" y="1991825"/>
            <a:ext cx="7193400" cy="1159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t>Uncovering vendor’s interests: </a:t>
            </a:r>
            <a:br>
              <a:rPr lang="en" dirty="0"/>
            </a:br>
            <a:r>
              <a:rPr lang="en" sz="4000" dirty="0"/>
              <a:t>Conducting an external review</a:t>
            </a:r>
            <a:br>
              <a:rPr lang="en" sz="4000" dirty="0"/>
            </a:br>
            <a:r>
              <a:rPr lang="en" sz="2000" dirty="0"/>
              <a:t>Module 1: Foundations – Negotiation Planning Part 3 </a:t>
            </a:r>
            <a:endParaRPr dirty="0"/>
          </a:p>
        </p:txBody>
      </p:sp>
      <p:sp>
        <p:nvSpPr>
          <p:cNvPr id="2" name="TextBox 1">
            <a:extLst>
              <a:ext uri="{FF2B5EF4-FFF2-40B4-BE49-F238E27FC236}">
                <a16:creationId xmlns:a16="http://schemas.microsoft.com/office/drawing/2014/main" id="{A7C59E9E-C4AC-5A90-53D2-691CC5ACEDD7}"/>
              </a:ext>
            </a:extLst>
          </p:cNvPr>
          <p:cNvSpPr txBox="1"/>
          <p:nvPr/>
        </p:nvSpPr>
        <p:spPr>
          <a:xfrm>
            <a:off x="975250" y="4604368"/>
            <a:ext cx="3159780" cy="461665"/>
          </a:xfrm>
          <a:prstGeom prst="rect">
            <a:avLst/>
          </a:prstGeom>
          <a:noFill/>
        </p:spPr>
        <p:txBody>
          <a:bodyPr wrap="square" rtlCol="0">
            <a:spAutoFit/>
          </a:bodyPr>
          <a:lstStyle/>
          <a:p>
            <a:r>
              <a:rPr lang="en-US" sz="2400" b="1" dirty="0">
                <a:solidFill>
                  <a:schemeClr val="bg1"/>
                </a:solidFill>
                <a:latin typeface="Oswald" pitchFamily="2" charset="0"/>
              </a:rPr>
              <a:t>the ONEAL project</a:t>
            </a:r>
          </a:p>
        </p:txBody>
      </p:sp>
      <p:pic>
        <p:nvPicPr>
          <p:cNvPr id="4" name="Picture 3" descr="A black and white sign with a person in a circle&#10;&#10;Description automatically generated">
            <a:extLst>
              <a:ext uri="{FF2B5EF4-FFF2-40B4-BE49-F238E27FC236}">
                <a16:creationId xmlns:a16="http://schemas.microsoft.com/office/drawing/2014/main" id="{82E170DD-76FA-CB24-1AFC-3EC79BA15AC7}"/>
              </a:ext>
            </a:extLst>
          </p:cNvPr>
          <p:cNvPicPr>
            <a:picLocks noChangeAspect="1"/>
          </p:cNvPicPr>
          <p:nvPr/>
        </p:nvPicPr>
        <p:blipFill>
          <a:blip r:embed="rId3"/>
          <a:stretch>
            <a:fillRect/>
          </a:stretch>
        </p:blipFill>
        <p:spPr>
          <a:xfrm>
            <a:off x="7462146" y="4510954"/>
            <a:ext cx="1227411" cy="42944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32F0C4D-2DA3-4D5C-92F2-3CC6CBA9702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accent3"/>
                </a:solidFill>
              </a:rPr>
              <a:t>10</a:t>
            </a:fld>
            <a:endParaRPr lang="en" dirty="0">
              <a:solidFill>
                <a:schemeClr val="accent3"/>
              </a:solidFill>
            </a:endParaRPr>
          </a:p>
        </p:txBody>
      </p:sp>
      <p:pic>
        <p:nvPicPr>
          <p:cNvPr id="6" name="Picture 5">
            <a:extLst>
              <a:ext uri="{FF2B5EF4-FFF2-40B4-BE49-F238E27FC236}">
                <a16:creationId xmlns:a16="http://schemas.microsoft.com/office/drawing/2014/main" id="{D8504C35-2342-493B-9882-32302F0DEA05}"/>
              </a:ext>
            </a:extLst>
          </p:cNvPr>
          <p:cNvPicPr>
            <a:picLocks noChangeAspect="1"/>
          </p:cNvPicPr>
          <p:nvPr/>
        </p:nvPicPr>
        <p:blipFill>
          <a:blip r:embed="rId3"/>
          <a:stretch>
            <a:fillRect/>
          </a:stretch>
        </p:blipFill>
        <p:spPr>
          <a:xfrm>
            <a:off x="0" y="0"/>
            <a:ext cx="9144000" cy="4564731"/>
          </a:xfrm>
          <a:prstGeom prst="rect">
            <a:avLst/>
          </a:prstGeom>
        </p:spPr>
      </p:pic>
      <p:sp>
        <p:nvSpPr>
          <p:cNvPr id="7" name="TextBox 6">
            <a:extLst>
              <a:ext uri="{FF2B5EF4-FFF2-40B4-BE49-F238E27FC236}">
                <a16:creationId xmlns:a16="http://schemas.microsoft.com/office/drawing/2014/main" id="{5D3E27E6-9175-459C-A50D-02B7948D33F3}"/>
              </a:ext>
            </a:extLst>
          </p:cNvPr>
          <p:cNvSpPr txBox="1"/>
          <p:nvPr/>
        </p:nvSpPr>
        <p:spPr>
          <a:xfrm>
            <a:off x="152400" y="4673651"/>
            <a:ext cx="8001000" cy="369332"/>
          </a:xfrm>
          <a:prstGeom prst="rect">
            <a:avLst/>
          </a:prstGeom>
          <a:noFill/>
        </p:spPr>
        <p:txBody>
          <a:bodyPr wrap="square" rtlCol="0">
            <a:spAutoFit/>
          </a:bodyPr>
          <a:lstStyle/>
          <a:p>
            <a:r>
              <a:rPr lang="en-US" sz="1800" dirty="0">
                <a:solidFill>
                  <a:schemeClr val="accent2"/>
                </a:solidFill>
                <a:latin typeface="Oxygen" panose="020B0604020202020204" charset="0"/>
                <a:hlinkClick r:id="rId4">
                  <a:extLst>
                    <a:ext uri="{A12FA001-AC4F-418D-AE19-62706E023703}">
                      <ahyp:hlinkClr xmlns:ahyp="http://schemas.microsoft.com/office/drawing/2018/hyperlinkcolor" val="tx"/>
                    </a:ext>
                  </a:extLst>
                </a:hlinkClick>
              </a:rPr>
              <a:t>https://sparcopen.org/our-work/big-deal-knowledge-base/</a:t>
            </a:r>
            <a:endParaRPr lang="en-US" sz="1800" dirty="0">
              <a:solidFill>
                <a:schemeClr val="accent2"/>
              </a:solidFill>
              <a:latin typeface="Oxygen" panose="020B0604020202020204" charset="0"/>
            </a:endParaRPr>
          </a:p>
        </p:txBody>
      </p:sp>
    </p:spTree>
    <p:extLst>
      <p:ext uri="{BB962C8B-B14F-4D97-AF65-F5344CB8AC3E}">
        <p14:creationId xmlns:p14="http://schemas.microsoft.com/office/powerpoint/2010/main" val="32021156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E85B1-6564-4AFB-AEA0-17F48BC35733}"/>
              </a:ext>
            </a:extLst>
          </p:cNvPr>
          <p:cNvSpPr>
            <a:spLocks noGrp="1"/>
          </p:cNvSpPr>
          <p:nvPr>
            <p:ph type="title"/>
          </p:nvPr>
        </p:nvSpPr>
        <p:spPr/>
        <p:txBody>
          <a:bodyPr/>
          <a:lstStyle/>
          <a:p>
            <a:r>
              <a:rPr lang="en-US" dirty="0"/>
              <a:t>Things to note</a:t>
            </a:r>
          </a:p>
        </p:txBody>
      </p:sp>
      <p:sp>
        <p:nvSpPr>
          <p:cNvPr id="3" name="Text Placeholder 2">
            <a:extLst>
              <a:ext uri="{FF2B5EF4-FFF2-40B4-BE49-F238E27FC236}">
                <a16:creationId xmlns:a16="http://schemas.microsoft.com/office/drawing/2014/main" id="{2BE08916-20F3-4DCE-8CCF-C261CF127A5C}"/>
              </a:ext>
            </a:extLst>
          </p:cNvPr>
          <p:cNvSpPr>
            <a:spLocks noGrp="1"/>
          </p:cNvSpPr>
          <p:nvPr>
            <p:ph type="body" idx="1"/>
          </p:nvPr>
        </p:nvSpPr>
        <p:spPr/>
        <p:txBody>
          <a:bodyPr/>
          <a:lstStyle/>
          <a:p>
            <a:pPr marL="76200" indent="0">
              <a:buNone/>
            </a:pPr>
            <a:r>
              <a:rPr lang="en-US" sz="2800" dirty="0"/>
              <a:t>Different institutions have negotiated different levels of discounts and concessions on licensing terms within their big deals</a:t>
            </a:r>
          </a:p>
          <a:p>
            <a:r>
              <a:rPr lang="en-US" sz="1600" dirty="0"/>
              <a:t>Thornton, J.B. &amp; Brundy, C. (2021). Elsevier Title Level Pricing: Dissecting the Bowl of Spaghetti. Journal of Librarianship and Scholarly Communication, 9(General Issue), eP2410. </a:t>
            </a:r>
            <a:r>
              <a:rPr lang="en-US" sz="1600" dirty="0">
                <a:hlinkClick r:id="rId3"/>
              </a:rPr>
              <a:t>https://doi.org/10.7710/2162-3309.2410</a:t>
            </a:r>
            <a:r>
              <a:rPr lang="en-US" sz="1600" dirty="0"/>
              <a:t> </a:t>
            </a:r>
          </a:p>
          <a:p>
            <a:pPr lvl="1"/>
            <a:endParaRPr lang="en-US" sz="1050" dirty="0"/>
          </a:p>
        </p:txBody>
      </p:sp>
      <p:sp>
        <p:nvSpPr>
          <p:cNvPr id="4" name="Slide Number Placeholder 3">
            <a:extLst>
              <a:ext uri="{FF2B5EF4-FFF2-40B4-BE49-F238E27FC236}">
                <a16:creationId xmlns:a16="http://schemas.microsoft.com/office/drawing/2014/main" id="{8F19270A-AE44-422A-8AF1-15242E60DFD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Tree>
    <p:extLst>
      <p:ext uri="{BB962C8B-B14F-4D97-AF65-F5344CB8AC3E}">
        <p14:creationId xmlns:p14="http://schemas.microsoft.com/office/powerpoint/2010/main" val="36793338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1033738" y="99206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Transparency Lists</a:t>
            </a:r>
            <a:endParaRPr dirty="0"/>
          </a:p>
        </p:txBody>
      </p:sp>
      <p:sp>
        <p:nvSpPr>
          <p:cNvPr id="104" name="Google Shape;104;p18"/>
          <p:cNvSpPr txBox="1">
            <a:spLocks noGrp="1"/>
          </p:cNvSpPr>
          <p:nvPr>
            <p:ph type="body" idx="1"/>
          </p:nvPr>
        </p:nvSpPr>
        <p:spPr>
          <a:xfrm>
            <a:off x="1033738" y="1425560"/>
            <a:ext cx="7632590" cy="3105000"/>
          </a:xfrm>
          <a:prstGeom prst="rect">
            <a:avLst/>
          </a:prstGeom>
        </p:spPr>
        <p:txBody>
          <a:bodyPr spcFirstLastPara="1" wrap="square" lIns="0" tIns="0" rIns="0" bIns="0" anchor="t" anchorCtr="0">
            <a:noAutofit/>
          </a:bodyPr>
          <a:lstStyle/>
          <a:p>
            <a:pPr marL="0" lvl="0" indent="0" algn="l" rtl="0">
              <a:spcBef>
                <a:spcPts val="1000"/>
              </a:spcBef>
              <a:spcAft>
                <a:spcPts val="1000"/>
              </a:spcAft>
              <a:buNone/>
            </a:pPr>
            <a:r>
              <a:rPr lang="en-US" sz="1800" dirty="0"/>
              <a:t>Institutionally created lists of subscription resources with pricing shared openly in compliance with vendor agreements. Some examples (not exhaustive)*</a:t>
            </a:r>
          </a:p>
          <a:p>
            <a:pPr indent="-457200">
              <a:lnSpc>
                <a:spcPct val="100000"/>
              </a:lnSpc>
              <a:spcBef>
                <a:spcPts val="0"/>
              </a:spcBef>
            </a:pPr>
            <a:r>
              <a:rPr lang="en-US" sz="1800" dirty="0">
                <a:hlinkClick r:id="rId3"/>
              </a:rPr>
              <a:t>Canadian Association of Research Libraries</a:t>
            </a:r>
            <a:endParaRPr lang="en-US" sz="1800" dirty="0"/>
          </a:p>
          <a:p>
            <a:pPr indent="-457200">
              <a:lnSpc>
                <a:spcPct val="100000"/>
              </a:lnSpc>
              <a:spcBef>
                <a:spcPts val="0"/>
              </a:spcBef>
            </a:pPr>
            <a:r>
              <a:rPr lang="en-US" sz="1800" dirty="0">
                <a:hlinkClick r:id="rId4"/>
              </a:rPr>
              <a:t>Cornell University</a:t>
            </a:r>
            <a:endParaRPr lang="en-US" sz="1800" dirty="0"/>
          </a:p>
          <a:p>
            <a:pPr indent="-457200">
              <a:lnSpc>
                <a:spcPct val="100000"/>
              </a:lnSpc>
              <a:spcBef>
                <a:spcPts val="0"/>
              </a:spcBef>
            </a:pPr>
            <a:r>
              <a:rPr lang="en-US" sz="1800" dirty="0">
                <a:hlinkClick r:id="rId5"/>
              </a:rPr>
              <a:t>Simon Fraser University Library</a:t>
            </a:r>
            <a:endParaRPr lang="en-US" sz="1800" dirty="0"/>
          </a:p>
          <a:p>
            <a:pPr indent="-457200">
              <a:lnSpc>
                <a:spcPct val="100000"/>
              </a:lnSpc>
              <a:spcBef>
                <a:spcPts val="0"/>
              </a:spcBef>
            </a:pPr>
            <a:r>
              <a:rPr lang="en-US" sz="1800" dirty="0">
                <a:hlinkClick r:id="rId6"/>
              </a:rPr>
              <a:t>University of Alberta Library</a:t>
            </a:r>
            <a:endParaRPr lang="en-US" sz="1800" dirty="0"/>
          </a:p>
          <a:p>
            <a:pPr indent="-457200">
              <a:lnSpc>
                <a:spcPct val="100000"/>
              </a:lnSpc>
              <a:spcBef>
                <a:spcPts val="0"/>
              </a:spcBef>
            </a:pPr>
            <a:r>
              <a:rPr lang="en-US" sz="1800" dirty="0">
                <a:hlinkClick r:id="rId7"/>
              </a:rPr>
              <a:t>University of North Texas Library</a:t>
            </a:r>
            <a:endParaRPr lang="en-US" sz="1800" dirty="0"/>
          </a:p>
          <a:p>
            <a:pPr marL="76200" indent="0">
              <a:spcBef>
                <a:spcPts val="1000"/>
              </a:spcBef>
              <a:buNone/>
            </a:pPr>
            <a:r>
              <a:rPr lang="en-US" sz="1600" b="1" dirty="0">
                <a:solidFill>
                  <a:schemeClr val="tx2"/>
                </a:solidFill>
              </a:rPr>
              <a:t>Why striking NDAs on pricing is important!</a:t>
            </a:r>
          </a:p>
          <a:p>
            <a:pPr marL="76200" indent="0">
              <a:spcBef>
                <a:spcPts val="1000"/>
              </a:spcBef>
              <a:buNone/>
            </a:pPr>
            <a:r>
              <a:rPr lang="en-US" sz="1600" dirty="0">
                <a:solidFill>
                  <a:schemeClr val="bg1"/>
                </a:solidFill>
              </a:rPr>
              <a:t>Source:  </a:t>
            </a:r>
            <a:r>
              <a:rPr lang="en-US" sz="1600" dirty="0">
                <a:solidFill>
                  <a:schemeClr val="bg1"/>
                </a:solidFill>
                <a:hlinkClick r:id="rId8"/>
              </a:rPr>
              <a:t>https://sparcopen.org/our-work/negotiation-resources/data-analysis/serials-transparency-list/</a:t>
            </a:r>
            <a:r>
              <a:rPr lang="en-US" sz="1600" dirty="0">
                <a:solidFill>
                  <a:schemeClr val="bg1"/>
                </a:solidFill>
              </a:rPr>
              <a:t> </a:t>
            </a:r>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12</a:t>
            </a:fld>
            <a:endParaRPr/>
          </a:p>
        </p:txBody>
      </p:sp>
    </p:spTree>
    <p:extLst>
      <p:ext uri="{BB962C8B-B14F-4D97-AF65-F5344CB8AC3E}">
        <p14:creationId xmlns:p14="http://schemas.microsoft.com/office/powerpoint/2010/main" val="20828052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2"/>
          <p:cNvSpPr txBox="1">
            <a:spLocks noGrp="1"/>
          </p:cNvSpPr>
          <p:nvPr>
            <p:ph type="title"/>
          </p:nvPr>
        </p:nvSpPr>
        <p:spPr>
          <a:xfrm>
            <a:off x="1024210" y="1078487"/>
            <a:ext cx="7928874" cy="873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Evaluate pricing over time</a:t>
            </a:r>
            <a:endParaRPr dirty="0"/>
          </a:p>
        </p:txBody>
      </p:sp>
      <p:sp>
        <p:nvSpPr>
          <p:cNvPr id="148" name="Google Shape;148;p22"/>
          <p:cNvSpPr txBox="1">
            <a:spLocks noGrp="1"/>
          </p:cNvSpPr>
          <p:nvPr>
            <p:ph type="body" idx="1"/>
          </p:nvPr>
        </p:nvSpPr>
        <p:spPr>
          <a:xfrm>
            <a:off x="986996" y="1744943"/>
            <a:ext cx="6679078" cy="19389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sz="2200" dirty="0"/>
              <a:t>While other institutions may not have your exact package you can look at overall trends over time at different institutions.</a:t>
            </a:r>
            <a:endParaRPr sz="2200" dirty="0"/>
          </a:p>
        </p:txBody>
      </p:sp>
      <p:sp>
        <p:nvSpPr>
          <p:cNvPr id="150" name="Google Shape;150;p22"/>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13</a:t>
            </a:fld>
            <a:endParaRPr/>
          </a:p>
        </p:txBody>
      </p:sp>
    </p:spTree>
    <p:extLst>
      <p:ext uri="{BB962C8B-B14F-4D97-AF65-F5344CB8AC3E}">
        <p14:creationId xmlns:p14="http://schemas.microsoft.com/office/powerpoint/2010/main" val="1626478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1019073" y="1692322"/>
            <a:ext cx="7433400" cy="1297180"/>
          </a:xfrm>
          <a:prstGeom prst="rect">
            <a:avLst/>
          </a:prstGeom>
        </p:spPr>
        <p:txBody>
          <a:bodyPr spcFirstLastPara="1" wrap="square" lIns="0" tIns="0" rIns="0" bIns="0" anchor="t" anchorCtr="0">
            <a:noAutofit/>
          </a:bodyPr>
          <a:lstStyle/>
          <a:p>
            <a:pPr marL="0" lvl="0" indent="0" algn="l" rtl="0">
              <a:spcBef>
                <a:spcPts val="0"/>
              </a:spcBef>
              <a:spcAft>
                <a:spcPts val="0"/>
              </a:spcAft>
              <a:buNone/>
            </a:pPr>
            <a:br>
              <a:rPr lang="en" dirty="0"/>
            </a:br>
            <a:r>
              <a:rPr lang="en" dirty="0"/>
              <a:t>4. Using during the negotiation</a:t>
            </a:r>
            <a:endParaRPr dirty="0"/>
          </a:p>
        </p:txBody>
      </p:sp>
      <p:sp>
        <p:nvSpPr>
          <p:cNvPr id="92" name="Google Shape;92;p16"/>
          <p:cNvSpPr txBox="1">
            <a:spLocks noGrp="1"/>
          </p:cNvSpPr>
          <p:nvPr>
            <p:ph type="subTitle" idx="1"/>
          </p:nvPr>
        </p:nvSpPr>
        <p:spPr>
          <a:xfrm>
            <a:off x="1019073" y="27789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solidFill>
                  <a:schemeClr val="tx2"/>
                </a:solidFill>
              </a:rPr>
              <a:t>How do I apply what I’ve learned?</a:t>
            </a:r>
            <a:endParaRPr dirty="0">
              <a:solidFill>
                <a:schemeClr val="tx2"/>
              </a:solidFill>
            </a:endParaRPr>
          </a:p>
        </p:txBody>
      </p:sp>
      <p:sp>
        <p:nvSpPr>
          <p:cNvPr id="8" name="Google Shape;142;p19">
            <a:extLst>
              <a:ext uri="{FF2B5EF4-FFF2-40B4-BE49-F238E27FC236}">
                <a16:creationId xmlns:a16="http://schemas.microsoft.com/office/drawing/2014/main" id="{5C922ADA-69BA-6E1A-7BE3-657B5B88E911}"/>
              </a:ext>
            </a:extLst>
          </p:cNvPr>
          <p:cNvSpPr/>
          <p:nvPr/>
        </p:nvSpPr>
        <p:spPr>
          <a:xfrm rot="2423529">
            <a:off x="1091682" y="1465224"/>
            <a:ext cx="530913" cy="534105"/>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solidFill>
            <a:schemeClr val="tx2"/>
          </a:solidFill>
          <a:ln w="12175" cap="rnd" cmpd="sng">
            <a:solidFill>
              <a:schemeClr val="tx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78164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AA79AC-0601-A4A6-7E22-65DD93C6D1A1}"/>
              </a:ext>
            </a:extLst>
          </p:cNvPr>
          <p:cNvSpPr>
            <a:spLocks noGrp="1"/>
          </p:cNvSpPr>
          <p:nvPr>
            <p:ph type="title"/>
          </p:nvPr>
        </p:nvSpPr>
        <p:spPr/>
        <p:txBody>
          <a:bodyPr/>
          <a:lstStyle/>
          <a:p>
            <a:r>
              <a:rPr lang="en-US" dirty="0"/>
              <a:t>Planning</a:t>
            </a:r>
          </a:p>
        </p:txBody>
      </p:sp>
      <p:sp>
        <p:nvSpPr>
          <p:cNvPr id="3" name="Text Placeholder 2">
            <a:extLst>
              <a:ext uri="{FF2B5EF4-FFF2-40B4-BE49-F238E27FC236}">
                <a16:creationId xmlns:a16="http://schemas.microsoft.com/office/drawing/2014/main" id="{B6B201BE-BF33-0946-34B3-EE698B52D557}"/>
              </a:ext>
            </a:extLst>
          </p:cNvPr>
          <p:cNvSpPr>
            <a:spLocks noGrp="1"/>
          </p:cNvSpPr>
          <p:nvPr>
            <p:ph type="body" idx="1"/>
          </p:nvPr>
        </p:nvSpPr>
        <p:spPr/>
        <p:txBody>
          <a:bodyPr/>
          <a:lstStyle/>
          <a:p>
            <a:r>
              <a:rPr lang="en-US" sz="2000" dirty="0"/>
              <a:t>Evaluate how flexible do you think they are price.</a:t>
            </a:r>
          </a:p>
          <a:p>
            <a:pPr lvl="1"/>
            <a:r>
              <a:rPr lang="en-US" sz="2000" dirty="0"/>
              <a:t>What do their profit margins look like?</a:t>
            </a:r>
          </a:p>
          <a:p>
            <a:pPr lvl="1"/>
            <a:r>
              <a:rPr lang="en-US" sz="2000" dirty="0"/>
              <a:t>What news and rumors have you heard about the product and or the company?</a:t>
            </a:r>
          </a:p>
          <a:p>
            <a:pPr lvl="1"/>
            <a:r>
              <a:rPr lang="en-US" sz="2000" dirty="0"/>
              <a:t>Can you find pricing?</a:t>
            </a:r>
          </a:p>
          <a:p>
            <a:pPr lvl="1"/>
            <a:r>
              <a:rPr lang="en-US" sz="2000" dirty="0"/>
              <a:t>Are there alternatives?</a:t>
            </a:r>
          </a:p>
          <a:p>
            <a:r>
              <a:rPr lang="en-US" sz="2000" dirty="0"/>
              <a:t>Don’t forget to think beyond pricing and consider looking at openly available contracts.</a:t>
            </a:r>
          </a:p>
        </p:txBody>
      </p:sp>
      <p:sp>
        <p:nvSpPr>
          <p:cNvPr id="4" name="Slide Number Placeholder 3">
            <a:extLst>
              <a:ext uri="{FF2B5EF4-FFF2-40B4-BE49-F238E27FC236}">
                <a16:creationId xmlns:a16="http://schemas.microsoft.com/office/drawing/2014/main" id="{C1642963-A033-7493-B3F3-47E4469C10A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15</a:t>
            </a:fld>
            <a:endParaRPr lang="en"/>
          </a:p>
        </p:txBody>
      </p:sp>
    </p:spTree>
    <p:extLst>
      <p:ext uri="{BB962C8B-B14F-4D97-AF65-F5344CB8AC3E}">
        <p14:creationId xmlns:p14="http://schemas.microsoft.com/office/powerpoint/2010/main" val="15756127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3D97D-32D4-8DFE-8072-1536A7520FB0}"/>
              </a:ext>
            </a:extLst>
          </p:cNvPr>
          <p:cNvSpPr>
            <a:spLocks noGrp="1"/>
          </p:cNvSpPr>
          <p:nvPr>
            <p:ph type="title"/>
          </p:nvPr>
        </p:nvSpPr>
        <p:spPr/>
        <p:txBody>
          <a:bodyPr/>
          <a:lstStyle/>
          <a:p>
            <a:r>
              <a:rPr lang="en-US" dirty="0"/>
              <a:t>During the negotiation - Always</a:t>
            </a:r>
          </a:p>
        </p:txBody>
      </p:sp>
      <p:sp>
        <p:nvSpPr>
          <p:cNvPr id="3" name="Text Placeholder 2">
            <a:extLst>
              <a:ext uri="{FF2B5EF4-FFF2-40B4-BE49-F238E27FC236}">
                <a16:creationId xmlns:a16="http://schemas.microsoft.com/office/drawing/2014/main" id="{182B5D23-BF9B-83BD-ADC1-1711EE1F932B}"/>
              </a:ext>
            </a:extLst>
          </p:cNvPr>
          <p:cNvSpPr>
            <a:spLocks noGrp="1"/>
          </p:cNvSpPr>
          <p:nvPr>
            <p:ph type="body" idx="1"/>
          </p:nvPr>
        </p:nvSpPr>
        <p:spPr/>
        <p:txBody>
          <a:bodyPr/>
          <a:lstStyle/>
          <a:p>
            <a:r>
              <a:rPr lang="en-US" dirty="0"/>
              <a:t>Use your new knowledge to keep yourself centered. You are asking for what you need and desire to foster a sustainable business relationship!</a:t>
            </a:r>
          </a:p>
        </p:txBody>
      </p:sp>
      <p:sp>
        <p:nvSpPr>
          <p:cNvPr id="4" name="Slide Number Placeholder 3">
            <a:extLst>
              <a:ext uri="{FF2B5EF4-FFF2-40B4-BE49-F238E27FC236}">
                <a16:creationId xmlns:a16="http://schemas.microsoft.com/office/drawing/2014/main" id="{070255B1-5AB4-6E55-B43C-17A6D7140CD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16</a:t>
            </a:fld>
            <a:endParaRPr lang="en"/>
          </a:p>
        </p:txBody>
      </p:sp>
    </p:spTree>
    <p:extLst>
      <p:ext uri="{BB962C8B-B14F-4D97-AF65-F5344CB8AC3E}">
        <p14:creationId xmlns:p14="http://schemas.microsoft.com/office/powerpoint/2010/main" val="39466739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870C8-77BF-13F2-6475-79E439DD0847}"/>
              </a:ext>
            </a:extLst>
          </p:cNvPr>
          <p:cNvSpPr>
            <a:spLocks noGrp="1"/>
          </p:cNvSpPr>
          <p:nvPr>
            <p:ph type="title"/>
          </p:nvPr>
        </p:nvSpPr>
        <p:spPr/>
        <p:txBody>
          <a:bodyPr/>
          <a:lstStyle/>
          <a:p>
            <a:r>
              <a:rPr lang="en-US" dirty="0"/>
              <a:t>During the negotiation – Be strategic!</a:t>
            </a:r>
          </a:p>
        </p:txBody>
      </p:sp>
      <p:sp>
        <p:nvSpPr>
          <p:cNvPr id="3" name="Text Placeholder 2">
            <a:extLst>
              <a:ext uri="{FF2B5EF4-FFF2-40B4-BE49-F238E27FC236}">
                <a16:creationId xmlns:a16="http://schemas.microsoft.com/office/drawing/2014/main" id="{AE797098-45CF-4175-FA82-302CB8657F98}"/>
              </a:ext>
            </a:extLst>
          </p:cNvPr>
          <p:cNvSpPr>
            <a:spLocks noGrp="1"/>
          </p:cNvSpPr>
          <p:nvPr>
            <p:ph type="body" idx="1"/>
          </p:nvPr>
        </p:nvSpPr>
        <p:spPr/>
        <p:txBody>
          <a:bodyPr/>
          <a:lstStyle/>
          <a:p>
            <a:r>
              <a:rPr lang="en-US" sz="2000" dirty="0"/>
              <a:t>If they claim they are struggling too – knowing their profit numbers means you can push back.</a:t>
            </a:r>
          </a:p>
          <a:p>
            <a:r>
              <a:rPr lang="en-US" sz="2000" dirty="0"/>
              <a:t>If you have other’s pricing that are better – use it and ask for an explanation about the difference.</a:t>
            </a:r>
          </a:p>
          <a:p>
            <a:r>
              <a:rPr lang="en-US" sz="2000" dirty="0"/>
              <a:t>Have you seen the licensing clause you desire in other library contracts with that vendor? If so, be prepared to share this information when faced with pushback about a change in the license.</a:t>
            </a:r>
          </a:p>
        </p:txBody>
      </p:sp>
      <p:sp>
        <p:nvSpPr>
          <p:cNvPr id="4" name="Slide Number Placeholder 3">
            <a:extLst>
              <a:ext uri="{FF2B5EF4-FFF2-40B4-BE49-F238E27FC236}">
                <a16:creationId xmlns:a16="http://schemas.microsoft.com/office/drawing/2014/main" id="{01C3671C-03D4-7949-0717-D4E65B53AD4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17</a:t>
            </a:fld>
            <a:endParaRPr lang="en"/>
          </a:p>
        </p:txBody>
      </p:sp>
    </p:spTree>
    <p:extLst>
      <p:ext uri="{BB962C8B-B14F-4D97-AF65-F5344CB8AC3E}">
        <p14:creationId xmlns:p14="http://schemas.microsoft.com/office/powerpoint/2010/main" val="34905107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870C8-77BF-13F2-6475-79E439DD0847}"/>
              </a:ext>
            </a:extLst>
          </p:cNvPr>
          <p:cNvSpPr>
            <a:spLocks noGrp="1"/>
          </p:cNvSpPr>
          <p:nvPr>
            <p:ph type="title"/>
          </p:nvPr>
        </p:nvSpPr>
        <p:spPr/>
        <p:txBody>
          <a:bodyPr/>
          <a:lstStyle/>
          <a:p>
            <a:r>
              <a:rPr lang="en-US" dirty="0"/>
              <a:t>During the negotiation – Be Strategic</a:t>
            </a:r>
          </a:p>
        </p:txBody>
      </p:sp>
      <p:sp>
        <p:nvSpPr>
          <p:cNvPr id="3" name="Text Placeholder 2">
            <a:extLst>
              <a:ext uri="{FF2B5EF4-FFF2-40B4-BE49-F238E27FC236}">
                <a16:creationId xmlns:a16="http://schemas.microsoft.com/office/drawing/2014/main" id="{AE797098-45CF-4175-FA82-302CB8657F98}"/>
              </a:ext>
            </a:extLst>
          </p:cNvPr>
          <p:cNvSpPr>
            <a:spLocks noGrp="1"/>
          </p:cNvSpPr>
          <p:nvPr>
            <p:ph type="body" idx="1"/>
          </p:nvPr>
        </p:nvSpPr>
        <p:spPr/>
        <p:txBody>
          <a:bodyPr/>
          <a:lstStyle/>
          <a:p>
            <a:r>
              <a:rPr lang="en-US" sz="1600" dirty="0"/>
              <a:t>If you are in a prolonged complicated negotiation with a large publisher, it may be worth looking deeper into their financial picture, especially considering:</a:t>
            </a:r>
          </a:p>
          <a:p>
            <a:pPr lvl="1"/>
            <a:r>
              <a:rPr lang="en-US" sz="1600" dirty="0"/>
              <a:t>Cost savings have not been passed down to us in price </a:t>
            </a:r>
          </a:p>
          <a:p>
            <a:pPr lvl="1"/>
            <a:r>
              <a:rPr lang="en-US" sz="1600" dirty="0"/>
              <a:t>Many vendors have increased staffing while libraries are being forced to cut to the bone.</a:t>
            </a:r>
          </a:p>
          <a:p>
            <a:r>
              <a:rPr lang="en-US" sz="1600" dirty="0"/>
              <a:t>Be aware that pointing out these facts (backed up with numbers you can find in their financial statements) may put the vendor on the defensive and should only be done when it seems like you can’t get them to move.</a:t>
            </a:r>
          </a:p>
          <a:p>
            <a:r>
              <a:rPr lang="en-US" sz="1600" dirty="0"/>
              <a:t>This may be necessary when negotiating for large contracts with strategic significance.</a:t>
            </a:r>
          </a:p>
        </p:txBody>
      </p:sp>
      <p:sp>
        <p:nvSpPr>
          <p:cNvPr id="4" name="Slide Number Placeholder 3">
            <a:extLst>
              <a:ext uri="{FF2B5EF4-FFF2-40B4-BE49-F238E27FC236}">
                <a16:creationId xmlns:a16="http://schemas.microsoft.com/office/drawing/2014/main" id="{01C3671C-03D4-7949-0717-D4E65B53AD4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a:p>
        </p:txBody>
      </p:sp>
    </p:spTree>
    <p:extLst>
      <p:ext uri="{BB962C8B-B14F-4D97-AF65-F5344CB8AC3E}">
        <p14:creationId xmlns:p14="http://schemas.microsoft.com/office/powerpoint/2010/main" val="24301740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B96ED-377B-BF2F-3141-6A7CABEF3615}"/>
              </a:ext>
            </a:extLst>
          </p:cNvPr>
          <p:cNvSpPr>
            <a:spLocks noGrp="1"/>
          </p:cNvSpPr>
          <p:nvPr>
            <p:ph type="title"/>
          </p:nvPr>
        </p:nvSpPr>
        <p:spPr/>
        <p:txBody>
          <a:bodyPr/>
          <a:lstStyle/>
          <a:p>
            <a:r>
              <a:rPr lang="en-US" dirty="0"/>
              <a:t>The next two videos in this lesson</a:t>
            </a:r>
          </a:p>
        </p:txBody>
      </p:sp>
      <p:sp>
        <p:nvSpPr>
          <p:cNvPr id="3" name="Text Placeholder 2">
            <a:extLst>
              <a:ext uri="{FF2B5EF4-FFF2-40B4-BE49-F238E27FC236}">
                <a16:creationId xmlns:a16="http://schemas.microsoft.com/office/drawing/2014/main" id="{CD2F7316-39EF-4445-31CF-C6B78F3FDD59}"/>
              </a:ext>
            </a:extLst>
          </p:cNvPr>
          <p:cNvSpPr>
            <a:spLocks noGrp="1"/>
          </p:cNvSpPr>
          <p:nvPr>
            <p:ph type="body" idx="1"/>
          </p:nvPr>
        </p:nvSpPr>
        <p:spPr/>
        <p:txBody>
          <a:bodyPr/>
          <a:lstStyle/>
          <a:p>
            <a:r>
              <a:rPr lang="en-US" dirty="0"/>
              <a:t>Finding vendor financial information</a:t>
            </a:r>
          </a:p>
          <a:p>
            <a:r>
              <a:rPr lang="en-US" dirty="0"/>
              <a:t>Understanding vendor financial information</a:t>
            </a:r>
          </a:p>
        </p:txBody>
      </p:sp>
      <p:sp>
        <p:nvSpPr>
          <p:cNvPr id="4" name="Slide Number Placeholder 3">
            <a:extLst>
              <a:ext uri="{FF2B5EF4-FFF2-40B4-BE49-F238E27FC236}">
                <a16:creationId xmlns:a16="http://schemas.microsoft.com/office/drawing/2014/main" id="{22FAA81E-C73B-5A4D-215B-83DEF10ABA8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19</a:t>
            </a:fld>
            <a:endParaRPr lang="en"/>
          </a:p>
        </p:txBody>
      </p:sp>
    </p:spTree>
    <p:extLst>
      <p:ext uri="{BB962C8B-B14F-4D97-AF65-F5344CB8AC3E}">
        <p14:creationId xmlns:p14="http://schemas.microsoft.com/office/powerpoint/2010/main" val="280867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7"/>
          <p:cNvSpPr txBox="1">
            <a:spLocks noGrp="1"/>
          </p:cNvSpPr>
          <p:nvPr>
            <p:ph type="ctrTitle"/>
          </p:nvPr>
        </p:nvSpPr>
        <p:spPr>
          <a:xfrm>
            <a:off x="975250" y="1695925"/>
            <a:ext cx="7193400"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t>1. Getting started</a:t>
            </a:r>
            <a:endParaRPr dirty="0"/>
          </a:p>
        </p:txBody>
      </p:sp>
      <p:sp>
        <p:nvSpPr>
          <p:cNvPr id="116" name="Google Shape;116;p17"/>
          <p:cNvSpPr txBox="1">
            <a:spLocks noGrp="1"/>
          </p:cNvSpPr>
          <p:nvPr>
            <p:ph type="subTitle" idx="1"/>
          </p:nvPr>
        </p:nvSpPr>
        <p:spPr>
          <a:xfrm>
            <a:off x="975250" y="2876427"/>
            <a:ext cx="7193400" cy="3747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tx2"/>
                </a:solidFill>
              </a:rPr>
              <a:t>What where can I start finding information?</a:t>
            </a:r>
            <a:endParaRPr dirty="0">
              <a:solidFill>
                <a:schemeClr val="tx2"/>
              </a:solidFill>
            </a:endParaRPr>
          </a:p>
        </p:txBody>
      </p:sp>
      <p:sp>
        <p:nvSpPr>
          <p:cNvPr id="2" name="Google Shape;754;p48">
            <a:extLst>
              <a:ext uri="{FF2B5EF4-FFF2-40B4-BE49-F238E27FC236}">
                <a16:creationId xmlns:a16="http://schemas.microsoft.com/office/drawing/2014/main" id="{C4F1D75F-9813-FB46-C8F7-5859F38A5A48}"/>
              </a:ext>
            </a:extLst>
          </p:cNvPr>
          <p:cNvSpPr/>
          <p:nvPr/>
        </p:nvSpPr>
        <p:spPr>
          <a:xfrm>
            <a:off x="1147106" y="1541721"/>
            <a:ext cx="405247" cy="470269"/>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191588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Google Shape;476;p35"/>
          <p:cNvSpPr txBox="1">
            <a:spLocks noGrp="1"/>
          </p:cNvSpPr>
          <p:nvPr>
            <p:ph type="title"/>
          </p:nvPr>
        </p:nvSpPr>
        <p:spPr>
          <a:xfrm>
            <a:off x="919798" y="919123"/>
            <a:ext cx="5169000" cy="697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Credits</a:t>
            </a:r>
            <a:endParaRPr dirty="0"/>
          </a:p>
        </p:txBody>
      </p:sp>
      <p:sp>
        <p:nvSpPr>
          <p:cNvPr id="477" name="Google Shape;477;p35"/>
          <p:cNvSpPr txBox="1">
            <a:spLocks noGrp="1"/>
          </p:cNvSpPr>
          <p:nvPr>
            <p:ph type="body" idx="1"/>
          </p:nvPr>
        </p:nvSpPr>
        <p:spPr>
          <a:xfrm>
            <a:off x="919797" y="1492309"/>
            <a:ext cx="7490555" cy="3031200"/>
          </a:xfrm>
          <a:prstGeom prst="rect">
            <a:avLst/>
          </a:prstGeom>
        </p:spPr>
        <p:txBody>
          <a:bodyPr spcFirstLastPara="1" wrap="square" lIns="91425" tIns="91425" rIns="91425" bIns="91425" anchor="t" anchorCtr="0">
            <a:noAutofit/>
          </a:bodyPr>
          <a:lstStyle/>
          <a:p>
            <a:pPr marL="457200" lvl="0" indent="-342900" algn="l" rtl="0">
              <a:lnSpc>
                <a:spcPct val="115000"/>
              </a:lnSpc>
              <a:spcBef>
                <a:spcPts val="600"/>
              </a:spcBef>
              <a:spcAft>
                <a:spcPts val="0"/>
              </a:spcAft>
              <a:buSzPts val="1800"/>
              <a:buChar char="⊸"/>
            </a:pPr>
            <a:r>
              <a:rPr lang="en-US" sz="1800" dirty="0"/>
              <a:t>This presentation is the creative work of Katharine V. Macy, Collection Assessment Librarian &amp; Subject Liaison for Business and Economics at Indiana University - Indianapolis, </a:t>
            </a:r>
            <a:r>
              <a:rPr lang="en-US" sz="1800" dirty="0">
                <a:hlinkClick r:id="rId3"/>
              </a:rPr>
              <a:t>https://orcid.org/0000-0002-6283-7143</a:t>
            </a:r>
            <a:r>
              <a:rPr lang="en-US" sz="1800" dirty="0"/>
              <a:t>  </a:t>
            </a:r>
          </a:p>
          <a:p>
            <a:pPr marL="457200" lvl="0" indent="-342900" algn="l" rtl="0">
              <a:lnSpc>
                <a:spcPct val="115000"/>
              </a:lnSpc>
              <a:spcBef>
                <a:spcPts val="600"/>
              </a:spcBef>
              <a:spcAft>
                <a:spcPts val="0"/>
              </a:spcAft>
              <a:buSzPts val="1800"/>
              <a:buChar char="⊸"/>
            </a:pPr>
            <a:endParaRPr lang="en" sz="1800" dirty="0"/>
          </a:p>
          <a:p>
            <a:pPr marL="457200" lvl="0" indent="-342900" algn="l" rtl="0">
              <a:lnSpc>
                <a:spcPct val="115000"/>
              </a:lnSpc>
              <a:spcBef>
                <a:spcPts val="600"/>
              </a:spcBef>
              <a:spcAft>
                <a:spcPts val="0"/>
              </a:spcAft>
              <a:buSzPts val="1800"/>
              <a:buChar char="⊸"/>
            </a:pPr>
            <a:r>
              <a:rPr lang="en" sz="1800" dirty="0"/>
              <a:t>Presentation template by </a:t>
            </a:r>
            <a:r>
              <a:rPr lang="en" sz="1800" u="sng" dirty="0">
                <a:hlinkClick r:id="rId4"/>
              </a:rPr>
              <a:t>SlidesCarnival</a:t>
            </a:r>
            <a:endParaRPr sz="1800" dirty="0"/>
          </a:p>
        </p:txBody>
      </p:sp>
      <p:sp>
        <p:nvSpPr>
          <p:cNvPr id="478" name="Google Shape;478;p35"/>
          <p:cNvSpPr txBox="1">
            <a:spLocks noGrp="1"/>
          </p:cNvSpPr>
          <p:nvPr>
            <p:ph type="sldNum" idx="12"/>
          </p:nvPr>
        </p:nvSpPr>
        <p:spPr>
          <a:xfrm>
            <a:off x="76200" y="39925"/>
            <a:ext cx="548700" cy="36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fld id="{00000000-1234-1234-1234-123412341234}" type="slidenum">
              <a:rPr lang="en"/>
              <a:t>20</a:t>
            </a:fld>
            <a:endParaRPr/>
          </a:p>
        </p:txBody>
      </p:sp>
    </p:spTree>
    <p:extLst>
      <p:ext uri="{BB962C8B-B14F-4D97-AF65-F5344CB8AC3E}">
        <p14:creationId xmlns:p14="http://schemas.microsoft.com/office/powerpoint/2010/main" val="660667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9"/>
          <p:cNvSpPr txBox="1">
            <a:spLocks noGrp="1"/>
          </p:cNvSpPr>
          <p:nvPr>
            <p:ph type="ctrTitle" idx="4294967295"/>
          </p:nvPr>
        </p:nvSpPr>
        <p:spPr>
          <a:xfrm>
            <a:off x="685800" y="2116750"/>
            <a:ext cx="3953100"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6000" dirty="0">
                <a:solidFill>
                  <a:schemeClr val="lt2"/>
                </a:solidFill>
              </a:rPr>
              <a:t>Financial Data</a:t>
            </a:r>
            <a:endParaRPr sz="6000" dirty="0">
              <a:solidFill>
                <a:schemeClr val="lt2"/>
              </a:solidFill>
            </a:endParaRPr>
          </a:p>
        </p:txBody>
      </p:sp>
      <p:sp>
        <p:nvSpPr>
          <p:cNvPr id="132" name="Google Shape;132;p19"/>
          <p:cNvSpPr txBox="1">
            <a:spLocks noGrp="1"/>
          </p:cNvSpPr>
          <p:nvPr>
            <p:ph type="subTitle" idx="4294967295"/>
          </p:nvPr>
        </p:nvSpPr>
        <p:spPr>
          <a:xfrm>
            <a:off x="685800" y="3259149"/>
            <a:ext cx="3953100" cy="1159800"/>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 dirty="0"/>
              <a:t>It depends on who owns the company and profit status. Public, Private, or Non-Profit.</a:t>
            </a:r>
            <a:endParaRPr dirty="0"/>
          </a:p>
        </p:txBody>
      </p:sp>
      <p:sp>
        <p:nvSpPr>
          <p:cNvPr id="145" name="Google Shape;145;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a:t>
            </a:fld>
            <a:endParaRPr/>
          </a:p>
        </p:txBody>
      </p:sp>
      <p:grpSp>
        <p:nvGrpSpPr>
          <p:cNvPr id="3" name="Google Shape;841;p48">
            <a:extLst>
              <a:ext uri="{FF2B5EF4-FFF2-40B4-BE49-F238E27FC236}">
                <a16:creationId xmlns:a16="http://schemas.microsoft.com/office/drawing/2014/main" id="{239FAD3F-F6E3-8A8A-244D-CD204F283D4D}"/>
              </a:ext>
            </a:extLst>
          </p:cNvPr>
          <p:cNvGrpSpPr/>
          <p:nvPr/>
        </p:nvGrpSpPr>
        <p:grpSpPr>
          <a:xfrm>
            <a:off x="4171764" y="1082436"/>
            <a:ext cx="4506970" cy="2978628"/>
            <a:chOff x="568950" y="3686775"/>
            <a:chExt cx="472500" cy="362900"/>
          </a:xfrm>
        </p:grpSpPr>
        <p:sp>
          <p:nvSpPr>
            <p:cNvPr id="4" name="Google Shape;842;p48">
              <a:extLst>
                <a:ext uri="{FF2B5EF4-FFF2-40B4-BE49-F238E27FC236}">
                  <a16:creationId xmlns:a16="http://schemas.microsoft.com/office/drawing/2014/main" id="{FE41CE02-A275-85FE-1AFA-5A9943FD8C67}"/>
                </a:ext>
              </a:extLst>
            </p:cNvPr>
            <p:cNvSpPr/>
            <p:nvPr/>
          </p:nvSpPr>
          <p:spPr>
            <a:xfrm>
              <a:off x="568950" y="3686775"/>
              <a:ext cx="472500" cy="362900"/>
            </a:xfrm>
            <a:custGeom>
              <a:avLst/>
              <a:gdLst/>
              <a:ahLst/>
              <a:cxnLst/>
              <a:rect l="l" t="t" r="r" b="b"/>
              <a:pathLst>
                <a:path w="18900" h="14516" fill="none" extrusionOk="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843;p48">
              <a:extLst>
                <a:ext uri="{FF2B5EF4-FFF2-40B4-BE49-F238E27FC236}">
                  <a16:creationId xmlns:a16="http://schemas.microsoft.com/office/drawing/2014/main" id="{F42C898B-E7F4-22FA-D4AE-C0B42A916F55}"/>
                </a:ext>
              </a:extLst>
            </p:cNvPr>
            <p:cNvSpPr/>
            <p:nvPr/>
          </p:nvSpPr>
          <p:spPr>
            <a:xfrm>
              <a:off x="645650" y="3820725"/>
              <a:ext cx="34125" cy="34125"/>
            </a:xfrm>
            <a:custGeom>
              <a:avLst/>
              <a:gdLst/>
              <a:ahLst/>
              <a:cxnLst/>
              <a:rect l="l" t="t" r="r" b="b"/>
              <a:pathLst>
                <a:path w="1365" h="1365" fill="none" extrusionOk="0">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844;p48">
              <a:extLst>
                <a:ext uri="{FF2B5EF4-FFF2-40B4-BE49-F238E27FC236}">
                  <a16:creationId xmlns:a16="http://schemas.microsoft.com/office/drawing/2014/main" id="{DA86E2B0-1880-2C6F-AB4E-4A2D43DF6F5F}"/>
                </a:ext>
              </a:extLst>
            </p:cNvPr>
            <p:cNvSpPr/>
            <p:nvPr/>
          </p:nvSpPr>
          <p:spPr>
            <a:xfrm>
              <a:off x="747950" y="3753750"/>
              <a:ext cx="85275" cy="12200"/>
            </a:xfrm>
            <a:custGeom>
              <a:avLst/>
              <a:gdLst/>
              <a:ahLst/>
              <a:cxnLst/>
              <a:rect l="l" t="t" r="r" b="b"/>
              <a:pathLst>
                <a:path w="3411" h="488" fill="none" extrusionOk="0">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6064868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9"/>
          <p:cNvSpPr txBox="1">
            <a:spLocks noGrp="1"/>
          </p:cNvSpPr>
          <p:nvPr>
            <p:ph type="ctrTitle" idx="4294967295"/>
          </p:nvPr>
        </p:nvSpPr>
        <p:spPr>
          <a:xfrm>
            <a:off x="685800" y="2116750"/>
            <a:ext cx="3953100"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6000" dirty="0">
                <a:solidFill>
                  <a:schemeClr val="lt2"/>
                </a:solidFill>
              </a:rPr>
              <a:t>News Sources</a:t>
            </a:r>
            <a:endParaRPr sz="6000" dirty="0">
              <a:solidFill>
                <a:schemeClr val="lt2"/>
              </a:solidFill>
            </a:endParaRPr>
          </a:p>
        </p:txBody>
      </p:sp>
      <p:sp>
        <p:nvSpPr>
          <p:cNvPr id="132" name="Google Shape;132;p19"/>
          <p:cNvSpPr txBox="1">
            <a:spLocks noGrp="1"/>
          </p:cNvSpPr>
          <p:nvPr>
            <p:ph type="subTitle" idx="4294967295"/>
          </p:nvPr>
        </p:nvSpPr>
        <p:spPr>
          <a:xfrm>
            <a:off x="685800" y="3259149"/>
            <a:ext cx="3953100" cy="1159800"/>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 dirty="0"/>
              <a:t>Search article databases and look at press releases from the vendor found on the vendor website.</a:t>
            </a:r>
            <a:endParaRPr dirty="0"/>
          </a:p>
        </p:txBody>
      </p:sp>
      <p:sp>
        <p:nvSpPr>
          <p:cNvPr id="145" name="Google Shape;145;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4</a:t>
            </a:fld>
            <a:endParaRPr/>
          </a:p>
        </p:txBody>
      </p:sp>
      <p:grpSp>
        <p:nvGrpSpPr>
          <p:cNvPr id="2" name="Google Shape;775;p48">
            <a:extLst>
              <a:ext uri="{FF2B5EF4-FFF2-40B4-BE49-F238E27FC236}">
                <a16:creationId xmlns:a16="http://schemas.microsoft.com/office/drawing/2014/main" id="{82787FE5-4F17-5146-FB90-78BA953DA721}"/>
              </a:ext>
            </a:extLst>
          </p:cNvPr>
          <p:cNvGrpSpPr/>
          <p:nvPr/>
        </p:nvGrpSpPr>
        <p:grpSpPr>
          <a:xfrm rot="19951594">
            <a:off x="5231219" y="1275907"/>
            <a:ext cx="2647507" cy="2892056"/>
            <a:chOff x="6618700" y="1635475"/>
            <a:chExt cx="456675" cy="432325"/>
          </a:xfrm>
        </p:grpSpPr>
        <p:sp>
          <p:nvSpPr>
            <p:cNvPr id="3" name="Google Shape;776;p48">
              <a:extLst>
                <a:ext uri="{FF2B5EF4-FFF2-40B4-BE49-F238E27FC236}">
                  <a16:creationId xmlns:a16="http://schemas.microsoft.com/office/drawing/2014/main" id="{4459AFDC-E14E-51F4-BC48-FF80D6A6BECA}"/>
                </a:ext>
              </a:extLst>
            </p:cNvPr>
            <p:cNvSpPr/>
            <p:nvPr/>
          </p:nvSpPr>
          <p:spPr>
            <a:xfrm>
              <a:off x="6663775" y="1904000"/>
              <a:ext cx="117525" cy="163800"/>
            </a:xfrm>
            <a:custGeom>
              <a:avLst/>
              <a:gdLst/>
              <a:ahLst/>
              <a:cxnLst/>
              <a:rect l="l" t="t" r="r" b="b"/>
              <a:pathLst>
                <a:path w="4701" h="6552" fill="none" extrusionOk="0">
                  <a:moveTo>
                    <a:pt x="0" y="0"/>
                  </a:moveTo>
                  <a:lnTo>
                    <a:pt x="512" y="6016"/>
                  </a:lnTo>
                  <a:lnTo>
                    <a:pt x="512" y="6016"/>
                  </a:lnTo>
                  <a:lnTo>
                    <a:pt x="536" y="6138"/>
                  </a:lnTo>
                  <a:lnTo>
                    <a:pt x="585" y="6235"/>
                  </a:lnTo>
                  <a:lnTo>
                    <a:pt x="633" y="6332"/>
                  </a:lnTo>
                  <a:lnTo>
                    <a:pt x="706" y="6406"/>
                  </a:lnTo>
                  <a:lnTo>
                    <a:pt x="804" y="6454"/>
                  </a:lnTo>
                  <a:lnTo>
                    <a:pt x="877" y="6503"/>
                  </a:lnTo>
                  <a:lnTo>
                    <a:pt x="999" y="6552"/>
                  </a:lnTo>
                  <a:lnTo>
                    <a:pt x="1096" y="6552"/>
                  </a:lnTo>
                  <a:lnTo>
                    <a:pt x="4116" y="6552"/>
                  </a:lnTo>
                  <a:lnTo>
                    <a:pt x="4116" y="6552"/>
                  </a:lnTo>
                  <a:lnTo>
                    <a:pt x="4238" y="6527"/>
                  </a:lnTo>
                  <a:lnTo>
                    <a:pt x="4360" y="6503"/>
                  </a:lnTo>
                  <a:lnTo>
                    <a:pt x="4457" y="6430"/>
                  </a:lnTo>
                  <a:lnTo>
                    <a:pt x="4554" y="6332"/>
                  </a:lnTo>
                  <a:lnTo>
                    <a:pt x="4554" y="6332"/>
                  </a:lnTo>
                  <a:lnTo>
                    <a:pt x="4628" y="6235"/>
                  </a:lnTo>
                  <a:lnTo>
                    <a:pt x="4676" y="6113"/>
                  </a:lnTo>
                  <a:lnTo>
                    <a:pt x="4701" y="5991"/>
                  </a:lnTo>
                  <a:lnTo>
                    <a:pt x="4676" y="5845"/>
                  </a:lnTo>
                  <a:lnTo>
                    <a:pt x="3678" y="98"/>
                  </a:lnTo>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777;p48">
              <a:extLst>
                <a:ext uri="{FF2B5EF4-FFF2-40B4-BE49-F238E27FC236}">
                  <a16:creationId xmlns:a16="http://schemas.microsoft.com/office/drawing/2014/main" id="{7C8C4674-90DC-2F72-7A1D-2C3202B46284}"/>
                </a:ext>
              </a:extLst>
            </p:cNvPr>
            <p:cNvSpPr/>
            <p:nvPr/>
          </p:nvSpPr>
          <p:spPr>
            <a:xfrm>
              <a:off x="7046125" y="1775525"/>
              <a:ext cx="29250" cy="99275"/>
            </a:xfrm>
            <a:custGeom>
              <a:avLst/>
              <a:gdLst/>
              <a:ahLst/>
              <a:cxnLst/>
              <a:rect l="l" t="t" r="r" b="b"/>
              <a:pathLst>
                <a:path w="1170" h="3971" fill="none" extrusionOk="0">
                  <a:moveTo>
                    <a:pt x="1" y="3970"/>
                  </a:moveTo>
                  <a:lnTo>
                    <a:pt x="1" y="3970"/>
                  </a:lnTo>
                  <a:lnTo>
                    <a:pt x="245" y="3824"/>
                  </a:lnTo>
                  <a:lnTo>
                    <a:pt x="488" y="3629"/>
                  </a:lnTo>
                  <a:lnTo>
                    <a:pt x="683" y="3410"/>
                  </a:lnTo>
                  <a:lnTo>
                    <a:pt x="853" y="3166"/>
                  </a:lnTo>
                  <a:lnTo>
                    <a:pt x="1000" y="2898"/>
                  </a:lnTo>
                  <a:lnTo>
                    <a:pt x="1097" y="2606"/>
                  </a:lnTo>
                  <a:lnTo>
                    <a:pt x="1170" y="2314"/>
                  </a:lnTo>
                  <a:lnTo>
                    <a:pt x="1170" y="1997"/>
                  </a:lnTo>
                  <a:lnTo>
                    <a:pt x="1170" y="1997"/>
                  </a:lnTo>
                  <a:lnTo>
                    <a:pt x="1170" y="1681"/>
                  </a:lnTo>
                  <a:lnTo>
                    <a:pt x="1097" y="1364"/>
                  </a:lnTo>
                  <a:lnTo>
                    <a:pt x="1000" y="1096"/>
                  </a:lnTo>
                  <a:lnTo>
                    <a:pt x="853" y="828"/>
                  </a:lnTo>
                  <a:lnTo>
                    <a:pt x="683" y="585"/>
                  </a:lnTo>
                  <a:lnTo>
                    <a:pt x="488" y="366"/>
                  </a:lnTo>
                  <a:lnTo>
                    <a:pt x="245" y="171"/>
                  </a:lnTo>
                  <a:lnTo>
                    <a:pt x="1" y="0"/>
                  </a:lnTo>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778;p48">
              <a:extLst>
                <a:ext uri="{FF2B5EF4-FFF2-40B4-BE49-F238E27FC236}">
                  <a16:creationId xmlns:a16="http://schemas.microsoft.com/office/drawing/2014/main" id="{8177A39A-711C-F5ED-5928-BFA48F4570F5}"/>
                </a:ext>
              </a:extLst>
            </p:cNvPr>
            <p:cNvSpPr/>
            <p:nvPr/>
          </p:nvSpPr>
          <p:spPr>
            <a:xfrm>
              <a:off x="6618700" y="1751775"/>
              <a:ext cx="96850" cy="146750"/>
            </a:xfrm>
            <a:custGeom>
              <a:avLst/>
              <a:gdLst/>
              <a:ahLst/>
              <a:cxnLst/>
              <a:rect l="l" t="t" r="r" b="b"/>
              <a:pathLst>
                <a:path w="3874" h="5870" fill="none" extrusionOk="0">
                  <a:moveTo>
                    <a:pt x="3873" y="0"/>
                  </a:moveTo>
                  <a:lnTo>
                    <a:pt x="3873" y="0"/>
                  </a:lnTo>
                  <a:lnTo>
                    <a:pt x="2704" y="0"/>
                  </a:lnTo>
                  <a:lnTo>
                    <a:pt x="1730" y="0"/>
                  </a:lnTo>
                  <a:lnTo>
                    <a:pt x="1730" y="0"/>
                  </a:lnTo>
                  <a:lnTo>
                    <a:pt x="1560" y="25"/>
                  </a:lnTo>
                  <a:lnTo>
                    <a:pt x="1413" y="49"/>
                  </a:lnTo>
                  <a:lnTo>
                    <a:pt x="1243" y="98"/>
                  </a:lnTo>
                  <a:lnTo>
                    <a:pt x="1097" y="147"/>
                  </a:lnTo>
                  <a:lnTo>
                    <a:pt x="926" y="244"/>
                  </a:lnTo>
                  <a:lnTo>
                    <a:pt x="780" y="317"/>
                  </a:lnTo>
                  <a:lnTo>
                    <a:pt x="658" y="439"/>
                  </a:lnTo>
                  <a:lnTo>
                    <a:pt x="537" y="536"/>
                  </a:lnTo>
                  <a:lnTo>
                    <a:pt x="415" y="682"/>
                  </a:lnTo>
                  <a:lnTo>
                    <a:pt x="293" y="804"/>
                  </a:lnTo>
                  <a:lnTo>
                    <a:pt x="220" y="950"/>
                  </a:lnTo>
                  <a:lnTo>
                    <a:pt x="147" y="1096"/>
                  </a:lnTo>
                  <a:lnTo>
                    <a:pt x="74" y="1267"/>
                  </a:lnTo>
                  <a:lnTo>
                    <a:pt x="25" y="1437"/>
                  </a:lnTo>
                  <a:lnTo>
                    <a:pt x="1" y="1583"/>
                  </a:lnTo>
                  <a:lnTo>
                    <a:pt x="1" y="1754"/>
                  </a:lnTo>
                  <a:lnTo>
                    <a:pt x="1" y="4092"/>
                  </a:lnTo>
                  <a:lnTo>
                    <a:pt x="1" y="4092"/>
                  </a:lnTo>
                  <a:lnTo>
                    <a:pt x="1" y="4263"/>
                  </a:lnTo>
                  <a:lnTo>
                    <a:pt x="25" y="4433"/>
                  </a:lnTo>
                  <a:lnTo>
                    <a:pt x="74" y="4579"/>
                  </a:lnTo>
                  <a:lnTo>
                    <a:pt x="147" y="4750"/>
                  </a:lnTo>
                  <a:lnTo>
                    <a:pt x="220" y="4896"/>
                  </a:lnTo>
                  <a:lnTo>
                    <a:pt x="293" y="5042"/>
                  </a:lnTo>
                  <a:lnTo>
                    <a:pt x="415" y="5188"/>
                  </a:lnTo>
                  <a:lnTo>
                    <a:pt x="537" y="5310"/>
                  </a:lnTo>
                  <a:lnTo>
                    <a:pt x="658" y="5407"/>
                  </a:lnTo>
                  <a:lnTo>
                    <a:pt x="780" y="5529"/>
                  </a:lnTo>
                  <a:lnTo>
                    <a:pt x="926" y="5626"/>
                  </a:lnTo>
                  <a:lnTo>
                    <a:pt x="1097" y="5699"/>
                  </a:lnTo>
                  <a:lnTo>
                    <a:pt x="1243" y="5748"/>
                  </a:lnTo>
                  <a:lnTo>
                    <a:pt x="1413" y="5797"/>
                  </a:lnTo>
                  <a:lnTo>
                    <a:pt x="1560" y="5821"/>
                  </a:lnTo>
                  <a:lnTo>
                    <a:pt x="1730" y="5846"/>
                  </a:lnTo>
                  <a:lnTo>
                    <a:pt x="1730" y="5846"/>
                  </a:lnTo>
                  <a:lnTo>
                    <a:pt x="2704" y="5846"/>
                  </a:lnTo>
                  <a:lnTo>
                    <a:pt x="3873" y="5870"/>
                  </a:lnTo>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779;p48">
              <a:extLst>
                <a:ext uri="{FF2B5EF4-FFF2-40B4-BE49-F238E27FC236}">
                  <a16:creationId xmlns:a16="http://schemas.microsoft.com/office/drawing/2014/main" id="{F09F464A-865B-4965-26CE-BEB906C20327}"/>
                </a:ext>
              </a:extLst>
            </p:cNvPr>
            <p:cNvSpPr/>
            <p:nvPr/>
          </p:nvSpPr>
          <p:spPr>
            <a:xfrm>
              <a:off x="6721600" y="1660450"/>
              <a:ext cx="278900" cy="329425"/>
            </a:xfrm>
            <a:custGeom>
              <a:avLst/>
              <a:gdLst/>
              <a:ahLst/>
              <a:cxnLst/>
              <a:rect l="l" t="t" r="r" b="b"/>
              <a:pathLst>
                <a:path w="11156" h="13177" fill="none" extrusionOk="0">
                  <a:moveTo>
                    <a:pt x="11155" y="0"/>
                  </a:moveTo>
                  <a:lnTo>
                    <a:pt x="11155" y="0"/>
                  </a:lnTo>
                  <a:lnTo>
                    <a:pt x="10766" y="317"/>
                  </a:lnTo>
                  <a:lnTo>
                    <a:pt x="10352" y="609"/>
                  </a:lnTo>
                  <a:lnTo>
                    <a:pt x="9938" y="901"/>
                  </a:lnTo>
                  <a:lnTo>
                    <a:pt x="9524" y="1169"/>
                  </a:lnTo>
                  <a:lnTo>
                    <a:pt x="9085" y="1413"/>
                  </a:lnTo>
                  <a:lnTo>
                    <a:pt x="8671" y="1632"/>
                  </a:lnTo>
                  <a:lnTo>
                    <a:pt x="7843" y="2046"/>
                  </a:lnTo>
                  <a:lnTo>
                    <a:pt x="7015" y="2387"/>
                  </a:lnTo>
                  <a:lnTo>
                    <a:pt x="6211" y="2679"/>
                  </a:lnTo>
                  <a:lnTo>
                    <a:pt x="5456" y="2898"/>
                  </a:lnTo>
                  <a:lnTo>
                    <a:pt x="4774" y="3093"/>
                  </a:lnTo>
                  <a:lnTo>
                    <a:pt x="4774" y="3093"/>
                  </a:lnTo>
                  <a:lnTo>
                    <a:pt x="4239" y="3215"/>
                  </a:lnTo>
                  <a:lnTo>
                    <a:pt x="3678" y="3312"/>
                  </a:lnTo>
                  <a:lnTo>
                    <a:pt x="3070" y="3410"/>
                  </a:lnTo>
                  <a:lnTo>
                    <a:pt x="2461" y="3459"/>
                  </a:lnTo>
                  <a:lnTo>
                    <a:pt x="1219" y="3580"/>
                  </a:lnTo>
                  <a:lnTo>
                    <a:pt x="1" y="3629"/>
                  </a:lnTo>
                  <a:lnTo>
                    <a:pt x="1" y="9523"/>
                  </a:lnTo>
                  <a:lnTo>
                    <a:pt x="1" y="9523"/>
                  </a:lnTo>
                  <a:lnTo>
                    <a:pt x="1219" y="9596"/>
                  </a:lnTo>
                  <a:lnTo>
                    <a:pt x="2461" y="9693"/>
                  </a:lnTo>
                  <a:lnTo>
                    <a:pt x="3070" y="9767"/>
                  </a:lnTo>
                  <a:lnTo>
                    <a:pt x="3678" y="9840"/>
                  </a:lnTo>
                  <a:lnTo>
                    <a:pt x="4239" y="9937"/>
                  </a:lnTo>
                  <a:lnTo>
                    <a:pt x="4774" y="10059"/>
                  </a:lnTo>
                  <a:lnTo>
                    <a:pt x="4774" y="10059"/>
                  </a:lnTo>
                  <a:lnTo>
                    <a:pt x="5456" y="10254"/>
                  </a:lnTo>
                  <a:lnTo>
                    <a:pt x="6211" y="10497"/>
                  </a:lnTo>
                  <a:lnTo>
                    <a:pt x="7015" y="10765"/>
                  </a:lnTo>
                  <a:lnTo>
                    <a:pt x="7843" y="11130"/>
                  </a:lnTo>
                  <a:lnTo>
                    <a:pt x="8671" y="11520"/>
                  </a:lnTo>
                  <a:lnTo>
                    <a:pt x="9085" y="11764"/>
                  </a:lnTo>
                  <a:lnTo>
                    <a:pt x="9524" y="12007"/>
                  </a:lnTo>
                  <a:lnTo>
                    <a:pt x="9938" y="12251"/>
                  </a:lnTo>
                  <a:lnTo>
                    <a:pt x="10352" y="12543"/>
                  </a:lnTo>
                  <a:lnTo>
                    <a:pt x="10766" y="12835"/>
                  </a:lnTo>
                  <a:lnTo>
                    <a:pt x="11155" y="13176"/>
                  </a:lnTo>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780;p48">
              <a:extLst>
                <a:ext uri="{FF2B5EF4-FFF2-40B4-BE49-F238E27FC236}">
                  <a16:creationId xmlns:a16="http://schemas.microsoft.com/office/drawing/2014/main" id="{B98819EC-A994-3CCC-43E1-3399162238A8}"/>
                </a:ext>
              </a:extLst>
            </p:cNvPr>
            <p:cNvSpPr/>
            <p:nvPr/>
          </p:nvSpPr>
          <p:spPr>
            <a:xfrm>
              <a:off x="7006550" y="1635475"/>
              <a:ext cx="34750" cy="378750"/>
            </a:xfrm>
            <a:custGeom>
              <a:avLst/>
              <a:gdLst/>
              <a:ahLst/>
              <a:cxnLst/>
              <a:rect l="l" t="t" r="r" b="b"/>
              <a:pathLst>
                <a:path w="1390" h="15150" fill="none" extrusionOk="0">
                  <a:moveTo>
                    <a:pt x="1024" y="49"/>
                  </a:moveTo>
                  <a:lnTo>
                    <a:pt x="1024" y="49"/>
                  </a:lnTo>
                  <a:lnTo>
                    <a:pt x="902" y="1"/>
                  </a:lnTo>
                  <a:lnTo>
                    <a:pt x="805" y="1"/>
                  </a:lnTo>
                  <a:lnTo>
                    <a:pt x="805" y="1"/>
                  </a:lnTo>
                  <a:lnTo>
                    <a:pt x="683" y="1"/>
                  </a:lnTo>
                  <a:lnTo>
                    <a:pt x="585" y="49"/>
                  </a:lnTo>
                  <a:lnTo>
                    <a:pt x="464" y="98"/>
                  </a:lnTo>
                  <a:lnTo>
                    <a:pt x="391" y="171"/>
                  </a:lnTo>
                  <a:lnTo>
                    <a:pt x="391" y="171"/>
                  </a:lnTo>
                  <a:lnTo>
                    <a:pt x="1" y="536"/>
                  </a:lnTo>
                  <a:lnTo>
                    <a:pt x="1" y="14638"/>
                  </a:lnTo>
                  <a:lnTo>
                    <a:pt x="1" y="14638"/>
                  </a:lnTo>
                  <a:lnTo>
                    <a:pt x="391" y="14979"/>
                  </a:lnTo>
                  <a:lnTo>
                    <a:pt x="391" y="14979"/>
                  </a:lnTo>
                  <a:lnTo>
                    <a:pt x="464" y="15052"/>
                  </a:lnTo>
                  <a:lnTo>
                    <a:pt x="585" y="15101"/>
                  </a:lnTo>
                  <a:lnTo>
                    <a:pt x="683" y="15149"/>
                  </a:lnTo>
                  <a:lnTo>
                    <a:pt x="805" y="15149"/>
                  </a:lnTo>
                  <a:lnTo>
                    <a:pt x="805" y="15149"/>
                  </a:lnTo>
                  <a:lnTo>
                    <a:pt x="902" y="15149"/>
                  </a:lnTo>
                  <a:lnTo>
                    <a:pt x="1024" y="15101"/>
                  </a:lnTo>
                  <a:lnTo>
                    <a:pt x="1024" y="15101"/>
                  </a:lnTo>
                  <a:lnTo>
                    <a:pt x="1170" y="15028"/>
                  </a:lnTo>
                  <a:lnTo>
                    <a:pt x="1292" y="14906"/>
                  </a:lnTo>
                  <a:lnTo>
                    <a:pt x="1365" y="14735"/>
                  </a:lnTo>
                  <a:lnTo>
                    <a:pt x="1389" y="14565"/>
                  </a:lnTo>
                  <a:lnTo>
                    <a:pt x="1389" y="585"/>
                  </a:lnTo>
                  <a:lnTo>
                    <a:pt x="1389" y="585"/>
                  </a:lnTo>
                  <a:lnTo>
                    <a:pt x="1365" y="415"/>
                  </a:lnTo>
                  <a:lnTo>
                    <a:pt x="1292" y="269"/>
                  </a:lnTo>
                  <a:lnTo>
                    <a:pt x="1170" y="122"/>
                  </a:lnTo>
                  <a:lnTo>
                    <a:pt x="1024" y="49"/>
                  </a:lnTo>
                  <a:lnTo>
                    <a:pt x="1024" y="49"/>
                  </a:lnTo>
                  <a:close/>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0008144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8"/>
          <p:cNvSpPr txBox="1">
            <a:spLocks noGrp="1"/>
          </p:cNvSpPr>
          <p:nvPr>
            <p:ph type="title"/>
          </p:nvPr>
        </p:nvSpPr>
        <p:spPr>
          <a:xfrm>
            <a:off x="975250" y="1065267"/>
            <a:ext cx="7193400" cy="3936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solidFill>
                  <a:schemeClr val="tx2"/>
                </a:solidFill>
              </a:rPr>
              <a:t>Business Databases</a:t>
            </a:r>
            <a:endParaRPr dirty="0">
              <a:solidFill>
                <a:schemeClr val="tx2"/>
              </a:solidFill>
            </a:endParaRPr>
          </a:p>
        </p:txBody>
      </p:sp>
      <p:sp>
        <p:nvSpPr>
          <p:cNvPr id="125" name="Google Shape;125;p18"/>
          <p:cNvSpPr txBox="1">
            <a:spLocks noGrp="1"/>
          </p:cNvSpPr>
          <p:nvPr>
            <p:ph type="body" idx="1"/>
          </p:nvPr>
        </p:nvSpPr>
        <p:spPr>
          <a:xfrm>
            <a:off x="975250" y="1575121"/>
            <a:ext cx="7193400" cy="2702700"/>
          </a:xfrm>
          <a:prstGeom prst="rect">
            <a:avLst/>
          </a:prstGeom>
        </p:spPr>
        <p:txBody>
          <a:bodyPr spcFirstLastPara="1" wrap="square" lIns="0" tIns="0" rIns="0" bIns="0" anchor="t" anchorCtr="0">
            <a:noAutofit/>
          </a:bodyPr>
          <a:lstStyle/>
          <a:p>
            <a:pPr marL="457200" lvl="0" indent="-381000" algn="l" rtl="0">
              <a:spcBef>
                <a:spcPts val="600"/>
              </a:spcBef>
              <a:spcAft>
                <a:spcPts val="0"/>
              </a:spcAft>
              <a:buSzPts val="2400"/>
              <a:buChar char="▫"/>
            </a:pPr>
            <a:r>
              <a:rPr lang="en-US" dirty="0"/>
              <a:t>Bloomberg</a:t>
            </a:r>
            <a:endParaRPr dirty="0"/>
          </a:p>
          <a:p>
            <a:pPr marL="457200" lvl="0" indent="-381000" algn="l" rtl="0">
              <a:spcBef>
                <a:spcPts val="0"/>
              </a:spcBef>
              <a:spcAft>
                <a:spcPts val="0"/>
              </a:spcAft>
              <a:buSzPts val="2400"/>
              <a:buChar char="▫"/>
            </a:pPr>
            <a:r>
              <a:rPr lang="en-US" dirty="0"/>
              <a:t>Factiva</a:t>
            </a:r>
          </a:p>
          <a:p>
            <a:pPr marL="457200" lvl="0" indent="-381000" algn="l" rtl="0">
              <a:spcBef>
                <a:spcPts val="0"/>
              </a:spcBef>
              <a:spcAft>
                <a:spcPts val="0"/>
              </a:spcAft>
              <a:buSzPts val="2400"/>
              <a:buChar char="▫"/>
            </a:pPr>
            <a:r>
              <a:rPr lang="en-US" dirty="0"/>
              <a:t>D&amp;B Hoovers</a:t>
            </a:r>
          </a:p>
          <a:p>
            <a:pPr marL="457200" lvl="0" indent="-381000" algn="l" rtl="0">
              <a:spcBef>
                <a:spcPts val="0"/>
              </a:spcBef>
              <a:spcAft>
                <a:spcPts val="0"/>
              </a:spcAft>
              <a:buSzPts val="2400"/>
              <a:buChar char="▫"/>
            </a:pPr>
            <a:r>
              <a:rPr lang="en-US" dirty="0" err="1"/>
              <a:t>Mergent</a:t>
            </a:r>
            <a:endParaRPr lang="en-US" dirty="0"/>
          </a:p>
          <a:p>
            <a:pPr marL="457200" lvl="0" indent="-381000" algn="l" rtl="0">
              <a:spcBef>
                <a:spcPts val="0"/>
              </a:spcBef>
              <a:spcAft>
                <a:spcPts val="0"/>
              </a:spcAft>
              <a:buSzPts val="2400"/>
              <a:buChar char="▫"/>
            </a:pPr>
            <a:r>
              <a:rPr lang="en-US" dirty="0"/>
              <a:t>Orbis</a:t>
            </a:r>
          </a:p>
          <a:p>
            <a:pPr marL="457200" lvl="0" indent="-381000" algn="l" rtl="0">
              <a:spcBef>
                <a:spcPts val="0"/>
              </a:spcBef>
              <a:spcAft>
                <a:spcPts val="0"/>
              </a:spcAft>
              <a:buSzPts val="2400"/>
              <a:buChar char="▫"/>
            </a:pPr>
            <a:r>
              <a:rPr lang="en-US" dirty="0"/>
              <a:t>Pitchbook</a:t>
            </a:r>
          </a:p>
          <a:p>
            <a:pPr marL="457200" lvl="0" indent="-381000" algn="l" rtl="0">
              <a:spcBef>
                <a:spcPts val="0"/>
              </a:spcBef>
              <a:spcAft>
                <a:spcPts val="0"/>
              </a:spcAft>
              <a:buSzPts val="2400"/>
              <a:buChar char="▫"/>
            </a:pPr>
            <a:r>
              <a:rPr lang="en-US" dirty="0" err="1"/>
              <a:t>Privco</a:t>
            </a:r>
            <a:endParaRPr lang="en-US" dirty="0"/>
          </a:p>
          <a:p>
            <a:pPr marL="457200" lvl="0" indent="-381000" algn="l" rtl="0">
              <a:spcBef>
                <a:spcPts val="0"/>
              </a:spcBef>
              <a:spcAft>
                <a:spcPts val="0"/>
              </a:spcAft>
              <a:buSzPts val="2400"/>
              <a:buChar char="▫"/>
            </a:pPr>
            <a:r>
              <a:rPr lang="en-US" dirty="0"/>
              <a:t>S&amp;P Capital IQ</a:t>
            </a:r>
            <a:endParaRPr dirty="0"/>
          </a:p>
        </p:txBody>
      </p:sp>
      <p:sp>
        <p:nvSpPr>
          <p:cNvPr id="126" name="Google Shape;126;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5</a:t>
            </a:fld>
            <a:endParaRPr/>
          </a:p>
        </p:txBody>
      </p:sp>
      <p:sp>
        <p:nvSpPr>
          <p:cNvPr id="2" name="TextBox 1">
            <a:extLst>
              <a:ext uri="{FF2B5EF4-FFF2-40B4-BE49-F238E27FC236}">
                <a16:creationId xmlns:a16="http://schemas.microsoft.com/office/drawing/2014/main" id="{DFC9AD5E-1D69-1D3B-A804-0615C72E6320}"/>
              </a:ext>
            </a:extLst>
          </p:cNvPr>
          <p:cNvSpPr txBox="1"/>
          <p:nvPr/>
        </p:nvSpPr>
        <p:spPr>
          <a:xfrm>
            <a:off x="5039833" y="3098829"/>
            <a:ext cx="2806996" cy="1569660"/>
          </a:xfrm>
          <a:prstGeom prst="rect">
            <a:avLst/>
          </a:prstGeom>
          <a:noFill/>
        </p:spPr>
        <p:txBody>
          <a:bodyPr wrap="square" rtlCol="0">
            <a:spAutoFit/>
          </a:bodyPr>
          <a:lstStyle/>
          <a:p>
            <a:r>
              <a:rPr lang="en-US" sz="3200" dirty="0">
                <a:solidFill>
                  <a:schemeClr val="tx2"/>
                </a:solidFill>
                <a:latin typeface="Quantico" panose="020B0604020202020204" charset="0"/>
              </a:rPr>
              <a:t>Talk to your business librarian!</a:t>
            </a:r>
          </a:p>
        </p:txBody>
      </p:sp>
      <p:grpSp>
        <p:nvGrpSpPr>
          <p:cNvPr id="3" name="Google Shape;829;p48">
            <a:extLst>
              <a:ext uri="{FF2B5EF4-FFF2-40B4-BE49-F238E27FC236}">
                <a16:creationId xmlns:a16="http://schemas.microsoft.com/office/drawing/2014/main" id="{E4E7DB07-2865-AD2E-B8D9-0A885F2C7832}"/>
              </a:ext>
            </a:extLst>
          </p:cNvPr>
          <p:cNvGrpSpPr/>
          <p:nvPr/>
        </p:nvGrpSpPr>
        <p:grpSpPr>
          <a:xfrm>
            <a:off x="5234770" y="1212124"/>
            <a:ext cx="2133593" cy="1470513"/>
            <a:chOff x="2583100" y="2973775"/>
            <a:chExt cx="461550" cy="437200"/>
          </a:xfrm>
        </p:grpSpPr>
        <p:sp>
          <p:nvSpPr>
            <p:cNvPr id="4" name="Google Shape;830;p48">
              <a:extLst>
                <a:ext uri="{FF2B5EF4-FFF2-40B4-BE49-F238E27FC236}">
                  <a16:creationId xmlns:a16="http://schemas.microsoft.com/office/drawing/2014/main" id="{6B911CFE-966E-8C86-4FED-1A97B961C2F6}"/>
                </a:ext>
              </a:extLst>
            </p:cNvPr>
            <p:cNvSpPr/>
            <p:nvPr/>
          </p:nvSpPr>
          <p:spPr>
            <a:xfrm>
              <a:off x="2701225" y="3315975"/>
              <a:ext cx="225300" cy="95000"/>
            </a:xfrm>
            <a:custGeom>
              <a:avLst/>
              <a:gdLst/>
              <a:ahLst/>
              <a:cxnLst/>
              <a:rect l="l" t="t" r="r" b="b"/>
              <a:pathLst>
                <a:path w="9012" h="3800" fill="none" extrusionOk="0">
                  <a:moveTo>
                    <a:pt x="2947" y="0"/>
                  </a:moveTo>
                  <a:lnTo>
                    <a:pt x="2947" y="2947"/>
                  </a:lnTo>
                  <a:lnTo>
                    <a:pt x="853" y="2947"/>
                  </a:lnTo>
                  <a:lnTo>
                    <a:pt x="853" y="2947"/>
                  </a:lnTo>
                  <a:lnTo>
                    <a:pt x="682" y="2947"/>
                  </a:lnTo>
                  <a:lnTo>
                    <a:pt x="512" y="2996"/>
                  </a:lnTo>
                  <a:lnTo>
                    <a:pt x="365" y="3093"/>
                  </a:lnTo>
                  <a:lnTo>
                    <a:pt x="244" y="3191"/>
                  </a:lnTo>
                  <a:lnTo>
                    <a:pt x="146" y="3313"/>
                  </a:lnTo>
                  <a:lnTo>
                    <a:pt x="49" y="3459"/>
                  </a:lnTo>
                  <a:lnTo>
                    <a:pt x="0" y="3629"/>
                  </a:lnTo>
                  <a:lnTo>
                    <a:pt x="0" y="3800"/>
                  </a:lnTo>
                  <a:lnTo>
                    <a:pt x="9011" y="3800"/>
                  </a:lnTo>
                  <a:lnTo>
                    <a:pt x="9011" y="3800"/>
                  </a:lnTo>
                  <a:lnTo>
                    <a:pt x="9011" y="3629"/>
                  </a:lnTo>
                  <a:lnTo>
                    <a:pt x="8963" y="3459"/>
                  </a:lnTo>
                  <a:lnTo>
                    <a:pt x="8865" y="3313"/>
                  </a:lnTo>
                  <a:lnTo>
                    <a:pt x="8768" y="3191"/>
                  </a:lnTo>
                  <a:lnTo>
                    <a:pt x="8646" y="3093"/>
                  </a:lnTo>
                  <a:lnTo>
                    <a:pt x="8500" y="2996"/>
                  </a:lnTo>
                  <a:lnTo>
                    <a:pt x="8330" y="2947"/>
                  </a:lnTo>
                  <a:lnTo>
                    <a:pt x="8159" y="2947"/>
                  </a:lnTo>
                  <a:lnTo>
                    <a:pt x="6065" y="2947"/>
                  </a:lnTo>
                  <a:lnTo>
                    <a:pt x="6065" y="0"/>
                  </a:lnTo>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831;p48">
              <a:extLst>
                <a:ext uri="{FF2B5EF4-FFF2-40B4-BE49-F238E27FC236}">
                  <a16:creationId xmlns:a16="http://schemas.microsoft.com/office/drawing/2014/main" id="{12A45B1B-F157-CE99-207C-4169BDEE9B5C}"/>
                </a:ext>
              </a:extLst>
            </p:cNvPr>
            <p:cNvSpPr/>
            <p:nvPr/>
          </p:nvSpPr>
          <p:spPr>
            <a:xfrm>
              <a:off x="2583100" y="2973775"/>
              <a:ext cx="461550" cy="336125"/>
            </a:xfrm>
            <a:custGeom>
              <a:avLst/>
              <a:gdLst/>
              <a:ahLst/>
              <a:cxnLst/>
              <a:rect l="l" t="t" r="r" b="b"/>
              <a:pathLst>
                <a:path w="18462" h="13445" fill="none" extrusionOk="0">
                  <a:moveTo>
                    <a:pt x="17974" y="1"/>
                  </a:moveTo>
                  <a:lnTo>
                    <a:pt x="487" y="1"/>
                  </a:lnTo>
                  <a:lnTo>
                    <a:pt x="487" y="1"/>
                  </a:lnTo>
                  <a:lnTo>
                    <a:pt x="390" y="1"/>
                  </a:lnTo>
                  <a:lnTo>
                    <a:pt x="317" y="50"/>
                  </a:lnTo>
                  <a:lnTo>
                    <a:pt x="220" y="74"/>
                  </a:lnTo>
                  <a:lnTo>
                    <a:pt x="146" y="147"/>
                  </a:lnTo>
                  <a:lnTo>
                    <a:pt x="98" y="220"/>
                  </a:lnTo>
                  <a:lnTo>
                    <a:pt x="49" y="293"/>
                  </a:lnTo>
                  <a:lnTo>
                    <a:pt x="25" y="390"/>
                  </a:lnTo>
                  <a:lnTo>
                    <a:pt x="0" y="488"/>
                  </a:lnTo>
                  <a:lnTo>
                    <a:pt x="0" y="12958"/>
                  </a:lnTo>
                  <a:lnTo>
                    <a:pt x="0" y="12958"/>
                  </a:lnTo>
                  <a:lnTo>
                    <a:pt x="25" y="13055"/>
                  </a:lnTo>
                  <a:lnTo>
                    <a:pt x="49" y="13152"/>
                  </a:lnTo>
                  <a:lnTo>
                    <a:pt x="98" y="13226"/>
                  </a:lnTo>
                  <a:lnTo>
                    <a:pt x="146" y="13299"/>
                  </a:lnTo>
                  <a:lnTo>
                    <a:pt x="220" y="13372"/>
                  </a:lnTo>
                  <a:lnTo>
                    <a:pt x="317" y="13396"/>
                  </a:lnTo>
                  <a:lnTo>
                    <a:pt x="390" y="13445"/>
                  </a:lnTo>
                  <a:lnTo>
                    <a:pt x="487" y="13445"/>
                  </a:lnTo>
                  <a:lnTo>
                    <a:pt x="17974" y="13445"/>
                  </a:lnTo>
                  <a:lnTo>
                    <a:pt x="17974" y="13445"/>
                  </a:lnTo>
                  <a:lnTo>
                    <a:pt x="18072" y="13445"/>
                  </a:lnTo>
                  <a:lnTo>
                    <a:pt x="18145" y="13396"/>
                  </a:lnTo>
                  <a:lnTo>
                    <a:pt x="18242" y="13372"/>
                  </a:lnTo>
                  <a:lnTo>
                    <a:pt x="18315" y="13299"/>
                  </a:lnTo>
                  <a:lnTo>
                    <a:pt x="18364" y="13226"/>
                  </a:lnTo>
                  <a:lnTo>
                    <a:pt x="18413" y="13152"/>
                  </a:lnTo>
                  <a:lnTo>
                    <a:pt x="18437" y="13055"/>
                  </a:lnTo>
                  <a:lnTo>
                    <a:pt x="18461" y="12958"/>
                  </a:lnTo>
                  <a:lnTo>
                    <a:pt x="18461" y="488"/>
                  </a:lnTo>
                  <a:lnTo>
                    <a:pt x="18461" y="488"/>
                  </a:lnTo>
                  <a:lnTo>
                    <a:pt x="18437" y="390"/>
                  </a:lnTo>
                  <a:lnTo>
                    <a:pt x="18413" y="293"/>
                  </a:lnTo>
                  <a:lnTo>
                    <a:pt x="18364" y="220"/>
                  </a:lnTo>
                  <a:lnTo>
                    <a:pt x="18315" y="147"/>
                  </a:lnTo>
                  <a:lnTo>
                    <a:pt x="18242" y="74"/>
                  </a:lnTo>
                  <a:lnTo>
                    <a:pt x="18145" y="50"/>
                  </a:lnTo>
                  <a:lnTo>
                    <a:pt x="18072" y="1"/>
                  </a:lnTo>
                  <a:lnTo>
                    <a:pt x="17974" y="1"/>
                  </a:lnTo>
                  <a:lnTo>
                    <a:pt x="17974" y="1"/>
                  </a:lnTo>
                  <a:close/>
                  <a:moveTo>
                    <a:pt x="17000" y="11983"/>
                  </a:moveTo>
                  <a:lnTo>
                    <a:pt x="1462" y="11983"/>
                  </a:lnTo>
                  <a:lnTo>
                    <a:pt x="1462" y="1462"/>
                  </a:lnTo>
                  <a:lnTo>
                    <a:pt x="17000" y="1462"/>
                  </a:lnTo>
                  <a:lnTo>
                    <a:pt x="17000" y="11983"/>
                  </a:lnTo>
                  <a:close/>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644815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9"/>
          <p:cNvSpPr txBox="1">
            <a:spLocks noGrp="1"/>
          </p:cNvSpPr>
          <p:nvPr>
            <p:ph type="ctrTitle" idx="4294967295"/>
          </p:nvPr>
        </p:nvSpPr>
        <p:spPr>
          <a:xfrm>
            <a:off x="685799" y="2116750"/>
            <a:ext cx="4194033"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6000" dirty="0">
                <a:solidFill>
                  <a:schemeClr val="lt2"/>
                </a:solidFill>
              </a:rPr>
              <a:t>Community</a:t>
            </a:r>
            <a:endParaRPr sz="6000" dirty="0">
              <a:solidFill>
                <a:schemeClr val="lt2"/>
              </a:solidFill>
            </a:endParaRPr>
          </a:p>
        </p:txBody>
      </p:sp>
      <p:sp>
        <p:nvSpPr>
          <p:cNvPr id="132" name="Google Shape;132;p19"/>
          <p:cNvSpPr txBox="1">
            <a:spLocks noGrp="1"/>
          </p:cNvSpPr>
          <p:nvPr>
            <p:ph type="subTitle" idx="4294967295"/>
          </p:nvPr>
        </p:nvSpPr>
        <p:spPr>
          <a:xfrm>
            <a:off x="685800" y="3259149"/>
            <a:ext cx="4241330" cy="1159800"/>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 dirty="0"/>
              <a:t>Conferences, list-servs, consortia – Leveraging your network is powerful!</a:t>
            </a:r>
            <a:endParaRPr dirty="0"/>
          </a:p>
        </p:txBody>
      </p:sp>
      <p:grpSp>
        <p:nvGrpSpPr>
          <p:cNvPr id="133" name="Google Shape;133;p19"/>
          <p:cNvGrpSpPr/>
          <p:nvPr/>
        </p:nvGrpSpPr>
        <p:grpSpPr>
          <a:xfrm>
            <a:off x="4969177" y="651616"/>
            <a:ext cx="2394503" cy="2394487"/>
            <a:chOff x="6643075" y="3664250"/>
            <a:chExt cx="407950" cy="407975"/>
          </a:xfrm>
        </p:grpSpPr>
        <p:sp>
          <p:nvSpPr>
            <p:cNvPr id="134" name="Google Shape;134;p19"/>
            <p:cNvSpPr/>
            <p:nvPr/>
          </p:nvSpPr>
          <p:spPr>
            <a:xfrm>
              <a:off x="6794075" y="3815250"/>
              <a:ext cx="211300" cy="211300"/>
            </a:xfrm>
            <a:custGeom>
              <a:avLst/>
              <a:gdLst/>
              <a:ahLst/>
              <a:cxnLst/>
              <a:rect l="l" t="t" r="r" b="b"/>
              <a:pathLst>
                <a:path w="8452" h="8452" fill="none" extrusionOk="0">
                  <a:moveTo>
                    <a:pt x="0" y="8135"/>
                  </a:moveTo>
                  <a:lnTo>
                    <a:pt x="0" y="8135"/>
                  </a:lnTo>
                  <a:lnTo>
                    <a:pt x="438" y="8257"/>
                  </a:lnTo>
                  <a:lnTo>
                    <a:pt x="852" y="8354"/>
                  </a:lnTo>
                  <a:lnTo>
                    <a:pt x="1291" y="8403"/>
                  </a:lnTo>
                  <a:lnTo>
                    <a:pt x="1729" y="8452"/>
                  </a:lnTo>
                  <a:lnTo>
                    <a:pt x="2168" y="8452"/>
                  </a:lnTo>
                  <a:lnTo>
                    <a:pt x="2606" y="8427"/>
                  </a:lnTo>
                  <a:lnTo>
                    <a:pt x="3020" y="8378"/>
                  </a:lnTo>
                  <a:lnTo>
                    <a:pt x="3458" y="8281"/>
                  </a:lnTo>
                  <a:lnTo>
                    <a:pt x="3872" y="8184"/>
                  </a:lnTo>
                  <a:lnTo>
                    <a:pt x="4311" y="8037"/>
                  </a:lnTo>
                  <a:lnTo>
                    <a:pt x="4701" y="7867"/>
                  </a:lnTo>
                  <a:lnTo>
                    <a:pt x="5115" y="7672"/>
                  </a:lnTo>
                  <a:lnTo>
                    <a:pt x="5504" y="7429"/>
                  </a:lnTo>
                  <a:lnTo>
                    <a:pt x="5870" y="7185"/>
                  </a:lnTo>
                  <a:lnTo>
                    <a:pt x="6235" y="6893"/>
                  </a:lnTo>
                  <a:lnTo>
                    <a:pt x="6576" y="6576"/>
                  </a:lnTo>
                  <a:lnTo>
                    <a:pt x="6576" y="6576"/>
                  </a:lnTo>
                  <a:lnTo>
                    <a:pt x="6892" y="6235"/>
                  </a:lnTo>
                  <a:lnTo>
                    <a:pt x="7185" y="5870"/>
                  </a:lnTo>
                  <a:lnTo>
                    <a:pt x="7428" y="5505"/>
                  </a:lnTo>
                  <a:lnTo>
                    <a:pt x="7672" y="5115"/>
                  </a:lnTo>
                  <a:lnTo>
                    <a:pt x="7867" y="4701"/>
                  </a:lnTo>
                  <a:lnTo>
                    <a:pt x="8037" y="4311"/>
                  </a:lnTo>
                  <a:lnTo>
                    <a:pt x="8183" y="3873"/>
                  </a:lnTo>
                  <a:lnTo>
                    <a:pt x="8281" y="3459"/>
                  </a:lnTo>
                  <a:lnTo>
                    <a:pt x="8378" y="3020"/>
                  </a:lnTo>
                  <a:lnTo>
                    <a:pt x="8427" y="2606"/>
                  </a:lnTo>
                  <a:lnTo>
                    <a:pt x="8451" y="2168"/>
                  </a:lnTo>
                  <a:lnTo>
                    <a:pt x="8451" y="1730"/>
                  </a:lnTo>
                  <a:lnTo>
                    <a:pt x="8402" y="1291"/>
                  </a:lnTo>
                  <a:lnTo>
                    <a:pt x="8354" y="853"/>
                  </a:lnTo>
                  <a:lnTo>
                    <a:pt x="8256" y="439"/>
                  </a:lnTo>
                  <a:lnTo>
                    <a:pt x="8135" y="0"/>
                  </a:lnTo>
                </a:path>
              </a:pathLst>
            </a:custGeom>
            <a:noFill/>
            <a:ln w="12175" cap="rnd"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9"/>
            <p:cNvSpPr/>
            <p:nvPr/>
          </p:nvSpPr>
          <p:spPr>
            <a:xfrm>
              <a:off x="6643075" y="3664250"/>
              <a:ext cx="407950" cy="407975"/>
            </a:xfrm>
            <a:custGeom>
              <a:avLst/>
              <a:gdLst/>
              <a:ahLst/>
              <a:cxnLst/>
              <a:rect l="l" t="t" r="r" b="b"/>
              <a:pathLst>
                <a:path w="16318" h="16319" fill="none" extrusionOk="0">
                  <a:moveTo>
                    <a:pt x="16074" y="244"/>
                  </a:moveTo>
                  <a:lnTo>
                    <a:pt x="16074" y="244"/>
                  </a:lnTo>
                  <a:lnTo>
                    <a:pt x="15928" y="122"/>
                  </a:lnTo>
                  <a:lnTo>
                    <a:pt x="15758" y="49"/>
                  </a:lnTo>
                  <a:lnTo>
                    <a:pt x="15538" y="0"/>
                  </a:lnTo>
                  <a:lnTo>
                    <a:pt x="15319" y="0"/>
                  </a:lnTo>
                  <a:lnTo>
                    <a:pt x="15051" y="25"/>
                  </a:lnTo>
                  <a:lnTo>
                    <a:pt x="14759" y="73"/>
                  </a:lnTo>
                  <a:lnTo>
                    <a:pt x="14442" y="171"/>
                  </a:lnTo>
                  <a:lnTo>
                    <a:pt x="14102" y="293"/>
                  </a:lnTo>
                  <a:lnTo>
                    <a:pt x="13736" y="439"/>
                  </a:lnTo>
                  <a:lnTo>
                    <a:pt x="13347" y="609"/>
                  </a:lnTo>
                  <a:lnTo>
                    <a:pt x="12957" y="828"/>
                  </a:lnTo>
                  <a:lnTo>
                    <a:pt x="12543" y="1048"/>
                  </a:lnTo>
                  <a:lnTo>
                    <a:pt x="11666" y="1608"/>
                  </a:lnTo>
                  <a:lnTo>
                    <a:pt x="10716" y="2265"/>
                  </a:lnTo>
                  <a:lnTo>
                    <a:pt x="10716" y="2265"/>
                  </a:lnTo>
                  <a:lnTo>
                    <a:pt x="10278" y="2095"/>
                  </a:lnTo>
                  <a:lnTo>
                    <a:pt x="9815" y="1949"/>
                  </a:lnTo>
                  <a:lnTo>
                    <a:pt x="9352" y="1851"/>
                  </a:lnTo>
                  <a:lnTo>
                    <a:pt x="8890" y="1778"/>
                  </a:lnTo>
                  <a:lnTo>
                    <a:pt x="8427" y="1730"/>
                  </a:lnTo>
                  <a:lnTo>
                    <a:pt x="7940" y="1730"/>
                  </a:lnTo>
                  <a:lnTo>
                    <a:pt x="7477" y="1778"/>
                  </a:lnTo>
                  <a:lnTo>
                    <a:pt x="7014" y="1827"/>
                  </a:lnTo>
                  <a:lnTo>
                    <a:pt x="6551" y="1924"/>
                  </a:lnTo>
                  <a:lnTo>
                    <a:pt x="6089" y="2070"/>
                  </a:lnTo>
                  <a:lnTo>
                    <a:pt x="5650" y="2241"/>
                  </a:lnTo>
                  <a:lnTo>
                    <a:pt x="5212" y="2436"/>
                  </a:lnTo>
                  <a:lnTo>
                    <a:pt x="4774" y="2679"/>
                  </a:lnTo>
                  <a:lnTo>
                    <a:pt x="4384" y="2972"/>
                  </a:lnTo>
                  <a:lnTo>
                    <a:pt x="3994" y="3264"/>
                  </a:lnTo>
                  <a:lnTo>
                    <a:pt x="3605" y="3605"/>
                  </a:lnTo>
                  <a:lnTo>
                    <a:pt x="3605" y="3605"/>
                  </a:lnTo>
                  <a:lnTo>
                    <a:pt x="3264" y="3995"/>
                  </a:lnTo>
                  <a:lnTo>
                    <a:pt x="2971" y="4384"/>
                  </a:lnTo>
                  <a:lnTo>
                    <a:pt x="2679" y="4774"/>
                  </a:lnTo>
                  <a:lnTo>
                    <a:pt x="2436" y="5212"/>
                  </a:lnTo>
                  <a:lnTo>
                    <a:pt x="2241" y="5651"/>
                  </a:lnTo>
                  <a:lnTo>
                    <a:pt x="2070" y="6089"/>
                  </a:lnTo>
                  <a:lnTo>
                    <a:pt x="1924" y="6552"/>
                  </a:lnTo>
                  <a:lnTo>
                    <a:pt x="1827" y="7015"/>
                  </a:lnTo>
                  <a:lnTo>
                    <a:pt x="1778" y="7477"/>
                  </a:lnTo>
                  <a:lnTo>
                    <a:pt x="1729" y="7940"/>
                  </a:lnTo>
                  <a:lnTo>
                    <a:pt x="1729" y="8427"/>
                  </a:lnTo>
                  <a:lnTo>
                    <a:pt x="1778" y="8890"/>
                  </a:lnTo>
                  <a:lnTo>
                    <a:pt x="1851" y="9353"/>
                  </a:lnTo>
                  <a:lnTo>
                    <a:pt x="1948" y="9815"/>
                  </a:lnTo>
                  <a:lnTo>
                    <a:pt x="2095" y="10278"/>
                  </a:lnTo>
                  <a:lnTo>
                    <a:pt x="2265" y="10716"/>
                  </a:lnTo>
                  <a:lnTo>
                    <a:pt x="2265" y="10716"/>
                  </a:lnTo>
                  <a:lnTo>
                    <a:pt x="1607" y="11666"/>
                  </a:lnTo>
                  <a:lnTo>
                    <a:pt x="1047" y="12543"/>
                  </a:lnTo>
                  <a:lnTo>
                    <a:pt x="828" y="12957"/>
                  </a:lnTo>
                  <a:lnTo>
                    <a:pt x="609" y="13347"/>
                  </a:lnTo>
                  <a:lnTo>
                    <a:pt x="438" y="13737"/>
                  </a:lnTo>
                  <a:lnTo>
                    <a:pt x="292" y="14102"/>
                  </a:lnTo>
                  <a:lnTo>
                    <a:pt x="170" y="14443"/>
                  </a:lnTo>
                  <a:lnTo>
                    <a:pt x="73" y="14759"/>
                  </a:lnTo>
                  <a:lnTo>
                    <a:pt x="24" y="15052"/>
                  </a:lnTo>
                  <a:lnTo>
                    <a:pt x="0" y="15320"/>
                  </a:lnTo>
                  <a:lnTo>
                    <a:pt x="0" y="15539"/>
                  </a:lnTo>
                  <a:lnTo>
                    <a:pt x="49" y="15758"/>
                  </a:lnTo>
                  <a:lnTo>
                    <a:pt x="122" y="15928"/>
                  </a:lnTo>
                  <a:lnTo>
                    <a:pt x="244" y="16075"/>
                  </a:lnTo>
                  <a:lnTo>
                    <a:pt x="244" y="16075"/>
                  </a:lnTo>
                  <a:lnTo>
                    <a:pt x="341" y="16172"/>
                  </a:lnTo>
                  <a:lnTo>
                    <a:pt x="487" y="16245"/>
                  </a:lnTo>
                  <a:lnTo>
                    <a:pt x="633" y="16294"/>
                  </a:lnTo>
                  <a:lnTo>
                    <a:pt x="804" y="16318"/>
                  </a:lnTo>
                  <a:lnTo>
                    <a:pt x="974" y="16318"/>
                  </a:lnTo>
                  <a:lnTo>
                    <a:pt x="1169" y="16318"/>
                  </a:lnTo>
                  <a:lnTo>
                    <a:pt x="1388" y="16269"/>
                  </a:lnTo>
                  <a:lnTo>
                    <a:pt x="1632" y="16221"/>
                  </a:lnTo>
                  <a:lnTo>
                    <a:pt x="2143" y="16075"/>
                  </a:lnTo>
                  <a:lnTo>
                    <a:pt x="2703" y="15831"/>
                  </a:lnTo>
                  <a:lnTo>
                    <a:pt x="3312" y="15539"/>
                  </a:lnTo>
                  <a:lnTo>
                    <a:pt x="3946" y="15149"/>
                  </a:lnTo>
                  <a:lnTo>
                    <a:pt x="4652" y="14711"/>
                  </a:lnTo>
                  <a:lnTo>
                    <a:pt x="5358" y="14224"/>
                  </a:lnTo>
                  <a:lnTo>
                    <a:pt x="6113" y="13663"/>
                  </a:lnTo>
                  <a:lnTo>
                    <a:pt x="6892" y="13055"/>
                  </a:lnTo>
                  <a:lnTo>
                    <a:pt x="7696" y="12397"/>
                  </a:lnTo>
                  <a:lnTo>
                    <a:pt x="8500" y="11691"/>
                  </a:lnTo>
                  <a:lnTo>
                    <a:pt x="9304" y="10936"/>
                  </a:lnTo>
                  <a:lnTo>
                    <a:pt x="10132" y="10132"/>
                  </a:lnTo>
                  <a:lnTo>
                    <a:pt x="10132" y="10132"/>
                  </a:lnTo>
                  <a:lnTo>
                    <a:pt x="10935" y="9304"/>
                  </a:lnTo>
                  <a:lnTo>
                    <a:pt x="11690" y="8500"/>
                  </a:lnTo>
                  <a:lnTo>
                    <a:pt x="12397" y="7696"/>
                  </a:lnTo>
                  <a:lnTo>
                    <a:pt x="13054" y="6893"/>
                  </a:lnTo>
                  <a:lnTo>
                    <a:pt x="13663" y="6113"/>
                  </a:lnTo>
                  <a:lnTo>
                    <a:pt x="14223" y="5358"/>
                  </a:lnTo>
                  <a:lnTo>
                    <a:pt x="14710" y="4652"/>
                  </a:lnTo>
                  <a:lnTo>
                    <a:pt x="15149" y="3946"/>
                  </a:lnTo>
                  <a:lnTo>
                    <a:pt x="15538" y="3313"/>
                  </a:lnTo>
                  <a:lnTo>
                    <a:pt x="15831" y="2704"/>
                  </a:lnTo>
                  <a:lnTo>
                    <a:pt x="16074" y="2144"/>
                  </a:lnTo>
                  <a:lnTo>
                    <a:pt x="16220" y="1632"/>
                  </a:lnTo>
                  <a:lnTo>
                    <a:pt x="16269" y="1389"/>
                  </a:lnTo>
                  <a:lnTo>
                    <a:pt x="16318" y="1169"/>
                  </a:lnTo>
                  <a:lnTo>
                    <a:pt x="16318" y="975"/>
                  </a:lnTo>
                  <a:lnTo>
                    <a:pt x="16318" y="804"/>
                  </a:lnTo>
                  <a:lnTo>
                    <a:pt x="16293" y="634"/>
                  </a:lnTo>
                  <a:lnTo>
                    <a:pt x="16245" y="487"/>
                  </a:lnTo>
                  <a:lnTo>
                    <a:pt x="16172" y="341"/>
                  </a:lnTo>
                  <a:lnTo>
                    <a:pt x="16074" y="244"/>
                  </a:lnTo>
                  <a:lnTo>
                    <a:pt x="16074" y="244"/>
                  </a:lnTo>
                  <a:close/>
                  <a:moveTo>
                    <a:pt x="1827" y="13810"/>
                  </a:moveTo>
                  <a:lnTo>
                    <a:pt x="1827" y="13810"/>
                  </a:lnTo>
                  <a:lnTo>
                    <a:pt x="1754" y="13737"/>
                  </a:lnTo>
                  <a:lnTo>
                    <a:pt x="1729" y="13639"/>
                  </a:lnTo>
                  <a:lnTo>
                    <a:pt x="1681" y="13542"/>
                  </a:lnTo>
                  <a:lnTo>
                    <a:pt x="1681" y="13444"/>
                  </a:lnTo>
                  <a:lnTo>
                    <a:pt x="1681" y="13176"/>
                  </a:lnTo>
                  <a:lnTo>
                    <a:pt x="1754" y="12884"/>
                  </a:lnTo>
                  <a:lnTo>
                    <a:pt x="1875" y="12519"/>
                  </a:lnTo>
                  <a:lnTo>
                    <a:pt x="2046" y="12153"/>
                  </a:lnTo>
                  <a:lnTo>
                    <a:pt x="2265" y="11715"/>
                  </a:lnTo>
                  <a:lnTo>
                    <a:pt x="2533" y="11277"/>
                  </a:lnTo>
                  <a:lnTo>
                    <a:pt x="2533" y="11277"/>
                  </a:lnTo>
                  <a:lnTo>
                    <a:pt x="2752" y="11642"/>
                  </a:lnTo>
                  <a:lnTo>
                    <a:pt x="3020" y="12007"/>
                  </a:lnTo>
                  <a:lnTo>
                    <a:pt x="3288" y="12373"/>
                  </a:lnTo>
                  <a:lnTo>
                    <a:pt x="3605" y="12714"/>
                  </a:lnTo>
                  <a:lnTo>
                    <a:pt x="3605" y="12714"/>
                  </a:lnTo>
                  <a:lnTo>
                    <a:pt x="3897" y="12957"/>
                  </a:lnTo>
                  <a:lnTo>
                    <a:pt x="4165" y="13201"/>
                  </a:lnTo>
                  <a:lnTo>
                    <a:pt x="4165" y="13201"/>
                  </a:lnTo>
                  <a:lnTo>
                    <a:pt x="3751" y="13444"/>
                  </a:lnTo>
                  <a:lnTo>
                    <a:pt x="3361" y="13639"/>
                  </a:lnTo>
                  <a:lnTo>
                    <a:pt x="3020" y="13785"/>
                  </a:lnTo>
                  <a:lnTo>
                    <a:pt x="2679" y="13883"/>
                  </a:lnTo>
                  <a:lnTo>
                    <a:pt x="2411" y="13956"/>
                  </a:lnTo>
                  <a:lnTo>
                    <a:pt x="2168" y="13956"/>
                  </a:lnTo>
                  <a:lnTo>
                    <a:pt x="2070" y="13931"/>
                  </a:lnTo>
                  <a:lnTo>
                    <a:pt x="1973" y="13907"/>
                  </a:lnTo>
                  <a:lnTo>
                    <a:pt x="1900" y="13858"/>
                  </a:lnTo>
                  <a:lnTo>
                    <a:pt x="1827" y="13810"/>
                  </a:lnTo>
                  <a:lnTo>
                    <a:pt x="1827" y="13810"/>
                  </a:lnTo>
                  <a:close/>
                  <a:moveTo>
                    <a:pt x="8159" y="4482"/>
                  </a:moveTo>
                  <a:lnTo>
                    <a:pt x="8159" y="4482"/>
                  </a:lnTo>
                  <a:lnTo>
                    <a:pt x="8037" y="4482"/>
                  </a:lnTo>
                  <a:lnTo>
                    <a:pt x="7940" y="4433"/>
                  </a:lnTo>
                  <a:lnTo>
                    <a:pt x="7842" y="4384"/>
                  </a:lnTo>
                  <a:lnTo>
                    <a:pt x="7745" y="4311"/>
                  </a:lnTo>
                  <a:lnTo>
                    <a:pt x="7672" y="4238"/>
                  </a:lnTo>
                  <a:lnTo>
                    <a:pt x="7623" y="4141"/>
                  </a:lnTo>
                  <a:lnTo>
                    <a:pt x="7574" y="4019"/>
                  </a:lnTo>
                  <a:lnTo>
                    <a:pt x="7574" y="3897"/>
                  </a:lnTo>
                  <a:lnTo>
                    <a:pt x="7574" y="3897"/>
                  </a:lnTo>
                  <a:lnTo>
                    <a:pt x="7574" y="3775"/>
                  </a:lnTo>
                  <a:lnTo>
                    <a:pt x="7623" y="3678"/>
                  </a:lnTo>
                  <a:lnTo>
                    <a:pt x="7672" y="3580"/>
                  </a:lnTo>
                  <a:lnTo>
                    <a:pt x="7745" y="3483"/>
                  </a:lnTo>
                  <a:lnTo>
                    <a:pt x="7842" y="3410"/>
                  </a:lnTo>
                  <a:lnTo>
                    <a:pt x="7940" y="3361"/>
                  </a:lnTo>
                  <a:lnTo>
                    <a:pt x="8037" y="3337"/>
                  </a:lnTo>
                  <a:lnTo>
                    <a:pt x="8159" y="3313"/>
                  </a:lnTo>
                  <a:lnTo>
                    <a:pt x="8159" y="3313"/>
                  </a:lnTo>
                  <a:lnTo>
                    <a:pt x="8281" y="3337"/>
                  </a:lnTo>
                  <a:lnTo>
                    <a:pt x="8378" y="3361"/>
                  </a:lnTo>
                  <a:lnTo>
                    <a:pt x="8476" y="3410"/>
                  </a:lnTo>
                  <a:lnTo>
                    <a:pt x="8573" y="3483"/>
                  </a:lnTo>
                  <a:lnTo>
                    <a:pt x="8646" y="3580"/>
                  </a:lnTo>
                  <a:lnTo>
                    <a:pt x="8695" y="3678"/>
                  </a:lnTo>
                  <a:lnTo>
                    <a:pt x="8743" y="3775"/>
                  </a:lnTo>
                  <a:lnTo>
                    <a:pt x="8743" y="3897"/>
                  </a:lnTo>
                  <a:lnTo>
                    <a:pt x="8743" y="3897"/>
                  </a:lnTo>
                  <a:lnTo>
                    <a:pt x="8743" y="4019"/>
                  </a:lnTo>
                  <a:lnTo>
                    <a:pt x="8695" y="4141"/>
                  </a:lnTo>
                  <a:lnTo>
                    <a:pt x="8646" y="4238"/>
                  </a:lnTo>
                  <a:lnTo>
                    <a:pt x="8573" y="4311"/>
                  </a:lnTo>
                  <a:lnTo>
                    <a:pt x="8476" y="4384"/>
                  </a:lnTo>
                  <a:lnTo>
                    <a:pt x="8378" y="4433"/>
                  </a:lnTo>
                  <a:lnTo>
                    <a:pt x="8281" y="4482"/>
                  </a:lnTo>
                  <a:lnTo>
                    <a:pt x="8159" y="4482"/>
                  </a:lnTo>
                  <a:lnTo>
                    <a:pt x="8159" y="4482"/>
                  </a:lnTo>
                  <a:close/>
                  <a:moveTo>
                    <a:pt x="9133" y="5943"/>
                  </a:moveTo>
                  <a:lnTo>
                    <a:pt x="9133" y="5943"/>
                  </a:lnTo>
                  <a:lnTo>
                    <a:pt x="9036" y="5943"/>
                  </a:lnTo>
                  <a:lnTo>
                    <a:pt x="8963" y="5919"/>
                  </a:lnTo>
                  <a:lnTo>
                    <a:pt x="8841" y="5846"/>
                  </a:lnTo>
                  <a:lnTo>
                    <a:pt x="8768" y="5724"/>
                  </a:lnTo>
                  <a:lnTo>
                    <a:pt x="8743" y="5651"/>
                  </a:lnTo>
                  <a:lnTo>
                    <a:pt x="8743" y="5553"/>
                  </a:lnTo>
                  <a:lnTo>
                    <a:pt x="8743" y="5553"/>
                  </a:lnTo>
                  <a:lnTo>
                    <a:pt x="8743" y="5480"/>
                  </a:lnTo>
                  <a:lnTo>
                    <a:pt x="8768" y="5407"/>
                  </a:lnTo>
                  <a:lnTo>
                    <a:pt x="8841" y="5285"/>
                  </a:lnTo>
                  <a:lnTo>
                    <a:pt x="8963" y="5212"/>
                  </a:lnTo>
                  <a:lnTo>
                    <a:pt x="9036" y="5188"/>
                  </a:lnTo>
                  <a:lnTo>
                    <a:pt x="9133" y="5164"/>
                  </a:lnTo>
                  <a:lnTo>
                    <a:pt x="9133" y="5164"/>
                  </a:lnTo>
                  <a:lnTo>
                    <a:pt x="9206" y="5188"/>
                  </a:lnTo>
                  <a:lnTo>
                    <a:pt x="9279" y="5212"/>
                  </a:lnTo>
                  <a:lnTo>
                    <a:pt x="9401" y="5285"/>
                  </a:lnTo>
                  <a:lnTo>
                    <a:pt x="9474" y="5407"/>
                  </a:lnTo>
                  <a:lnTo>
                    <a:pt x="9498" y="5480"/>
                  </a:lnTo>
                  <a:lnTo>
                    <a:pt x="9523" y="5553"/>
                  </a:lnTo>
                  <a:lnTo>
                    <a:pt x="9523" y="5553"/>
                  </a:lnTo>
                  <a:lnTo>
                    <a:pt x="9498" y="5651"/>
                  </a:lnTo>
                  <a:lnTo>
                    <a:pt x="9474" y="5724"/>
                  </a:lnTo>
                  <a:lnTo>
                    <a:pt x="9401" y="5846"/>
                  </a:lnTo>
                  <a:lnTo>
                    <a:pt x="9279" y="5919"/>
                  </a:lnTo>
                  <a:lnTo>
                    <a:pt x="9206" y="5943"/>
                  </a:lnTo>
                  <a:lnTo>
                    <a:pt x="9133" y="5943"/>
                  </a:lnTo>
                  <a:lnTo>
                    <a:pt x="9133" y="5943"/>
                  </a:lnTo>
                  <a:close/>
                  <a:moveTo>
                    <a:pt x="9986" y="4409"/>
                  </a:moveTo>
                  <a:lnTo>
                    <a:pt x="9986" y="4409"/>
                  </a:lnTo>
                  <a:lnTo>
                    <a:pt x="9888" y="4409"/>
                  </a:lnTo>
                  <a:lnTo>
                    <a:pt x="9815" y="4384"/>
                  </a:lnTo>
                  <a:lnTo>
                    <a:pt x="9693" y="4287"/>
                  </a:lnTo>
                  <a:lnTo>
                    <a:pt x="9620" y="4165"/>
                  </a:lnTo>
                  <a:lnTo>
                    <a:pt x="9596" y="4092"/>
                  </a:lnTo>
                  <a:lnTo>
                    <a:pt x="9596" y="4019"/>
                  </a:lnTo>
                  <a:lnTo>
                    <a:pt x="9596" y="4019"/>
                  </a:lnTo>
                  <a:lnTo>
                    <a:pt x="9596" y="3946"/>
                  </a:lnTo>
                  <a:lnTo>
                    <a:pt x="9620" y="3873"/>
                  </a:lnTo>
                  <a:lnTo>
                    <a:pt x="9693" y="3751"/>
                  </a:lnTo>
                  <a:lnTo>
                    <a:pt x="9815" y="3654"/>
                  </a:lnTo>
                  <a:lnTo>
                    <a:pt x="9888" y="3629"/>
                  </a:lnTo>
                  <a:lnTo>
                    <a:pt x="9986" y="3629"/>
                  </a:lnTo>
                  <a:lnTo>
                    <a:pt x="9986" y="3629"/>
                  </a:lnTo>
                  <a:lnTo>
                    <a:pt x="10059" y="3629"/>
                  </a:lnTo>
                  <a:lnTo>
                    <a:pt x="10132" y="3654"/>
                  </a:lnTo>
                  <a:lnTo>
                    <a:pt x="10253" y="3751"/>
                  </a:lnTo>
                  <a:lnTo>
                    <a:pt x="10327" y="3873"/>
                  </a:lnTo>
                  <a:lnTo>
                    <a:pt x="10351" y="3946"/>
                  </a:lnTo>
                  <a:lnTo>
                    <a:pt x="10375" y="4019"/>
                  </a:lnTo>
                  <a:lnTo>
                    <a:pt x="10375" y="4019"/>
                  </a:lnTo>
                  <a:lnTo>
                    <a:pt x="10351" y="4092"/>
                  </a:lnTo>
                  <a:lnTo>
                    <a:pt x="10327" y="4165"/>
                  </a:lnTo>
                  <a:lnTo>
                    <a:pt x="10253" y="4287"/>
                  </a:lnTo>
                  <a:lnTo>
                    <a:pt x="10132" y="4384"/>
                  </a:lnTo>
                  <a:lnTo>
                    <a:pt x="10059" y="4409"/>
                  </a:lnTo>
                  <a:lnTo>
                    <a:pt x="9986" y="4409"/>
                  </a:lnTo>
                  <a:lnTo>
                    <a:pt x="9986" y="4409"/>
                  </a:lnTo>
                  <a:close/>
                  <a:moveTo>
                    <a:pt x="13200" y="4165"/>
                  </a:moveTo>
                  <a:lnTo>
                    <a:pt x="13200" y="4165"/>
                  </a:lnTo>
                  <a:lnTo>
                    <a:pt x="12957" y="3897"/>
                  </a:lnTo>
                  <a:lnTo>
                    <a:pt x="12713" y="3605"/>
                  </a:lnTo>
                  <a:lnTo>
                    <a:pt x="12713" y="3605"/>
                  </a:lnTo>
                  <a:lnTo>
                    <a:pt x="12372" y="3288"/>
                  </a:lnTo>
                  <a:lnTo>
                    <a:pt x="12007" y="3020"/>
                  </a:lnTo>
                  <a:lnTo>
                    <a:pt x="11642" y="2752"/>
                  </a:lnTo>
                  <a:lnTo>
                    <a:pt x="11276" y="2533"/>
                  </a:lnTo>
                  <a:lnTo>
                    <a:pt x="11276" y="2533"/>
                  </a:lnTo>
                  <a:lnTo>
                    <a:pt x="11715" y="2265"/>
                  </a:lnTo>
                  <a:lnTo>
                    <a:pt x="12153" y="2046"/>
                  </a:lnTo>
                  <a:lnTo>
                    <a:pt x="12518" y="1876"/>
                  </a:lnTo>
                  <a:lnTo>
                    <a:pt x="12884" y="1754"/>
                  </a:lnTo>
                  <a:lnTo>
                    <a:pt x="13176" y="1681"/>
                  </a:lnTo>
                  <a:lnTo>
                    <a:pt x="13444" y="1681"/>
                  </a:lnTo>
                  <a:lnTo>
                    <a:pt x="13541" y="1681"/>
                  </a:lnTo>
                  <a:lnTo>
                    <a:pt x="13639" y="1730"/>
                  </a:lnTo>
                  <a:lnTo>
                    <a:pt x="13736" y="1754"/>
                  </a:lnTo>
                  <a:lnTo>
                    <a:pt x="13809" y="1827"/>
                  </a:lnTo>
                  <a:lnTo>
                    <a:pt x="13809" y="1827"/>
                  </a:lnTo>
                  <a:lnTo>
                    <a:pt x="13858" y="1900"/>
                  </a:lnTo>
                  <a:lnTo>
                    <a:pt x="13907" y="1973"/>
                  </a:lnTo>
                  <a:lnTo>
                    <a:pt x="13931" y="2070"/>
                  </a:lnTo>
                  <a:lnTo>
                    <a:pt x="13955" y="2168"/>
                  </a:lnTo>
                  <a:lnTo>
                    <a:pt x="13955" y="2411"/>
                  </a:lnTo>
                  <a:lnTo>
                    <a:pt x="13882" y="2679"/>
                  </a:lnTo>
                  <a:lnTo>
                    <a:pt x="13785" y="3020"/>
                  </a:lnTo>
                  <a:lnTo>
                    <a:pt x="13639" y="3361"/>
                  </a:lnTo>
                  <a:lnTo>
                    <a:pt x="13444" y="3751"/>
                  </a:lnTo>
                  <a:lnTo>
                    <a:pt x="13200" y="4165"/>
                  </a:lnTo>
                  <a:lnTo>
                    <a:pt x="13200" y="4165"/>
                  </a:lnTo>
                  <a:close/>
                </a:path>
              </a:pathLst>
            </a:custGeom>
            <a:noFill/>
            <a:ln w="12175" cap="rnd"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 name="Google Shape;136;p19"/>
          <p:cNvGrpSpPr/>
          <p:nvPr/>
        </p:nvGrpSpPr>
        <p:grpSpPr>
          <a:xfrm rot="-587459">
            <a:off x="4828848" y="3357972"/>
            <a:ext cx="984473" cy="984417"/>
            <a:chOff x="576250" y="4319400"/>
            <a:chExt cx="442075" cy="442050"/>
          </a:xfrm>
        </p:grpSpPr>
        <p:sp>
          <p:nvSpPr>
            <p:cNvPr id="137" name="Google Shape;137;p19"/>
            <p:cNvSpPr/>
            <p:nvPr/>
          </p:nvSpPr>
          <p:spPr>
            <a:xfrm>
              <a:off x="576250" y="4319400"/>
              <a:ext cx="442075" cy="442050"/>
            </a:xfrm>
            <a:custGeom>
              <a:avLst/>
              <a:gdLst/>
              <a:ahLst/>
              <a:cxnLst/>
              <a:rect l="l" t="t" r="r" b="b"/>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2175" cap="rnd"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9"/>
            <p:cNvSpPr/>
            <p:nvPr/>
          </p:nvSpPr>
          <p:spPr>
            <a:xfrm>
              <a:off x="595725" y="4668875"/>
              <a:ext cx="73100" cy="73100"/>
            </a:xfrm>
            <a:custGeom>
              <a:avLst/>
              <a:gdLst/>
              <a:ahLst/>
              <a:cxnLst/>
              <a:rect l="l" t="t" r="r" b="b"/>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2175" cap="rnd"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9"/>
            <p:cNvSpPr/>
            <p:nvPr/>
          </p:nvSpPr>
          <p:spPr>
            <a:xfrm>
              <a:off x="652350" y="4711500"/>
              <a:ext cx="46925" cy="46925"/>
            </a:xfrm>
            <a:custGeom>
              <a:avLst/>
              <a:gdLst/>
              <a:ahLst/>
              <a:cxnLst/>
              <a:rect l="l" t="t" r="r" b="b"/>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2175" cap="rnd"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9"/>
            <p:cNvSpPr/>
            <p:nvPr/>
          </p:nvSpPr>
          <p:spPr>
            <a:xfrm>
              <a:off x="579300" y="4638450"/>
              <a:ext cx="46900" cy="46900"/>
            </a:xfrm>
            <a:custGeom>
              <a:avLst/>
              <a:gdLst/>
              <a:ahLst/>
              <a:cxnLst/>
              <a:rect l="l" t="t" r="r" b="b"/>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2175" cap="rnd"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1" name="Google Shape;141;p19"/>
          <p:cNvSpPr/>
          <p:nvPr/>
        </p:nvSpPr>
        <p:spPr>
          <a:xfrm>
            <a:off x="4396587" y="1204605"/>
            <a:ext cx="374278" cy="357375"/>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21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9"/>
          <p:cNvSpPr/>
          <p:nvPr/>
        </p:nvSpPr>
        <p:spPr>
          <a:xfrm rot="2697416">
            <a:off x="6863000" y="3034227"/>
            <a:ext cx="568178" cy="542517"/>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21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9"/>
          <p:cNvSpPr/>
          <p:nvPr/>
        </p:nvSpPr>
        <p:spPr>
          <a:xfrm>
            <a:off x="7312483" y="2724518"/>
            <a:ext cx="227572" cy="217402"/>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21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9"/>
          <p:cNvSpPr/>
          <p:nvPr/>
        </p:nvSpPr>
        <p:spPr>
          <a:xfrm rot="1280228">
            <a:off x="4137279" y="1977773"/>
            <a:ext cx="227539" cy="217390"/>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21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6</a:t>
            </a:fld>
            <a:endParaRPr/>
          </a:p>
        </p:txBody>
      </p:sp>
    </p:spTree>
    <p:extLst>
      <p:ext uri="{BB962C8B-B14F-4D97-AF65-F5344CB8AC3E}">
        <p14:creationId xmlns:p14="http://schemas.microsoft.com/office/powerpoint/2010/main" val="30058536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7"/>
          <p:cNvSpPr txBox="1">
            <a:spLocks noGrp="1"/>
          </p:cNvSpPr>
          <p:nvPr>
            <p:ph type="ctrTitle"/>
          </p:nvPr>
        </p:nvSpPr>
        <p:spPr>
          <a:xfrm>
            <a:off x="975250" y="1695925"/>
            <a:ext cx="7193400"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t>2. Finding alternatives</a:t>
            </a:r>
            <a:endParaRPr dirty="0"/>
          </a:p>
        </p:txBody>
      </p:sp>
      <p:sp>
        <p:nvSpPr>
          <p:cNvPr id="116" name="Google Shape;116;p17"/>
          <p:cNvSpPr txBox="1">
            <a:spLocks noGrp="1"/>
          </p:cNvSpPr>
          <p:nvPr>
            <p:ph type="subTitle" idx="1"/>
          </p:nvPr>
        </p:nvSpPr>
        <p:spPr>
          <a:xfrm>
            <a:off x="975250" y="2876427"/>
            <a:ext cx="7193400" cy="3747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tx2"/>
                </a:solidFill>
              </a:rPr>
              <a:t>Improving BATNAs through shopping</a:t>
            </a:r>
            <a:endParaRPr dirty="0">
              <a:solidFill>
                <a:schemeClr val="tx2"/>
              </a:solidFill>
            </a:endParaRPr>
          </a:p>
        </p:txBody>
      </p:sp>
      <p:grpSp>
        <p:nvGrpSpPr>
          <p:cNvPr id="2" name="Google Shape;853;p48">
            <a:extLst>
              <a:ext uri="{FF2B5EF4-FFF2-40B4-BE49-F238E27FC236}">
                <a16:creationId xmlns:a16="http://schemas.microsoft.com/office/drawing/2014/main" id="{5DE7D42A-C8A5-8545-56F6-182703BF625F}"/>
              </a:ext>
            </a:extLst>
          </p:cNvPr>
          <p:cNvGrpSpPr/>
          <p:nvPr/>
        </p:nvGrpSpPr>
        <p:grpSpPr>
          <a:xfrm>
            <a:off x="1073889" y="1594885"/>
            <a:ext cx="475486" cy="388156"/>
            <a:chOff x="1923075" y="3694075"/>
            <a:chExt cx="437200" cy="341600"/>
          </a:xfrm>
        </p:grpSpPr>
        <p:sp>
          <p:nvSpPr>
            <p:cNvPr id="3" name="Google Shape;854;p48">
              <a:extLst>
                <a:ext uri="{FF2B5EF4-FFF2-40B4-BE49-F238E27FC236}">
                  <a16:creationId xmlns:a16="http://schemas.microsoft.com/office/drawing/2014/main" id="{1489F472-8B4E-EFD9-C4EC-CA3788BD0C27}"/>
                </a:ext>
              </a:extLst>
            </p:cNvPr>
            <p:cNvSpPr/>
            <p:nvPr/>
          </p:nvSpPr>
          <p:spPr>
            <a:xfrm>
              <a:off x="2247600" y="3983300"/>
              <a:ext cx="52400" cy="52375"/>
            </a:xfrm>
            <a:custGeom>
              <a:avLst/>
              <a:gdLst/>
              <a:ahLst/>
              <a:cxnLst/>
              <a:rect l="l" t="t" r="r" b="b"/>
              <a:pathLst>
                <a:path w="2096" h="2095" fill="none" extrusionOk="0">
                  <a:moveTo>
                    <a:pt x="1" y="1048"/>
                  </a:moveTo>
                  <a:lnTo>
                    <a:pt x="1" y="1048"/>
                  </a:lnTo>
                  <a:lnTo>
                    <a:pt x="25" y="828"/>
                  </a:lnTo>
                  <a:lnTo>
                    <a:pt x="74" y="634"/>
                  </a:lnTo>
                  <a:lnTo>
                    <a:pt x="171" y="439"/>
                  </a:lnTo>
                  <a:lnTo>
                    <a:pt x="317" y="293"/>
                  </a:lnTo>
                  <a:lnTo>
                    <a:pt x="463" y="171"/>
                  </a:lnTo>
                  <a:lnTo>
                    <a:pt x="634" y="73"/>
                  </a:lnTo>
                  <a:lnTo>
                    <a:pt x="829" y="0"/>
                  </a:lnTo>
                  <a:lnTo>
                    <a:pt x="1048" y="0"/>
                  </a:lnTo>
                  <a:lnTo>
                    <a:pt x="1048" y="0"/>
                  </a:lnTo>
                  <a:lnTo>
                    <a:pt x="1267" y="0"/>
                  </a:lnTo>
                  <a:lnTo>
                    <a:pt x="1462" y="73"/>
                  </a:lnTo>
                  <a:lnTo>
                    <a:pt x="1633" y="171"/>
                  </a:lnTo>
                  <a:lnTo>
                    <a:pt x="1779" y="293"/>
                  </a:lnTo>
                  <a:lnTo>
                    <a:pt x="1925" y="439"/>
                  </a:lnTo>
                  <a:lnTo>
                    <a:pt x="2022" y="634"/>
                  </a:lnTo>
                  <a:lnTo>
                    <a:pt x="2071" y="828"/>
                  </a:lnTo>
                  <a:lnTo>
                    <a:pt x="2095" y="1048"/>
                  </a:lnTo>
                  <a:lnTo>
                    <a:pt x="2095" y="1048"/>
                  </a:lnTo>
                  <a:lnTo>
                    <a:pt x="2071" y="1242"/>
                  </a:lnTo>
                  <a:lnTo>
                    <a:pt x="2022" y="1437"/>
                  </a:lnTo>
                  <a:lnTo>
                    <a:pt x="1925" y="1632"/>
                  </a:lnTo>
                  <a:lnTo>
                    <a:pt x="1779" y="1778"/>
                  </a:lnTo>
                  <a:lnTo>
                    <a:pt x="1633" y="1900"/>
                  </a:lnTo>
                  <a:lnTo>
                    <a:pt x="1462" y="1997"/>
                  </a:lnTo>
                  <a:lnTo>
                    <a:pt x="1267" y="2070"/>
                  </a:lnTo>
                  <a:lnTo>
                    <a:pt x="1048" y="2095"/>
                  </a:lnTo>
                  <a:lnTo>
                    <a:pt x="1048" y="2095"/>
                  </a:lnTo>
                  <a:lnTo>
                    <a:pt x="829" y="2070"/>
                  </a:lnTo>
                  <a:lnTo>
                    <a:pt x="634" y="1997"/>
                  </a:lnTo>
                  <a:lnTo>
                    <a:pt x="463" y="1900"/>
                  </a:lnTo>
                  <a:lnTo>
                    <a:pt x="317" y="1778"/>
                  </a:lnTo>
                  <a:lnTo>
                    <a:pt x="171" y="1632"/>
                  </a:lnTo>
                  <a:lnTo>
                    <a:pt x="74" y="1437"/>
                  </a:lnTo>
                  <a:lnTo>
                    <a:pt x="25" y="1242"/>
                  </a:lnTo>
                  <a:lnTo>
                    <a:pt x="1" y="1048"/>
                  </a:lnTo>
                  <a:lnTo>
                    <a:pt x="1" y="1048"/>
                  </a:lnTo>
                  <a:close/>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855;p48">
              <a:extLst>
                <a:ext uri="{FF2B5EF4-FFF2-40B4-BE49-F238E27FC236}">
                  <a16:creationId xmlns:a16="http://schemas.microsoft.com/office/drawing/2014/main" id="{1EA1A151-8704-97D2-7323-121A155E96CF}"/>
                </a:ext>
              </a:extLst>
            </p:cNvPr>
            <p:cNvSpPr/>
            <p:nvPr/>
          </p:nvSpPr>
          <p:spPr>
            <a:xfrm>
              <a:off x="2035100" y="3983300"/>
              <a:ext cx="52400" cy="52375"/>
            </a:xfrm>
            <a:custGeom>
              <a:avLst/>
              <a:gdLst/>
              <a:ahLst/>
              <a:cxnLst/>
              <a:rect l="l" t="t" r="r" b="b"/>
              <a:pathLst>
                <a:path w="2096" h="2095" fill="none" extrusionOk="0">
                  <a:moveTo>
                    <a:pt x="1" y="1048"/>
                  </a:moveTo>
                  <a:lnTo>
                    <a:pt x="1" y="1048"/>
                  </a:lnTo>
                  <a:lnTo>
                    <a:pt x="25" y="828"/>
                  </a:lnTo>
                  <a:lnTo>
                    <a:pt x="74" y="634"/>
                  </a:lnTo>
                  <a:lnTo>
                    <a:pt x="171" y="439"/>
                  </a:lnTo>
                  <a:lnTo>
                    <a:pt x="317" y="293"/>
                  </a:lnTo>
                  <a:lnTo>
                    <a:pt x="464" y="171"/>
                  </a:lnTo>
                  <a:lnTo>
                    <a:pt x="634" y="73"/>
                  </a:lnTo>
                  <a:lnTo>
                    <a:pt x="829" y="0"/>
                  </a:lnTo>
                  <a:lnTo>
                    <a:pt x="1048" y="0"/>
                  </a:lnTo>
                  <a:lnTo>
                    <a:pt x="1048" y="0"/>
                  </a:lnTo>
                  <a:lnTo>
                    <a:pt x="1267" y="0"/>
                  </a:lnTo>
                  <a:lnTo>
                    <a:pt x="1462" y="73"/>
                  </a:lnTo>
                  <a:lnTo>
                    <a:pt x="1633" y="171"/>
                  </a:lnTo>
                  <a:lnTo>
                    <a:pt x="1779" y="293"/>
                  </a:lnTo>
                  <a:lnTo>
                    <a:pt x="1925" y="439"/>
                  </a:lnTo>
                  <a:lnTo>
                    <a:pt x="2022" y="634"/>
                  </a:lnTo>
                  <a:lnTo>
                    <a:pt x="2071" y="828"/>
                  </a:lnTo>
                  <a:lnTo>
                    <a:pt x="2095" y="1048"/>
                  </a:lnTo>
                  <a:lnTo>
                    <a:pt x="2095" y="1048"/>
                  </a:lnTo>
                  <a:lnTo>
                    <a:pt x="2071" y="1242"/>
                  </a:lnTo>
                  <a:lnTo>
                    <a:pt x="2022" y="1437"/>
                  </a:lnTo>
                  <a:lnTo>
                    <a:pt x="1925" y="1632"/>
                  </a:lnTo>
                  <a:lnTo>
                    <a:pt x="1779" y="1778"/>
                  </a:lnTo>
                  <a:lnTo>
                    <a:pt x="1633" y="1900"/>
                  </a:lnTo>
                  <a:lnTo>
                    <a:pt x="1462" y="1997"/>
                  </a:lnTo>
                  <a:lnTo>
                    <a:pt x="1267" y="2070"/>
                  </a:lnTo>
                  <a:lnTo>
                    <a:pt x="1048" y="2095"/>
                  </a:lnTo>
                  <a:lnTo>
                    <a:pt x="1048" y="2095"/>
                  </a:lnTo>
                  <a:lnTo>
                    <a:pt x="829" y="2070"/>
                  </a:lnTo>
                  <a:lnTo>
                    <a:pt x="634" y="1997"/>
                  </a:lnTo>
                  <a:lnTo>
                    <a:pt x="464" y="1900"/>
                  </a:lnTo>
                  <a:lnTo>
                    <a:pt x="317" y="1778"/>
                  </a:lnTo>
                  <a:lnTo>
                    <a:pt x="171" y="1632"/>
                  </a:lnTo>
                  <a:lnTo>
                    <a:pt x="74" y="1437"/>
                  </a:lnTo>
                  <a:lnTo>
                    <a:pt x="25" y="1242"/>
                  </a:lnTo>
                  <a:lnTo>
                    <a:pt x="1" y="1048"/>
                  </a:lnTo>
                  <a:lnTo>
                    <a:pt x="1" y="1048"/>
                  </a:lnTo>
                  <a:close/>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856;p48">
              <a:extLst>
                <a:ext uri="{FF2B5EF4-FFF2-40B4-BE49-F238E27FC236}">
                  <a16:creationId xmlns:a16="http://schemas.microsoft.com/office/drawing/2014/main" id="{01F0A97E-CC7A-48C5-A6D4-C7BEE292051F}"/>
                </a:ext>
              </a:extLst>
            </p:cNvPr>
            <p:cNvSpPr/>
            <p:nvPr/>
          </p:nvSpPr>
          <p:spPr>
            <a:xfrm>
              <a:off x="1923075" y="3694075"/>
              <a:ext cx="437200" cy="280100"/>
            </a:xfrm>
            <a:custGeom>
              <a:avLst/>
              <a:gdLst/>
              <a:ahLst/>
              <a:cxnLst/>
              <a:rect l="l" t="t" r="r" b="b"/>
              <a:pathLst>
                <a:path w="17488" h="11204" fill="none" extrusionOk="0">
                  <a:moveTo>
                    <a:pt x="14516" y="10912"/>
                  </a:moveTo>
                  <a:lnTo>
                    <a:pt x="5675" y="10912"/>
                  </a:lnTo>
                  <a:lnTo>
                    <a:pt x="6089" y="9889"/>
                  </a:lnTo>
                  <a:lnTo>
                    <a:pt x="6089" y="9889"/>
                  </a:lnTo>
                  <a:lnTo>
                    <a:pt x="6235" y="9913"/>
                  </a:lnTo>
                  <a:lnTo>
                    <a:pt x="6406" y="9913"/>
                  </a:lnTo>
                  <a:lnTo>
                    <a:pt x="13810" y="9231"/>
                  </a:lnTo>
                  <a:lnTo>
                    <a:pt x="13810" y="9231"/>
                  </a:lnTo>
                  <a:lnTo>
                    <a:pt x="13980" y="9207"/>
                  </a:lnTo>
                  <a:lnTo>
                    <a:pt x="14151" y="9134"/>
                  </a:lnTo>
                  <a:lnTo>
                    <a:pt x="14297" y="9061"/>
                  </a:lnTo>
                  <a:lnTo>
                    <a:pt x="14467" y="8963"/>
                  </a:lnTo>
                  <a:lnTo>
                    <a:pt x="14614" y="8866"/>
                  </a:lnTo>
                  <a:lnTo>
                    <a:pt x="14735" y="8744"/>
                  </a:lnTo>
                  <a:lnTo>
                    <a:pt x="14833" y="8598"/>
                  </a:lnTo>
                  <a:lnTo>
                    <a:pt x="14930" y="8452"/>
                  </a:lnTo>
                  <a:lnTo>
                    <a:pt x="17414" y="3142"/>
                  </a:lnTo>
                  <a:lnTo>
                    <a:pt x="17414" y="3142"/>
                  </a:lnTo>
                  <a:lnTo>
                    <a:pt x="17463" y="2996"/>
                  </a:lnTo>
                  <a:lnTo>
                    <a:pt x="17487" y="2875"/>
                  </a:lnTo>
                  <a:lnTo>
                    <a:pt x="17463" y="2753"/>
                  </a:lnTo>
                  <a:lnTo>
                    <a:pt x="17439" y="2631"/>
                  </a:lnTo>
                  <a:lnTo>
                    <a:pt x="17366" y="2558"/>
                  </a:lnTo>
                  <a:lnTo>
                    <a:pt x="17244" y="2485"/>
                  </a:lnTo>
                  <a:lnTo>
                    <a:pt x="17122" y="2436"/>
                  </a:lnTo>
                  <a:lnTo>
                    <a:pt x="16976" y="2412"/>
                  </a:lnTo>
                  <a:lnTo>
                    <a:pt x="4579" y="1998"/>
                  </a:lnTo>
                  <a:lnTo>
                    <a:pt x="4214" y="366"/>
                  </a:lnTo>
                  <a:lnTo>
                    <a:pt x="4214" y="366"/>
                  </a:lnTo>
                  <a:lnTo>
                    <a:pt x="4141" y="220"/>
                  </a:lnTo>
                  <a:lnTo>
                    <a:pt x="4043" y="98"/>
                  </a:lnTo>
                  <a:lnTo>
                    <a:pt x="3897" y="25"/>
                  </a:lnTo>
                  <a:lnTo>
                    <a:pt x="3727" y="1"/>
                  </a:lnTo>
                  <a:lnTo>
                    <a:pt x="488" y="1"/>
                  </a:lnTo>
                  <a:lnTo>
                    <a:pt x="488" y="1"/>
                  </a:lnTo>
                  <a:lnTo>
                    <a:pt x="390" y="1"/>
                  </a:lnTo>
                  <a:lnTo>
                    <a:pt x="293" y="25"/>
                  </a:lnTo>
                  <a:lnTo>
                    <a:pt x="220" y="74"/>
                  </a:lnTo>
                  <a:lnTo>
                    <a:pt x="147" y="122"/>
                  </a:lnTo>
                  <a:lnTo>
                    <a:pt x="74" y="196"/>
                  </a:lnTo>
                  <a:lnTo>
                    <a:pt x="25" y="293"/>
                  </a:lnTo>
                  <a:lnTo>
                    <a:pt x="1" y="366"/>
                  </a:lnTo>
                  <a:lnTo>
                    <a:pt x="1" y="488"/>
                  </a:lnTo>
                  <a:lnTo>
                    <a:pt x="1" y="488"/>
                  </a:lnTo>
                  <a:lnTo>
                    <a:pt x="1" y="585"/>
                  </a:lnTo>
                  <a:lnTo>
                    <a:pt x="25" y="658"/>
                  </a:lnTo>
                  <a:lnTo>
                    <a:pt x="74" y="756"/>
                  </a:lnTo>
                  <a:lnTo>
                    <a:pt x="147" y="829"/>
                  </a:lnTo>
                  <a:lnTo>
                    <a:pt x="220" y="877"/>
                  </a:lnTo>
                  <a:lnTo>
                    <a:pt x="293" y="926"/>
                  </a:lnTo>
                  <a:lnTo>
                    <a:pt x="390" y="951"/>
                  </a:lnTo>
                  <a:lnTo>
                    <a:pt x="488" y="975"/>
                  </a:lnTo>
                  <a:lnTo>
                    <a:pt x="3337" y="975"/>
                  </a:lnTo>
                  <a:lnTo>
                    <a:pt x="5286" y="9256"/>
                  </a:lnTo>
                  <a:lnTo>
                    <a:pt x="4506" y="11204"/>
                  </a:lnTo>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857;p48">
              <a:extLst>
                <a:ext uri="{FF2B5EF4-FFF2-40B4-BE49-F238E27FC236}">
                  <a16:creationId xmlns:a16="http://schemas.microsoft.com/office/drawing/2014/main" id="{88B4A538-A252-30CD-C874-D6EC3040D1F6}"/>
                </a:ext>
              </a:extLst>
            </p:cNvPr>
            <p:cNvSpPr/>
            <p:nvPr/>
          </p:nvSpPr>
          <p:spPr>
            <a:xfrm>
              <a:off x="2261000" y="3781750"/>
              <a:ext cx="48725" cy="108400"/>
            </a:xfrm>
            <a:custGeom>
              <a:avLst/>
              <a:gdLst/>
              <a:ahLst/>
              <a:cxnLst/>
              <a:rect l="l" t="t" r="r" b="b"/>
              <a:pathLst>
                <a:path w="1949" h="4336" fill="none" extrusionOk="0">
                  <a:moveTo>
                    <a:pt x="1" y="4336"/>
                  </a:moveTo>
                  <a:lnTo>
                    <a:pt x="1949" y="1"/>
                  </a:lnTo>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858;p48">
              <a:extLst>
                <a:ext uri="{FF2B5EF4-FFF2-40B4-BE49-F238E27FC236}">
                  <a16:creationId xmlns:a16="http://schemas.microsoft.com/office/drawing/2014/main" id="{BBB96CA5-3414-0B95-1796-D2E6E9B324AF}"/>
                </a:ext>
              </a:extLst>
            </p:cNvPr>
            <p:cNvSpPr/>
            <p:nvPr/>
          </p:nvSpPr>
          <p:spPr>
            <a:xfrm>
              <a:off x="2225675" y="3780550"/>
              <a:ext cx="32300" cy="113875"/>
            </a:xfrm>
            <a:custGeom>
              <a:avLst/>
              <a:gdLst/>
              <a:ahLst/>
              <a:cxnLst/>
              <a:rect l="l" t="t" r="r" b="b"/>
              <a:pathLst>
                <a:path w="1292" h="4555" fill="none" extrusionOk="0">
                  <a:moveTo>
                    <a:pt x="1" y="4554"/>
                  </a:moveTo>
                  <a:lnTo>
                    <a:pt x="1292" y="0"/>
                  </a:lnTo>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859;p48">
              <a:extLst>
                <a:ext uri="{FF2B5EF4-FFF2-40B4-BE49-F238E27FC236}">
                  <a16:creationId xmlns:a16="http://schemas.microsoft.com/office/drawing/2014/main" id="{5AA3BDFB-50B7-253C-536E-2311C38BAB01}"/>
                </a:ext>
              </a:extLst>
            </p:cNvPr>
            <p:cNvSpPr/>
            <p:nvPr/>
          </p:nvSpPr>
          <p:spPr>
            <a:xfrm>
              <a:off x="2190375" y="3779325"/>
              <a:ext cx="15850" cy="119350"/>
            </a:xfrm>
            <a:custGeom>
              <a:avLst/>
              <a:gdLst/>
              <a:ahLst/>
              <a:cxnLst/>
              <a:rect l="l" t="t" r="r" b="b"/>
              <a:pathLst>
                <a:path w="634" h="4774" fill="none" extrusionOk="0">
                  <a:moveTo>
                    <a:pt x="0" y="4774"/>
                  </a:moveTo>
                  <a:lnTo>
                    <a:pt x="634" y="0"/>
                  </a:lnTo>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860;p48">
              <a:extLst>
                <a:ext uri="{FF2B5EF4-FFF2-40B4-BE49-F238E27FC236}">
                  <a16:creationId xmlns:a16="http://schemas.microsoft.com/office/drawing/2014/main" id="{4FEE8B6D-5CF6-6EE2-F069-63548B1C18A1}"/>
                </a:ext>
              </a:extLst>
            </p:cNvPr>
            <p:cNvSpPr/>
            <p:nvPr/>
          </p:nvSpPr>
          <p:spPr>
            <a:xfrm>
              <a:off x="2154450" y="3777500"/>
              <a:ext cx="1250" cy="126050"/>
            </a:xfrm>
            <a:custGeom>
              <a:avLst/>
              <a:gdLst/>
              <a:ahLst/>
              <a:cxnLst/>
              <a:rect l="l" t="t" r="r" b="b"/>
              <a:pathLst>
                <a:path w="50" h="5042" fill="none" extrusionOk="0">
                  <a:moveTo>
                    <a:pt x="49" y="5042"/>
                  </a:moveTo>
                  <a:lnTo>
                    <a:pt x="0" y="0"/>
                  </a:lnTo>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861;p48">
              <a:extLst>
                <a:ext uri="{FF2B5EF4-FFF2-40B4-BE49-F238E27FC236}">
                  <a16:creationId xmlns:a16="http://schemas.microsoft.com/office/drawing/2014/main" id="{4544A69A-54EF-81AE-5AA8-9EED807A5F55}"/>
                </a:ext>
              </a:extLst>
            </p:cNvPr>
            <p:cNvSpPr/>
            <p:nvPr/>
          </p:nvSpPr>
          <p:spPr>
            <a:xfrm>
              <a:off x="2103300" y="3776275"/>
              <a:ext cx="17075" cy="131550"/>
            </a:xfrm>
            <a:custGeom>
              <a:avLst/>
              <a:gdLst/>
              <a:ahLst/>
              <a:cxnLst/>
              <a:rect l="l" t="t" r="r" b="b"/>
              <a:pathLst>
                <a:path w="683" h="5262" fill="none" extrusionOk="0">
                  <a:moveTo>
                    <a:pt x="683" y="5261"/>
                  </a:moveTo>
                  <a:lnTo>
                    <a:pt x="1" y="1"/>
                  </a:lnTo>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862;p48">
              <a:extLst>
                <a:ext uri="{FF2B5EF4-FFF2-40B4-BE49-F238E27FC236}">
                  <a16:creationId xmlns:a16="http://schemas.microsoft.com/office/drawing/2014/main" id="{C2E22B44-A4D8-123B-706F-C0464DD58EC0}"/>
                </a:ext>
              </a:extLst>
            </p:cNvPr>
            <p:cNvSpPr/>
            <p:nvPr/>
          </p:nvSpPr>
          <p:spPr>
            <a:xfrm>
              <a:off x="2051550" y="3775050"/>
              <a:ext cx="34125" cy="137025"/>
            </a:xfrm>
            <a:custGeom>
              <a:avLst/>
              <a:gdLst/>
              <a:ahLst/>
              <a:cxnLst/>
              <a:rect l="l" t="t" r="r" b="b"/>
              <a:pathLst>
                <a:path w="1365" h="5481" fill="none" extrusionOk="0">
                  <a:moveTo>
                    <a:pt x="1364" y="5481"/>
                  </a:moveTo>
                  <a:lnTo>
                    <a:pt x="0" y="1"/>
                  </a:lnTo>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242666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8"/>
          <p:cNvSpPr txBox="1">
            <a:spLocks noGrp="1"/>
          </p:cNvSpPr>
          <p:nvPr>
            <p:ph type="title"/>
          </p:nvPr>
        </p:nvSpPr>
        <p:spPr>
          <a:xfrm>
            <a:off x="975250" y="1065267"/>
            <a:ext cx="7977834" cy="3936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t>Finding competitive offerings &amp; alternatives</a:t>
            </a:r>
            <a:endParaRPr dirty="0"/>
          </a:p>
        </p:txBody>
      </p:sp>
      <p:sp>
        <p:nvSpPr>
          <p:cNvPr id="125" name="Google Shape;125;p18"/>
          <p:cNvSpPr txBox="1">
            <a:spLocks noGrp="1"/>
          </p:cNvSpPr>
          <p:nvPr>
            <p:ph type="body" idx="1"/>
          </p:nvPr>
        </p:nvSpPr>
        <p:spPr>
          <a:xfrm>
            <a:off x="975250" y="1798405"/>
            <a:ext cx="7193400" cy="2702700"/>
          </a:xfrm>
          <a:prstGeom prst="rect">
            <a:avLst/>
          </a:prstGeom>
        </p:spPr>
        <p:txBody>
          <a:bodyPr spcFirstLastPara="1" wrap="square" lIns="0" tIns="0" rIns="0" bIns="0" anchor="t" anchorCtr="0">
            <a:noAutofit/>
          </a:bodyPr>
          <a:lstStyle/>
          <a:p>
            <a:pPr marL="457200" lvl="0" indent="-381000" algn="l" rtl="0">
              <a:spcBef>
                <a:spcPts val="600"/>
              </a:spcBef>
              <a:spcAft>
                <a:spcPts val="0"/>
              </a:spcAft>
              <a:buSzPts val="2400"/>
              <a:buChar char="▫"/>
            </a:pPr>
            <a:r>
              <a:rPr lang="en-US" dirty="0"/>
              <a:t>Ask your community through list-servs</a:t>
            </a:r>
            <a:endParaRPr dirty="0"/>
          </a:p>
          <a:p>
            <a:pPr marL="457200" lvl="0" indent="-381000" algn="l" rtl="0">
              <a:spcBef>
                <a:spcPts val="0"/>
              </a:spcBef>
              <a:spcAft>
                <a:spcPts val="0"/>
              </a:spcAft>
              <a:buSzPts val="2400"/>
              <a:buChar char="▫"/>
            </a:pPr>
            <a:r>
              <a:rPr lang="en-US" dirty="0"/>
              <a:t>Visit vendors at conferences</a:t>
            </a:r>
            <a:endParaRPr dirty="0"/>
          </a:p>
          <a:p>
            <a:pPr marL="0" lvl="0" indent="0" algn="l" rtl="0">
              <a:spcBef>
                <a:spcPts val="600"/>
              </a:spcBef>
              <a:spcAft>
                <a:spcPts val="0"/>
              </a:spcAft>
              <a:buNone/>
            </a:pPr>
            <a:endParaRPr lang="en" dirty="0"/>
          </a:p>
          <a:p>
            <a:pPr marL="0" lvl="0" indent="0" algn="l" rtl="0">
              <a:spcBef>
                <a:spcPts val="600"/>
              </a:spcBef>
              <a:spcAft>
                <a:spcPts val="0"/>
              </a:spcAft>
              <a:buNone/>
            </a:pPr>
            <a:r>
              <a:rPr lang="en" dirty="0"/>
              <a:t>Refer to your internal analysis to understand patron needs</a:t>
            </a:r>
          </a:p>
          <a:p>
            <a:pPr marL="0" lvl="0" indent="0" algn="l" rtl="0">
              <a:spcBef>
                <a:spcPts val="600"/>
              </a:spcBef>
              <a:spcAft>
                <a:spcPts val="0"/>
              </a:spcAft>
              <a:buNone/>
            </a:pPr>
            <a:r>
              <a:rPr lang="en" dirty="0"/>
              <a:t>Always look for potential open access options</a:t>
            </a:r>
          </a:p>
          <a:p>
            <a:pPr marL="0" lvl="0" indent="0" algn="l" rtl="0">
              <a:spcBef>
                <a:spcPts val="600"/>
              </a:spcBef>
              <a:spcAft>
                <a:spcPts val="0"/>
              </a:spcAft>
              <a:buNone/>
            </a:pPr>
            <a:r>
              <a:rPr lang="en" dirty="0"/>
              <a:t>Explore different acquisition models</a:t>
            </a:r>
            <a:endParaRPr dirty="0"/>
          </a:p>
        </p:txBody>
      </p:sp>
      <p:sp>
        <p:nvSpPr>
          <p:cNvPr id="126" name="Google Shape;126;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8</a:t>
            </a:fld>
            <a:endParaRPr/>
          </a:p>
        </p:txBody>
      </p:sp>
    </p:spTree>
    <p:extLst>
      <p:ext uri="{BB962C8B-B14F-4D97-AF65-F5344CB8AC3E}">
        <p14:creationId xmlns:p14="http://schemas.microsoft.com/office/powerpoint/2010/main" val="24321433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1019073" y="1692322"/>
            <a:ext cx="7433400" cy="1297180"/>
          </a:xfrm>
          <a:prstGeom prst="rect">
            <a:avLst/>
          </a:prstGeom>
        </p:spPr>
        <p:txBody>
          <a:bodyPr spcFirstLastPara="1" wrap="square" lIns="0" tIns="0" rIns="0" bIns="0" anchor="t" anchorCtr="0">
            <a:noAutofit/>
          </a:bodyPr>
          <a:lstStyle/>
          <a:p>
            <a:pPr marL="0" lvl="0" indent="0" algn="l" rtl="0">
              <a:spcBef>
                <a:spcPts val="0"/>
              </a:spcBef>
              <a:spcAft>
                <a:spcPts val="0"/>
              </a:spcAft>
              <a:buNone/>
            </a:pPr>
            <a:br>
              <a:rPr lang="en" dirty="0"/>
            </a:br>
            <a:r>
              <a:rPr lang="en" dirty="0"/>
              <a:t>3. Researching Pricing</a:t>
            </a:r>
            <a:endParaRPr dirty="0"/>
          </a:p>
        </p:txBody>
      </p:sp>
      <p:sp>
        <p:nvSpPr>
          <p:cNvPr id="92" name="Google Shape;92;p16"/>
          <p:cNvSpPr txBox="1">
            <a:spLocks noGrp="1"/>
          </p:cNvSpPr>
          <p:nvPr>
            <p:ph type="subTitle" idx="1"/>
          </p:nvPr>
        </p:nvSpPr>
        <p:spPr>
          <a:xfrm>
            <a:off x="1019073" y="27789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solidFill>
                  <a:schemeClr val="tx2"/>
                </a:solidFill>
              </a:rPr>
              <a:t>Finding out what others are paying</a:t>
            </a:r>
            <a:endParaRPr dirty="0">
              <a:solidFill>
                <a:schemeClr val="tx2"/>
              </a:solidFill>
            </a:endParaRPr>
          </a:p>
        </p:txBody>
      </p:sp>
      <p:grpSp>
        <p:nvGrpSpPr>
          <p:cNvPr id="2" name="Google Shape;836;p48">
            <a:extLst>
              <a:ext uri="{FF2B5EF4-FFF2-40B4-BE49-F238E27FC236}">
                <a16:creationId xmlns:a16="http://schemas.microsoft.com/office/drawing/2014/main" id="{08AB4CD0-0B9C-D28F-13E1-ED17320DD76E}"/>
              </a:ext>
            </a:extLst>
          </p:cNvPr>
          <p:cNvGrpSpPr/>
          <p:nvPr/>
        </p:nvGrpSpPr>
        <p:grpSpPr>
          <a:xfrm>
            <a:off x="1122088" y="1517288"/>
            <a:ext cx="408999" cy="421200"/>
            <a:chOff x="3951850" y="2985350"/>
            <a:chExt cx="407950" cy="416500"/>
          </a:xfrm>
        </p:grpSpPr>
        <p:sp>
          <p:nvSpPr>
            <p:cNvPr id="3" name="Google Shape;837;p48">
              <a:extLst>
                <a:ext uri="{FF2B5EF4-FFF2-40B4-BE49-F238E27FC236}">
                  <a16:creationId xmlns:a16="http://schemas.microsoft.com/office/drawing/2014/main" id="{F3E5FFEB-F8AD-899A-8598-C506B985AE78}"/>
                </a:ext>
              </a:extLst>
            </p:cNvPr>
            <p:cNvSpPr/>
            <p:nvPr/>
          </p:nvSpPr>
          <p:spPr>
            <a:xfrm>
              <a:off x="3951850" y="2985350"/>
              <a:ext cx="314800" cy="314825"/>
            </a:xfrm>
            <a:custGeom>
              <a:avLst/>
              <a:gdLst/>
              <a:ahLst/>
              <a:cxnLst/>
              <a:rect l="l" t="t" r="r" b="b"/>
              <a:pathLst>
                <a:path w="12592" h="12593" fill="none" extrusionOk="0">
                  <a:moveTo>
                    <a:pt x="6284" y="1"/>
                  </a:moveTo>
                  <a:lnTo>
                    <a:pt x="6284" y="1"/>
                  </a:lnTo>
                  <a:lnTo>
                    <a:pt x="5967" y="25"/>
                  </a:lnTo>
                  <a:lnTo>
                    <a:pt x="5651" y="49"/>
                  </a:lnTo>
                  <a:lnTo>
                    <a:pt x="5334" y="74"/>
                  </a:lnTo>
                  <a:lnTo>
                    <a:pt x="5017" y="147"/>
                  </a:lnTo>
                  <a:lnTo>
                    <a:pt x="4725" y="220"/>
                  </a:lnTo>
                  <a:lnTo>
                    <a:pt x="4433" y="293"/>
                  </a:lnTo>
                  <a:lnTo>
                    <a:pt x="4141" y="390"/>
                  </a:lnTo>
                  <a:lnTo>
                    <a:pt x="3848" y="512"/>
                  </a:lnTo>
                  <a:lnTo>
                    <a:pt x="3556" y="634"/>
                  </a:lnTo>
                  <a:lnTo>
                    <a:pt x="3288" y="780"/>
                  </a:lnTo>
                  <a:lnTo>
                    <a:pt x="3020" y="926"/>
                  </a:lnTo>
                  <a:lnTo>
                    <a:pt x="2777" y="1072"/>
                  </a:lnTo>
                  <a:lnTo>
                    <a:pt x="2290" y="1437"/>
                  </a:lnTo>
                  <a:lnTo>
                    <a:pt x="1851" y="1852"/>
                  </a:lnTo>
                  <a:lnTo>
                    <a:pt x="1437" y="2290"/>
                  </a:lnTo>
                  <a:lnTo>
                    <a:pt x="1072" y="2777"/>
                  </a:lnTo>
                  <a:lnTo>
                    <a:pt x="901" y="3045"/>
                  </a:lnTo>
                  <a:lnTo>
                    <a:pt x="755" y="3313"/>
                  </a:lnTo>
                  <a:lnTo>
                    <a:pt x="609" y="3581"/>
                  </a:lnTo>
                  <a:lnTo>
                    <a:pt x="487" y="3849"/>
                  </a:lnTo>
                  <a:lnTo>
                    <a:pt x="390" y="4141"/>
                  </a:lnTo>
                  <a:lnTo>
                    <a:pt x="292" y="4433"/>
                  </a:lnTo>
                  <a:lnTo>
                    <a:pt x="195" y="4725"/>
                  </a:lnTo>
                  <a:lnTo>
                    <a:pt x="122" y="5042"/>
                  </a:lnTo>
                  <a:lnTo>
                    <a:pt x="73" y="5334"/>
                  </a:lnTo>
                  <a:lnTo>
                    <a:pt x="25" y="5651"/>
                  </a:lnTo>
                  <a:lnTo>
                    <a:pt x="0" y="5968"/>
                  </a:lnTo>
                  <a:lnTo>
                    <a:pt x="0" y="6308"/>
                  </a:lnTo>
                  <a:lnTo>
                    <a:pt x="0" y="6308"/>
                  </a:lnTo>
                  <a:lnTo>
                    <a:pt x="0" y="6625"/>
                  </a:lnTo>
                  <a:lnTo>
                    <a:pt x="25" y="6942"/>
                  </a:lnTo>
                  <a:lnTo>
                    <a:pt x="73" y="7258"/>
                  </a:lnTo>
                  <a:lnTo>
                    <a:pt x="122" y="7575"/>
                  </a:lnTo>
                  <a:lnTo>
                    <a:pt x="195" y="7867"/>
                  </a:lnTo>
                  <a:lnTo>
                    <a:pt x="292" y="8184"/>
                  </a:lnTo>
                  <a:lnTo>
                    <a:pt x="390" y="8476"/>
                  </a:lnTo>
                  <a:lnTo>
                    <a:pt x="487" y="8744"/>
                  </a:lnTo>
                  <a:lnTo>
                    <a:pt x="609" y="9036"/>
                  </a:lnTo>
                  <a:lnTo>
                    <a:pt x="755" y="9304"/>
                  </a:lnTo>
                  <a:lnTo>
                    <a:pt x="901" y="9572"/>
                  </a:lnTo>
                  <a:lnTo>
                    <a:pt x="1072" y="9816"/>
                  </a:lnTo>
                  <a:lnTo>
                    <a:pt x="1437" y="10303"/>
                  </a:lnTo>
                  <a:lnTo>
                    <a:pt x="1851" y="10741"/>
                  </a:lnTo>
                  <a:lnTo>
                    <a:pt x="2290" y="11155"/>
                  </a:lnTo>
                  <a:lnTo>
                    <a:pt x="2777" y="11520"/>
                  </a:lnTo>
                  <a:lnTo>
                    <a:pt x="3020" y="11691"/>
                  </a:lnTo>
                  <a:lnTo>
                    <a:pt x="3288" y="11837"/>
                  </a:lnTo>
                  <a:lnTo>
                    <a:pt x="3556" y="11983"/>
                  </a:lnTo>
                  <a:lnTo>
                    <a:pt x="3848" y="12105"/>
                  </a:lnTo>
                  <a:lnTo>
                    <a:pt x="4141" y="12202"/>
                  </a:lnTo>
                  <a:lnTo>
                    <a:pt x="4433" y="12300"/>
                  </a:lnTo>
                  <a:lnTo>
                    <a:pt x="4725" y="12397"/>
                  </a:lnTo>
                  <a:lnTo>
                    <a:pt x="5017" y="12470"/>
                  </a:lnTo>
                  <a:lnTo>
                    <a:pt x="5334" y="12519"/>
                  </a:lnTo>
                  <a:lnTo>
                    <a:pt x="5651" y="12568"/>
                  </a:lnTo>
                  <a:lnTo>
                    <a:pt x="5967" y="12592"/>
                  </a:lnTo>
                  <a:lnTo>
                    <a:pt x="6284" y="12592"/>
                  </a:lnTo>
                  <a:lnTo>
                    <a:pt x="6284" y="12592"/>
                  </a:lnTo>
                  <a:lnTo>
                    <a:pt x="6625" y="12592"/>
                  </a:lnTo>
                  <a:lnTo>
                    <a:pt x="6941" y="12568"/>
                  </a:lnTo>
                  <a:lnTo>
                    <a:pt x="7258" y="12519"/>
                  </a:lnTo>
                  <a:lnTo>
                    <a:pt x="7550" y="12470"/>
                  </a:lnTo>
                  <a:lnTo>
                    <a:pt x="7867" y="12397"/>
                  </a:lnTo>
                  <a:lnTo>
                    <a:pt x="8159" y="12300"/>
                  </a:lnTo>
                  <a:lnTo>
                    <a:pt x="8451" y="12202"/>
                  </a:lnTo>
                  <a:lnTo>
                    <a:pt x="8744" y="12105"/>
                  </a:lnTo>
                  <a:lnTo>
                    <a:pt x="9012" y="11983"/>
                  </a:lnTo>
                  <a:lnTo>
                    <a:pt x="9279" y="11837"/>
                  </a:lnTo>
                  <a:lnTo>
                    <a:pt x="9547" y="11691"/>
                  </a:lnTo>
                  <a:lnTo>
                    <a:pt x="9815" y="11520"/>
                  </a:lnTo>
                  <a:lnTo>
                    <a:pt x="10302" y="11155"/>
                  </a:lnTo>
                  <a:lnTo>
                    <a:pt x="10741" y="10741"/>
                  </a:lnTo>
                  <a:lnTo>
                    <a:pt x="11155" y="10303"/>
                  </a:lnTo>
                  <a:lnTo>
                    <a:pt x="11520" y="9816"/>
                  </a:lnTo>
                  <a:lnTo>
                    <a:pt x="11666" y="9572"/>
                  </a:lnTo>
                  <a:lnTo>
                    <a:pt x="11812" y="9304"/>
                  </a:lnTo>
                  <a:lnTo>
                    <a:pt x="11958" y="9036"/>
                  </a:lnTo>
                  <a:lnTo>
                    <a:pt x="12080" y="8744"/>
                  </a:lnTo>
                  <a:lnTo>
                    <a:pt x="12202" y="8476"/>
                  </a:lnTo>
                  <a:lnTo>
                    <a:pt x="12299" y="8184"/>
                  </a:lnTo>
                  <a:lnTo>
                    <a:pt x="12397" y="7867"/>
                  </a:lnTo>
                  <a:lnTo>
                    <a:pt x="12446" y="7575"/>
                  </a:lnTo>
                  <a:lnTo>
                    <a:pt x="12519" y="7258"/>
                  </a:lnTo>
                  <a:lnTo>
                    <a:pt x="12543" y="6942"/>
                  </a:lnTo>
                  <a:lnTo>
                    <a:pt x="12567" y="6625"/>
                  </a:lnTo>
                  <a:lnTo>
                    <a:pt x="12592" y="6308"/>
                  </a:lnTo>
                  <a:lnTo>
                    <a:pt x="12592" y="6308"/>
                  </a:lnTo>
                  <a:lnTo>
                    <a:pt x="12567" y="5968"/>
                  </a:lnTo>
                  <a:lnTo>
                    <a:pt x="12543" y="5651"/>
                  </a:lnTo>
                  <a:lnTo>
                    <a:pt x="12519" y="5334"/>
                  </a:lnTo>
                  <a:lnTo>
                    <a:pt x="12446" y="5042"/>
                  </a:lnTo>
                  <a:lnTo>
                    <a:pt x="12397" y="4725"/>
                  </a:lnTo>
                  <a:lnTo>
                    <a:pt x="12299" y="4433"/>
                  </a:lnTo>
                  <a:lnTo>
                    <a:pt x="12202" y="4141"/>
                  </a:lnTo>
                  <a:lnTo>
                    <a:pt x="12080" y="3849"/>
                  </a:lnTo>
                  <a:lnTo>
                    <a:pt x="11958" y="3581"/>
                  </a:lnTo>
                  <a:lnTo>
                    <a:pt x="11812" y="3313"/>
                  </a:lnTo>
                  <a:lnTo>
                    <a:pt x="11666" y="3045"/>
                  </a:lnTo>
                  <a:lnTo>
                    <a:pt x="11520" y="2777"/>
                  </a:lnTo>
                  <a:lnTo>
                    <a:pt x="11155" y="2290"/>
                  </a:lnTo>
                  <a:lnTo>
                    <a:pt x="10741" y="1852"/>
                  </a:lnTo>
                  <a:lnTo>
                    <a:pt x="10302" y="1437"/>
                  </a:lnTo>
                  <a:lnTo>
                    <a:pt x="9815" y="1072"/>
                  </a:lnTo>
                  <a:lnTo>
                    <a:pt x="9547" y="926"/>
                  </a:lnTo>
                  <a:lnTo>
                    <a:pt x="9279" y="780"/>
                  </a:lnTo>
                  <a:lnTo>
                    <a:pt x="9012" y="634"/>
                  </a:lnTo>
                  <a:lnTo>
                    <a:pt x="8744" y="512"/>
                  </a:lnTo>
                  <a:lnTo>
                    <a:pt x="8451" y="390"/>
                  </a:lnTo>
                  <a:lnTo>
                    <a:pt x="8159" y="293"/>
                  </a:lnTo>
                  <a:lnTo>
                    <a:pt x="7867" y="220"/>
                  </a:lnTo>
                  <a:lnTo>
                    <a:pt x="7550" y="147"/>
                  </a:lnTo>
                  <a:lnTo>
                    <a:pt x="7258" y="74"/>
                  </a:lnTo>
                  <a:lnTo>
                    <a:pt x="6941" y="49"/>
                  </a:lnTo>
                  <a:lnTo>
                    <a:pt x="6625" y="25"/>
                  </a:lnTo>
                  <a:lnTo>
                    <a:pt x="6284" y="1"/>
                  </a:lnTo>
                  <a:lnTo>
                    <a:pt x="6284" y="1"/>
                  </a:lnTo>
                  <a:close/>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838;p48">
              <a:extLst>
                <a:ext uri="{FF2B5EF4-FFF2-40B4-BE49-F238E27FC236}">
                  <a16:creationId xmlns:a16="http://schemas.microsoft.com/office/drawing/2014/main" id="{EAD6999D-AD01-40CA-61B3-789E2948ADC6}"/>
                </a:ext>
              </a:extLst>
            </p:cNvPr>
            <p:cNvSpPr/>
            <p:nvPr/>
          </p:nvSpPr>
          <p:spPr>
            <a:xfrm>
              <a:off x="3988375" y="3021875"/>
              <a:ext cx="241750" cy="241750"/>
            </a:xfrm>
            <a:custGeom>
              <a:avLst/>
              <a:gdLst/>
              <a:ahLst/>
              <a:cxnLst/>
              <a:rect l="l" t="t" r="r" b="b"/>
              <a:pathLst>
                <a:path w="9670" h="9670" fill="none" extrusionOk="0">
                  <a:moveTo>
                    <a:pt x="4823" y="1"/>
                  </a:moveTo>
                  <a:lnTo>
                    <a:pt x="4823" y="1"/>
                  </a:lnTo>
                  <a:lnTo>
                    <a:pt x="4336" y="25"/>
                  </a:lnTo>
                  <a:lnTo>
                    <a:pt x="3849" y="98"/>
                  </a:lnTo>
                  <a:lnTo>
                    <a:pt x="3386" y="220"/>
                  </a:lnTo>
                  <a:lnTo>
                    <a:pt x="2947" y="391"/>
                  </a:lnTo>
                  <a:lnTo>
                    <a:pt x="2533" y="585"/>
                  </a:lnTo>
                  <a:lnTo>
                    <a:pt x="2144" y="829"/>
                  </a:lnTo>
                  <a:lnTo>
                    <a:pt x="1754" y="1121"/>
                  </a:lnTo>
                  <a:lnTo>
                    <a:pt x="1413" y="1438"/>
                  </a:lnTo>
                  <a:lnTo>
                    <a:pt x="1096" y="1779"/>
                  </a:lnTo>
                  <a:lnTo>
                    <a:pt x="829" y="2144"/>
                  </a:lnTo>
                  <a:lnTo>
                    <a:pt x="585" y="2534"/>
                  </a:lnTo>
                  <a:lnTo>
                    <a:pt x="390" y="2972"/>
                  </a:lnTo>
                  <a:lnTo>
                    <a:pt x="220" y="3411"/>
                  </a:lnTo>
                  <a:lnTo>
                    <a:pt x="98" y="3873"/>
                  </a:lnTo>
                  <a:lnTo>
                    <a:pt x="25" y="4336"/>
                  </a:lnTo>
                  <a:lnTo>
                    <a:pt x="1" y="4847"/>
                  </a:lnTo>
                  <a:lnTo>
                    <a:pt x="1" y="4847"/>
                  </a:lnTo>
                  <a:lnTo>
                    <a:pt x="25" y="5335"/>
                  </a:lnTo>
                  <a:lnTo>
                    <a:pt x="98" y="5822"/>
                  </a:lnTo>
                  <a:lnTo>
                    <a:pt x="220" y="6284"/>
                  </a:lnTo>
                  <a:lnTo>
                    <a:pt x="390" y="6723"/>
                  </a:lnTo>
                  <a:lnTo>
                    <a:pt x="585" y="7137"/>
                  </a:lnTo>
                  <a:lnTo>
                    <a:pt x="829" y="7527"/>
                  </a:lnTo>
                  <a:lnTo>
                    <a:pt x="1096" y="7916"/>
                  </a:lnTo>
                  <a:lnTo>
                    <a:pt x="1413" y="8257"/>
                  </a:lnTo>
                  <a:lnTo>
                    <a:pt x="1754" y="8574"/>
                  </a:lnTo>
                  <a:lnTo>
                    <a:pt x="2144" y="8842"/>
                  </a:lnTo>
                  <a:lnTo>
                    <a:pt x="2533" y="9085"/>
                  </a:lnTo>
                  <a:lnTo>
                    <a:pt x="2947" y="9280"/>
                  </a:lnTo>
                  <a:lnTo>
                    <a:pt x="3386" y="9451"/>
                  </a:lnTo>
                  <a:lnTo>
                    <a:pt x="3849" y="9572"/>
                  </a:lnTo>
                  <a:lnTo>
                    <a:pt x="4336" y="9645"/>
                  </a:lnTo>
                  <a:lnTo>
                    <a:pt x="4823" y="9670"/>
                  </a:lnTo>
                  <a:lnTo>
                    <a:pt x="4823" y="9670"/>
                  </a:lnTo>
                  <a:lnTo>
                    <a:pt x="5334" y="9645"/>
                  </a:lnTo>
                  <a:lnTo>
                    <a:pt x="5797" y="9572"/>
                  </a:lnTo>
                  <a:lnTo>
                    <a:pt x="6260" y="9451"/>
                  </a:lnTo>
                  <a:lnTo>
                    <a:pt x="6698" y="9280"/>
                  </a:lnTo>
                  <a:lnTo>
                    <a:pt x="7136" y="9085"/>
                  </a:lnTo>
                  <a:lnTo>
                    <a:pt x="7526" y="8842"/>
                  </a:lnTo>
                  <a:lnTo>
                    <a:pt x="7892" y="8574"/>
                  </a:lnTo>
                  <a:lnTo>
                    <a:pt x="8232" y="8257"/>
                  </a:lnTo>
                  <a:lnTo>
                    <a:pt x="8549" y="7916"/>
                  </a:lnTo>
                  <a:lnTo>
                    <a:pt x="8841" y="7527"/>
                  </a:lnTo>
                  <a:lnTo>
                    <a:pt x="9085" y="7137"/>
                  </a:lnTo>
                  <a:lnTo>
                    <a:pt x="9280" y="6723"/>
                  </a:lnTo>
                  <a:lnTo>
                    <a:pt x="9450" y="6284"/>
                  </a:lnTo>
                  <a:lnTo>
                    <a:pt x="9572" y="5822"/>
                  </a:lnTo>
                  <a:lnTo>
                    <a:pt x="9645" y="5335"/>
                  </a:lnTo>
                  <a:lnTo>
                    <a:pt x="9669" y="4847"/>
                  </a:lnTo>
                  <a:lnTo>
                    <a:pt x="9669" y="4847"/>
                  </a:lnTo>
                  <a:lnTo>
                    <a:pt x="9645" y="4336"/>
                  </a:lnTo>
                  <a:lnTo>
                    <a:pt x="9572" y="3873"/>
                  </a:lnTo>
                  <a:lnTo>
                    <a:pt x="9450" y="3411"/>
                  </a:lnTo>
                  <a:lnTo>
                    <a:pt x="9280" y="2972"/>
                  </a:lnTo>
                  <a:lnTo>
                    <a:pt x="9085" y="2534"/>
                  </a:lnTo>
                  <a:lnTo>
                    <a:pt x="8841" y="2144"/>
                  </a:lnTo>
                  <a:lnTo>
                    <a:pt x="8549" y="1779"/>
                  </a:lnTo>
                  <a:lnTo>
                    <a:pt x="8232" y="1438"/>
                  </a:lnTo>
                  <a:lnTo>
                    <a:pt x="7892" y="1121"/>
                  </a:lnTo>
                  <a:lnTo>
                    <a:pt x="7526" y="829"/>
                  </a:lnTo>
                  <a:lnTo>
                    <a:pt x="7136" y="585"/>
                  </a:lnTo>
                  <a:lnTo>
                    <a:pt x="6698" y="391"/>
                  </a:lnTo>
                  <a:lnTo>
                    <a:pt x="6260" y="220"/>
                  </a:lnTo>
                  <a:lnTo>
                    <a:pt x="5797" y="98"/>
                  </a:lnTo>
                  <a:lnTo>
                    <a:pt x="5334" y="25"/>
                  </a:lnTo>
                  <a:lnTo>
                    <a:pt x="4823" y="1"/>
                  </a:lnTo>
                  <a:lnTo>
                    <a:pt x="4823" y="1"/>
                  </a:lnTo>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839;p48">
              <a:extLst>
                <a:ext uri="{FF2B5EF4-FFF2-40B4-BE49-F238E27FC236}">
                  <a16:creationId xmlns:a16="http://schemas.microsoft.com/office/drawing/2014/main" id="{FB3E73E7-CAA2-0107-0EED-9B7464777DC1}"/>
                </a:ext>
              </a:extLst>
            </p:cNvPr>
            <p:cNvSpPr/>
            <p:nvPr/>
          </p:nvSpPr>
          <p:spPr>
            <a:xfrm>
              <a:off x="4024300" y="3058425"/>
              <a:ext cx="84650" cy="84650"/>
            </a:xfrm>
            <a:custGeom>
              <a:avLst/>
              <a:gdLst/>
              <a:ahLst/>
              <a:cxnLst/>
              <a:rect l="l" t="t" r="r" b="b"/>
              <a:pathLst>
                <a:path w="3386" h="3386" fill="none" extrusionOk="0">
                  <a:moveTo>
                    <a:pt x="0" y="3385"/>
                  </a:moveTo>
                  <a:lnTo>
                    <a:pt x="0" y="3385"/>
                  </a:lnTo>
                  <a:lnTo>
                    <a:pt x="25" y="3020"/>
                  </a:lnTo>
                  <a:lnTo>
                    <a:pt x="74" y="2704"/>
                  </a:lnTo>
                  <a:lnTo>
                    <a:pt x="147" y="2363"/>
                  </a:lnTo>
                  <a:lnTo>
                    <a:pt x="268" y="2070"/>
                  </a:lnTo>
                  <a:lnTo>
                    <a:pt x="414" y="1754"/>
                  </a:lnTo>
                  <a:lnTo>
                    <a:pt x="585" y="1486"/>
                  </a:lnTo>
                  <a:lnTo>
                    <a:pt x="780" y="1218"/>
                  </a:lnTo>
                  <a:lnTo>
                    <a:pt x="999" y="974"/>
                  </a:lnTo>
                  <a:lnTo>
                    <a:pt x="1243" y="755"/>
                  </a:lnTo>
                  <a:lnTo>
                    <a:pt x="1510" y="560"/>
                  </a:lnTo>
                  <a:lnTo>
                    <a:pt x="1778" y="390"/>
                  </a:lnTo>
                  <a:lnTo>
                    <a:pt x="2071" y="244"/>
                  </a:lnTo>
                  <a:lnTo>
                    <a:pt x="2387" y="146"/>
                  </a:lnTo>
                  <a:lnTo>
                    <a:pt x="2704" y="49"/>
                  </a:lnTo>
                  <a:lnTo>
                    <a:pt x="3045" y="0"/>
                  </a:lnTo>
                  <a:lnTo>
                    <a:pt x="3386" y="0"/>
                  </a:lnTo>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840;p48">
              <a:extLst>
                <a:ext uri="{FF2B5EF4-FFF2-40B4-BE49-F238E27FC236}">
                  <a16:creationId xmlns:a16="http://schemas.microsoft.com/office/drawing/2014/main" id="{A3E24654-3BE4-FE9E-D758-721D7EB73A0B}"/>
                </a:ext>
              </a:extLst>
            </p:cNvPr>
            <p:cNvSpPr/>
            <p:nvPr/>
          </p:nvSpPr>
          <p:spPr>
            <a:xfrm>
              <a:off x="4205750" y="3248375"/>
              <a:ext cx="154050" cy="153475"/>
            </a:xfrm>
            <a:custGeom>
              <a:avLst/>
              <a:gdLst/>
              <a:ahLst/>
              <a:cxnLst/>
              <a:rect l="l" t="t" r="r" b="b"/>
              <a:pathLst>
                <a:path w="6162" h="6139" fill="none" extrusionOk="0">
                  <a:moveTo>
                    <a:pt x="0" y="1024"/>
                  </a:moveTo>
                  <a:lnTo>
                    <a:pt x="4969" y="5992"/>
                  </a:lnTo>
                  <a:lnTo>
                    <a:pt x="4969" y="5992"/>
                  </a:lnTo>
                  <a:lnTo>
                    <a:pt x="5042" y="6041"/>
                  </a:lnTo>
                  <a:lnTo>
                    <a:pt x="5115" y="6090"/>
                  </a:lnTo>
                  <a:lnTo>
                    <a:pt x="5212" y="6114"/>
                  </a:lnTo>
                  <a:lnTo>
                    <a:pt x="5310" y="6138"/>
                  </a:lnTo>
                  <a:lnTo>
                    <a:pt x="5407" y="6114"/>
                  </a:lnTo>
                  <a:lnTo>
                    <a:pt x="5480" y="6090"/>
                  </a:lnTo>
                  <a:lnTo>
                    <a:pt x="5577" y="6041"/>
                  </a:lnTo>
                  <a:lnTo>
                    <a:pt x="5651" y="5992"/>
                  </a:lnTo>
                  <a:lnTo>
                    <a:pt x="6016" y="5627"/>
                  </a:lnTo>
                  <a:lnTo>
                    <a:pt x="6016" y="5627"/>
                  </a:lnTo>
                  <a:lnTo>
                    <a:pt x="6089" y="5554"/>
                  </a:lnTo>
                  <a:lnTo>
                    <a:pt x="6138" y="5456"/>
                  </a:lnTo>
                  <a:lnTo>
                    <a:pt x="6162" y="5359"/>
                  </a:lnTo>
                  <a:lnTo>
                    <a:pt x="6162" y="5286"/>
                  </a:lnTo>
                  <a:lnTo>
                    <a:pt x="6162" y="5188"/>
                  </a:lnTo>
                  <a:lnTo>
                    <a:pt x="6138" y="5091"/>
                  </a:lnTo>
                  <a:lnTo>
                    <a:pt x="6089" y="5018"/>
                  </a:lnTo>
                  <a:lnTo>
                    <a:pt x="6016" y="4921"/>
                  </a:lnTo>
                  <a:lnTo>
                    <a:pt x="1072" y="1"/>
                  </a:lnTo>
                </a:path>
              </a:pathLst>
            </a:custGeom>
            <a:noFill/>
            <a:ln w="12175"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62374556"/>
      </p:ext>
    </p:extLst>
  </p:cSld>
  <p:clrMapOvr>
    <a:masterClrMapping/>
  </p:clrMapOvr>
</p:sld>
</file>

<file path=ppt/theme/theme1.xml><?xml version="1.0" encoding="utf-8"?>
<a:theme xmlns:a="http://schemas.openxmlformats.org/drawingml/2006/main" name="Juno template">
  <a:themeElements>
    <a:clrScheme name="Custom 347">
      <a:dk1>
        <a:srgbClr val="08303F"/>
      </a:dk1>
      <a:lt1>
        <a:srgbClr val="FFFFFF"/>
      </a:lt1>
      <a:dk2>
        <a:srgbClr val="738188"/>
      </a:dk2>
      <a:lt2>
        <a:srgbClr val="D6FFCF"/>
      </a:lt2>
      <a:accent1>
        <a:srgbClr val="08303F"/>
      </a:accent1>
      <a:accent2>
        <a:srgbClr val="145C6B"/>
      </a:accent2>
      <a:accent3>
        <a:srgbClr val="17727E"/>
      </a:accent3>
      <a:accent4>
        <a:srgbClr val="198D8C"/>
      </a:accent4>
      <a:accent5>
        <a:srgbClr val="60B4AC"/>
      </a:accent5>
      <a:accent6>
        <a:srgbClr val="A1D3BF"/>
      </a:accent6>
      <a:hlink>
        <a:srgbClr val="FFFFFF"/>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TotalTime>
  <Words>1778</Words>
  <Application>Microsoft Office PowerPoint</Application>
  <PresentationFormat>On-screen Show (16:9)</PresentationFormat>
  <Paragraphs>125</Paragraphs>
  <Slides>20</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Oxygen</vt:lpstr>
      <vt:lpstr>Quantico</vt:lpstr>
      <vt:lpstr>Arial</vt:lpstr>
      <vt:lpstr>Oswald</vt:lpstr>
      <vt:lpstr>Titillium Web Light</vt:lpstr>
      <vt:lpstr>Calibri</vt:lpstr>
      <vt:lpstr>Juno template</vt:lpstr>
      <vt:lpstr>Uncovering vendor’s interests:  Conducting an external review Module 1: Foundations – Negotiation Planning Part 3 </vt:lpstr>
      <vt:lpstr>1. Getting started</vt:lpstr>
      <vt:lpstr>Financial Data</vt:lpstr>
      <vt:lpstr>News Sources</vt:lpstr>
      <vt:lpstr>Business Databases</vt:lpstr>
      <vt:lpstr>Community</vt:lpstr>
      <vt:lpstr>2. Finding alternatives</vt:lpstr>
      <vt:lpstr>Finding competitive offerings &amp; alternatives</vt:lpstr>
      <vt:lpstr> 3. Researching Pricing</vt:lpstr>
      <vt:lpstr>PowerPoint Presentation</vt:lpstr>
      <vt:lpstr>Things to note</vt:lpstr>
      <vt:lpstr>Transparency Lists</vt:lpstr>
      <vt:lpstr>Evaluate pricing over time</vt:lpstr>
      <vt:lpstr> 4. Using during the negotiation</vt:lpstr>
      <vt:lpstr>Planning</vt:lpstr>
      <vt:lpstr>During the negotiation - Always</vt:lpstr>
      <vt:lpstr>During the negotiation – Be strategic!</vt:lpstr>
      <vt:lpstr>During the negotiation – Be Strategic</vt:lpstr>
      <vt:lpstr>The next two videos in this lesson</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Macy, Katharine</dc:creator>
  <cp:lastModifiedBy>Macy, Katharine</cp:lastModifiedBy>
  <cp:revision>1</cp:revision>
  <dcterms:modified xsi:type="dcterms:W3CDTF">2024-02-01T14:47:41Z</dcterms:modified>
</cp:coreProperties>
</file>