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8" r:id="rId4"/>
  </p:sldMasterIdLst>
  <p:notesMasterIdLst>
    <p:notesMasterId r:id="rId9"/>
  </p:notesMasterIdLst>
  <p:sldIdLst>
    <p:sldId id="256" r:id="rId5"/>
    <p:sldId id="291" r:id="rId6"/>
    <p:sldId id="267" r:id="rId7"/>
    <p:sldId id="279" r:id="rId8"/>
  </p:sldIdLst>
  <p:sldSz cx="9144000" cy="5143500" type="screen16x9"/>
  <p:notesSz cx="7010400" cy="9296400"/>
  <p:embeddedFontLst>
    <p:embeddedFont>
      <p:font typeface="Oswald" pitchFamily="2" charset="0"/>
      <p:regular r:id="rId10"/>
      <p:bold r:id="rId11"/>
    </p:embeddedFont>
    <p:embeddedFont>
      <p:font typeface="Quicksand" panose="020B0604020202020204" charset="0"/>
      <p:regular r:id="rId12"/>
      <p:bold r:id="rId1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47AF9B2C-635C-450F-BA55-F086C5C8D581}">
  <a:tblStyle styleId="{47AF9B2C-635C-450F-BA55-F086C5C8D581}"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8265" autoAdjust="0"/>
    <p:restoredTop sz="61432" autoAdjust="0"/>
  </p:normalViewPr>
  <p:slideViewPr>
    <p:cSldViewPr snapToGrid="0">
      <p:cViewPr varScale="1">
        <p:scale>
          <a:sx n="87" d="100"/>
          <a:sy n="87" d="100"/>
        </p:scale>
        <p:origin x="1824"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font" Target="fonts/font4.fntdata"/><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font" Target="fonts/font3.fntdata"/><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font" Target="fonts/font2.fntdata"/><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font" Target="fonts/font1.fntdata"/><Relationship Id="rId4" Type="http://schemas.openxmlformats.org/officeDocument/2006/relationships/slideMaster" Target="slideMasters/slideMaster1.xml"/><Relationship Id="rId9" Type="http://schemas.openxmlformats.org/officeDocument/2006/relationships/notesMaster" Target="notesMasters/notesMaster1.xml"/><Relationship Id="rId14"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44C5E29-21F5-456C-9CEB-619A97074D94}" type="doc">
      <dgm:prSet loTypeId="urn:microsoft.com/office/officeart/2005/8/layout/process3" loCatId="process" qsTypeId="urn:microsoft.com/office/officeart/2005/8/quickstyle/simple1" qsCatId="simple" csTypeId="urn:microsoft.com/office/officeart/2005/8/colors/accent1_1" csCatId="accent1" phldr="1"/>
      <dgm:spPr/>
      <dgm:t>
        <a:bodyPr/>
        <a:lstStyle/>
        <a:p>
          <a:endParaRPr lang="en-US"/>
        </a:p>
      </dgm:t>
    </dgm:pt>
    <dgm:pt modelId="{9BE4A1BD-ED19-429C-BB16-7CE53BD83D2D}">
      <dgm:prSet phldrT="[Text]" custT="1"/>
      <dgm:spPr/>
      <dgm:t>
        <a:bodyPr/>
        <a:lstStyle/>
        <a:p>
          <a:r>
            <a:rPr lang="en-US" sz="1800" dirty="0">
              <a:latin typeface="Quicksand" panose="020B0604020202020204" charset="0"/>
            </a:rPr>
            <a:t>Identify Goals</a:t>
          </a:r>
        </a:p>
      </dgm:t>
    </dgm:pt>
    <dgm:pt modelId="{29EC0E32-644C-4471-BF21-527B7AA75DA2}" type="parTrans" cxnId="{459FC9D1-93C8-4D6C-93E4-31214ED91E6B}">
      <dgm:prSet/>
      <dgm:spPr/>
      <dgm:t>
        <a:bodyPr/>
        <a:lstStyle/>
        <a:p>
          <a:endParaRPr lang="en-US"/>
        </a:p>
      </dgm:t>
    </dgm:pt>
    <dgm:pt modelId="{EBF6F9A1-09E9-4410-A5E4-07686EC8D036}" type="sibTrans" cxnId="{459FC9D1-93C8-4D6C-93E4-31214ED91E6B}">
      <dgm:prSet/>
      <dgm:spPr/>
      <dgm:t>
        <a:bodyPr/>
        <a:lstStyle/>
        <a:p>
          <a:endParaRPr lang="en-US"/>
        </a:p>
      </dgm:t>
    </dgm:pt>
    <dgm:pt modelId="{78501303-F770-4F52-A418-B568A4D61375}">
      <dgm:prSet phldrT="[Text]"/>
      <dgm:spPr>
        <a:solidFill>
          <a:schemeClr val="accent1">
            <a:tint val="40000"/>
            <a:hueOff val="0"/>
            <a:satOff val="0"/>
            <a:lumOff val="0"/>
          </a:schemeClr>
        </a:solidFill>
      </dgm:spPr>
      <dgm:t>
        <a:bodyPr/>
        <a:lstStyle/>
        <a:p>
          <a:pPr algn="l">
            <a:buNone/>
          </a:pPr>
          <a:r>
            <a:rPr lang="en-US" dirty="0">
              <a:latin typeface="Quicksand" panose="020B0604020202020204" charset="0"/>
            </a:rPr>
            <a:t>Goals should </a:t>
          </a:r>
          <a:r>
            <a:rPr lang="en-US" b="1" dirty="0">
              <a:latin typeface="Quicksand" panose="020B0604020202020204" charset="0"/>
            </a:rPr>
            <a:t>reflect interests</a:t>
          </a:r>
          <a:r>
            <a:rPr lang="en-US" dirty="0">
              <a:latin typeface="Quicksand" panose="020B0604020202020204" charset="0"/>
            </a:rPr>
            <a:t> and </a:t>
          </a:r>
          <a:r>
            <a:rPr lang="en-US" b="1" dirty="0">
              <a:latin typeface="Quicksand" panose="020B0604020202020204" charset="0"/>
            </a:rPr>
            <a:t>explain why </a:t>
          </a:r>
          <a:r>
            <a:rPr lang="en-US" dirty="0">
              <a:latin typeface="Quicksand" panose="020B0604020202020204" charset="0"/>
            </a:rPr>
            <a:t>it’s important.</a:t>
          </a:r>
        </a:p>
      </dgm:t>
    </dgm:pt>
    <dgm:pt modelId="{E2D28B95-BBE0-4B13-941E-DD3FC2C29098}" type="parTrans" cxnId="{06D117AE-9917-41A2-8918-DDE8798B37AB}">
      <dgm:prSet/>
      <dgm:spPr/>
      <dgm:t>
        <a:bodyPr/>
        <a:lstStyle/>
        <a:p>
          <a:endParaRPr lang="en-US"/>
        </a:p>
      </dgm:t>
    </dgm:pt>
    <dgm:pt modelId="{62927E6F-0240-4AED-99E5-A44AD7BB59DF}" type="sibTrans" cxnId="{06D117AE-9917-41A2-8918-DDE8798B37AB}">
      <dgm:prSet/>
      <dgm:spPr/>
      <dgm:t>
        <a:bodyPr/>
        <a:lstStyle/>
        <a:p>
          <a:endParaRPr lang="en-US"/>
        </a:p>
      </dgm:t>
    </dgm:pt>
    <dgm:pt modelId="{D552CD24-F532-43C9-AD48-0FC7570C611A}">
      <dgm:prSet phldrT="[Text]" custT="1"/>
      <dgm:spPr/>
      <dgm:t>
        <a:bodyPr/>
        <a:lstStyle/>
        <a:p>
          <a:r>
            <a:rPr lang="en-US" sz="1800" dirty="0">
              <a:latin typeface="Quicksand" panose="020B0604020202020204" charset="0"/>
            </a:rPr>
            <a:t>Brainstorm Options</a:t>
          </a:r>
        </a:p>
      </dgm:t>
    </dgm:pt>
    <dgm:pt modelId="{8C8221F7-CE88-42A8-85C1-84EFFF8C206F}" type="parTrans" cxnId="{59BCE35A-F838-4874-BFCC-6D7FA827A7D3}">
      <dgm:prSet/>
      <dgm:spPr/>
      <dgm:t>
        <a:bodyPr/>
        <a:lstStyle/>
        <a:p>
          <a:endParaRPr lang="en-US"/>
        </a:p>
      </dgm:t>
    </dgm:pt>
    <dgm:pt modelId="{216397AB-D1C6-4C27-978F-36E426060F43}" type="sibTrans" cxnId="{59BCE35A-F838-4874-BFCC-6D7FA827A7D3}">
      <dgm:prSet/>
      <dgm:spPr/>
      <dgm:t>
        <a:bodyPr/>
        <a:lstStyle/>
        <a:p>
          <a:endParaRPr lang="en-US"/>
        </a:p>
      </dgm:t>
    </dgm:pt>
    <dgm:pt modelId="{FE1E65E2-9517-4097-ACC5-397A7132756A}">
      <dgm:prSet phldrT="[Text]"/>
      <dgm:spPr>
        <a:solidFill>
          <a:schemeClr val="accent1">
            <a:tint val="40000"/>
            <a:hueOff val="0"/>
            <a:satOff val="0"/>
            <a:lumOff val="0"/>
          </a:schemeClr>
        </a:solidFill>
      </dgm:spPr>
      <dgm:t>
        <a:bodyPr/>
        <a:lstStyle/>
        <a:p>
          <a:pPr algn="l">
            <a:buNone/>
          </a:pPr>
          <a:r>
            <a:rPr lang="en-US">
              <a:latin typeface="Quicksand" panose="020B0604020202020204" charset="0"/>
            </a:rPr>
            <a:t>What are your </a:t>
          </a:r>
          <a:r>
            <a:rPr lang="en-US" b="1">
              <a:latin typeface="Quicksand" panose="020B0604020202020204" charset="0"/>
            </a:rPr>
            <a:t>alternatives</a:t>
          </a:r>
          <a:r>
            <a:rPr lang="en-US">
              <a:latin typeface="Quicksand" panose="020B0604020202020204" charset="0"/>
            </a:rPr>
            <a:t>?</a:t>
          </a:r>
          <a:endParaRPr lang="en-US" dirty="0">
            <a:latin typeface="Quicksand" panose="020B0604020202020204" charset="0"/>
          </a:endParaRPr>
        </a:p>
      </dgm:t>
    </dgm:pt>
    <dgm:pt modelId="{77ED3DC0-61BE-469C-8049-C573290E6AD1}" type="parTrans" cxnId="{D0393A7F-835F-4184-A9F5-D2C1280843F7}">
      <dgm:prSet/>
      <dgm:spPr/>
      <dgm:t>
        <a:bodyPr/>
        <a:lstStyle/>
        <a:p>
          <a:endParaRPr lang="en-US"/>
        </a:p>
      </dgm:t>
    </dgm:pt>
    <dgm:pt modelId="{87F74385-F476-4F0F-9111-93A38EFB0DA7}" type="sibTrans" cxnId="{D0393A7F-835F-4184-A9F5-D2C1280843F7}">
      <dgm:prSet/>
      <dgm:spPr/>
      <dgm:t>
        <a:bodyPr/>
        <a:lstStyle/>
        <a:p>
          <a:endParaRPr lang="en-US"/>
        </a:p>
      </dgm:t>
    </dgm:pt>
    <dgm:pt modelId="{E42060C1-6E2E-429F-B517-7889A72DBCD3}">
      <dgm:prSet phldrT="[Text]" custT="1"/>
      <dgm:spPr/>
      <dgm:t>
        <a:bodyPr/>
        <a:lstStyle/>
        <a:p>
          <a:r>
            <a:rPr lang="en-US" sz="1800" dirty="0">
              <a:latin typeface="Quicksand" panose="020B0604020202020204" charset="0"/>
            </a:rPr>
            <a:t>Plan Opening Move</a:t>
          </a:r>
        </a:p>
      </dgm:t>
    </dgm:pt>
    <dgm:pt modelId="{AEB2AE73-0C9C-40B3-9805-30AFD56288D6}" type="parTrans" cxnId="{EE67DD6B-3FA8-4F6D-B442-41DE5B2A0424}">
      <dgm:prSet/>
      <dgm:spPr/>
      <dgm:t>
        <a:bodyPr/>
        <a:lstStyle/>
        <a:p>
          <a:endParaRPr lang="en-US"/>
        </a:p>
      </dgm:t>
    </dgm:pt>
    <dgm:pt modelId="{7025E99A-C219-4702-87CA-0BEC3FF2B3A6}" type="sibTrans" cxnId="{EE67DD6B-3FA8-4F6D-B442-41DE5B2A0424}">
      <dgm:prSet/>
      <dgm:spPr/>
      <dgm:t>
        <a:bodyPr/>
        <a:lstStyle/>
        <a:p>
          <a:endParaRPr lang="en-US"/>
        </a:p>
      </dgm:t>
    </dgm:pt>
    <dgm:pt modelId="{8110ED87-5D3A-4BAE-860F-2ACE2BA309F6}">
      <dgm:prSet phldrT="[Text]"/>
      <dgm:spPr>
        <a:solidFill>
          <a:schemeClr val="accent1">
            <a:tint val="40000"/>
            <a:hueOff val="0"/>
            <a:satOff val="0"/>
            <a:lumOff val="0"/>
          </a:schemeClr>
        </a:solidFill>
      </dgm:spPr>
      <dgm:t>
        <a:bodyPr/>
        <a:lstStyle/>
        <a:p>
          <a:pPr algn="l">
            <a:buNone/>
          </a:pPr>
          <a:r>
            <a:rPr lang="en-US">
              <a:latin typeface="Quicksand" panose="020B0604020202020204" charset="0"/>
            </a:rPr>
            <a:t>Helps </a:t>
          </a:r>
          <a:r>
            <a:rPr lang="en-US" b="1">
              <a:latin typeface="Quicksand" panose="020B0604020202020204" charset="0"/>
            </a:rPr>
            <a:t>anchor </a:t>
          </a:r>
          <a:r>
            <a:rPr lang="en-US">
              <a:latin typeface="Quicksand" panose="020B0604020202020204" charset="0"/>
            </a:rPr>
            <a:t>your negotiation.</a:t>
          </a:r>
          <a:endParaRPr lang="en-US" dirty="0">
            <a:latin typeface="Quicksand" panose="020B0604020202020204" charset="0"/>
          </a:endParaRPr>
        </a:p>
      </dgm:t>
    </dgm:pt>
    <dgm:pt modelId="{0CD6A3FC-3563-41C2-B212-60F2A471A438}" type="parTrans" cxnId="{3257D578-6475-42E9-918E-24AB5BD74C1B}">
      <dgm:prSet/>
      <dgm:spPr/>
      <dgm:t>
        <a:bodyPr/>
        <a:lstStyle/>
        <a:p>
          <a:endParaRPr lang="en-US"/>
        </a:p>
      </dgm:t>
    </dgm:pt>
    <dgm:pt modelId="{125586D5-29D7-4865-AD50-CE836BE3E6C3}" type="sibTrans" cxnId="{3257D578-6475-42E9-918E-24AB5BD74C1B}">
      <dgm:prSet/>
      <dgm:spPr/>
      <dgm:t>
        <a:bodyPr/>
        <a:lstStyle/>
        <a:p>
          <a:endParaRPr lang="en-US"/>
        </a:p>
      </dgm:t>
    </dgm:pt>
    <dgm:pt modelId="{0CAF9B44-0186-41B4-9040-74B706618A17}">
      <dgm:prSet phldrT="[Text]"/>
      <dgm:spPr>
        <a:solidFill>
          <a:schemeClr val="accent1">
            <a:tint val="40000"/>
            <a:hueOff val="0"/>
            <a:satOff val="0"/>
            <a:lumOff val="0"/>
          </a:schemeClr>
        </a:solidFill>
      </dgm:spPr>
      <dgm:t>
        <a:bodyPr/>
        <a:lstStyle/>
        <a:p>
          <a:pPr algn="ctr">
            <a:buNone/>
          </a:pPr>
          <a:r>
            <a:rPr lang="en-US" i="1" dirty="0">
              <a:latin typeface="Quicksand" panose="020B0604020202020204" charset="0"/>
            </a:rPr>
            <a:t>The why helps create solutions during negotiations.</a:t>
          </a:r>
        </a:p>
      </dgm:t>
    </dgm:pt>
    <dgm:pt modelId="{C84394BE-4BC2-41DB-A396-15FEE1868119}" type="parTrans" cxnId="{DDFC6B10-EDC1-40D9-BDE1-A4E8620B2C5F}">
      <dgm:prSet/>
      <dgm:spPr/>
      <dgm:t>
        <a:bodyPr/>
        <a:lstStyle/>
        <a:p>
          <a:endParaRPr lang="en-US"/>
        </a:p>
      </dgm:t>
    </dgm:pt>
    <dgm:pt modelId="{B010374E-F7EC-47A3-A9FD-9D9C45EF706E}" type="sibTrans" cxnId="{DDFC6B10-EDC1-40D9-BDE1-A4E8620B2C5F}">
      <dgm:prSet/>
      <dgm:spPr/>
      <dgm:t>
        <a:bodyPr/>
        <a:lstStyle/>
        <a:p>
          <a:endParaRPr lang="en-US"/>
        </a:p>
      </dgm:t>
    </dgm:pt>
    <dgm:pt modelId="{4B74B7E1-0581-45C6-A2FB-9A5D41A9CE04}">
      <dgm:prSet phldrT="[Text]"/>
      <dgm:spPr>
        <a:solidFill>
          <a:schemeClr val="accent1">
            <a:tint val="40000"/>
            <a:hueOff val="0"/>
            <a:satOff val="0"/>
            <a:lumOff val="0"/>
          </a:schemeClr>
        </a:solidFill>
      </dgm:spPr>
      <dgm:t>
        <a:bodyPr/>
        <a:lstStyle/>
        <a:p>
          <a:pPr algn="ctr">
            <a:buNone/>
          </a:pPr>
          <a:r>
            <a:rPr lang="en-US" dirty="0">
              <a:latin typeface="Quicksand" panose="020B0604020202020204" charset="0"/>
            </a:rPr>
            <a:t>What are</a:t>
          </a:r>
        </a:p>
      </dgm:t>
    </dgm:pt>
    <dgm:pt modelId="{4EC30FDC-BB9C-4F25-87CE-EA1BDF8F4AE8}" type="parTrans" cxnId="{B7163DB2-059E-400E-B985-0F9D6287B81E}">
      <dgm:prSet/>
      <dgm:spPr/>
      <dgm:t>
        <a:bodyPr/>
        <a:lstStyle/>
        <a:p>
          <a:endParaRPr lang="en-US"/>
        </a:p>
      </dgm:t>
    </dgm:pt>
    <dgm:pt modelId="{C4757E55-636B-462B-A336-347917CA0374}" type="sibTrans" cxnId="{B7163DB2-059E-400E-B985-0F9D6287B81E}">
      <dgm:prSet/>
      <dgm:spPr/>
      <dgm:t>
        <a:bodyPr/>
        <a:lstStyle/>
        <a:p>
          <a:endParaRPr lang="en-US"/>
        </a:p>
      </dgm:t>
    </dgm:pt>
    <dgm:pt modelId="{FA8A14CA-F2EF-40D5-8685-B0B9ED37166C}">
      <dgm:prSet phldrT="[Text]"/>
      <dgm:spPr>
        <a:solidFill>
          <a:schemeClr val="accent1">
            <a:tint val="40000"/>
            <a:hueOff val="0"/>
            <a:satOff val="0"/>
            <a:lumOff val="0"/>
          </a:schemeClr>
        </a:solidFill>
      </dgm:spPr>
      <dgm:t>
        <a:bodyPr/>
        <a:lstStyle/>
        <a:p>
          <a:pPr algn="ctr">
            <a:buNone/>
          </a:pPr>
          <a:r>
            <a:rPr lang="en-US" i="1" dirty="0">
              <a:latin typeface="Quicksand" panose="020B0604020202020204" charset="0"/>
            </a:rPr>
            <a:t>Represents </a:t>
          </a:r>
          <a:r>
            <a:rPr lang="en-US" b="1" i="1" dirty="0">
              <a:latin typeface="Quicksand" panose="020B0604020202020204" charset="0"/>
            </a:rPr>
            <a:t>ideal </a:t>
          </a:r>
          <a:r>
            <a:rPr lang="en-US" i="1" dirty="0">
              <a:latin typeface="Quicksand" panose="020B0604020202020204" charset="0"/>
            </a:rPr>
            <a:t>situation.</a:t>
          </a:r>
        </a:p>
      </dgm:t>
    </dgm:pt>
    <dgm:pt modelId="{CE5F72B3-C2FE-4598-AA05-52A76FE98B97}" type="parTrans" cxnId="{5BA4C677-7D55-4351-878F-64AE9268F47D}">
      <dgm:prSet/>
      <dgm:spPr/>
      <dgm:t>
        <a:bodyPr/>
        <a:lstStyle/>
        <a:p>
          <a:endParaRPr lang="en-US"/>
        </a:p>
      </dgm:t>
    </dgm:pt>
    <dgm:pt modelId="{598FE0E6-F132-47E1-BBA9-9C766B058D17}" type="sibTrans" cxnId="{5BA4C677-7D55-4351-878F-64AE9268F47D}">
      <dgm:prSet/>
      <dgm:spPr/>
      <dgm:t>
        <a:bodyPr/>
        <a:lstStyle/>
        <a:p>
          <a:endParaRPr lang="en-US"/>
        </a:p>
      </dgm:t>
    </dgm:pt>
    <dgm:pt modelId="{A3E97FFF-FF8C-4AA9-9D47-CBBE9796E17B}">
      <dgm:prSet phldrT="[Text]"/>
      <dgm:spPr>
        <a:solidFill>
          <a:schemeClr val="accent1">
            <a:tint val="40000"/>
            <a:hueOff val="0"/>
            <a:satOff val="0"/>
            <a:lumOff val="0"/>
          </a:schemeClr>
        </a:solidFill>
      </dgm:spPr>
      <dgm:t>
        <a:bodyPr/>
        <a:lstStyle/>
        <a:p>
          <a:pPr algn="l">
            <a:buNone/>
          </a:pPr>
          <a:endParaRPr lang="en-US" dirty="0">
            <a:latin typeface="Quicksand" panose="020B0604020202020204" charset="0"/>
          </a:endParaRPr>
        </a:p>
      </dgm:t>
    </dgm:pt>
    <dgm:pt modelId="{284BD368-4078-40A8-86D5-0EA127326E88}" type="parTrans" cxnId="{97C68EA3-BD94-4D16-A771-25356CE45572}">
      <dgm:prSet/>
      <dgm:spPr/>
      <dgm:t>
        <a:bodyPr/>
        <a:lstStyle/>
        <a:p>
          <a:endParaRPr lang="en-US"/>
        </a:p>
      </dgm:t>
    </dgm:pt>
    <dgm:pt modelId="{46E9ADAB-2582-4D0C-9B32-FF4AC14E0C95}" type="sibTrans" cxnId="{97C68EA3-BD94-4D16-A771-25356CE45572}">
      <dgm:prSet/>
      <dgm:spPr/>
      <dgm:t>
        <a:bodyPr/>
        <a:lstStyle/>
        <a:p>
          <a:endParaRPr lang="en-US"/>
        </a:p>
      </dgm:t>
    </dgm:pt>
    <dgm:pt modelId="{264BCAA1-3CCF-4237-B6DF-F83A2F00E92B}">
      <dgm:prSet phldrT="[Text]"/>
      <dgm:spPr>
        <a:solidFill>
          <a:schemeClr val="accent1">
            <a:tint val="40000"/>
            <a:hueOff val="0"/>
            <a:satOff val="0"/>
            <a:lumOff val="0"/>
          </a:schemeClr>
        </a:solidFill>
      </dgm:spPr>
      <dgm:t>
        <a:bodyPr/>
        <a:lstStyle/>
        <a:p>
          <a:pPr algn="l">
            <a:buNone/>
          </a:pPr>
          <a:endParaRPr lang="en-US" dirty="0">
            <a:latin typeface="Quicksand" panose="020B0604020202020204" charset="0"/>
          </a:endParaRPr>
        </a:p>
      </dgm:t>
    </dgm:pt>
    <dgm:pt modelId="{B3ED8F42-53B7-413C-9230-4B78FD7D417E}" type="parTrans" cxnId="{0D4C3236-3DFB-49CE-93B0-97488801B425}">
      <dgm:prSet/>
      <dgm:spPr/>
      <dgm:t>
        <a:bodyPr/>
        <a:lstStyle/>
        <a:p>
          <a:endParaRPr lang="en-US"/>
        </a:p>
      </dgm:t>
    </dgm:pt>
    <dgm:pt modelId="{07F3FE5B-789C-49B4-841D-3312A68078A1}" type="sibTrans" cxnId="{0D4C3236-3DFB-49CE-93B0-97488801B425}">
      <dgm:prSet/>
      <dgm:spPr/>
      <dgm:t>
        <a:bodyPr/>
        <a:lstStyle/>
        <a:p>
          <a:endParaRPr lang="en-US"/>
        </a:p>
      </dgm:t>
    </dgm:pt>
    <dgm:pt modelId="{B5970D55-F448-4BC6-98A2-ADA648CE05E1}">
      <dgm:prSet phldrT="[Text]"/>
      <dgm:spPr>
        <a:solidFill>
          <a:schemeClr val="accent1">
            <a:tint val="40000"/>
            <a:hueOff val="0"/>
            <a:satOff val="0"/>
            <a:lumOff val="0"/>
          </a:schemeClr>
        </a:solidFill>
      </dgm:spPr>
      <dgm:t>
        <a:bodyPr/>
        <a:lstStyle/>
        <a:p>
          <a:pPr algn="ctr">
            <a:buNone/>
          </a:pPr>
          <a:r>
            <a:rPr lang="en-US" b="1">
              <a:latin typeface="Quicksand" panose="020B0604020202020204" charset="0"/>
            </a:rPr>
            <a:t>deal breakers</a:t>
          </a:r>
          <a:endParaRPr lang="en-US" dirty="0">
            <a:latin typeface="Quicksand" panose="020B0604020202020204" charset="0"/>
          </a:endParaRPr>
        </a:p>
      </dgm:t>
    </dgm:pt>
    <dgm:pt modelId="{30D45CD4-0A8C-43C7-AAB9-CE2CA15244D2}" type="parTrans" cxnId="{6609E2EC-AB87-4B5C-B887-7581DAFF58D9}">
      <dgm:prSet/>
      <dgm:spPr/>
      <dgm:t>
        <a:bodyPr/>
        <a:lstStyle/>
        <a:p>
          <a:endParaRPr lang="en-US"/>
        </a:p>
      </dgm:t>
    </dgm:pt>
    <dgm:pt modelId="{9A82481A-FF21-4327-A21C-C40709042F57}" type="sibTrans" cxnId="{6609E2EC-AB87-4B5C-B887-7581DAFF58D9}">
      <dgm:prSet/>
      <dgm:spPr/>
      <dgm:t>
        <a:bodyPr/>
        <a:lstStyle/>
        <a:p>
          <a:endParaRPr lang="en-US"/>
        </a:p>
      </dgm:t>
    </dgm:pt>
    <dgm:pt modelId="{1AA94D0B-66A6-4BD3-9A49-493101158773}">
      <dgm:prSet phldrT="[Text]"/>
      <dgm:spPr>
        <a:solidFill>
          <a:schemeClr val="accent1">
            <a:tint val="40000"/>
            <a:hueOff val="0"/>
            <a:satOff val="0"/>
            <a:lumOff val="0"/>
          </a:schemeClr>
        </a:solidFill>
      </dgm:spPr>
      <dgm:t>
        <a:bodyPr/>
        <a:lstStyle/>
        <a:p>
          <a:pPr algn="ctr">
            <a:buNone/>
          </a:pPr>
          <a:r>
            <a:rPr lang="en-US" dirty="0">
              <a:latin typeface="Quicksand" panose="020B0604020202020204" charset="0"/>
            </a:rPr>
            <a:t>vs</a:t>
          </a:r>
        </a:p>
      </dgm:t>
    </dgm:pt>
    <dgm:pt modelId="{44935B10-815C-4B06-B36A-E9912638BC04}" type="parTrans" cxnId="{9DB80DF3-98E2-4AFB-BDAA-C6FC2859AF3A}">
      <dgm:prSet/>
      <dgm:spPr/>
      <dgm:t>
        <a:bodyPr/>
        <a:lstStyle/>
        <a:p>
          <a:endParaRPr lang="en-US"/>
        </a:p>
      </dgm:t>
    </dgm:pt>
    <dgm:pt modelId="{EB6F5BD6-CDAA-4254-80C9-76321C0E1F89}" type="sibTrans" cxnId="{9DB80DF3-98E2-4AFB-BDAA-C6FC2859AF3A}">
      <dgm:prSet/>
      <dgm:spPr/>
      <dgm:t>
        <a:bodyPr/>
        <a:lstStyle/>
        <a:p>
          <a:endParaRPr lang="en-US"/>
        </a:p>
      </dgm:t>
    </dgm:pt>
    <dgm:pt modelId="{2ACE3D8D-FC42-4FB7-94FB-AA51BFC6C984}">
      <dgm:prSet phldrT="[Text]"/>
      <dgm:spPr>
        <a:solidFill>
          <a:schemeClr val="accent1">
            <a:tint val="40000"/>
            <a:hueOff val="0"/>
            <a:satOff val="0"/>
            <a:lumOff val="0"/>
          </a:schemeClr>
        </a:solidFill>
      </dgm:spPr>
      <dgm:t>
        <a:bodyPr/>
        <a:lstStyle/>
        <a:p>
          <a:pPr algn="ctr">
            <a:buNone/>
          </a:pPr>
          <a:r>
            <a:rPr lang="en-US" b="1">
              <a:latin typeface="Quicksand" panose="020B0604020202020204" charset="0"/>
            </a:rPr>
            <a:t>deal makers</a:t>
          </a:r>
          <a:r>
            <a:rPr lang="en-US">
              <a:latin typeface="Quicksand" panose="020B0604020202020204" charset="0"/>
            </a:rPr>
            <a:t>?</a:t>
          </a:r>
          <a:endParaRPr lang="en-US" dirty="0">
            <a:latin typeface="Quicksand" panose="020B0604020202020204" charset="0"/>
          </a:endParaRPr>
        </a:p>
      </dgm:t>
    </dgm:pt>
    <dgm:pt modelId="{16B1AFCE-4A7E-47B5-A275-CF7C7AE11B37}" type="parTrans" cxnId="{3AF2E45F-74C9-4880-8790-40858238CB68}">
      <dgm:prSet/>
      <dgm:spPr/>
      <dgm:t>
        <a:bodyPr/>
        <a:lstStyle/>
        <a:p>
          <a:endParaRPr lang="en-US"/>
        </a:p>
      </dgm:t>
    </dgm:pt>
    <dgm:pt modelId="{CB272B02-BF66-453B-A005-4AA36734EF1A}" type="sibTrans" cxnId="{3AF2E45F-74C9-4880-8790-40858238CB68}">
      <dgm:prSet/>
      <dgm:spPr/>
      <dgm:t>
        <a:bodyPr/>
        <a:lstStyle/>
        <a:p>
          <a:endParaRPr lang="en-US"/>
        </a:p>
      </dgm:t>
    </dgm:pt>
    <dgm:pt modelId="{955AEBD0-215E-4456-9DA7-098EFF527CA4}">
      <dgm:prSet phldrT="[Text]"/>
      <dgm:spPr>
        <a:solidFill>
          <a:schemeClr val="accent1">
            <a:tint val="40000"/>
            <a:hueOff val="0"/>
            <a:satOff val="0"/>
            <a:lumOff val="0"/>
          </a:schemeClr>
        </a:solidFill>
      </dgm:spPr>
      <dgm:t>
        <a:bodyPr/>
        <a:lstStyle/>
        <a:p>
          <a:pPr algn="l">
            <a:buNone/>
          </a:pPr>
          <a:endParaRPr lang="en-US" dirty="0">
            <a:latin typeface="Quicksand" panose="020B0604020202020204" charset="0"/>
          </a:endParaRPr>
        </a:p>
      </dgm:t>
    </dgm:pt>
    <dgm:pt modelId="{A7C53E61-380E-4B47-96A8-1BD6A23FF051}" type="parTrans" cxnId="{80263BA1-B902-46EF-B0FF-33628CC64808}">
      <dgm:prSet/>
      <dgm:spPr/>
      <dgm:t>
        <a:bodyPr/>
        <a:lstStyle/>
        <a:p>
          <a:endParaRPr lang="en-US"/>
        </a:p>
      </dgm:t>
    </dgm:pt>
    <dgm:pt modelId="{0EEB9338-CE22-4661-95D5-4DB515310DEE}" type="sibTrans" cxnId="{80263BA1-B902-46EF-B0FF-33628CC64808}">
      <dgm:prSet/>
      <dgm:spPr/>
      <dgm:t>
        <a:bodyPr/>
        <a:lstStyle/>
        <a:p>
          <a:endParaRPr lang="en-US"/>
        </a:p>
      </dgm:t>
    </dgm:pt>
    <dgm:pt modelId="{0B00D2F9-DF18-4904-BCDC-75B28F0EDD98}">
      <dgm:prSet phldrT="[Text]"/>
      <dgm:spPr>
        <a:solidFill>
          <a:schemeClr val="accent1">
            <a:tint val="40000"/>
            <a:hueOff val="0"/>
            <a:satOff val="0"/>
            <a:lumOff val="0"/>
          </a:schemeClr>
        </a:solidFill>
      </dgm:spPr>
      <dgm:t>
        <a:bodyPr/>
        <a:lstStyle/>
        <a:p>
          <a:pPr algn="l">
            <a:buNone/>
          </a:pPr>
          <a:endParaRPr lang="en-US" dirty="0">
            <a:latin typeface="Quicksand" panose="020B0604020202020204" charset="0"/>
          </a:endParaRPr>
        </a:p>
      </dgm:t>
    </dgm:pt>
    <dgm:pt modelId="{6AB6A3FE-5974-42AA-AC24-96C499EE2B23}" type="parTrans" cxnId="{662C7874-29C7-4827-9C19-96841CE82C13}">
      <dgm:prSet/>
      <dgm:spPr/>
      <dgm:t>
        <a:bodyPr/>
        <a:lstStyle/>
        <a:p>
          <a:endParaRPr lang="en-US"/>
        </a:p>
      </dgm:t>
    </dgm:pt>
    <dgm:pt modelId="{43970795-CFA7-4164-8525-0FCC0647200D}" type="sibTrans" cxnId="{662C7874-29C7-4827-9C19-96841CE82C13}">
      <dgm:prSet/>
      <dgm:spPr/>
      <dgm:t>
        <a:bodyPr/>
        <a:lstStyle/>
        <a:p>
          <a:endParaRPr lang="en-US"/>
        </a:p>
      </dgm:t>
    </dgm:pt>
    <dgm:pt modelId="{B32738FD-84A6-4883-8465-7466C5A2E64E}">
      <dgm:prSet phldrT="[Text]"/>
      <dgm:spPr>
        <a:solidFill>
          <a:schemeClr val="accent1">
            <a:tint val="40000"/>
            <a:hueOff val="0"/>
            <a:satOff val="0"/>
            <a:lumOff val="0"/>
          </a:schemeClr>
        </a:solidFill>
      </dgm:spPr>
      <dgm:t>
        <a:bodyPr/>
        <a:lstStyle/>
        <a:p>
          <a:pPr algn="l">
            <a:buNone/>
          </a:pPr>
          <a:endParaRPr lang="en-US" dirty="0">
            <a:latin typeface="Quicksand" panose="020B0604020202020204" charset="0"/>
          </a:endParaRPr>
        </a:p>
      </dgm:t>
    </dgm:pt>
    <dgm:pt modelId="{BBD81A69-E62E-4905-A3D2-A248F21FD106}" type="parTrans" cxnId="{CE5F41BA-2D05-409D-9133-2A8B2AB54175}">
      <dgm:prSet/>
      <dgm:spPr/>
      <dgm:t>
        <a:bodyPr/>
        <a:lstStyle/>
        <a:p>
          <a:endParaRPr lang="en-US"/>
        </a:p>
      </dgm:t>
    </dgm:pt>
    <dgm:pt modelId="{596507CA-CEE1-4B54-A418-9868A3D13CDB}" type="sibTrans" cxnId="{CE5F41BA-2D05-409D-9133-2A8B2AB54175}">
      <dgm:prSet/>
      <dgm:spPr/>
      <dgm:t>
        <a:bodyPr/>
        <a:lstStyle/>
        <a:p>
          <a:endParaRPr lang="en-US"/>
        </a:p>
      </dgm:t>
    </dgm:pt>
    <dgm:pt modelId="{05828C6D-7D51-4E3F-93DB-5C4D1F1AC4A9}" type="pres">
      <dgm:prSet presAssocID="{E44C5E29-21F5-456C-9CEB-619A97074D94}" presName="linearFlow" presStyleCnt="0">
        <dgm:presLayoutVars>
          <dgm:dir/>
          <dgm:animLvl val="lvl"/>
          <dgm:resizeHandles val="exact"/>
        </dgm:presLayoutVars>
      </dgm:prSet>
      <dgm:spPr/>
    </dgm:pt>
    <dgm:pt modelId="{5BC86276-C2D3-45DD-94F1-C234FFC6DA38}" type="pres">
      <dgm:prSet presAssocID="{9BE4A1BD-ED19-429C-BB16-7CE53BD83D2D}" presName="composite" presStyleCnt="0"/>
      <dgm:spPr/>
    </dgm:pt>
    <dgm:pt modelId="{51448860-4785-4122-A8CB-45EB38F0A9FF}" type="pres">
      <dgm:prSet presAssocID="{9BE4A1BD-ED19-429C-BB16-7CE53BD83D2D}" presName="parTx" presStyleLbl="node1" presStyleIdx="0" presStyleCnt="3">
        <dgm:presLayoutVars>
          <dgm:chMax val="0"/>
          <dgm:chPref val="0"/>
          <dgm:bulletEnabled val="1"/>
        </dgm:presLayoutVars>
      </dgm:prSet>
      <dgm:spPr/>
    </dgm:pt>
    <dgm:pt modelId="{733090BA-6900-4DBD-A789-47923D4B2268}" type="pres">
      <dgm:prSet presAssocID="{9BE4A1BD-ED19-429C-BB16-7CE53BD83D2D}" presName="parSh" presStyleLbl="node1" presStyleIdx="0" presStyleCnt="3" custScaleY="128940" custLinFactNeighborY="10903"/>
      <dgm:spPr/>
    </dgm:pt>
    <dgm:pt modelId="{F3217AE8-D561-496D-A2C9-634D9FFBCB29}" type="pres">
      <dgm:prSet presAssocID="{9BE4A1BD-ED19-429C-BB16-7CE53BD83D2D}" presName="desTx" presStyleLbl="fgAcc1" presStyleIdx="0" presStyleCnt="3" custScaleX="114801" custLinFactNeighborX="9928" custLinFactNeighborY="8226">
        <dgm:presLayoutVars>
          <dgm:bulletEnabled val="1"/>
        </dgm:presLayoutVars>
      </dgm:prSet>
      <dgm:spPr/>
    </dgm:pt>
    <dgm:pt modelId="{76D8D228-432E-41F8-9034-E3351C205832}" type="pres">
      <dgm:prSet presAssocID="{EBF6F9A1-09E9-4410-A5E4-07686EC8D036}" presName="sibTrans" presStyleLbl="sibTrans2D1" presStyleIdx="0" presStyleCnt="2"/>
      <dgm:spPr/>
    </dgm:pt>
    <dgm:pt modelId="{3998AE13-8939-41D7-B179-B616F639BEC2}" type="pres">
      <dgm:prSet presAssocID="{EBF6F9A1-09E9-4410-A5E4-07686EC8D036}" presName="connTx" presStyleLbl="sibTrans2D1" presStyleIdx="0" presStyleCnt="2"/>
      <dgm:spPr/>
    </dgm:pt>
    <dgm:pt modelId="{471CC5C7-79D3-4787-B445-5C91A819AFE8}" type="pres">
      <dgm:prSet presAssocID="{D552CD24-F532-43C9-AD48-0FC7570C611A}" presName="composite" presStyleCnt="0"/>
      <dgm:spPr/>
    </dgm:pt>
    <dgm:pt modelId="{AAAEB594-EF3E-4DA0-8480-AA14D69EECFF}" type="pres">
      <dgm:prSet presAssocID="{D552CD24-F532-43C9-AD48-0FC7570C611A}" presName="parTx" presStyleLbl="node1" presStyleIdx="0" presStyleCnt="3">
        <dgm:presLayoutVars>
          <dgm:chMax val="0"/>
          <dgm:chPref val="0"/>
          <dgm:bulletEnabled val="1"/>
        </dgm:presLayoutVars>
      </dgm:prSet>
      <dgm:spPr/>
    </dgm:pt>
    <dgm:pt modelId="{E7DAA7BA-DCAD-4223-B2E1-1F965A0DFB12}" type="pres">
      <dgm:prSet presAssocID="{D552CD24-F532-43C9-AD48-0FC7570C611A}" presName="parSh" presStyleLbl="node1" presStyleIdx="1" presStyleCnt="3" custScaleY="135521" custLinFactNeighborX="-1270" custLinFactNeighborY="10903"/>
      <dgm:spPr/>
    </dgm:pt>
    <dgm:pt modelId="{3DEC89FD-6ACD-4B53-8142-0C7DF9605224}" type="pres">
      <dgm:prSet presAssocID="{D552CD24-F532-43C9-AD48-0FC7570C611A}" presName="desTx" presStyleLbl="fgAcc1" presStyleIdx="1" presStyleCnt="3" custScaleX="126509" custLinFactNeighborX="17384" custLinFactNeighborY="7365">
        <dgm:presLayoutVars>
          <dgm:bulletEnabled val="1"/>
        </dgm:presLayoutVars>
      </dgm:prSet>
      <dgm:spPr/>
    </dgm:pt>
    <dgm:pt modelId="{19CA9031-C3D8-45A7-8383-609988EC8F0B}" type="pres">
      <dgm:prSet presAssocID="{216397AB-D1C6-4C27-978F-36E426060F43}" presName="sibTrans" presStyleLbl="sibTrans2D1" presStyleIdx="1" presStyleCnt="2"/>
      <dgm:spPr/>
    </dgm:pt>
    <dgm:pt modelId="{A3D2CE0A-B4A6-4F49-82DA-821A5E817A2D}" type="pres">
      <dgm:prSet presAssocID="{216397AB-D1C6-4C27-978F-36E426060F43}" presName="connTx" presStyleLbl="sibTrans2D1" presStyleIdx="1" presStyleCnt="2"/>
      <dgm:spPr/>
    </dgm:pt>
    <dgm:pt modelId="{D86846B3-913C-4286-9717-504FEE9EC6D6}" type="pres">
      <dgm:prSet presAssocID="{E42060C1-6E2E-429F-B517-7889A72DBCD3}" presName="composite" presStyleCnt="0"/>
      <dgm:spPr/>
    </dgm:pt>
    <dgm:pt modelId="{0B4690A2-37BA-41C3-B32B-0EDCBAF4EFF3}" type="pres">
      <dgm:prSet presAssocID="{E42060C1-6E2E-429F-B517-7889A72DBCD3}" presName="parTx" presStyleLbl="node1" presStyleIdx="1" presStyleCnt="3">
        <dgm:presLayoutVars>
          <dgm:chMax val="0"/>
          <dgm:chPref val="0"/>
          <dgm:bulletEnabled val="1"/>
        </dgm:presLayoutVars>
      </dgm:prSet>
      <dgm:spPr/>
    </dgm:pt>
    <dgm:pt modelId="{3C7C0E47-CEAE-4FDA-A599-EEB84E92B9C4}" type="pres">
      <dgm:prSet presAssocID="{E42060C1-6E2E-429F-B517-7889A72DBCD3}" presName="parSh" presStyleLbl="node1" presStyleIdx="2" presStyleCnt="3" custScaleX="113190" custScaleY="131955" custLinFactNeighborX="-182" custLinFactNeighborY="11327"/>
      <dgm:spPr/>
    </dgm:pt>
    <dgm:pt modelId="{96FBE13C-A270-4705-8D58-BD994491D351}" type="pres">
      <dgm:prSet presAssocID="{E42060C1-6E2E-429F-B517-7889A72DBCD3}" presName="desTx" presStyleLbl="fgAcc1" presStyleIdx="2" presStyleCnt="3" custScaleX="114494" custLinFactNeighborX="-5518" custLinFactNeighborY="8000">
        <dgm:presLayoutVars>
          <dgm:bulletEnabled val="1"/>
        </dgm:presLayoutVars>
      </dgm:prSet>
      <dgm:spPr/>
    </dgm:pt>
  </dgm:ptLst>
  <dgm:cxnLst>
    <dgm:cxn modelId="{DDFC6B10-EDC1-40D9-BDE1-A4E8620B2C5F}" srcId="{9BE4A1BD-ED19-429C-BB16-7CE53BD83D2D}" destId="{0CAF9B44-0186-41B4-9040-74B706618A17}" srcOrd="2" destOrd="0" parTransId="{C84394BE-4BC2-41DB-A396-15FEE1868119}" sibTransId="{B010374E-F7EC-47A3-A9FD-9D9C45EF706E}"/>
    <dgm:cxn modelId="{D4FC9A25-5BB2-4A4B-B905-66AA726D87B4}" type="presOf" srcId="{9BE4A1BD-ED19-429C-BB16-7CE53BD83D2D}" destId="{51448860-4785-4122-A8CB-45EB38F0A9FF}" srcOrd="0" destOrd="0" presId="urn:microsoft.com/office/officeart/2005/8/layout/process3"/>
    <dgm:cxn modelId="{A0EC2D31-8358-44E3-9015-FD4A0F7B5BA1}" type="presOf" srcId="{E42060C1-6E2E-429F-B517-7889A72DBCD3}" destId="{0B4690A2-37BA-41C3-B32B-0EDCBAF4EFF3}" srcOrd="0" destOrd="0" presId="urn:microsoft.com/office/officeart/2005/8/layout/process3"/>
    <dgm:cxn modelId="{0D4C3236-3DFB-49CE-93B0-97488801B425}" srcId="{E42060C1-6E2E-429F-B517-7889A72DBCD3}" destId="{264BCAA1-3CCF-4237-B6DF-F83A2F00E92B}" srcOrd="2" destOrd="0" parTransId="{B3ED8F42-53B7-413C-9230-4B78FD7D417E}" sibTransId="{07F3FE5B-789C-49B4-841D-3312A68078A1}"/>
    <dgm:cxn modelId="{AD04AC39-3A44-42A6-B6ED-763BD0ABDE86}" type="presOf" srcId="{1AA94D0B-66A6-4BD3-9A49-493101158773}" destId="{3DEC89FD-6ACD-4B53-8142-0C7DF9605224}" srcOrd="0" destOrd="5" presId="urn:microsoft.com/office/officeart/2005/8/layout/process3"/>
    <dgm:cxn modelId="{0A9DEC5B-CF03-4B07-A42D-2714FFCA8699}" type="presOf" srcId="{D552CD24-F532-43C9-AD48-0FC7570C611A}" destId="{AAAEB594-EF3E-4DA0-8480-AA14D69EECFF}" srcOrd="0" destOrd="0" presId="urn:microsoft.com/office/officeart/2005/8/layout/process3"/>
    <dgm:cxn modelId="{DD9C6B5C-F4A6-4B45-9DDA-539E5392477B}" type="presOf" srcId="{0B00D2F9-DF18-4904-BCDC-75B28F0EDD98}" destId="{96FBE13C-A270-4705-8D58-BD994491D351}" srcOrd="0" destOrd="1" presId="urn:microsoft.com/office/officeart/2005/8/layout/process3"/>
    <dgm:cxn modelId="{3AF2E45F-74C9-4880-8790-40858238CB68}" srcId="{D552CD24-F532-43C9-AD48-0FC7570C611A}" destId="{2ACE3D8D-FC42-4FB7-94FB-AA51BFC6C984}" srcOrd="6" destOrd="0" parTransId="{16B1AFCE-4A7E-47B5-A275-CF7C7AE11B37}" sibTransId="{CB272B02-BF66-453B-A005-4AA36734EF1A}"/>
    <dgm:cxn modelId="{62D96760-52DF-4782-92D7-A6800049F8F7}" type="presOf" srcId="{B32738FD-84A6-4883-8465-7466C5A2E64E}" destId="{F3217AE8-D561-496D-A2C9-634D9FFBCB29}" srcOrd="0" destOrd="1" presId="urn:microsoft.com/office/officeart/2005/8/layout/process3"/>
    <dgm:cxn modelId="{7A78E742-284D-4E0A-B5E0-780A3C941823}" type="presOf" srcId="{216397AB-D1C6-4C27-978F-36E426060F43}" destId="{A3D2CE0A-B4A6-4F49-82DA-821A5E817A2D}" srcOrd="1" destOrd="0" presId="urn:microsoft.com/office/officeart/2005/8/layout/process3"/>
    <dgm:cxn modelId="{D25E954A-40B0-4EF6-8D32-D3B9EE142513}" type="presOf" srcId="{2ACE3D8D-FC42-4FB7-94FB-AA51BFC6C984}" destId="{3DEC89FD-6ACD-4B53-8142-0C7DF9605224}" srcOrd="0" destOrd="6" presId="urn:microsoft.com/office/officeart/2005/8/layout/process3"/>
    <dgm:cxn modelId="{EE67DD6B-3FA8-4F6D-B442-41DE5B2A0424}" srcId="{E44C5E29-21F5-456C-9CEB-619A97074D94}" destId="{E42060C1-6E2E-429F-B517-7889A72DBCD3}" srcOrd="2" destOrd="0" parTransId="{AEB2AE73-0C9C-40B3-9805-30AFD56288D6}" sibTransId="{7025E99A-C219-4702-87CA-0BEC3FF2B3A6}"/>
    <dgm:cxn modelId="{FA087674-07B0-4C8E-A29A-046F33DDD53F}" type="presOf" srcId="{B5970D55-F448-4BC6-98A2-ADA648CE05E1}" destId="{3DEC89FD-6ACD-4B53-8142-0C7DF9605224}" srcOrd="0" destOrd="4" presId="urn:microsoft.com/office/officeart/2005/8/layout/process3"/>
    <dgm:cxn modelId="{662C7874-29C7-4827-9C19-96841CE82C13}" srcId="{E42060C1-6E2E-429F-B517-7889A72DBCD3}" destId="{0B00D2F9-DF18-4904-BCDC-75B28F0EDD98}" srcOrd="1" destOrd="0" parTransId="{6AB6A3FE-5974-42AA-AC24-96C499EE2B23}" sibTransId="{43970795-CFA7-4164-8525-0FCC0647200D}"/>
    <dgm:cxn modelId="{5BA4C677-7D55-4351-878F-64AE9268F47D}" srcId="{E42060C1-6E2E-429F-B517-7889A72DBCD3}" destId="{FA8A14CA-F2EF-40D5-8685-B0B9ED37166C}" srcOrd="3" destOrd="0" parTransId="{CE5F72B3-C2FE-4598-AA05-52A76FE98B97}" sibTransId="{598FE0E6-F132-47E1-BBA9-9C766B058D17}"/>
    <dgm:cxn modelId="{E78B7258-8140-412B-8277-EB628FEE31E6}" type="presOf" srcId="{955AEBD0-215E-4456-9DA7-098EFF527CA4}" destId="{3DEC89FD-6ACD-4B53-8142-0C7DF9605224}" srcOrd="0" destOrd="1" presId="urn:microsoft.com/office/officeart/2005/8/layout/process3"/>
    <dgm:cxn modelId="{3257D578-6475-42E9-918E-24AB5BD74C1B}" srcId="{E42060C1-6E2E-429F-B517-7889A72DBCD3}" destId="{8110ED87-5D3A-4BAE-860F-2ACE2BA309F6}" srcOrd="0" destOrd="0" parTransId="{0CD6A3FC-3563-41C2-B212-60F2A471A438}" sibTransId="{125586D5-29D7-4865-AD50-CE836BE3E6C3}"/>
    <dgm:cxn modelId="{59BCE35A-F838-4874-BFCC-6D7FA827A7D3}" srcId="{E44C5E29-21F5-456C-9CEB-619A97074D94}" destId="{D552CD24-F532-43C9-AD48-0FC7570C611A}" srcOrd="1" destOrd="0" parTransId="{8C8221F7-CE88-42A8-85C1-84EFFF8C206F}" sibTransId="{216397AB-D1C6-4C27-978F-36E426060F43}"/>
    <dgm:cxn modelId="{B4C1727D-F087-4ECD-BEA4-185A56DD50FE}" type="presOf" srcId="{A3E97FFF-FF8C-4AA9-9D47-CBBE9796E17B}" destId="{3DEC89FD-6ACD-4B53-8142-0C7DF9605224}" srcOrd="0" destOrd="2" presId="urn:microsoft.com/office/officeart/2005/8/layout/process3"/>
    <dgm:cxn modelId="{D0393A7F-835F-4184-A9F5-D2C1280843F7}" srcId="{D552CD24-F532-43C9-AD48-0FC7570C611A}" destId="{FE1E65E2-9517-4097-ACC5-397A7132756A}" srcOrd="0" destOrd="0" parTransId="{77ED3DC0-61BE-469C-8049-C573290E6AD1}" sibTransId="{87F74385-F476-4F0F-9111-93A38EFB0DA7}"/>
    <dgm:cxn modelId="{CC5DB081-ECC8-4BEF-8FD3-BA3BA1AAFA4E}" type="presOf" srcId="{EBF6F9A1-09E9-4410-A5E4-07686EC8D036}" destId="{3998AE13-8939-41D7-B179-B616F639BEC2}" srcOrd="1" destOrd="0" presId="urn:microsoft.com/office/officeart/2005/8/layout/process3"/>
    <dgm:cxn modelId="{2802DF8A-1143-46F1-806D-C131A3194137}" type="presOf" srcId="{8110ED87-5D3A-4BAE-860F-2ACE2BA309F6}" destId="{96FBE13C-A270-4705-8D58-BD994491D351}" srcOrd="0" destOrd="0" presId="urn:microsoft.com/office/officeart/2005/8/layout/process3"/>
    <dgm:cxn modelId="{D98A7090-584C-4760-9139-CCA722E563F8}" type="presOf" srcId="{E42060C1-6E2E-429F-B517-7889A72DBCD3}" destId="{3C7C0E47-CEAE-4FDA-A599-EEB84E92B9C4}" srcOrd="1" destOrd="0" presId="urn:microsoft.com/office/officeart/2005/8/layout/process3"/>
    <dgm:cxn modelId="{80263BA1-B902-46EF-B0FF-33628CC64808}" srcId="{D552CD24-F532-43C9-AD48-0FC7570C611A}" destId="{955AEBD0-215E-4456-9DA7-098EFF527CA4}" srcOrd="1" destOrd="0" parTransId="{A7C53E61-380E-4B47-96A8-1BD6A23FF051}" sibTransId="{0EEB9338-CE22-4661-95D5-4DB515310DEE}"/>
    <dgm:cxn modelId="{97C68EA3-BD94-4D16-A771-25356CE45572}" srcId="{D552CD24-F532-43C9-AD48-0FC7570C611A}" destId="{A3E97FFF-FF8C-4AA9-9D47-CBBE9796E17B}" srcOrd="2" destOrd="0" parTransId="{284BD368-4078-40A8-86D5-0EA127326E88}" sibTransId="{46E9ADAB-2582-4D0C-9B32-FF4AC14E0C95}"/>
    <dgm:cxn modelId="{D0BF28AB-7692-47FE-B8DB-C7B880D1FD56}" type="presOf" srcId="{E44C5E29-21F5-456C-9CEB-619A97074D94}" destId="{05828C6D-7D51-4E3F-93DB-5C4D1F1AC4A9}" srcOrd="0" destOrd="0" presId="urn:microsoft.com/office/officeart/2005/8/layout/process3"/>
    <dgm:cxn modelId="{1145D0AB-1956-47B6-A249-C1491BD5693F}" type="presOf" srcId="{FE1E65E2-9517-4097-ACC5-397A7132756A}" destId="{3DEC89FD-6ACD-4B53-8142-0C7DF9605224}" srcOrd="0" destOrd="0" presId="urn:microsoft.com/office/officeart/2005/8/layout/process3"/>
    <dgm:cxn modelId="{06D117AE-9917-41A2-8918-DDE8798B37AB}" srcId="{9BE4A1BD-ED19-429C-BB16-7CE53BD83D2D}" destId="{78501303-F770-4F52-A418-B568A4D61375}" srcOrd="0" destOrd="0" parTransId="{E2D28B95-BBE0-4B13-941E-DD3FC2C29098}" sibTransId="{62927E6F-0240-4AED-99E5-A44AD7BB59DF}"/>
    <dgm:cxn modelId="{B7163DB2-059E-400E-B985-0F9D6287B81E}" srcId="{D552CD24-F532-43C9-AD48-0FC7570C611A}" destId="{4B74B7E1-0581-45C6-A2FB-9A5D41A9CE04}" srcOrd="3" destOrd="0" parTransId="{4EC30FDC-BB9C-4F25-87CE-EA1BDF8F4AE8}" sibTransId="{C4757E55-636B-462B-A336-347917CA0374}"/>
    <dgm:cxn modelId="{68737FB7-30A1-4636-9141-6F534674FB4C}" type="presOf" srcId="{216397AB-D1C6-4C27-978F-36E426060F43}" destId="{19CA9031-C3D8-45A7-8383-609988EC8F0B}" srcOrd="0" destOrd="0" presId="urn:microsoft.com/office/officeart/2005/8/layout/process3"/>
    <dgm:cxn modelId="{CE5F41BA-2D05-409D-9133-2A8B2AB54175}" srcId="{9BE4A1BD-ED19-429C-BB16-7CE53BD83D2D}" destId="{B32738FD-84A6-4883-8465-7466C5A2E64E}" srcOrd="1" destOrd="0" parTransId="{BBD81A69-E62E-4905-A3D2-A248F21FD106}" sibTransId="{596507CA-CEE1-4B54-A418-9868A3D13CDB}"/>
    <dgm:cxn modelId="{FABBF3BC-2DDC-4970-9D20-5C6767322293}" type="presOf" srcId="{78501303-F770-4F52-A418-B568A4D61375}" destId="{F3217AE8-D561-496D-A2C9-634D9FFBCB29}" srcOrd="0" destOrd="0" presId="urn:microsoft.com/office/officeart/2005/8/layout/process3"/>
    <dgm:cxn modelId="{3344D8C2-D56A-4770-9BD5-7144783210FE}" type="presOf" srcId="{264BCAA1-3CCF-4237-B6DF-F83A2F00E92B}" destId="{96FBE13C-A270-4705-8D58-BD994491D351}" srcOrd="0" destOrd="2" presId="urn:microsoft.com/office/officeart/2005/8/layout/process3"/>
    <dgm:cxn modelId="{664DA9C3-F8CA-4CBB-A616-32ABAC0CA2A6}" type="presOf" srcId="{9BE4A1BD-ED19-429C-BB16-7CE53BD83D2D}" destId="{733090BA-6900-4DBD-A789-47923D4B2268}" srcOrd="1" destOrd="0" presId="urn:microsoft.com/office/officeart/2005/8/layout/process3"/>
    <dgm:cxn modelId="{4F2D86C8-A3CE-4613-84C5-E16F67ACDDFF}" type="presOf" srcId="{0CAF9B44-0186-41B4-9040-74B706618A17}" destId="{F3217AE8-D561-496D-A2C9-634D9FFBCB29}" srcOrd="0" destOrd="2" presId="urn:microsoft.com/office/officeart/2005/8/layout/process3"/>
    <dgm:cxn modelId="{34DC4BCC-F121-4BFB-8416-FBFECE21B547}" type="presOf" srcId="{4B74B7E1-0581-45C6-A2FB-9A5D41A9CE04}" destId="{3DEC89FD-6ACD-4B53-8142-0C7DF9605224}" srcOrd="0" destOrd="3" presId="urn:microsoft.com/office/officeart/2005/8/layout/process3"/>
    <dgm:cxn modelId="{459FC9D1-93C8-4D6C-93E4-31214ED91E6B}" srcId="{E44C5E29-21F5-456C-9CEB-619A97074D94}" destId="{9BE4A1BD-ED19-429C-BB16-7CE53BD83D2D}" srcOrd="0" destOrd="0" parTransId="{29EC0E32-644C-4471-BF21-527B7AA75DA2}" sibTransId="{EBF6F9A1-09E9-4410-A5E4-07686EC8D036}"/>
    <dgm:cxn modelId="{02111DEC-EC0F-4707-AD5B-F3743E7B0757}" type="presOf" srcId="{D552CD24-F532-43C9-AD48-0FC7570C611A}" destId="{E7DAA7BA-DCAD-4223-B2E1-1F965A0DFB12}" srcOrd="1" destOrd="0" presId="urn:microsoft.com/office/officeart/2005/8/layout/process3"/>
    <dgm:cxn modelId="{6609E2EC-AB87-4B5C-B887-7581DAFF58D9}" srcId="{D552CD24-F532-43C9-AD48-0FC7570C611A}" destId="{B5970D55-F448-4BC6-98A2-ADA648CE05E1}" srcOrd="4" destOrd="0" parTransId="{30D45CD4-0A8C-43C7-AAB9-CE2CA15244D2}" sibTransId="{9A82481A-FF21-4327-A21C-C40709042F57}"/>
    <dgm:cxn modelId="{9DB80DF3-98E2-4AFB-BDAA-C6FC2859AF3A}" srcId="{D552CD24-F532-43C9-AD48-0FC7570C611A}" destId="{1AA94D0B-66A6-4BD3-9A49-493101158773}" srcOrd="5" destOrd="0" parTransId="{44935B10-815C-4B06-B36A-E9912638BC04}" sibTransId="{EB6F5BD6-CDAA-4254-80C9-76321C0E1F89}"/>
    <dgm:cxn modelId="{CF32EBFE-41BE-4640-A853-86D6765110D2}" type="presOf" srcId="{EBF6F9A1-09E9-4410-A5E4-07686EC8D036}" destId="{76D8D228-432E-41F8-9034-E3351C205832}" srcOrd="0" destOrd="0" presId="urn:microsoft.com/office/officeart/2005/8/layout/process3"/>
    <dgm:cxn modelId="{A232F0FF-1787-4882-A1CF-3652E90833D1}" type="presOf" srcId="{FA8A14CA-F2EF-40D5-8685-B0B9ED37166C}" destId="{96FBE13C-A270-4705-8D58-BD994491D351}" srcOrd="0" destOrd="3" presId="urn:microsoft.com/office/officeart/2005/8/layout/process3"/>
    <dgm:cxn modelId="{00A0FFE1-A806-4898-8B0D-9064AB66E994}" type="presParOf" srcId="{05828C6D-7D51-4E3F-93DB-5C4D1F1AC4A9}" destId="{5BC86276-C2D3-45DD-94F1-C234FFC6DA38}" srcOrd="0" destOrd="0" presId="urn:microsoft.com/office/officeart/2005/8/layout/process3"/>
    <dgm:cxn modelId="{AEA43577-9997-427B-8E29-FC7CD7A6E80A}" type="presParOf" srcId="{5BC86276-C2D3-45DD-94F1-C234FFC6DA38}" destId="{51448860-4785-4122-A8CB-45EB38F0A9FF}" srcOrd="0" destOrd="0" presId="urn:microsoft.com/office/officeart/2005/8/layout/process3"/>
    <dgm:cxn modelId="{CCB5F8E1-2F58-45FA-8135-ADE6C34F6796}" type="presParOf" srcId="{5BC86276-C2D3-45DD-94F1-C234FFC6DA38}" destId="{733090BA-6900-4DBD-A789-47923D4B2268}" srcOrd="1" destOrd="0" presId="urn:microsoft.com/office/officeart/2005/8/layout/process3"/>
    <dgm:cxn modelId="{8F2D99FE-8324-4CF4-B20D-081C2B6DFA18}" type="presParOf" srcId="{5BC86276-C2D3-45DD-94F1-C234FFC6DA38}" destId="{F3217AE8-D561-496D-A2C9-634D9FFBCB29}" srcOrd="2" destOrd="0" presId="urn:microsoft.com/office/officeart/2005/8/layout/process3"/>
    <dgm:cxn modelId="{D949102C-D350-4ABC-A67A-B099E645876E}" type="presParOf" srcId="{05828C6D-7D51-4E3F-93DB-5C4D1F1AC4A9}" destId="{76D8D228-432E-41F8-9034-E3351C205832}" srcOrd="1" destOrd="0" presId="urn:microsoft.com/office/officeart/2005/8/layout/process3"/>
    <dgm:cxn modelId="{CA7EC1A2-9F67-4623-8926-4FA225778016}" type="presParOf" srcId="{76D8D228-432E-41F8-9034-E3351C205832}" destId="{3998AE13-8939-41D7-B179-B616F639BEC2}" srcOrd="0" destOrd="0" presId="urn:microsoft.com/office/officeart/2005/8/layout/process3"/>
    <dgm:cxn modelId="{BAC700C4-029A-44AF-A2AD-370A5725FFF7}" type="presParOf" srcId="{05828C6D-7D51-4E3F-93DB-5C4D1F1AC4A9}" destId="{471CC5C7-79D3-4787-B445-5C91A819AFE8}" srcOrd="2" destOrd="0" presId="urn:microsoft.com/office/officeart/2005/8/layout/process3"/>
    <dgm:cxn modelId="{C2283656-B64A-405E-BD87-E046A499C78D}" type="presParOf" srcId="{471CC5C7-79D3-4787-B445-5C91A819AFE8}" destId="{AAAEB594-EF3E-4DA0-8480-AA14D69EECFF}" srcOrd="0" destOrd="0" presId="urn:microsoft.com/office/officeart/2005/8/layout/process3"/>
    <dgm:cxn modelId="{C79BDAAA-415A-48C1-BA69-1C14C7E76BF9}" type="presParOf" srcId="{471CC5C7-79D3-4787-B445-5C91A819AFE8}" destId="{E7DAA7BA-DCAD-4223-B2E1-1F965A0DFB12}" srcOrd="1" destOrd="0" presId="urn:microsoft.com/office/officeart/2005/8/layout/process3"/>
    <dgm:cxn modelId="{F2E74BF1-9029-45F5-B653-C230AB052B8E}" type="presParOf" srcId="{471CC5C7-79D3-4787-B445-5C91A819AFE8}" destId="{3DEC89FD-6ACD-4B53-8142-0C7DF9605224}" srcOrd="2" destOrd="0" presId="urn:microsoft.com/office/officeart/2005/8/layout/process3"/>
    <dgm:cxn modelId="{947D7069-43D7-4B18-8AF1-70419A6E0CA5}" type="presParOf" srcId="{05828C6D-7D51-4E3F-93DB-5C4D1F1AC4A9}" destId="{19CA9031-C3D8-45A7-8383-609988EC8F0B}" srcOrd="3" destOrd="0" presId="urn:microsoft.com/office/officeart/2005/8/layout/process3"/>
    <dgm:cxn modelId="{9A8ACBF5-5144-4616-BA53-55AEB6A1B547}" type="presParOf" srcId="{19CA9031-C3D8-45A7-8383-609988EC8F0B}" destId="{A3D2CE0A-B4A6-4F49-82DA-821A5E817A2D}" srcOrd="0" destOrd="0" presId="urn:microsoft.com/office/officeart/2005/8/layout/process3"/>
    <dgm:cxn modelId="{8ED0B9FD-2479-4FB6-BE8B-0F9C95F7606E}" type="presParOf" srcId="{05828C6D-7D51-4E3F-93DB-5C4D1F1AC4A9}" destId="{D86846B3-913C-4286-9717-504FEE9EC6D6}" srcOrd="4" destOrd="0" presId="urn:microsoft.com/office/officeart/2005/8/layout/process3"/>
    <dgm:cxn modelId="{57C36706-D545-4EC9-B76F-3AC79422E11F}" type="presParOf" srcId="{D86846B3-913C-4286-9717-504FEE9EC6D6}" destId="{0B4690A2-37BA-41C3-B32B-0EDCBAF4EFF3}" srcOrd="0" destOrd="0" presId="urn:microsoft.com/office/officeart/2005/8/layout/process3"/>
    <dgm:cxn modelId="{30AF61FB-647E-4745-8181-4B792521F03E}" type="presParOf" srcId="{D86846B3-913C-4286-9717-504FEE9EC6D6}" destId="{3C7C0E47-CEAE-4FDA-A599-EEB84E92B9C4}" srcOrd="1" destOrd="0" presId="urn:microsoft.com/office/officeart/2005/8/layout/process3"/>
    <dgm:cxn modelId="{39905451-E33F-4F32-9A5B-85118B72BA60}" type="presParOf" srcId="{D86846B3-913C-4286-9717-504FEE9EC6D6}" destId="{96FBE13C-A270-4705-8D58-BD994491D351}" srcOrd="2" destOrd="0" presId="urn:microsoft.com/office/officeart/2005/8/layout/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33090BA-6900-4DBD-A789-47923D4B2268}">
      <dsp:nvSpPr>
        <dsp:cNvPr id="0" name=""/>
        <dsp:cNvSpPr/>
      </dsp:nvSpPr>
      <dsp:spPr>
        <a:xfrm>
          <a:off x="700" y="785620"/>
          <a:ext cx="1566231" cy="779829"/>
        </a:xfrm>
        <a:prstGeom prst="roundRect">
          <a:avLst>
            <a:gd name="adj" fmla="val 10000"/>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68580" numCol="1" spcCol="1270" anchor="t" anchorCtr="0">
          <a:noAutofit/>
        </a:bodyPr>
        <a:lstStyle/>
        <a:p>
          <a:pPr marL="0" lvl="0" indent="0" algn="l" defTabSz="800100">
            <a:lnSpc>
              <a:spcPct val="90000"/>
            </a:lnSpc>
            <a:spcBef>
              <a:spcPct val="0"/>
            </a:spcBef>
            <a:spcAft>
              <a:spcPct val="35000"/>
            </a:spcAft>
            <a:buNone/>
          </a:pPr>
          <a:r>
            <a:rPr lang="en-US" sz="1800" kern="1200" dirty="0">
              <a:latin typeface="Quicksand" panose="020B0604020202020204" charset="0"/>
            </a:rPr>
            <a:t>Identify Goals</a:t>
          </a:r>
        </a:p>
      </dsp:txBody>
      <dsp:txXfrm>
        <a:off x="700" y="785620"/>
        <a:ext cx="1566231" cy="519886"/>
      </dsp:txXfrm>
    </dsp:sp>
    <dsp:sp modelId="{F3217AE8-D561-496D-A2C9-634D9FFBCB29}">
      <dsp:nvSpPr>
        <dsp:cNvPr id="0" name=""/>
        <dsp:cNvSpPr/>
      </dsp:nvSpPr>
      <dsp:spPr>
        <a:xfrm>
          <a:off x="361081" y="1421834"/>
          <a:ext cx="1798049" cy="2570400"/>
        </a:xfrm>
        <a:prstGeom prst="roundRect">
          <a:avLst>
            <a:gd name="adj" fmla="val 10000"/>
          </a:avLst>
        </a:prstGeom>
        <a:solidFill>
          <a:schemeClr val="accent1">
            <a:tint val="40000"/>
            <a:hueOff val="0"/>
            <a:satOff val="0"/>
            <a:lum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99568" rIns="99568" bIns="99568" numCol="1" spcCol="1270" anchor="t" anchorCtr="0">
          <a:noAutofit/>
        </a:bodyPr>
        <a:lstStyle/>
        <a:p>
          <a:pPr marL="114300" lvl="1" indent="-114300" algn="l" defTabSz="622300">
            <a:lnSpc>
              <a:spcPct val="90000"/>
            </a:lnSpc>
            <a:spcBef>
              <a:spcPct val="0"/>
            </a:spcBef>
            <a:spcAft>
              <a:spcPct val="15000"/>
            </a:spcAft>
            <a:buNone/>
          </a:pPr>
          <a:r>
            <a:rPr lang="en-US" sz="1400" kern="1200" dirty="0">
              <a:latin typeface="Quicksand" panose="020B0604020202020204" charset="0"/>
            </a:rPr>
            <a:t>Goals should </a:t>
          </a:r>
          <a:r>
            <a:rPr lang="en-US" sz="1400" b="1" kern="1200" dirty="0">
              <a:latin typeface="Quicksand" panose="020B0604020202020204" charset="0"/>
            </a:rPr>
            <a:t>reflect interests</a:t>
          </a:r>
          <a:r>
            <a:rPr lang="en-US" sz="1400" kern="1200" dirty="0">
              <a:latin typeface="Quicksand" panose="020B0604020202020204" charset="0"/>
            </a:rPr>
            <a:t> and </a:t>
          </a:r>
          <a:r>
            <a:rPr lang="en-US" sz="1400" b="1" kern="1200" dirty="0">
              <a:latin typeface="Quicksand" panose="020B0604020202020204" charset="0"/>
            </a:rPr>
            <a:t>explain why </a:t>
          </a:r>
          <a:r>
            <a:rPr lang="en-US" sz="1400" kern="1200" dirty="0">
              <a:latin typeface="Quicksand" panose="020B0604020202020204" charset="0"/>
            </a:rPr>
            <a:t>it’s important.</a:t>
          </a:r>
        </a:p>
        <a:p>
          <a:pPr marL="114300" lvl="1" indent="-114300" algn="l" defTabSz="622300">
            <a:lnSpc>
              <a:spcPct val="90000"/>
            </a:lnSpc>
            <a:spcBef>
              <a:spcPct val="0"/>
            </a:spcBef>
            <a:spcAft>
              <a:spcPct val="15000"/>
            </a:spcAft>
            <a:buNone/>
          </a:pPr>
          <a:endParaRPr lang="en-US" sz="1400" kern="1200" dirty="0">
            <a:latin typeface="Quicksand" panose="020B0604020202020204" charset="0"/>
          </a:endParaRPr>
        </a:p>
        <a:p>
          <a:pPr marL="114300" lvl="1" indent="-114300" algn="ctr" defTabSz="622300">
            <a:lnSpc>
              <a:spcPct val="90000"/>
            </a:lnSpc>
            <a:spcBef>
              <a:spcPct val="0"/>
            </a:spcBef>
            <a:spcAft>
              <a:spcPct val="15000"/>
            </a:spcAft>
            <a:buNone/>
          </a:pPr>
          <a:r>
            <a:rPr lang="en-US" sz="1400" i="1" kern="1200" dirty="0">
              <a:latin typeface="Quicksand" panose="020B0604020202020204" charset="0"/>
            </a:rPr>
            <a:t>The why helps create solutions during negotiations.</a:t>
          </a:r>
        </a:p>
      </dsp:txBody>
      <dsp:txXfrm>
        <a:off x="413744" y="1474497"/>
        <a:ext cx="1692723" cy="2465074"/>
      </dsp:txXfrm>
    </dsp:sp>
    <dsp:sp modelId="{76D8D228-432E-41F8-9034-E3351C205832}">
      <dsp:nvSpPr>
        <dsp:cNvPr id="0" name=""/>
        <dsp:cNvSpPr/>
      </dsp:nvSpPr>
      <dsp:spPr>
        <a:xfrm rot="4365">
          <a:off x="1828371" y="852268"/>
          <a:ext cx="554252" cy="38994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US" sz="1100" kern="1200"/>
        </a:p>
      </dsp:txBody>
      <dsp:txXfrm>
        <a:off x="1828371" y="930183"/>
        <a:ext cx="437268" cy="233968"/>
      </dsp:txXfrm>
    </dsp:sp>
    <dsp:sp modelId="{E7DAA7BA-DCAD-4223-B2E1-1F965A0DFB12}">
      <dsp:nvSpPr>
        <dsp:cNvPr id="0" name=""/>
        <dsp:cNvSpPr/>
      </dsp:nvSpPr>
      <dsp:spPr>
        <a:xfrm>
          <a:off x="2612690" y="775670"/>
          <a:ext cx="1566231" cy="819631"/>
        </a:xfrm>
        <a:prstGeom prst="roundRect">
          <a:avLst>
            <a:gd name="adj" fmla="val 10000"/>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68580" numCol="1" spcCol="1270" anchor="t" anchorCtr="0">
          <a:noAutofit/>
        </a:bodyPr>
        <a:lstStyle/>
        <a:p>
          <a:pPr marL="0" lvl="0" indent="0" algn="l" defTabSz="800100">
            <a:lnSpc>
              <a:spcPct val="90000"/>
            </a:lnSpc>
            <a:spcBef>
              <a:spcPct val="0"/>
            </a:spcBef>
            <a:spcAft>
              <a:spcPct val="35000"/>
            </a:spcAft>
            <a:buNone/>
          </a:pPr>
          <a:r>
            <a:rPr lang="en-US" sz="1800" kern="1200" dirty="0">
              <a:latin typeface="Quicksand" panose="020B0604020202020204" charset="0"/>
            </a:rPr>
            <a:t>Brainstorm Options</a:t>
          </a:r>
        </a:p>
      </dsp:txBody>
      <dsp:txXfrm>
        <a:off x="2612690" y="775670"/>
        <a:ext cx="1566231" cy="546420"/>
      </dsp:txXfrm>
    </dsp:sp>
    <dsp:sp modelId="{3DEC89FD-6ACD-4B53-8142-0C7DF9605224}">
      <dsp:nvSpPr>
        <dsp:cNvPr id="0" name=""/>
        <dsp:cNvSpPr/>
      </dsp:nvSpPr>
      <dsp:spPr>
        <a:xfrm>
          <a:off x="3018053" y="1409654"/>
          <a:ext cx="1981423" cy="2570400"/>
        </a:xfrm>
        <a:prstGeom prst="roundRect">
          <a:avLst>
            <a:gd name="adj" fmla="val 10000"/>
          </a:avLst>
        </a:prstGeom>
        <a:solidFill>
          <a:schemeClr val="accent1">
            <a:tint val="40000"/>
            <a:hueOff val="0"/>
            <a:satOff val="0"/>
            <a:lum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99568" rIns="99568" bIns="99568" numCol="1" spcCol="1270" anchor="t" anchorCtr="0">
          <a:noAutofit/>
        </a:bodyPr>
        <a:lstStyle/>
        <a:p>
          <a:pPr marL="114300" lvl="1" indent="-114300" algn="l" defTabSz="622300">
            <a:lnSpc>
              <a:spcPct val="90000"/>
            </a:lnSpc>
            <a:spcBef>
              <a:spcPct val="0"/>
            </a:spcBef>
            <a:spcAft>
              <a:spcPct val="15000"/>
            </a:spcAft>
            <a:buNone/>
          </a:pPr>
          <a:r>
            <a:rPr lang="en-US" sz="1400" kern="1200">
              <a:latin typeface="Quicksand" panose="020B0604020202020204" charset="0"/>
            </a:rPr>
            <a:t>What are your </a:t>
          </a:r>
          <a:r>
            <a:rPr lang="en-US" sz="1400" b="1" kern="1200">
              <a:latin typeface="Quicksand" panose="020B0604020202020204" charset="0"/>
            </a:rPr>
            <a:t>alternatives</a:t>
          </a:r>
          <a:r>
            <a:rPr lang="en-US" sz="1400" kern="1200">
              <a:latin typeface="Quicksand" panose="020B0604020202020204" charset="0"/>
            </a:rPr>
            <a:t>?</a:t>
          </a:r>
          <a:endParaRPr lang="en-US" sz="1400" kern="1200" dirty="0">
            <a:latin typeface="Quicksand" panose="020B0604020202020204" charset="0"/>
          </a:endParaRPr>
        </a:p>
        <a:p>
          <a:pPr marL="114300" lvl="1" indent="-114300" algn="l" defTabSz="622300">
            <a:lnSpc>
              <a:spcPct val="90000"/>
            </a:lnSpc>
            <a:spcBef>
              <a:spcPct val="0"/>
            </a:spcBef>
            <a:spcAft>
              <a:spcPct val="15000"/>
            </a:spcAft>
            <a:buNone/>
          </a:pPr>
          <a:endParaRPr lang="en-US" sz="1400" kern="1200" dirty="0">
            <a:latin typeface="Quicksand" panose="020B0604020202020204" charset="0"/>
          </a:endParaRPr>
        </a:p>
        <a:p>
          <a:pPr marL="114300" lvl="1" indent="-114300" algn="l" defTabSz="622300">
            <a:lnSpc>
              <a:spcPct val="90000"/>
            </a:lnSpc>
            <a:spcBef>
              <a:spcPct val="0"/>
            </a:spcBef>
            <a:spcAft>
              <a:spcPct val="15000"/>
            </a:spcAft>
            <a:buNone/>
          </a:pPr>
          <a:endParaRPr lang="en-US" sz="1400" kern="1200" dirty="0">
            <a:latin typeface="Quicksand" panose="020B0604020202020204" charset="0"/>
          </a:endParaRPr>
        </a:p>
        <a:p>
          <a:pPr marL="114300" lvl="1" indent="-114300" algn="ctr" defTabSz="622300">
            <a:lnSpc>
              <a:spcPct val="90000"/>
            </a:lnSpc>
            <a:spcBef>
              <a:spcPct val="0"/>
            </a:spcBef>
            <a:spcAft>
              <a:spcPct val="15000"/>
            </a:spcAft>
            <a:buNone/>
          </a:pPr>
          <a:r>
            <a:rPr lang="en-US" sz="1400" kern="1200" dirty="0">
              <a:latin typeface="Quicksand" panose="020B0604020202020204" charset="0"/>
            </a:rPr>
            <a:t>What are</a:t>
          </a:r>
        </a:p>
        <a:p>
          <a:pPr marL="114300" lvl="1" indent="-114300" algn="ctr" defTabSz="622300">
            <a:lnSpc>
              <a:spcPct val="90000"/>
            </a:lnSpc>
            <a:spcBef>
              <a:spcPct val="0"/>
            </a:spcBef>
            <a:spcAft>
              <a:spcPct val="15000"/>
            </a:spcAft>
            <a:buNone/>
          </a:pPr>
          <a:r>
            <a:rPr lang="en-US" sz="1400" b="1" kern="1200">
              <a:latin typeface="Quicksand" panose="020B0604020202020204" charset="0"/>
            </a:rPr>
            <a:t>deal breakers</a:t>
          </a:r>
          <a:endParaRPr lang="en-US" sz="1400" kern="1200" dirty="0">
            <a:latin typeface="Quicksand" panose="020B0604020202020204" charset="0"/>
          </a:endParaRPr>
        </a:p>
        <a:p>
          <a:pPr marL="114300" lvl="1" indent="-114300" algn="ctr" defTabSz="622300">
            <a:lnSpc>
              <a:spcPct val="90000"/>
            </a:lnSpc>
            <a:spcBef>
              <a:spcPct val="0"/>
            </a:spcBef>
            <a:spcAft>
              <a:spcPct val="15000"/>
            </a:spcAft>
            <a:buNone/>
          </a:pPr>
          <a:r>
            <a:rPr lang="en-US" sz="1400" kern="1200" dirty="0">
              <a:latin typeface="Quicksand" panose="020B0604020202020204" charset="0"/>
            </a:rPr>
            <a:t>vs</a:t>
          </a:r>
        </a:p>
        <a:p>
          <a:pPr marL="114300" lvl="1" indent="-114300" algn="ctr" defTabSz="622300">
            <a:lnSpc>
              <a:spcPct val="90000"/>
            </a:lnSpc>
            <a:spcBef>
              <a:spcPct val="0"/>
            </a:spcBef>
            <a:spcAft>
              <a:spcPct val="15000"/>
            </a:spcAft>
            <a:buNone/>
          </a:pPr>
          <a:r>
            <a:rPr lang="en-US" sz="1400" b="1" kern="1200">
              <a:latin typeface="Quicksand" panose="020B0604020202020204" charset="0"/>
            </a:rPr>
            <a:t>deal makers</a:t>
          </a:r>
          <a:r>
            <a:rPr lang="en-US" sz="1400" kern="1200">
              <a:latin typeface="Quicksand" panose="020B0604020202020204" charset="0"/>
            </a:rPr>
            <a:t>?</a:t>
          </a:r>
          <a:endParaRPr lang="en-US" sz="1400" kern="1200" dirty="0">
            <a:latin typeface="Quicksand" panose="020B0604020202020204" charset="0"/>
          </a:endParaRPr>
        </a:p>
      </dsp:txBody>
      <dsp:txXfrm>
        <a:off x="3076087" y="1467688"/>
        <a:ext cx="1865355" cy="2454332"/>
      </dsp:txXfrm>
    </dsp:sp>
    <dsp:sp modelId="{19CA9031-C3D8-45A7-8383-609988EC8F0B}">
      <dsp:nvSpPr>
        <dsp:cNvPr id="0" name=""/>
        <dsp:cNvSpPr/>
      </dsp:nvSpPr>
      <dsp:spPr>
        <a:xfrm rot="927">
          <a:off x="4472515" y="854281"/>
          <a:ext cx="622419" cy="38994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US" sz="1100" kern="1200"/>
        </a:p>
      </dsp:txBody>
      <dsp:txXfrm>
        <a:off x="4472515" y="932254"/>
        <a:ext cx="505435" cy="233968"/>
      </dsp:txXfrm>
    </dsp:sp>
    <dsp:sp modelId="{3C7C0E47-CEAE-4FDA-A599-EEB84E92B9C4}">
      <dsp:nvSpPr>
        <dsp:cNvPr id="0" name=""/>
        <dsp:cNvSpPr/>
      </dsp:nvSpPr>
      <dsp:spPr>
        <a:xfrm>
          <a:off x="5353298" y="783626"/>
          <a:ext cx="1772817" cy="798063"/>
        </a:xfrm>
        <a:prstGeom prst="roundRect">
          <a:avLst>
            <a:gd name="adj" fmla="val 10000"/>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68580" numCol="1" spcCol="1270" anchor="t" anchorCtr="0">
          <a:noAutofit/>
        </a:bodyPr>
        <a:lstStyle/>
        <a:p>
          <a:pPr marL="0" lvl="0" indent="0" algn="l" defTabSz="800100">
            <a:lnSpc>
              <a:spcPct val="90000"/>
            </a:lnSpc>
            <a:spcBef>
              <a:spcPct val="0"/>
            </a:spcBef>
            <a:spcAft>
              <a:spcPct val="35000"/>
            </a:spcAft>
            <a:buNone/>
          </a:pPr>
          <a:r>
            <a:rPr lang="en-US" sz="1800" kern="1200" dirty="0">
              <a:latin typeface="Quicksand" panose="020B0604020202020204" charset="0"/>
            </a:rPr>
            <a:t>Plan Opening Move</a:t>
          </a:r>
        </a:p>
      </dsp:txBody>
      <dsp:txXfrm>
        <a:off x="5353298" y="783626"/>
        <a:ext cx="1772817" cy="532042"/>
      </dsp:txXfrm>
    </dsp:sp>
    <dsp:sp modelId="{96FBE13C-A270-4705-8D58-BD994491D351}">
      <dsp:nvSpPr>
        <dsp:cNvPr id="0" name=""/>
        <dsp:cNvSpPr/>
      </dsp:nvSpPr>
      <dsp:spPr>
        <a:xfrm>
          <a:off x="5580306" y="1420584"/>
          <a:ext cx="1793240" cy="2570400"/>
        </a:xfrm>
        <a:prstGeom prst="roundRect">
          <a:avLst>
            <a:gd name="adj" fmla="val 10000"/>
          </a:avLst>
        </a:prstGeom>
        <a:solidFill>
          <a:schemeClr val="accent1">
            <a:tint val="40000"/>
            <a:hueOff val="0"/>
            <a:satOff val="0"/>
            <a:lum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99568" rIns="99568" bIns="99568" numCol="1" spcCol="1270" anchor="t" anchorCtr="0">
          <a:noAutofit/>
        </a:bodyPr>
        <a:lstStyle/>
        <a:p>
          <a:pPr marL="114300" lvl="1" indent="-114300" algn="l" defTabSz="622300">
            <a:lnSpc>
              <a:spcPct val="90000"/>
            </a:lnSpc>
            <a:spcBef>
              <a:spcPct val="0"/>
            </a:spcBef>
            <a:spcAft>
              <a:spcPct val="15000"/>
            </a:spcAft>
            <a:buNone/>
          </a:pPr>
          <a:r>
            <a:rPr lang="en-US" sz="1400" kern="1200">
              <a:latin typeface="Quicksand" panose="020B0604020202020204" charset="0"/>
            </a:rPr>
            <a:t>Helps </a:t>
          </a:r>
          <a:r>
            <a:rPr lang="en-US" sz="1400" b="1" kern="1200">
              <a:latin typeface="Quicksand" panose="020B0604020202020204" charset="0"/>
            </a:rPr>
            <a:t>anchor </a:t>
          </a:r>
          <a:r>
            <a:rPr lang="en-US" sz="1400" kern="1200">
              <a:latin typeface="Quicksand" panose="020B0604020202020204" charset="0"/>
            </a:rPr>
            <a:t>your negotiation.</a:t>
          </a:r>
          <a:endParaRPr lang="en-US" sz="1400" kern="1200" dirty="0">
            <a:latin typeface="Quicksand" panose="020B0604020202020204" charset="0"/>
          </a:endParaRPr>
        </a:p>
        <a:p>
          <a:pPr marL="114300" lvl="1" indent="-114300" algn="l" defTabSz="622300">
            <a:lnSpc>
              <a:spcPct val="90000"/>
            </a:lnSpc>
            <a:spcBef>
              <a:spcPct val="0"/>
            </a:spcBef>
            <a:spcAft>
              <a:spcPct val="15000"/>
            </a:spcAft>
            <a:buNone/>
          </a:pPr>
          <a:endParaRPr lang="en-US" sz="1400" kern="1200" dirty="0">
            <a:latin typeface="Quicksand" panose="020B0604020202020204" charset="0"/>
          </a:endParaRPr>
        </a:p>
        <a:p>
          <a:pPr marL="114300" lvl="1" indent="-114300" algn="l" defTabSz="622300">
            <a:lnSpc>
              <a:spcPct val="90000"/>
            </a:lnSpc>
            <a:spcBef>
              <a:spcPct val="0"/>
            </a:spcBef>
            <a:spcAft>
              <a:spcPct val="15000"/>
            </a:spcAft>
            <a:buNone/>
          </a:pPr>
          <a:endParaRPr lang="en-US" sz="1400" kern="1200" dirty="0">
            <a:latin typeface="Quicksand" panose="020B0604020202020204" charset="0"/>
          </a:endParaRPr>
        </a:p>
        <a:p>
          <a:pPr marL="114300" lvl="1" indent="-114300" algn="ctr" defTabSz="622300">
            <a:lnSpc>
              <a:spcPct val="90000"/>
            </a:lnSpc>
            <a:spcBef>
              <a:spcPct val="0"/>
            </a:spcBef>
            <a:spcAft>
              <a:spcPct val="15000"/>
            </a:spcAft>
            <a:buNone/>
          </a:pPr>
          <a:r>
            <a:rPr lang="en-US" sz="1400" i="1" kern="1200" dirty="0">
              <a:latin typeface="Quicksand" panose="020B0604020202020204" charset="0"/>
            </a:rPr>
            <a:t>Represents </a:t>
          </a:r>
          <a:r>
            <a:rPr lang="en-US" sz="1400" b="1" i="1" kern="1200" dirty="0">
              <a:latin typeface="Quicksand" panose="020B0604020202020204" charset="0"/>
            </a:rPr>
            <a:t>ideal </a:t>
          </a:r>
          <a:r>
            <a:rPr lang="en-US" sz="1400" i="1" kern="1200" dirty="0">
              <a:latin typeface="Quicksand" panose="020B0604020202020204" charset="0"/>
            </a:rPr>
            <a:t>situation.</a:t>
          </a:r>
        </a:p>
      </dsp:txBody>
      <dsp:txXfrm>
        <a:off x="5632828" y="1473106"/>
        <a:ext cx="1688196" cy="2465356"/>
      </dsp:txXfrm>
    </dsp:sp>
  </dsp:spTree>
</dsp:drawing>
</file>

<file path=ppt/diagrams/layout1.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701040" y="4415790"/>
            <a:ext cx="5608320" cy="4183380"/>
          </a:xfrm>
          <a:prstGeom prst="rect">
            <a:avLst/>
          </a:prstGeom>
          <a:noFill/>
          <a:ln>
            <a:noFill/>
          </a:ln>
        </p:spPr>
        <p:txBody>
          <a:bodyPr spcFirstLastPara="1" wrap="square" lIns="93162" tIns="93162" rIns="93162" bIns="93162"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Google Shape;68;g35f391192_00: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 name="Google Shape;69;g35f391192_00: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The Structure of Negotiation: Setting Up the Board. This presentation will walk through the basic stages of negotiations. It is the final video in the Introduction to Negotiations lesson in the Foundations module. </a:t>
            </a: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g35f391192_045: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4" name="Google Shape;134;g35f391192_045: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When I say game, I’m speaking of chess! You want to understand your opponent, their potential moves and counter moves. This requires careful planning and to plan you need to know how the game operates.</a:t>
            </a:r>
          </a:p>
          <a:p>
            <a:pPr marL="0" indent="0">
              <a:buNone/>
            </a:pPr>
            <a:endParaRPr lang="en-US" dirty="0"/>
          </a:p>
          <a:p>
            <a:pPr marL="0" indent="0">
              <a:buNone/>
            </a:pPr>
            <a:r>
              <a:rPr lang="en-US" dirty="0"/>
              <a:t>There are three phases. </a:t>
            </a:r>
          </a:p>
          <a:p>
            <a:pPr marL="0" indent="0">
              <a:buNone/>
            </a:pPr>
            <a:endParaRPr lang="en-US" dirty="0"/>
          </a:p>
          <a:p>
            <a:pPr marL="0" indent="0">
              <a:buNone/>
            </a:pPr>
            <a:r>
              <a:rPr lang="en-US" dirty="0"/>
              <a:t>Phase 1 is the Pre-Game aka preparatory phase, and this is where most of your work will occur particularly in traditional resource licensing. This is where you initiate and establish relationships with your vendors. This is also the phase where you will do research, analyze your position, and plan your initial strategies for your negotiations. The next lesson in this Module be focused on negotiation planning.</a:t>
            </a:r>
          </a:p>
          <a:p>
            <a:pPr marL="0" indent="0">
              <a:buNone/>
            </a:pPr>
            <a:endParaRPr lang="en-US" dirty="0"/>
          </a:p>
          <a:p>
            <a:pPr marL="0" indent="0">
              <a:buNone/>
            </a:pPr>
            <a:r>
              <a:rPr lang="en-US" dirty="0"/>
              <a:t>Phase 2 is the Game. The negotiation itself. You execute your planned options and strategies you developed in the pre-game. Be prepared that if you are ever negotiating a complex deal such as a transformative agreement you may need to occasional update your pre-game work during the game </a:t>
            </a:r>
            <a:r>
              <a:rPr lang="en-US" b="0" u="none" strike="noStrike" dirty="0"/>
              <a:t>with</a:t>
            </a:r>
            <a:r>
              <a:rPr lang="en-US" b="0" u="none" dirty="0"/>
              <a:t> information you </a:t>
            </a:r>
            <a:r>
              <a:rPr lang="en-US" b="0" u="none" strike="noStrike" dirty="0"/>
              <a:t>learn during negotiations</a:t>
            </a:r>
            <a:r>
              <a:rPr lang="en-US" dirty="0"/>
              <a:t>. One way to think of the game, the negotiation itself, is that it’s like a reference interview. Your goal is to uncover missing information so you can figure out your best options, which is like the work library professionals do when trying to understand a patron’s real information need as opposed to what they asked for.</a:t>
            </a:r>
          </a:p>
          <a:p>
            <a:pPr marL="0" indent="0">
              <a:buNone/>
            </a:pPr>
            <a:endParaRPr lang="en-US" dirty="0"/>
          </a:p>
          <a:p>
            <a:pPr marL="0" indent="0">
              <a:buNone/>
            </a:pPr>
            <a:r>
              <a:rPr lang="en-US" dirty="0"/>
              <a:t>Phase 3 is the final phase of the negotiation is to follow up on your agreement and maintain your relationships, fostering trust. This includes the execution of the deal, getting signatures, payments, getting resources set up by technical services.</a:t>
            </a:r>
            <a:endParaRPr dirty="0"/>
          </a:p>
        </p:txBody>
      </p:sp>
    </p:spTree>
    <p:extLst>
      <p:ext uri="{BB962C8B-B14F-4D97-AF65-F5344CB8AC3E}">
        <p14:creationId xmlns:p14="http://schemas.microsoft.com/office/powerpoint/2010/main" val="12581886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g35f391192_07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7" name="Google Shape;157;g35f391192_07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I’m sure some of you are thinking – this sounds like a lot of work. It can be especially if it is strategic to spend your energy renegotiating your agreement. You will have to decide how much time and effort you need to put into any given negotiation. Sometimes you have little time to prepare. If that is the case here is a framework that Leigh Thompson (2013) provides in her book </a:t>
            </a:r>
            <a:r>
              <a:rPr lang="en-US" i="1" dirty="0"/>
              <a:t>The Truth About Negotiations</a:t>
            </a:r>
            <a:r>
              <a:rPr lang="en-US" dirty="0"/>
              <a:t>: </a:t>
            </a:r>
          </a:p>
          <a:p>
            <a:pPr marL="228600" lvl="0" indent="-228600" algn="l" rtl="0">
              <a:spcBef>
                <a:spcPts val="0"/>
              </a:spcBef>
              <a:spcAft>
                <a:spcPts val="0"/>
              </a:spcAft>
              <a:buFont typeface="+mj-lt"/>
              <a:buAutoNum type="arabicPeriod"/>
            </a:pPr>
            <a:r>
              <a:rPr lang="en-US" dirty="0"/>
              <a:t>First identify your goals which should reflect your interests. Outline why these are important to you. Understanding why may help you create solutions during negotiations.</a:t>
            </a:r>
          </a:p>
          <a:p>
            <a:pPr marL="228600" lvl="0" indent="-228600" algn="l" rtl="0">
              <a:spcBef>
                <a:spcPts val="0"/>
              </a:spcBef>
              <a:spcAft>
                <a:spcPts val="0"/>
              </a:spcAft>
              <a:buAutoNum type="arabicPeriod"/>
            </a:pPr>
            <a:r>
              <a:rPr lang="en-US" dirty="0"/>
              <a:t>Brainstorm your alternatives and determine your BATNA (Best Alternative to Negotiated Agreement). Are there any deal breakers or deal makers? You will learn more about BATNA in the next lesson on Negotiation Planning.</a:t>
            </a:r>
          </a:p>
          <a:p>
            <a:pPr marL="228600" lvl="0" indent="-228600" algn="l" rtl="0">
              <a:spcBef>
                <a:spcPts val="0"/>
              </a:spcBef>
              <a:spcAft>
                <a:spcPts val="0"/>
              </a:spcAft>
              <a:buAutoNum type="arabicPeriod"/>
            </a:pPr>
            <a:r>
              <a:rPr lang="en-US" dirty="0"/>
              <a:t>Plan your opening move. Opening moves anchor your negotiations and represents your ideal situation where you get everything your want. What I mean by anchoring is that if you are able to make the opening offer, you can anchor the starting point of the negotiation lower, and the outcome often results in </a:t>
            </a:r>
            <a:r>
              <a:rPr lang="en-US" b="0" u="none" dirty="0"/>
              <a:t>lower pricing</a:t>
            </a:r>
            <a:r>
              <a:rPr lang="en-US" dirty="0"/>
              <a:t>. Often library vendors provide the opening offer, and they tend to anchor high, pushing pricing higher.</a:t>
            </a:r>
          </a:p>
          <a:p>
            <a:pPr marL="0" lvl="0" indent="0" algn="l" rtl="0">
              <a:spcBef>
                <a:spcPts val="0"/>
              </a:spcBef>
              <a:spcAft>
                <a:spcPts val="0"/>
              </a:spcAft>
              <a:buNone/>
            </a:pPr>
            <a:endParaRPr lang="en-US" dirty="0"/>
          </a:p>
        </p:txBody>
      </p:sp>
    </p:spTree>
    <p:extLst>
      <p:ext uri="{BB962C8B-B14F-4D97-AF65-F5344CB8AC3E}">
        <p14:creationId xmlns:p14="http://schemas.microsoft.com/office/powerpoint/2010/main" val="905034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8"/>
        <p:cNvGrpSpPr/>
        <p:nvPr/>
      </p:nvGrpSpPr>
      <p:grpSpPr>
        <a:xfrm>
          <a:off x="0" y="0"/>
          <a:ext cx="0" cy="0"/>
          <a:chOff x="0" y="0"/>
          <a:chExt cx="0" cy="0"/>
        </a:xfrm>
      </p:grpSpPr>
      <p:sp>
        <p:nvSpPr>
          <p:cNvPr id="319" name="Google Shape;319;g35ed75ccf_0134: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0" name="Google Shape;320;g35ed75ccf_0134: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1319175" y="2233519"/>
            <a:ext cx="6680400" cy="1159800"/>
          </a:xfrm>
          <a:prstGeom prst="rect">
            <a:avLst/>
          </a:prstGeom>
        </p:spPr>
        <p:txBody>
          <a:bodyPr spcFirstLastPara="1" wrap="square" lIns="91425" tIns="91425" rIns="91425" bIns="91425" anchor="t" anchorCtr="0">
            <a:noAutofit/>
          </a:bodyPr>
          <a:lstStyle>
            <a:lvl1pPr lvl="0">
              <a:spcBef>
                <a:spcPts val="0"/>
              </a:spcBef>
              <a:spcAft>
                <a:spcPts val="0"/>
              </a:spcAft>
              <a:buSzPts val="5000"/>
              <a:buNone/>
              <a:defRPr sz="5000"/>
            </a:lvl1pPr>
            <a:lvl2pPr lvl="1">
              <a:spcBef>
                <a:spcPts val="0"/>
              </a:spcBef>
              <a:spcAft>
                <a:spcPts val="0"/>
              </a:spcAft>
              <a:buSzPts val="5000"/>
              <a:buNone/>
              <a:defRPr sz="5000"/>
            </a:lvl2pPr>
            <a:lvl3pPr lvl="2">
              <a:spcBef>
                <a:spcPts val="0"/>
              </a:spcBef>
              <a:spcAft>
                <a:spcPts val="0"/>
              </a:spcAft>
              <a:buSzPts val="5000"/>
              <a:buNone/>
              <a:defRPr sz="5000"/>
            </a:lvl3pPr>
            <a:lvl4pPr lvl="3">
              <a:spcBef>
                <a:spcPts val="0"/>
              </a:spcBef>
              <a:spcAft>
                <a:spcPts val="0"/>
              </a:spcAft>
              <a:buSzPts val="5000"/>
              <a:buNone/>
              <a:defRPr sz="5000"/>
            </a:lvl4pPr>
            <a:lvl5pPr lvl="4">
              <a:spcBef>
                <a:spcPts val="0"/>
              </a:spcBef>
              <a:spcAft>
                <a:spcPts val="0"/>
              </a:spcAft>
              <a:buSzPts val="5000"/>
              <a:buNone/>
              <a:defRPr sz="5000"/>
            </a:lvl5pPr>
            <a:lvl6pPr lvl="5">
              <a:spcBef>
                <a:spcPts val="0"/>
              </a:spcBef>
              <a:spcAft>
                <a:spcPts val="0"/>
              </a:spcAft>
              <a:buSzPts val="5000"/>
              <a:buNone/>
              <a:defRPr sz="5000"/>
            </a:lvl6pPr>
            <a:lvl7pPr lvl="6">
              <a:spcBef>
                <a:spcPts val="0"/>
              </a:spcBef>
              <a:spcAft>
                <a:spcPts val="0"/>
              </a:spcAft>
              <a:buSzPts val="5000"/>
              <a:buNone/>
              <a:defRPr sz="5000"/>
            </a:lvl7pPr>
            <a:lvl8pPr lvl="7">
              <a:spcBef>
                <a:spcPts val="0"/>
              </a:spcBef>
              <a:spcAft>
                <a:spcPts val="0"/>
              </a:spcAft>
              <a:buSzPts val="5000"/>
              <a:buNone/>
              <a:defRPr sz="5000"/>
            </a:lvl8pPr>
            <a:lvl9pPr lvl="8">
              <a:spcBef>
                <a:spcPts val="0"/>
              </a:spcBef>
              <a:spcAft>
                <a:spcPts val="0"/>
              </a:spcAft>
              <a:buSzPts val="5000"/>
              <a:buNone/>
              <a:defRPr sz="5000"/>
            </a:lvl9pPr>
          </a:lstStyle>
          <a:p>
            <a:endParaRPr/>
          </a:p>
        </p:txBody>
      </p:sp>
      <p:cxnSp>
        <p:nvCxnSpPr>
          <p:cNvPr id="11" name="Google Shape;11;p2"/>
          <p:cNvCxnSpPr>
            <a:stCxn id="12" idx="4"/>
          </p:cNvCxnSpPr>
          <p:nvPr/>
        </p:nvCxnSpPr>
        <p:spPr>
          <a:xfrm>
            <a:off x="939750" y="2832475"/>
            <a:ext cx="0" cy="2310900"/>
          </a:xfrm>
          <a:prstGeom prst="straightConnector1">
            <a:avLst/>
          </a:prstGeom>
          <a:noFill/>
          <a:ln w="9525" cap="flat" cmpd="sng">
            <a:solidFill>
              <a:srgbClr val="999FA9"/>
            </a:solidFill>
            <a:prstDash val="solid"/>
            <a:round/>
            <a:headEnd type="none" w="med" len="med"/>
            <a:tailEnd type="none" w="med" len="med"/>
          </a:ln>
        </p:spPr>
      </p:cxnSp>
      <p:sp>
        <p:nvSpPr>
          <p:cNvPr id="12" name="Google Shape;12;p2"/>
          <p:cNvSpPr/>
          <p:nvPr/>
        </p:nvSpPr>
        <p:spPr>
          <a:xfrm>
            <a:off x="845250" y="2643475"/>
            <a:ext cx="189000" cy="189000"/>
          </a:xfrm>
          <a:prstGeom prst="ellipse">
            <a:avLst/>
          </a:prstGeom>
          <a:solidFill>
            <a:srgbClr val="39C0BA"/>
          </a:solidFill>
          <a:ln w="28575" cap="flat" cmpd="sng">
            <a:solidFill>
              <a:srgbClr val="2E303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 1 column" type="tx">
  <p:cSld name="TITLE_AND_BODY">
    <p:spTree>
      <p:nvGrpSpPr>
        <p:cNvPr id="1" name="Shape 25"/>
        <p:cNvGrpSpPr/>
        <p:nvPr/>
      </p:nvGrpSpPr>
      <p:grpSpPr>
        <a:xfrm>
          <a:off x="0" y="0"/>
          <a:ext cx="0" cy="0"/>
          <a:chOff x="0" y="0"/>
          <a:chExt cx="0" cy="0"/>
        </a:xfrm>
      </p:grpSpPr>
      <p:sp>
        <p:nvSpPr>
          <p:cNvPr id="26" name="Google Shape;26;p5"/>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lvl1pPr lvl="0"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1pPr>
            <a:lvl2pPr lvl="1"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2pPr>
            <a:lvl3pPr lvl="2"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3pPr>
            <a:lvl4pPr lvl="3"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4pPr>
            <a:lvl5pPr lvl="4"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5pPr>
            <a:lvl6pPr lvl="5"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6pPr>
            <a:lvl7pPr lvl="6"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7pPr>
            <a:lvl8pPr lvl="7"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8pPr>
            <a:lvl9pPr lvl="8"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9pPr>
          </a:lstStyle>
          <a:p>
            <a:endParaRPr/>
          </a:p>
        </p:txBody>
      </p:sp>
      <p:sp>
        <p:nvSpPr>
          <p:cNvPr id="27" name="Google Shape;27;p5"/>
          <p:cNvSpPr txBox="1">
            <a:spLocks noGrp="1"/>
          </p:cNvSpPr>
          <p:nvPr>
            <p:ph type="body" idx="1"/>
          </p:nvPr>
        </p:nvSpPr>
        <p:spPr>
          <a:xfrm>
            <a:off x="1165498" y="1086799"/>
            <a:ext cx="6858000" cy="3725700"/>
          </a:xfrm>
          <a:prstGeom prst="rect">
            <a:avLst/>
          </a:prstGeom>
        </p:spPr>
        <p:txBody>
          <a:bodyPr spcFirstLastPara="1" wrap="square" lIns="91425" tIns="91425" rIns="91425" bIns="91425" anchor="t" anchorCtr="0">
            <a:noAutofit/>
          </a:bodyPr>
          <a:lstStyle>
            <a:lvl1pPr marL="457200" lvl="0" indent="-419100" rtl="0">
              <a:spcBef>
                <a:spcPts val="600"/>
              </a:spcBef>
              <a:spcAft>
                <a:spcPts val="0"/>
              </a:spcAft>
              <a:buClr>
                <a:srgbClr val="F3F3F3"/>
              </a:buClr>
              <a:buSzPts val="3000"/>
              <a:buFont typeface="Quicksand"/>
              <a:buChar char="◦"/>
              <a:defRPr sz="3000">
                <a:solidFill>
                  <a:srgbClr val="F3F3F3"/>
                </a:solidFill>
                <a:latin typeface="Quicksand"/>
                <a:ea typeface="Quicksand"/>
                <a:cs typeface="Quicksand"/>
                <a:sym typeface="Quicksand"/>
              </a:defRPr>
            </a:lvl1pPr>
            <a:lvl2pPr marL="914400" lvl="1" indent="-381000" rtl="0">
              <a:spcBef>
                <a:spcPts val="0"/>
              </a:spcBef>
              <a:spcAft>
                <a:spcPts val="0"/>
              </a:spcAft>
              <a:buClr>
                <a:srgbClr val="F3F3F3"/>
              </a:buClr>
              <a:buSzPts val="2400"/>
              <a:buFont typeface="Quicksand"/>
              <a:buChar char="▫"/>
              <a:defRPr sz="2400">
                <a:solidFill>
                  <a:srgbClr val="F3F3F3"/>
                </a:solidFill>
                <a:latin typeface="Quicksand"/>
                <a:ea typeface="Quicksand"/>
                <a:cs typeface="Quicksand"/>
                <a:sym typeface="Quicksand"/>
              </a:defRPr>
            </a:lvl2pPr>
            <a:lvl3pPr marL="1371600" lvl="2" indent="-381000" rtl="0">
              <a:spcBef>
                <a:spcPts val="0"/>
              </a:spcBef>
              <a:spcAft>
                <a:spcPts val="0"/>
              </a:spcAft>
              <a:buClr>
                <a:srgbClr val="F3F3F3"/>
              </a:buClr>
              <a:buSzPts val="2400"/>
              <a:buFont typeface="Quicksand"/>
              <a:buChar char="■"/>
              <a:defRPr sz="2400">
                <a:solidFill>
                  <a:srgbClr val="F3F3F3"/>
                </a:solidFill>
                <a:latin typeface="Quicksand"/>
                <a:ea typeface="Quicksand"/>
                <a:cs typeface="Quicksand"/>
                <a:sym typeface="Quicksand"/>
              </a:defRPr>
            </a:lvl3pPr>
            <a:lvl4pPr marL="1828800" lvl="3" indent="-3429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4pPr>
            <a:lvl5pPr marL="2286000" lvl="4" indent="-3429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5pPr>
            <a:lvl6pPr marL="2743200" lvl="5" indent="-3429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6pPr>
            <a:lvl7pPr marL="3200400" lvl="6" indent="-3429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7pPr>
            <a:lvl8pPr marL="3657600" lvl="7" indent="-3429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8pPr>
            <a:lvl9pPr marL="4114800" lvl="8" indent="-3429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9pPr>
          </a:lstStyle>
          <a:p>
            <a:endParaRPr/>
          </a:p>
        </p:txBody>
      </p:sp>
      <p:sp>
        <p:nvSpPr>
          <p:cNvPr id="28" name="Google Shape;28;p5"/>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cxnSp>
        <p:nvCxnSpPr>
          <p:cNvPr id="29" name="Google Shape;29;p5"/>
          <p:cNvCxnSpPr/>
          <p:nvPr/>
        </p:nvCxnSpPr>
        <p:spPr>
          <a:xfrm>
            <a:off x="945638" y="0"/>
            <a:ext cx="0" cy="5143500"/>
          </a:xfrm>
          <a:prstGeom prst="straightConnector1">
            <a:avLst/>
          </a:prstGeom>
          <a:noFill/>
          <a:ln w="9525" cap="flat" cmpd="sng">
            <a:solidFill>
              <a:srgbClr val="999FA9"/>
            </a:solidFill>
            <a:prstDash val="solid"/>
            <a:round/>
            <a:headEnd type="none" w="med" len="med"/>
            <a:tailEnd type="none" w="med" len="med"/>
          </a:ln>
        </p:spPr>
      </p:cxnSp>
      <p:sp>
        <p:nvSpPr>
          <p:cNvPr id="30" name="Google Shape;30;p5"/>
          <p:cNvSpPr/>
          <p:nvPr/>
        </p:nvSpPr>
        <p:spPr>
          <a:xfrm>
            <a:off x="874396" y="605794"/>
            <a:ext cx="142500" cy="142500"/>
          </a:xfrm>
          <a:prstGeom prst="ellipse">
            <a:avLst/>
          </a:prstGeom>
          <a:solidFill>
            <a:srgbClr val="39C0BA"/>
          </a:solidFill>
          <a:ln w="28575" cap="flat" cmpd="sng">
            <a:solidFill>
              <a:srgbClr val="2E303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5"/>
          <p:cNvSpPr/>
          <p:nvPr/>
        </p:nvSpPr>
        <p:spPr>
          <a:xfrm>
            <a:off x="844675" y="1400721"/>
            <a:ext cx="201900" cy="201900"/>
          </a:xfrm>
          <a:prstGeom prst="ellipse">
            <a:avLst/>
          </a:prstGeom>
          <a:solidFill>
            <a:srgbClr val="2E3037"/>
          </a:solidFill>
          <a:ln w="9525" cap="flat" cmpd="sng">
            <a:solidFill>
              <a:srgbClr val="999FA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 3 columns">
  <p:cSld name="TITLE_AND_TWO_COLUMNS_1">
    <p:spTree>
      <p:nvGrpSpPr>
        <p:cNvPr id="1" name="Shape 40"/>
        <p:cNvGrpSpPr/>
        <p:nvPr/>
      </p:nvGrpSpPr>
      <p:grpSpPr>
        <a:xfrm>
          <a:off x="0" y="0"/>
          <a:ext cx="0" cy="0"/>
          <a:chOff x="0" y="0"/>
          <a:chExt cx="0" cy="0"/>
        </a:xfrm>
      </p:grpSpPr>
      <p:sp>
        <p:nvSpPr>
          <p:cNvPr id="41" name="Google Shape;41;p7"/>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lvl1pPr lvl="0" rtl="0">
              <a:spcBef>
                <a:spcPts val="0"/>
              </a:spcBef>
              <a:spcAft>
                <a:spcPts val="0"/>
              </a:spcAft>
              <a:buSzPts val="1800"/>
              <a:buNone/>
              <a:defRPr/>
            </a:lvl1pPr>
            <a:lvl2pPr lvl="1" rtl="0">
              <a:spcBef>
                <a:spcPts val="0"/>
              </a:spcBef>
              <a:spcAft>
                <a:spcPts val="0"/>
              </a:spcAft>
              <a:buSzPts val="1800"/>
              <a:buNone/>
              <a:defRPr/>
            </a:lvl2pPr>
            <a:lvl3pPr lvl="2" rtl="0">
              <a:spcBef>
                <a:spcPts val="0"/>
              </a:spcBef>
              <a:spcAft>
                <a:spcPts val="0"/>
              </a:spcAft>
              <a:buSzPts val="1800"/>
              <a:buNone/>
              <a:defRPr/>
            </a:lvl3pPr>
            <a:lvl4pPr lvl="3" rtl="0">
              <a:spcBef>
                <a:spcPts val="0"/>
              </a:spcBef>
              <a:spcAft>
                <a:spcPts val="0"/>
              </a:spcAft>
              <a:buSzPts val="1800"/>
              <a:buNone/>
              <a:defRPr/>
            </a:lvl4pPr>
            <a:lvl5pPr lvl="4" rtl="0">
              <a:spcBef>
                <a:spcPts val="0"/>
              </a:spcBef>
              <a:spcAft>
                <a:spcPts val="0"/>
              </a:spcAft>
              <a:buSzPts val="1800"/>
              <a:buNone/>
              <a:defRPr/>
            </a:lvl5pPr>
            <a:lvl6pPr lvl="5" rtl="0">
              <a:spcBef>
                <a:spcPts val="0"/>
              </a:spcBef>
              <a:spcAft>
                <a:spcPts val="0"/>
              </a:spcAft>
              <a:buSzPts val="1800"/>
              <a:buNone/>
              <a:defRPr/>
            </a:lvl6pPr>
            <a:lvl7pPr lvl="6" rtl="0">
              <a:spcBef>
                <a:spcPts val="0"/>
              </a:spcBef>
              <a:spcAft>
                <a:spcPts val="0"/>
              </a:spcAft>
              <a:buSzPts val="1800"/>
              <a:buNone/>
              <a:defRPr/>
            </a:lvl7pPr>
            <a:lvl8pPr lvl="7" rtl="0">
              <a:spcBef>
                <a:spcPts val="0"/>
              </a:spcBef>
              <a:spcAft>
                <a:spcPts val="0"/>
              </a:spcAft>
              <a:buSzPts val="1800"/>
              <a:buNone/>
              <a:defRPr/>
            </a:lvl8pPr>
            <a:lvl9pPr lvl="8" rtl="0">
              <a:spcBef>
                <a:spcPts val="0"/>
              </a:spcBef>
              <a:spcAft>
                <a:spcPts val="0"/>
              </a:spcAft>
              <a:buSzPts val="1800"/>
              <a:buNone/>
              <a:defRPr/>
            </a:lvl9pPr>
          </a:lstStyle>
          <a:p>
            <a:endParaRPr/>
          </a:p>
        </p:txBody>
      </p:sp>
      <p:sp>
        <p:nvSpPr>
          <p:cNvPr id="42" name="Google Shape;42;p7"/>
          <p:cNvSpPr txBox="1">
            <a:spLocks noGrp="1"/>
          </p:cNvSpPr>
          <p:nvPr>
            <p:ph type="body" idx="1"/>
          </p:nvPr>
        </p:nvSpPr>
        <p:spPr>
          <a:xfrm>
            <a:off x="1165475" y="1192298"/>
            <a:ext cx="2403600" cy="3670500"/>
          </a:xfrm>
          <a:prstGeom prst="rect">
            <a:avLst/>
          </a:prstGeom>
        </p:spPr>
        <p:txBody>
          <a:bodyPr spcFirstLastPara="1" wrap="square" lIns="91425" tIns="91425" rIns="91425" bIns="91425" anchor="t" anchorCtr="0">
            <a:noAutofit/>
          </a:bodyPr>
          <a:lstStyle>
            <a:lvl1pPr marL="457200" lvl="0" indent="-342900" rtl="0">
              <a:spcBef>
                <a:spcPts val="600"/>
              </a:spcBef>
              <a:spcAft>
                <a:spcPts val="0"/>
              </a:spcAft>
              <a:buSzPts val="1800"/>
              <a:buChar char="◦"/>
              <a:defRPr sz="1800"/>
            </a:lvl1pPr>
            <a:lvl2pPr marL="914400" lvl="1" indent="-342900" rtl="0">
              <a:spcBef>
                <a:spcPts val="0"/>
              </a:spcBef>
              <a:spcAft>
                <a:spcPts val="0"/>
              </a:spcAft>
              <a:buSzPts val="1800"/>
              <a:buChar char="▫"/>
              <a:defRPr sz="1800"/>
            </a:lvl2pPr>
            <a:lvl3pPr marL="1371600" lvl="2" indent="-342900" rtl="0">
              <a:spcBef>
                <a:spcPts val="0"/>
              </a:spcBef>
              <a:spcAft>
                <a:spcPts val="0"/>
              </a:spcAft>
              <a:buSzPts val="1800"/>
              <a:buChar char="■"/>
              <a:defRPr sz="1800"/>
            </a:lvl3pPr>
            <a:lvl4pPr marL="1828800" lvl="3" indent="-342900" rtl="0">
              <a:spcBef>
                <a:spcPts val="0"/>
              </a:spcBef>
              <a:spcAft>
                <a:spcPts val="0"/>
              </a:spcAft>
              <a:buSzPts val="1800"/>
              <a:buChar char="●"/>
              <a:defRPr sz="1800"/>
            </a:lvl4pPr>
            <a:lvl5pPr marL="2286000" lvl="4" indent="-342900" rtl="0">
              <a:spcBef>
                <a:spcPts val="0"/>
              </a:spcBef>
              <a:spcAft>
                <a:spcPts val="0"/>
              </a:spcAft>
              <a:buSzPts val="1800"/>
              <a:buChar char="○"/>
              <a:defRPr sz="1800"/>
            </a:lvl5pPr>
            <a:lvl6pPr marL="2743200" lvl="5" indent="-342900" rtl="0">
              <a:spcBef>
                <a:spcPts val="0"/>
              </a:spcBef>
              <a:spcAft>
                <a:spcPts val="0"/>
              </a:spcAft>
              <a:buSzPts val="1800"/>
              <a:buChar char="■"/>
              <a:defRPr sz="1800"/>
            </a:lvl6pPr>
            <a:lvl7pPr marL="3200400" lvl="6" indent="-342900" rtl="0">
              <a:spcBef>
                <a:spcPts val="0"/>
              </a:spcBef>
              <a:spcAft>
                <a:spcPts val="0"/>
              </a:spcAft>
              <a:buSzPts val="1800"/>
              <a:buChar char="●"/>
              <a:defRPr sz="1800"/>
            </a:lvl7pPr>
            <a:lvl8pPr marL="3657600" lvl="7" indent="-342900" rtl="0">
              <a:spcBef>
                <a:spcPts val="0"/>
              </a:spcBef>
              <a:spcAft>
                <a:spcPts val="0"/>
              </a:spcAft>
              <a:buSzPts val="1800"/>
              <a:buChar char="○"/>
              <a:defRPr sz="1800"/>
            </a:lvl8pPr>
            <a:lvl9pPr marL="4114800" lvl="8" indent="-342900" rtl="0">
              <a:spcBef>
                <a:spcPts val="0"/>
              </a:spcBef>
              <a:spcAft>
                <a:spcPts val="0"/>
              </a:spcAft>
              <a:buSzPts val="1800"/>
              <a:buChar char="■"/>
              <a:defRPr sz="1800"/>
            </a:lvl9pPr>
          </a:lstStyle>
          <a:p>
            <a:endParaRPr/>
          </a:p>
        </p:txBody>
      </p:sp>
      <p:sp>
        <p:nvSpPr>
          <p:cNvPr id="43" name="Google Shape;43;p7"/>
          <p:cNvSpPr txBox="1">
            <a:spLocks noGrp="1"/>
          </p:cNvSpPr>
          <p:nvPr>
            <p:ph type="body" idx="2"/>
          </p:nvPr>
        </p:nvSpPr>
        <p:spPr>
          <a:xfrm>
            <a:off x="3692249" y="1192298"/>
            <a:ext cx="2403600" cy="3670500"/>
          </a:xfrm>
          <a:prstGeom prst="rect">
            <a:avLst/>
          </a:prstGeom>
        </p:spPr>
        <p:txBody>
          <a:bodyPr spcFirstLastPara="1" wrap="square" lIns="91425" tIns="91425" rIns="91425" bIns="91425" anchor="t" anchorCtr="0">
            <a:noAutofit/>
          </a:bodyPr>
          <a:lstStyle>
            <a:lvl1pPr marL="457200" lvl="0" indent="-342900" rtl="0">
              <a:spcBef>
                <a:spcPts val="600"/>
              </a:spcBef>
              <a:spcAft>
                <a:spcPts val="0"/>
              </a:spcAft>
              <a:buSzPts val="1800"/>
              <a:buChar char="◦"/>
              <a:defRPr sz="1800"/>
            </a:lvl1pPr>
            <a:lvl2pPr marL="914400" lvl="1" indent="-342900" rtl="0">
              <a:spcBef>
                <a:spcPts val="0"/>
              </a:spcBef>
              <a:spcAft>
                <a:spcPts val="0"/>
              </a:spcAft>
              <a:buSzPts val="1800"/>
              <a:buChar char="▫"/>
              <a:defRPr sz="1800"/>
            </a:lvl2pPr>
            <a:lvl3pPr marL="1371600" lvl="2" indent="-342900" rtl="0">
              <a:spcBef>
                <a:spcPts val="0"/>
              </a:spcBef>
              <a:spcAft>
                <a:spcPts val="0"/>
              </a:spcAft>
              <a:buSzPts val="1800"/>
              <a:buChar char="■"/>
              <a:defRPr sz="1800"/>
            </a:lvl3pPr>
            <a:lvl4pPr marL="1828800" lvl="3" indent="-342900" rtl="0">
              <a:spcBef>
                <a:spcPts val="0"/>
              </a:spcBef>
              <a:spcAft>
                <a:spcPts val="0"/>
              </a:spcAft>
              <a:buSzPts val="1800"/>
              <a:buChar char="●"/>
              <a:defRPr sz="1800"/>
            </a:lvl4pPr>
            <a:lvl5pPr marL="2286000" lvl="4" indent="-342900" rtl="0">
              <a:spcBef>
                <a:spcPts val="0"/>
              </a:spcBef>
              <a:spcAft>
                <a:spcPts val="0"/>
              </a:spcAft>
              <a:buSzPts val="1800"/>
              <a:buChar char="○"/>
              <a:defRPr sz="1800"/>
            </a:lvl5pPr>
            <a:lvl6pPr marL="2743200" lvl="5" indent="-342900" rtl="0">
              <a:spcBef>
                <a:spcPts val="0"/>
              </a:spcBef>
              <a:spcAft>
                <a:spcPts val="0"/>
              </a:spcAft>
              <a:buSzPts val="1800"/>
              <a:buChar char="■"/>
              <a:defRPr sz="1800"/>
            </a:lvl6pPr>
            <a:lvl7pPr marL="3200400" lvl="6" indent="-342900" rtl="0">
              <a:spcBef>
                <a:spcPts val="0"/>
              </a:spcBef>
              <a:spcAft>
                <a:spcPts val="0"/>
              </a:spcAft>
              <a:buSzPts val="1800"/>
              <a:buChar char="●"/>
              <a:defRPr sz="1800"/>
            </a:lvl7pPr>
            <a:lvl8pPr marL="3657600" lvl="7" indent="-342900" rtl="0">
              <a:spcBef>
                <a:spcPts val="0"/>
              </a:spcBef>
              <a:spcAft>
                <a:spcPts val="0"/>
              </a:spcAft>
              <a:buSzPts val="1800"/>
              <a:buChar char="○"/>
              <a:defRPr sz="1800"/>
            </a:lvl8pPr>
            <a:lvl9pPr marL="4114800" lvl="8" indent="-342900" rtl="0">
              <a:spcBef>
                <a:spcPts val="0"/>
              </a:spcBef>
              <a:spcAft>
                <a:spcPts val="0"/>
              </a:spcAft>
              <a:buSzPts val="1800"/>
              <a:buChar char="■"/>
              <a:defRPr sz="1800"/>
            </a:lvl9pPr>
          </a:lstStyle>
          <a:p>
            <a:endParaRPr/>
          </a:p>
        </p:txBody>
      </p:sp>
      <p:sp>
        <p:nvSpPr>
          <p:cNvPr id="44" name="Google Shape;44;p7"/>
          <p:cNvSpPr txBox="1">
            <a:spLocks noGrp="1"/>
          </p:cNvSpPr>
          <p:nvPr>
            <p:ph type="body" idx="3"/>
          </p:nvPr>
        </p:nvSpPr>
        <p:spPr>
          <a:xfrm>
            <a:off x="6219023" y="1192298"/>
            <a:ext cx="2403600" cy="3670500"/>
          </a:xfrm>
          <a:prstGeom prst="rect">
            <a:avLst/>
          </a:prstGeom>
        </p:spPr>
        <p:txBody>
          <a:bodyPr spcFirstLastPara="1" wrap="square" lIns="91425" tIns="91425" rIns="91425" bIns="91425" anchor="t" anchorCtr="0">
            <a:noAutofit/>
          </a:bodyPr>
          <a:lstStyle>
            <a:lvl1pPr marL="457200" lvl="0" indent="-342900" rtl="0">
              <a:spcBef>
                <a:spcPts val="600"/>
              </a:spcBef>
              <a:spcAft>
                <a:spcPts val="0"/>
              </a:spcAft>
              <a:buSzPts val="1800"/>
              <a:buChar char="◦"/>
              <a:defRPr sz="1800"/>
            </a:lvl1pPr>
            <a:lvl2pPr marL="914400" lvl="1" indent="-342900" rtl="0">
              <a:spcBef>
                <a:spcPts val="0"/>
              </a:spcBef>
              <a:spcAft>
                <a:spcPts val="0"/>
              </a:spcAft>
              <a:buSzPts val="1800"/>
              <a:buChar char="▫"/>
              <a:defRPr sz="1800"/>
            </a:lvl2pPr>
            <a:lvl3pPr marL="1371600" lvl="2" indent="-342900" rtl="0">
              <a:spcBef>
                <a:spcPts val="0"/>
              </a:spcBef>
              <a:spcAft>
                <a:spcPts val="0"/>
              </a:spcAft>
              <a:buSzPts val="1800"/>
              <a:buChar char="■"/>
              <a:defRPr sz="1800"/>
            </a:lvl3pPr>
            <a:lvl4pPr marL="1828800" lvl="3" indent="-342900" rtl="0">
              <a:spcBef>
                <a:spcPts val="0"/>
              </a:spcBef>
              <a:spcAft>
                <a:spcPts val="0"/>
              </a:spcAft>
              <a:buSzPts val="1800"/>
              <a:buChar char="●"/>
              <a:defRPr sz="1800"/>
            </a:lvl4pPr>
            <a:lvl5pPr marL="2286000" lvl="4" indent="-342900" rtl="0">
              <a:spcBef>
                <a:spcPts val="0"/>
              </a:spcBef>
              <a:spcAft>
                <a:spcPts val="0"/>
              </a:spcAft>
              <a:buSzPts val="1800"/>
              <a:buChar char="○"/>
              <a:defRPr sz="1800"/>
            </a:lvl5pPr>
            <a:lvl6pPr marL="2743200" lvl="5" indent="-342900" rtl="0">
              <a:spcBef>
                <a:spcPts val="0"/>
              </a:spcBef>
              <a:spcAft>
                <a:spcPts val="0"/>
              </a:spcAft>
              <a:buSzPts val="1800"/>
              <a:buChar char="■"/>
              <a:defRPr sz="1800"/>
            </a:lvl6pPr>
            <a:lvl7pPr marL="3200400" lvl="6" indent="-342900" rtl="0">
              <a:spcBef>
                <a:spcPts val="0"/>
              </a:spcBef>
              <a:spcAft>
                <a:spcPts val="0"/>
              </a:spcAft>
              <a:buSzPts val="1800"/>
              <a:buChar char="●"/>
              <a:defRPr sz="1800"/>
            </a:lvl7pPr>
            <a:lvl8pPr marL="3657600" lvl="7" indent="-342900" rtl="0">
              <a:spcBef>
                <a:spcPts val="0"/>
              </a:spcBef>
              <a:spcAft>
                <a:spcPts val="0"/>
              </a:spcAft>
              <a:buSzPts val="1800"/>
              <a:buChar char="○"/>
              <a:defRPr sz="1800"/>
            </a:lvl8pPr>
            <a:lvl9pPr marL="4114800" lvl="8" indent="-342900" rtl="0">
              <a:spcBef>
                <a:spcPts val="0"/>
              </a:spcBef>
              <a:spcAft>
                <a:spcPts val="0"/>
              </a:spcAft>
              <a:buSzPts val="1800"/>
              <a:buChar char="■"/>
              <a:defRPr sz="1800"/>
            </a:lvl9pPr>
          </a:lstStyle>
          <a:p>
            <a:endParaRPr/>
          </a:p>
        </p:txBody>
      </p:sp>
      <p:sp>
        <p:nvSpPr>
          <p:cNvPr id="45" name="Google Shape;45;p7"/>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cxnSp>
        <p:nvCxnSpPr>
          <p:cNvPr id="46" name="Google Shape;46;p7"/>
          <p:cNvCxnSpPr/>
          <p:nvPr/>
        </p:nvCxnSpPr>
        <p:spPr>
          <a:xfrm>
            <a:off x="945638" y="0"/>
            <a:ext cx="0" cy="5143500"/>
          </a:xfrm>
          <a:prstGeom prst="straightConnector1">
            <a:avLst/>
          </a:prstGeom>
          <a:noFill/>
          <a:ln w="9525" cap="flat" cmpd="sng">
            <a:solidFill>
              <a:srgbClr val="999FA9"/>
            </a:solidFill>
            <a:prstDash val="solid"/>
            <a:round/>
            <a:headEnd type="none" w="med" len="med"/>
            <a:tailEnd type="none" w="med" len="med"/>
          </a:ln>
        </p:spPr>
      </p:cxnSp>
      <p:sp>
        <p:nvSpPr>
          <p:cNvPr id="47" name="Google Shape;47;p7"/>
          <p:cNvSpPr/>
          <p:nvPr/>
        </p:nvSpPr>
        <p:spPr>
          <a:xfrm>
            <a:off x="874396" y="605794"/>
            <a:ext cx="142500" cy="142500"/>
          </a:xfrm>
          <a:prstGeom prst="ellipse">
            <a:avLst/>
          </a:prstGeom>
          <a:solidFill>
            <a:srgbClr val="39C0BA"/>
          </a:solidFill>
          <a:ln w="28575" cap="flat" cmpd="sng">
            <a:solidFill>
              <a:srgbClr val="2E303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7"/>
          <p:cNvSpPr/>
          <p:nvPr/>
        </p:nvSpPr>
        <p:spPr>
          <a:xfrm>
            <a:off x="844675" y="1400721"/>
            <a:ext cx="201900" cy="201900"/>
          </a:xfrm>
          <a:prstGeom prst="ellipse">
            <a:avLst/>
          </a:prstGeom>
          <a:solidFill>
            <a:srgbClr val="2E3037"/>
          </a:solidFill>
          <a:ln w="9525" cap="flat" cmpd="sng">
            <a:solidFill>
              <a:srgbClr val="999FA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49"/>
        <p:cNvGrpSpPr/>
        <p:nvPr/>
      </p:nvGrpSpPr>
      <p:grpSpPr>
        <a:xfrm>
          <a:off x="0" y="0"/>
          <a:ext cx="0" cy="0"/>
          <a:chOff x="0" y="0"/>
          <a:chExt cx="0" cy="0"/>
        </a:xfrm>
      </p:grpSpPr>
      <p:sp>
        <p:nvSpPr>
          <p:cNvPr id="50" name="Google Shape;50;p8"/>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lvl1pPr lvl="0">
              <a:spcBef>
                <a:spcPts val="0"/>
              </a:spcBef>
              <a:spcAft>
                <a:spcPts val="0"/>
              </a:spcAft>
              <a:buSzPts val="1800"/>
              <a:buNone/>
              <a:defRPr/>
            </a:lvl1pPr>
            <a:lvl2pPr lvl="1">
              <a:spcBef>
                <a:spcPts val="0"/>
              </a:spcBef>
              <a:spcAft>
                <a:spcPts val="0"/>
              </a:spcAft>
              <a:buSzPts val="1800"/>
              <a:buNone/>
              <a:defRPr/>
            </a:lvl2pPr>
            <a:lvl3pPr lvl="2">
              <a:spcBef>
                <a:spcPts val="0"/>
              </a:spcBef>
              <a:spcAft>
                <a:spcPts val="0"/>
              </a:spcAft>
              <a:buSzPts val="1800"/>
              <a:buNone/>
              <a:defRPr/>
            </a:lvl3pPr>
            <a:lvl4pPr lvl="3">
              <a:spcBef>
                <a:spcPts val="0"/>
              </a:spcBef>
              <a:spcAft>
                <a:spcPts val="0"/>
              </a:spcAft>
              <a:buSzPts val="1800"/>
              <a:buNone/>
              <a:defRPr/>
            </a:lvl4pPr>
            <a:lvl5pPr lvl="4">
              <a:spcBef>
                <a:spcPts val="0"/>
              </a:spcBef>
              <a:spcAft>
                <a:spcPts val="0"/>
              </a:spcAft>
              <a:buSzPts val="1800"/>
              <a:buNone/>
              <a:defRPr/>
            </a:lvl5pPr>
            <a:lvl6pPr lvl="5">
              <a:spcBef>
                <a:spcPts val="0"/>
              </a:spcBef>
              <a:spcAft>
                <a:spcPts val="0"/>
              </a:spcAft>
              <a:buSzPts val="1800"/>
              <a:buNone/>
              <a:defRPr/>
            </a:lvl6pPr>
            <a:lvl7pPr lvl="6">
              <a:spcBef>
                <a:spcPts val="0"/>
              </a:spcBef>
              <a:spcAft>
                <a:spcPts val="0"/>
              </a:spcAft>
              <a:buSzPts val="1800"/>
              <a:buNone/>
              <a:defRPr/>
            </a:lvl7pPr>
            <a:lvl8pPr lvl="7">
              <a:spcBef>
                <a:spcPts val="0"/>
              </a:spcBef>
              <a:spcAft>
                <a:spcPts val="0"/>
              </a:spcAft>
              <a:buSzPts val="1800"/>
              <a:buNone/>
              <a:defRPr/>
            </a:lvl8pPr>
            <a:lvl9pPr lvl="8">
              <a:spcBef>
                <a:spcPts val="0"/>
              </a:spcBef>
              <a:spcAft>
                <a:spcPts val="0"/>
              </a:spcAft>
              <a:buSzPts val="1800"/>
              <a:buNone/>
              <a:defRPr/>
            </a:lvl9pPr>
          </a:lstStyle>
          <a:p>
            <a:endParaRPr/>
          </a:p>
        </p:txBody>
      </p:sp>
      <p:sp>
        <p:nvSpPr>
          <p:cNvPr id="51" name="Google Shape;51;p8"/>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cxnSp>
        <p:nvCxnSpPr>
          <p:cNvPr id="52" name="Google Shape;52;p8"/>
          <p:cNvCxnSpPr/>
          <p:nvPr/>
        </p:nvCxnSpPr>
        <p:spPr>
          <a:xfrm>
            <a:off x="945638" y="0"/>
            <a:ext cx="0" cy="5143500"/>
          </a:xfrm>
          <a:prstGeom prst="straightConnector1">
            <a:avLst/>
          </a:prstGeom>
          <a:noFill/>
          <a:ln w="9525" cap="flat" cmpd="sng">
            <a:solidFill>
              <a:srgbClr val="999FA9"/>
            </a:solidFill>
            <a:prstDash val="solid"/>
            <a:round/>
            <a:headEnd type="none" w="med" len="med"/>
            <a:tailEnd type="none" w="med" len="med"/>
          </a:ln>
        </p:spPr>
      </p:cxnSp>
      <p:sp>
        <p:nvSpPr>
          <p:cNvPr id="53" name="Google Shape;53;p8"/>
          <p:cNvSpPr/>
          <p:nvPr/>
        </p:nvSpPr>
        <p:spPr>
          <a:xfrm>
            <a:off x="874396" y="605794"/>
            <a:ext cx="142500" cy="142500"/>
          </a:xfrm>
          <a:prstGeom prst="ellipse">
            <a:avLst/>
          </a:prstGeom>
          <a:solidFill>
            <a:srgbClr val="39C0BA"/>
          </a:solidFill>
          <a:ln w="28575" cap="flat" cmpd="sng">
            <a:solidFill>
              <a:srgbClr val="2E303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69572590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solidFill>
          <a:schemeClr val="dk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1165475" y="549649"/>
            <a:ext cx="6858000" cy="345000"/>
          </a:xfrm>
          <a:prstGeom prst="rect">
            <a:avLst/>
          </a:prstGeom>
          <a:noFill/>
          <a:ln>
            <a:noFill/>
          </a:ln>
        </p:spPr>
        <p:txBody>
          <a:bodyPr spcFirstLastPara="1" wrap="square" lIns="91425" tIns="91425" rIns="91425" bIns="91425" anchor="b" anchorCtr="0">
            <a:noAutofit/>
          </a:bodyPr>
          <a:lstStyle>
            <a:lvl1pPr lvl="0">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1pPr>
            <a:lvl2pPr lvl="1">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2pPr>
            <a:lvl3pPr lvl="2">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3pPr>
            <a:lvl4pPr lvl="3">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4pPr>
            <a:lvl5pPr lvl="4">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5pPr>
            <a:lvl6pPr lvl="5">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6pPr>
            <a:lvl7pPr lvl="6">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7pPr>
            <a:lvl8pPr lvl="7">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8pPr>
            <a:lvl9pPr lvl="8">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9pPr>
          </a:lstStyle>
          <a:p>
            <a:endParaRPr/>
          </a:p>
        </p:txBody>
      </p:sp>
      <p:sp>
        <p:nvSpPr>
          <p:cNvPr id="7" name="Google Shape;7;p1"/>
          <p:cNvSpPr txBox="1">
            <a:spLocks noGrp="1"/>
          </p:cNvSpPr>
          <p:nvPr>
            <p:ph type="body" idx="1"/>
          </p:nvPr>
        </p:nvSpPr>
        <p:spPr>
          <a:xfrm>
            <a:off x="1165498" y="1086799"/>
            <a:ext cx="6858000" cy="3725700"/>
          </a:xfrm>
          <a:prstGeom prst="rect">
            <a:avLst/>
          </a:prstGeom>
          <a:noFill/>
          <a:ln>
            <a:noFill/>
          </a:ln>
        </p:spPr>
        <p:txBody>
          <a:bodyPr spcFirstLastPara="1" wrap="square" lIns="91425" tIns="91425" rIns="91425" bIns="91425" anchor="t" anchorCtr="0">
            <a:noAutofit/>
          </a:bodyPr>
          <a:lstStyle>
            <a:lvl1pPr marL="457200" lvl="0" indent="-381000">
              <a:spcBef>
                <a:spcPts val="600"/>
              </a:spcBef>
              <a:spcAft>
                <a:spcPts val="0"/>
              </a:spcAft>
              <a:buClr>
                <a:schemeClr val="accent1"/>
              </a:buClr>
              <a:buSzPts val="2400"/>
              <a:buFont typeface="Quicksand"/>
              <a:buChar char="◦"/>
              <a:defRPr sz="2400">
                <a:solidFill>
                  <a:schemeClr val="lt1"/>
                </a:solidFill>
                <a:latin typeface="Quicksand"/>
                <a:ea typeface="Quicksand"/>
                <a:cs typeface="Quicksand"/>
                <a:sym typeface="Quicksand"/>
              </a:defRPr>
            </a:lvl1pPr>
            <a:lvl2pPr marL="914400" lvl="1" indent="-381000">
              <a:spcBef>
                <a:spcPts val="0"/>
              </a:spcBef>
              <a:spcAft>
                <a:spcPts val="0"/>
              </a:spcAft>
              <a:buClr>
                <a:schemeClr val="accent1"/>
              </a:buClr>
              <a:buSzPts val="2400"/>
              <a:buFont typeface="Quicksand"/>
              <a:buChar char="▫"/>
              <a:defRPr sz="2400">
                <a:solidFill>
                  <a:schemeClr val="lt1"/>
                </a:solidFill>
                <a:latin typeface="Quicksand"/>
                <a:ea typeface="Quicksand"/>
                <a:cs typeface="Quicksand"/>
                <a:sym typeface="Quicksand"/>
              </a:defRPr>
            </a:lvl2pPr>
            <a:lvl3pPr marL="1371600" lvl="2" indent="-381000">
              <a:spcBef>
                <a:spcPts val="0"/>
              </a:spcBef>
              <a:spcAft>
                <a:spcPts val="0"/>
              </a:spcAft>
              <a:buClr>
                <a:schemeClr val="accent1"/>
              </a:buClr>
              <a:buSzPts val="2400"/>
              <a:buFont typeface="Quicksand"/>
              <a:buChar char="■"/>
              <a:defRPr sz="2400">
                <a:solidFill>
                  <a:schemeClr val="lt1"/>
                </a:solidFill>
                <a:latin typeface="Quicksand"/>
                <a:ea typeface="Quicksand"/>
                <a:cs typeface="Quicksand"/>
                <a:sym typeface="Quicksand"/>
              </a:defRPr>
            </a:lvl3pPr>
            <a:lvl4pPr marL="1828800" lvl="3" indent="-381000">
              <a:spcBef>
                <a:spcPts val="0"/>
              </a:spcBef>
              <a:spcAft>
                <a:spcPts val="0"/>
              </a:spcAft>
              <a:buClr>
                <a:schemeClr val="lt1"/>
              </a:buClr>
              <a:buSzPts val="2400"/>
              <a:buFont typeface="Quicksand"/>
              <a:buChar char="●"/>
              <a:defRPr sz="2400">
                <a:solidFill>
                  <a:schemeClr val="lt1"/>
                </a:solidFill>
                <a:latin typeface="Quicksand"/>
                <a:ea typeface="Quicksand"/>
                <a:cs typeface="Quicksand"/>
                <a:sym typeface="Quicksand"/>
              </a:defRPr>
            </a:lvl4pPr>
            <a:lvl5pPr marL="2286000" lvl="4" indent="-381000">
              <a:spcBef>
                <a:spcPts val="0"/>
              </a:spcBef>
              <a:spcAft>
                <a:spcPts val="0"/>
              </a:spcAft>
              <a:buClr>
                <a:schemeClr val="lt1"/>
              </a:buClr>
              <a:buSzPts val="2400"/>
              <a:buFont typeface="Quicksand"/>
              <a:buChar char="○"/>
              <a:defRPr sz="2400">
                <a:solidFill>
                  <a:schemeClr val="lt1"/>
                </a:solidFill>
                <a:latin typeface="Quicksand"/>
                <a:ea typeface="Quicksand"/>
                <a:cs typeface="Quicksand"/>
                <a:sym typeface="Quicksand"/>
              </a:defRPr>
            </a:lvl5pPr>
            <a:lvl6pPr marL="2743200" lvl="5" indent="-381000">
              <a:spcBef>
                <a:spcPts val="0"/>
              </a:spcBef>
              <a:spcAft>
                <a:spcPts val="0"/>
              </a:spcAft>
              <a:buClr>
                <a:schemeClr val="lt1"/>
              </a:buClr>
              <a:buSzPts val="2400"/>
              <a:buFont typeface="Quicksand"/>
              <a:buChar char="■"/>
              <a:defRPr sz="2400">
                <a:solidFill>
                  <a:schemeClr val="lt1"/>
                </a:solidFill>
                <a:latin typeface="Quicksand"/>
                <a:ea typeface="Quicksand"/>
                <a:cs typeface="Quicksand"/>
                <a:sym typeface="Quicksand"/>
              </a:defRPr>
            </a:lvl6pPr>
            <a:lvl7pPr marL="3200400" lvl="6" indent="-381000">
              <a:spcBef>
                <a:spcPts val="0"/>
              </a:spcBef>
              <a:spcAft>
                <a:spcPts val="0"/>
              </a:spcAft>
              <a:buClr>
                <a:schemeClr val="lt1"/>
              </a:buClr>
              <a:buSzPts val="2400"/>
              <a:buFont typeface="Quicksand"/>
              <a:buChar char="●"/>
              <a:defRPr sz="2400">
                <a:solidFill>
                  <a:schemeClr val="lt1"/>
                </a:solidFill>
                <a:latin typeface="Quicksand"/>
                <a:ea typeface="Quicksand"/>
                <a:cs typeface="Quicksand"/>
                <a:sym typeface="Quicksand"/>
              </a:defRPr>
            </a:lvl7pPr>
            <a:lvl8pPr marL="3657600" lvl="7" indent="-381000">
              <a:spcBef>
                <a:spcPts val="0"/>
              </a:spcBef>
              <a:spcAft>
                <a:spcPts val="0"/>
              </a:spcAft>
              <a:buClr>
                <a:schemeClr val="lt1"/>
              </a:buClr>
              <a:buSzPts val="2400"/>
              <a:buFont typeface="Quicksand"/>
              <a:buChar char="○"/>
              <a:defRPr sz="2400">
                <a:solidFill>
                  <a:schemeClr val="lt1"/>
                </a:solidFill>
                <a:latin typeface="Quicksand"/>
                <a:ea typeface="Quicksand"/>
                <a:cs typeface="Quicksand"/>
                <a:sym typeface="Quicksand"/>
              </a:defRPr>
            </a:lvl8pPr>
            <a:lvl9pPr marL="4114800" lvl="8" indent="-381000">
              <a:spcBef>
                <a:spcPts val="0"/>
              </a:spcBef>
              <a:spcAft>
                <a:spcPts val="0"/>
              </a:spcAft>
              <a:buClr>
                <a:schemeClr val="lt1"/>
              </a:buClr>
              <a:buSzPts val="2400"/>
              <a:buFont typeface="Quicksand"/>
              <a:buChar char="■"/>
              <a:defRPr sz="2400">
                <a:solidFill>
                  <a:schemeClr val="lt1"/>
                </a:solidFill>
                <a:latin typeface="Quicksand"/>
                <a:ea typeface="Quicksand"/>
                <a:cs typeface="Quicksand"/>
                <a:sym typeface="Quicksand"/>
              </a:defRPr>
            </a:lvl9pPr>
          </a:lstStyle>
          <a:p>
            <a:endParaRPr/>
          </a:p>
        </p:txBody>
      </p:sp>
      <p:sp>
        <p:nvSpPr>
          <p:cNvPr id="8" name="Google Shape;8;p1"/>
          <p:cNvSpPr txBox="1">
            <a:spLocks noGrp="1"/>
          </p:cNvSpPr>
          <p:nvPr>
            <p:ph type="sldNum" idx="12"/>
          </p:nvPr>
        </p:nvSpPr>
        <p:spPr>
          <a:xfrm>
            <a:off x="8523157" y="4828331"/>
            <a:ext cx="548700" cy="315300"/>
          </a:xfrm>
          <a:prstGeom prst="rect">
            <a:avLst/>
          </a:prstGeom>
          <a:noFill/>
          <a:ln>
            <a:noFill/>
          </a:ln>
        </p:spPr>
        <p:txBody>
          <a:bodyPr spcFirstLastPara="1" wrap="square" lIns="91425" tIns="91425" rIns="91425" bIns="91425" anchor="t" anchorCtr="0">
            <a:noAutofit/>
          </a:bodyPr>
          <a:lstStyle>
            <a:lvl1pPr lvl="0" algn="r">
              <a:buNone/>
              <a:defRPr sz="1200">
                <a:solidFill>
                  <a:srgbClr val="39C0BA"/>
                </a:solidFill>
                <a:latin typeface="Quicksand"/>
                <a:ea typeface="Quicksand"/>
                <a:cs typeface="Quicksand"/>
                <a:sym typeface="Quicksand"/>
              </a:defRPr>
            </a:lvl1pPr>
            <a:lvl2pPr lvl="1" algn="r">
              <a:buNone/>
              <a:defRPr sz="1200">
                <a:solidFill>
                  <a:srgbClr val="39C0BA"/>
                </a:solidFill>
                <a:latin typeface="Quicksand"/>
                <a:ea typeface="Quicksand"/>
                <a:cs typeface="Quicksand"/>
                <a:sym typeface="Quicksand"/>
              </a:defRPr>
            </a:lvl2pPr>
            <a:lvl3pPr lvl="2" algn="r">
              <a:buNone/>
              <a:defRPr sz="1200">
                <a:solidFill>
                  <a:srgbClr val="39C0BA"/>
                </a:solidFill>
                <a:latin typeface="Quicksand"/>
                <a:ea typeface="Quicksand"/>
                <a:cs typeface="Quicksand"/>
                <a:sym typeface="Quicksand"/>
              </a:defRPr>
            </a:lvl3pPr>
            <a:lvl4pPr lvl="3" algn="r">
              <a:buNone/>
              <a:defRPr sz="1200">
                <a:solidFill>
                  <a:srgbClr val="39C0BA"/>
                </a:solidFill>
                <a:latin typeface="Quicksand"/>
                <a:ea typeface="Quicksand"/>
                <a:cs typeface="Quicksand"/>
                <a:sym typeface="Quicksand"/>
              </a:defRPr>
            </a:lvl4pPr>
            <a:lvl5pPr lvl="4" algn="r">
              <a:buNone/>
              <a:defRPr sz="1200">
                <a:solidFill>
                  <a:srgbClr val="39C0BA"/>
                </a:solidFill>
                <a:latin typeface="Quicksand"/>
                <a:ea typeface="Quicksand"/>
                <a:cs typeface="Quicksand"/>
                <a:sym typeface="Quicksand"/>
              </a:defRPr>
            </a:lvl5pPr>
            <a:lvl6pPr lvl="5" algn="r">
              <a:buNone/>
              <a:defRPr sz="1200">
                <a:solidFill>
                  <a:srgbClr val="39C0BA"/>
                </a:solidFill>
                <a:latin typeface="Quicksand"/>
                <a:ea typeface="Quicksand"/>
                <a:cs typeface="Quicksand"/>
                <a:sym typeface="Quicksand"/>
              </a:defRPr>
            </a:lvl6pPr>
            <a:lvl7pPr lvl="6" algn="r">
              <a:buNone/>
              <a:defRPr sz="1200">
                <a:solidFill>
                  <a:srgbClr val="39C0BA"/>
                </a:solidFill>
                <a:latin typeface="Quicksand"/>
                <a:ea typeface="Quicksand"/>
                <a:cs typeface="Quicksand"/>
                <a:sym typeface="Quicksand"/>
              </a:defRPr>
            </a:lvl7pPr>
            <a:lvl8pPr lvl="7" algn="r">
              <a:buNone/>
              <a:defRPr sz="1200">
                <a:solidFill>
                  <a:srgbClr val="39C0BA"/>
                </a:solidFill>
                <a:latin typeface="Quicksand"/>
                <a:ea typeface="Quicksand"/>
                <a:cs typeface="Quicksand"/>
                <a:sym typeface="Quicksand"/>
              </a:defRPr>
            </a:lvl8pPr>
            <a:lvl9pPr lvl="8" algn="r">
              <a:buNone/>
              <a:defRPr sz="1200">
                <a:solidFill>
                  <a:srgbClr val="39C0BA"/>
                </a:solidFill>
                <a:latin typeface="Quicksand"/>
                <a:ea typeface="Quicksand"/>
                <a:cs typeface="Quicksand"/>
                <a:sym typeface="Quicksand"/>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51" r:id="rId2"/>
    <p:sldLayoutId id="2147483653" r:id="rId3"/>
    <p:sldLayoutId id="2147483659" r:id="rId4"/>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hyperlink" Target="https://orcid.org/0000-0002-6283-7143"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www.slidescarnival.co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sp>
        <p:nvSpPr>
          <p:cNvPr id="71" name="Google Shape;71;p12"/>
          <p:cNvSpPr txBox="1">
            <a:spLocks noGrp="1"/>
          </p:cNvSpPr>
          <p:nvPr>
            <p:ph type="ctrTitle"/>
          </p:nvPr>
        </p:nvSpPr>
        <p:spPr>
          <a:xfrm>
            <a:off x="1049010" y="2243910"/>
            <a:ext cx="8697662" cy="1159800"/>
          </a:xfrm>
          <a:prstGeom prst="rect">
            <a:avLst/>
          </a:prstGeom>
        </p:spPr>
        <p:txBody>
          <a:bodyPr spcFirstLastPara="1" wrap="square" lIns="91425" tIns="91425" rIns="91425" bIns="91425" anchor="t" anchorCtr="0">
            <a:noAutofit/>
          </a:bodyPr>
          <a:lstStyle/>
          <a:p>
            <a:pPr lvl="0"/>
            <a:r>
              <a:rPr lang="en-US" sz="4400" dirty="0"/>
              <a:t>The Structure of Negotiations</a:t>
            </a:r>
            <a:br>
              <a:rPr lang="en-US" sz="4400" dirty="0"/>
            </a:br>
            <a:r>
              <a:rPr lang="en-US" sz="2800" dirty="0">
                <a:solidFill>
                  <a:schemeClr val="accent4"/>
                </a:solidFill>
              </a:rPr>
              <a:t>Setting Up the Board</a:t>
            </a:r>
            <a:br>
              <a:rPr lang="en-US" sz="2000" dirty="0">
                <a:solidFill>
                  <a:schemeClr val="accent3"/>
                </a:solidFill>
              </a:rPr>
            </a:br>
            <a:br>
              <a:rPr lang="en-US" dirty="0"/>
            </a:br>
            <a:endParaRPr dirty="0"/>
          </a:p>
        </p:txBody>
      </p:sp>
      <p:sp>
        <p:nvSpPr>
          <p:cNvPr id="2" name="TextBox 1">
            <a:extLst>
              <a:ext uri="{FF2B5EF4-FFF2-40B4-BE49-F238E27FC236}">
                <a16:creationId xmlns:a16="http://schemas.microsoft.com/office/drawing/2014/main" id="{A528DD2B-A782-4DE4-C1B0-1E2172D59C60}"/>
              </a:ext>
            </a:extLst>
          </p:cNvPr>
          <p:cNvSpPr txBox="1"/>
          <p:nvPr/>
        </p:nvSpPr>
        <p:spPr>
          <a:xfrm>
            <a:off x="1049010" y="4434034"/>
            <a:ext cx="3418610" cy="584775"/>
          </a:xfrm>
          <a:prstGeom prst="rect">
            <a:avLst/>
          </a:prstGeom>
          <a:noFill/>
        </p:spPr>
        <p:txBody>
          <a:bodyPr wrap="square" rtlCol="0">
            <a:spAutoFit/>
          </a:bodyPr>
          <a:lstStyle/>
          <a:p>
            <a:r>
              <a:rPr lang="en-US" sz="3200" b="1" dirty="0">
                <a:solidFill>
                  <a:schemeClr val="tx2"/>
                </a:solidFill>
                <a:latin typeface="Oswald" pitchFamily="2" charset="0"/>
              </a:rPr>
              <a:t>the ONEAL project</a:t>
            </a:r>
          </a:p>
        </p:txBody>
      </p:sp>
      <p:sp>
        <p:nvSpPr>
          <p:cNvPr id="3" name="TextBox 2">
            <a:extLst>
              <a:ext uri="{FF2B5EF4-FFF2-40B4-BE49-F238E27FC236}">
                <a16:creationId xmlns:a16="http://schemas.microsoft.com/office/drawing/2014/main" id="{4723ED4D-0FDD-708F-9663-03EF66150768}"/>
              </a:ext>
            </a:extLst>
          </p:cNvPr>
          <p:cNvSpPr txBox="1"/>
          <p:nvPr/>
        </p:nvSpPr>
        <p:spPr>
          <a:xfrm>
            <a:off x="3116802" y="109792"/>
            <a:ext cx="6743700" cy="369332"/>
          </a:xfrm>
          <a:prstGeom prst="rect">
            <a:avLst/>
          </a:prstGeom>
          <a:noFill/>
        </p:spPr>
        <p:txBody>
          <a:bodyPr wrap="square" rtlCol="0">
            <a:spAutoFit/>
          </a:bodyPr>
          <a:lstStyle/>
          <a:p>
            <a:r>
              <a:rPr lang="en-US" sz="1800" dirty="0">
                <a:solidFill>
                  <a:schemeClr val="accent6"/>
                </a:solidFill>
                <a:latin typeface="Quicksand" panose="020B0604020202020204" charset="0"/>
              </a:rPr>
              <a:t>Module 1: Foundations – Introduction to Negotiations</a:t>
            </a:r>
          </a:p>
        </p:txBody>
      </p:sp>
      <p:pic>
        <p:nvPicPr>
          <p:cNvPr id="5" name="Picture 4" descr="Creative Commons License. CC BY-SA includes the following elements:&#10;BY  – Credit must be given to the creator&#10;SA  – Adaptations must be shared under the same terms">
            <a:extLst>
              <a:ext uri="{FF2B5EF4-FFF2-40B4-BE49-F238E27FC236}">
                <a16:creationId xmlns:a16="http://schemas.microsoft.com/office/drawing/2014/main" id="{A29C0B52-7BEF-4F5E-2545-81402FA35F20}"/>
              </a:ext>
            </a:extLst>
          </p:cNvPr>
          <p:cNvPicPr>
            <a:picLocks noChangeAspect="1"/>
          </p:cNvPicPr>
          <p:nvPr/>
        </p:nvPicPr>
        <p:blipFill>
          <a:blip r:embed="rId3"/>
          <a:stretch>
            <a:fillRect/>
          </a:stretch>
        </p:blipFill>
        <p:spPr>
          <a:xfrm>
            <a:off x="7675270" y="4511700"/>
            <a:ext cx="1227411" cy="429442"/>
          </a:xfrm>
          <a:prstGeom prst="rect">
            <a:avLst/>
          </a:prstGeom>
        </p:spPr>
      </p:pic>
    </p:spTree>
  </p:cSld>
  <p:clrMapOvr>
    <a:masterClrMapping/>
  </p:clrMapOvr>
  <p:transition>
    <p:fade thruBlk="1"/>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p20"/>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sz="2800" dirty="0"/>
              <a:t>THINK OF IT LIKE A GAME OF CHESS!</a:t>
            </a:r>
            <a:endParaRPr sz="2800" dirty="0"/>
          </a:p>
        </p:txBody>
      </p:sp>
      <p:sp>
        <p:nvSpPr>
          <p:cNvPr id="137" name="Google Shape;137;p20"/>
          <p:cNvSpPr txBox="1">
            <a:spLocks noGrp="1"/>
          </p:cNvSpPr>
          <p:nvPr>
            <p:ph type="body" idx="1"/>
          </p:nvPr>
        </p:nvSpPr>
        <p:spPr>
          <a:xfrm>
            <a:off x="1165475" y="1192298"/>
            <a:ext cx="2403600" cy="36705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a:solidFill>
                  <a:schemeClr val="accent4"/>
                </a:solidFill>
              </a:rPr>
              <a:t>Pre-Game</a:t>
            </a:r>
            <a:endParaRPr b="1" dirty="0">
              <a:solidFill>
                <a:schemeClr val="accent4"/>
              </a:solidFill>
            </a:endParaRPr>
          </a:p>
          <a:p>
            <a:pPr marL="285750" indent="-285750"/>
            <a:r>
              <a:rPr lang="en-US" dirty="0"/>
              <a:t>Initiating and maintaining relationships</a:t>
            </a:r>
          </a:p>
          <a:p>
            <a:pPr marL="285750" indent="-285750"/>
            <a:r>
              <a:rPr lang="en-US" dirty="0"/>
              <a:t>Preparation for the negotiations</a:t>
            </a:r>
          </a:p>
          <a:p>
            <a:pPr marL="285750" indent="-285750"/>
            <a:r>
              <a:rPr lang="en-US" dirty="0"/>
              <a:t>In principled negotiations, this is where the most time is spent!</a:t>
            </a:r>
            <a:endParaRPr dirty="0"/>
          </a:p>
        </p:txBody>
      </p:sp>
      <p:sp>
        <p:nvSpPr>
          <p:cNvPr id="138" name="Google Shape;138;p20"/>
          <p:cNvSpPr txBox="1">
            <a:spLocks noGrp="1"/>
          </p:cNvSpPr>
          <p:nvPr>
            <p:ph type="body" idx="2"/>
          </p:nvPr>
        </p:nvSpPr>
        <p:spPr>
          <a:xfrm>
            <a:off x="3692249" y="1192298"/>
            <a:ext cx="2403600" cy="36705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a:solidFill>
                  <a:schemeClr val="accent4"/>
                </a:solidFill>
              </a:rPr>
              <a:t>Game</a:t>
            </a:r>
            <a:endParaRPr b="1" dirty="0">
              <a:solidFill>
                <a:schemeClr val="accent4"/>
              </a:solidFill>
            </a:endParaRPr>
          </a:p>
          <a:p>
            <a:pPr marL="285750" indent="-285750"/>
            <a:r>
              <a:rPr lang="en-US" dirty="0"/>
              <a:t>The negotiation</a:t>
            </a:r>
          </a:p>
          <a:p>
            <a:pPr marL="285750" indent="-285750"/>
            <a:r>
              <a:rPr lang="en-US" dirty="0"/>
              <a:t>Plan what strategies you can use during the negotiation in pre-game!</a:t>
            </a:r>
            <a:endParaRPr dirty="0"/>
          </a:p>
        </p:txBody>
      </p:sp>
      <p:sp>
        <p:nvSpPr>
          <p:cNvPr id="139" name="Google Shape;139;p20"/>
          <p:cNvSpPr txBox="1">
            <a:spLocks noGrp="1"/>
          </p:cNvSpPr>
          <p:nvPr>
            <p:ph type="body" idx="3"/>
          </p:nvPr>
        </p:nvSpPr>
        <p:spPr>
          <a:xfrm>
            <a:off x="6219023" y="1192298"/>
            <a:ext cx="2403600" cy="36705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a:solidFill>
                  <a:schemeClr val="accent4"/>
                </a:solidFill>
              </a:rPr>
              <a:t>Post-Game</a:t>
            </a:r>
            <a:endParaRPr b="1" dirty="0">
              <a:solidFill>
                <a:schemeClr val="accent4"/>
              </a:solidFill>
            </a:endParaRPr>
          </a:p>
          <a:p>
            <a:pPr marL="285750" indent="-285750"/>
            <a:r>
              <a:rPr lang="en-US" dirty="0"/>
              <a:t>Following up and maintaining relationships</a:t>
            </a:r>
          </a:p>
          <a:p>
            <a:pPr marL="285750" indent="-285750"/>
            <a:r>
              <a:rPr lang="en-US" dirty="0"/>
              <a:t>TRUST!</a:t>
            </a:r>
            <a:endParaRPr dirty="0"/>
          </a:p>
          <a:p>
            <a:pPr marL="0" lvl="0" indent="0" algn="l" rtl="0">
              <a:spcBef>
                <a:spcPts val="600"/>
              </a:spcBef>
              <a:spcAft>
                <a:spcPts val="0"/>
              </a:spcAft>
              <a:buNone/>
            </a:pPr>
            <a:endParaRPr dirty="0"/>
          </a:p>
        </p:txBody>
      </p:sp>
      <p:sp>
        <p:nvSpPr>
          <p:cNvPr id="2" name="TextBox 1">
            <a:extLst>
              <a:ext uri="{FF2B5EF4-FFF2-40B4-BE49-F238E27FC236}">
                <a16:creationId xmlns:a16="http://schemas.microsoft.com/office/drawing/2014/main" id="{FCC52E3D-095B-466C-A414-B02C59AD0338}"/>
              </a:ext>
            </a:extLst>
          </p:cNvPr>
          <p:cNvSpPr txBox="1"/>
          <p:nvPr/>
        </p:nvSpPr>
        <p:spPr>
          <a:xfrm>
            <a:off x="1165475" y="4715240"/>
            <a:ext cx="4954082" cy="446276"/>
          </a:xfrm>
          <a:prstGeom prst="rect">
            <a:avLst/>
          </a:prstGeom>
          <a:noFill/>
        </p:spPr>
        <p:txBody>
          <a:bodyPr wrap="square" rtlCol="0">
            <a:spAutoFit/>
          </a:bodyPr>
          <a:lstStyle/>
          <a:p>
            <a:r>
              <a:rPr lang="en-US" sz="800" dirty="0">
                <a:solidFill>
                  <a:schemeClr val="bg1"/>
                </a:solidFill>
                <a:latin typeface="Quicksand" panose="020B0604020202020204" charset="0"/>
              </a:rPr>
              <a:t>Thompson, L. (2013). </a:t>
            </a:r>
            <a:r>
              <a:rPr lang="en-US" sz="800" i="1" dirty="0">
                <a:solidFill>
                  <a:schemeClr val="bg1"/>
                </a:solidFill>
                <a:latin typeface="Quicksand" panose="020B0604020202020204" charset="0"/>
              </a:rPr>
              <a:t>The truth about negotiations.</a:t>
            </a:r>
            <a:r>
              <a:rPr lang="en-US" sz="800" dirty="0">
                <a:solidFill>
                  <a:schemeClr val="bg1"/>
                </a:solidFill>
                <a:latin typeface="Quicksand" panose="020B0604020202020204" charset="0"/>
              </a:rPr>
              <a:t> New Jersey: Pearson Education.</a:t>
            </a:r>
          </a:p>
          <a:p>
            <a:endParaRPr lang="en-US" dirty="0"/>
          </a:p>
        </p:txBody>
      </p:sp>
      <p:sp>
        <p:nvSpPr>
          <p:cNvPr id="140" name="Google Shape;140;p20"/>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a:t>
            </a:fld>
            <a:endParaRPr/>
          </a:p>
        </p:txBody>
      </p:sp>
    </p:spTree>
    <p:extLst>
      <p:ext uri="{BB962C8B-B14F-4D97-AF65-F5344CB8AC3E}">
        <p14:creationId xmlns:p14="http://schemas.microsoft.com/office/powerpoint/2010/main" val="26320395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sp>
        <p:nvSpPr>
          <p:cNvPr id="159" name="Google Shape;159;p23"/>
          <p:cNvSpPr txBox="1">
            <a:spLocks noGrp="1"/>
          </p:cNvSpPr>
          <p:nvPr>
            <p:ph type="title"/>
          </p:nvPr>
        </p:nvSpPr>
        <p:spPr>
          <a:xfrm>
            <a:off x="1165475" y="549649"/>
            <a:ext cx="7357682"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sz="2800" dirty="0"/>
              <a:t>PRE-GAME WHEN YOU HAVE LITTLE TIME</a:t>
            </a:r>
            <a:endParaRPr sz="2800" dirty="0"/>
          </a:p>
        </p:txBody>
      </p:sp>
      <p:graphicFrame>
        <p:nvGraphicFramePr>
          <p:cNvPr id="2" name="Diagram 1" descr="Diagram showing the three phases of negotiations. Phase 1: Identifying goals, Phase 2: Brainstorming options, Phase 3: Planning opening move.&#10;">
            <a:extLst>
              <a:ext uri="{FF2B5EF4-FFF2-40B4-BE49-F238E27FC236}">
                <a16:creationId xmlns:a16="http://schemas.microsoft.com/office/drawing/2014/main" id="{97D18145-446D-46D1-86E4-A9F1941B6732}"/>
              </a:ext>
            </a:extLst>
          </p:cNvPr>
          <p:cNvGraphicFramePr/>
          <p:nvPr>
            <p:extLst>
              <p:ext uri="{D42A27DB-BD31-4B8C-83A1-F6EECF244321}">
                <p14:modId xmlns:p14="http://schemas.microsoft.com/office/powerpoint/2010/main" val="914469848"/>
              </p:ext>
            </p:extLst>
          </p:nvPr>
        </p:nvGraphicFramePr>
        <p:xfrm>
          <a:off x="1295399" y="330200"/>
          <a:ext cx="7460673" cy="450047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a:extLst>
              <a:ext uri="{FF2B5EF4-FFF2-40B4-BE49-F238E27FC236}">
                <a16:creationId xmlns:a16="http://schemas.microsoft.com/office/drawing/2014/main" id="{4AB9F923-841A-4589-87CC-A232B748ED0F}"/>
              </a:ext>
            </a:extLst>
          </p:cNvPr>
          <p:cNvSpPr txBox="1"/>
          <p:nvPr/>
        </p:nvSpPr>
        <p:spPr>
          <a:xfrm>
            <a:off x="1165475" y="4715240"/>
            <a:ext cx="4954082" cy="446276"/>
          </a:xfrm>
          <a:prstGeom prst="rect">
            <a:avLst/>
          </a:prstGeom>
          <a:noFill/>
        </p:spPr>
        <p:txBody>
          <a:bodyPr wrap="square" rtlCol="0">
            <a:spAutoFit/>
          </a:bodyPr>
          <a:lstStyle/>
          <a:p>
            <a:r>
              <a:rPr lang="en-US" sz="800" dirty="0">
                <a:solidFill>
                  <a:schemeClr val="bg1"/>
                </a:solidFill>
                <a:latin typeface="Quicksand" panose="020B0604020202020204" charset="0"/>
              </a:rPr>
              <a:t>Thompson, L. (2013). </a:t>
            </a:r>
            <a:r>
              <a:rPr lang="en-US" sz="800" i="1" dirty="0">
                <a:solidFill>
                  <a:schemeClr val="bg1"/>
                </a:solidFill>
                <a:latin typeface="Quicksand" panose="020B0604020202020204" charset="0"/>
              </a:rPr>
              <a:t>The truth about negotiations.</a:t>
            </a:r>
            <a:r>
              <a:rPr lang="en-US" sz="800" dirty="0">
                <a:solidFill>
                  <a:schemeClr val="bg1"/>
                </a:solidFill>
                <a:latin typeface="Quicksand" panose="020B0604020202020204" charset="0"/>
              </a:rPr>
              <a:t> New Jersey: Pearson Education.</a:t>
            </a:r>
          </a:p>
          <a:p>
            <a:endParaRPr lang="en-US" dirty="0"/>
          </a:p>
        </p:txBody>
      </p:sp>
      <p:sp>
        <p:nvSpPr>
          <p:cNvPr id="163" name="Google Shape;163;p23"/>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a:t>
            </a:fld>
            <a:endParaRPr/>
          </a:p>
        </p:txBody>
      </p:sp>
    </p:spTree>
    <p:extLst>
      <p:ext uri="{BB962C8B-B14F-4D97-AF65-F5344CB8AC3E}">
        <p14:creationId xmlns:p14="http://schemas.microsoft.com/office/powerpoint/2010/main" val="19615228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21"/>
        <p:cNvGrpSpPr/>
        <p:nvPr/>
      </p:nvGrpSpPr>
      <p:grpSpPr>
        <a:xfrm>
          <a:off x="0" y="0"/>
          <a:ext cx="0" cy="0"/>
          <a:chOff x="0" y="0"/>
          <a:chExt cx="0" cy="0"/>
        </a:xfrm>
      </p:grpSpPr>
      <p:sp>
        <p:nvSpPr>
          <p:cNvPr id="322" name="Google Shape;322;p35"/>
          <p:cNvSpPr txBox="1">
            <a:spLocks noGrp="1"/>
          </p:cNvSpPr>
          <p:nvPr>
            <p:ph type="title"/>
          </p:nvPr>
        </p:nvSpPr>
        <p:spPr>
          <a:xfrm>
            <a:off x="1165498" y="560040"/>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BIBLIOGRAPHY &amp; CREDITS</a:t>
            </a:r>
            <a:endParaRPr dirty="0"/>
          </a:p>
        </p:txBody>
      </p:sp>
      <p:sp>
        <p:nvSpPr>
          <p:cNvPr id="323" name="Google Shape;323;p35"/>
          <p:cNvSpPr txBox="1">
            <a:spLocks noGrp="1"/>
          </p:cNvSpPr>
          <p:nvPr>
            <p:ph type="body" idx="1"/>
          </p:nvPr>
        </p:nvSpPr>
        <p:spPr>
          <a:xfrm>
            <a:off x="1165498" y="1130515"/>
            <a:ext cx="6858000" cy="37257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Clr>
                <a:schemeClr val="dk1"/>
              </a:buClr>
              <a:buSzPts val="1100"/>
              <a:buFont typeface="Arial"/>
              <a:buNone/>
            </a:pPr>
            <a:r>
              <a:rPr lang="en-US" sz="1800" dirty="0">
                <a:solidFill>
                  <a:srgbClr val="F3F3F3"/>
                </a:solidFill>
              </a:rPr>
              <a:t>Thompson, L. (2013). The truth about negotiations. New Jersey: Pearson Education.</a:t>
            </a:r>
          </a:p>
          <a:p>
            <a:pPr marL="0" lvl="0" indent="0" algn="l" rtl="0">
              <a:spcBef>
                <a:spcPts val="600"/>
              </a:spcBef>
              <a:spcAft>
                <a:spcPts val="0"/>
              </a:spcAft>
              <a:buClr>
                <a:schemeClr val="dk1"/>
              </a:buClr>
              <a:buSzPts val="1100"/>
              <a:buFont typeface="Arial"/>
              <a:buNone/>
            </a:pPr>
            <a:endParaRPr lang="en" sz="1800" dirty="0">
              <a:solidFill>
                <a:srgbClr val="F3F3F3"/>
              </a:solidFill>
            </a:endParaRPr>
          </a:p>
          <a:p>
            <a:pPr marL="0" indent="0">
              <a:buClr>
                <a:schemeClr val="dk1"/>
              </a:buClr>
              <a:buSzPts val="1100"/>
              <a:buNone/>
            </a:pPr>
            <a:r>
              <a:rPr lang="en-US" sz="1800" dirty="0">
                <a:solidFill>
                  <a:schemeClr val="tx2"/>
                </a:solidFill>
              </a:rPr>
              <a:t>This presentation is the creative work of Katharine V. Macy, Collection Assessment Librarian &amp; Subject Liaison for Business and Economics at Indiana University - Indianapolis, </a:t>
            </a:r>
            <a:r>
              <a:rPr lang="en-US" sz="1800" dirty="0">
                <a:solidFill>
                  <a:schemeClr val="tx2"/>
                </a:solidFill>
                <a:hlinkClick r:id="rId3"/>
              </a:rPr>
              <a:t>https://orcid.org/0000-0002-6283-7143</a:t>
            </a:r>
            <a:r>
              <a:rPr lang="en-US" sz="1800" dirty="0">
                <a:solidFill>
                  <a:schemeClr val="tx2"/>
                </a:solidFill>
              </a:rPr>
              <a:t> </a:t>
            </a:r>
            <a:endParaRPr lang="en" sz="1800" dirty="0">
              <a:solidFill>
                <a:srgbClr val="F3F3F3"/>
              </a:solidFill>
            </a:endParaRPr>
          </a:p>
          <a:p>
            <a:pPr marL="0" lvl="0" indent="0" algn="l" rtl="0">
              <a:spcBef>
                <a:spcPts val="600"/>
              </a:spcBef>
              <a:spcAft>
                <a:spcPts val="0"/>
              </a:spcAft>
              <a:buClr>
                <a:schemeClr val="dk1"/>
              </a:buClr>
              <a:buSzPts val="1100"/>
              <a:buFont typeface="Arial"/>
              <a:buNone/>
            </a:pPr>
            <a:endParaRPr lang="en" sz="1800" dirty="0">
              <a:solidFill>
                <a:srgbClr val="F3F3F3"/>
              </a:solidFill>
            </a:endParaRPr>
          </a:p>
          <a:p>
            <a:pPr marL="0" lvl="0" indent="0" algn="l" rtl="0">
              <a:spcBef>
                <a:spcPts val="600"/>
              </a:spcBef>
              <a:spcAft>
                <a:spcPts val="0"/>
              </a:spcAft>
              <a:buClr>
                <a:schemeClr val="dk1"/>
              </a:buClr>
              <a:buSzPts val="1100"/>
              <a:buFont typeface="Arial"/>
              <a:buNone/>
            </a:pPr>
            <a:r>
              <a:rPr lang="en" sz="1800" dirty="0">
                <a:solidFill>
                  <a:srgbClr val="F3F3F3"/>
                </a:solidFill>
              </a:rPr>
              <a:t>Special thanks to all the people who made and released these awesome resources for free:</a:t>
            </a:r>
            <a:endParaRPr sz="1800" dirty="0">
              <a:solidFill>
                <a:srgbClr val="F3F3F3"/>
              </a:solidFill>
            </a:endParaRPr>
          </a:p>
          <a:p>
            <a:pPr marL="457200" lvl="0" indent="-381000" algn="l" rtl="0">
              <a:lnSpc>
                <a:spcPct val="115000"/>
              </a:lnSpc>
              <a:spcBef>
                <a:spcPts val="600"/>
              </a:spcBef>
              <a:spcAft>
                <a:spcPts val="0"/>
              </a:spcAft>
              <a:buClr>
                <a:srgbClr val="F3F3F3"/>
              </a:buClr>
              <a:buSzPts val="2400"/>
              <a:buChar char="◦"/>
            </a:pPr>
            <a:r>
              <a:rPr lang="en" sz="1800" dirty="0">
                <a:solidFill>
                  <a:srgbClr val="F3F3F3"/>
                </a:solidFill>
              </a:rPr>
              <a:t>Presentation template by </a:t>
            </a:r>
            <a:r>
              <a:rPr lang="en" sz="1800" u="sng" dirty="0">
                <a:solidFill>
                  <a:srgbClr val="F3F3F3"/>
                </a:solidFill>
                <a:hlinkClick r:id="rId4"/>
              </a:rPr>
              <a:t>SlidesCarnival</a:t>
            </a:r>
            <a:endParaRPr sz="1800" dirty="0">
              <a:solidFill>
                <a:srgbClr val="F3F3F3"/>
              </a:solidFill>
            </a:endParaRPr>
          </a:p>
        </p:txBody>
      </p:sp>
      <p:sp>
        <p:nvSpPr>
          <p:cNvPr id="324" name="Google Shape;324;p35"/>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4</a:t>
            </a:fld>
            <a:endParaRPr/>
          </a:p>
        </p:txBody>
      </p:sp>
    </p:spTree>
  </p:cSld>
  <p:clrMapOvr>
    <a:masterClrMapping/>
  </p:clrMapOvr>
</p:sld>
</file>

<file path=ppt/theme/theme1.xml><?xml version="1.0" encoding="utf-8"?>
<a:theme xmlns:a="http://schemas.openxmlformats.org/drawingml/2006/main" name="Eleanor template">
  <a:themeElements>
    <a:clrScheme name="Custom 347">
      <a:dk1>
        <a:srgbClr val="2E3037"/>
      </a:dk1>
      <a:lt1>
        <a:srgbClr val="FFFFFF"/>
      </a:lt1>
      <a:dk2>
        <a:srgbClr val="666666"/>
      </a:dk2>
      <a:lt2>
        <a:srgbClr val="F3F3F3"/>
      </a:lt2>
      <a:accent1>
        <a:srgbClr val="39C0BA"/>
      </a:accent1>
      <a:accent2>
        <a:srgbClr val="90E6E2"/>
      </a:accent2>
      <a:accent3>
        <a:srgbClr val="F35B69"/>
      </a:accent3>
      <a:accent4>
        <a:srgbClr val="FAB2B9"/>
      </a:accent4>
      <a:accent5>
        <a:srgbClr val="999FA9"/>
      </a:accent5>
      <a:accent6>
        <a:srgbClr val="E2E7EE"/>
      </a:accent6>
      <a:hlink>
        <a:srgbClr val="39C0BA"/>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27D7592DA372574587B97261F7859091" ma:contentTypeVersion="4" ma:contentTypeDescription="Create a new document." ma:contentTypeScope="" ma:versionID="4228d21240bba288c053e46d6e630b1e">
  <xsd:schema xmlns:xsd="http://www.w3.org/2001/XMLSchema" xmlns:xs="http://www.w3.org/2001/XMLSchema" xmlns:p="http://schemas.microsoft.com/office/2006/metadata/properties" xmlns:ns2="240fd635-c8ec-4c42-8e6e-9f1a4744a40a" targetNamespace="http://schemas.microsoft.com/office/2006/metadata/properties" ma:root="true" ma:fieldsID="457bb3b3e33dd7bce1eb4d1fc458868e" ns2:_="">
    <xsd:import namespace="240fd635-c8ec-4c42-8e6e-9f1a4744a40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40fd635-c8ec-4c42-8e6e-9f1a4744a40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DFEBBDC-2BA4-44D4-B913-FC2ED86E5963}">
  <ds:schemaRefs>
    <ds:schemaRef ds:uri="http://www.w3.org/XML/1998/namespace"/>
    <ds:schemaRef ds:uri="http://purl.org/dc/terms/"/>
    <ds:schemaRef ds:uri="http://schemas.microsoft.com/office/infopath/2007/PartnerControls"/>
    <ds:schemaRef ds:uri="http://purl.org/dc/elements/1.1/"/>
    <ds:schemaRef ds:uri="http://schemas.openxmlformats.org/package/2006/metadata/core-properties"/>
    <ds:schemaRef ds:uri="http://schemas.microsoft.com/office/2006/metadata/properties"/>
    <ds:schemaRef ds:uri="http://schemas.microsoft.com/office/2006/documentManagement/types"/>
    <ds:schemaRef ds:uri="240fd635-c8ec-4c42-8e6e-9f1a4744a40a"/>
    <ds:schemaRef ds:uri="http://purl.org/dc/dcmitype/"/>
  </ds:schemaRefs>
</ds:datastoreItem>
</file>

<file path=customXml/itemProps2.xml><?xml version="1.0" encoding="utf-8"?>
<ds:datastoreItem xmlns:ds="http://schemas.openxmlformats.org/officeDocument/2006/customXml" ds:itemID="{B6A865DB-4817-4657-9052-9EFED9E989A6}">
  <ds:schemaRefs>
    <ds:schemaRef ds:uri="240fd635-c8ec-4c42-8e6e-9f1a4744a40a"/>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DE6CAAFC-FF59-48C2-91ED-CDC5088DA90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1427</TotalTime>
  <Words>789</Words>
  <Application>Microsoft Office PowerPoint</Application>
  <PresentationFormat>On-screen Show (16:9)</PresentationFormat>
  <Paragraphs>53</Paragraphs>
  <Slides>4</Slides>
  <Notes>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Quicksand</vt:lpstr>
      <vt:lpstr>Arial</vt:lpstr>
      <vt:lpstr>Oswald</vt:lpstr>
      <vt:lpstr>Eleanor template</vt:lpstr>
      <vt:lpstr>The Structure of Negotiations Setting Up the Board  </vt:lpstr>
      <vt:lpstr>THINK OF IT LIKE A GAME OF CHESS!</vt:lpstr>
      <vt:lpstr>PRE-GAME WHEN YOU HAVE LITTLE TIME</vt:lpstr>
      <vt:lpstr>BIBLIOGRAPHY &amp; CREDITS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NEGOTIATE LIKE AN MBA</dc:title>
  <dc:creator>Macy, Katharine</dc:creator>
  <cp:lastModifiedBy>Macy, Katharine</cp:lastModifiedBy>
  <cp:revision>71</cp:revision>
  <cp:lastPrinted>2021-05-03T14:41:55Z</cp:lastPrinted>
  <dcterms:modified xsi:type="dcterms:W3CDTF">2024-02-09T14:24:17Z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0x01010027D7592DA372574587B97261F7859091</vt:lpwstr>
  </property>
</Properties>
</file>