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notesSlides/notesSlide8.xml" ContentType="application/vnd.openxmlformats-officedocument.presentationml.notesSlide+xml"/>
  <Override PartName="/ppt/ink/ink8.xml" ContentType="application/inkml+xml"/>
  <Override PartName="/ppt/ink/ink9.xml" ContentType="application/inkml+xml"/>
  <Override PartName="/ppt/ink/ink10.xml" ContentType="application/inkml+xml"/>
  <Override PartName="/ppt/notesSlides/notesSlide9.xml" ContentType="application/vnd.openxmlformats-officedocument.presentationml.notesSlide+xml"/>
  <Override PartName="/ppt/notesSlides/notesSlide10.xml" ContentType="application/vnd.openxmlformats-officedocument.presentationml.notesSlide+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55" r:id="rId4"/>
  </p:sldMasterIdLst>
  <p:notesMasterIdLst>
    <p:notesMasterId r:id="rId22"/>
  </p:notesMasterIdLst>
  <p:handoutMasterIdLst>
    <p:handoutMasterId r:id="rId23"/>
  </p:handoutMasterIdLst>
  <p:sldIdLst>
    <p:sldId id="314" r:id="rId5"/>
    <p:sldId id="324" r:id="rId6"/>
    <p:sldId id="356" r:id="rId7"/>
    <p:sldId id="357" r:id="rId8"/>
    <p:sldId id="342" r:id="rId9"/>
    <p:sldId id="359" r:id="rId10"/>
    <p:sldId id="331" r:id="rId11"/>
    <p:sldId id="345" r:id="rId12"/>
    <p:sldId id="351" r:id="rId13"/>
    <p:sldId id="347" r:id="rId14"/>
    <p:sldId id="353" r:id="rId15"/>
    <p:sldId id="349" r:id="rId16"/>
    <p:sldId id="355" r:id="rId17"/>
    <p:sldId id="350" r:id="rId18"/>
    <p:sldId id="354" r:id="rId19"/>
    <p:sldId id="358" r:id="rId20"/>
    <p:sldId id="341" r:id="rId21"/>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41">
          <p15:clr>
            <a:srgbClr val="A4A3A4"/>
          </p15:clr>
        </p15:guide>
        <p15:guide id="2" pos="39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17945"/>
    <a:srgbClr val="990000"/>
    <a:srgbClr val="969696"/>
    <a:srgbClr val="9E9A95"/>
    <a:srgbClr val="382E25"/>
    <a:srgbClr val="31526A"/>
    <a:srgbClr val="690304"/>
    <a:srgbClr val="252626"/>
    <a:srgbClr val="A6A6A6"/>
    <a:srgbClr val="C6BFB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357" autoAdjust="0"/>
    <p:restoredTop sz="75407" autoAdjust="0"/>
  </p:normalViewPr>
  <p:slideViewPr>
    <p:cSldViewPr snapToGrid="0" snapToObjects="1">
      <p:cViewPr varScale="1">
        <p:scale>
          <a:sx n="86" d="100"/>
          <a:sy n="86" d="100"/>
        </p:scale>
        <p:origin x="1411" y="77"/>
      </p:cViewPr>
      <p:guideLst>
        <p:guide orient="horz" pos="3141"/>
        <p:guide pos="39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132" d="100"/>
          <a:sy n="132" d="100"/>
        </p:scale>
        <p:origin x="-5920"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87859BD-4604-2843-976C-9F2DEE3C79DB}" type="datetimeFigureOut">
              <a:rPr lang="en-US" smtClean="0"/>
              <a:t>11/13/2020</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EB64456-6A4C-DF40-836A-7ED7CB7228F1}" type="slidenum">
              <a:rPr lang="en-US" smtClean="0"/>
              <a:t>‹#›</a:t>
            </a:fld>
            <a:endParaRPr lang="en-US" dirty="0"/>
          </a:p>
        </p:txBody>
      </p:sp>
    </p:spTree>
    <p:extLst>
      <p:ext uri="{BB962C8B-B14F-4D97-AF65-F5344CB8AC3E}">
        <p14:creationId xmlns:p14="http://schemas.microsoft.com/office/powerpoint/2010/main" val="2632783248"/>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0T13:49:02.964"/>
    </inkml:context>
    <inkml:brush xml:id="br0">
      <inkml:brushProperty name="width" value="0.4" units="cm"/>
      <inkml:brushProperty name="height" value="0.8" units="cm"/>
      <inkml:brushProperty name="color" value="#A2D762"/>
      <inkml:brushProperty name="tip" value="rectangle"/>
      <inkml:brushProperty name="rasterOp" value="maskPen"/>
      <inkml:brushProperty name="ignorePressure" value="1"/>
    </inkml:brush>
  </inkml:definitions>
  <inkml:trace contextRef="#ctx0" brushRef="#br0">0 101,'55'25,"427"58,-349-70,1-5,126-10,-94-1,367 2,-345-25,-2-8,-9 13,1 8,20 8,261 5,-198-47,292 20,-14 1,-292 7,-30 36,1-10,82-12,66-19,82 25,-398 2,0 2,0 3,-1 2,39 13,301 76,-362-89,1-1,0-2,1 0,-1-2,1-1,0-2,0 0,0-2,1-1,-1-2,0 0,1-3,141-62,-131 50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0T13:51:31.462"/>
    </inkml:context>
    <inkml:brush xml:id="br0">
      <inkml:brushProperty name="width" value="0.4" units="cm"/>
      <inkml:brushProperty name="height" value="0.8" units="cm"/>
      <inkml:brushProperty name="color" value="#A2D762"/>
      <inkml:brushProperty name="tip" value="rectangle"/>
      <inkml:brushProperty name="rasterOp" value="maskPen"/>
      <inkml:brushProperty name="ignorePressure" value="1"/>
    </inkml:brush>
  </inkml:definitions>
  <inkml:trace contextRef="#ctx0" brushRef="#br0">1 259,'186'8,"0"9,51 16,-116-16,-26-3,-9 0,0-3,1-5,0-3,14-5,110-23,-1-10,-3-9,-1-8,6-13,-140 43,-1-3,-1-4,57-32,-124 59,0-1,0 1,0 0,0 0,0 1,1-1,-1 1,1-1,0 1,-1 0,1 1,0-1,-1 0,1 1,0 0,0 0,-1 0,1 1,0-1,-1 1,1 0,0-1,-1 2,1-1,-1 0,1 1,-1 0,0 0,2 0,171 110,-168-107,0 0,0-1,0 0,0 0,0-1,1 0,-1-1,1 0,0 0,0-1,0 0,0 0,1-1,10-1</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0T13:53:48.111"/>
    </inkml:context>
    <inkml:brush xml:id="br0">
      <inkml:brushProperty name="width" value="0.3" units="cm"/>
      <inkml:brushProperty name="height" value="0.6" units="cm"/>
      <inkml:brushProperty name="color" value="#FFACD5"/>
      <inkml:brushProperty name="tip" value="rectangle"/>
      <inkml:brushProperty name="rasterOp" value="maskPen"/>
      <inkml:brushProperty name="ignorePressure" value="1"/>
    </inkml:brush>
  </inkml:definitions>
  <inkml:trace contextRef="#ctx0" brushRef="#br0">1 51,'471'-9,"-194"-22,98 20,-235 13,374-2,-144 75,-163-61,39-3,-156-13,273 3,-208 25,426-27,-397-37,-62 9,-101 25</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0T13:53:52.034"/>
    </inkml:context>
    <inkml:brush xml:id="br0">
      <inkml:brushProperty name="width" value="0.3" units="cm"/>
      <inkml:brushProperty name="height" value="0.6" units="cm"/>
      <inkml:brushProperty name="color" value="#FFACD5"/>
      <inkml:brushProperty name="tip" value="rectangle"/>
      <inkml:brushProperty name="rasterOp" value="maskPen"/>
      <inkml:brushProperty name="ignorePressure" value="1"/>
    </inkml:brush>
  </inkml:definitions>
  <inkml:trace contextRef="#ctx0" brushRef="#br0">1 50,'667'0,"-451"-24,12-2,43 28,-105 48,-145-41,1 0,-1-2,1 0,0-1,1-1,-1-1,5-1,54-4,74 10,52 21,-143-22,1-3,-1-3,50-5,1 0,228 3,-179-24,294-24,-32 47,-231 27,-134-15,0-3,1-2,0-4,53-4,-37 1,196 1,-86 23,-36-12,0 6,35 14,-115-18,26 6,1-4,0-4,52-3,425 41,-493-48,11 1,1-4,0-4,-1-5,25-8,113-26,-116 27,-116 18,1 1,0-1,-1 0,1 0,0 0,0 1,-1-1,1 0,0 0,0 0,-1 0,1 0,0 0,0-1,-1 1,1 0,0 0,-1 0,1-1,0 1,0 0,-1-1,1 1,-1-1,1 1,0-1,-1 1,1-1,-1 1,1-1,-1 1,1-1,-1 0,0 1,1-1,-1 0,0 1,0-1,1 0,-1 1,0-1,0 0,0 0,0 1,0-1,0 0,0 0,0 1,0-1,0 0,0 0,0 1,-1-1,1 0,0 1,0-1,-1 0,1 1,-1-1,1 0,0 1,-1-1,-15-9</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0T13:53:55.283"/>
    </inkml:context>
    <inkml:brush xml:id="br0">
      <inkml:brushProperty name="width" value="0.3" units="cm"/>
      <inkml:brushProperty name="height" value="0.6" units="cm"/>
      <inkml:brushProperty name="color" value="#FFACD5"/>
      <inkml:brushProperty name="tip" value="rectangle"/>
      <inkml:brushProperty name="rasterOp" value="maskPen"/>
      <inkml:brushProperty name="ignorePressure" value="1"/>
    </inkml:brush>
  </inkml:definitions>
  <inkml:trace contextRef="#ctx0" brushRef="#br0">0 1,'73'0,"66"-1,0 7,31 8,62 16,2-11,231-12,-11-34,436 28,-741 29,40 21,-143-37,1-3,0-1,1-3,0-2,0-1,0-3,1-2,20-4,178 6,-97 11,-1-6,143-13,280-9,-245-9,-243 27,1 4,-1 3,-1 5,0 2,43 17,-83-24,0-1,0-3,1-1,-1-3,1-1,21-4,42 1,603 3,-412-48,235 46,-280-46,-157 27,-74 18</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0T13:54:16.691"/>
    </inkml:context>
    <inkml:brush xml:id="br0">
      <inkml:brushProperty name="width" value="0.3" units="cm"/>
      <inkml:brushProperty name="height" value="0.6" units="cm"/>
      <inkml:brushProperty name="color" value="#FFACD5"/>
      <inkml:brushProperty name="tip" value="rectangle"/>
      <inkml:brushProperty name="rasterOp" value="maskPen"/>
      <inkml:brushProperty name="ignorePressure" value="1"/>
    </inkml:brush>
  </inkml:definitions>
  <inkml:trace contextRef="#ctx0" brushRef="#br0">1 155,'188'10,"60"39,-221-42,1-2,1-1,-1-1,0-1,1-2,-1 0,10-3,39 0,353 2,-272-21,9-4,103-25,-103 27,199 43,155-13,-262 4,-228-4,0-1,0-2,0 0,0-3,0 0,0-2,0-2,0 0,0-2,-1-2,13-4,-20 6,1 0,1 2,-1 1,1 1,-1 2,1 0,20 3,25-1,1010-2,-804 52,-246-50,1-1,-1-2,0-1,1-1,-1-2,-1-1,1-1,-1-2,12-5,259-61,-268 66,1 0,0 2,1 2,-1 1,1 2,0 1,0 1,20 4,40-1,33-5,213 13,-135 64,-47-45,-19-1,-59-10,1-4,1-3,22-3,209-11,144-48,-221 19,-175 22,0 2,1 4,0 1,5 4,-30-1,256 51,-96-39,-148-6,0-2,0-2,0-3,1-2,0-2,138-43,191 45,-354 2,-13 1,0-1,1 0,-1-1,0 0,1-1,-1 0,0-1,0 0,11-5,1-2,0 2,1 1,1 1,-1 2,1 0,-1 1,13 2,84-14,34-8,83 0,155 24,-373-1</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0T13:54:38.545"/>
    </inkml:context>
    <inkml:brush xml:id="br0">
      <inkml:brushProperty name="width" value="0.3" units="cm"/>
      <inkml:brushProperty name="height" value="0.6" units="cm"/>
      <inkml:brushProperty name="color" value="#FFACD5"/>
      <inkml:brushProperty name="tip" value="rectangle"/>
      <inkml:brushProperty name="rasterOp" value="maskPen"/>
      <inkml:brushProperty name="ignorePressure" value="1"/>
    </inkml:brush>
  </inkml:definitions>
  <inkml:trace contextRef="#ctx0" brushRef="#br0">1 230,'541'-1,"-208"-45,403 44,-301-50,86 54,-160 68,-236-62,0-7,74-9,179-40,-209 25,140 22,-148-19,59 80,-188-54,1-1,0-1,0-2,0-1,0-1,10-3,31 0,1880 2,-1917-2,0-1,-1-3,1 0,-1-3,-1-1,2-2,17-4,188-75,-218 87,-1 1,1 1,-1 0,1 2,0 1,0 1,3 1,32 0,374 0,-423-2,1 0,0 1,-1 0,1 1,-1 0,0 1,1 0,-1 0,0 1,-1 1,1 0,-1 0,0 0,0 1,1 3,6 2,0-1,1 0,-1-1,2 0,-1-2,1 0,1-1,-1-1,1 0,0-2,1 0,96 28,28 20,-4-10,-113-35,1-2,0-1,0-1,0-2,1 0,4-3,35 1,102 2,-20 3,-1-6,0-7,0-6,30-13,-119 15,1 2,0 3,1 3,18 2,244 5,-223-24,-82 21</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0T13:54:44.365"/>
    </inkml:context>
    <inkml:brush xml:id="br0">
      <inkml:brushProperty name="width" value="0.3" units="cm"/>
      <inkml:brushProperty name="height" value="0.6" units="cm"/>
      <inkml:brushProperty name="color" value="#FFACD5"/>
      <inkml:brushProperty name="tip" value="rectangle"/>
      <inkml:brushProperty name="rasterOp" value="maskPen"/>
      <inkml:brushProperty name="ignorePressure" value="1"/>
    </inkml:brush>
  </inkml:definitions>
  <inkml:trace contextRef="#ctx0" brushRef="#br0">0 27,'110'48,"-56"-32,1-3,0-2,0-2,1-3,0-2,0-3,0-3,7-2,-56 4,640-54,-371 78,-223-20,-1-3,1-2,0-3,44-8,-45 5,0 1,1 4,-1 1,22 5,32-2,192 13,93-1,261 6,-619-20,177-37,-18 22,-28 7,-52-19,108-11,-147 39,-52-1</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0T13:55:49.263"/>
    </inkml:context>
    <inkml:brush xml:id="br0">
      <inkml:brushProperty name="width" value="0.3" units="cm"/>
      <inkml:brushProperty name="height" value="0.6" units="cm"/>
      <inkml:brushProperty name="color" value="#FFACD5"/>
      <inkml:brushProperty name="tip" value="rectangle"/>
      <inkml:brushProperty name="rasterOp" value="maskPen"/>
      <inkml:brushProperty name="ignorePressure" value="1"/>
    </inkml:brush>
  </inkml:definitions>
  <inkml:trace contextRef="#ctx0" brushRef="#br0">1 105,'16'10,"0"1,0-2,1 0,1-1,-1 0,1-2,0 0,1-1,0-1,-1 0,1-2,0 0,1-1,-1-1,0-1,0-1,17-3,34 2,356 2,-252 25,-103-23,0-3,-1-3,62-13,121-28,112 43,-103 52,-94-25,-143-17,0-1,1-1,-1-1,1-1,0-2,0-1,0-1,0 0,0-3,-1 0,1-1,-1-1,0-2,12-5,16-10,1 3,1 2,1 2,30-3,120-36,-167 45,0 2,1 1,0 2,0 2,1 2,-1 1,11 3,38-1,-66 0,0 2,0 0,0 2,0 0,-1 2,-1 0,1 1,-1 2,-1 0,0 1,0 1,5 6,58 32,-49-31,-21-11,0-1,1-1,-1 1,2-2,-1 0,0-1,1-1,0 0,0 0,0-2,15 1,244-22,-90-6,477-98,-556 113,0 5,0 4,0 5,45 9,113 27,-129 15,-53-15,-44-30,0-1,1-3,0-1,0-1,0-3,0 0,0-3,3-2,70 1,195-11,83-14,251 20,-455 8,218 50,-120-24,-210-27,0-4,-1-2,0-4,23-8,258-50,-27-27,-291 84,0 3,0 0,1 3,0 1,0 1,0 2,0 2,1 1,10 3,56-2,126 46,181 74,-239-94,101-30,-188-12,-64 10</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0T13:55:53.873"/>
    </inkml:context>
    <inkml:brush xml:id="br0">
      <inkml:brushProperty name="width" value="0.3" units="cm"/>
      <inkml:brushProperty name="height" value="0.6" units="cm"/>
      <inkml:brushProperty name="color" value="#FFACD5"/>
      <inkml:brushProperty name="tip" value="rectangle"/>
      <inkml:brushProperty name="rasterOp" value="maskPen"/>
      <inkml:brushProperty name="ignorePressure" value="1"/>
    </inkml:brush>
  </inkml:definitions>
  <inkml:trace contextRef="#ctx0" brushRef="#br0">0 125,'105'-5,"-1"-5,74-17,-43 6,350-40,-474 60,0 1,0 1,0 0,0 0,-1 1,1 1,0 0,-1 0,1 1,-1 0,0 1,0 0,-1 0,0 1,4 3,17 13,1-1,1-2,0-2,2 0,0-3,1 0,0-3,1-1,0-1,7-1,491 2,-256 53,77 0,-140 7,108-69,556-1,-457 25,277-26,-529 23,665-19,-405-3,-28 74,-256-64,-62-2,0-3,1-5,-1-3,28-6,-26-4,167-29,3 12,1 12,22 10,-215 9,1-3,0-3,-1-3,23-6,160-37,1 11,6 11,202 5,-222-10,162-22,-285 48,1 4,-1 6,72 10,92 3,-121-6,-1 6,29 13,33 3,145 20,-300-30,-46-14</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0T13:55:57.889"/>
    </inkml:context>
    <inkml:brush xml:id="br0">
      <inkml:brushProperty name="width" value="0.3" units="cm"/>
      <inkml:brushProperty name="height" value="0.6" units="cm"/>
      <inkml:brushProperty name="color" value="#FFACD5"/>
      <inkml:brushProperty name="tip" value="rectangle"/>
      <inkml:brushProperty name="rasterOp" value="maskPen"/>
      <inkml:brushProperty name="ignorePressure" value="1"/>
    </inkml:brush>
  </inkml:definitions>
  <inkml:trace contextRef="#ctx0" brushRef="#br0">1 372,'273'-39,"-162"17,-85 18,45-10,1 4,0 3,1 3,4 3,156 37,243 11,-385-36,1-3,0-5,64-6,-73-9,53 3,210 55,-10-47,-153-22,-157 19,0 0,-1-2,0-1,0-1,-1-1,17-9,149-52,-165 56,0 0,1 1,0 2,1 1,1 1,-1 1,1 1,18-1,313-13,-211 10,-50 1,1 5,-1 4,69 9,-136-4,5-3,-1 3,0 1,0 2,0 1,-1 1,0 2,-1 2,-1 1,0 1,11 8,-1 2,1-3,1-1,0-2,2-2,0-3,20 4,-33-9,122 54,-137-58,0-1,0-1,0-1,0-1,1 0,-1-2,0 0,18-3,177-62,-161 55,0 2,0 2,0 2,30 3,-42 0,282-20,-236 23,-22 2,1-4,-1-3,0-2,13-5,280-91,-326 90,1 1,0 2,0 2,1 1,0 1,0 1,0 3,0 0,0 2,0 2,2 1,48 7,0-3,0-4,1-3,-1-4,67-12,182 5,-93 9,212-49,-291 17,-73 9,-26 10,0 4,1 1,-1 4,16 2,120 5,-72 23,71 0,-175-25</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0T13:49:06.332"/>
    </inkml:context>
    <inkml:brush xml:id="br0">
      <inkml:brushProperty name="width" value="0.4" units="cm"/>
      <inkml:brushProperty name="height" value="0.8" units="cm"/>
      <inkml:brushProperty name="color" value="#A2D762"/>
      <inkml:brushProperty name="tip" value="rectangle"/>
      <inkml:brushProperty name="rasterOp" value="maskPen"/>
      <inkml:brushProperty name="ignorePressure" value="1"/>
    </inkml:brush>
  </inkml:definitions>
  <inkml:trace contextRef="#ctx0" brushRef="#br0">0 177,'45'25,"17"-10,2-2,-1-3,2-2,-1-4,39-3,28 4,474 14,-584-21,-1-1,1 0,0-2,-1 0,0-2,-1 0,9-5,53-16,-36 14,1 2,1 2,0 2,0 2,24 1,427-18,-488 23,32-2,1 1,-1 2,0 2,0 2,0 2,-1 2,0 1,12 6,-25-5,1-1,0-1,0-2,1-1,0-1,0-2,1-1,21-1,123 19,235-18,48-68,-120 17,-54 38,-174 14,748-3,-858 0,11 1,0-1,0 0,-1 0,1-1,0-1,-1 1,1-2,-1 0,1 0,-1 0,0-2,0 1,7-6,-7 2,0 1,0 0,1 1,0 0,0 0,0 1,0 0,1 1,0 1,0 0,0 0,0 1,1 1,-1 0,5 1,229-8,-160-2,1 4,0 4,-1 4,1 3,3 5,127 14,1-10,1-9,11-10,38 2,710 3,-727-24,161 24,-274-19,-114 15</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0T13:55:59.107"/>
    </inkml:context>
    <inkml:brush xml:id="br0">
      <inkml:brushProperty name="width" value="0.3" units="cm"/>
      <inkml:brushProperty name="height" value="0.6" units="cm"/>
      <inkml:brushProperty name="color" value="#FFACD5"/>
      <inkml:brushProperty name="tip" value="rectangle"/>
      <inkml:brushProperty name="rasterOp" value="maskPen"/>
      <inkml:brushProperty name="ignorePressure" value="1"/>
    </inkml:brush>
  </inkml:definitions>
  <inkml:trace contextRef="#ctx0" brushRef="#br0">1 179,'23'-2,"1"0,0-1,-1-2,1 0,-1-2,-1 0,1-2,-1 0,-1-1,5-4,3-2,0 1,0 1,1 2,1 1,0 2,0 1,1 1,0 1,0 2,25 1,-41 6,0 0,0 1,-1 1,1 0,-1 1,0 1,-1 1,1 0,8 7,-11-8,2 4,1-1,-1-1,2 0,-1-1,1-1,1-1,-1 0,1-1,0 0,15 1,8 0,-1 3,0 1,-1 2,0 1,31 17,102 33,-122-52,1-1,0-3,1-2,-1-3,1-1,-1-3,11-3,-41 1,-5-1</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0T13:56:01.312"/>
    </inkml:context>
    <inkml:brush xml:id="br0">
      <inkml:brushProperty name="width" value="0.3" units="cm"/>
      <inkml:brushProperty name="height" value="0.6" units="cm"/>
      <inkml:brushProperty name="color" value="#FFACD5"/>
      <inkml:brushProperty name="tip" value="rectangle"/>
      <inkml:brushProperty name="rasterOp" value="maskPen"/>
      <inkml:brushProperty name="ignorePressure" value="1"/>
    </inkml:brush>
  </inkml:definitions>
  <inkml:trace contextRef="#ctx0" brushRef="#br0">0 229,'146'36,"-57"-6,-82-29,-1 1,1-1,-1 1,1-2,0 1,0-1,-1 0,1-1,0 1,-1-1,1-1,-1 1,1-1,-1 0,0-1,1 1,-1-1,1-1,8-2,0 1,0 0,1 1,-1 1,1 0,0 2,-1-1,1 2,0 0,0 1,0 1,0 0,-1 1,7 2,72 7,284-12,-229-11,154 2,-93 43,-164-23,0-2,1-2,0-2,1-3,-1-1,1-2,15-4,216-38,-161 38,0-6,-1-5,44-14,-111 17,0-3,-2-2,0-2,-1-2,-1-2,-1-2,20-17,-50 37,-1 1,1 0,-1 0,1 2,1 0,-1 0,0 2,1 0,-1 0,1 2,-1 0,0 0,1 2,-1 0,14 5,4-3,250 77,-269-79</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0T13:56:03.450"/>
    </inkml:context>
    <inkml:brush xml:id="br0">
      <inkml:brushProperty name="width" value="0.3" units="cm"/>
      <inkml:brushProperty name="height" value="0.6" units="cm"/>
      <inkml:brushProperty name="color" value="#FFACD5"/>
      <inkml:brushProperty name="tip" value="rectangle"/>
      <inkml:brushProperty name="rasterOp" value="maskPen"/>
      <inkml:brushProperty name="ignorePressure" value="1"/>
    </inkml:brush>
  </inkml:definitions>
  <inkml:trace contextRef="#ctx0" brushRef="#br0">1 0,'490'139,"-449"-132,1-2,0-1,0-2,0-2,26-4,25 0,-8 3,0 2,0 5,65 13,243 51,-214-28,18-29,-138-14,6-1,-1-2,0-3,0-2,-1-4,0-2,-1-3,48-21,-78 25,0 2,1 1,1 2,-1 1,2 2,-1 1,0 1,13 2,377 6,-184 32,-103-9,-28-17,0-4,83-8,-44 0,-73 3,-48 2,0-2,1-1,-1-1,0-1,0-1,0-2,0-1,23-8,-48 14,-1-1,1 1,-1-1,0 1,1-1,-1 0,0 1,0-1,1 0,-1 0,0 0,0 0,0 0,0 0,0 0,0 0,0 0,0-1,-1 1,1 0,0-1,-1 1,1 0,-1-1,0 1,1-1,-1 1,0-1,0 1,0-1,0 0,-6-19</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0T13:56:06.570"/>
    </inkml:context>
    <inkml:brush xml:id="br0">
      <inkml:brushProperty name="width" value="0.3" units="cm"/>
      <inkml:brushProperty name="height" value="0.6" units="cm"/>
      <inkml:brushProperty name="color" value="#FFACD5"/>
      <inkml:brushProperty name="tip" value="rectangle"/>
      <inkml:brushProperty name="rasterOp" value="maskPen"/>
      <inkml:brushProperty name="ignorePressure" value="1"/>
    </inkml:brush>
  </inkml:definitions>
  <inkml:trace contextRef="#ctx0" brushRef="#br0">1 77,'108'44,"-24"-11,1-3,1-4,2-4,0-4,2-4,-1-3,3-5,139 37,-171-40,0-4,-1-2,1-2,-1-3,49-14,-30 6,1 4,1 3,0 3,-1 5,61 6,-23 8,97-3,-173-19,-1-1,0-2,0-1,-1-2,24-14,-21 10,-1 5,-1 1,2 2,-1 2,1 2,1 2,-1 1,10 2,222-6,120-47,-133 31,-205 17,1 3,0 2,0 3,0 2,0 3,6 3,-43-4,0 2,0 0,0 1,-1 1,0 1,0 0,15 13,111 49,-78-62,-86-10,1-1,0-1,0-1,0 0,0-1,0-1,0-1,-5-3,-3-4,1 1,-2 1,0 2,0 0,-1 2,1 1,-6 0,-7 1,32 2,-1 1,1 0,-1 1,1 0,-1 0,0 1,0 0,1 0,-1 1,0 0,1 1,-1 0,1 0,0 1,-1 0,1 0,1 1,-1 0,0 0,1 1,0 0,-3 3,-192 191,128-176,127-26,0 2,0 2,0 3,24 6,55 15,-120-25,-5-2</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0T13:56:07.921"/>
    </inkml:context>
    <inkml:brush xml:id="br0">
      <inkml:brushProperty name="width" value="0.3" units="cm"/>
      <inkml:brushProperty name="height" value="0.6" units="cm"/>
      <inkml:brushProperty name="color" value="#FFACD5"/>
      <inkml:brushProperty name="tip" value="rectangle"/>
      <inkml:brushProperty name="rasterOp" value="maskPen"/>
      <inkml:brushProperty name="ignorePressure" value="1"/>
    </inkml:brush>
  </inkml:definitions>
  <inkml:trace contextRef="#ctx0" brushRef="#br0">221 11,'122'33,"18"-16,-420-47,81 8,196 18,8-1</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0T13:56:08.671"/>
    </inkml:context>
    <inkml:brush xml:id="br0">
      <inkml:brushProperty name="width" value="0.3" units="cm"/>
      <inkml:brushProperty name="height" value="0.6" units="cm"/>
      <inkml:brushProperty name="color" value="#FFACD5"/>
      <inkml:brushProperty name="tip" value="rectangle"/>
      <inkml:brushProperty name="rasterOp" value="maskPen"/>
      <inkml:brushProperty name="ignorePressure" value="1"/>
    </inkml:brush>
  </inkml:definitions>
  <inkml:trace contextRef="#ctx0" brushRef="#br0">220 46,'-5'0,"-4"0,-7 0,-3 0,-3-4,-3-2,0 1,-1-4,1 0,-1 2,5 2</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0T13:56:19.344"/>
    </inkml:context>
    <inkml:brush xml:id="br0">
      <inkml:brushProperty name="width" value="0.3" units="cm"/>
      <inkml:brushProperty name="height" value="0.6" units="cm"/>
      <inkml:brushProperty name="color" value="#FFACD5"/>
      <inkml:brushProperty name="tip" value="rectangle"/>
      <inkml:brushProperty name="rasterOp" value="maskPen"/>
      <inkml:brushProperty name="ignorePressure" value="1"/>
    </inkml:brush>
  </inkml:definitions>
  <inkml:trace contextRef="#ctx0" brushRef="#br0">0 102,'45'29,"40"2,1-5,1-3,0-4,2-4,3-4,-14 1,70 11,43-13,-67 13,185 3,-149-34,-1-7,22-10,-22 4,616-61,-725 83,0 2,0 2,0 3,-1 1,0 3,41 16,62 13,217-7,200-26,-365 16,143 27,-41-57,-82-75,407-138,-486 145,-117 65,0 0,1 2,-1 2,1 0,1 2,-1 1,18 1,33 1,-35-1,1 1,-1 3,0 1,0 3,40 10,102 6,-76-16,129 33,-141-19,-73-17</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0T13:56:24.353"/>
    </inkml:context>
    <inkml:brush xml:id="br0">
      <inkml:brushProperty name="width" value="0.3" units="cm"/>
      <inkml:brushProperty name="height" value="0.6" units="cm"/>
      <inkml:brushProperty name="color" value="#FFACD5"/>
      <inkml:brushProperty name="tip" value="rectangle"/>
      <inkml:brushProperty name="rasterOp" value="maskPen"/>
      <inkml:brushProperty name="ignorePressure" value="1"/>
    </inkml:brush>
  </inkml:definitions>
  <inkml:trace contextRef="#ctx0" brushRef="#br0">0 144,'34'29,"3"-10,2-1,0-2,0-1,1-3,1-1,0-1,15-1,-5-2,1-2,-1-3,1-2,14-3,37 1,144 17,92-4,-222-13,306-23,236 26,-341-26,788 25,-862 26,-220-26,8 2,0-1,0-2,0-1,0-2,-1-1,1-1,-1-2,-1-1,7-3,-6-1,1 2,0 1,0 2,1 1,29-2,145-15,107 26,-1 49,12-53,-80-24,-43-21,-57 21,13 4,178-6,-126 31,-1 8,57 16,41 8,-43-55,-119-15,-115 27,0 2,1 1,-1 2,1 0,0 3,0 0,15 3,37 0,246-4,-145-47,253 46,-19 17,-376-12,-3-1,-1 1,0 2,0 2,0 2,6 2,-13-3,0-1,0-2,1-2,0 0,0-3,0 0,17-4,40 2,82-21,-69-22,-90 40,1 0,1 1,-1 0,1 2,-1-1,1 1,0 1,0 1,0 0,-1 1,1 0,0 1,0 0,-1 2,12 3,164 22,-47-2,-126-20</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0T13:56:30.125"/>
    </inkml:context>
    <inkml:brush xml:id="br0">
      <inkml:brushProperty name="width" value="0.3" units="cm"/>
      <inkml:brushProperty name="height" value="0.6" units="cm"/>
      <inkml:brushProperty name="color" value="#FFACD5"/>
      <inkml:brushProperty name="tip" value="rectangle"/>
      <inkml:brushProperty name="rasterOp" value="maskPen"/>
      <inkml:brushProperty name="ignorePressure" value="1"/>
    </inkml:brush>
  </inkml:definitions>
  <inkml:trace contextRef="#ctx0" brushRef="#br0">1 154,'26'3,"1"1,-1 1,0 1,0 2,-1 0,0 2,0 0,17 12,80 29,83 22,-150-58,0-2,0-2,1-3,1-2,-1-3,1-2,0-3,4-3,85 2,83-5,160-28,-213 30,29-41,181-2,-95 32,37-2,-82-39,-185 42,1 3,0 2,1 3,35 1,219 7,-143 49,28-74,-68 2,77-3,57 25,-47-24,341 27,-283 49,-84-8,-143-39,-1-3,0-2,1-2,-1-2,0-3,17-6,-19 6,427-86,-425 85,0 2,1 3,0 2,0 2,13 3,44-1,454-1,-524 4,0 2,0 1,-1 2,-1 2,0 2,0 1,6 5,-24-12,167 36,-155-36,0-2,0-1,0-1,1-2,0-1,-1-2,1-1,-1-1,1-2,24-7,108-9,118 3,247-16,-406 35,-56 2,1-4,-1-2,1-3,43-11,93-36,-7 70,111-5,-202-14,480 2,-273 48,-64-1,4-34,-146 3,-86-16</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0T13:56:33.743"/>
    </inkml:context>
    <inkml:brush xml:id="br0">
      <inkml:brushProperty name="width" value="0.3" units="cm"/>
      <inkml:brushProperty name="height" value="0.6" units="cm"/>
      <inkml:brushProperty name="color" value="#FFACD5"/>
      <inkml:brushProperty name="tip" value="rectangle"/>
      <inkml:brushProperty name="rasterOp" value="maskPen"/>
      <inkml:brushProperty name="ignorePressure" value="1"/>
    </inkml:brush>
  </inkml:definitions>
  <inkml:trace contextRef="#ctx0" brushRef="#br0">1 175,'12'1,"0"1,-1 0,1 1,0 0,-1 1,1 0,-1 1,0 0,-1 1,1 0,2 2,97 40,-14-28,127 13,49-36,-124-43,173 43,-20 2,-34-45,-227 43,-1-2,1-1,-1-3,0 0,33-14,-40 14,1 2,0 2,0 1,1 1,-1 2,1 1,26 4,26-1,156-2,-70 25,-169-26,112 1,0 6,-1 4,0 6,3 5,-75-14,0-2,1-3,0 0,0-3,14-3,18 1,-55 1,0-1,-1-1,1 0,-1-2,0 0,0-1,0-1,-1-1,1-1,154-27,-68 21,43-24,-97 24,0 1,0 3,1 3,1 1,10 2,1048 7,-693-27,-161-1,39 27,-74 49,-200-47,1 0,-1 2,0 0,0 2,-1 0,0 2,8 4,62 22,90-8,-70-17,-89-10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0T13:49:09.035"/>
    </inkml:context>
    <inkml:brush xml:id="br0">
      <inkml:brushProperty name="width" value="0.4" units="cm"/>
      <inkml:brushProperty name="height" value="0.8" units="cm"/>
      <inkml:brushProperty name="color" value="#A2D762"/>
      <inkml:brushProperty name="tip" value="rectangle"/>
      <inkml:brushProperty name="rasterOp" value="maskPen"/>
      <inkml:brushProperty name="ignorePressure" value="1"/>
    </inkml:brush>
  </inkml:definitions>
  <inkml:trace contextRef="#ctx0" brushRef="#br0">0 296,'55'0,"-11"3,0-2,0-3,0-1,0-2,-1-2,0-1,0-3,-1-2,8-4,-18 5,0 1,1 1,1 2,-1 2,33-3,102-23,-131 20,1 2,0 1,0 2,1 1,29 1,635 6,-660-3,0-2,0-2,0-2,-1-1,40-15,146-15,-206 37,506-2,-45 30,71-27,-446 10,0 5,-1 4,50 18,-124-30,0-2,0-1,1-2,0-1,-1-1,1-2,-1-2,22-6,88-8,272 17,-215 27,33 21,-162-26,48 12,-100-31</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0T13:56:41"/>
    </inkml:context>
    <inkml:brush xml:id="br0">
      <inkml:brushProperty name="width" value="0.3" units="cm"/>
      <inkml:brushProperty name="height" value="0.6" units="cm"/>
      <inkml:brushProperty name="color" value="#FFACD5"/>
      <inkml:brushProperty name="tip" value="rectangle"/>
      <inkml:brushProperty name="rasterOp" value="maskPen"/>
      <inkml:brushProperty name="ignorePressure" value="1"/>
    </inkml:brush>
  </inkml:definitions>
  <inkml:trace contextRef="#ctx0" brushRef="#br0">0 0,'96'43,"-64"-30,0-3,1 0,1-2,0-2,-1-1,20 0,120 18,83 17,118-29,-240-12,-105-2,-1-1,0 0,-1-3,1 0,-1-1,23-12,120-22,-30 36,0 5,1 7,32 10,-22-6,-136-5</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0T13:56:43.652"/>
    </inkml:context>
    <inkml:brush xml:id="br0">
      <inkml:brushProperty name="width" value="0.3" units="cm"/>
      <inkml:brushProperty name="height" value="0.6" units="cm"/>
      <inkml:brushProperty name="color" value="#FFACD5"/>
      <inkml:brushProperty name="tip" value="rectangle"/>
      <inkml:brushProperty name="rasterOp" value="maskPen"/>
      <inkml:brushProperty name="ignorePressure" value="1"/>
    </inkml:brush>
  </inkml:definitions>
  <inkml:trace contextRef="#ctx0" brushRef="#br0">0 27,'372'0,"-200"-26,-148 26,-3 0</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0T13:56:46.487"/>
    </inkml:context>
    <inkml:brush xml:id="br0">
      <inkml:brushProperty name="width" value="0.3" units="cm"/>
      <inkml:brushProperty name="height" value="0.6" units="cm"/>
      <inkml:brushProperty name="color" value="#FFACD5"/>
      <inkml:brushProperty name="tip" value="rectangle"/>
      <inkml:brushProperty name="rasterOp" value="maskPen"/>
      <inkml:brushProperty name="ignorePressure" value="1"/>
    </inkml:brush>
  </inkml:definitions>
  <inkml:trace contextRef="#ctx0" brushRef="#br0">1 175,'26'0,"-8"1,1 0,0-1,0-2,-1 0,1 0,-1-2,1 0,-1-1,0-1,-1-1,3-1,3-2,1 1,1 1,0 2,0 0,0 2,0 0,21 1,7-3,33 2,65-15,-120 6,1 3,1 0,0 2,0 2,1 1,-1 1,5 2,246 4,-283-1</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0T13:56:47.988"/>
    </inkml:context>
    <inkml:brush xml:id="br0">
      <inkml:brushProperty name="width" value="0.3" units="cm"/>
      <inkml:brushProperty name="height" value="0.6" units="cm"/>
      <inkml:brushProperty name="color" value="#FFACD5"/>
      <inkml:brushProperty name="tip" value="rectangle"/>
      <inkml:brushProperty name="rasterOp" value="maskPen"/>
      <inkml:brushProperty name="ignorePressure" value="1"/>
    </inkml:brush>
  </inkml:definitions>
  <inkml:trace contextRef="#ctx0" brushRef="#br0">0 1,'494'0,"-473"0</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0T13:56:51.848"/>
    </inkml:context>
    <inkml:brush xml:id="br0">
      <inkml:brushProperty name="width" value="0.3" units="cm"/>
      <inkml:brushProperty name="height" value="0.6" units="cm"/>
      <inkml:brushProperty name="color" value="#FFACD5"/>
      <inkml:brushProperty name="tip" value="rectangle"/>
      <inkml:brushProperty name="rasterOp" value="maskPen"/>
      <inkml:brushProperty name="ignorePressure" value="1"/>
    </inkml:brush>
  </inkml:definitions>
  <inkml:trace contextRef="#ctx0" brushRef="#br0">1 99,'120'71,"-104"-62,1-1,-1-1,2 0,-1-1,1-1,0-1,0-1,0 0,0-1,0-1,5-1,235 23,-171-22,258-13,-323 7,0-1,0-1,-1-1,0 0,0-2,-1 0,0-2,-1 0,2-3,21-11,97-5,-13 3,69 17,-129 13,201 43,409-41,195-4,-631 40,-125-14,84 8,17-10,-201-23,1-1,-1-1,0 0,1-1,-1-1,0 0,0-1,0 0,7-4,126-62,-39 7,24 21,213 19,97 24,-296 23,-127-23</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0T13:49:15.677"/>
    </inkml:context>
    <inkml:brush xml:id="br0">
      <inkml:brushProperty name="width" value="0.4" units="cm"/>
      <inkml:brushProperty name="height" value="0.8" units="cm"/>
      <inkml:brushProperty name="color" value="#A2D762"/>
      <inkml:brushProperty name="tip" value="rectangle"/>
      <inkml:brushProperty name="rasterOp" value="maskPen"/>
      <inkml:brushProperty name="ignorePressure" value="1"/>
    </inkml:brush>
  </inkml:definitions>
  <inkml:trace contextRef="#ctx0" brushRef="#br0">1 422,'102'25,"0"-4,2-5,0-4,1-5,-1-5,87-9,9 4,-140 2,-1-3,0-2,0-3,-1-3,38-13,-55 17,0 2,0 1,1 3,0 1,38 4,2-1,119-3,173-23,-59-30,39-32,-292 69,0 3,0 3,1 2,19 2,203-48,-177 30,161-19,-217 45,0 1,0 3,-1 2,1 2,-2 3,15 6,33 9,0-4,1-4,1-5,0-4,7-4,-81-5,0 0,0 2,0 1,0 2,-1 0,0 1,-1 2,1 0,13 7,-15-5,0-1,1-1,1-1,-1-1,1-1,0-1,23 0,363-8,-193-22,-191 20,-1 0,0-2,0-1,-1-1,0-1,17-10,102-35,-9-1,-111 38,0 1,2 1,-1 2,2 0,0 2,0 1,1 1,1 1,-1 1,1 2,1 1,-1 2,26-1,-3 5,12-1,0 3,0 2,-1 3,5 4,-1 3,-27-7,1 1,-1 2,-1 2,0 1,-1 2,9 7,-25-14,0 0,0-2,1-1,0-1,1 0,-1-2,1-1,-1-1,1-1,0-1,-1 0,5-3,55 1,381 3,-442 1,0 1,1 1,-1 0,0 2,0 1,-1 1,0 1,0 0,14 9,-15-8,0-2,0 0,0-1,1-1,0 0,0-2,0-1,0-1,1 0,-1-2,0 0,8-2,43 0,344-22,15 26,-167-25,-199 21,1 2,0 4,0 3,-1 2,17 7,119 7,7 23,-61-24,-25-25,0-7,-1-4,-1-6,-1-5,57-22,-29 25,16-33,-113 50,0 2,1 2,-1 2,0 3,1 2,-1 1,-1 4,0 1,45 17,85 47,-154-61,1 0,1-2,0-2,1 0,0-1,0-2,9 0,183 20,84-3,210-24,-262-23,31-6,-6-30,19 18,-212 32,91 6,-136 12,0 1,0 2,-1 2,-1 1,0 2,-1 2,29 20,45 6,-89-40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0T13:49:18.448"/>
    </inkml:context>
    <inkml:brush xml:id="br0">
      <inkml:brushProperty name="width" value="0.4" units="cm"/>
      <inkml:brushProperty name="height" value="0.8" units="cm"/>
      <inkml:brushProperty name="color" value="#A2D762"/>
      <inkml:brushProperty name="tip" value="rectangle"/>
      <inkml:brushProperty name="rasterOp" value="maskPen"/>
      <inkml:brushProperty name="ignorePressure" value="1"/>
    </inkml:brush>
  </inkml:definitions>
  <inkml:trace contextRef="#ctx0" brushRef="#br0">0 249,'404'26,"243"-28,-258-46,-221 47,-55-43,-62 18,26-2,2 5,0 2,1 4,1 4,1 3,8 4,-68 2,1 1,0 1,0 2,0 0,1 1,-2 1,1 2,0 0,0 1,-1 1,0 2,12 5,37 24,-22-10,1-2,1-3,1-1,15 1,128 66,-82-29,-85-49,0-1,0-1,0-1,1-1,0-2,0-1,0-1,0-2,1-1,-1-1,0-1,0-2,6-2,298-47,-314 50,1 0,-1-2,1 0,-2-1,1-1,-1-1,0 0,8-7,-20 12,181-53,-127 45,251-46,-256 54,-1-2,0-3,-1-1,0-4,0-1,9-7,-26 8,1 2,0 1,1 1,0 3,0 1,1 2,-1 1,28 3,24 1,-66-1</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0T13:49:19.213"/>
    </inkml:context>
    <inkml:brush xml:id="br0">
      <inkml:brushProperty name="width" value="0.4" units="cm"/>
      <inkml:brushProperty name="height" value="0.8" units="cm"/>
      <inkml:brushProperty name="color" value="#A2D762"/>
      <inkml:brushProperty name="tip" value="rectangle"/>
      <inkml:brushProperty name="rasterOp" value="maskPen"/>
      <inkml:brushProperty name="ignorePressure" value="1"/>
    </inkml:brush>
  </inkml:definitions>
  <inkml:trace contextRef="#ctx0" brushRef="#br0">0 1,'4'0,"6"0,5 0,4 0,8 4,7 6,2 5,8 1,4-4,-1-2,-1 0,-3-1,-6-3,-4 3,-4-1,-6 3,-4-1,-4-2</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0T13:49:20.963"/>
    </inkml:context>
    <inkml:brush xml:id="br0">
      <inkml:brushProperty name="width" value="0.4" units="cm"/>
      <inkml:brushProperty name="height" value="0.8" units="cm"/>
      <inkml:brushProperty name="color" value="#A2D762"/>
      <inkml:brushProperty name="tip" value="rectangle"/>
      <inkml:brushProperty name="rasterOp" value="maskPen"/>
      <inkml:brushProperty name="ignorePressure" value="1"/>
    </inkml:brush>
  </inkml:definitions>
  <inkml:trace contextRef="#ctx0" brushRef="#br0">1 0,'5'1,"1"1,-1-1,1 1,-1 0,0 0,1 1,-1-1,0 1,-1 0,1 1,-1-1,1 1,-1 0,0 0,2 3,20 15,165 105,-179-120,0 1,1-2,0 1,1-2,-1 0,1-1,0 0,0-1,0 0,1-1,-1-1,1 0,-1-1,1-1,1 0,332-27,-319 29,-11 0,0 0,0-2,0 0,0 0,0-2,-1 0,1-1,-1-1,0 0,5-4,-7 2,29-17,1 2,1 2,1 2,0 2,2 3,-1 1,21-1,-43 12</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0T13:51:24.352"/>
    </inkml:context>
    <inkml:brush xml:id="br0">
      <inkml:brushProperty name="width" value="0.4" units="cm"/>
      <inkml:brushProperty name="height" value="0.8" units="cm"/>
      <inkml:brushProperty name="color" value="#A2D762"/>
      <inkml:brushProperty name="tip" value="rectangle"/>
      <inkml:brushProperty name="rasterOp" value="maskPen"/>
      <inkml:brushProperty name="ignorePressure" value="1"/>
    </inkml:brush>
  </inkml:definitions>
  <inkml:trace contextRef="#ctx0" brushRef="#br0">1 491,'116'18,"-91"-18,348-37,-132 39,905 15,-1039-19,0-5,-1-5,77-19,-111 20,0 2,0 4,1 3,14 4,215-15,-58-42,174-37,-232 82,-161 12,0-1,1-2,-1 0,1-2,-1 0,0-2,12-4,-2-1,0 2,1 2,0 1,0 2,0 1,0 2,8 2,-17-1,199-27,-121 27,1 3,86 17,294 75,-175-5,245 8,-519-93,1-1,0-2,-1-2,1-2,0-1,0-1,-1-3,1-1,-1-2,-1-1,28-12,-19 0,1 1,0 3,1 2,1 2,0 2,43-5,137-33,196-83,-217 91,-103 18,1 5,1 4,6 5,65-2,178 2,-119 45,87 4,35-17,-82-8,147-4,-108-34,118 43,-37 10,-69-2,-71 23,-79-9,-165-40,0 1,0 1,0 0,0 0,-1 1,1 1,-1 0,0 0,0 1,8 7,61 32,-60-38</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11-10T13:51:28.642"/>
    </inkml:context>
    <inkml:brush xml:id="br0">
      <inkml:brushProperty name="width" value="0.4" units="cm"/>
      <inkml:brushProperty name="height" value="0.8" units="cm"/>
      <inkml:brushProperty name="color" value="#A2D762"/>
      <inkml:brushProperty name="tip" value="rectangle"/>
      <inkml:brushProperty name="rasterOp" value="maskPen"/>
      <inkml:brushProperty name="ignorePressure" value="1"/>
    </inkml:brush>
  </inkml:definitions>
  <inkml:trace contextRef="#ctx0" brushRef="#br0">1 222,'112'48,"380"100,-448-131,-13-4,1-2,0-1,0-1,1-2,0-1,19 0,219 14,120-19,-242-39,-101 21,118-76,-154 87,1 0,-1 0,1 1,0 1,1 0,-1 1,0 0,1 1,0 1,0 0,-1 1,6 0,17-1,536-7,-412 33,-136-18,1-2,0 0,0-2,0-1,0-1,0 0,13-3,42-13,0-4,-2-3,43-19,71-21,-120 48,1 2,0 4,0 2,0 4,60 7,5-3,164 48,684-51,-725 45,220-39,-198-30,-14 0,72 25,-307-5,0-1,-1-1,1-3,-2 0,1-2,-2-1,1-2,1-3,177-65,-158 71,0 1,0 3,1 3,0 1,0 3,0 2,0 3,16 4,308 22,-303-17,0-4,0-3,50-3,524-4,-610 4,1 2,-1 1,0 2,-1 2,17 8,-5-4,11 3,1-3,1-2,0-3,0-3,3-3,698 11,16 20,-403-50,-261 0,1 5,0 6,0 4,0 6,35 8,173 41,-107-18,-84-23,-98-11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108F45-8DB7-E449-85E4-EC04F96DF3AA}" type="datetimeFigureOut">
              <a:rPr lang="en-US" smtClean="0"/>
              <a:t>11/13/2020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06D261-4ACC-5E49-97C5-9D8FD2D9A3AF}" type="slidenum">
              <a:rPr lang="en-US" smtClean="0"/>
              <a:t>‹#›</a:t>
            </a:fld>
            <a:endParaRPr lang="en-US" dirty="0"/>
          </a:p>
        </p:txBody>
      </p:sp>
    </p:spTree>
    <p:extLst>
      <p:ext uri="{BB962C8B-B14F-4D97-AF65-F5344CB8AC3E}">
        <p14:creationId xmlns:p14="http://schemas.microsoft.com/office/powerpoint/2010/main" val="194734559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don’t know IUPUI has an archives of philanthropy</a:t>
            </a:r>
          </a:p>
        </p:txBody>
      </p:sp>
      <p:sp>
        <p:nvSpPr>
          <p:cNvPr id="4" name="Slide Number Placeholder 3"/>
          <p:cNvSpPr>
            <a:spLocks noGrp="1"/>
          </p:cNvSpPr>
          <p:nvPr>
            <p:ph type="sldNum" sz="quarter" idx="5"/>
          </p:nvPr>
        </p:nvSpPr>
        <p:spPr/>
        <p:txBody>
          <a:bodyPr/>
          <a:lstStyle/>
          <a:p>
            <a:fld id="{9706D261-4ACC-5E49-97C5-9D8FD2D9A3AF}" type="slidenum">
              <a:rPr lang="en-US" smtClean="0"/>
              <a:t>1</a:t>
            </a:fld>
            <a:endParaRPr lang="en-US" dirty="0"/>
          </a:p>
        </p:txBody>
      </p:sp>
    </p:spTree>
    <p:extLst>
      <p:ext uri="{BB962C8B-B14F-4D97-AF65-F5344CB8AC3E}">
        <p14:creationId xmlns:p14="http://schemas.microsoft.com/office/powerpoint/2010/main" val="31184354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06D261-4ACC-5E49-97C5-9D8FD2D9A3AF}" type="slidenum">
              <a:rPr lang="en-US" smtClean="0"/>
              <a:t>13</a:t>
            </a:fld>
            <a:endParaRPr lang="en-US" dirty="0"/>
          </a:p>
        </p:txBody>
      </p:sp>
    </p:spTree>
    <p:extLst>
      <p:ext uri="{BB962C8B-B14F-4D97-AF65-F5344CB8AC3E}">
        <p14:creationId xmlns:p14="http://schemas.microsoft.com/office/powerpoint/2010/main" val="10906884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06D261-4ACC-5E49-97C5-9D8FD2D9A3AF}" type="slidenum">
              <a:rPr lang="en-US" smtClean="0"/>
              <a:t>16</a:t>
            </a:fld>
            <a:endParaRPr lang="en-US" dirty="0"/>
          </a:p>
        </p:txBody>
      </p:sp>
    </p:spTree>
    <p:extLst>
      <p:ext uri="{BB962C8B-B14F-4D97-AF65-F5344CB8AC3E}">
        <p14:creationId xmlns:p14="http://schemas.microsoft.com/office/powerpoint/2010/main" val="22091102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are all grappling with structural racism both personally and professionally right now, IUPUI included </a:t>
            </a:r>
          </a:p>
          <a:p>
            <a:endParaRPr lang="en-US" dirty="0"/>
          </a:p>
          <a:p>
            <a:r>
              <a:rPr lang="en-US" dirty="0"/>
              <a:t>Radical transparency is one tool that can be used for social justice in repairing historic harm </a:t>
            </a:r>
          </a:p>
          <a:p>
            <a:endParaRPr lang="en-US" dirty="0"/>
          </a:p>
          <a:p>
            <a:r>
              <a:rPr lang="en-US" dirty="0"/>
              <a:t>We are working on a transparency project around IUPUI’s displacement of Black families to build their campus </a:t>
            </a:r>
          </a:p>
          <a:p>
            <a:endParaRPr lang="en-US" dirty="0"/>
          </a:p>
          <a:p>
            <a:r>
              <a:rPr lang="en-US" dirty="0"/>
              <a:t>I’m going to present theories and evidence around transparency that nonprofits can use to work with their own bad history</a:t>
            </a:r>
          </a:p>
        </p:txBody>
      </p:sp>
      <p:sp>
        <p:nvSpPr>
          <p:cNvPr id="4" name="Slide Number Placeholder 3"/>
          <p:cNvSpPr>
            <a:spLocks noGrp="1"/>
          </p:cNvSpPr>
          <p:nvPr>
            <p:ph type="sldNum" sz="quarter" idx="5"/>
          </p:nvPr>
        </p:nvSpPr>
        <p:spPr/>
        <p:txBody>
          <a:bodyPr/>
          <a:lstStyle/>
          <a:p>
            <a:fld id="{9706D261-4ACC-5E49-97C5-9D8FD2D9A3AF}" type="slidenum">
              <a:rPr lang="en-US" smtClean="0"/>
              <a:t>2</a:t>
            </a:fld>
            <a:endParaRPr lang="en-US" dirty="0"/>
          </a:p>
        </p:txBody>
      </p:sp>
    </p:spTree>
    <p:extLst>
      <p:ext uri="{BB962C8B-B14F-4D97-AF65-F5344CB8AC3E}">
        <p14:creationId xmlns:p14="http://schemas.microsoft.com/office/powerpoint/2010/main" val="22923776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06D261-4ACC-5E49-97C5-9D8FD2D9A3AF}" type="slidenum">
              <a:rPr lang="en-US" smtClean="0"/>
              <a:t>3</a:t>
            </a:fld>
            <a:endParaRPr lang="en-US" dirty="0"/>
          </a:p>
        </p:txBody>
      </p:sp>
    </p:spTree>
    <p:extLst>
      <p:ext uri="{BB962C8B-B14F-4D97-AF65-F5344CB8AC3E}">
        <p14:creationId xmlns:p14="http://schemas.microsoft.com/office/powerpoint/2010/main" val="16655288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from an archivist’s perspective and not a historian’s perspective, which are actually quite different </a:t>
            </a:r>
          </a:p>
          <a:p>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Case of Native American Boarding Schools – records in </a:t>
            </a:r>
            <a:r>
              <a:rPr lang="en-US" sz="1200" b="0" i="0" kern="1200" dirty="0">
                <a:solidFill>
                  <a:schemeClr val="tx1"/>
                </a:solidFill>
                <a:effectLst/>
                <a:latin typeface="+mn-lt"/>
                <a:ea typeface="+mn-ea"/>
                <a:cs typeface="+mn-cs"/>
              </a:rPr>
              <a:t>Bureau</a:t>
            </a:r>
            <a:r>
              <a:rPr lang="en-US" dirty="0"/>
              <a:t> of Indian Affairs in NARA </a:t>
            </a:r>
          </a:p>
        </p:txBody>
      </p:sp>
      <p:sp>
        <p:nvSpPr>
          <p:cNvPr id="4" name="Slide Number Placeholder 3"/>
          <p:cNvSpPr>
            <a:spLocks noGrp="1"/>
          </p:cNvSpPr>
          <p:nvPr>
            <p:ph type="sldNum" sz="quarter" idx="5"/>
          </p:nvPr>
        </p:nvSpPr>
        <p:spPr/>
        <p:txBody>
          <a:bodyPr/>
          <a:lstStyle/>
          <a:p>
            <a:fld id="{9706D261-4ACC-5E49-97C5-9D8FD2D9A3AF}" type="slidenum">
              <a:rPr lang="en-US" smtClean="0"/>
              <a:t>4</a:t>
            </a:fld>
            <a:endParaRPr lang="en-US" dirty="0"/>
          </a:p>
        </p:txBody>
      </p:sp>
    </p:spTree>
    <p:extLst>
      <p:ext uri="{BB962C8B-B14F-4D97-AF65-F5344CB8AC3E}">
        <p14:creationId xmlns:p14="http://schemas.microsoft.com/office/powerpoint/2010/main" val="18498660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06D261-4ACC-5E49-97C5-9D8FD2D9A3AF}" type="slidenum">
              <a:rPr lang="en-US" smtClean="0"/>
              <a:t>5</a:t>
            </a:fld>
            <a:endParaRPr lang="en-US" dirty="0"/>
          </a:p>
        </p:txBody>
      </p:sp>
    </p:spTree>
    <p:extLst>
      <p:ext uri="{BB962C8B-B14F-4D97-AF65-F5344CB8AC3E}">
        <p14:creationId xmlns:p14="http://schemas.microsoft.com/office/powerpoint/2010/main" val="20934998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Like many, my research was </a:t>
            </a:r>
            <a:r>
              <a:rPr lang="en-US" dirty="0" err="1"/>
              <a:t>scuppered</a:t>
            </a:r>
            <a:r>
              <a:rPr lang="en-US" dirty="0"/>
              <a:t> by COVID. In the before times, we had planned community events around this collection, including scan a thons for family documents, and honoraria for community elders to speak, but didn’t happen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I had planned interviews with community elders and their children about how this disclosure made them feel about IUPUI, to provide evidence about if this transparency improved their perception of us, but that didn’t happen. Maybe next year. We do have some anecdotal experience with one family that appreciated the documents</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So I’ll share some dirty laundry with you, the sorts of things you can share if you’re brave </a:t>
            </a:r>
          </a:p>
        </p:txBody>
      </p:sp>
      <p:sp>
        <p:nvSpPr>
          <p:cNvPr id="4" name="Slide Number Placeholder 3"/>
          <p:cNvSpPr>
            <a:spLocks noGrp="1"/>
          </p:cNvSpPr>
          <p:nvPr>
            <p:ph type="sldNum" sz="quarter" idx="5"/>
          </p:nvPr>
        </p:nvSpPr>
        <p:spPr/>
        <p:txBody>
          <a:bodyPr/>
          <a:lstStyle/>
          <a:p>
            <a:fld id="{9706D261-4ACC-5E49-97C5-9D8FD2D9A3AF}" type="slidenum">
              <a:rPr lang="en-US" smtClean="0"/>
              <a:t>7</a:t>
            </a:fld>
            <a:endParaRPr lang="en-US" dirty="0"/>
          </a:p>
        </p:txBody>
      </p:sp>
    </p:spTree>
    <p:extLst>
      <p:ext uri="{BB962C8B-B14F-4D97-AF65-F5344CB8AC3E}">
        <p14:creationId xmlns:p14="http://schemas.microsoft.com/office/powerpoint/2010/main" val="8544817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University acknowledges their action contribute to neighborhood violence </a:t>
            </a:r>
          </a:p>
        </p:txBody>
      </p:sp>
      <p:sp>
        <p:nvSpPr>
          <p:cNvPr id="4" name="Slide Number Placeholder 3"/>
          <p:cNvSpPr>
            <a:spLocks noGrp="1"/>
          </p:cNvSpPr>
          <p:nvPr>
            <p:ph type="sldNum" sz="quarter" idx="5"/>
          </p:nvPr>
        </p:nvSpPr>
        <p:spPr/>
        <p:txBody>
          <a:bodyPr/>
          <a:lstStyle/>
          <a:p>
            <a:fld id="{9706D261-4ACC-5E49-97C5-9D8FD2D9A3AF}" type="slidenum">
              <a:rPr lang="en-US" smtClean="0"/>
              <a:t>9</a:t>
            </a:fld>
            <a:endParaRPr lang="en-US" dirty="0"/>
          </a:p>
        </p:txBody>
      </p:sp>
    </p:spTree>
    <p:extLst>
      <p:ext uri="{BB962C8B-B14F-4D97-AF65-F5344CB8AC3E}">
        <p14:creationId xmlns:p14="http://schemas.microsoft.com/office/powerpoint/2010/main" val="18620317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“fair market value” is not enough to buy a comparable house in Indy </a:t>
            </a:r>
          </a:p>
        </p:txBody>
      </p:sp>
      <p:sp>
        <p:nvSpPr>
          <p:cNvPr id="4" name="Slide Number Placeholder 3"/>
          <p:cNvSpPr>
            <a:spLocks noGrp="1"/>
          </p:cNvSpPr>
          <p:nvPr>
            <p:ph type="sldNum" sz="quarter" idx="5"/>
          </p:nvPr>
        </p:nvSpPr>
        <p:spPr/>
        <p:txBody>
          <a:bodyPr/>
          <a:lstStyle/>
          <a:p>
            <a:fld id="{9706D261-4ACC-5E49-97C5-9D8FD2D9A3AF}" type="slidenum">
              <a:rPr lang="en-US" smtClean="0"/>
              <a:t>11</a:t>
            </a:fld>
            <a:endParaRPr lang="en-US" dirty="0"/>
          </a:p>
        </p:txBody>
      </p:sp>
    </p:spTree>
    <p:extLst>
      <p:ext uri="{BB962C8B-B14F-4D97-AF65-F5344CB8AC3E}">
        <p14:creationId xmlns:p14="http://schemas.microsoft.com/office/powerpoint/2010/main" val="15202739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Unlike confidential memo, always a public document, but now online and searchable </a:t>
            </a:r>
          </a:p>
        </p:txBody>
      </p:sp>
      <p:sp>
        <p:nvSpPr>
          <p:cNvPr id="4" name="Slide Number Placeholder 3"/>
          <p:cNvSpPr>
            <a:spLocks noGrp="1"/>
          </p:cNvSpPr>
          <p:nvPr>
            <p:ph type="sldNum" sz="quarter" idx="5"/>
          </p:nvPr>
        </p:nvSpPr>
        <p:spPr/>
        <p:txBody>
          <a:bodyPr/>
          <a:lstStyle/>
          <a:p>
            <a:fld id="{9706D261-4ACC-5E49-97C5-9D8FD2D9A3AF}" type="slidenum">
              <a:rPr lang="en-US" smtClean="0"/>
              <a:t>12</a:t>
            </a:fld>
            <a:endParaRPr lang="en-US" dirty="0"/>
          </a:p>
        </p:txBody>
      </p:sp>
    </p:spTree>
    <p:extLst>
      <p:ext uri="{BB962C8B-B14F-4D97-AF65-F5344CB8AC3E}">
        <p14:creationId xmlns:p14="http://schemas.microsoft.com/office/powerpoint/2010/main" val="117451807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age">
    <p:bg>
      <p:bgPr>
        <a:solidFill>
          <a:schemeClr val="tx1">
            <a:lumMod val="85000"/>
            <a:lumOff val="15000"/>
          </a:schemeClr>
        </a:solidFill>
        <a:effectLst/>
      </p:bgPr>
    </p:bg>
    <p:spTree>
      <p:nvGrpSpPr>
        <p:cNvPr id="1" name=""/>
        <p:cNvGrpSpPr/>
        <p:nvPr/>
      </p:nvGrpSpPr>
      <p:grpSpPr>
        <a:xfrm>
          <a:off x="0" y="0"/>
          <a:ext cx="0" cy="0"/>
          <a:chOff x="0" y="0"/>
          <a:chExt cx="0" cy="0"/>
        </a:xfrm>
      </p:grpSpPr>
      <p:grpSp>
        <p:nvGrpSpPr>
          <p:cNvPr id="3" name="Group 2"/>
          <p:cNvGrpSpPr/>
          <p:nvPr userDrawn="1"/>
        </p:nvGrpSpPr>
        <p:grpSpPr>
          <a:xfrm>
            <a:off x="633304" y="-648376"/>
            <a:ext cx="733465" cy="2367520"/>
            <a:chOff x="685136" y="-246616"/>
            <a:chExt cx="733465" cy="2367520"/>
          </a:xfrm>
        </p:grpSpPr>
        <p:sp>
          <p:nvSpPr>
            <p:cNvPr id="6" name="Rectangle 5"/>
            <p:cNvSpPr/>
            <p:nvPr userDrawn="1"/>
          </p:nvSpPr>
          <p:spPr>
            <a:xfrm>
              <a:off x="685136" y="-246616"/>
              <a:ext cx="733465" cy="2367520"/>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8" name="Picture 7"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7308" y="1380149"/>
              <a:ext cx="489120" cy="620806"/>
            </a:xfrm>
            <a:prstGeom prst="rect">
              <a:avLst/>
            </a:prstGeom>
          </p:spPr>
        </p:pic>
      </p:grpSp>
      <p:sp>
        <p:nvSpPr>
          <p:cNvPr id="2" name="Title 1"/>
          <p:cNvSpPr>
            <a:spLocks noGrp="1"/>
          </p:cNvSpPr>
          <p:nvPr userDrawn="1">
            <p:ph type="title" hasCustomPrompt="1"/>
          </p:nvPr>
        </p:nvSpPr>
        <p:spPr>
          <a:xfrm>
            <a:off x="502903" y="2766523"/>
            <a:ext cx="7734221" cy="1114494"/>
          </a:xfrm>
        </p:spPr>
        <p:txBody>
          <a:bodyPr anchor="ctr">
            <a:normAutofit/>
          </a:bodyPr>
          <a:lstStyle>
            <a:lvl1pPr>
              <a:lnSpc>
                <a:spcPct val="90000"/>
              </a:lnSpc>
              <a:defRPr sz="4000" b="1" i="0" spc="0" baseline="0">
                <a:solidFill>
                  <a:schemeClr val="bg1"/>
                </a:solidFill>
                <a:latin typeface="Arial"/>
                <a:cs typeface="Arial"/>
              </a:defRPr>
            </a:lvl1pPr>
          </a:lstStyle>
          <a:p>
            <a:r>
              <a:rPr lang="en-US" dirty="0"/>
              <a:t>Unnecessarily extra long title of presentation</a:t>
            </a:r>
          </a:p>
        </p:txBody>
      </p:sp>
      <p:sp>
        <p:nvSpPr>
          <p:cNvPr id="11" name="Text Placeholder 19"/>
          <p:cNvSpPr>
            <a:spLocks noGrp="1"/>
          </p:cNvSpPr>
          <p:nvPr userDrawn="1">
            <p:ph type="body" sz="quarter" idx="10" hasCustomPrompt="1"/>
          </p:nvPr>
        </p:nvSpPr>
        <p:spPr>
          <a:xfrm>
            <a:off x="530694" y="4709821"/>
            <a:ext cx="7734222" cy="277654"/>
          </a:xfrm>
        </p:spPr>
        <p:txBody>
          <a:bodyPr anchor="ctr">
            <a:noAutofit/>
          </a:bodyPr>
          <a:lstStyle>
            <a:lvl1pPr marL="0" indent="0">
              <a:buNone/>
              <a:defRPr sz="1100" b="1" spc="80" baseline="0">
                <a:solidFill>
                  <a:srgbClr val="A6A6A6"/>
                </a:solidFill>
                <a:latin typeface="Arial"/>
                <a:cs typeface="Arial"/>
              </a:defRPr>
            </a:lvl1pPr>
          </a:lstStyle>
          <a:p>
            <a:pPr lvl="0"/>
            <a:r>
              <a:rPr lang="en-US" dirty="0"/>
              <a:t>IUPUI</a:t>
            </a:r>
          </a:p>
        </p:txBody>
      </p:sp>
      <p:sp>
        <p:nvSpPr>
          <p:cNvPr id="9" name="Text Placeholder 19"/>
          <p:cNvSpPr>
            <a:spLocks noGrp="1"/>
          </p:cNvSpPr>
          <p:nvPr>
            <p:ph type="body" sz="quarter" idx="11" hasCustomPrompt="1"/>
          </p:nvPr>
        </p:nvSpPr>
        <p:spPr>
          <a:xfrm>
            <a:off x="530694" y="2443859"/>
            <a:ext cx="7734222" cy="252412"/>
          </a:xfrm>
        </p:spPr>
        <p:txBody>
          <a:bodyPr anchor="ctr">
            <a:noAutofit/>
          </a:bodyPr>
          <a:lstStyle>
            <a:lvl1pPr marL="0" indent="0">
              <a:buNone/>
              <a:defRPr sz="1800" b="0" spc="0" baseline="0">
                <a:solidFill>
                  <a:srgbClr val="A6A6A6"/>
                </a:solidFill>
                <a:latin typeface="Arial"/>
                <a:cs typeface="Arial"/>
              </a:defRPr>
            </a:lvl1pPr>
          </a:lstStyle>
          <a:p>
            <a:pPr lvl="0"/>
            <a:r>
              <a:rPr lang="en-US" dirty="0"/>
              <a:t>SUBHEAD OR NAME OF SCHOOL, DEPARTMENT, OR UNIT</a:t>
            </a:r>
          </a:p>
        </p:txBody>
      </p:sp>
    </p:spTree>
    <p:extLst>
      <p:ext uri="{BB962C8B-B14F-4D97-AF65-F5344CB8AC3E}">
        <p14:creationId xmlns:p14="http://schemas.microsoft.com/office/powerpoint/2010/main" val="12566538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rgbClr val="660B13"/>
        </a:solidFill>
        <a:effectLst/>
      </p:bgPr>
    </p:bg>
    <p:spTree>
      <p:nvGrpSpPr>
        <p:cNvPr id="1" name=""/>
        <p:cNvGrpSpPr/>
        <p:nvPr/>
      </p:nvGrpSpPr>
      <p:grpSpPr>
        <a:xfrm>
          <a:off x="0" y="0"/>
          <a:ext cx="0" cy="0"/>
          <a:chOff x="0" y="0"/>
          <a:chExt cx="0" cy="0"/>
        </a:xfrm>
      </p:grpSpPr>
      <p:sp>
        <p:nvSpPr>
          <p:cNvPr id="2" name="TextBox 1"/>
          <p:cNvSpPr txBox="1"/>
          <p:nvPr userDrawn="1"/>
        </p:nvSpPr>
        <p:spPr>
          <a:xfrm>
            <a:off x="1378689" y="2390509"/>
            <a:ext cx="184666" cy="369332"/>
          </a:xfrm>
          <a:prstGeom prst="rect">
            <a:avLst/>
          </a:prstGeom>
          <a:noFill/>
        </p:spPr>
        <p:txBody>
          <a:bodyPr wrap="none" rtlCol="0">
            <a:spAutoFit/>
          </a:bodyPr>
          <a:lstStyle/>
          <a:p>
            <a:endParaRPr lang="en-US" dirty="0"/>
          </a:p>
        </p:txBody>
      </p:sp>
      <p:sp>
        <p:nvSpPr>
          <p:cNvPr id="10" name="TextBox 9"/>
          <p:cNvSpPr txBox="1"/>
          <p:nvPr userDrawn="1"/>
        </p:nvSpPr>
        <p:spPr>
          <a:xfrm>
            <a:off x="1378689" y="2390509"/>
            <a:ext cx="184666" cy="369332"/>
          </a:xfrm>
          <a:prstGeom prst="rect">
            <a:avLst/>
          </a:prstGeom>
          <a:noFill/>
        </p:spPr>
        <p:txBody>
          <a:bodyPr wrap="none" rtlCol="0">
            <a:spAutoFit/>
          </a:bodyPr>
          <a:lstStyle/>
          <a:p>
            <a:endParaRPr lang="en-US" dirty="0"/>
          </a:p>
        </p:txBody>
      </p:sp>
      <p:sp>
        <p:nvSpPr>
          <p:cNvPr id="11" name="TextBox 10"/>
          <p:cNvSpPr txBox="1"/>
          <p:nvPr userDrawn="1"/>
        </p:nvSpPr>
        <p:spPr>
          <a:xfrm>
            <a:off x="1378689" y="2390509"/>
            <a:ext cx="184666" cy="369332"/>
          </a:xfrm>
          <a:prstGeom prst="rect">
            <a:avLst/>
          </a:prstGeom>
          <a:noFill/>
        </p:spPr>
        <p:txBody>
          <a:bodyPr wrap="none" rtlCol="0">
            <a:spAutoFit/>
          </a:bodyPr>
          <a:lstStyle/>
          <a:p>
            <a:endParaRPr lang="en-US" dirty="0"/>
          </a:p>
        </p:txBody>
      </p:sp>
      <p:sp>
        <p:nvSpPr>
          <p:cNvPr id="14" name="Title 13"/>
          <p:cNvSpPr>
            <a:spLocks noGrp="1"/>
          </p:cNvSpPr>
          <p:nvPr>
            <p:ph type="title" hasCustomPrompt="1"/>
          </p:nvPr>
        </p:nvSpPr>
        <p:spPr>
          <a:xfrm>
            <a:off x="506694" y="2274522"/>
            <a:ext cx="6802482" cy="656910"/>
          </a:xfrm>
        </p:spPr>
        <p:txBody>
          <a:bodyPr anchor="ctr">
            <a:noAutofit/>
          </a:bodyPr>
          <a:lstStyle>
            <a:lvl1pPr>
              <a:defRPr sz="4000" b="1" i="0" spc="0" baseline="0">
                <a:solidFill>
                  <a:srgbClr val="FFFFFF"/>
                </a:solidFill>
                <a:latin typeface="Arial"/>
                <a:cs typeface="Arial"/>
              </a:defRPr>
            </a:lvl1pPr>
          </a:lstStyle>
          <a:p>
            <a:r>
              <a:rPr lang="en-US" dirty="0"/>
              <a:t>Section Heading</a:t>
            </a:r>
          </a:p>
        </p:txBody>
      </p:sp>
      <p:sp>
        <p:nvSpPr>
          <p:cNvPr id="20" name="Text Placeholder 19"/>
          <p:cNvSpPr>
            <a:spLocks noGrp="1"/>
          </p:cNvSpPr>
          <p:nvPr>
            <p:ph type="body" sz="quarter" idx="10" hasCustomPrompt="1"/>
          </p:nvPr>
        </p:nvSpPr>
        <p:spPr>
          <a:xfrm>
            <a:off x="526131" y="2028613"/>
            <a:ext cx="3700462" cy="252412"/>
          </a:xfrm>
        </p:spPr>
        <p:txBody>
          <a:bodyPr anchor="ctr">
            <a:noAutofit/>
          </a:bodyPr>
          <a:lstStyle>
            <a:lvl1pPr marL="0" indent="0">
              <a:buNone/>
              <a:defRPr sz="1400" b="1" i="0" spc="50" baseline="0">
                <a:solidFill>
                  <a:srgbClr val="A6A6A6"/>
                </a:solidFill>
                <a:latin typeface="Arial"/>
                <a:cs typeface="Arial"/>
              </a:defRPr>
            </a:lvl1pPr>
          </a:lstStyle>
          <a:p>
            <a:pPr lvl="0"/>
            <a:r>
              <a:rPr lang="en-US" dirty="0"/>
              <a:t>SECTION NUMBER OR SUBTITLE</a:t>
            </a:r>
          </a:p>
        </p:txBody>
      </p:sp>
      <p:sp>
        <p:nvSpPr>
          <p:cNvPr id="4" name="Rectangle 3"/>
          <p:cNvSpPr/>
          <p:nvPr userDrawn="1"/>
        </p:nvSpPr>
        <p:spPr>
          <a:xfrm>
            <a:off x="-14942" y="2032000"/>
            <a:ext cx="148614" cy="836706"/>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457854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only: whit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29827" y="759070"/>
            <a:ext cx="8004391" cy="699065"/>
          </a:xfrm>
        </p:spPr>
        <p:txBody>
          <a:bodyPr>
            <a:normAutofit/>
          </a:bodyPr>
          <a:lstStyle>
            <a:lvl1pPr>
              <a:defRPr sz="3000" b="1" i="0" cap="none" spc="0">
                <a:solidFill>
                  <a:srgbClr val="404041"/>
                </a:solidFill>
                <a:latin typeface="Arial"/>
                <a:cs typeface="Arial"/>
              </a:defRPr>
            </a:lvl1pPr>
          </a:lstStyle>
          <a:p>
            <a:r>
              <a:rPr lang="en-US" dirty="0"/>
              <a:t>Click to edit master title style</a:t>
            </a:r>
          </a:p>
        </p:txBody>
      </p:sp>
      <p:sp>
        <p:nvSpPr>
          <p:cNvPr id="5" name="Rectangle 4"/>
          <p:cNvSpPr/>
          <p:nvPr userDrawn="1"/>
        </p:nvSpPr>
        <p:spPr>
          <a:xfrm>
            <a:off x="0" y="957832"/>
            <a:ext cx="82664" cy="387197"/>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Text Placeholder 19"/>
          <p:cNvSpPr>
            <a:spLocks noGrp="1"/>
          </p:cNvSpPr>
          <p:nvPr>
            <p:ph type="body" sz="quarter" idx="10" hasCustomPrompt="1"/>
          </p:nvPr>
        </p:nvSpPr>
        <p:spPr>
          <a:xfrm>
            <a:off x="4833956" y="284947"/>
            <a:ext cx="3700462" cy="252412"/>
          </a:xfrm>
        </p:spPr>
        <p:txBody>
          <a:bodyPr>
            <a:noAutofit/>
          </a:bodyPr>
          <a:lstStyle>
            <a:lvl1pPr marL="0" indent="0" algn="r">
              <a:buNone/>
              <a:defRPr sz="1100" b="0" i="0" spc="0" baseline="0">
                <a:solidFill>
                  <a:srgbClr val="A6A6A6"/>
                </a:solidFill>
                <a:latin typeface="Arial"/>
                <a:cs typeface="Arial"/>
              </a:defRPr>
            </a:lvl1pPr>
          </a:lstStyle>
          <a:p>
            <a:pPr lvl="0"/>
            <a:r>
              <a:rPr lang="en-US" dirty="0"/>
              <a:t>SECTION TITLE OR SUBTITLE</a:t>
            </a:r>
          </a:p>
        </p:txBody>
      </p:sp>
      <p:sp>
        <p:nvSpPr>
          <p:cNvPr id="4" name="TextBox 3"/>
          <p:cNvSpPr txBox="1"/>
          <p:nvPr userDrawn="1"/>
        </p:nvSpPr>
        <p:spPr>
          <a:xfrm>
            <a:off x="3556000" y="3541059"/>
            <a:ext cx="184666" cy="369332"/>
          </a:xfrm>
          <a:prstGeom prst="rect">
            <a:avLst/>
          </a:prstGeom>
          <a:noFill/>
        </p:spPr>
        <p:txBody>
          <a:bodyPr wrap="none" rtlCol="0">
            <a:spAutoFit/>
          </a:bodyPr>
          <a:lstStyle/>
          <a:p>
            <a:endParaRPr lang="en-US" dirty="0"/>
          </a:p>
        </p:txBody>
      </p:sp>
      <p:sp>
        <p:nvSpPr>
          <p:cNvPr id="7" name="Text Placeholder 2"/>
          <p:cNvSpPr>
            <a:spLocks noGrp="1"/>
          </p:cNvSpPr>
          <p:nvPr>
            <p:ph idx="1" hasCustomPrompt="1"/>
          </p:nvPr>
        </p:nvSpPr>
        <p:spPr>
          <a:xfrm>
            <a:off x="518824" y="1629404"/>
            <a:ext cx="8015594" cy="2810633"/>
          </a:xfrm>
          <a:prstGeom prst="rect">
            <a:avLst/>
          </a:prstGeom>
        </p:spPr>
        <p:txBody>
          <a:bodyPr vert="horz" lIns="91440" tIns="45720" rIns="91440" bIns="45720" rtlCol="0">
            <a:normAutofit/>
          </a:bodyPr>
          <a:lstStyle>
            <a:lvl1pPr marL="342900" marR="0" indent="-342900" algn="l" defTabSz="457200" rtl="0" eaLnBrk="1" fontAlgn="auto" latinLnBrk="0" hangingPunct="1">
              <a:lnSpc>
                <a:spcPct val="100000"/>
              </a:lnSpc>
              <a:spcBef>
                <a:spcPts val="0"/>
              </a:spcBef>
              <a:spcAft>
                <a:spcPts val="1800"/>
              </a:spcAft>
              <a:buClr>
                <a:schemeClr val="tx1">
                  <a:lumMod val="50000"/>
                  <a:lumOff val="50000"/>
                </a:schemeClr>
              </a:buClr>
              <a:buSzPct val="100000"/>
              <a:buFont typeface="+mj-lt"/>
              <a:buAutoNum type="arabicPeriod"/>
              <a:tabLst/>
              <a:defRPr sz="1800">
                <a:solidFill>
                  <a:srgbClr val="404041"/>
                </a:solidFill>
                <a:latin typeface="Arial"/>
                <a:cs typeface="Arial"/>
              </a:defRPr>
            </a:lvl1pPr>
            <a:lvl2pPr>
              <a:lnSpc>
                <a:spcPct val="100000"/>
              </a:lnSpc>
              <a:defRPr sz="1600">
                <a:solidFill>
                  <a:srgbClr val="404041"/>
                </a:solidFill>
                <a:latin typeface="Arial"/>
                <a:cs typeface="Arial"/>
              </a:defRPr>
            </a:lvl2pPr>
            <a:lvl3pPr>
              <a:lnSpc>
                <a:spcPct val="100000"/>
              </a:lnSpc>
              <a:defRPr sz="1600">
                <a:solidFill>
                  <a:srgbClr val="404041"/>
                </a:solidFill>
                <a:latin typeface="Arial"/>
                <a:cs typeface="Arial"/>
              </a:defRPr>
            </a:lvl3pPr>
            <a:lvl4pPr>
              <a:lnSpc>
                <a:spcPct val="100000"/>
              </a:lnSpc>
              <a:defRPr sz="1600">
                <a:solidFill>
                  <a:srgbClr val="404041"/>
                </a:solidFill>
                <a:latin typeface="Arial"/>
                <a:cs typeface="Arial"/>
              </a:defRPr>
            </a:lvl4pPr>
            <a:lvl5pPr>
              <a:lnSpc>
                <a:spcPct val="100000"/>
              </a:lnSpc>
              <a:defRPr sz="1600">
                <a:solidFill>
                  <a:srgbClr val="404041"/>
                </a:solidFill>
                <a:latin typeface="Arial"/>
                <a:cs typeface="Arial"/>
              </a:defRPr>
            </a:lvl5pPr>
          </a:lstStyle>
          <a:p>
            <a:pPr lvl="0"/>
            <a:r>
              <a:rPr lang="en-US" dirty="0"/>
              <a:t>Click to edit master subtitle style</a:t>
            </a:r>
          </a:p>
        </p:txBody>
      </p:sp>
      <p:grpSp>
        <p:nvGrpSpPr>
          <p:cNvPr id="12" name="Group 11"/>
          <p:cNvGrpSpPr/>
          <p:nvPr userDrawn="1"/>
        </p:nvGrpSpPr>
        <p:grpSpPr>
          <a:xfrm>
            <a:off x="-30788" y="4661517"/>
            <a:ext cx="9228667" cy="528963"/>
            <a:chOff x="-30788" y="4661517"/>
            <a:chExt cx="9228667" cy="528963"/>
          </a:xfrm>
        </p:grpSpPr>
        <p:sp>
          <p:nvSpPr>
            <p:cNvPr id="14" name="Rectangle 13"/>
            <p:cNvSpPr/>
            <p:nvPr userDrawn="1"/>
          </p:nvSpPr>
          <p:spPr>
            <a:xfrm>
              <a:off x="-30788" y="4734807"/>
              <a:ext cx="9228667" cy="455673"/>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Rectangle 14"/>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6" name="Picture 15"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798" y="4726863"/>
              <a:ext cx="258207" cy="327725"/>
            </a:xfrm>
            <a:prstGeom prst="rect">
              <a:avLst/>
            </a:prstGeom>
          </p:spPr>
        </p:pic>
        <p:sp>
          <p:nvSpPr>
            <p:cNvPr id="21" name="TextBox 20"/>
            <p:cNvSpPr txBox="1"/>
            <p:nvPr userDrawn="1"/>
          </p:nvSpPr>
          <p:spPr>
            <a:xfrm>
              <a:off x="1030972" y="4800655"/>
              <a:ext cx="3613600" cy="276999"/>
            </a:xfrm>
            <a:prstGeom prst="rect">
              <a:avLst/>
            </a:prstGeom>
            <a:noFill/>
          </p:spPr>
          <p:txBody>
            <a:bodyPr wrap="square" rtlCol="0" anchor="ctr">
              <a:spAutoFit/>
            </a:bodyPr>
            <a:lstStyle/>
            <a:p>
              <a:r>
                <a:rPr lang="en-US" sz="1200" dirty="0">
                  <a:solidFill>
                    <a:srgbClr val="FFFFFF"/>
                  </a:solidFill>
                </a:rPr>
                <a:t>IUPUI</a:t>
              </a:r>
            </a:p>
          </p:txBody>
        </p:sp>
      </p:grpSp>
    </p:spTree>
    <p:extLst>
      <p:ext uri="{BB962C8B-B14F-4D97-AF65-F5344CB8AC3E}">
        <p14:creationId xmlns:p14="http://schemas.microsoft.com/office/powerpoint/2010/main" val="3682060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and photo: white">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525303" y="464386"/>
            <a:ext cx="4560579" cy="779318"/>
          </a:xfrm>
          <a:prstGeom prst="rect">
            <a:avLst/>
          </a:prstGeom>
        </p:spPr>
        <p:txBody>
          <a:bodyPr vert="horz" lIns="91440" tIns="45720" rIns="91440" bIns="45720" rtlCol="0" anchor="ctr">
            <a:noAutofit/>
          </a:bodyPr>
          <a:lstStyle>
            <a:lvl1pPr>
              <a:defRPr sz="3000" b="1" i="0" spc="0">
                <a:solidFill>
                  <a:srgbClr val="404041"/>
                </a:solidFill>
                <a:latin typeface="Arial"/>
                <a:cs typeface="Arial"/>
              </a:defRPr>
            </a:lvl1pPr>
          </a:lstStyle>
          <a:p>
            <a:r>
              <a:rPr lang="en-US" dirty="0"/>
              <a:t>Click to edit master title style</a:t>
            </a:r>
          </a:p>
        </p:txBody>
      </p:sp>
      <p:sp>
        <p:nvSpPr>
          <p:cNvPr id="8" name="Text Placeholder 2"/>
          <p:cNvSpPr>
            <a:spLocks noGrp="1"/>
          </p:cNvSpPr>
          <p:nvPr>
            <p:ph idx="1"/>
          </p:nvPr>
        </p:nvSpPr>
        <p:spPr>
          <a:xfrm>
            <a:off x="525303" y="1629405"/>
            <a:ext cx="4560579" cy="2792362"/>
          </a:xfrm>
          <a:prstGeom prst="rect">
            <a:avLst/>
          </a:prstGeom>
        </p:spPr>
        <p:txBody>
          <a:bodyPr vert="horz" lIns="91440" tIns="45720" rIns="91440" bIns="45720" rtlCol="0">
            <a:normAutofit/>
          </a:bodyPr>
          <a:lstStyle>
            <a:lvl1pPr marL="342900" indent="-342900">
              <a:lnSpc>
                <a:spcPct val="100000"/>
              </a:lnSpc>
              <a:buFont typeface="Arial"/>
              <a:buChar char="•"/>
              <a:defRPr sz="1800">
                <a:solidFill>
                  <a:srgbClr val="404041"/>
                </a:solidFill>
                <a:latin typeface="Arial"/>
                <a:cs typeface="Arial"/>
              </a:defRPr>
            </a:lvl1pPr>
            <a:lvl2pPr marL="742950" indent="-285750">
              <a:lnSpc>
                <a:spcPct val="100000"/>
              </a:lnSpc>
              <a:buFont typeface="Arial"/>
              <a:buChar char="•"/>
              <a:defRPr sz="1800">
                <a:solidFill>
                  <a:srgbClr val="404041"/>
                </a:solidFill>
                <a:latin typeface="Arial"/>
                <a:cs typeface="Arial"/>
              </a:defRPr>
            </a:lvl2pPr>
            <a:lvl3pPr marL="1143000" indent="-228600">
              <a:lnSpc>
                <a:spcPct val="100000"/>
              </a:lnSpc>
              <a:buFont typeface="Arial"/>
              <a:buChar char="•"/>
              <a:defRPr sz="1800">
                <a:solidFill>
                  <a:srgbClr val="404041"/>
                </a:solidFill>
                <a:latin typeface="Arial"/>
                <a:cs typeface="Arial"/>
              </a:defRPr>
            </a:lvl3pPr>
            <a:lvl4pPr marL="1600200" indent="-228600">
              <a:lnSpc>
                <a:spcPct val="100000"/>
              </a:lnSpc>
              <a:buFont typeface="Arial"/>
              <a:buChar char="•"/>
              <a:defRPr sz="1800">
                <a:solidFill>
                  <a:srgbClr val="404041"/>
                </a:solidFill>
                <a:latin typeface="Arial"/>
                <a:cs typeface="Arial"/>
              </a:defRPr>
            </a:lvl4pPr>
            <a:lvl5pPr marL="2057400" indent="-228600">
              <a:lnSpc>
                <a:spcPct val="100000"/>
              </a:lnSpc>
              <a:buFont typeface="Arial"/>
              <a:buChar char="•"/>
              <a:defRPr sz="1800">
                <a:solidFill>
                  <a:srgbClr val="404041"/>
                </a:solidFill>
                <a:latin typeface="Arial"/>
                <a:cs typeface="Aria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9"/>
          <p:cNvSpPr>
            <a:spLocks noGrp="1"/>
          </p:cNvSpPr>
          <p:nvPr>
            <p:ph type="pic" sz="quarter" idx="10"/>
          </p:nvPr>
        </p:nvSpPr>
        <p:spPr>
          <a:xfrm>
            <a:off x="5573058" y="0"/>
            <a:ext cx="3570941" cy="5143500"/>
          </a:xfrm>
        </p:spPr>
        <p:txBody>
          <a:bodyPr/>
          <a:lstStyle/>
          <a:p>
            <a:r>
              <a:rPr lang="en-US" dirty="0"/>
              <a:t>Click icon to add picture</a:t>
            </a:r>
          </a:p>
        </p:txBody>
      </p:sp>
      <p:sp>
        <p:nvSpPr>
          <p:cNvPr id="17" name="Rectangle 16"/>
          <p:cNvSpPr/>
          <p:nvPr userDrawn="1"/>
        </p:nvSpPr>
        <p:spPr>
          <a:xfrm>
            <a:off x="0" y="486799"/>
            <a:ext cx="82664" cy="387197"/>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9" name="Group 8"/>
          <p:cNvGrpSpPr/>
          <p:nvPr userDrawn="1"/>
        </p:nvGrpSpPr>
        <p:grpSpPr>
          <a:xfrm>
            <a:off x="635303" y="4661517"/>
            <a:ext cx="387197" cy="528963"/>
            <a:chOff x="635303" y="4661517"/>
            <a:chExt cx="387197" cy="528963"/>
          </a:xfrm>
        </p:grpSpPr>
        <p:sp>
          <p:nvSpPr>
            <p:cNvPr id="11" name="Rectangle 10"/>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2" name="Picture 11"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798" y="4726863"/>
              <a:ext cx="258207" cy="327725"/>
            </a:xfrm>
            <a:prstGeom prst="rect">
              <a:avLst/>
            </a:prstGeom>
          </p:spPr>
        </p:pic>
      </p:grpSp>
    </p:spTree>
    <p:extLst>
      <p:ext uri="{BB962C8B-B14F-4D97-AF65-F5344CB8AC3E}">
        <p14:creationId xmlns:p14="http://schemas.microsoft.com/office/powerpoint/2010/main" val="32203822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only: black">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23348" y="759070"/>
            <a:ext cx="8004409" cy="699065"/>
          </a:xfrm>
        </p:spPr>
        <p:txBody>
          <a:bodyPr>
            <a:normAutofit/>
          </a:bodyPr>
          <a:lstStyle>
            <a:lvl1pPr>
              <a:defRPr sz="3000" b="1" i="0" cap="none" spc="0">
                <a:solidFill>
                  <a:schemeClr val="bg1"/>
                </a:solidFill>
                <a:latin typeface="Arial"/>
                <a:cs typeface="Arial"/>
              </a:defRPr>
            </a:lvl1pPr>
          </a:lstStyle>
          <a:p>
            <a:r>
              <a:rPr lang="en-US" dirty="0"/>
              <a:t>Click to edit master title style</a:t>
            </a:r>
          </a:p>
        </p:txBody>
      </p:sp>
      <p:sp>
        <p:nvSpPr>
          <p:cNvPr id="3" name="Subtitle 2"/>
          <p:cNvSpPr>
            <a:spLocks noGrp="1"/>
          </p:cNvSpPr>
          <p:nvPr>
            <p:ph type="subTitle" idx="1"/>
          </p:nvPr>
        </p:nvSpPr>
        <p:spPr>
          <a:xfrm>
            <a:off x="523348" y="1630404"/>
            <a:ext cx="8011069" cy="2818769"/>
          </a:xfrm>
        </p:spPr>
        <p:txBody>
          <a:bodyPr>
            <a:normAutofit/>
          </a:bodyPr>
          <a:lstStyle>
            <a:lvl1pPr marL="342900" indent="-342900" algn="l">
              <a:lnSpc>
                <a:spcPct val="100000"/>
              </a:lnSpc>
              <a:buFont typeface="+mj-lt"/>
              <a:buAutoNum type="arabicPeriod"/>
              <a:defRPr sz="1800" spc="0">
                <a:solidFill>
                  <a:schemeClr val="bg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13" name="Text Placeholder 19"/>
          <p:cNvSpPr>
            <a:spLocks noGrp="1"/>
          </p:cNvSpPr>
          <p:nvPr>
            <p:ph type="body" sz="quarter" idx="10" hasCustomPrompt="1"/>
          </p:nvPr>
        </p:nvSpPr>
        <p:spPr>
          <a:xfrm>
            <a:off x="4833956" y="284947"/>
            <a:ext cx="3700462" cy="252412"/>
          </a:xfrm>
        </p:spPr>
        <p:txBody>
          <a:bodyPr>
            <a:noAutofit/>
          </a:bodyPr>
          <a:lstStyle>
            <a:lvl1pPr marL="0" indent="0" algn="r">
              <a:buNone/>
              <a:defRPr sz="1100" b="0" i="0" spc="0" baseline="0">
                <a:solidFill>
                  <a:srgbClr val="A6A6A6"/>
                </a:solidFill>
                <a:latin typeface="Arial"/>
                <a:cs typeface="Arial"/>
              </a:defRPr>
            </a:lvl1pPr>
          </a:lstStyle>
          <a:p>
            <a:pPr lvl="0"/>
            <a:r>
              <a:rPr lang="en-US" dirty="0"/>
              <a:t>SECTION TITLE OR SUBTITLE</a:t>
            </a:r>
          </a:p>
        </p:txBody>
      </p:sp>
      <p:sp>
        <p:nvSpPr>
          <p:cNvPr id="23" name="Rectangle 22"/>
          <p:cNvSpPr/>
          <p:nvPr userDrawn="1"/>
        </p:nvSpPr>
        <p:spPr>
          <a:xfrm>
            <a:off x="0" y="957832"/>
            <a:ext cx="82664" cy="387197"/>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1" name="Group 10"/>
          <p:cNvGrpSpPr/>
          <p:nvPr userDrawn="1"/>
        </p:nvGrpSpPr>
        <p:grpSpPr>
          <a:xfrm>
            <a:off x="-30788" y="4661517"/>
            <a:ext cx="9228667" cy="528963"/>
            <a:chOff x="-30788" y="4661517"/>
            <a:chExt cx="9228667" cy="528963"/>
          </a:xfrm>
        </p:grpSpPr>
        <p:sp>
          <p:nvSpPr>
            <p:cNvPr id="12" name="Rectangle 11"/>
            <p:cNvSpPr/>
            <p:nvPr userDrawn="1"/>
          </p:nvSpPr>
          <p:spPr>
            <a:xfrm>
              <a:off x="-30788" y="4734807"/>
              <a:ext cx="9228667" cy="455673"/>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Rectangle 13"/>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5" name="Picture 14"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798" y="4726863"/>
              <a:ext cx="258207" cy="327725"/>
            </a:xfrm>
            <a:prstGeom prst="rect">
              <a:avLst/>
            </a:prstGeom>
          </p:spPr>
        </p:pic>
        <p:sp>
          <p:nvSpPr>
            <p:cNvPr id="16" name="TextBox 15"/>
            <p:cNvSpPr txBox="1"/>
            <p:nvPr userDrawn="1"/>
          </p:nvSpPr>
          <p:spPr>
            <a:xfrm>
              <a:off x="1030972" y="4800654"/>
              <a:ext cx="3613600" cy="276999"/>
            </a:xfrm>
            <a:prstGeom prst="rect">
              <a:avLst/>
            </a:prstGeom>
            <a:noFill/>
          </p:spPr>
          <p:txBody>
            <a:bodyPr wrap="square" rtlCol="0" anchor="ctr">
              <a:spAutoFit/>
            </a:bodyPr>
            <a:lstStyle/>
            <a:p>
              <a:r>
                <a:rPr lang="en-US" sz="1200" dirty="0">
                  <a:solidFill>
                    <a:srgbClr val="FFFFFF"/>
                  </a:solidFill>
                </a:rPr>
                <a:t>IUPUI</a:t>
              </a:r>
            </a:p>
          </p:txBody>
        </p:sp>
      </p:grpSp>
    </p:spTree>
    <p:extLst>
      <p:ext uri="{BB962C8B-B14F-4D97-AF65-F5344CB8AC3E}">
        <p14:creationId xmlns:p14="http://schemas.microsoft.com/office/powerpoint/2010/main" val="17283514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and photo: black">
    <p:bg>
      <p:bgPr>
        <a:solidFill>
          <a:srgbClr val="252626"/>
        </a:solidFill>
        <a:effectLst/>
      </p:bgPr>
    </p:bg>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530124" y="464386"/>
            <a:ext cx="4560579" cy="779318"/>
          </a:xfrm>
          <a:prstGeom prst="rect">
            <a:avLst/>
          </a:prstGeom>
        </p:spPr>
        <p:txBody>
          <a:bodyPr vert="horz" lIns="91440" tIns="45720" rIns="91440" bIns="45720" rtlCol="0" anchor="ctr">
            <a:noAutofit/>
          </a:bodyPr>
          <a:lstStyle>
            <a:lvl1pPr>
              <a:defRPr sz="3000" b="1" i="0" spc="0">
                <a:solidFill>
                  <a:schemeClr val="bg1"/>
                </a:solidFill>
                <a:latin typeface="Arial"/>
                <a:cs typeface="Arial"/>
              </a:defRPr>
            </a:lvl1pPr>
          </a:lstStyle>
          <a:p>
            <a:r>
              <a:rPr lang="en-US" dirty="0"/>
              <a:t>Click to edit master title style</a:t>
            </a:r>
          </a:p>
        </p:txBody>
      </p:sp>
      <p:sp>
        <p:nvSpPr>
          <p:cNvPr id="8" name="Text Placeholder 2"/>
          <p:cNvSpPr>
            <a:spLocks noGrp="1"/>
          </p:cNvSpPr>
          <p:nvPr>
            <p:ph idx="1"/>
          </p:nvPr>
        </p:nvSpPr>
        <p:spPr>
          <a:xfrm>
            <a:off x="530124" y="1629404"/>
            <a:ext cx="4560579" cy="2801497"/>
          </a:xfrm>
          <a:prstGeom prst="rect">
            <a:avLst/>
          </a:prstGeom>
        </p:spPr>
        <p:txBody>
          <a:bodyPr vert="horz" lIns="91440" tIns="45720" rIns="91440" bIns="45720" rtlCol="0">
            <a:normAutofit/>
          </a:bodyPr>
          <a:lstStyle>
            <a:lvl1pPr marL="342900" indent="-342900">
              <a:lnSpc>
                <a:spcPct val="100000"/>
              </a:lnSpc>
              <a:buFont typeface="Arial"/>
              <a:buChar char="•"/>
              <a:defRPr sz="1800">
                <a:solidFill>
                  <a:schemeClr val="bg1"/>
                </a:solidFill>
                <a:latin typeface="Arial"/>
                <a:cs typeface="Arial"/>
              </a:defRPr>
            </a:lvl1pPr>
            <a:lvl2pPr marL="742950" indent="-285750">
              <a:lnSpc>
                <a:spcPct val="100000"/>
              </a:lnSpc>
              <a:buFont typeface="Arial"/>
              <a:buChar char="•"/>
              <a:defRPr sz="1800">
                <a:solidFill>
                  <a:schemeClr val="bg1"/>
                </a:solidFill>
                <a:latin typeface="Arial"/>
                <a:cs typeface="Arial"/>
              </a:defRPr>
            </a:lvl2pPr>
            <a:lvl3pPr marL="1143000" indent="-228600">
              <a:lnSpc>
                <a:spcPct val="100000"/>
              </a:lnSpc>
              <a:buFont typeface="Arial"/>
              <a:buChar char="•"/>
              <a:defRPr sz="1800">
                <a:solidFill>
                  <a:schemeClr val="bg1"/>
                </a:solidFill>
                <a:latin typeface="Arial"/>
                <a:cs typeface="Arial"/>
              </a:defRPr>
            </a:lvl3pPr>
            <a:lvl4pPr marL="1600200" indent="-228600">
              <a:lnSpc>
                <a:spcPct val="100000"/>
              </a:lnSpc>
              <a:buFont typeface="Arial"/>
              <a:buChar char="•"/>
              <a:defRPr sz="1800">
                <a:solidFill>
                  <a:schemeClr val="bg1"/>
                </a:solidFill>
                <a:latin typeface="Arial"/>
                <a:cs typeface="Arial"/>
              </a:defRPr>
            </a:lvl4pPr>
            <a:lvl5pPr marL="2057400" indent="-228600">
              <a:lnSpc>
                <a:spcPct val="100000"/>
              </a:lnSpc>
              <a:buFont typeface="Arial"/>
              <a:buChar char="•"/>
              <a:defRPr sz="1800">
                <a:solidFill>
                  <a:schemeClr val="bg1"/>
                </a:solidFill>
                <a:latin typeface="Arial"/>
                <a:cs typeface="Aria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9"/>
          <p:cNvSpPr>
            <a:spLocks noGrp="1"/>
          </p:cNvSpPr>
          <p:nvPr>
            <p:ph type="pic" sz="quarter" idx="10"/>
          </p:nvPr>
        </p:nvSpPr>
        <p:spPr>
          <a:xfrm>
            <a:off x="5564909" y="0"/>
            <a:ext cx="3570941" cy="5143500"/>
          </a:xfrm>
        </p:spPr>
        <p:txBody>
          <a:bodyPr/>
          <a:lstStyle/>
          <a:p>
            <a:r>
              <a:rPr lang="en-US" dirty="0"/>
              <a:t>Click icon to add picture</a:t>
            </a:r>
          </a:p>
        </p:txBody>
      </p:sp>
      <p:sp>
        <p:nvSpPr>
          <p:cNvPr id="13" name="Rectangle 12"/>
          <p:cNvSpPr/>
          <p:nvPr userDrawn="1"/>
        </p:nvSpPr>
        <p:spPr>
          <a:xfrm>
            <a:off x="-15847" y="486799"/>
            <a:ext cx="82664" cy="387197"/>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9" name="Group 8"/>
          <p:cNvGrpSpPr/>
          <p:nvPr userDrawn="1"/>
        </p:nvGrpSpPr>
        <p:grpSpPr>
          <a:xfrm>
            <a:off x="635303" y="4661517"/>
            <a:ext cx="387197" cy="528963"/>
            <a:chOff x="635303" y="4661517"/>
            <a:chExt cx="387197" cy="528963"/>
          </a:xfrm>
        </p:grpSpPr>
        <p:sp>
          <p:nvSpPr>
            <p:cNvPr id="12" name="Rectangle 11"/>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4" name="Picture 13"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798" y="4726863"/>
              <a:ext cx="258207" cy="327725"/>
            </a:xfrm>
            <a:prstGeom prst="rect">
              <a:avLst/>
            </a:prstGeom>
          </p:spPr>
        </p:pic>
      </p:grpSp>
    </p:spTree>
    <p:extLst>
      <p:ext uri="{BB962C8B-B14F-4D97-AF65-F5344CB8AC3E}">
        <p14:creationId xmlns:p14="http://schemas.microsoft.com/office/powerpoint/2010/main" val="1143360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with footer: white">
    <p:spTree>
      <p:nvGrpSpPr>
        <p:cNvPr id="1" name=""/>
        <p:cNvGrpSpPr/>
        <p:nvPr/>
      </p:nvGrpSpPr>
      <p:grpSpPr>
        <a:xfrm>
          <a:off x="0" y="0"/>
          <a:ext cx="0" cy="0"/>
          <a:chOff x="0" y="0"/>
          <a:chExt cx="0" cy="0"/>
        </a:xfrm>
      </p:grpSpPr>
      <p:grpSp>
        <p:nvGrpSpPr>
          <p:cNvPr id="8" name="Group 7"/>
          <p:cNvGrpSpPr/>
          <p:nvPr userDrawn="1"/>
        </p:nvGrpSpPr>
        <p:grpSpPr>
          <a:xfrm>
            <a:off x="-30788" y="4661517"/>
            <a:ext cx="9228667" cy="528963"/>
            <a:chOff x="-30788" y="4661517"/>
            <a:chExt cx="9228667" cy="528963"/>
          </a:xfrm>
        </p:grpSpPr>
        <p:sp>
          <p:nvSpPr>
            <p:cNvPr id="9" name="Rectangle 8"/>
            <p:cNvSpPr/>
            <p:nvPr userDrawn="1"/>
          </p:nvSpPr>
          <p:spPr>
            <a:xfrm>
              <a:off x="-30788" y="4734807"/>
              <a:ext cx="9228667" cy="455673"/>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ectangle 9"/>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1" name="Picture 10"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798" y="4726863"/>
              <a:ext cx="258207" cy="327725"/>
            </a:xfrm>
            <a:prstGeom prst="rect">
              <a:avLst/>
            </a:prstGeom>
          </p:spPr>
        </p:pic>
        <p:sp>
          <p:nvSpPr>
            <p:cNvPr id="12" name="TextBox 11"/>
            <p:cNvSpPr txBox="1"/>
            <p:nvPr userDrawn="1"/>
          </p:nvSpPr>
          <p:spPr>
            <a:xfrm>
              <a:off x="1030972" y="4800654"/>
              <a:ext cx="3613600" cy="276999"/>
            </a:xfrm>
            <a:prstGeom prst="rect">
              <a:avLst/>
            </a:prstGeom>
            <a:noFill/>
          </p:spPr>
          <p:txBody>
            <a:bodyPr wrap="square" rtlCol="0" anchor="ctr">
              <a:spAutoFit/>
            </a:bodyPr>
            <a:lstStyle/>
            <a:p>
              <a:r>
                <a:rPr lang="en-US" sz="1200" dirty="0">
                  <a:solidFill>
                    <a:srgbClr val="FFFFFF"/>
                  </a:solidFill>
                </a:rPr>
                <a:t>IUPUI</a:t>
              </a:r>
            </a:p>
          </p:txBody>
        </p:sp>
      </p:grpSp>
    </p:spTree>
    <p:extLst>
      <p:ext uri="{BB962C8B-B14F-4D97-AF65-F5344CB8AC3E}">
        <p14:creationId xmlns:p14="http://schemas.microsoft.com/office/powerpoint/2010/main" val="1315652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with footer: black">
    <p:bg>
      <p:bgPr>
        <a:solidFill>
          <a:srgbClr val="252626"/>
        </a:solidFill>
        <a:effectLst/>
      </p:bgPr>
    </p:bg>
    <p:spTree>
      <p:nvGrpSpPr>
        <p:cNvPr id="1" name=""/>
        <p:cNvGrpSpPr/>
        <p:nvPr/>
      </p:nvGrpSpPr>
      <p:grpSpPr>
        <a:xfrm>
          <a:off x="0" y="0"/>
          <a:ext cx="0" cy="0"/>
          <a:chOff x="0" y="0"/>
          <a:chExt cx="0" cy="0"/>
        </a:xfrm>
      </p:grpSpPr>
      <p:grpSp>
        <p:nvGrpSpPr>
          <p:cNvPr id="4" name="Group 3"/>
          <p:cNvGrpSpPr/>
          <p:nvPr userDrawn="1"/>
        </p:nvGrpSpPr>
        <p:grpSpPr>
          <a:xfrm>
            <a:off x="-30788" y="4661517"/>
            <a:ext cx="9228667" cy="528963"/>
            <a:chOff x="-30788" y="4661517"/>
            <a:chExt cx="9228667" cy="528963"/>
          </a:xfrm>
        </p:grpSpPr>
        <p:sp>
          <p:nvSpPr>
            <p:cNvPr id="12" name="Rectangle 11"/>
            <p:cNvSpPr/>
            <p:nvPr userDrawn="1"/>
          </p:nvSpPr>
          <p:spPr>
            <a:xfrm>
              <a:off x="-30788" y="4734807"/>
              <a:ext cx="9228667" cy="455673"/>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Rectangle 13"/>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5" name="Picture 14"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798" y="4726863"/>
              <a:ext cx="258207" cy="327725"/>
            </a:xfrm>
            <a:prstGeom prst="rect">
              <a:avLst/>
            </a:prstGeom>
          </p:spPr>
        </p:pic>
        <p:sp>
          <p:nvSpPr>
            <p:cNvPr id="16" name="TextBox 15"/>
            <p:cNvSpPr txBox="1"/>
            <p:nvPr userDrawn="1"/>
          </p:nvSpPr>
          <p:spPr>
            <a:xfrm>
              <a:off x="1030972" y="4800654"/>
              <a:ext cx="3613600" cy="276999"/>
            </a:xfrm>
            <a:prstGeom prst="rect">
              <a:avLst/>
            </a:prstGeom>
            <a:noFill/>
          </p:spPr>
          <p:txBody>
            <a:bodyPr wrap="square" rtlCol="0" anchor="ctr">
              <a:spAutoFit/>
            </a:bodyPr>
            <a:lstStyle/>
            <a:p>
              <a:r>
                <a:rPr lang="en-US" sz="1200" dirty="0">
                  <a:solidFill>
                    <a:srgbClr val="FFFFFF"/>
                  </a:solidFill>
                </a:rPr>
                <a:t>IUPUI</a:t>
              </a:r>
            </a:p>
          </p:txBody>
        </p:sp>
      </p:grpSp>
    </p:spTree>
    <p:extLst>
      <p:ext uri="{BB962C8B-B14F-4D97-AF65-F5344CB8AC3E}">
        <p14:creationId xmlns:p14="http://schemas.microsoft.com/office/powerpoint/2010/main" val="7270364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losing slide with IUPUI lockup">
    <p:bg>
      <p:bgPr>
        <a:solidFill>
          <a:srgbClr val="690304"/>
        </a:solidFill>
        <a:effectLst/>
      </p:bgPr>
    </p:bg>
    <p:spTree>
      <p:nvGrpSpPr>
        <p:cNvPr id="1" name=""/>
        <p:cNvGrpSpPr/>
        <p:nvPr/>
      </p:nvGrpSpPr>
      <p:grpSpPr>
        <a:xfrm>
          <a:off x="0" y="0"/>
          <a:ext cx="0" cy="0"/>
          <a:chOff x="0" y="0"/>
          <a:chExt cx="0" cy="0"/>
        </a:xfrm>
      </p:grpSpPr>
      <p:sp>
        <p:nvSpPr>
          <p:cNvPr id="8" name="Text Placeholder 2"/>
          <p:cNvSpPr>
            <a:spLocks noGrp="1"/>
          </p:cNvSpPr>
          <p:nvPr userDrawn="1">
            <p:ph idx="1"/>
          </p:nvPr>
        </p:nvSpPr>
        <p:spPr>
          <a:xfrm>
            <a:off x="536602" y="680397"/>
            <a:ext cx="7859185" cy="2721665"/>
          </a:xfrm>
          <a:prstGeom prst="rect">
            <a:avLst/>
          </a:prstGeom>
        </p:spPr>
        <p:txBody>
          <a:bodyPr vert="horz" lIns="91440" tIns="45720" rIns="91440" bIns="45720" rtlCol="0">
            <a:normAutofit/>
          </a:bodyPr>
          <a:lstStyle>
            <a:lvl1pPr marL="0" indent="0">
              <a:lnSpc>
                <a:spcPct val="100000"/>
              </a:lnSpc>
              <a:buNone/>
              <a:defRPr sz="1800">
                <a:solidFill>
                  <a:schemeClr val="bg1"/>
                </a:solidFill>
                <a:latin typeface="Arial"/>
                <a:cs typeface="Arial"/>
              </a:defRPr>
            </a:lvl1pPr>
            <a:lvl2pPr marL="457200" indent="0">
              <a:lnSpc>
                <a:spcPct val="100000"/>
              </a:lnSpc>
              <a:buNone/>
              <a:defRPr sz="1600">
                <a:solidFill>
                  <a:schemeClr val="bg1"/>
                </a:solidFill>
                <a:latin typeface="Arial"/>
                <a:cs typeface="Arial"/>
              </a:defRPr>
            </a:lvl2pPr>
            <a:lvl3pPr marL="914400" indent="0">
              <a:lnSpc>
                <a:spcPct val="100000"/>
              </a:lnSpc>
              <a:buNone/>
              <a:defRPr sz="1600">
                <a:solidFill>
                  <a:schemeClr val="bg1"/>
                </a:solidFill>
                <a:latin typeface="Arial"/>
                <a:cs typeface="Arial"/>
              </a:defRPr>
            </a:lvl3pPr>
            <a:lvl4pPr marL="1371600" indent="0">
              <a:lnSpc>
                <a:spcPct val="100000"/>
              </a:lnSpc>
              <a:buNone/>
              <a:defRPr sz="1600">
                <a:solidFill>
                  <a:schemeClr val="bg1"/>
                </a:solidFill>
                <a:latin typeface="Arial"/>
                <a:cs typeface="Arial"/>
              </a:defRPr>
            </a:lvl4pPr>
            <a:lvl5pPr>
              <a:lnSpc>
                <a:spcPct val="100000"/>
              </a:lnSpc>
              <a:defRPr sz="1600">
                <a:solidFill>
                  <a:schemeClr val="bg1"/>
                </a:solidFill>
                <a:latin typeface="Arial"/>
                <a:cs typeface="Arial"/>
              </a:defRPr>
            </a:lvl5pPr>
          </a:lstStyle>
          <a:p>
            <a:pPr lvl="0"/>
            <a:r>
              <a:rPr lang="en-US"/>
              <a:t>Edit Master text styles</a:t>
            </a:r>
          </a:p>
        </p:txBody>
      </p:sp>
      <p:sp>
        <p:nvSpPr>
          <p:cNvPr id="10" name="Rectangle 9"/>
          <p:cNvSpPr/>
          <p:nvPr userDrawn="1"/>
        </p:nvSpPr>
        <p:spPr>
          <a:xfrm>
            <a:off x="-15847" y="680397"/>
            <a:ext cx="82664" cy="387197"/>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6" name="Picture 5">
            <a:extLst>
              <a:ext uri="{FF2B5EF4-FFF2-40B4-BE49-F238E27FC236}">
                <a16:creationId xmlns:a16="http://schemas.microsoft.com/office/drawing/2014/main" id="{5387AF4E-BEE0-7640-83CF-38AF6CF315C5}"/>
              </a:ext>
            </a:extLst>
          </p:cNvPr>
          <p:cNvPicPr>
            <a:picLocks noChangeAspect="1"/>
          </p:cNvPicPr>
          <p:nvPr userDrawn="1"/>
        </p:nvPicPr>
        <p:blipFill>
          <a:blip r:embed="rId2"/>
          <a:stretch>
            <a:fillRect/>
          </a:stretch>
        </p:blipFill>
        <p:spPr>
          <a:xfrm>
            <a:off x="635303" y="4070964"/>
            <a:ext cx="1973940" cy="716626"/>
          </a:xfrm>
          <a:prstGeom prst="rect">
            <a:avLst/>
          </a:prstGeom>
        </p:spPr>
      </p:pic>
      <p:sp>
        <p:nvSpPr>
          <p:cNvPr id="7" name="Rectangle 6">
            <a:extLst>
              <a:ext uri="{FF2B5EF4-FFF2-40B4-BE49-F238E27FC236}">
                <a16:creationId xmlns:a16="http://schemas.microsoft.com/office/drawing/2014/main" id="{77C04367-EC7C-3642-9AC9-D11792B66E28}"/>
              </a:ext>
            </a:extLst>
          </p:cNvPr>
          <p:cNvSpPr/>
          <p:nvPr userDrawn="1"/>
        </p:nvSpPr>
        <p:spPr>
          <a:xfrm>
            <a:off x="635303" y="4728117"/>
            <a:ext cx="605133" cy="41538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189661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61892" y="634604"/>
            <a:ext cx="6802482" cy="85725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61892" y="1589938"/>
            <a:ext cx="6802482" cy="321528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69" r:id="rId1"/>
    <p:sldLayoutId id="2147493467" r:id="rId2"/>
    <p:sldLayoutId id="2147493472" r:id="rId3"/>
    <p:sldLayoutId id="2147493457" r:id="rId4"/>
    <p:sldLayoutId id="2147493456" r:id="rId5"/>
    <p:sldLayoutId id="2147493474" r:id="rId6"/>
    <p:sldLayoutId id="2147493475" r:id="rId7"/>
    <p:sldLayoutId id="2147493476" r:id="rId8"/>
    <p:sldLayoutId id="2147493477" r:id="rId9"/>
  </p:sldLayoutIdLst>
  <p:txStyles>
    <p:titleStyle>
      <a:lvl1pPr algn="l" defTabSz="457200" rtl="0" eaLnBrk="1" latinLnBrk="0" hangingPunct="1">
        <a:spcBef>
          <a:spcPct val="0"/>
        </a:spcBef>
        <a:buNone/>
        <a:defRPr sz="3200" b="1" i="0" kern="100" spc="0">
          <a:solidFill>
            <a:schemeClr val="tx1"/>
          </a:solidFill>
          <a:latin typeface="Arial"/>
          <a:ea typeface="+mj-ea"/>
          <a:cs typeface="Arial"/>
        </a:defRPr>
      </a:lvl1pPr>
    </p:titleStyle>
    <p:bodyStyle>
      <a:lvl1pPr marL="342900" indent="-342900" algn="l" defTabSz="457200" rtl="0" eaLnBrk="1" latinLnBrk="0" hangingPunct="1">
        <a:lnSpc>
          <a:spcPct val="100000"/>
        </a:lnSpc>
        <a:spcBef>
          <a:spcPts val="0"/>
        </a:spcBef>
        <a:spcAft>
          <a:spcPts val="1800"/>
        </a:spcAft>
        <a:buClr>
          <a:schemeClr val="tx1">
            <a:lumMod val="50000"/>
            <a:lumOff val="50000"/>
          </a:schemeClr>
        </a:buClr>
        <a:buSzPct val="100000"/>
        <a:buFont typeface="Wingdings" charset="2"/>
        <a:buChar char="§"/>
        <a:defRPr sz="1800" kern="1200">
          <a:solidFill>
            <a:schemeClr val="tx1"/>
          </a:solidFill>
          <a:latin typeface="Arial"/>
          <a:ea typeface="+mn-ea"/>
          <a:cs typeface="Arial"/>
        </a:defRPr>
      </a:lvl1pPr>
      <a:lvl2pPr marL="742950" indent="-28575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2pPr>
      <a:lvl3pPr marL="1143000" indent="-22860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3pPr>
      <a:lvl4pPr marL="1600200" indent="-22860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4pPr>
      <a:lvl5pPr marL="2057400" indent="-22860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8" Type="http://schemas.openxmlformats.org/officeDocument/2006/relationships/customXml" Target="../ink/ink10.xml"/><Relationship Id="rId3" Type="http://schemas.openxmlformats.org/officeDocument/2006/relationships/image" Target="../media/image9.jpg"/><Relationship Id="rId7"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customXml" Target="../ink/ink9.xml"/><Relationship Id="rId5" Type="http://schemas.openxmlformats.org/officeDocument/2006/relationships/image" Target="../media/image23.png"/><Relationship Id="rId4" Type="http://schemas.openxmlformats.org/officeDocument/2006/relationships/customXml" Target="../ink/ink8.xml"/><Relationship Id="rId9"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11.jpg"/></Relationships>
</file>

<file path=ppt/slides/_rels/slide13.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customXml" Target="../ink/ink15.xml"/><Relationship Id="rId3" Type="http://schemas.openxmlformats.org/officeDocument/2006/relationships/image" Target="../media/image10.jpg"/><Relationship Id="rId7" Type="http://schemas.openxmlformats.org/officeDocument/2006/relationships/customXml" Target="../ink/ink12.xml"/><Relationship Id="rId12" Type="http://schemas.openxmlformats.org/officeDocument/2006/relationships/image" Target="../media/image31.png"/><Relationship Id="rId2" Type="http://schemas.openxmlformats.org/officeDocument/2006/relationships/notesSlide" Target="../notesSlides/notesSlide10.xml"/><Relationship Id="rId16" Type="http://schemas.openxmlformats.org/officeDocument/2006/relationships/image" Target="../media/image33.png"/><Relationship Id="rId1" Type="http://schemas.openxmlformats.org/officeDocument/2006/relationships/slideLayout" Target="../slideLayouts/slideLayout5.xml"/><Relationship Id="rId6" Type="http://schemas.openxmlformats.org/officeDocument/2006/relationships/image" Target="../media/image28.png"/><Relationship Id="rId11" Type="http://schemas.openxmlformats.org/officeDocument/2006/relationships/customXml" Target="../ink/ink14.xml"/><Relationship Id="rId5" Type="http://schemas.openxmlformats.org/officeDocument/2006/relationships/customXml" Target="../ink/ink11.xml"/><Relationship Id="rId15" Type="http://schemas.openxmlformats.org/officeDocument/2006/relationships/customXml" Target="../ink/ink16.xml"/><Relationship Id="rId10" Type="http://schemas.openxmlformats.org/officeDocument/2006/relationships/image" Target="../media/image30.png"/><Relationship Id="rId4" Type="http://schemas.openxmlformats.org/officeDocument/2006/relationships/image" Target="../media/image11.jpg"/><Relationship Id="rId9" Type="http://schemas.openxmlformats.org/officeDocument/2006/relationships/customXml" Target="../ink/ink13.xml"/><Relationship Id="rId14" Type="http://schemas.openxmlformats.org/officeDocument/2006/relationships/image" Target="../media/image32.png"/></Relationships>
</file>

<file path=ppt/slides/_rels/slide1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3" Type="http://schemas.openxmlformats.org/officeDocument/2006/relationships/customXml" Target="../ink/ink22.xml"/><Relationship Id="rId18" Type="http://schemas.openxmlformats.org/officeDocument/2006/relationships/image" Target="../media/image42.png"/><Relationship Id="rId26" Type="http://schemas.openxmlformats.org/officeDocument/2006/relationships/image" Target="../media/image46.png"/><Relationship Id="rId21" Type="http://schemas.openxmlformats.org/officeDocument/2006/relationships/customXml" Target="../ink/ink26.xml"/><Relationship Id="rId34" Type="http://schemas.openxmlformats.org/officeDocument/2006/relationships/image" Target="../media/image50.png"/><Relationship Id="rId7" Type="http://schemas.openxmlformats.org/officeDocument/2006/relationships/customXml" Target="../ink/ink19.xml"/><Relationship Id="rId12" Type="http://schemas.openxmlformats.org/officeDocument/2006/relationships/image" Target="../media/image39.png"/><Relationship Id="rId17" Type="http://schemas.openxmlformats.org/officeDocument/2006/relationships/customXml" Target="../ink/ink24.xml"/><Relationship Id="rId25" Type="http://schemas.openxmlformats.org/officeDocument/2006/relationships/customXml" Target="../ink/ink28.xml"/><Relationship Id="rId33" Type="http://schemas.openxmlformats.org/officeDocument/2006/relationships/customXml" Target="../ink/ink32.xml"/><Relationship Id="rId38" Type="http://schemas.openxmlformats.org/officeDocument/2006/relationships/image" Target="../media/image52.png"/><Relationship Id="rId2" Type="http://schemas.openxmlformats.org/officeDocument/2006/relationships/image" Target="../media/image12.jpg"/><Relationship Id="rId16" Type="http://schemas.openxmlformats.org/officeDocument/2006/relationships/image" Target="../media/image41.png"/><Relationship Id="rId20" Type="http://schemas.openxmlformats.org/officeDocument/2006/relationships/image" Target="../media/image43.png"/><Relationship Id="rId29" Type="http://schemas.openxmlformats.org/officeDocument/2006/relationships/customXml" Target="../ink/ink30.xml"/><Relationship Id="rId1" Type="http://schemas.openxmlformats.org/officeDocument/2006/relationships/slideLayout" Target="../slideLayouts/slideLayout8.xml"/><Relationship Id="rId6" Type="http://schemas.openxmlformats.org/officeDocument/2006/relationships/image" Target="../media/image36.png"/><Relationship Id="rId11" Type="http://schemas.openxmlformats.org/officeDocument/2006/relationships/customXml" Target="../ink/ink21.xml"/><Relationship Id="rId24" Type="http://schemas.openxmlformats.org/officeDocument/2006/relationships/image" Target="../media/image45.png"/><Relationship Id="rId32" Type="http://schemas.openxmlformats.org/officeDocument/2006/relationships/image" Target="../media/image49.png"/><Relationship Id="rId37" Type="http://schemas.openxmlformats.org/officeDocument/2006/relationships/customXml" Target="../ink/ink34.xml"/><Relationship Id="rId5" Type="http://schemas.openxmlformats.org/officeDocument/2006/relationships/customXml" Target="../ink/ink18.xml"/><Relationship Id="rId15" Type="http://schemas.openxmlformats.org/officeDocument/2006/relationships/customXml" Target="../ink/ink23.xml"/><Relationship Id="rId23" Type="http://schemas.openxmlformats.org/officeDocument/2006/relationships/customXml" Target="../ink/ink27.xml"/><Relationship Id="rId28" Type="http://schemas.openxmlformats.org/officeDocument/2006/relationships/image" Target="../media/image47.png"/><Relationship Id="rId36" Type="http://schemas.openxmlformats.org/officeDocument/2006/relationships/image" Target="../media/image51.png"/><Relationship Id="rId10" Type="http://schemas.openxmlformats.org/officeDocument/2006/relationships/image" Target="../media/image38.png"/><Relationship Id="rId19" Type="http://schemas.openxmlformats.org/officeDocument/2006/relationships/customXml" Target="../ink/ink25.xml"/><Relationship Id="rId31" Type="http://schemas.openxmlformats.org/officeDocument/2006/relationships/customXml" Target="../ink/ink31.xml"/><Relationship Id="rId4" Type="http://schemas.openxmlformats.org/officeDocument/2006/relationships/image" Target="../media/image35.png"/><Relationship Id="rId9" Type="http://schemas.openxmlformats.org/officeDocument/2006/relationships/customXml" Target="../ink/ink20.xml"/><Relationship Id="rId14" Type="http://schemas.openxmlformats.org/officeDocument/2006/relationships/image" Target="../media/image40.png"/><Relationship Id="rId22" Type="http://schemas.openxmlformats.org/officeDocument/2006/relationships/image" Target="../media/image44.png"/><Relationship Id="rId27" Type="http://schemas.openxmlformats.org/officeDocument/2006/relationships/customXml" Target="../ink/ink29.xml"/><Relationship Id="rId30" Type="http://schemas.openxmlformats.org/officeDocument/2006/relationships/image" Target="../media/image48.png"/><Relationship Id="rId35" Type="http://schemas.openxmlformats.org/officeDocument/2006/relationships/customXml" Target="../ink/ink33.xml"/><Relationship Id="rId8" Type="http://schemas.openxmlformats.org/officeDocument/2006/relationships/image" Target="../media/image37.png"/><Relationship Id="rId3" Type="http://schemas.openxmlformats.org/officeDocument/2006/relationships/customXml" Target="../ink/ink17.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hyperlink" Target="http://ulib.iupui.edu/special" TargetMode="External"/><Relationship Id="rId2" Type="http://schemas.openxmlformats.org/officeDocument/2006/relationships/hyperlink" Target="mailto:drayman@iupui.edu" TargetMode="External"/><Relationship Id="rId1" Type="http://schemas.openxmlformats.org/officeDocument/2006/relationships/slideLayout" Target="../slideLayouts/slideLayout9.xml"/><Relationship Id="rId4" Type="http://schemas.openxmlformats.org/officeDocument/2006/relationships/hyperlink" Target="https://ulib.iupuidigital.org/digital/collection/UDMU/search"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customXml" Target="../ink/ink5.xml"/><Relationship Id="rId18" Type="http://schemas.openxmlformats.org/officeDocument/2006/relationships/image" Target="../media/image12.png"/><Relationship Id="rId3" Type="http://schemas.openxmlformats.org/officeDocument/2006/relationships/image" Target="../media/image7.jpg"/><Relationship Id="rId7" Type="http://schemas.openxmlformats.org/officeDocument/2006/relationships/customXml" Target="../ink/ink2.xml"/><Relationship Id="rId12" Type="http://schemas.openxmlformats.org/officeDocument/2006/relationships/image" Target="../media/image9.png"/><Relationship Id="rId17" Type="http://schemas.openxmlformats.org/officeDocument/2006/relationships/customXml" Target="../ink/ink7.xml"/><Relationship Id="rId2" Type="http://schemas.openxmlformats.org/officeDocument/2006/relationships/notesSlide" Target="../notesSlides/notesSlide7.xml"/><Relationship Id="rId16" Type="http://schemas.openxmlformats.org/officeDocument/2006/relationships/image" Target="../media/image11.png"/><Relationship Id="rId1" Type="http://schemas.openxmlformats.org/officeDocument/2006/relationships/slideLayout" Target="../slideLayouts/slideLayout8.xml"/><Relationship Id="rId6" Type="http://schemas.openxmlformats.org/officeDocument/2006/relationships/image" Target="../media/image6.png"/><Relationship Id="rId11" Type="http://schemas.openxmlformats.org/officeDocument/2006/relationships/customXml" Target="../ink/ink4.xml"/><Relationship Id="rId5" Type="http://schemas.openxmlformats.org/officeDocument/2006/relationships/customXml" Target="../ink/ink1.xml"/><Relationship Id="rId15" Type="http://schemas.openxmlformats.org/officeDocument/2006/relationships/customXml" Target="../ink/ink6.xml"/><Relationship Id="rId10" Type="http://schemas.openxmlformats.org/officeDocument/2006/relationships/image" Target="../media/image8.png"/><Relationship Id="rId4" Type="http://schemas.openxmlformats.org/officeDocument/2006/relationships/image" Target="../media/image8.jpg"/><Relationship Id="rId9" Type="http://schemas.openxmlformats.org/officeDocument/2006/relationships/customXml" Target="../ink/ink3.xml"/><Relationship Id="rId1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Urban Displacement and the Making of a University</a:t>
            </a:r>
          </a:p>
        </p:txBody>
      </p:sp>
      <p:sp>
        <p:nvSpPr>
          <p:cNvPr id="3" name="Text Placeholder 2"/>
          <p:cNvSpPr>
            <a:spLocks noGrp="1"/>
          </p:cNvSpPr>
          <p:nvPr>
            <p:ph type="body" sz="quarter" idx="10"/>
          </p:nvPr>
        </p:nvSpPr>
        <p:spPr/>
        <p:txBody>
          <a:bodyPr/>
          <a:lstStyle/>
          <a:p>
            <a:r>
              <a:rPr lang="en-US" dirty="0"/>
              <a:t>IUPUI</a:t>
            </a:r>
          </a:p>
        </p:txBody>
      </p:sp>
      <p:sp>
        <p:nvSpPr>
          <p:cNvPr id="4" name="Text Placeholder 3"/>
          <p:cNvSpPr>
            <a:spLocks noGrp="1"/>
          </p:cNvSpPr>
          <p:nvPr>
            <p:ph type="body" sz="quarter" idx="11"/>
          </p:nvPr>
        </p:nvSpPr>
        <p:spPr>
          <a:xfrm>
            <a:off x="530694" y="2445544"/>
            <a:ext cx="7734222" cy="252412"/>
          </a:xfrm>
        </p:spPr>
        <p:txBody>
          <a:bodyPr/>
          <a:lstStyle/>
          <a:p>
            <a:r>
              <a:rPr lang="en-US" dirty="0"/>
              <a:t>Denise Rayman: IUPUI Ruth Lilly Special Collections and Archives</a:t>
            </a:r>
          </a:p>
        </p:txBody>
      </p:sp>
      <p:sp>
        <p:nvSpPr>
          <p:cNvPr id="5" name="TextBox 4">
            <a:extLst>
              <a:ext uri="{FF2B5EF4-FFF2-40B4-BE49-F238E27FC236}">
                <a16:creationId xmlns:a16="http://schemas.microsoft.com/office/drawing/2014/main" id="{83B72689-93D9-4DB0-8E31-712D37FB1E3C}"/>
              </a:ext>
            </a:extLst>
          </p:cNvPr>
          <p:cNvSpPr txBox="1"/>
          <p:nvPr/>
        </p:nvSpPr>
        <p:spPr>
          <a:xfrm>
            <a:off x="502902" y="3848240"/>
            <a:ext cx="7734221" cy="646331"/>
          </a:xfrm>
          <a:prstGeom prst="rect">
            <a:avLst/>
          </a:prstGeom>
          <a:noFill/>
        </p:spPr>
        <p:txBody>
          <a:bodyPr wrap="square" rtlCol="0">
            <a:spAutoFit/>
          </a:bodyPr>
          <a:lstStyle/>
          <a:p>
            <a:r>
              <a:rPr lang="en-US" dirty="0">
                <a:solidFill>
                  <a:schemeClr val="bg1"/>
                </a:solidFill>
              </a:rPr>
              <a:t>Addressing Nonprofits’ Historical Harm to Minority Groups through Radical Transparency</a:t>
            </a:r>
          </a:p>
        </p:txBody>
      </p:sp>
    </p:spTree>
    <p:extLst>
      <p:ext uri="{BB962C8B-B14F-4D97-AF65-F5344CB8AC3E}">
        <p14:creationId xmlns:p14="http://schemas.microsoft.com/office/powerpoint/2010/main" val="9190174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E94737D-E276-496E-809D-712B195A7C97}"/>
              </a:ext>
            </a:extLst>
          </p:cNvPr>
          <p:cNvPicPr>
            <a:picLocks noChangeAspect="1"/>
          </p:cNvPicPr>
          <p:nvPr/>
        </p:nvPicPr>
        <p:blipFill>
          <a:blip r:embed="rId2"/>
          <a:stretch>
            <a:fillRect/>
          </a:stretch>
        </p:blipFill>
        <p:spPr>
          <a:xfrm>
            <a:off x="722376" y="1877568"/>
            <a:ext cx="7699248" cy="1388364"/>
          </a:xfrm>
          <a:prstGeom prst="rect">
            <a:avLst/>
          </a:prstGeom>
        </p:spPr>
      </p:pic>
    </p:spTree>
    <p:extLst>
      <p:ext uri="{BB962C8B-B14F-4D97-AF65-F5344CB8AC3E}">
        <p14:creationId xmlns:p14="http://schemas.microsoft.com/office/powerpoint/2010/main" val="37773918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E94737D-E276-496E-809D-712B195A7C97}"/>
              </a:ext>
            </a:extLst>
          </p:cNvPr>
          <p:cNvPicPr>
            <a:picLocks noChangeAspect="1"/>
          </p:cNvPicPr>
          <p:nvPr/>
        </p:nvPicPr>
        <p:blipFill>
          <a:blip r:embed="rId3"/>
          <a:stretch>
            <a:fillRect/>
          </a:stretch>
        </p:blipFill>
        <p:spPr>
          <a:xfrm>
            <a:off x="722376" y="1877568"/>
            <a:ext cx="7699248" cy="1388364"/>
          </a:xfrm>
          <a:prstGeom prst="rect">
            <a:avLst/>
          </a:prstGeom>
        </p:spPr>
      </p:pic>
      <mc:AlternateContent xmlns:mc="http://schemas.openxmlformats.org/markup-compatibility/2006" xmlns:p14="http://schemas.microsoft.com/office/powerpoint/2010/main">
        <mc:Choice Requires="p14">
          <p:contentPart p14:bwMode="auto" r:id="rId4">
            <p14:nvContentPartPr>
              <p14:cNvPr id="4" name="Ink 3">
                <a:extLst>
                  <a:ext uri="{FF2B5EF4-FFF2-40B4-BE49-F238E27FC236}">
                    <a16:creationId xmlns:a16="http://schemas.microsoft.com/office/drawing/2014/main" id="{E427F142-638C-4A6D-A3E3-DB626013CF41}"/>
                  </a:ext>
                </a:extLst>
              </p14:cNvPr>
              <p14:cNvContentPartPr/>
              <p14:nvPr/>
            </p14:nvContentPartPr>
            <p14:xfrm>
              <a:off x="2423485" y="1856303"/>
              <a:ext cx="4632840" cy="183600"/>
            </p14:xfrm>
          </p:contentPart>
        </mc:Choice>
        <mc:Fallback xmlns="">
          <p:pic>
            <p:nvPicPr>
              <p:cNvPr id="4" name="Ink 3">
                <a:extLst>
                  <a:ext uri="{FF2B5EF4-FFF2-40B4-BE49-F238E27FC236}">
                    <a16:creationId xmlns:a16="http://schemas.microsoft.com/office/drawing/2014/main" id="{E427F142-638C-4A6D-A3E3-DB626013CF41}"/>
                  </a:ext>
                </a:extLst>
              </p:cNvPr>
              <p:cNvPicPr/>
              <p:nvPr/>
            </p:nvPicPr>
            <p:blipFill>
              <a:blip r:embed="rId5"/>
              <a:stretch>
                <a:fillRect/>
              </a:stretch>
            </p:blipFill>
            <p:spPr>
              <a:xfrm>
                <a:off x="2351845" y="1712303"/>
                <a:ext cx="4776480" cy="47124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5" name="Ink 4">
                <a:extLst>
                  <a:ext uri="{FF2B5EF4-FFF2-40B4-BE49-F238E27FC236}">
                    <a16:creationId xmlns:a16="http://schemas.microsoft.com/office/drawing/2014/main" id="{AE0E04AB-1753-46E4-AA4E-89A377478ABA}"/>
                  </a:ext>
                </a:extLst>
              </p14:cNvPr>
              <p14:cNvContentPartPr/>
              <p14:nvPr/>
            </p14:nvContentPartPr>
            <p14:xfrm>
              <a:off x="2423485" y="2077343"/>
              <a:ext cx="4886640" cy="186480"/>
            </p14:xfrm>
          </p:contentPart>
        </mc:Choice>
        <mc:Fallback xmlns="">
          <p:pic>
            <p:nvPicPr>
              <p:cNvPr id="5" name="Ink 4">
                <a:extLst>
                  <a:ext uri="{FF2B5EF4-FFF2-40B4-BE49-F238E27FC236}">
                    <a16:creationId xmlns:a16="http://schemas.microsoft.com/office/drawing/2014/main" id="{AE0E04AB-1753-46E4-AA4E-89A377478ABA}"/>
                  </a:ext>
                </a:extLst>
              </p:cNvPr>
              <p:cNvPicPr/>
              <p:nvPr/>
            </p:nvPicPr>
            <p:blipFill>
              <a:blip r:embed="rId7"/>
              <a:stretch>
                <a:fillRect/>
              </a:stretch>
            </p:blipFill>
            <p:spPr>
              <a:xfrm>
                <a:off x="2351845" y="1933703"/>
                <a:ext cx="5030280" cy="47412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6" name="Ink 5">
                <a:extLst>
                  <a:ext uri="{FF2B5EF4-FFF2-40B4-BE49-F238E27FC236}">
                    <a16:creationId xmlns:a16="http://schemas.microsoft.com/office/drawing/2014/main" id="{3F5A2FEF-75AE-4549-B8AB-23F922A941DF}"/>
                  </a:ext>
                </a:extLst>
              </p14:cNvPr>
              <p14:cNvContentPartPr/>
              <p14:nvPr/>
            </p14:nvContentPartPr>
            <p14:xfrm>
              <a:off x="2370205" y="2268143"/>
              <a:ext cx="1109520" cy="137520"/>
            </p14:xfrm>
          </p:contentPart>
        </mc:Choice>
        <mc:Fallback xmlns="">
          <p:pic>
            <p:nvPicPr>
              <p:cNvPr id="6" name="Ink 5">
                <a:extLst>
                  <a:ext uri="{FF2B5EF4-FFF2-40B4-BE49-F238E27FC236}">
                    <a16:creationId xmlns:a16="http://schemas.microsoft.com/office/drawing/2014/main" id="{3F5A2FEF-75AE-4549-B8AB-23F922A941DF}"/>
                  </a:ext>
                </a:extLst>
              </p:cNvPr>
              <p:cNvPicPr/>
              <p:nvPr/>
            </p:nvPicPr>
            <p:blipFill>
              <a:blip r:embed="rId9"/>
              <a:stretch>
                <a:fillRect/>
              </a:stretch>
            </p:blipFill>
            <p:spPr>
              <a:xfrm>
                <a:off x="2298565" y="2124503"/>
                <a:ext cx="1253160" cy="425160"/>
              </a:xfrm>
              <a:prstGeom prst="rect">
                <a:avLst/>
              </a:prstGeom>
            </p:spPr>
          </p:pic>
        </mc:Fallback>
      </mc:AlternateContent>
    </p:spTree>
    <p:extLst>
      <p:ext uri="{BB962C8B-B14F-4D97-AF65-F5344CB8AC3E}">
        <p14:creationId xmlns:p14="http://schemas.microsoft.com/office/powerpoint/2010/main" val="28465897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869E3C-4BB6-43B4-99BA-38673575EDCA}"/>
              </a:ext>
            </a:extLst>
          </p:cNvPr>
          <p:cNvSpPr>
            <a:spLocks noGrp="1"/>
          </p:cNvSpPr>
          <p:nvPr>
            <p:ph type="ctrTitle"/>
          </p:nvPr>
        </p:nvSpPr>
        <p:spPr>
          <a:xfrm>
            <a:off x="420478" y="409537"/>
            <a:ext cx="8004409" cy="699065"/>
          </a:xfrm>
        </p:spPr>
        <p:txBody>
          <a:bodyPr>
            <a:noAutofit/>
          </a:bodyPr>
          <a:lstStyle/>
          <a:p>
            <a:r>
              <a:rPr lang="en-US" sz="2400" dirty="0"/>
              <a:t>1990 Oral History Interview with Chancellor Hine</a:t>
            </a:r>
          </a:p>
        </p:txBody>
      </p:sp>
      <p:pic>
        <p:nvPicPr>
          <p:cNvPr id="6" name="Picture 5">
            <a:extLst>
              <a:ext uri="{FF2B5EF4-FFF2-40B4-BE49-F238E27FC236}">
                <a16:creationId xmlns:a16="http://schemas.microsoft.com/office/drawing/2014/main" id="{92CE6CE5-35E4-4342-8C82-29642C8B58D1}"/>
              </a:ext>
            </a:extLst>
          </p:cNvPr>
          <p:cNvPicPr>
            <a:picLocks noChangeAspect="1"/>
          </p:cNvPicPr>
          <p:nvPr/>
        </p:nvPicPr>
        <p:blipFill>
          <a:blip r:embed="rId3"/>
          <a:stretch>
            <a:fillRect/>
          </a:stretch>
        </p:blipFill>
        <p:spPr>
          <a:xfrm>
            <a:off x="928912" y="1309545"/>
            <a:ext cx="7193280" cy="1717548"/>
          </a:xfrm>
          <a:prstGeom prst="rect">
            <a:avLst/>
          </a:prstGeom>
        </p:spPr>
      </p:pic>
      <p:pic>
        <p:nvPicPr>
          <p:cNvPr id="8" name="Picture 7">
            <a:extLst>
              <a:ext uri="{FF2B5EF4-FFF2-40B4-BE49-F238E27FC236}">
                <a16:creationId xmlns:a16="http://schemas.microsoft.com/office/drawing/2014/main" id="{081F19A3-AECE-4E8B-9AFB-608F7D632DBC}"/>
              </a:ext>
            </a:extLst>
          </p:cNvPr>
          <p:cNvPicPr>
            <a:picLocks noChangeAspect="1"/>
          </p:cNvPicPr>
          <p:nvPr/>
        </p:nvPicPr>
        <p:blipFill rotWithShape="1">
          <a:blip r:embed="rId4"/>
          <a:srcRect t="27539"/>
          <a:stretch/>
        </p:blipFill>
        <p:spPr>
          <a:xfrm>
            <a:off x="912114" y="2285999"/>
            <a:ext cx="7228332" cy="2162213"/>
          </a:xfrm>
          <a:prstGeom prst="rect">
            <a:avLst/>
          </a:prstGeom>
        </p:spPr>
      </p:pic>
    </p:spTree>
    <p:extLst>
      <p:ext uri="{BB962C8B-B14F-4D97-AF65-F5344CB8AC3E}">
        <p14:creationId xmlns:p14="http://schemas.microsoft.com/office/powerpoint/2010/main" val="7640034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869E3C-4BB6-43B4-99BA-38673575EDCA}"/>
              </a:ext>
            </a:extLst>
          </p:cNvPr>
          <p:cNvSpPr>
            <a:spLocks noGrp="1"/>
          </p:cNvSpPr>
          <p:nvPr>
            <p:ph type="ctrTitle"/>
          </p:nvPr>
        </p:nvSpPr>
        <p:spPr>
          <a:xfrm>
            <a:off x="420478" y="409537"/>
            <a:ext cx="8004409" cy="699065"/>
          </a:xfrm>
        </p:spPr>
        <p:txBody>
          <a:bodyPr>
            <a:noAutofit/>
          </a:bodyPr>
          <a:lstStyle/>
          <a:p>
            <a:r>
              <a:rPr lang="en-US" sz="2400" dirty="0"/>
              <a:t>1990 Oral History Interview with Chancellor Hine</a:t>
            </a:r>
          </a:p>
        </p:txBody>
      </p:sp>
      <p:pic>
        <p:nvPicPr>
          <p:cNvPr id="6" name="Picture 5">
            <a:extLst>
              <a:ext uri="{FF2B5EF4-FFF2-40B4-BE49-F238E27FC236}">
                <a16:creationId xmlns:a16="http://schemas.microsoft.com/office/drawing/2014/main" id="{92CE6CE5-35E4-4342-8C82-29642C8B58D1}"/>
              </a:ext>
            </a:extLst>
          </p:cNvPr>
          <p:cNvPicPr>
            <a:picLocks noChangeAspect="1"/>
          </p:cNvPicPr>
          <p:nvPr/>
        </p:nvPicPr>
        <p:blipFill>
          <a:blip r:embed="rId3"/>
          <a:stretch>
            <a:fillRect/>
          </a:stretch>
        </p:blipFill>
        <p:spPr>
          <a:xfrm>
            <a:off x="928912" y="1309545"/>
            <a:ext cx="7193280" cy="1717548"/>
          </a:xfrm>
          <a:prstGeom prst="rect">
            <a:avLst/>
          </a:prstGeom>
        </p:spPr>
      </p:pic>
      <p:pic>
        <p:nvPicPr>
          <p:cNvPr id="8" name="Picture 7">
            <a:extLst>
              <a:ext uri="{FF2B5EF4-FFF2-40B4-BE49-F238E27FC236}">
                <a16:creationId xmlns:a16="http://schemas.microsoft.com/office/drawing/2014/main" id="{081F19A3-AECE-4E8B-9AFB-608F7D632DBC}"/>
              </a:ext>
            </a:extLst>
          </p:cNvPr>
          <p:cNvPicPr>
            <a:picLocks noChangeAspect="1"/>
          </p:cNvPicPr>
          <p:nvPr/>
        </p:nvPicPr>
        <p:blipFill rotWithShape="1">
          <a:blip r:embed="rId4"/>
          <a:srcRect t="27539"/>
          <a:stretch/>
        </p:blipFill>
        <p:spPr>
          <a:xfrm>
            <a:off x="912114" y="2285999"/>
            <a:ext cx="7228332" cy="2162213"/>
          </a:xfrm>
          <a:prstGeom prst="rect">
            <a:avLst/>
          </a:prstGeom>
        </p:spPr>
      </p:pic>
      <mc:AlternateContent xmlns:mc="http://schemas.openxmlformats.org/markup-compatibility/2006" xmlns:p14="http://schemas.microsoft.com/office/powerpoint/2010/main">
        <mc:Choice Requires="p14">
          <p:contentPart p14:bwMode="auto" r:id="rId5">
            <p14:nvContentPartPr>
              <p14:cNvPr id="14" name="Ink 13">
                <a:extLst>
                  <a:ext uri="{FF2B5EF4-FFF2-40B4-BE49-F238E27FC236}">
                    <a16:creationId xmlns:a16="http://schemas.microsoft.com/office/drawing/2014/main" id="{04088505-8ECB-43F6-A4A5-C3AE942AA9C7}"/>
                  </a:ext>
                </a:extLst>
              </p14:cNvPr>
              <p14:cNvContentPartPr/>
              <p14:nvPr/>
            </p14:nvContentPartPr>
            <p14:xfrm>
              <a:off x="2876005" y="3106223"/>
              <a:ext cx="1482120" cy="45720"/>
            </p14:xfrm>
          </p:contentPart>
        </mc:Choice>
        <mc:Fallback xmlns="">
          <p:pic>
            <p:nvPicPr>
              <p:cNvPr id="14" name="Ink 13">
                <a:extLst>
                  <a:ext uri="{FF2B5EF4-FFF2-40B4-BE49-F238E27FC236}">
                    <a16:creationId xmlns:a16="http://schemas.microsoft.com/office/drawing/2014/main" id="{04088505-8ECB-43F6-A4A5-C3AE942AA9C7}"/>
                  </a:ext>
                </a:extLst>
              </p:cNvPr>
              <p:cNvPicPr/>
              <p:nvPr/>
            </p:nvPicPr>
            <p:blipFill>
              <a:blip r:embed="rId6"/>
              <a:stretch>
                <a:fillRect/>
              </a:stretch>
            </p:blipFill>
            <p:spPr>
              <a:xfrm>
                <a:off x="2822365" y="2998223"/>
                <a:ext cx="1589760" cy="26136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5" name="Ink 14">
                <a:extLst>
                  <a:ext uri="{FF2B5EF4-FFF2-40B4-BE49-F238E27FC236}">
                    <a16:creationId xmlns:a16="http://schemas.microsoft.com/office/drawing/2014/main" id="{1283FA21-482F-4A4A-B915-D6A3BAE9232F}"/>
                  </a:ext>
                </a:extLst>
              </p14:cNvPr>
              <p14:cNvContentPartPr/>
              <p14:nvPr/>
            </p14:nvContentPartPr>
            <p14:xfrm>
              <a:off x="4420765" y="3124223"/>
              <a:ext cx="2743200" cy="117360"/>
            </p14:xfrm>
          </p:contentPart>
        </mc:Choice>
        <mc:Fallback xmlns="">
          <p:pic>
            <p:nvPicPr>
              <p:cNvPr id="15" name="Ink 14">
                <a:extLst>
                  <a:ext uri="{FF2B5EF4-FFF2-40B4-BE49-F238E27FC236}">
                    <a16:creationId xmlns:a16="http://schemas.microsoft.com/office/drawing/2014/main" id="{1283FA21-482F-4A4A-B915-D6A3BAE9232F}"/>
                  </a:ext>
                </a:extLst>
              </p:cNvPr>
              <p:cNvPicPr/>
              <p:nvPr/>
            </p:nvPicPr>
            <p:blipFill>
              <a:blip r:embed="rId8"/>
              <a:stretch>
                <a:fillRect/>
              </a:stretch>
            </p:blipFill>
            <p:spPr>
              <a:xfrm>
                <a:off x="4367125" y="3016223"/>
                <a:ext cx="2850840" cy="3330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6" name="Ink 15">
                <a:extLst>
                  <a:ext uri="{FF2B5EF4-FFF2-40B4-BE49-F238E27FC236}">
                    <a16:creationId xmlns:a16="http://schemas.microsoft.com/office/drawing/2014/main" id="{24077B7F-77F0-4931-A6EB-B90298AC812E}"/>
                  </a:ext>
                </a:extLst>
              </p14:cNvPr>
              <p14:cNvContentPartPr/>
              <p14:nvPr/>
            </p14:nvContentPartPr>
            <p14:xfrm>
              <a:off x="2290285" y="3337343"/>
              <a:ext cx="2955600" cy="92160"/>
            </p14:xfrm>
          </p:contentPart>
        </mc:Choice>
        <mc:Fallback xmlns="">
          <p:pic>
            <p:nvPicPr>
              <p:cNvPr id="16" name="Ink 15">
                <a:extLst>
                  <a:ext uri="{FF2B5EF4-FFF2-40B4-BE49-F238E27FC236}">
                    <a16:creationId xmlns:a16="http://schemas.microsoft.com/office/drawing/2014/main" id="{24077B7F-77F0-4931-A6EB-B90298AC812E}"/>
                  </a:ext>
                </a:extLst>
              </p:cNvPr>
              <p:cNvPicPr/>
              <p:nvPr/>
            </p:nvPicPr>
            <p:blipFill>
              <a:blip r:embed="rId10"/>
              <a:stretch>
                <a:fillRect/>
              </a:stretch>
            </p:blipFill>
            <p:spPr>
              <a:xfrm>
                <a:off x="2236285" y="3229343"/>
                <a:ext cx="3063240" cy="3078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20" name="Ink 19">
                <a:extLst>
                  <a:ext uri="{FF2B5EF4-FFF2-40B4-BE49-F238E27FC236}">
                    <a16:creationId xmlns:a16="http://schemas.microsoft.com/office/drawing/2014/main" id="{FDF9F069-088B-407F-9E90-06815541C84C}"/>
                  </a:ext>
                </a:extLst>
              </p14:cNvPr>
              <p14:cNvContentPartPr/>
              <p14:nvPr/>
            </p14:nvContentPartPr>
            <p14:xfrm>
              <a:off x="2316925" y="3788063"/>
              <a:ext cx="4127400" cy="84960"/>
            </p14:xfrm>
          </p:contentPart>
        </mc:Choice>
        <mc:Fallback xmlns="">
          <p:pic>
            <p:nvPicPr>
              <p:cNvPr id="20" name="Ink 19">
                <a:extLst>
                  <a:ext uri="{FF2B5EF4-FFF2-40B4-BE49-F238E27FC236}">
                    <a16:creationId xmlns:a16="http://schemas.microsoft.com/office/drawing/2014/main" id="{FDF9F069-088B-407F-9E90-06815541C84C}"/>
                  </a:ext>
                </a:extLst>
              </p:cNvPr>
              <p:cNvPicPr/>
              <p:nvPr/>
            </p:nvPicPr>
            <p:blipFill>
              <a:blip r:embed="rId12"/>
              <a:stretch>
                <a:fillRect/>
              </a:stretch>
            </p:blipFill>
            <p:spPr>
              <a:xfrm>
                <a:off x="2263285" y="3680423"/>
                <a:ext cx="4235040" cy="3006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23" name="Ink 22">
                <a:extLst>
                  <a:ext uri="{FF2B5EF4-FFF2-40B4-BE49-F238E27FC236}">
                    <a16:creationId xmlns:a16="http://schemas.microsoft.com/office/drawing/2014/main" id="{DD968EA3-CDC6-4FC0-AF55-17E1DAA282C3}"/>
                  </a:ext>
                </a:extLst>
              </p14:cNvPr>
              <p14:cNvContentPartPr/>
              <p14:nvPr/>
            </p14:nvContentPartPr>
            <p14:xfrm>
              <a:off x="2929285" y="1381823"/>
              <a:ext cx="3914640" cy="102600"/>
            </p14:xfrm>
          </p:contentPart>
        </mc:Choice>
        <mc:Fallback xmlns="">
          <p:pic>
            <p:nvPicPr>
              <p:cNvPr id="23" name="Ink 22">
                <a:extLst>
                  <a:ext uri="{FF2B5EF4-FFF2-40B4-BE49-F238E27FC236}">
                    <a16:creationId xmlns:a16="http://schemas.microsoft.com/office/drawing/2014/main" id="{DD968EA3-CDC6-4FC0-AF55-17E1DAA282C3}"/>
                  </a:ext>
                </a:extLst>
              </p:cNvPr>
              <p:cNvPicPr/>
              <p:nvPr/>
            </p:nvPicPr>
            <p:blipFill>
              <a:blip r:embed="rId14"/>
              <a:stretch>
                <a:fillRect/>
              </a:stretch>
            </p:blipFill>
            <p:spPr>
              <a:xfrm>
                <a:off x="2875645" y="1274183"/>
                <a:ext cx="4022280" cy="31824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25" name="Ink 24">
                <a:extLst>
                  <a:ext uri="{FF2B5EF4-FFF2-40B4-BE49-F238E27FC236}">
                    <a16:creationId xmlns:a16="http://schemas.microsoft.com/office/drawing/2014/main" id="{ABE65D2F-F45A-4030-86D4-EB079D808BB3}"/>
                  </a:ext>
                </a:extLst>
              </p14:cNvPr>
              <p14:cNvContentPartPr/>
              <p14:nvPr/>
            </p14:nvContentPartPr>
            <p14:xfrm>
              <a:off x="1784485" y="1685663"/>
              <a:ext cx="1659240" cy="48600"/>
            </p14:xfrm>
          </p:contentPart>
        </mc:Choice>
        <mc:Fallback xmlns="">
          <p:pic>
            <p:nvPicPr>
              <p:cNvPr id="25" name="Ink 24">
                <a:extLst>
                  <a:ext uri="{FF2B5EF4-FFF2-40B4-BE49-F238E27FC236}">
                    <a16:creationId xmlns:a16="http://schemas.microsoft.com/office/drawing/2014/main" id="{ABE65D2F-F45A-4030-86D4-EB079D808BB3}"/>
                  </a:ext>
                </a:extLst>
              </p:cNvPr>
              <p:cNvPicPr/>
              <p:nvPr/>
            </p:nvPicPr>
            <p:blipFill>
              <a:blip r:embed="rId16"/>
              <a:stretch>
                <a:fillRect/>
              </a:stretch>
            </p:blipFill>
            <p:spPr>
              <a:xfrm>
                <a:off x="1730485" y="1578023"/>
                <a:ext cx="1766880" cy="264240"/>
              </a:xfrm>
              <a:prstGeom prst="rect">
                <a:avLst/>
              </a:prstGeom>
            </p:spPr>
          </p:pic>
        </mc:Fallback>
      </mc:AlternateContent>
    </p:spTree>
    <p:extLst>
      <p:ext uri="{BB962C8B-B14F-4D97-AF65-F5344CB8AC3E}">
        <p14:creationId xmlns:p14="http://schemas.microsoft.com/office/powerpoint/2010/main" val="12231532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80EA351-C740-4C91-8A92-36B3959D02F6}"/>
              </a:ext>
            </a:extLst>
          </p:cNvPr>
          <p:cNvPicPr>
            <a:picLocks noChangeAspect="1"/>
          </p:cNvPicPr>
          <p:nvPr/>
        </p:nvPicPr>
        <p:blipFill>
          <a:blip r:embed="rId2"/>
          <a:stretch>
            <a:fillRect/>
          </a:stretch>
        </p:blipFill>
        <p:spPr>
          <a:xfrm>
            <a:off x="1524762" y="228601"/>
            <a:ext cx="6094476" cy="4281424"/>
          </a:xfrm>
          <a:prstGeom prst="rect">
            <a:avLst/>
          </a:prstGeom>
        </p:spPr>
      </p:pic>
    </p:spTree>
    <p:extLst>
      <p:ext uri="{BB962C8B-B14F-4D97-AF65-F5344CB8AC3E}">
        <p14:creationId xmlns:p14="http://schemas.microsoft.com/office/powerpoint/2010/main" val="28979465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80EA351-C740-4C91-8A92-36B3959D02F6}"/>
              </a:ext>
            </a:extLst>
          </p:cNvPr>
          <p:cNvPicPr>
            <a:picLocks noChangeAspect="1"/>
          </p:cNvPicPr>
          <p:nvPr/>
        </p:nvPicPr>
        <p:blipFill>
          <a:blip r:embed="rId2"/>
          <a:stretch>
            <a:fillRect/>
          </a:stretch>
        </p:blipFill>
        <p:spPr>
          <a:xfrm>
            <a:off x="1524762" y="228601"/>
            <a:ext cx="6094476" cy="4281424"/>
          </a:xfrm>
          <a:prstGeom prst="rect">
            <a:avLst/>
          </a:prstGeom>
        </p:spPr>
      </p:pic>
      <mc:AlternateContent xmlns:mc="http://schemas.openxmlformats.org/markup-compatibility/2006" xmlns:p14="http://schemas.microsoft.com/office/powerpoint/2010/main">
        <mc:Choice Requires="p14">
          <p:contentPart p14:bwMode="auto" r:id="rId3">
            <p14:nvContentPartPr>
              <p14:cNvPr id="7" name="Ink 6">
                <a:extLst>
                  <a:ext uri="{FF2B5EF4-FFF2-40B4-BE49-F238E27FC236}">
                    <a16:creationId xmlns:a16="http://schemas.microsoft.com/office/drawing/2014/main" id="{9D54E941-1A7D-41D2-831A-F1B347CEF7CE}"/>
                  </a:ext>
                </a:extLst>
              </p14:cNvPr>
              <p14:cNvContentPartPr/>
              <p14:nvPr/>
            </p14:nvContentPartPr>
            <p14:xfrm>
              <a:off x="2423485" y="3753143"/>
              <a:ext cx="4272480" cy="100080"/>
            </p14:xfrm>
          </p:contentPart>
        </mc:Choice>
        <mc:Fallback xmlns="">
          <p:pic>
            <p:nvPicPr>
              <p:cNvPr id="7" name="Ink 6">
                <a:extLst>
                  <a:ext uri="{FF2B5EF4-FFF2-40B4-BE49-F238E27FC236}">
                    <a16:creationId xmlns:a16="http://schemas.microsoft.com/office/drawing/2014/main" id="{9D54E941-1A7D-41D2-831A-F1B347CEF7CE}"/>
                  </a:ext>
                </a:extLst>
              </p:cNvPr>
              <p:cNvPicPr/>
              <p:nvPr/>
            </p:nvPicPr>
            <p:blipFill>
              <a:blip r:embed="rId4"/>
              <a:stretch>
                <a:fillRect/>
              </a:stretch>
            </p:blipFill>
            <p:spPr>
              <a:xfrm>
                <a:off x="2369845" y="3645503"/>
                <a:ext cx="4380120" cy="31572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8" name="Ink 7">
                <a:extLst>
                  <a:ext uri="{FF2B5EF4-FFF2-40B4-BE49-F238E27FC236}">
                    <a16:creationId xmlns:a16="http://schemas.microsoft.com/office/drawing/2014/main" id="{AEF933FA-F7B9-4AF8-8D42-D3C6176BF483}"/>
                  </a:ext>
                </a:extLst>
              </p14:cNvPr>
              <p14:cNvContentPartPr/>
              <p14:nvPr/>
            </p14:nvContentPartPr>
            <p14:xfrm>
              <a:off x="2148085" y="3967703"/>
              <a:ext cx="4655880" cy="204480"/>
            </p14:xfrm>
          </p:contentPart>
        </mc:Choice>
        <mc:Fallback xmlns="">
          <p:pic>
            <p:nvPicPr>
              <p:cNvPr id="8" name="Ink 7">
                <a:extLst>
                  <a:ext uri="{FF2B5EF4-FFF2-40B4-BE49-F238E27FC236}">
                    <a16:creationId xmlns:a16="http://schemas.microsoft.com/office/drawing/2014/main" id="{AEF933FA-F7B9-4AF8-8D42-D3C6176BF483}"/>
                  </a:ext>
                </a:extLst>
              </p:cNvPr>
              <p:cNvPicPr/>
              <p:nvPr/>
            </p:nvPicPr>
            <p:blipFill>
              <a:blip r:embed="rId6"/>
              <a:stretch>
                <a:fillRect/>
              </a:stretch>
            </p:blipFill>
            <p:spPr>
              <a:xfrm>
                <a:off x="2094085" y="3859703"/>
                <a:ext cx="4763520" cy="42012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9" name="Ink 8">
                <a:extLst>
                  <a:ext uri="{FF2B5EF4-FFF2-40B4-BE49-F238E27FC236}">
                    <a16:creationId xmlns:a16="http://schemas.microsoft.com/office/drawing/2014/main" id="{171B12DB-C8B4-4795-8079-747CA4892D27}"/>
                  </a:ext>
                </a:extLst>
              </p14:cNvPr>
              <p14:cNvContentPartPr/>
              <p14:nvPr/>
            </p14:nvContentPartPr>
            <p14:xfrm>
              <a:off x="2876005" y="3834143"/>
              <a:ext cx="3763800" cy="162720"/>
            </p14:xfrm>
          </p:contentPart>
        </mc:Choice>
        <mc:Fallback xmlns="">
          <p:pic>
            <p:nvPicPr>
              <p:cNvPr id="9" name="Ink 8">
                <a:extLst>
                  <a:ext uri="{FF2B5EF4-FFF2-40B4-BE49-F238E27FC236}">
                    <a16:creationId xmlns:a16="http://schemas.microsoft.com/office/drawing/2014/main" id="{171B12DB-C8B4-4795-8079-747CA4892D27}"/>
                  </a:ext>
                </a:extLst>
              </p:cNvPr>
              <p:cNvPicPr/>
              <p:nvPr/>
            </p:nvPicPr>
            <p:blipFill>
              <a:blip r:embed="rId8"/>
              <a:stretch>
                <a:fillRect/>
              </a:stretch>
            </p:blipFill>
            <p:spPr>
              <a:xfrm>
                <a:off x="2822365" y="3726503"/>
                <a:ext cx="3871440" cy="37836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0" name="Ink 9">
                <a:extLst>
                  <a:ext uri="{FF2B5EF4-FFF2-40B4-BE49-F238E27FC236}">
                    <a16:creationId xmlns:a16="http://schemas.microsoft.com/office/drawing/2014/main" id="{3A0618AC-3EDE-4B4D-BE74-A5BE10A6BAC0}"/>
                  </a:ext>
                </a:extLst>
              </p14:cNvPr>
              <p14:cNvContentPartPr/>
              <p14:nvPr/>
            </p14:nvContentPartPr>
            <p14:xfrm>
              <a:off x="4145725" y="3930263"/>
              <a:ext cx="670680" cy="119880"/>
            </p14:xfrm>
          </p:contentPart>
        </mc:Choice>
        <mc:Fallback xmlns="">
          <p:pic>
            <p:nvPicPr>
              <p:cNvPr id="10" name="Ink 9">
                <a:extLst>
                  <a:ext uri="{FF2B5EF4-FFF2-40B4-BE49-F238E27FC236}">
                    <a16:creationId xmlns:a16="http://schemas.microsoft.com/office/drawing/2014/main" id="{3A0618AC-3EDE-4B4D-BE74-A5BE10A6BAC0}"/>
                  </a:ext>
                </a:extLst>
              </p:cNvPr>
              <p:cNvPicPr/>
              <p:nvPr/>
            </p:nvPicPr>
            <p:blipFill>
              <a:blip r:embed="rId10"/>
              <a:stretch>
                <a:fillRect/>
              </a:stretch>
            </p:blipFill>
            <p:spPr>
              <a:xfrm>
                <a:off x="4092085" y="3822623"/>
                <a:ext cx="778320" cy="33552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1" name="Ink 10">
                <a:extLst>
                  <a:ext uri="{FF2B5EF4-FFF2-40B4-BE49-F238E27FC236}">
                    <a16:creationId xmlns:a16="http://schemas.microsoft.com/office/drawing/2014/main" id="{9CDD1F9A-F046-40B8-BE59-9CCED5DEFD29}"/>
                  </a:ext>
                </a:extLst>
              </p14:cNvPr>
              <p14:cNvContentPartPr/>
              <p14:nvPr/>
            </p14:nvContentPartPr>
            <p14:xfrm>
              <a:off x="5450725" y="4107743"/>
              <a:ext cx="1405800" cy="117720"/>
            </p14:xfrm>
          </p:contentPart>
        </mc:Choice>
        <mc:Fallback xmlns="">
          <p:pic>
            <p:nvPicPr>
              <p:cNvPr id="11" name="Ink 10">
                <a:extLst>
                  <a:ext uri="{FF2B5EF4-FFF2-40B4-BE49-F238E27FC236}">
                    <a16:creationId xmlns:a16="http://schemas.microsoft.com/office/drawing/2014/main" id="{9CDD1F9A-F046-40B8-BE59-9CCED5DEFD29}"/>
                  </a:ext>
                </a:extLst>
              </p:cNvPr>
              <p:cNvPicPr/>
              <p:nvPr/>
            </p:nvPicPr>
            <p:blipFill>
              <a:blip r:embed="rId12"/>
              <a:stretch>
                <a:fillRect/>
              </a:stretch>
            </p:blipFill>
            <p:spPr>
              <a:xfrm>
                <a:off x="5396725" y="3999743"/>
                <a:ext cx="1513440" cy="33336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2" name="Ink 11">
                <a:extLst>
                  <a:ext uri="{FF2B5EF4-FFF2-40B4-BE49-F238E27FC236}">
                    <a16:creationId xmlns:a16="http://schemas.microsoft.com/office/drawing/2014/main" id="{B0C94F2B-B08A-4A7B-94E5-F2A272014266}"/>
                  </a:ext>
                </a:extLst>
              </p14:cNvPr>
              <p14:cNvContentPartPr/>
              <p14:nvPr/>
            </p14:nvContentPartPr>
            <p14:xfrm>
              <a:off x="2192365" y="4314023"/>
              <a:ext cx="1688760" cy="108000"/>
            </p14:xfrm>
          </p:contentPart>
        </mc:Choice>
        <mc:Fallback xmlns="">
          <p:pic>
            <p:nvPicPr>
              <p:cNvPr id="12" name="Ink 11">
                <a:extLst>
                  <a:ext uri="{FF2B5EF4-FFF2-40B4-BE49-F238E27FC236}">
                    <a16:creationId xmlns:a16="http://schemas.microsoft.com/office/drawing/2014/main" id="{B0C94F2B-B08A-4A7B-94E5-F2A272014266}"/>
                  </a:ext>
                </a:extLst>
              </p:cNvPr>
              <p:cNvPicPr/>
              <p:nvPr/>
            </p:nvPicPr>
            <p:blipFill>
              <a:blip r:embed="rId14"/>
              <a:stretch>
                <a:fillRect/>
              </a:stretch>
            </p:blipFill>
            <p:spPr>
              <a:xfrm>
                <a:off x="2138725" y="4206023"/>
                <a:ext cx="1796400" cy="32364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13" name="Ink 12">
                <a:extLst>
                  <a:ext uri="{FF2B5EF4-FFF2-40B4-BE49-F238E27FC236}">
                    <a16:creationId xmlns:a16="http://schemas.microsoft.com/office/drawing/2014/main" id="{63C551AD-56A8-4A60-941F-F2136CF18AAD}"/>
                  </a:ext>
                </a:extLst>
              </p14:cNvPr>
              <p14:cNvContentPartPr/>
              <p14:nvPr/>
            </p14:nvContentPartPr>
            <p14:xfrm>
              <a:off x="2139085" y="4117823"/>
              <a:ext cx="1684440" cy="131400"/>
            </p14:xfrm>
          </p:contentPart>
        </mc:Choice>
        <mc:Fallback xmlns="">
          <p:pic>
            <p:nvPicPr>
              <p:cNvPr id="13" name="Ink 12">
                <a:extLst>
                  <a:ext uri="{FF2B5EF4-FFF2-40B4-BE49-F238E27FC236}">
                    <a16:creationId xmlns:a16="http://schemas.microsoft.com/office/drawing/2014/main" id="{63C551AD-56A8-4A60-941F-F2136CF18AAD}"/>
                  </a:ext>
                </a:extLst>
              </p:cNvPr>
              <p:cNvPicPr/>
              <p:nvPr/>
            </p:nvPicPr>
            <p:blipFill>
              <a:blip r:embed="rId16"/>
              <a:stretch>
                <a:fillRect/>
              </a:stretch>
            </p:blipFill>
            <p:spPr>
              <a:xfrm>
                <a:off x="2085445" y="4009823"/>
                <a:ext cx="1792080" cy="34704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4" name="Ink 13">
                <a:extLst>
                  <a:ext uri="{FF2B5EF4-FFF2-40B4-BE49-F238E27FC236}">
                    <a16:creationId xmlns:a16="http://schemas.microsoft.com/office/drawing/2014/main" id="{ABBD34B1-7FDE-49D0-897F-860972C4C93A}"/>
                  </a:ext>
                </a:extLst>
              </p14:cNvPr>
              <p14:cNvContentPartPr/>
              <p14:nvPr/>
            </p14:nvContentPartPr>
            <p14:xfrm>
              <a:off x="2415205" y="4132943"/>
              <a:ext cx="173880" cy="22320"/>
            </p14:xfrm>
          </p:contentPart>
        </mc:Choice>
        <mc:Fallback xmlns="">
          <p:pic>
            <p:nvPicPr>
              <p:cNvPr id="14" name="Ink 13">
                <a:extLst>
                  <a:ext uri="{FF2B5EF4-FFF2-40B4-BE49-F238E27FC236}">
                    <a16:creationId xmlns:a16="http://schemas.microsoft.com/office/drawing/2014/main" id="{ABBD34B1-7FDE-49D0-897F-860972C4C93A}"/>
                  </a:ext>
                </a:extLst>
              </p:cNvPr>
              <p:cNvPicPr/>
              <p:nvPr/>
            </p:nvPicPr>
            <p:blipFill>
              <a:blip r:embed="rId18"/>
              <a:stretch>
                <a:fillRect/>
              </a:stretch>
            </p:blipFill>
            <p:spPr>
              <a:xfrm>
                <a:off x="2361565" y="4024943"/>
                <a:ext cx="281520" cy="23796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5" name="Ink 14">
                <a:extLst>
                  <a:ext uri="{FF2B5EF4-FFF2-40B4-BE49-F238E27FC236}">
                    <a16:creationId xmlns:a16="http://schemas.microsoft.com/office/drawing/2014/main" id="{A536AC58-71EC-4559-80CC-86E21ECB5117}"/>
                  </a:ext>
                </a:extLst>
              </p14:cNvPr>
              <p14:cNvContentPartPr/>
              <p14:nvPr/>
            </p14:nvContentPartPr>
            <p14:xfrm>
              <a:off x="2788525" y="3942863"/>
              <a:ext cx="79200" cy="16560"/>
            </p14:xfrm>
          </p:contentPart>
        </mc:Choice>
        <mc:Fallback xmlns="">
          <p:pic>
            <p:nvPicPr>
              <p:cNvPr id="15" name="Ink 14">
                <a:extLst>
                  <a:ext uri="{FF2B5EF4-FFF2-40B4-BE49-F238E27FC236}">
                    <a16:creationId xmlns:a16="http://schemas.microsoft.com/office/drawing/2014/main" id="{A536AC58-71EC-4559-80CC-86E21ECB5117}"/>
                  </a:ext>
                </a:extLst>
              </p:cNvPr>
              <p:cNvPicPr/>
              <p:nvPr/>
            </p:nvPicPr>
            <p:blipFill>
              <a:blip r:embed="rId20"/>
              <a:stretch>
                <a:fillRect/>
              </a:stretch>
            </p:blipFill>
            <p:spPr>
              <a:xfrm>
                <a:off x="2734885" y="3835223"/>
                <a:ext cx="186840" cy="23220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17" name="Ink 16">
                <a:extLst>
                  <a:ext uri="{FF2B5EF4-FFF2-40B4-BE49-F238E27FC236}">
                    <a16:creationId xmlns:a16="http://schemas.microsoft.com/office/drawing/2014/main" id="{D9EF9F00-5DA9-4A25-A22D-776117DEAA1D}"/>
                  </a:ext>
                </a:extLst>
              </p14:cNvPr>
              <p14:cNvContentPartPr/>
              <p14:nvPr/>
            </p14:nvContentPartPr>
            <p14:xfrm>
              <a:off x="4137085" y="859823"/>
              <a:ext cx="2697480" cy="152280"/>
            </p14:xfrm>
          </p:contentPart>
        </mc:Choice>
        <mc:Fallback xmlns="">
          <p:pic>
            <p:nvPicPr>
              <p:cNvPr id="17" name="Ink 16">
                <a:extLst>
                  <a:ext uri="{FF2B5EF4-FFF2-40B4-BE49-F238E27FC236}">
                    <a16:creationId xmlns:a16="http://schemas.microsoft.com/office/drawing/2014/main" id="{D9EF9F00-5DA9-4A25-A22D-776117DEAA1D}"/>
                  </a:ext>
                </a:extLst>
              </p:cNvPr>
              <p:cNvPicPr/>
              <p:nvPr/>
            </p:nvPicPr>
            <p:blipFill>
              <a:blip r:embed="rId22"/>
              <a:stretch>
                <a:fillRect/>
              </a:stretch>
            </p:blipFill>
            <p:spPr>
              <a:xfrm>
                <a:off x="4083085" y="752183"/>
                <a:ext cx="2805120" cy="36792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18" name="Ink 17">
                <a:extLst>
                  <a:ext uri="{FF2B5EF4-FFF2-40B4-BE49-F238E27FC236}">
                    <a16:creationId xmlns:a16="http://schemas.microsoft.com/office/drawing/2014/main" id="{BE4448D9-2842-478E-B1E0-DC827B8AA345}"/>
                  </a:ext>
                </a:extLst>
              </p14:cNvPr>
              <p14:cNvContentPartPr/>
              <p14:nvPr/>
            </p14:nvContentPartPr>
            <p14:xfrm>
              <a:off x="2157445" y="1048823"/>
              <a:ext cx="4177080" cy="114480"/>
            </p14:xfrm>
          </p:contentPart>
        </mc:Choice>
        <mc:Fallback xmlns="">
          <p:pic>
            <p:nvPicPr>
              <p:cNvPr id="18" name="Ink 17">
                <a:extLst>
                  <a:ext uri="{FF2B5EF4-FFF2-40B4-BE49-F238E27FC236}">
                    <a16:creationId xmlns:a16="http://schemas.microsoft.com/office/drawing/2014/main" id="{BE4448D9-2842-478E-B1E0-DC827B8AA345}"/>
                  </a:ext>
                </a:extLst>
              </p:cNvPr>
              <p:cNvPicPr/>
              <p:nvPr/>
            </p:nvPicPr>
            <p:blipFill>
              <a:blip r:embed="rId24"/>
              <a:stretch>
                <a:fillRect/>
              </a:stretch>
            </p:blipFill>
            <p:spPr>
              <a:xfrm>
                <a:off x="2103445" y="941183"/>
                <a:ext cx="4284720" cy="33012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19" name="Ink 18">
                <a:extLst>
                  <a:ext uri="{FF2B5EF4-FFF2-40B4-BE49-F238E27FC236}">
                    <a16:creationId xmlns:a16="http://schemas.microsoft.com/office/drawing/2014/main" id="{57871B05-63BE-40B5-A71E-41E0FB78C84F}"/>
                  </a:ext>
                </a:extLst>
              </p14:cNvPr>
              <p14:cNvContentPartPr/>
              <p14:nvPr/>
            </p14:nvContentPartPr>
            <p14:xfrm>
              <a:off x="2112805" y="1213703"/>
              <a:ext cx="4677480" cy="147960"/>
            </p14:xfrm>
          </p:contentPart>
        </mc:Choice>
        <mc:Fallback xmlns="">
          <p:pic>
            <p:nvPicPr>
              <p:cNvPr id="19" name="Ink 18">
                <a:extLst>
                  <a:ext uri="{FF2B5EF4-FFF2-40B4-BE49-F238E27FC236}">
                    <a16:creationId xmlns:a16="http://schemas.microsoft.com/office/drawing/2014/main" id="{57871B05-63BE-40B5-A71E-41E0FB78C84F}"/>
                  </a:ext>
                </a:extLst>
              </p:cNvPr>
              <p:cNvPicPr/>
              <p:nvPr/>
            </p:nvPicPr>
            <p:blipFill>
              <a:blip r:embed="rId26"/>
              <a:stretch>
                <a:fillRect/>
              </a:stretch>
            </p:blipFill>
            <p:spPr>
              <a:xfrm>
                <a:off x="2059165" y="1106063"/>
                <a:ext cx="4785120" cy="36360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20" name="Ink 19">
                <a:extLst>
                  <a:ext uri="{FF2B5EF4-FFF2-40B4-BE49-F238E27FC236}">
                    <a16:creationId xmlns:a16="http://schemas.microsoft.com/office/drawing/2014/main" id="{6356FF59-5FE7-4553-991C-C8ADA6A25D1C}"/>
                  </a:ext>
                </a:extLst>
              </p14:cNvPr>
              <p14:cNvContentPartPr/>
              <p14:nvPr/>
            </p14:nvContentPartPr>
            <p14:xfrm>
              <a:off x="2059525" y="1383983"/>
              <a:ext cx="2768760" cy="117000"/>
            </p14:xfrm>
          </p:contentPart>
        </mc:Choice>
        <mc:Fallback xmlns="">
          <p:pic>
            <p:nvPicPr>
              <p:cNvPr id="20" name="Ink 19">
                <a:extLst>
                  <a:ext uri="{FF2B5EF4-FFF2-40B4-BE49-F238E27FC236}">
                    <a16:creationId xmlns:a16="http://schemas.microsoft.com/office/drawing/2014/main" id="{6356FF59-5FE7-4553-991C-C8ADA6A25D1C}"/>
                  </a:ext>
                </a:extLst>
              </p:cNvPr>
              <p:cNvPicPr/>
              <p:nvPr/>
            </p:nvPicPr>
            <p:blipFill>
              <a:blip r:embed="rId28"/>
              <a:stretch>
                <a:fillRect/>
              </a:stretch>
            </p:blipFill>
            <p:spPr>
              <a:xfrm>
                <a:off x="2005885" y="1276343"/>
                <a:ext cx="2876400" cy="33264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22" name="Ink 21">
                <a:extLst>
                  <a:ext uri="{FF2B5EF4-FFF2-40B4-BE49-F238E27FC236}">
                    <a16:creationId xmlns:a16="http://schemas.microsoft.com/office/drawing/2014/main" id="{FE0C5631-508F-4803-AC29-F8D0962FD686}"/>
                  </a:ext>
                </a:extLst>
              </p14:cNvPr>
              <p14:cNvContentPartPr/>
              <p14:nvPr/>
            </p14:nvContentPartPr>
            <p14:xfrm>
              <a:off x="3728485" y="1446983"/>
              <a:ext cx="875520" cy="63000"/>
            </p14:xfrm>
          </p:contentPart>
        </mc:Choice>
        <mc:Fallback xmlns="">
          <p:pic>
            <p:nvPicPr>
              <p:cNvPr id="22" name="Ink 21">
                <a:extLst>
                  <a:ext uri="{FF2B5EF4-FFF2-40B4-BE49-F238E27FC236}">
                    <a16:creationId xmlns:a16="http://schemas.microsoft.com/office/drawing/2014/main" id="{FE0C5631-508F-4803-AC29-F8D0962FD686}"/>
                  </a:ext>
                </a:extLst>
              </p:cNvPr>
              <p:cNvPicPr/>
              <p:nvPr/>
            </p:nvPicPr>
            <p:blipFill>
              <a:blip r:embed="rId30"/>
              <a:stretch>
                <a:fillRect/>
              </a:stretch>
            </p:blipFill>
            <p:spPr>
              <a:xfrm>
                <a:off x="3674485" y="1338983"/>
                <a:ext cx="983160" cy="278640"/>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23" name="Ink 22">
                <a:extLst>
                  <a:ext uri="{FF2B5EF4-FFF2-40B4-BE49-F238E27FC236}">
                    <a16:creationId xmlns:a16="http://schemas.microsoft.com/office/drawing/2014/main" id="{BADFF239-4EEF-47D5-870B-3988A9A96C8C}"/>
                  </a:ext>
                </a:extLst>
              </p14:cNvPr>
              <p14:cNvContentPartPr/>
              <p14:nvPr/>
            </p14:nvContentPartPr>
            <p14:xfrm>
              <a:off x="4909285" y="1277423"/>
              <a:ext cx="212400" cy="10080"/>
            </p14:xfrm>
          </p:contentPart>
        </mc:Choice>
        <mc:Fallback xmlns="">
          <p:pic>
            <p:nvPicPr>
              <p:cNvPr id="23" name="Ink 22">
                <a:extLst>
                  <a:ext uri="{FF2B5EF4-FFF2-40B4-BE49-F238E27FC236}">
                    <a16:creationId xmlns:a16="http://schemas.microsoft.com/office/drawing/2014/main" id="{BADFF239-4EEF-47D5-870B-3988A9A96C8C}"/>
                  </a:ext>
                </a:extLst>
              </p:cNvPr>
              <p:cNvPicPr/>
              <p:nvPr/>
            </p:nvPicPr>
            <p:blipFill>
              <a:blip r:embed="rId32"/>
              <a:stretch>
                <a:fillRect/>
              </a:stretch>
            </p:blipFill>
            <p:spPr>
              <a:xfrm>
                <a:off x="4855285" y="1169783"/>
                <a:ext cx="320040" cy="22572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24" name="Ink 23">
                <a:extLst>
                  <a:ext uri="{FF2B5EF4-FFF2-40B4-BE49-F238E27FC236}">
                    <a16:creationId xmlns:a16="http://schemas.microsoft.com/office/drawing/2014/main" id="{F857D2B0-A6F8-47BD-A4FF-CA4B5893A709}"/>
                  </a:ext>
                </a:extLst>
              </p14:cNvPr>
              <p14:cNvContentPartPr/>
              <p14:nvPr/>
            </p14:nvContentPartPr>
            <p14:xfrm>
              <a:off x="6338485" y="1002023"/>
              <a:ext cx="471600" cy="64080"/>
            </p14:xfrm>
          </p:contentPart>
        </mc:Choice>
        <mc:Fallback xmlns="">
          <p:pic>
            <p:nvPicPr>
              <p:cNvPr id="24" name="Ink 23">
                <a:extLst>
                  <a:ext uri="{FF2B5EF4-FFF2-40B4-BE49-F238E27FC236}">
                    <a16:creationId xmlns:a16="http://schemas.microsoft.com/office/drawing/2014/main" id="{F857D2B0-A6F8-47BD-A4FF-CA4B5893A709}"/>
                  </a:ext>
                </a:extLst>
              </p:cNvPr>
              <p:cNvPicPr/>
              <p:nvPr/>
            </p:nvPicPr>
            <p:blipFill>
              <a:blip r:embed="rId34"/>
              <a:stretch>
                <a:fillRect/>
              </a:stretch>
            </p:blipFill>
            <p:spPr>
              <a:xfrm>
                <a:off x="6284845" y="894023"/>
                <a:ext cx="579240" cy="279720"/>
              </a:xfrm>
              <a:prstGeom prst="rect">
                <a:avLst/>
              </a:prstGeom>
            </p:spPr>
          </p:pic>
        </mc:Fallback>
      </mc:AlternateContent>
      <mc:AlternateContent xmlns:mc="http://schemas.openxmlformats.org/markup-compatibility/2006" xmlns:p14="http://schemas.microsoft.com/office/powerpoint/2010/main">
        <mc:Choice Requires="p14">
          <p:contentPart p14:bwMode="auto" r:id="rId35">
            <p14:nvContentPartPr>
              <p14:cNvPr id="25" name="Ink 24">
                <a:extLst>
                  <a:ext uri="{FF2B5EF4-FFF2-40B4-BE49-F238E27FC236}">
                    <a16:creationId xmlns:a16="http://schemas.microsoft.com/office/drawing/2014/main" id="{DD4DE71C-EC63-4660-985B-F8FA2D6FD2A4}"/>
                  </a:ext>
                </a:extLst>
              </p14:cNvPr>
              <p14:cNvContentPartPr/>
              <p14:nvPr/>
            </p14:nvContentPartPr>
            <p14:xfrm>
              <a:off x="6640525" y="1100303"/>
              <a:ext cx="185760" cy="360"/>
            </p14:xfrm>
          </p:contentPart>
        </mc:Choice>
        <mc:Fallback xmlns="">
          <p:pic>
            <p:nvPicPr>
              <p:cNvPr id="25" name="Ink 24">
                <a:extLst>
                  <a:ext uri="{FF2B5EF4-FFF2-40B4-BE49-F238E27FC236}">
                    <a16:creationId xmlns:a16="http://schemas.microsoft.com/office/drawing/2014/main" id="{DD4DE71C-EC63-4660-985B-F8FA2D6FD2A4}"/>
                  </a:ext>
                </a:extLst>
              </p:cNvPr>
              <p:cNvPicPr/>
              <p:nvPr/>
            </p:nvPicPr>
            <p:blipFill>
              <a:blip r:embed="rId36"/>
              <a:stretch>
                <a:fillRect/>
              </a:stretch>
            </p:blipFill>
            <p:spPr>
              <a:xfrm>
                <a:off x="6586525" y="992663"/>
                <a:ext cx="29340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37">
            <p14:nvContentPartPr>
              <p14:cNvPr id="26" name="Ink 25">
                <a:extLst>
                  <a:ext uri="{FF2B5EF4-FFF2-40B4-BE49-F238E27FC236}">
                    <a16:creationId xmlns:a16="http://schemas.microsoft.com/office/drawing/2014/main" id="{B1AFDE32-5731-47C9-979C-C126DF145F25}"/>
                  </a:ext>
                </a:extLst>
              </p14:cNvPr>
              <p14:cNvContentPartPr/>
              <p14:nvPr/>
            </p14:nvContentPartPr>
            <p14:xfrm>
              <a:off x="4278565" y="816263"/>
              <a:ext cx="2121120" cy="90000"/>
            </p14:xfrm>
          </p:contentPart>
        </mc:Choice>
        <mc:Fallback xmlns="">
          <p:pic>
            <p:nvPicPr>
              <p:cNvPr id="26" name="Ink 25">
                <a:extLst>
                  <a:ext uri="{FF2B5EF4-FFF2-40B4-BE49-F238E27FC236}">
                    <a16:creationId xmlns:a16="http://schemas.microsoft.com/office/drawing/2014/main" id="{B1AFDE32-5731-47C9-979C-C126DF145F25}"/>
                  </a:ext>
                </a:extLst>
              </p:cNvPr>
              <p:cNvPicPr/>
              <p:nvPr/>
            </p:nvPicPr>
            <p:blipFill>
              <a:blip r:embed="rId38"/>
              <a:stretch>
                <a:fillRect/>
              </a:stretch>
            </p:blipFill>
            <p:spPr>
              <a:xfrm>
                <a:off x="4224925" y="708263"/>
                <a:ext cx="2228760" cy="305640"/>
              </a:xfrm>
              <a:prstGeom prst="rect">
                <a:avLst/>
              </a:prstGeom>
            </p:spPr>
          </p:pic>
        </mc:Fallback>
      </mc:AlternateContent>
    </p:spTree>
    <p:extLst>
      <p:ext uri="{BB962C8B-B14F-4D97-AF65-F5344CB8AC3E}">
        <p14:creationId xmlns:p14="http://schemas.microsoft.com/office/powerpoint/2010/main" val="2893374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7CEAD8-AB17-41AF-8EC3-3DC809512AB2}"/>
              </a:ext>
            </a:extLst>
          </p:cNvPr>
          <p:cNvSpPr>
            <a:spLocks noGrp="1"/>
          </p:cNvSpPr>
          <p:nvPr>
            <p:ph type="title"/>
          </p:nvPr>
        </p:nvSpPr>
        <p:spPr>
          <a:xfrm>
            <a:off x="525303" y="464386"/>
            <a:ext cx="4560579" cy="779318"/>
          </a:xfrm>
        </p:spPr>
        <p:txBody>
          <a:bodyPr/>
          <a:lstStyle/>
          <a:p>
            <a:r>
              <a:rPr lang="en-US" dirty="0"/>
              <a:t>Historical transparency for nonprofits</a:t>
            </a:r>
          </a:p>
        </p:txBody>
      </p:sp>
      <p:sp>
        <p:nvSpPr>
          <p:cNvPr id="4" name="Content Placeholder 3">
            <a:extLst>
              <a:ext uri="{FF2B5EF4-FFF2-40B4-BE49-F238E27FC236}">
                <a16:creationId xmlns:a16="http://schemas.microsoft.com/office/drawing/2014/main" id="{36676653-A3AD-478D-A649-822B357A0F2F}"/>
              </a:ext>
            </a:extLst>
          </p:cNvPr>
          <p:cNvSpPr>
            <a:spLocks noGrp="1"/>
          </p:cNvSpPr>
          <p:nvPr>
            <p:ph idx="1"/>
          </p:nvPr>
        </p:nvSpPr>
        <p:spPr>
          <a:xfrm>
            <a:off x="525302" y="1407463"/>
            <a:ext cx="4560579" cy="3212817"/>
          </a:xfrm>
        </p:spPr>
        <p:txBody>
          <a:bodyPr>
            <a:normAutofit/>
          </a:bodyPr>
          <a:lstStyle/>
          <a:p>
            <a:pPr>
              <a:buFont typeface="Arial" panose="020B0604020202020204" pitchFamily="34" charset="0"/>
              <a:buChar char="•"/>
            </a:pPr>
            <a:r>
              <a:rPr lang="en-US" sz="1400" dirty="0"/>
              <a:t>It is better to be proactive rather than reactive about your bad history, before it is weaponized against you</a:t>
            </a:r>
          </a:p>
          <a:p>
            <a:pPr lvl="1">
              <a:buFont typeface="Arial" panose="020B0604020202020204" pitchFamily="34" charset="0"/>
              <a:buChar char="•"/>
            </a:pPr>
            <a:r>
              <a:rPr lang="en-US" sz="1400" dirty="0"/>
              <a:t>Planned Parenthood and Margaret Sanger/eugenics </a:t>
            </a:r>
          </a:p>
          <a:p>
            <a:pPr lvl="1">
              <a:buFont typeface="Arial" panose="020B0604020202020204" pitchFamily="34" charset="0"/>
              <a:buChar char="•"/>
            </a:pPr>
            <a:r>
              <a:rPr lang="en-US" sz="1400" dirty="0"/>
              <a:t>American Red Cross and racism in the 1927 Great Mississippi Flood </a:t>
            </a:r>
          </a:p>
          <a:p>
            <a:pPr lvl="1">
              <a:buFont typeface="Arial" panose="020B0604020202020204" pitchFamily="34" charset="0"/>
              <a:buChar char="•"/>
            </a:pPr>
            <a:r>
              <a:rPr lang="en-US" sz="1400" dirty="0"/>
              <a:t>Everyone frantically renaming buildings </a:t>
            </a:r>
          </a:p>
          <a:p>
            <a:pPr>
              <a:buFont typeface="Arial" panose="020B0604020202020204" pitchFamily="34" charset="0"/>
              <a:buChar char="•"/>
            </a:pPr>
            <a:r>
              <a:rPr lang="en-US" sz="1400" dirty="0"/>
              <a:t>Every American organization today is grappling with their complicity structural racism. </a:t>
            </a:r>
          </a:p>
        </p:txBody>
      </p:sp>
      <p:pic>
        <p:nvPicPr>
          <p:cNvPr id="6" name="Picture Placeholder 5">
            <a:extLst>
              <a:ext uri="{FF2B5EF4-FFF2-40B4-BE49-F238E27FC236}">
                <a16:creationId xmlns:a16="http://schemas.microsoft.com/office/drawing/2014/main" id="{1A8DBF5B-EF3D-43C0-AC9D-033735F38577}"/>
              </a:ext>
            </a:extLst>
          </p:cNvPr>
          <p:cNvPicPr>
            <a:picLocks noGrp="1" noChangeAspect="1"/>
          </p:cNvPicPr>
          <p:nvPr>
            <p:ph type="pic" sz="quarter" idx="10"/>
          </p:nvPr>
        </p:nvPicPr>
        <p:blipFill>
          <a:blip r:embed="rId3"/>
          <a:srcRect t="3865" b="3865"/>
          <a:stretch>
            <a:fillRect/>
          </a:stretch>
        </p:blipFill>
        <p:spPr>
          <a:xfrm>
            <a:off x="5573713" y="0"/>
            <a:ext cx="3570287" cy="5143500"/>
          </a:xfrm>
        </p:spPr>
      </p:pic>
      <p:sp>
        <p:nvSpPr>
          <p:cNvPr id="7" name="TextBox 6">
            <a:extLst>
              <a:ext uri="{FF2B5EF4-FFF2-40B4-BE49-F238E27FC236}">
                <a16:creationId xmlns:a16="http://schemas.microsoft.com/office/drawing/2014/main" id="{BB2EFD37-0898-48AF-AEB5-1BE603B737A3}"/>
              </a:ext>
            </a:extLst>
          </p:cNvPr>
          <p:cNvSpPr txBox="1"/>
          <p:nvPr/>
        </p:nvSpPr>
        <p:spPr>
          <a:xfrm>
            <a:off x="5573712" y="4620280"/>
            <a:ext cx="3570287" cy="523220"/>
          </a:xfrm>
          <a:prstGeom prst="rect">
            <a:avLst/>
          </a:prstGeom>
          <a:solidFill>
            <a:schemeClr val="tx1"/>
          </a:solidFill>
        </p:spPr>
        <p:txBody>
          <a:bodyPr wrap="square" rtlCol="0">
            <a:spAutoFit/>
          </a:bodyPr>
          <a:lstStyle/>
          <a:p>
            <a:pPr algn="ctr"/>
            <a:r>
              <a:rPr lang="en-US" sz="1400" i="1" dirty="0">
                <a:solidFill>
                  <a:schemeClr val="bg1"/>
                </a:solidFill>
              </a:rPr>
              <a:t>Black Student Union protest </a:t>
            </a:r>
          </a:p>
          <a:p>
            <a:pPr algn="ctr"/>
            <a:r>
              <a:rPr lang="en-US" sz="1400" i="1" dirty="0">
                <a:solidFill>
                  <a:schemeClr val="bg1"/>
                </a:solidFill>
              </a:rPr>
              <a:t>at IUPUI campus, c. 1970</a:t>
            </a:r>
          </a:p>
        </p:txBody>
      </p:sp>
    </p:spTree>
    <p:extLst>
      <p:ext uri="{BB962C8B-B14F-4D97-AF65-F5344CB8AC3E}">
        <p14:creationId xmlns:p14="http://schemas.microsoft.com/office/powerpoint/2010/main" val="41299981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29BB256-091B-4CDB-AE59-F7D2BCAF0ACE}"/>
              </a:ext>
            </a:extLst>
          </p:cNvPr>
          <p:cNvSpPr>
            <a:spLocks noGrp="1"/>
          </p:cNvSpPr>
          <p:nvPr>
            <p:ph idx="1"/>
          </p:nvPr>
        </p:nvSpPr>
        <p:spPr>
          <a:xfrm>
            <a:off x="536602" y="680397"/>
            <a:ext cx="7186971" cy="2721665"/>
          </a:xfrm>
        </p:spPr>
        <p:txBody>
          <a:bodyPr>
            <a:normAutofit/>
          </a:bodyPr>
          <a:lstStyle/>
          <a:p>
            <a:r>
              <a:rPr lang="en-US" sz="2800" b="1" dirty="0"/>
              <a:t>Denise Rayman</a:t>
            </a:r>
          </a:p>
          <a:p>
            <a:r>
              <a:rPr lang="en-US" dirty="0">
                <a:hlinkClick r:id="rId2">
                  <a:extLst>
                    <a:ext uri="{A12FA001-AC4F-418D-AE19-62706E023703}">
                      <ahyp:hlinkClr xmlns:ahyp="http://schemas.microsoft.com/office/drawing/2018/hyperlinkcolor" val="tx"/>
                    </a:ext>
                  </a:extLst>
                </a:hlinkClick>
              </a:rPr>
              <a:t>drayman@iupui.edu</a:t>
            </a:r>
            <a:r>
              <a:rPr lang="en-US" dirty="0"/>
              <a:t> </a:t>
            </a:r>
          </a:p>
          <a:p>
            <a:r>
              <a:rPr lang="en-US" dirty="0"/>
              <a:t>Ruth Lilly Special Collections and Archives: </a:t>
            </a:r>
            <a:r>
              <a:rPr lang="en-US" dirty="0">
                <a:hlinkClick r:id="rId3">
                  <a:extLst>
                    <a:ext uri="{A12FA001-AC4F-418D-AE19-62706E023703}">
                      <ahyp:hlinkClr xmlns:ahyp="http://schemas.microsoft.com/office/drawing/2018/hyperlinkcolor" val="tx"/>
                    </a:ext>
                  </a:extLst>
                </a:hlinkClick>
              </a:rPr>
              <a:t>http://ulib.iupui.edu/special</a:t>
            </a:r>
            <a:endParaRPr lang="en-US" dirty="0"/>
          </a:p>
          <a:p>
            <a:r>
              <a:rPr lang="en-US" dirty="0"/>
              <a:t>Check out the online collection (new uploads as we go): </a:t>
            </a:r>
            <a:r>
              <a:rPr lang="en-US" dirty="0">
                <a:hlinkClick r:id="rId4">
                  <a:extLst>
                    <a:ext uri="{A12FA001-AC4F-418D-AE19-62706E023703}">
                      <ahyp:hlinkClr xmlns:ahyp="http://schemas.microsoft.com/office/drawing/2018/hyperlinkcolor" val="tx"/>
                    </a:ext>
                  </a:extLst>
                </a:hlinkClick>
              </a:rPr>
              <a:t>https://ulib.iupuidigital.org/digital/collection/UDMU/search</a:t>
            </a:r>
            <a:r>
              <a:rPr lang="en-US" dirty="0"/>
              <a:t> </a:t>
            </a:r>
          </a:p>
        </p:txBody>
      </p:sp>
    </p:spTree>
    <p:extLst>
      <p:ext uri="{BB962C8B-B14F-4D97-AF65-F5344CB8AC3E}">
        <p14:creationId xmlns:p14="http://schemas.microsoft.com/office/powerpoint/2010/main" val="11166088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78E5FE-7840-4746-ACEB-F9DC4E4613EA}"/>
              </a:ext>
            </a:extLst>
          </p:cNvPr>
          <p:cNvSpPr>
            <a:spLocks noGrp="1"/>
          </p:cNvSpPr>
          <p:nvPr>
            <p:ph type="ctrTitle"/>
          </p:nvPr>
        </p:nvSpPr>
        <p:spPr>
          <a:xfrm>
            <a:off x="518824" y="353930"/>
            <a:ext cx="8004391" cy="699065"/>
          </a:xfrm>
        </p:spPr>
        <p:txBody>
          <a:bodyPr>
            <a:normAutofit fontScale="90000"/>
          </a:bodyPr>
          <a:lstStyle/>
          <a:p>
            <a:r>
              <a:rPr lang="en-US" dirty="0"/>
              <a:t>How can today’s nonprofits address their past?	 </a:t>
            </a:r>
          </a:p>
        </p:txBody>
      </p:sp>
      <p:sp>
        <p:nvSpPr>
          <p:cNvPr id="4" name="Content Placeholder 3">
            <a:extLst>
              <a:ext uri="{FF2B5EF4-FFF2-40B4-BE49-F238E27FC236}">
                <a16:creationId xmlns:a16="http://schemas.microsoft.com/office/drawing/2014/main" id="{FCCD75FB-B1E0-4EB6-B05A-CB057071A7DB}"/>
              </a:ext>
            </a:extLst>
          </p:cNvPr>
          <p:cNvSpPr>
            <a:spLocks noGrp="1"/>
          </p:cNvSpPr>
          <p:nvPr>
            <p:ph idx="1"/>
          </p:nvPr>
        </p:nvSpPr>
        <p:spPr>
          <a:xfrm>
            <a:off x="518824" y="1136342"/>
            <a:ext cx="8015594" cy="3303696"/>
          </a:xfrm>
        </p:spPr>
        <p:txBody>
          <a:bodyPr>
            <a:normAutofit fontScale="92500" lnSpcReduction="20000"/>
          </a:bodyPr>
          <a:lstStyle/>
          <a:p>
            <a:pPr marL="0" indent="0">
              <a:buNone/>
            </a:pPr>
            <a:r>
              <a:rPr lang="en-US" dirty="0"/>
              <a:t>Many nonprofits have harmed minority or vulnerable groups in their past. Those harmed may still be living, or the harm lives on in cultural memory. Nonprofits who ignore or deny consequences of their past actions may struggle to build and maintain their reputations and relationships in the community, despite their current work.</a:t>
            </a:r>
          </a:p>
          <a:p>
            <a:pPr marL="0" indent="0">
              <a:buNone/>
            </a:pPr>
            <a:r>
              <a:rPr lang="en-US" dirty="0"/>
              <a:t>We are completing a historical transparency project to address IUPUI’s racist history, by sharing internal documents about the creation of our campus and the subsequent destruction of the Indiana Avenue neighborhood. </a:t>
            </a:r>
          </a:p>
          <a:p>
            <a:pPr marL="0" indent="0">
              <a:buNone/>
            </a:pPr>
            <a:r>
              <a:rPr lang="en-US" dirty="0"/>
              <a:t>This project draws on theory and praxis from the memory profession around transparency as a method of social repair, and I will compare it to current trends in financial and governance transparency in nonprofits, ultimately showing a broader concept of public transparency within the nonprofit industry as a valuable tool for social justice.</a:t>
            </a:r>
          </a:p>
        </p:txBody>
      </p:sp>
    </p:spTree>
    <p:extLst>
      <p:ext uri="{BB962C8B-B14F-4D97-AF65-F5344CB8AC3E}">
        <p14:creationId xmlns:p14="http://schemas.microsoft.com/office/powerpoint/2010/main" val="29594204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17E490-585A-4C0B-A023-36CCA023A689}"/>
              </a:ext>
            </a:extLst>
          </p:cNvPr>
          <p:cNvSpPr>
            <a:spLocks noGrp="1"/>
          </p:cNvSpPr>
          <p:nvPr>
            <p:ph type="title"/>
          </p:nvPr>
        </p:nvSpPr>
        <p:spPr/>
        <p:txBody>
          <a:bodyPr/>
          <a:lstStyle/>
          <a:p>
            <a:r>
              <a:rPr lang="en-US" dirty="0"/>
              <a:t>Current transparency work in nonprofits</a:t>
            </a:r>
          </a:p>
        </p:txBody>
      </p:sp>
      <p:sp>
        <p:nvSpPr>
          <p:cNvPr id="4" name="Content Placeholder 3">
            <a:extLst>
              <a:ext uri="{FF2B5EF4-FFF2-40B4-BE49-F238E27FC236}">
                <a16:creationId xmlns:a16="http://schemas.microsoft.com/office/drawing/2014/main" id="{B54E509C-7112-4B15-ACF2-D193E72E4F92}"/>
              </a:ext>
            </a:extLst>
          </p:cNvPr>
          <p:cNvSpPr>
            <a:spLocks noGrp="1"/>
          </p:cNvSpPr>
          <p:nvPr>
            <p:ph idx="1"/>
          </p:nvPr>
        </p:nvSpPr>
        <p:spPr/>
        <p:txBody>
          <a:bodyPr>
            <a:normAutofit fontScale="85000" lnSpcReduction="20000"/>
          </a:bodyPr>
          <a:lstStyle/>
          <a:p>
            <a:pPr>
              <a:buFont typeface="Arial" panose="020B0604020202020204" pitchFamily="34" charset="0"/>
              <a:buChar char="•"/>
            </a:pPr>
            <a:r>
              <a:rPr lang="en-US" dirty="0"/>
              <a:t>Most nonprofit transparency is financial, with some compulsory (namely, filing 990s) </a:t>
            </a:r>
          </a:p>
          <a:p>
            <a:pPr>
              <a:buFont typeface="Arial" panose="020B0604020202020204" pitchFamily="34" charset="0"/>
              <a:buChar char="•"/>
            </a:pPr>
            <a:r>
              <a:rPr lang="en-US" dirty="0"/>
              <a:t>Transparency is an industry-wide value, with products such as GuideStar transparency ratings </a:t>
            </a:r>
          </a:p>
          <a:p>
            <a:pPr>
              <a:buFont typeface="Arial" panose="020B0604020202020204" pitchFamily="34" charset="0"/>
              <a:buChar char="•"/>
            </a:pPr>
            <a:r>
              <a:rPr lang="en-US" dirty="0"/>
              <a:t>However, nonprofit leaders still fear transparency will be used to harm their organizations (Friedman &amp; Wolcott, 2018) </a:t>
            </a:r>
          </a:p>
          <a:p>
            <a:pPr>
              <a:buFont typeface="Arial" panose="020B0604020202020204" pitchFamily="34" charset="0"/>
              <a:buChar char="•"/>
            </a:pPr>
            <a:r>
              <a:rPr lang="en-US" dirty="0"/>
              <a:t>Transparency/full disclosure after a crisis event (such as fraud) is unsuccessful at rebuilding trust (Willems &amp; Faulk, 2019) </a:t>
            </a:r>
          </a:p>
        </p:txBody>
      </p:sp>
      <p:pic>
        <p:nvPicPr>
          <p:cNvPr id="8" name="Picture Placeholder 7">
            <a:extLst>
              <a:ext uri="{FF2B5EF4-FFF2-40B4-BE49-F238E27FC236}">
                <a16:creationId xmlns:a16="http://schemas.microsoft.com/office/drawing/2014/main" id="{54325AAB-0241-45F9-9CA8-7A85DD0F6154}"/>
              </a:ext>
            </a:extLst>
          </p:cNvPr>
          <p:cNvPicPr>
            <a:picLocks noGrp="1" noChangeAspect="1"/>
          </p:cNvPicPr>
          <p:nvPr>
            <p:ph type="pic" sz="quarter" idx="10"/>
          </p:nvPr>
        </p:nvPicPr>
        <p:blipFill>
          <a:blip r:embed="rId3"/>
          <a:srcRect l="5014" r="5014"/>
          <a:stretch>
            <a:fillRect/>
          </a:stretch>
        </p:blipFill>
        <p:spPr/>
      </p:pic>
    </p:spTree>
    <p:extLst>
      <p:ext uri="{BB962C8B-B14F-4D97-AF65-F5344CB8AC3E}">
        <p14:creationId xmlns:p14="http://schemas.microsoft.com/office/powerpoint/2010/main" val="36304759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1FC412-55DF-4D17-9EBD-D309CA651A4F}"/>
              </a:ext>
            </a:extLst>
          </p:cNvPr>
          <p:cNvSpPr>
            <a:spLocks noGrp="1"/>
          </p:cNvSpPr>
          <p:nvPr>
            <p:ph type="title"/>
          </p:nvPr>
        </p:nvSpPr>
        <p:spPr/>
        <p:txBody>
          <a:bodyPr>
            <a:normAutofit fontScale="90000"/>
          </a:bodyPr>
          <a:lstStyle/>
          <a:p>
            <a:r>
              <a:rPr lang="en-US" dirty="0"/>
              <a:t>Transparency theories in the memory field</a:t>
            </a:r>
          </a:p>
        </p:txBody>
      </p:sp>
      <p:sp>
        <p:nvSpPr>
          <p:cNvPr id="4" name="Content Placeholder 3">
            <a:extLst>
              <a:ext uri="{FF2B5EF4-FFF2-40B4-BE49-F238E27FC236}">
                <a16:creationId xmlns:a16="http://schemas.microsoft.com/office/drawing/2014/main" id="{9862C10A-7D20-4133-B4AD-BCD6F63411B6}"/>
              </a:ext>
            </a:extLst>
          </p:cNvPr>
          <p:cNvSpPr>
            <a:spLocks noGrp="1"/>
          </p:cNvSpPr>
          <p:nvPr>
            <p:ph idx="1"/>
          </p:nvPr>
        </p:nvSpPr>
        <p:spPr>
          <a:xfrm>
            <a:off x="525303" y="1447060"/>
            <a:ext cx="4560579" cy="3604334"/>
          </a:xfrm>
        </p:spPr>
        <p:txBody>
          <a:bodyPr>
            <a:normAutofit fontScale="70000" lnSpcReduction="20000"/>
          </a:bodyPr>
          <a:lstStyle/>
          <a:p>
            <a:pPr>
              <a:buFont typeface="Arial" panose="020B0604020202020204" pitchFamily="34" charset="0"/>
              <a:buChar char="•"/>
            </a:pPr>
            <a:r>
              <a:rPr lang="en-US" dirty="0"/>
              <a:t>Participatory Archives (</a:t>
            </a:r>
            <a:r>
              <a:rPr lang="en-US" dirty="0" err="1"/>
              <a:t>Huvila</a:t>
            </a:r>
            <a:r>
              <a:rPr lang="en-US" dirty="0"/>
              <a:t>, 2008)</a:t>
            </a:r>
          </a:p>
          <a:p>
            <a:pPr lvl="1">
              <a:buFont typeface="Arial" panose="020B0604020202020204" pitchFamily="34" charset="0"/>
              <a:buChar char="•"/>
            </a:pPr>
            <a:r>
              <a:rPr lang="en-US" dirty="0"/>
              <a:t>Decentralized curation: public involved in what archives collect </a:t>
            </a:r>
          </a:p>
          <a:p>
            <a:pPr lvl="1">
              <a:buFont typeface="Arial" panose="020B0604020202020204" pitchFamily="34" charset="0"/>
              <a:buChar char="•"/>
            </a:pPr>
            <a:r>
              <a:rPr lang="en-US" dirty="0"/>
              <a:t>Radical user orientation: Value materials’ use over preservation</a:t>
            </a:r>
          </a:p>
          <a:p>
            <a:pPr lvl="1">
              <a:buFont typeface="Arial" panose="020B0604020202020204" pitchFamily="34" charset="0"/>
              <a:buChar char="•"/>
            </a:pPr>
            <a:r>
              <a:rPr lang="en-US" dirty="0"/>
              <a:t>Public contextualization of archives: transparency in appraisal and processing decisions</a:t>
            </a:r>
          </a:p>
          <a:p>
            <a:pPr>
              <a:buFont typeface="Arial" panose="020B0604020202020204" pitchFamily="34" charset="0"/>
              <a:buChar char="•"/>
            </a:pPr>
            <a:r>
              <a:rPr lang="en-US" dirty="0"/>
              <a:t>Post-custodial (post-colonial) Archives (Bastian, 2020)</a:t>
            </a:r>
          </a:p>
          <a:p>
            <a:pPr lvl="1">
              <a:buFont typeface="Arial" panose="020B0604020202020204" pitchFamily="34" charset="0"/>
              <a:buChar char="•"/>
            </a:pPr>
            <a:r>
              <a:rPr lang="en-US" dirty="0"/>
              <a:t>Who has access to records about them? </a:t>
            </a:r>
          </a:p>
          <a:p>
            <a:pPr lvl="1">
              <a:buFont typeface="Arial" panose="020B0604020202020204" pitchFamily="34" charset="0"/>
              <a:buChar char="•"/>
            </a:pPr>
            <a:r>
              <a:rPr lang="en-US" dirty="0"/>
              <a:t>Digital surrogacy: to keep physical objects in cultural ownership</a:t>
            </a:r>
          </a:p>
          <a:p>
            <a:pPr>
              <a:buFont typeface="Arial" panose="020B0604020202020204" pitchFamily="34" charset="0"/>
              <a:buChar char="•"/>
            </a:pPr>
            <a:endParaRPr lang="en-US" dirty="0"/>
          </a:p>
        </p:txBody>
      </p:sp>
      <p:pic>
        <p:nvPicPr>
          <p:cNvPr id="10" name="Picture Placeholder 9">
            <a:extLst>
              <a:ext uri="{FF2B5EF4-FFF2-40B4-BE49-F238E27FC236}">
                <a16:creationId xmlns:a16="http://schemas.microsoft.com/office/drawing/2014/main" id="{71360956-D724-427E-A57D-53C5209F3947}"/>
              </a:ext>
            </a:extLst>
          </p:cNvPr>
          <p:cNvPicPr>
            <a:picLocks noGrp="1" noChangeAspect="1"/>
          </p:cNvPicPr>
          <p:nvPr>
            <p:ph type="pic" sz="quarter" idx="10"/>
          </p:nvPr>
        </p:nvPicPr>
        <p:blipFill>
          <a:blip r:embed="rId3"/>
          <a:srcRect l="15293" r="15293"/>
          <a:stretch>
            <a:fillRect/>
          </a:stretch>
        </p:blipFill>
        <p:spPr>
          <a:xfrm>
            <a:off x="5459767" y="0"/>
            <a:ext cx="3684233" cy="5143500"/>
          </a:xfrm>
        </p:spPr>
      </p:pic>
      <p:sp>
        <p:nvSpPr>
          <p:cNvPr id="12" name="TextBox 11">
            <a:extLst>
              <a:ext uri="{FF2B5EF4-FFF2-40B4-BE49-F238E27FC236}">
                <a16:creationId xmlns:a16="http://schemas.microsoft.com/office/drawing/2014/main" id="{681C86F8-65F1-4C67-B597-17E2C6AFA225}"/>
              </a:ext>
            </a:extLst>
          </p:cNvPr>
          <p:cNvSpPr txBox="1"/>
          <p:nvPr/>
        </p:nvSpPr>
        <p:spPr>
          <a:xfrm>
            <a:off x="5459767" y="5345"/>
            <a:ext cx="3684233" cy="584775"/>
          </a:xfrm>
          <a:prstGeom prst="rect">
            <a:avLst/>
          </a:prstGeom>
          <a:solidFill>
            <a:schemeClr val="tx1">
              <a:lumMod val="85000"/>
              <a:lumOff val="15000"/>
            </a:schemeClr>
          </a:solidFill>
        </p:spPr>
        <p:txBody>
          <a:bodyPr wrap="square" rtlCol="0">
            <a:spAutoFit/>
          </a:bodyPr>
          <a:lstStyle/>
          <a:p>
            <a:pPr algn="ctr"/>
            <a:r>
              <a:rPr lang="en-US" sz="1600" i="1" dirty="0" err="1">
                <a:solidFill>
                  <a:schemeClr val="bg1"/>
                </a:solidFill>
              </a:rPr>
              <a:t>Lockefield</a:t>
            </a:r>
            <a:r>
              <a:rPr lang="en-US" sz="1600" i="1" dirty="0">
                <a:solidFill>
                  <a:schemeClr val="bg1"/>
                </a:solidFill>
              </a:rPr>
              <a:t> Gardens, 1980, </a:t>
            </a:r>
          </a:p>
          <a:p>
            <a:pPr algn="ctr"/>
            <a:r>
              <a:rPr lang="en-US" sz="1600" i="1" dirty="0">
                <a:solidFill>
                  <a:schemeClr val="bg1"/>
                </a:solidFill>
              </a:rPr>
              <a:t>razed 1983</a:t>
            </a:r>
          </a:p>
        </p:txBody>
      </p:sp>
    </p:spTree>
    <p:extLst>
      <p:ext uri="{BB962C8B-B14F-4D97-AF65-F5344CB8AC3E}">
        <p14:creationId xmlns:p14="http://schemas.microsoft.com/office/powerpoint/2010/main" val="7077956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400EFB-BAEB-420F-BCBF-70B37A3C316D}"/>
              </a:ext>
            </a:extLst>
          </p:cNvPr>
          <p:cNvSpPr>
            <a:spLocks noGrp="1"/>
          </p:cNvSpPr>
          <p:nvPr>
            <p:ph type="title"/>
          </p:nvPr>
        </p:nvSpPr>
        <p:spPr>
          <a:xfrm>
            <a:off x="4107825" y="322940"/>
            <a:ext cx="4560579" cy="779318"/>
          </a:xfrm>
        </p:spPr>
        <p:txBody>
          <a:bodyPr/>
          <a:lstStyle/>
          <a:p>
            <a:r>
              <a:rPr lang="en-US" dirty="0"/>
              <a:t>What is “radical” transparency?</a:t>
            </a:r>
          </a:p>
        </p:txBody>
      </p:sp>
      <p:sp>
        <p:nvSpPr>
          <p:cNvPr id="3" name="Content Placeholder 2">
            <a:extLst>
              <a:ext uri="{FF2B5EF4-FFF2-40B4-BE49-F238E27FC236}">
                <a16:creationId xmlns:a16="http://schemas.microsoft.com/office/drawing/2014/main" id="{4EDDDF69-0B07-4AEF-BC1A-4B48BABE40A9}"/>
              </a:ext>
            </a:extLst>
          </p:cNvPr>
          <p:cNvSpPr>
            <a:spLocks noGrp="1"/>
          </p:cNvSpPr>
          <p:nvPr>
            <p:ph idx="1"/>
          </p:nvPr>
        </p:nvSpPr>
        <p:spPr>
          <a:xfrm>
            <a:off x="4107824" y="1629404"/>
            <a:ext cx="4560579" cy="2801497"/>
          </a:xfrm>
        </p:spPr>
        <p:txBody>
          <a:bodyPr>
            <a:normAutofit fontScale="85000" lnSpcReduction="10000"/>
          </a:bodyPr>
          <a:lstStyle/>
          <a:p>
            <a:r>
              <a:rPr lang="en-US" dirty="0"/>
              <a:t>Originated in the tech field to describe potential of massively networked information (</a:t>
            </a:r>
            <a:r>
              <a:rPr lang="en-US" dirty="0" err="1"/>
              <a:t>Heemsbergen</a:t>
            </a:r>
            <a:r>
              <a:rPr lang="en-US" dirty="0"/>
              <a:t>, 2016)</a:t>
            </a:r>
          </a:p>
          <a:p>
            <a:r>
              <a:rPr lang="en-US" dirty="0"/>
              <a:t>Expanded with other “radical” social concepts</a:t>
            </a:r>
          </a:p>
          <a:p>
            <a:r>
              <a:rPr lang="en-US" dirty="0"/>
              <a:t>Transparency that is uncomfortable, that gives the public the information and tools to judge your organization</a:t>
            </a:r>
          </a:p>
          <a:p>
            <a:r>
              <a:rPr lang="en-US" dirty="0"/>
              <a:t>Downside: reduces other forms of traditional disclosure, such as narrative (Birchall, 2014) </a:t>
            </a:r>
          </a:p>
        </p:txBody>
      </p:sp>
      <p:pic>
        <p:nvPicPr>
          <p:cNvPr id="7" name="Picture Placeholder 6">
            <a:extLst>
              <a:ext uri="{FF2B5EF4-FFF2-40B4-BE49-F238E27FC236}">
                <a16:creationId xmlns:a16="http://schemas.microsoft.com/office/drawing/2014/main" id="{94D6F878-CBD8-4A76-97C3-7CDEFDA7D8BA}"/>
              </a:ext>
            </a:extLst>
          </p:cNvPr>
          <p:cNvPicPr>
            <a:picLocks noGrp="1" noChangeAspect="1"/>
          </p:cNvPicPr>
          <p:nvPr>
            <p:ph type="pic" sz="quarter" idx="10"/>
          </p:nvPr>
        </p:nvPicPr>
        <p:blipFill>
          <a:blip r:embed="rId3"/>
          <a:srcRect l="13565" r="13565"/>
          <a:stretch>
            <a:fillRect/>
          </a:stretch>
        </p:blipFill>
        <p:spPr>
          <a:xfrm>
            <a:off x="0" y="0"/>
            <a:ext cx="3570288" cy="5143500"/>
          </a:xfrm>
        </p:spPr>
      </p:pic>
      <p:sp>
        <p:nvSpPr>
          <p:cNvPr id="8" name="TextBox 7">
            <a:extLst>
              <a:ext uri="{FF2B5EF4-FFF2-40B4-BE49-F238E27FC236}">
                <a16:creationId xmlns:a16="http://schemas.microsoft.com/office/drawing/2014/main" id="{77DE381D-42C8-4620-B1BB-6E37B5B4E770}"/>
              </a:ext>
            </a:extLst>
          </p:cNvPr>
          <p:cNvSpPr txBox="1"/>
          <p:nvPr/>
        </p:nvSpPr>
        <p:spPr>
          <a:xfrm>
            <a:off x="1" y="4620280"/>
            <a:ext cx="3570288" cy="523220"/>
          </a:xfrm>
          <a:prstGeom prst="rect">
            <a:avLst/>
          </a:prstGeom>
          <a:solidFill>
            <a:schemeClr val="bg1">
              <a:lumMod val="85000"/>
            </a:schemeClr>
          </a:solidFill>
        </p:spPr>
        <p:txBody>
          <a:bodyPr wrap="square" rtlCol="0">
            <a:spAutoFit/>
          </a:bodyPr>
          <a:lstStyle/>
          <a:p>
            <a:pPr algn="ctr"/>
            <a:r>
              <a:rPr lang="en-US" sz="1400" i="1" dirty="0"/>
              <a:t>Anthony Tate, Black Student Union President and Herron Student, 1972</a:t>
            </a:r>
          </a:p>
        </p:txBody>
      </p:sp>
    </p:spTree>
    <p:extLst>
      <p:ext uri="{BB962C8B-B14F-4D97-AF65-F5344CB8AC3E}">
        <p14:creationId xmlns:p14="http://schemas.microsoft.com/office/powerpoint/2010/main" val="33333447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57532B-43BD-43D8-BAE3-A87A3A7BC888}"/>
              </a:ext>
            </a:extLst>
          </p:cNvPr>
          <p:cNvSpPr>
            <a:spLocks noGrp="1"/>
          </p:cNvSpPr>
          <p:nvPr>
            <p:ph type="ctrTitle"/>
          </p:nvPr>
        </p:nvSpPr>
        <p:spPr>
          <a:xfrm>
            <a:off x="518824" y="353930"/>
            <a:ext cx="8004391" cy="699065"/>
          </a:xfrm>
        </p:spPr>
        <p:txBody>
          <a:bodyPr/>
          <a:lstStyle/>
          <a:p>
            <a:r>
              <a:rPr lang="en-US" dirty="0"/>
              <a:t>A brief history of IUPUI’s land</a:t>
            </a:r>
          </a:p>
        </p:txBody>
      </p:sp>
      <p:sp>
        <p:nvSpPr>
          <p:cNvPr id="4" name="Content Placeholder 3">
            <a:extLst>
              <a:ext uri="{FF2B5EF4-FFF2-40B4-BE49-F238E27FC236}">
                <a16:creationId xmlns:a16="http://schemas.microsoft.com/office/drawing/2014/main" id="{6FAB18BC-F9BA-4F69-8E0A-490158B82838}"/>
              </a:ext>
            </a:extLst>
          </p:cNvPr>
          <p:cNvSpPr>
            <a:spLocks noGrp="1"/>
          </p:cNvSpPr>
          <p:nvPr>
            <p:ph idx="1"/>
          </p:nvPr>
        </p:nvSpPr>
        <p:spPr>
          <a:xfrm>
            <a:off x="518824" y="1145218"/>
            <a:ext cx="8015594" cy="3294819"/>
          </a:xfrm>
        </p:spPr>
        <p:txBody>
          <a:bodyPr>
            <a:normAutofit lnSpcReduction="10000"/>
          </a:bodyPr>
          <a:lstStyle/>
          <a:p>
            <a:pPr>
              <a:buFont typeface="Arial" panose="020B0604020202020204" pitchFamily="34" charset="0"/>
              <a:buChar char="•"/>
            </a:pPr>
            <a:r>
              <a:rPr lang="en-US" dirty="0"/>
              <a:t>IUPUI is on the Westside of downtown Indianapolis, a Black area of the city since formerly enslaved African Americans came here after the Civil War, a community centered around Indiana Avenue. </a:t>
            </a:r>
          </a:p>
          <a:p>
            <a:pPr>
              <a:buFont typeface="Arial" panose="020B0604020202020204" pitchFamily="34" charset="0"/>
              <a:buChar char="•"/>
            </a:pPr>
            <a:r>
              <a:rPr lang="en-US" dirty="0"/>
              <a:t>At the time of IUPUI’s expansion the neighborhood was estimated to be 95% Black, and two thirds of residents were homeowners. </a:t>
            </a:r>
          </a:p>
          <a:p>
            <a:pPr>
              <a:buFont typeface="Arial" panose="020B0604020202020204" pitchFamily="34" charset="0"/>
              <a:buChar char="•"/>
            </a:pPr>
            <a:r>
              <a:rPr lang="en-US" dirty="0"/>
              <a:t>Redlining and close proximity to the White River (an open sewer) meant it very under-developed compared to other areas of Indy in the 1950s, and easily targeted for “slum clearing” projects </a:t>
            </a:r>
          </a:p>
          <a:p>
            <a:pPr>
              <a:buFont typeface="Arial" panose="020B0604020202020204" pitchFamily="34" charset="0"/>
              <a:buChar char="•"/>
            </a:pPr>
            <a:r>
              <a:rPr lang="en-US" dirty="0"/>
              <a:t>IUPUI gutted the neighborhood from 1960s-1980s to build a downtown campus</a:t>
            </a:r>
          </a:p>
        </p:txBody>
      </p:sp>
    </p:spTree>
    <p:extLst>
      <p:ext uri="{BB962C8B-B14F-4D97-AF65-F5344CB8AC3E}">
        <p14:creationId xmlns:p14="http://schemas.microsoft.com/office/powerpoint/2010/main" val="9481244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38349D-159E-4B2C-9130-33C563BA5AE2}"/>
              </a:ext>
            </a:extLst>
          </p:cNvPr>
          <p:cNvSpPr>
            <a:spLocks noGrp="1"/>
          </p:cNvSpPr>
          <p:nvPr>
            <p:ph type="title"/>
          </p:nvPr>
        </p:nvSpPr>
        <p:spPr>
          <a:xfrm>
            <a:off x="530124" y="464386"/>
            <a:ext cx="7505166" cy="779318"/>
          </a:xfrm>
        </p:spPr>
        <p:txBody>
          <a:bodyPr/>
          <a:lstStyle/>
          <a:p>
            <a:r>
              <a:rPr lang="en-US" dirty="0"/>
              <a:t>You can’t hide blood on white gloves</a:t>
            </a:r>
          </a:p>
        </p:txBody>
      </p:sp>
      <p:pic>
        <p:nvPicPr>
          <p:cNvPr id="4" name="Picture 3">
            <a:extLst>
              <a:ext uri="{FF2B5EF4-FFF2-40B4-BE49-F238E27FC236}">
                <a16:creationId xmlns:a16="http://schemas.microsoft.com/office/drawing/2014/main" id="{CF5A40E2-6899-41A1-80B8-553F17CA01C1}"/>
              </a:ext>
            </a:extLst>
          </p:cNvPr>
          <p:cNvPicPr>
            <a:picLocks noChangeAspect="1"/>
          </p:cNvPicPr>
          <p:nvPr/>
        </p:nvPicPr>
        <p:blipFill>
          <a:blip r:embed="rId3"/>
          <a:stretch>
            <a:fillRect/>
          </a:stretch>
        </p:blipFill>
        <p:spPr>
          <a:xfrm>
            <a:off x="731520" y="1596390"/>
            <a:ext cx="7680960" cy="2499360"/>
          </a:xfrm>
          <a:prstGeom prst="rect">
            <a:avLst/>
          </a:prstGeom>
        </p:spPr>
      </p:pic>
    </p:spTree>
    <p:extLst>
      <p:ext uri="{BB962C8B-B14F-4D97-AF65-F5344CB8AC3E}">
        <p14:creationId xmlns:p14="http://schemas.microsoft.com/office/powerpoint/2010/main" val="20383652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B066380-E929-43DF-8397-4A8C826ED5E2}"/>
              </a:ext>
            </a:extLst>
          </p:cNvPr>
          <p:cNvPicPr>
            <a:picLocks noChangeAspect="1"/>
          </p:cNvPicPr>
          <p:nvPr/>
        </p:nvPicPr>
        <p:blipFill>
          <a:blip r:embed="rId2"/>
          <a:stretch>
            <a:fillRect/>
          </a:stretch>
        </p:blipFill>
        <p:spPr>
          <a:xfrm>
            <a:off x="731521" y="880110"/>
            <a:ext cx="7680960" cy="1182624"/>
          </a:xfrm>
          <a:prstGeom prst="rect">
            <a:avLst/>
          </a:prstGeom>
        </p:spPr>
      </p:pic>
      <p:pic>
        <p:nvPicPr>
          <p:cNvPr id="5" name="Picture 4">
            <a:extLst>
              <a:ext uri="{FF2B5EF4-FFF2-40B4-BE49-F238E27FC236}">
                <a16:creationId xmlns:a16="http://schemas.microsoft.com/office/drawing/2014/main" id="{ED35F7E4-0668-4844-966D-17130B3CD8FB}"/>
              </a:ext>
            </a:extLst>
          </p:cNvPr>
          <p:cNvPicPr>
            <a:picLocks noChangeAspect="1"/>
          </p:cNvPicPr>
          <p:nvPr/>
        </p:nvPicPr>
        <p:blipFill rotWithShape="1">
          <a:blip r:embed="rId3"/>
          <a:srcRect b="61785"/>
          <a:stretch/>
        </p:blipFill>
        <p:spPr>
          <a:xfrm>
            <a:off x="731519" y="1860042"/>
            <a:ext cx="7680959" cy="2106753"/>
          </a:xfrm>
          <a:prstGeom prst="rect">
            <a:avLst/>
          </a:prstGeom>
        </p:spPr>
      </p:pic>
    </p:spTree>
    <p:extLst>
      <p:ext uri="{BB962C8B-B14F-4D97-AF65-F5344CB8AC3E}">
        <p14:creationId xmlns:p14="http://schemas.microsoft.com/office/powerpoint/2010/main" val="37600329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B066380-E929-43DF-8397-4A8C826ED5E2}"/>
              </a:ext>
            </a:extLst>
          </p:cNvPr>
          <p:cNvPicPr>
            <a:picLocks noChangeAspect="1"/>
          </p:cNvPicPr>
          <p:nvPr/>
        </p:nvPicPr>
        <p:blipFill>
          <a:blip r:embed="rId3"/>
          <a:stretch>
            <a:fillRect/>
          </a:stretch>
        </p:blipFill>
        <p:spPr>
          <a:xfrm>
            <a:off x="731521" y="880110"/>
            <a:ext cx="7680960" cy="1182624"/>
          </a:xfrm>
          <a:prstGeom prst="rect">
            <a:avLst/>
          </a:prstGeom>
        </p:spPr>
      </p:pic>
      <p:pic>
        <p:nvPicPr>
          <p:cNvPr id="5" name="Picture 4">
            <a:extLst>
              <a:ext uri="{FF2B5EF4-FFF2-40B4-BE49-F238E27FC236}">
                <a16:creationId xmlns:a16="http://schemas.microsoft.com/office/drawing/2014/main" id="{ED35F7E4-0668-4844-966D-17130B3CD8FB}"/>
              </a:ext>
            </a:extLst>
          </p:cNvPr>
          <p:cNvPicPr>
            <a:picLocks noChangeAspect="1"/>
          </p:cNvPicPr>
          <p:nvPr/>
        </p:nvPicPr>
        <p:blipFill rotWithShape="1">
          <a:blip r:embed="rId4"/>
          <a:srcRect b="61785"/>
          <a:stretch/>
        </p:blipFill>
        <p:spPr>
          <a:xfrm>
            <a:off x="731519" y="1860042"/>
            <a:ext cx="7680959" cy="2106753"/>
          </a:xfrm>
          <a:prstGeom prst="rect">
            <a:avLst/>
          </a:prstGeom>
        </p:spPr>
      </p:pic>
      <mc:AlternateContent xmlns:mc="http://schemas.openxmlformats.org/markup-compatibility/2006" xmlns:p14="http://schemas.microsoft.com/office/powerpoint/2010/main">
        <mc:Choice Requires="p14">
          <p:contentPart p14:bwMode="auto" r:id="rId5">
            <p14:nvContentPartPr>
              <p14:cNvPr id="15" name="Ink 14">
                <a:extLst>
                  <a:ext uri="{FF2B5EF4-FFF2-40B4-BE49-F238E27FC236}">
                    <a16:creationId xmlns:a16="http://schemas.microsoft.com/office/drawing/2014/main" id="{49BAA520-95EF-4223-B14F-21375622921C}"/>
                  </a:ext>
                </a:extLst>
              </p14:cNvPr>
              <p14:cNvContentPartPr/>
              <p14:nvPr/>
            </p14:nvContentPartPr>
            <p14:xfrm>
              <a:off x="4909285" y="2697983"/>
              <a:ext cx="2721600" cy="82800"/>
            </p14:xfrm>
          </p:contentPart>
        </mc:Choice>
        <mc:Fallback xmlns="">
          <p:pic>
            <p:nvPicPr>
              <p:cNvPr id="15" name="Ink 14">
                <a:extLst>
                  <a:ext uri="{FF2B5EF4-FFF2-40B4-BE49-F238E27FC236}">
                    <a16:creationId xmlns:a16="http://schemas.microsoft.com/office/drawing/2014/main" id="{49BAA520-95EF-4223-B14F-21375622921C}"/>
                  </a:ext>
                </a:extLst>
              </p:cNvPr>
              <p:cNvPicPr/>
              <p:nvPr/>
            </p:nvPicPr>
            <p:blipFill>
              <a:blip r:embed="rId6"/>
              <a:stretch>
                <a:fillRect/>
              </a:stretch>
            </p:blipFill>
            <p:spPr>
              <a:xfrm>
                <a:off x="4837285" y="2554343"/>
                <a:ext cx="2865240" cy="37044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6" name="Ink 15">
                <a:extLst>
                  <a:ext uri="{FF2B5EF4-FFF2-40B4-BE49-F238E27FC236}">
                    <a16:creationId xmlns:a16="http://schemas.microsoft.com/office/drawing/2014/main" id="{46AFC89A-091B-46F1-83EC-807F26C405D6}"/>
                  </a:ext>
                </a:extLst>
              </p14:cNvPr>
              <p14:cNvContentPartPr/>
              <p14:nvPr/>
            </p14:nvContentPartPr>
            <p14:xfrm>
              <a:off x="1819765" y="2794823"/>
              <a:ext cx="3470040" cy="99720"/>
            </p14:xfrm>
          </p:contentPart>
        </mc:Choice>
        <mc:Fallback xmlns="">
          <p:pic>
            <p:nvPicPr>
              <p:cNvPr id="16" name="Ink 15">
                <a:extLst>
                  <a:ext uri="{FF2B5EF4-FFF2-40B4-BE49-F238E27FC236}">
                    <a16:creationId xmlns:a16="http://schemas.microsoft.com/office/drawing/2014/main" id="{46AFC89A-091B-46F1-83EC-807F26C405D6}"/>
                  </a:ext>
                </a:extLst>
              </p:cNvPr>
              <p:cNvPicPr/>
              <p:nvPr/>
            </p:nvPicPr>
            <p:blipFill>
              <a:blip r:embed="rId8"/>
              <a:stretch>
                <a:fillRect/>
              </a:stretch>
            </p:blipFill>
            <p:spPr>
              <a:xfrm>
                <a:off x="1747765" y="2651183"/>
                <a:ext cx="3613680" cy="38736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7" name="Ink 16">
                <a:extLst>
                  <a:ext uri="{FF2B5EF4-FFF2-40B4-BE49-F238E27FC236}">
                    <a16:creationId xmlns:a16="http://schemas.microsoft.com/office/drawing/2014/main" id="{8927711A-1EEE-43B3-84E8-7EF314DA96B1}"/>
                  </a:ext>
                </a:extLst>
              </p14:cNvPr>
              <p14:cNvContentPartPr/>
              <p14:nvPr/>
            </p14:nvContentPartPr>
            <p14:xfrm>
              <a:off x="5433085" y="2813903"/>
              <a:ext cx="2148840" cy="108000"/>
            </p14:xfrm>
          </p:contentPart>
        </mc:Choice>
        <mc:Fallback xmlns="">
          <p:pic>
            <p:nvPicPr>
              <p:cNvPr id="17" name="Ink 16">
                <a:extLst>
                  <a:ext uri="{FF2B5EF4-FFF2-40B4-BE49-F238E27FC236}">
                    <a16:creationId xmlns:a16="http://schemas.microsoft.com/office/drawing/2014/main" id="{8927711A-1EEE-43B3-84E8-7EF314DA96B1}"/>
                  </a:ext>
                </a:extLst>
              </p:cNvPr>
              <p:cNvPicPr/>
              <p:nvPr/>
            </p:nvPicPr>
            <p:blipFill>
              <a:blip r:embed="rId10"/>
              <a:stretch>
                <a:fillRect/>
              </a:stretch>
            </p:blipFill>
            <p:spPr>
              <a:xfrm>
                <a:off x="5361085" y="2669903"/>
                <a:ext cx="2292480" cy="39564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8" name="Ink 17">
                <a:extLst>
                  <a:ext uri="{FF2B5EF4-FFF2-40B4-BE49-F238E27FC236}">
                    <a16:creationId xmlns:a16="http://schemas.microsoft.com/office/drawing/2014/main" id="{EF67FB00-352E-4FB8-B406-A463630D04D5}"/>
                  </a:ext>
                </a:extLst>
              </p14:cNvPr>
              <p14:cNvContentPartPr/>
              <p14:nvPr/>
            </p14:nvContentPartPr>
            <p14:xfrm>
              <a:off x="1793125" y="2857463"/>
              <a:ext cx="5804640" cy="182160"/>
            </p14:xfrm>
          </p:contentPart>
        </mc:Choice>
        <mc:Fallback xmlns="">
          <p:pic>
            <p:nvPicPr>
              <p:cNvPr id="18" name="Ink 17">
                <a:extLst>
                  <a:ext uri="{FF2B5EF4-FFF2-40B4-BE49-F238E27FC236}">
                    <a16:creationId xmlns:a16="http://schemas.microsoft.com/office/drawing/2014/main" id="{EF67FB00-352E-4FB8-B406-A463630D04D5}"/>
                  </a:ext>
                </a:extLst>
              </p:cNvPr>
              <p:cNvPicPr/>
              <p:nvPr/>
            </p:nvPicPr>
            <p:blipFill>
              <a:blip r:embed="rId12"/>
              <a:stretch>
                <a:fillRect/>
              </a:stretch>
            </p:blipFill>
            <p:spPr>
              <a:xfrm>
                <a:off x="1721485" y="2713463"/>
                <a:ext cx="5948280" cy="4698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9" name="Ink 18">
                <a:extLst>
                  <a:ext uri="{FF2B5EF4-FFF2-40B4-BE49-F238E27FC236}">
                    <a16:creationId xmlns:a16="http://schemas.microsoft.com/office/drawing/2014/main" id="{D5A3ADB5-486C-4257-9B51-B503726BC71F}"/>
                  </a:ext>
                </a:extLst>
              </p14:cNvPr>
              <p14:cNvContentPartPr/>
              <p14:nvPr/>
            </p14:nvContentPartPr>
            <p14:xfrm>
              <a:off x="1837765" y="3088223"/>
              <a:ext cx="2031840" cy="151200"/>
            </p14:xfrm>
          </p:contentPart>
        </mc:Choice>
        <mc:Fallback xmlns="">
          <p:pic>
            <p:nvPicPr>
              <p:cNvPr id="19" name="Ink 18">
                <a:extLst>
                  <a:ext uri="{FF2B5EF4-FFF2-40B4-BE49-F238E27FC236}">
                    <a16:creationId xmlns:a16="http://schemas.microsoft.com/office/drawing/2014/main" id="{D5A3ADB5-486C-4257-9B51-B503726BC71F}"/>
                  </a:ext>
                </a:extLst>
              </p:cNvPr>
              <p:cNvPicPr/>
              <p:nvPr/>
            </p:nvPicPr>
            <p:blipFill>
              <a:blip r:embed="rId14"/>
              <a:stretch>
                <a:fillRect/>
              </a:stretch>
            </p:blipFill>
            <p:spPr>
              <a:xfrm>
                <a:off x="1765765" y="2944583"/>
                <a:ext cx="2175480" cy="43884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20" name="Ink 19">
                <a:extLst>
                  <a:ext uri="{FF2B5EF4-FFF2-40B4-BE49-F238E27FC236}">
                    <a16:creationId xmlns:a16="http://schemas.microsoft.com/office/drawing/2014/main" id="{8AAFA4A1-CA6B-4549-B4B6-84D2B1B7EDF5}"/>
                  </a:ext>
                </a:extLst>
              </p14:cNvPr>
              <p14:cNvContentPartPr/>
              <p14:nvPr/>
            </p14:nvContentPartPr>
            <p14:xfrm>
              <a:off x="3240325" y="3026663"/>
              <a:ext cx="190440" cy="50040"/>
            </p14:xfrm>
          </p:contentPart>
        </mc:Choice>
        <mc:Fallback xmlns="">
          <p:pic>
            <p:nvPicPr>
              <p:cNvPr id="20" name="Ink 19">
                <a:extLst>
                  <a:ext uri="{FF2B5EF4-FFF2-40B4-BE49-F238E27FC236}">
                    <a16:creationId xmlns:a16="http://schemas.microsoft.com/office/drawing/2014/main" id="{8AAFA4A1-CA6B-4549-B4B6-84D2B1B7EDF5}"/>
                  </a:ext>
                </a:extLst>
              </p:cNvPr>
              <p:cNvPicPr/>
              <p:nvPr/>
            </p:nvPicPr>
            <p:blipFill>
              <a:blip r:embed="rId16"/>
              <a:stretch>
                <a:fillRect/>
              </a:stretch>
            </p:blipFill>
            <p:spPr>
              <a:xfrm>
                <a:off x="3168325" y="2883023"/>
                <a:ext cx="334080" cy="33768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21" name="Ink 20">
                <a:extLst>
                  <a:ext uri="{FF2B5EF4-FFF2-40B4-BE49-F238E27FC236}">
                    <a16:creationId xmlns:a16="http://schemas.microsoft.com/office/drawing/2014/main" id="{39406509-AB9A-494B-976F-9FE03A786A48}"/>
                  </a:ext>
                </a:extLst>
              </p14:cNvPr>
              <p14:cNvContentPartPr/>
              <p14:nvPr/>
            </p14:nvContentPartPr>
            <p14:xfrm>
              <a:off x="4110085" y="2982383"/>
              <a:ext cx="551520" cy="90720"/>
            </p14:xfrm>
          </p:contentPart>
        </mc:Choice>
        <mc:Fallback xmlns="">
          <p:pic>
            <p:nvPicPr>
              <p:cNvPr id="21" name="Ink 20">
                <a:extLst>
                  <a:ext uri="{FF2B5EF4-FFF2-40B4-BE49-F238E27FC236}">
                    <a16:creationId xmlns:a16="http://schemas.microsoft.com/office/drawing/2014/main" id="{39406509-AB9A-494B-976F-9FE03A786A48}"/>
                  </a:ext>
                </a:extLst>
              </p:cNvPr>
              <p:cNvPicPr/>
              <p:nvPr/>
            </p:nvPicPr>
            <p:blipFill>
              <a:blip r:embed="rId18"/>
              <a:stretch>
                <a:fillRect/>
              </a:stretch>
            </p:blipFill>
            <p:spPr>
              <a:xfrm>
                <a:off x="4038445" y="2838383"/>
                <a:ext cx="695160" cy="378360"/>
              </a:xfrm>
              <a:prstGeom prst="rect">
                <a:avLst/>
              </a:prstGeom>
            </p:spPr>
          </p:pic>
        </mc:Fallback>
      </mc:AlternateContent>
    </p:spTree>
    <p:extLst>
      <p:ext uri="{BB962C8B-B14F-4D97-AF65-F5344CB8AC3E}">
        <p14:creationId xmlns:p14="http://schemas.microsoft.com/office/powerpoint/2010/main" val="475147013"/>
      </p:ext>
    </p:extLst>
  </p:cSld>
  <p:clrMapOvr>
    <a:masterClrMapping/>
  </p:clrMapOvr>
</p:sld>
</file>

<file path=ppt/theme/theme1.xml><?xml version="1.0" encoding="utf-8"?>
<a:theme xmlns:a="http://schemas.openxmlformats.org/drawingml/2006/main" name="Mai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9" id="{A077EA93-62D5-E146-BA93-01D0C3454591}" vid="{16BA519C-B7A2-D14F-B77E-0D59B4CF592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Version xmlns="http://schemas.microsoft.com/sharepoint/v3/fields" xsi:nil="true"/>
    <_Status xmlns="http://schemas.microsoft.com/sharepoint/v3/fields">Not Started</_Statu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DE64AEEDD9B7A4D93545ACBE97D4615" ma:contentTypeVersion="2" ma:contentTypeDescription="Create a new document." ma:contentTypeScope="" ma:versionID="f49002b78e3a4a71b814eef46a983816">
  <xsd:schema xmlns:xsd="http://www.w3.org/2001/XMLSchema" xmlns:xs="http://www.w3.org/2001/XMLSchema" xmlns:p="http://schemas.microsoft.com/office/2006/metadata/properties" xmlns:ns2="http://schemas.microsoft.com/sharepoint/v3/fields" targetNamespace="http://schemas.microsoft.com/office/2006/metadata/properties" ma:root="true" ma:fieldsID="38f6db2dd0d9a0cf6a8dc37be32b365b" ns2:_="">
    <xsd:import namespace="http://schemas.microsoft.com/sharepoint/v3/fields"/>
    <xsd:element name="properties">
      <xsd:complexType>
        <xsd:sequence>
          <xsd:element name="documentManagement">
            <xsd:complexType>
              <xsd:all>
                <xsd:element ref="ns2:_Status" minOccurs="0"/>
                <xsd:element ref="ns2:_Vers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8" nillable="true" ma:displayName="Status" ma:default="Not Started" ma:internalName="_Status">
      <xsd:simpleType>
        <xsd:union memberTypes="dms:Text">
          <xsd:simpleType>
            <xsd:restriction base="dms:Choice">
              <xsd:enumeration value="Not Started"/>
              <xsd:enumeration value="Draft"/>
              <xsd:enumeration value="Reviewed"/>
              <xsd:enumeration value="Scheduled"/>
              <xsd:enumeration value="Published"/>
              <xsd:enumeration value="Final"/>
              <xsd:enumeration value="Expired"/>
            </xsd:restriction>
          </xsd:simpleType>
        </xsd:union>
      </xsd:simpleType>
    </xsd:element>
    <xsd:element name="_Version" ma:index="9" nillable="true" ma:displayName="Version" ma:internalName="_Version">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B6F2769-7194-4217-93D3-3AF3A4742282}">
  <ds:schemaRefs>
    <ds:schemaRef ds:uri="http://schemas.microsoft.com/office/infopath/2007/PartnerControls"/>
    <ds:schemaRef ds:uri="http://purl.org/dc/elements/1.1/"/>
    <ds:schemaRef ds:uri="http://schemas.microsoft.com/office/2006/metadata/properties"/>
    <ds:schemaRef ds:uri="http://purl.org/dc/terms/"/>
    <ds:schemaRef ds:uri="http://schemas.microsoft.com/office/2006/documentManagement/types"/>
    <ds:schemaRef ds:uri="http://schemas.openxmlformats.org/package/2006/metadata/core-properties"/>
    <ds:schemaRef ds:uri="http://schemas.microsoft.com/sharepoint/v3/fields"/>
    <ds:schemaRef ds:uri="http://www.w3.org/XML/1998/namespace"/>
    <ds:schemaRef ds:uri="http://purl.org/dc/dcmitype/"/>
  </ds:schemaRefs>
</ds:datastoreItem>
</file>

<file path=customXml/itemProps2.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3.xml><?xml version="1.0" encoding="utf-8"?>
<ds:datastoreItem xmlns:ds="http://schemas.openxmlformats.org/officeDocument/2006/customXml" ds:itemID="{E4214858-785C-42F7-BE66-6D0E79395F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IUPUI-template</Template>
  <TotalTime>2725</TotalTime>
  <Words>949</Words>
  <Application>Microsoft Office PowerPoint</Application>
  <PresentationFormat>On-screen Show (16:9)</PresentationFormat>
  <Paragraphs>79</Paragraphs>
  <Slides>17</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Wingdings</vt:lpstr>
      <vt:lpstr>Main</vt:lpstr>
      <vt:lpstr>Urban Displacement and the Making of a University</vt:lpstr>
      <vt:lpstr>How can today’s nonprofits address their past?  </vt:lpstr>
      <vt:lpstr>Current transparency work in nonprofits</vt:lpstr>
      <vt:lpstr>Transparency theories in the memory field</vt:lpstr>
      <vt:lpstr>What is “radical” transparency?</vt:lpstr>
      <vt:lpstr>A brief history of IUPUI’s land</vt:lpstr>
      <vt:lpstr>You can’t hide blood on white gloves</vt:lpstr>
      <vt:lpstr>PowerPoint Presentation</vt:lpstr>
      <vt:lpstr>PowerPoint Presentation</vt:lpstr>
      <vt:lpstr>PowerPoint Presentation</vt:lpstr>
      <vt:lpstr>PowerPoint Presentation</vt:lpstr>
      <vt:lpstr>1990 Oral History Interview with Chancellor Hine</vt:lpstr>
      <vt:lpstr>1990 Oral History Interview with Chancellor Hine</vt:lpstr>
      <vt:lpstr>PowerPoint Presentation</vt:lpstr>
      <vt:lpstr>PowerPoint Presentation</vt:lpstr>
      <vt:lpstr>Historical transparency for nonprofits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Nonprofits Historical Harm Radical Transparency</dc:title>
  <dc:creator>Rayman, Denise</dc:creator>
  <cp:lastModifiedBy>Rayman, Denise</cp:lastModifiedBy>
  <cp:revision>69</cp:revision>
  <cp:lastPrinted>2014-06-24T16:10:50Z</cp:lastPrinted>
  <dcterms:created xsi:type="dcterms:W3CDTF">2020-05-08T17:55:50Z</dcterms:created>
  <dcterms:modified xsi:type="dcterms:W3CDTF">2020-11-13T19:13:45Z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0x0101000DE64AEEDD9B7A4D93545ACBE97D4615</vt:lpwstr>
  </property>
</Properties>
</file>