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702" r:id="rId3"/>
    <p:sldMasterId id="2147483732" r:id="rId4"/>
  </p:sldMasterIdLst>
  <p:notesMasterIdLst>
    <p:notesMasterId r:id="rId56"/>
  </p:notesMasterIdLst>
  <p:sldIdLst>
    <p:sldId id="295" r:id="rId5"/>
    <p:sldId id="258" r:id="rId6"/>
    <p:sldId id="259" r:id="rId7"/>
    <p:sldId id="296" r:id="rId8"/>
    <p:sldId id="260" r:id="rId9"/>
    <p:sldId id="308" r:id="rId10"/>
    <p:sldId id="309" r:id="rId11"/>
    <p:sldId id="305" r:id="rId12"/>
    <p:sldId id="330" r:id="rId13"/>
    <p:sldId id="269" r:id="rId14"/>
    <p:sldId id="261" r:id="rId15"/>
    <p:sldId id="264" r:id="rId16"/>
    <p:sldId id="306" r:id="rId17"/>
    <p:sldId id="322" r:id="rId18"/>
    <p:sldId id="262" r:id="rId19"/>
    <p:sldId id="265" r:id="rId20"/>
    <p:sldId id="311" r:id="rId21"/>
    <p:sldId id="347" r:id="rId22"/>
    <p:sldId id="341" r:id="rId23"/>
    <p:sldId id="342" r:id="rId24"/>
    <p:sldId id="343" r:id="rId25"/>
    <p:sldId id="316" r:id="rId26"/>
    <p:sldId id="317" r:id="rId27"/>
    <p:sldId id="318" r:id="rId28"/>
    <p:sldId id="344" r:id="rId29"/>
    <p:sldId id="348" r:id="rId30"/>
    <p:sldId id="349" r:id="rId31"/>
    <p:sldId id="350" r:id="rId32"/>
    <p:sldId id="354" r:id="rId33"/>
    <p:sldId id="351" r:id="rId34"/>
    <p:sldId id="352" r:id="rId35"/>
    <p:sldId id="353" r:id="rId36"/>
    <p:sldId id="315" r:id="rId37"/>
    <p:sldId id="332" r:id="rId38"/>
    <p:sldId id="333" r:id="rId39"/>
    <p:sldId id="331" r:id="rId40"/>
    <p:sldId id="334" r:id="rId41"/>
    <p:sldId id="337" r:id="rId42"/>
    <p:sldId id="339" r:id="rId43"/>
    <p:sldId id="338" r:id="rId44"/>
    <p:sldId id="336" r:id="rId45"/>
    <p:sldId id="340" r:id="rId46"/>
    <p:sldId id="319" r:id="rId47"/>
    <p:sldId id="320" r:id="rId48"/>
    <p:sldId id="321" r:id="rId49"/>
    <p:sldId id="272" r:id="rId50"/>
    <p:sldId id="345" r:id="rId51"/>
    <p:sldId id="346" r:id="rId52"/>
    <p:sldId id="328" r:id="rId53"/>
    <p:sldId id="329" r:id="rId54"/>
    <p:sldId id="323"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C8C0D3"/>
    <a:srgbClr val="156399"/>
    <a:srgbClr val="FBB335"/>
    <a:srgbClr val="FEE9C3"/>
    <a:srgbClr val="FCC565"/>
    <a:srgbClr val="590D0F"/>
    <a:srgbClr val="0F39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403112-4EC8-0C5C-1CF1-204C5B240E10}" v="283" dt="2025-03-18T17:12:54.853"/>
    <p1510:client id="{BD8BA9E8-9F34-4144-BC6C-FA09BD492E8D}" v="590" dt="2025-03-18T23:00:44.6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94660"/>
  </p:normalViewPr>
  <p:slideViewPr>
    <p:cSldViewPr snapToGrid="0">
      <p:cViewPr varScale="1">
        <p:scale>
          <a:sx n="90" d="100"/>
          <a:sy n="90" d="100"/>
        </p:scale>
        <p:origin x="389"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aught, Emily Elizabeth" userId="75ff66f7-b052-45b8-8585-2fd360fb7860" providerId="ADAL" clId="{BD8BA9E8-9F34-4144-BC6C-FA09BD492E8D}"/>
    <pc:docChg chg="undo custSel addSld delSld modSld sldOrd">
      <pc:chgData name="Braught, Emily Elizabeth" userId="75ff66f7-b052-45b8-8585-2fd360fb7860" providerId="ADAL" clId="{BD8BA9E8-9F34-4144-BC6C-FA09BD492E8D}" dt="2025-03-19T00:10:04.709" v="4787" actId="20577"/>
      <pc:docMkLst>
        <pc:docMk/>
      </pc:docMkLst>
      <pc:sldChg chg="modSp mod">
        <pc:chgData name="Braught, Emily Elizabeth" userId="75ff66f7-b052-45b8-8585-2fd360fb7860" providerId="ADAL" clId="{BD8BA9E8-9F34-4144-BC6C-FA09BD492E8D}" dt="2025-03-12T02:06:55.451" v="1795" actId="2711"/>
        <pc:sldMkLst>
          <pc:docMk/>
          <pc:sldMk cId="739553079" sldId="272"/>
        </pc:sldMkLst>
        <pc:spChg chg="mod">
          <ac:chgData name="Braught, Emily Elizabeth" userId="75ff66f7-b052-45b8-8585-2fd360fb7860" providerId="ADAL" clId="{BD8BA9E8-9F34-4144-BC6C-FA09BD492E8D}" dt="2025-03-12T02:06:55.451" v="1795" actId="2711"/>
          <ac:spMkLst>
            <pc:docMk/>
            <pc:sldMk cId="739553079" sldId="272"/>
            <ac:spMk id="6" creationId="{11A4270B-91E0-E27D-8D1A-30FF3372A29D}"/>
          </ac:spMkLst>
        </pc:spChg>
      </pc:sldChg>
      <pc:sldChg chg="del">
        <pc:chgData name="Braught, Emily Elizabeth" userId="75ff66f7-b052-45b8-8585-2fd360fb7860" providerId="ADAL" clId="{BD8BA9E8-9F34-4144-BC6C-FA09BD492E8D}" dt="2025-03-12T01:44:17.397" v="131" actId="47"/>
        <pc:sldMkLst>
          <pc:docMk/>
          <pc:sldMk cId="1072447675" sldId="273"/>
        </pc:sldMkLst>
      </pc:sldChg>
      <pc:sldChg chg="del">
        <pc:chgData name="Braught, Emily Elizabeth" userId="75ff66f7-b052-45b8-8585-2fd360fb7860" providerId="ADAL" clId="{BD8BA9E8-9F34-4144-BC6C-FA09BD492E8D}" dt="2025-03-12T01:44:19.272" v="132" actId="47"/>
        <pc:sldMkLst>
          <pc:docMk/>
          <pc:sldMk cId="4265494160" sldId="274"/>
        </pc:sldMkLst>
      </pc:sldChg>
      <pc:sldChg chg="modSp mod">
        <pc:chgData name="Braught, Emily Elizabeth" userId="75ff66f7-b052-45b8-8585-2fd360fb7860" providerId="ADAL" clId="{BD8BA9E8-9F34-4144-BC6C-FA09BD492E8D}" dt="2025-03-18T20:04:34.513" v="3171" actId="207"/>
        <pc:sldMkLst>
          <pc:docMk/>
          <pc:sldMk cId="1727648064" sldId="296"/>
        </pc:sldMkLst>
        <pc:graphicFrameChg chg="mod">
          <ac:chgData name="Braught, Emily Elizabeth" userId="75ff66f7-b052-45b8-8585-2fd360fb7860" providerId="ADAL" clId="{BD8BA9E8-9F34-4144-BC6C-FA09BD492E8D}" dt="2025-03-18T20:04:34.513" v="3171" actId="207"/>
          <ac:graphicFrameMkLst>
            <pc:docMk/>
            <pc:sldMk cId="1727648064" sldId="296"/>
            <ac:graphicFrameMk id="4" creationId="{21852F77-A1AB-B8DB-C8DE-01DE1FC33D5A}"/>
          </ac:graphicFrameMkLst>
        </pc:graphicFrameChg>
      </pc:sldChg>
      <pc:sldChg chg="modSp mod">
        <pc:chgData name="Braught, Emily Elizabeth" userId="75ff66f7-b052-45b8-8585-2fd360fb7860" providerId="ADAL" clId="{BD8BA9E8-9F34-4144-BC6C-FA09BD492E8D}" dt="2025-03-12T02:10:35.524" v="2332" actId="27636"/>
        <pc:sldMkLst>
          <pc:docMk/>
          <pc:sldMk cId="4208272534" sldId="305"/>
        </pc:sldMkLst>
        <pc:spChg chg="mod">
          <ac:chgData name="Braught, Emily Elizabeth" userId="75ff66f7-b052-45b8-8585-2fd360fb7860" providerId="ADAL" clId="{BD8BA9E8-9F34-4144-BC6C-FA09BD492E8D}" dt="2025-03-12T02:10:35.524" v="2332" actId="27636"/>
          <ac:spMkLst>
            <pc:docMk/>
            <pc:sldMk cId="4208272534" sldId="305"/>
            <ac:spMk id="3" creationId="{4EF04535-B630-CD38-119C-FA248E4BD2F9}"/>
          </ac:spMkLst>
        </pc:spChg>
      </pc:sldChg>
      <pc:sldChg chg="modSp mod">
        <pc:chgData name="Braught, Emily Elizabeth" userId="75ff66f7-b052-45b8-8585-2fd360fb7860" providerId="ADAL" clId="{BD8BA9E8-9F34-4144-BC6C-FA09BD492E8D}" dt="2025-03-12T02:12:24.291" v="2570" actId="27636"/>
        <pc:sldMkLst>
          <pc:docMk/>
          <pc:sldMk cId="420345295" sldId="306"/>
        </pc:sldMkLst>
        <pc:spChg chg="mod">
          <ac:chgData name="Braught, Emily Elizabeth" userId="75ff66f7-b052-45b8-8585-2fd360fb7860" providerId="ADAL" clId="{BD8BA9E8-9F34-4144-BC6C-FA09BD492E8D}" dt="2025-03-12T02:12:24.291" v="2570" actId="27636"/>
          <ac:spMkLst>
            <pc:docMk/>
            <pc:sldMk cId="420345295" sldId="306"/>
            <ac:spMk id="4" creationId="{35D42771-3BA8-D05B-723F-ADE1D4B1ADC7}"/>
          </ac:spMkLst>
        </pc:spChg>
      </pc:sldChg>
      <pc:sldChg chg="del">
        <pc:chgData name="Braught, Emily Elizabeth" userId="75ff66f7-b052-45b8-8585-2fd360fb7860" providerId="ADAL" clId="{BD8BA9E8-9F34-4144-BC6C-FA09BD492E8D}" dt="2025-03-12T02:12:28.702" v="2571" actId="47"/>
        <pc:sldMkLst>
          <pc:docMk/>
          <pc:sldMk cId="3639375194" sldId="310"/>
        </pc:sldMkLst>
      </pc:sldChg>
      <pc:sldChg chg="modSp mod">
        <pc:chgData name="Braught, Emily Elizabeth" userId="75ff66f7-b052-45b8-8585-2fd360fb7860" providerId="ADAL" clId="{BD8BA9E8-9F34-4144-BC6C-FA09BD492E8D}" dt="2025-03-18T22:49:17.071" v="4342" actId="113"/>
        <pc:sldMkLst>
          <pc:docMk/>
          <pc:sldMk cId="1121273501" sldId="311"/>
        </pc:sldMkLst>
        <pc:spChg chg="mod">
          <ac:chgData name="Braught, Emily Elizabeth" userId="75ff66f7-b052-45b8-8585-2fd360fb7860" providerId="ADAL" clId="{BD8BA9E8-9F34-4144-BC6C-FA09BD492E8D}" dt="2025-03-18T22:49:17.071" v="4342" actId="113"/>
          <ac:spMkLst>
            <pc:docMk/>
            <pc:sldMk cId="1121273501" sldId="311"/>
            <ac:spMk id="5" creationId="{02E65854-25FA-996D-54FB-CF5C6595D528}"/>
          </ac:spMkLst>
        </pc:spChg>
      </pc:sldChg>
      <pc:sldChg chg="modSp mod">
        <pc:chgData name="Braught, Emily Elizabeth" userId="75ff66f7-b052-45b8-8585-2fd360fb7860" providerId="ADAL" clId="{BD8BA9E8-9F34-4144-BC6C-FA09BD492E8D}" dt="2025-03-12T02:13:11.803" v="2712" actId="20577"/>
        <pc:sldMkLst>
          <pc:docMk/>
          <pc:sldMk cId="369254272" sldId="316"/>
        </pc:sldMkLst>
        <pc:spChg chg="mod">
          <ac:chgData name="Braught, Emily Elizabeth" userId="75ff66f7-b052-45b8-8585-2fd360fb7860" providerId="ADAL" clId="{BD8BA9E8-9F34-4144-BC6C-FA09BD492E8D}" dt="2025-03-12T02:13:11.803" v="2712" actId="20577"/>
          <ac:spMkLst>
            <pc:docMk/>
            <pc:sldMk cId="369254272" sldId="316"/>
            <ac:spMk id="5" creationId="{CCC0B45C-AC21-FA44-94BC-B136F87875C6}"/>
          </ac:spMkLst>
        </pc:spChg>
      </pc:sldChg>
      <pc:sldChg chg="modSp mod">
        <pc:chgData name="Braught, Emily Elizabeth" userId="75ff66f7-b052-45b8-8585-2fd360fb7860" providerId="ADAL" clId="{BD8BA9E8-9F34-4144-BC6C-FA09BD492E8D}" dt="2025-03-18T22:33:18.499" v="4155" actId="20577"/>
        <pc:sldMkLst>
          <pc:docMk/>
          <pc:sldMk cId="904433692" sldId="317"/>
        </pc:sldMkLst>
        <pc:spChg chg="mod">
          <ac:chgData name="Braught, Emily Elizabeth" userId="75ff66f7-b052-45b8-8585-2fd360fb7860" providerId="ADAL" clId="{BD8BA9E8-9F34-4144-BC6C-FA09BD492E8D}" dt="2025-03-18T22:33:18.499" v="4155" actId="20577"/>
          <ac:spMkLst>
            <pc:docMk/>
            <pc:sldMk cId="904433692" sldId="317"/>
            <ac:spMk id="5" creationId="{B07D2663-8786-9EF4-9F24-4ACD3422329D}"/>
          </ac:spMkLst>
        </pc:spChg>
      </pc:sldChg>
      <pc:sldChg chg="addSp modSp mod">
        <pc:chgData name="Braught, Emily Elizabeth" userId="75ff66f7-b052-45b8-8585-2fd360fb7860" providerId="ADAL" clId="{BD8BA9E8-9F34-4144-BC6C-FA09BD492E8D}" dt="2025-03-18T22:39:21.754" v="4309" actId="20577"/>
        <pc:sldMkLst>
          <pc:docMk/>
          <pc:sldMk cId="2699730171" sldId="318"/>
        </pc:sldMkLst>
        <pc:spChg chg="mod">
          <ac:chgData name="Braught, Emily Elizabeth" userId="75ff66f7-b052-45b8-8585-2fd360fb7860" providerId="ADAL" clId="{BD8BA9E8-9F34-4144-BC6C-FA09BD492E8D}" dt="2025-03-18T22:22:43.707" v="3649" actId="14100"/>
          <ac:spMkLst>
            <pc:docMk/>
            <pc:sldMk cId="2699730171" sldId="318"/>
            <ac:spMk id="5" creationId="{23B8826D-25A6-5CF1-F5DA-1DB3D49FC22D}"/>
          </ac:spMkLst>
        </pc:spChg>
        <pc:graphicFrameChg chg="add mod modGraphic">
          <ac:chgData name="Braught, Emily Elizabeth" userId="75ff66f7-b052-45b8-8585-2fd360fb7860" providerId="ADAL" clId="{BD8BA9E8-9F34-4144-BC6C-FA09BD492E8D}" dt="2025-03-18T22:39:21.754" v="4309" actId="20577"/>
          <ac:graphicFrameMkLst>
            <pc:docMk/>
            <pc:sldMk cId="2699730171" sldId="318"/>
            <ac:graphicFrameMk id="3" creationId="{CB048753-76EA-8886-5C30-FB824F8F6C37}"/>
          </ac:graphicFrameMkLst>
        </pc:graphicFrameChg>
      </pc:sldChg>
      <pc:sldChg chg="addSp delSp modSp mod">
        <pc:chgData name="Braught, Emily Elizabeth" userId="75ff66f7-b052-45b8-8585-2fd360fb7860" providerId="ADAL" clId="{BD8BA9E8-9F34-4144-BC6C-FA09BD492E8D}" dt="2025-03-12T01:44:05.407" v="130" actId="2085"/>
        <pc:sldMkLst>
          <pc:docMk/>
          <pc:sldMk cId="196178615" sldId="322"/>
        </pc:sldMkLst>
        <pc:spChg chg="add del mod">
          <ac:chgData name="Braught, Emily Elizabeth" userId="75ff66f7-b052-45b8-8585-2fd360fb7860" providerId="ADAL" clId="{BD8BA9E8-9F34-4144-BC6C-FA09BD492E8D}" dt="2025-03-12T01:37:54.830" v="11" actId="11529"/>
          <ac:spMkLst>
            <pc:docMk/>
            <pc:sldMk cId="196178615" sldId="322"/>
            <ac:spMk id="8" creationId="{8E6B98F0-4576-335E-D146-B05EEF24579F}"/>
          </ac:spMkLst>
        </pc:spChg>
        <pc:spChg chg="add del mod">
          <ac:chgData name="Braught, Emily Elizabeth" userId="75ff66f7-b052-45b8-8585-2fd360fb7860" providerId="ADAL" clId="{BD8BA9E8-9F34-4144-BC6C-FA09BD492E8D}" dt="2025-03-12T01:38:36.998" v="20" actId="478"/>
          <ac:spMkLst>
            <pc:docMk/>
            <pc:sldMk cId="196178615" sldId="322"/>
            <ac:spMk id="9" creationId="{2C9FE8B9-4BA7-30EF-0320-3F802EE04CF8}"/>
          </ac:spMkLst>
        </pc:spChg>
        <pc:spChg chg="add del mod">
          <ac:chgData name="Braught, Emily Elizabeth" userId="75ff66f7-b052-45b8-8585-2fd360fb7860" providerId="ADAL" clId="{BD8BA9E8-9F34-4144-BC6C-FA09BD492E8D}" dt="2025-03-12T01:40:52.029" v="40" actId="478"/>
          <ac:spMkLst>
            <pc:docMk/>
            <pc:sldMk cId="196178615" sldId="322"/>
            <ac:spMk id="10" creationId="{1A85B213-4359-4D24-54F2-47D5317A3E14}"/>
          </ac:spMkLst>
        </pc:spChg>
        <pc:spChg chg="add mod">
          <ac:chgData name="Braught, Emily Elizabeth" userId="75ff66f7-b052-45b8-8585-2fd360fb7860" providerId="ADAL" clId="{BD8BA9E8-9F34-4144-BC6C-FA09BD492E8D}" dt="2025-03-12T01:44:02.540" v="128" actId="2085"/>
          <ac:spMkLst>
            <pc:docMk/>
            <pc:sldMk cId="196178615" sldId="322"/>
            <ac:spMk id="11" creationId="{4410D838-ADCC-BCE4-1311-EDD8EF1F64AD}"/>
          </ac:spMkLst>
        </pc:spChg>
        <pc:spChg chg="add del mod">
          <ac:chgData name="Braught, Emily Elizabeth" userId="75ff66f7-b052-45b8-8585-2fd360fb7860" providerId="ADAL" clId="{BD8BA9E8-9F34-4144-BC6C-FA09BD492E8D}" dt="2025-03-12T01:42:58.127" v="98" actId="478"/>
          <ac:spMkLst>
            <pc:docMk/>
            <pc:sldMk cId="196178615" sldId="322"/>
            <ac:spMk id="12" creationId="{CD6A4B6D-85C8-FB59-D5C9-F36792E34CC0}"/>
          </ac:spMkLst>
        </pc:spChg>
        <pc:spChg chg="add mod">
          <ac:chgData name="Braught, Emily Elizabeth" userId="75ff66f7-b052-45b8-8585-2fd360fb7860" providerId="ADAL" clId="{BD8BA9E8-9F34-4144-BC6C-FA09BD492E8D}" dt="2025-03-12T01:44:05.407" v="130" actId="2085"/>
          <ac:spMkLst>
            <pc:docMk/>
            <pc:sldMk cId="196178615" sldId="322"/>
            <ac:spMk id="13" creationId="{3EDFCFB0-FE29-B9E4-E4F0-0F7C013438CA}"/>
          </ac:spMkLst>
        </pc:spChg>
        <pc:graphicFrameChg chg="mod">
          <ac:chgData name="Braught, Emily Elizabeth" userId="75ff66f7-b052-45b8-8585-2fd360fb7860" providerId="ADAL" clId="{BD8BA9E8-9F34-4144-BC6C-FA09BD492E8D}" dt="2025-03-12T01:39:24.356" v="29"/>
          <ac:graphicFrameMkLst>
            <pc:docMk/>
            <pc:sldMk cId="196178615" sldId="322"/>
            <ac:graphicFrameMk id="2" creationId="{FDB1DAA5-69EB-A111-A5CE-6D835822F92C}"/>
          </ac:graphicFrameMkLst>
        </pc:graphicFrameChg>
        <pc:cxnChg chg="add del mod">
          <ac:chgData name="Braught, Emily Elizabeth" userId="75ff66f7-b052-45b8-8585-2fd360fb7860" providerId="ADAL" clId="{BD8BA9E8-9F34-4144-BC6C-FA09BD492E8D}" dt="2025-03-12T01:37:14.782" v="7" actId="478"/>
          <ac:cxnSpMkLst>
            <pc:docMk/>
            <pc:sldMk cId="196178615" sldId="322"/>
            <ac:cxnSpMk id="4" creationId="{7543AF27-B951-C5EF-7E34-843EF4248133}"/>
          </ac:cxnSpMkLst>
        </pc:cxnChg>
      </pc:sldChg>
      <pc:sldChg chg="add">
        <pc:chgData name="Braught, Emily Elizabeth" userId="75ff66f7-b052-45b8-8585-2fd360fb7860" providerId="ADAL" clId="{BD8BA9E8-9F34-4144-BC6C-FA09BD492E8D}" dt="2025-03-12T01:44:21.870" v="133" actId="2890"/>
        <pc:sldMkLst>
          <pc:docMk/>
          <pc:sldMk cId="476070447" sldId="323"/>
        </pc:sldMkLst>
      </pc:sldChg>
      <pc:sldChg chg="addSp modSp add del mod ord">
        <pc:chgData name="Braught, Emily Elizabeth" userId="75ff66f7-b052-45b8-8585-2fd360fb7860" providerId="ADAL" clId="{BD8BA9E8-9F34-4144-BC6C-FA09BD492E8D}" dt="2025-03-18T22:35:18.966" v="4160" actId="47"/>
        <pc:sldMkLst>
          <pc:docMk/>
          <pc:sldMk cId="1635788616" sldId="324"/>
        </pc:sldMkLst>
        <pc:spChg chg="mod">
          <ac:chgData name="Braught, Emily Elizabeth" userId="75ff66f7-b052-45b8-8585-2fd360fb7860" providerId="ADAL" clId="{BD8BA9E8-9F34-4144-BC6C-FA09BD492E8D}" dt="2025-03-12T01:45:43.748" v="162" actId="1076"/>
          <ac:spMkLst>
            <pc:docMk/>
            <pc:sldMk cId="1635788616" sldId="324"/>
            <ac:spMk id="2" creationId="{6FC2D062-207F-9302-006A-374785391CAF}"/>
          </ac:spMkLst>
        </pc:spChg>
        <pc:spChg chg="add mod">
          <ac:chgData name="Braught, Emily Elizabeth" userId="75ff66f7-b052-45b8-8585-2fd360fb7860" providerId="ADAL" clId="{BD8BA9E8-9F34-4144-BC6C-FA09BD492E8D}" dt="2025-03-12T01:50:47.003" v="718" actId="1076"/>
          <ac:spMkLst>
            <pc:docMk/>
            <pc:sldMk cId="1635788616" sldId="324"/>
            <ac:spMk id="4" creationId="{EB985F04-4ACF-177B-5543-945E9435CFB5}"/>
          </ac:spMkLst>
        </pc:spChg>
        <pc:spChg chg="add mod">
          <ac:chgData name="Braught, Emily Elizabeth" userId="75ff66f7-b052-45b8-8585-2fd360fb7860" providerId="ADAL" clId="{BD8BA9E8-9F34-4144-BC6C-FA09BD492E8D}" dt="2025-03-12T01:54:08.816" v="835" actId="14100"/>
          <ac:spMkLst>
            <pc:docMk/>
            <pc:sldMk cId="1635788616" sldId="324"/>
            <ac:spMk id="6" creationId="{35CAD86D-C1A3-71CD-9A38-A63D1AFF6F4D}"/>
          </ac:spMkLst>
        </pc:spChg>
        <pc:graphicFrameChg chg="add mod modGraphic">
          <ac:chgData name="Braught, Emily Elizabeth" userId="75ff66f7-b052-45b8-8585-2fd360fb7860" providerId="ADAL" clId="{BD8BA9E8-9F34-4144-BC6C-FA09BD492E8D}" dt="2025-03-12T01:47:57.728" v="354" actId="1076"/>
          <ac:graphicFrameMkLst>
            <pc:docMk/>
            <pc:sldMk cId="1635788616" sldId="324"/>
            <ac:graphicFrameMk id="3" creationId="{F74244E3-52D0-0656-3B8B-C6FBD4483194}"/>
          </ac:graphicFrameMkLst>
        </pc:graphicFrameChg>
      </pc:sldChg>
      <pc:sldChg chg="add del">
        <pc:chgData name="Braught, Emily Elizabeth" userId="75ff66f7-b052-45b8-8585-2fd360fb7860" providerId="ADAL" clId="{BD8BA9E8-9F34-4144-BC6C-FA09BD492E8D}" dt="2025-03-12T01:44:53.068" v="152" actId="47"/>
        <pc:sldMkLst>
          <pc:docMk/>
          <pc:sldMk cId="1843748477" sldId="324"/>
        </pc:sldMkLst>
      </pc:sldChg>
      <pc:sldChg chg="addSp delSp modSp add del mod">
        <pc:chgData name="Braught, Emily Elizabeth" userId="75ff66f7-b052-45b8-8585-2fd360fb7860" providerId="ADAL" clId="{BD8BA9E8-9F34-4144-BC6C-FA09BD492E8D}" dt="2025-03-18T22:37:30.567" v="4274" actId="47"/>
        <pc:sldMkLst>
          <pc:docMk/>
          <pc:sldMk cId="2110981479" sldId="325"/>
        </pc:sldMkLst>
        <pc:spChg chg="mod">
          <ac:chgData name="Braught, Emily Elizabeth" userId="75ff66f7-b052-45b8-8585-2fd360fb7860" providerId="ADAL" clId="{BD8BA9E8-9F34-4144-BC6C-FA09BD492E8D}" dt="2025-03-12T01:56:02.619" v="900" actId="20577"/>
          <ac:spMkLst>
            <pc:docMk/>
            <pc:sldMk cId="2110981479" sldId="325"/>
            <ac:spMk id="4" creationId="{EB985F04-4ACF-177B-5543-945E9435CFB5}"/>
          </ac:spMkLst>
        </pc:spChg>
        <pc:graphicFrameChg chg="del">
          <ac:chgData name="Braught, Emily Elizabeth" userId="75ff66f7-b052-45b8-8585-2fd360fb7860" providerId="ADAL" clId="{BD8BA9E8-9F34-4144-BC6C-FA09BD492E8D}" dt="2025-03-12T01:52:29.572" v="723" actId="478"/>
          <ac:graphicFrameMkLst>
            <pc:docMk/>
            <pc:sldMk cId="2110981479" sldId="325"/>
            <ac:graphicFrameMk id="3" creationId="{F74244E3-52D0-0656-3B8B-C6FBD4483194}"/>
          </ac:graphicFrameMkLst>
        </pc:graphicFrameChg>
        <pc:graphicFrameChg chg="add mod modGraphic">
          <ac:chgData name="Braught, Emily Elizabeth" userId="75ff66f7-b052-45b8-8585-2fd360fb7860" providerId="ADAL" clId="{BD8BA9E8-9F34-4144-BC6C-FA09BD492E8D}" dt="2025-03-12T01:55:16.117" v="849" actId="1076"/>
          <ac:graphicFrameMkLst>
            <pc:docMk/>
            <pc:sldMk cId="2110981479" sldId="325"/>
            <ac:graphicFrameMk id="6" creationId="{1615B978-C170-5374-F5F5-2BAE31728CB5}"/>
          </ac:graphicFrameMkLst>
        </pc:graphicFrameChg>
      </pc:sldChg>
      <pc:sldChg chg="addSp modSp add del mod ord">
        <pc:chgData name="Braught, Emily Elizabeth" userId="75ff66f7-b052-45b8-8585-2fd360fb7860" providerId="ADAL" clId="{BD8BA9E8-9F34-4144-BC6C-FA09BD492E8D}" dt="2025-03-18T22:37:32.015" v="4275" actId="47"/>
        <pc:sldMkLst>
          <pc:docMk/>
          <pc:sldMk cId="3735634536" sldId="326"/>
        </pc:sldMkLst>
        <pc:spChg chg="mod">
          <ac:chgData name="Braught, Emily Elizabeth" userId="75ff66f7-b052-45b8-8585-2fd360fb7860" providerId="ADAL" clId="{BD8BA9E8-9F34-4144-BC6C-FA09BD492E8D}" dt="2025-03-12T02:06:35.443" v="1792" actId="1076"/>
          <ac:spMkLst>
            <pc:docMk/>
            <pc:sldMk cId="3735634536" sldId="326"/>
            <ac:spMk id="2" creationId="{456CE750-2C5E-3BF4-7AE5-E87E4C31D2EE}"/>
          </ac:spMkLst>
        </pc:spChg>
        <pc:spChg chg="add mod">
          <ac:chgData name="Braught, Emily Elizabeth" userId="75ff66f7-b052-45b8-8585-2fd360fb7860" providerId="ADAL" clId="{BD8BA9E8-9F34-4144-BC6C-FA09BD492E8D}" dt="2025-03-12T01:57:15.244" v="923" actId="1076"/>
          <ac:spMkLst>
            <pc:docMk/>
            <pc:sldMk cId="3735634536" sldId="326"/>
            <ac:spMk id="4" creationId="{E321C314-A464-1060-A530-E53DC4D03CCC}"/>
          </ac:spMkLst>
        </pc:spChg>
        <pc:graphicFrameChg chg="add mod">
          <ac:chgData name="Braught, Emily Elizabeth" userId="75ff66f7-b052-45b8-8585-2fd360fb7860" providerId="ADAL" clId="{BD8BA9E8-9F34-4144-BC6C-FA09BD492E8D}" dt="2025-03-12T01:56:44.007" v="904"/>
          <ac:graphicFrameMkLst>
            <pc:docMk/>
            <pc:sldMk cId="3735634536" sldId="326"/>
            <ac:graphicFrameMk id="3" creationId="{8F360F6A-C014-9751-0810-27275077684B}"/>
          </ac:graphicFrameMkLst>
        </pc:graphicFrameChg>
      </pc:sldChg>
      <pc:sldChg chg="addSp delSp modSp add del mod">
        <pc:chgData name="Braught, Emily Elizabeth" userId="75ff66f7-b052-45b8-8585-2fd360fb7860" providerId="ADAL" clId="{BD8BA9E8-9F34-4144-BC6C-FA09BD492E8D}" dt="2025-03-18T22:37:32.906" v="4276" actId="47"/>
        <pc:sldMkLst>
          <pc:docMk/>
          <pc:sldMk cId="2712974717" sldId="327"/>
        </pc:sldMkLst>
        <pc:spChg chg="mod">
          <ac:chgData name="Braught, Emily Elizabeth" userId="75ff66f7-b052-45b8-8585-2fd360fb7860" providerId="ADAL" clId="{BD8BA9E8-9F34-4144-BC6C-FA09BD492E8D}" dt="2025-03-12T02:06:46.268" v="1794" actId="1076"/>
          <ac:spMkLst>
            <pc:docMk/>
            <pc:sldMk cId="2712974717" sldId="327"/>
            <ac:spMk id="2" creationId="{456CE750-2C5E-3BF4-7AE5-E87E4C31D2EE}"/>
          </ac:spMkLst>
        </pc:spChg>
        <pc:spChg chg="add mod">
          <ac:chgData name="Braught, Emily Elizabeth" userId="75ff66f7-b052-45b8-8585-2fd360fb7860" providerId="ADAL" clId="{BD8BA9E8-9F34-4144-BC6C-FA09BD492E8D}" dt="2025-03-12T01:57:23.356" v="925" actId="1076"/>
          <ac:spMkLst>
            <pc:docMk/>
            <pc:sldMk cId="2712974717" sldId="327"/>
            <ac:spMk id="5" creationId="{72E01C15-CF35-AB15-5B45-AC09474F179E}"/>
          </ac:spMkLst>
        </pc:spChg>
        <pc:graphicFrameChg chg="del">
          <ac:chgData name="Braught, Emily Elizabeth" userId="75ff66f7-b052-45b8-8585-2fd360fb7860" providerId="ADAL" clId="{BD8BA9E8-9F34-4144-BC6C-FA09BD492E8D}" dt="2025-03-12T01:56:57.590" v="906" actId="478"/>
          <ac:graphicFrameMkLst>
            <pc:docMk/>
            <pc:sldMk cId="2712974717" sldId="327"/>
            <ac:graphicFrameMk id="3" creationId="{8F360F6A-C014-9751-0810-27275077684B}"/>
          </ac:graphicFrameMkLst>
        </pc:graphicFrameChg>
        <pc:graphicFrameChg chg="add mod">
          <ac:chgData name="Braught, Emily Elizabeth" userId="75ff66f7-b052-45b8-8585-2fd360fb7860" providerId="ADAL" clId="{BD8BA9E8-9F34-4144-BC6C-FA09BD492E8D}" dt="2025-03-12T01:56:58.173" v="907"/>
          <ac:graphicFrameMkLst>
            <pc:docMk/>
            <pc:sldMk cId="2712974717" sldId="327"/>
            <ac:graphicFrameMk id="4" creationId="{A9CC8CAE-CEE8-D88E-B2F9-0498E7F18025}"/>
          </ac:graphicFrameMkLst>
        </pc:graphicFrameChg>
      </pc:sldChg>
      <pc:sldChg chg="modSp add mod ord">
        <pc:chgData name="Braught, Emily Elizabeth" userId="75ff66f7-b052-45b8-8585-2fd360fb7860" providerId="ADAL" clId="{BD8BA9E8-9F34-4144-BC6C-FA09BD492E8D}" dt="2025-03-18T22:34:34.873" v="4157"/>
        <pc:sldMkLst>
          <pc:docMk/>
          <pc:sldMk cId="2570127362" sldId="328"/>
        </pc:sldMkLst>
        <pc:spChg chg="mod">
          <ac:chgData name="Braught, Emily Elizabeth" userId="75ff66f7-b052-45b8-8585-2fd360fb7860" providerId="ADAL" clId="{BD8BA9E8-9F34-4144-BC6C-FA09BD492E8D}" dt="2025-03-12T01:58:08.655" v="996" actId="20577"/>
          <ac:spMkLst>
            <pc:docMk/>
            <pc:sldMk cId="2570127362" sldId="328"/>
            <ac:spMk id="2" creationId="{8EBD4043-8E32-B4F9-6E2B-B65467E87E5C}"/>
          </ac:spMkLst>
        </pc:spChg>
        <pc:spChg chg="mod">
          <ac:chgData name="Braught, Emily Elizabeth" userId="75ff66f7-b052-45b8-8585-2fd360fb7860" providerId="ADAL" clId="{BD8BA9E8-9F34-4144-BC6C-FA09BD492E8D}" dt="2025-03-12T02:02:56.544" v="1790" actId="20577"/>
          <ac:spMkLst>
            <pc:docMk/>
            <pc:sldMk cId="2570127362" sldId="328"/>
            <ac:spMk id="3" creationId="{077C2D03-E763-4BBF-2496-0554EE2A0241}"/>
          </ac:spMkLst>
        </pc:spChg>
      </pc:sldChg>
      <pc:sldChg chg="modSp add mod ord">
        <pc:chgData name="Braught, Emily Elizabeth" userId="75ff66f7-b052-45b8-8585-2fd360fb7860" providerId="ADAL" clId="{BD8BA9E8-9F34-4144-BC6C-FA09BD492E8D}" dt="2025-03-19T00:10:04.709" v="4787" actId="20577"/>
        <pc:sldMkLst>
          <pc:docMk/>
          <pc:sldMk cId="4216258647" sldId="329"/>
        </pc:sldMkLst>
        <pc:spChg chg="mod">
          <ac:chgData name="Braught, Emily Elizabeth" userId="75ff66f7-b052-45b8-8585-2fd360fb7860" providerId="ADAL" clId="{BD8BA9E8-9F34-4144-BC6C-FA09BD492E8D}" dt="2025-03-12T02:01:00.942" v="1329" actId="20577"/>
          <ac:spMkLst>
            <pc:docMk/>
            <pc:sldMk cId="4216258647" sldId="329"/>
            <ac:spMk id="2" creationId="{8EBD4043-8E32-B4F9-6E2B-B65467E87E5C}"/>
          </ac:spMkLst>
        </pc:spChg>
        <pc:spChg chg="mod">
          <ac:chgData name="Braught, Emily Elizabeth" userId="75ff66f7-b052-45b8-8585-2fd360fb7860" providerId="ADAL" clId="{BD8BA9E8-9F34-4144-BC6C-FA09BD492E8D}" dt="2025-03-19T00:10:04.709" v="4787" actId="20577"/>
          <ac:spMkLst>
            <pc:docMk/>
            <pc:sldMk cId="4216258647" sldId="329"/>
            <ac:spMk id="3" creationId="{077C2D03-E763-4BBF-2496-0554EE2A0241}"/>
          </ac:spMkLst>
        </pc:spChg>
      </pc:sldChg>
      <pc:sldChg chg="modSp add mod">
        <pc:chgData name="Braught, Emily Elizabeth" userId="75ff66f7-b052-45b8-8585-2fd360fb7860" providerId="ADAL" clId="{BD8BA9E8-9F34-4144-BC6C-FA09BD492E8D}" dt="2025-03-12T02:11:25.222" v="2558" actId="113"/>
        <pc:sldMkLst>
          <pc:docMk/>
          <pc:sldMk cId="2782791601" sldId="330"/>
        </pc:sldMkLst>
        <pc:spChg chg="mod">
          <ac:chgData name="Braught, Emily Elizabeth" userId="75ff66f7-b052-45b8-8585-2fd360fb7860" providerId="ADAL" clId="{BD8BA9E8-9F34-4144-BC6C-FA09BD492E8D}" dt="2025-03-12T02:11:25.222" v="2558" actId="113"/>
          <ac:spMkLst>
            <pc:docMk/>
            <pc:sldMk cId="2782791601" sldId="330"/>
            <ac:spMk id="3" creationId="{4EF04535-B630-CD38-119C-FA248E4BD2F9}"/>
          </ac:spMkLst>
        </pc:spChg>
      </pc:sldChg>
      <pc:sldChg chg="addSp modSp add mod">
        <pc:chgData name="Braught, Emily Elizabeth" userId="75ff66f7-b052-45b8-8585-2fd360fb7860" providerId="ADAL" clId="{BD8BA9E8-9F34-4144-BC6C-FA09BD492E8D}" dt="2025-03-18T20:08:41.604" v="3182" actId="1076"/>
        <pc:sldMkLst>
          <pc:docMk/>
          <pc:sldMk cId="676843909" sldId="341"/>
        </pc:sldMkLst>
        <pc:spChg chg="mod">
          <ac:chgData name="Braught, Emily Elizabeth" userId="75ff66f7-b052-45b8-8585-2fd360fb7860" providerId="ADAL" clId="{BD8BA9E8-9F34-4144-BC6C-FA09BD492E8D}" dt="2025-03-18T20:08:37.366" v="3181" actId="5793"/>
          <ac:spMkLst>
            <pc:docMk/>
            <pc:sldMk cId="676843909" sldId="341"/>
            <ac:spMk id="5" creationId="{02E65854-25FA-996D-54FB-CF5C6595D528}"/>
          </ac:spMkLst>
        </pc:spChg>
        <pc:picChg chg="add mod">
          <ac:chgData name="Braught, Emily Elizabeth" userId="75ff66f7-b052-45b8-8585-2fd360fb7860" providerId="ADAL" clId="{BD8BA9E8-9F34-4144-BC6C-FA09BD492E8D}" dt="2025-03-18T20:08:41.604" v="3182" actId="1076"/>
          <ac:picMkLst>
            <pc:docMk/>
            <pc:sldMk cId="676843909" sldId="341"/>
            <ac:picMk id="4" creationId="{A69358CF-E567-B4E1-96A5-CE1398045B43}"/>
          </ac:picMkLst>
        </pc:picChg>
      </pc:sldChg>
      <pc:sldChg chg="addSp delSp modSp add mod">
        <pc:chgData name="Braught, Emily Elizabeth" userId="75ff66f7-b052-45b8-8585-2fd360fb7860" providerId="ADAL" clId="{BD8BA9E8-9F34-4144-BC6C-FA09BD492E8D}" dt="2025-03-18T20:09:17.823" v="3187" actId="1076"/>
        <pc:sldMkLst>
          <pc:docMk/>
          <pc:sldMk cId="4025821357" sldId="342"/>
        </pc:sldMkLst>
        <pc:picChg chg="del">
          <ac:chgData name="Braught, Emily Elizabeth" userId="75ff66f7-b052-45b8-8585-2fd360fb7860" providerId="ADAL" clId="{BD8BA9E8-9F34-4144-BC6C-FA09BD492E8D}" dt="2025-03-18T20:09:12.537" v="3184" actId="478"/>
          <ac:picMkLst>
            <pc:docMk/>
            <pc:sldMk cId="4025821357" sldId="342"/>
            <ac:picMk id="4" creationId="{A69358CF-E567-B4E1-96A5-CE1398045B43}"/>
          </ac:picMkLst>
        </pc:picChg>
        <pc:picChg chg="add mod">
          <ac:chgData name="Braught, Emily Elizabeth" userId="75ff66f7-b052-45b8-8585-2fd360fb7860" providerId="ADAL" clId="{BD8BA9E8-9F34-4144-BC6C-FA09BD492E8D}" dt="2025-03-18T20:09:17.823" v="3187" actId="1076"/>
          <ac:picMkLst>
            <pc:docMk/>
            <pc:sldMk cId="4025821357" sldId="342"/>
            <ac:picMk id="6" creationId="{B8CB6990-6EB3-3735-7BD1-3CC638C332F8}"/>
          </ac:picMkLst>
        </pc:picChg>
      </pc:sldChg>
      <pc:sldChg chg="addSp delSp modSp add mod">
        <pc:chgData name="Braught, Emily Elizabeth" userId="75ff66f7-b052-45b8-8585-2fd360fb7860" providerId="ADAL" clId="{BD8BA9E8-9F34-4144-BC6C-FA09BD492E8D}" dt="2025-03-18T20:09:55.592" v="3192" actId="1076"/>
        <pc:sldMkLst>
          <pc:docMk/>
          <pc:sldMk cId="1261265770" sldId="343"/>
        </pc:sldMkLst>
        <pc:picChg chg="add mod">
          <ac:chgData name="Braught, Emily Elizabeth" userId="75ff66f7-b052-45b8-8585-2fd360fb7860" providerId="ADAL" clId="{BD8BA9E8-9F34-4144-BC6C-FA09BD492E8D}" dt="2025-03-18T20:09:55.592" v="3192" actId="1076"/>
          <ac:picMkLst>
            <pc:docMk/>
            <pc:sldMk cId="1261265770" sldId="343"/>
            <ac:picMk id="4" creationId="{7CCF938B-C1D1-81EE-1C2A-FBDD7E5B9630}"/>
          </ac:picMkLst>
        </pc:picChg>
        <pc:picChg chg="del">
          <ac:chgData name="Braught, Emily Elizabeth" userId="75ff66f7-b052-45b8-8585-2fd360fb7860" providerId="ADAL" clId="{BD8BA9E8-9F34-4144-BC6C-FA09BD492E8D}" dt="2025-03-18T20:09:47.219" v="3189" actId="478"/>
          <ac:picMkLst>
            <pc:docMk/>
            <pc:sldMk cId="1261265770" sldId="343"/>
            <ac:picMk id="6" creationId="{B8CB6990-6EB3-3735-7BD1-3CC638C332F8}"/>
          </ac:picMkLst>
        </pc:picChg>
      </pc:sldChg>
      <pc:sldChg chg="modSp add mod">
        <pc:chgData name="Braught, Emily Elizabeth" userId="75ff66f7-b052-45b8-8585-2fd360fb7860" providerId="ADAL" clId="{BD8BA9E8-9F34-4144-BC6C-FA09BD492E8D}" dt="2025-03-18T22:30:50.819" v="3736" actId="20577"/>
        <pc:sldMkLst>
          <pc:docMk/>
          <pc:sldMk cId="3979381003" sldId="344"/>
        </pc:sldMkLst>
        <pc:graphicFrameChg chg="mod modGraphic">
          <ac:chgData name="Braught, Emily Elizabeth" userId="75ff66f7-b052-45b8-8585-2fd360fb7860" providerId="ADAL" clId="{BD8BA9E8-9F34-4144-BC6C-FA09BD492E8D}" dt="2025-03-18T22:30:50.819" v="3736" actId="20577"/>
          <ac:graphicFrameMkLst>
            <pc:docMk/>
            <pc:sldMk cId="3979381003" sldId="344"/>
            <ac:graphicFrameMk id="3" creationId="{CB048753-76EA-8886-5C30-FB824F8F6C37}"/>
          </ac:graphicFrameMkLst>
        </pc:graphicFrameChg>
      </pc:sldChg>
      <pc:sldChg chg="addSp delSp modSp add mod">
        <pc:chgData name="Braught, Emily Elizabeth" userId="75ff66f7-b052-45b8-8585-2fd360fb7860" providerId="ADAL" clId="{BD8BA9E8-9F34-4144-BC6C-FA09BD492E8D}" dt="2025-03-18T22:36:41.094" v="4182" actId="1076"/>
        <pc:sldMkLst>
          <pc:docMk/>
          <pc:sldMk cId="3008189637" sldId="345"/>
        </pc:sldMkLst>
        <pc:spChg chg="add mod">
          <ac:chgData name="Braught, Emily Elizabeth" userId="75ff66f7-b052-45b8-8585-2fd360fb7860" providerId="ADAL" clId="{BD8BA9E8-9F34-4144-BC6C-FA09BD492E8D}" dt="2025-03-18T22:36:41.094" v="4182" actId="1076"/>
          <ac:spMkLst>
            <pc:docMk/>
            <pc:sldMk cId="3008189637" sldId="345"/>
            <ac:spMk id="3" creationId="{65B2B500-B0E7-10A3-B645-A13780E8B69C}"/>
          </ac:spMkLst>
        </pc:spChg>
        <pc:spChg chg="add del mod">
          <ac:chgData name="Braught, Emily Elizabeth" userId="75ff66f7-b052-45b8-8585-2fd360fb7860" providerId="ADAL" clId="{BD8BA9E8-9F34-4144-BC6C-FA09BD492E8D}" dt="2025-03-18T22:36:00.605" v="4171" actId="478"/>
          <ac:spMkLst>
            <pc:docMk/>
            <pc:sldMk cId="3008189637" sldId="345"/>
            <ac:spMk id="4" creationId="{1A8C4E53-FCC9-A709-9331-64525418645F}"/>
          </ac:spMkLst>
        </pc:spChg>
        <pc:spChg chg="add del mod">
          <ac:chgData name="Braught, Emily Elizabeth" userId="75ff66f7-b052-45b8-8585-2fd360fb7860" providerId="ADAL" clId="{BD8BA9E8-9F34-4144-BC6C-FA09BD492E8D}" dt="2025-03-18T22:36:00.605" v="4171" actId="478"/>
          <ac:spMkLst>
            <pc:docMk/>
            <pc:sldMk cId="3008189637" sldId="345"/>
            <ac:spMk id="5" creationId="{BD9CF52D-8AE8-DC5D-2B1B-5161BC4EF2F4}"/>
          </ac:spMkLst>
        </pc:spChg>
      </pc:sldChg>
      <pc:sldChg chg="delSp modSp add mod">
        <pc:chgData name="Braught, Emily Elizabeth" userId="75ff66f7-b052-45b8-8585-2fd360fb7860" providerId="ADAL" clId="{BD8BA9E8-9F34-4144-BC6C-FA09BD492E8D}" dt="2025-03-18T22:37:18.501" v="4272" actId="208"/>
        <pc:sldMkLst>
          <pc:docMk/>
          <pc:sldMk cId="2332962223" sldId="346"/>
        </pc:sldMkLst>
        <pc:spChg chg="del">
          <ac:chgData name="Braught, Emily Elizabeth" userId="75ff66f7-b052-45b8-8585-2fd360fb7860" providerId="ADAL" clId="{BD8BA9E8-9F34-4144-BC6C-FA09BD492E8D}" dt="2025-03-18T22:36:57.047" v="4209" actId="478"/>
          <ac:spMkLst>
            <pc:docMk/>
            <pc:sldMk cId="2332962223" sldId="346"/>
            <ac:spMk id="3" creationId="{65B2B500-B0E7-10A3-B645-A13780E8B69C}"/>
          </ac:spMkLst>
        </pc:spChg>
        <pc:spChg chg="del">
          <ac:chgData name="Braught, Emily Elizabeth" userId="75ff66f7-b052-45b8-8585-2fd360fb7860" providerId="ADAL" clId="{BD8BA9E8-9F34-4144-BC6C-FA09BD492E8D}" dt="2025-03-18T22:36:57.047" v="4209" actId="478"/>
          <ac:spMkLst>
            <pc:docMk/>
            <pc:sldMk cId="2332962223" sldId="346"/>
            <ac:spMk id="4" creationId="{1A8C4E53-FCC9-A709-9331-64525418645F}"/>
          </ac:spMkLst>
        </pc:spChg>
        <pc:spChg chg="mod">
          <ac:chgData name="Braught, Emily Elizabeth" userId="75ff66f7-b052-45b8-8585-2fd360fb7860" providerId="ADAL" clId="{BD8BA9E8-9F34-4144-BC6C-FA09BD492E8D}" dt="2025-03-18T22:37:18.501" v="4272" actId="208"/>
          <ac:spMkLst>
            <pc:docMk/>
            <pc:sldMk cId="2332962223" sldId="346"/>
            <ac:spMk id="5" creationId="{BD9CF52D-8AE8-DC5D-2B1B-5161BC4EF2F4}"/>
          </ac:spMkLst>
        </pc:spChg>
      </pc:sldChg>
      <pc:sldChg chg="add">
        <pc:chgData name="Braught, Emily Elizabeth" userId="75ff66f7-b052-45b8-8585-2fd360fb7860" providerId="ADAL" clId="{BD8BA9E8-9F34-4144-BC6C-FA09BD492E8D}" dt="2025-03-18T22:48:16.092" v="4310" actId="2890"/>
        <pc:sldMkLst>
          <pc:docMk/>
          <pc:sldMk cId="1315234083" sldId="347"/>
        </pc:sldMkLst>
      </pc:sldChg>
      <pc:sldChg chg="add del">
        <pc:chgData name="Braught, Emily Elizabeth" userId="75ff66f7-b052-45b8-8585-2fd360fb7860" providerId="ADAL" clId="{BD8BA9E8-9F34-4144-BC6C-FA09BD492E8D}" dt="2025-03-18T22:37:28.314" v="4273" actId="47"/>
        <pc:sldMkLst>
          <pc:docMk/>
          <pc:sldMk cId="1681969144" sldId="347"/>
        </pc:sldMkLst>
      </pc:sldChg>
      <pc:sldChg chg="add">
        <pc:chgData name="Braught, Emily Elizabeth" userId="75ff66f7-b052-45b8-8585-2fd360fb7860" providerId="ADAL" clId="{BD8BA9E8-9F34-4144-BC6C-FA09BD492E8D}" dt="2025-03-18T22:50:53.685" v="4343" actId="2890"/>
        <pc:sldMkLst>
          <pc:docMk/>
          <pc:sldMk cId="3340469750" sldId="348"/>
        </pc:sldMkLst>
      </pc:sldChg>
      <pc:sldChg chg="addSp modSp add mod ord">
        <pc:chgData name="Braught, Emily Elizabeth" userId="75ff66f7-b052-45b8-8585-2fd360fb7860" providerId="ADAL" clId="{BD8BA9E8-9F34-4144-BC6C-FA09BD492E8D}" dt="2025-03-18T22:52:57.133" v="4718" actId="20577"/>
        <pc:sldMkLst>
          <pc:docMk/>
          <pc:sldMk cId="295033184" sldId="349"/>
        </pc:sldMkLst>
        <pc:spChg chg="mod">
          <ac:chgData name="Braught, Emily Elizabeth" userId="75ff66f7-b052-45b8-8585-2fd360fb7860" providerId="ADAL" clId="{BD8BA9E8-9F34-4144-BC6C-FA09BD492E8D}" dt="2025-03-18T22:52:57.133" v="4718" actId="20577"/>
          <ac:spMkLst>
            <pc:docMk/>
            <pc:sldMk cId="295033184" sldId="349"/>
            <ac:spMk id="5" creationId="{B07D2663-8786-9EF4-9F24-4ACD3422329D}"/>
          </ac:spMkLst>
        </pc:spChg>
        <pc:picChg chg="add">
          <ac:chgData name="Braught, Emily Elizabeth" userId="75ff66f7-b052-45b8-8585-2fd360fb7860" providerId="ADAL" clId="{BD8BA9E8-9F34-4144-BC6C-FA09BD492E8D}" dt="2025-03-18T22:51:44.395" v="4350"/>
          <ac:picMkLst>
            <pc:docMk/>
            <pc:sldMk cId="295033184" sldId="349"/>
            <ac:picMk id="1026" creationId="{A9B812D3-338C-D31E-961B-77E40B191A02}"/>
          </ac:picMkLst>
        </pc:picChg>
      </pc:sldChg>
      <pc:sldChg chg="addSp delSp modSp add mod modClrScheme chgLayout">
        <pc:chgData name="Braught, Emily Elizabeth" userId="75ff66f7-b052-45b8-8585-2fd360fb7860" providerId="ADAL" clId="{BD8BA9E8-9F34-4144-BC6C-FA09BD492E8D}" dt="2025-03-18T22:56:58.515" v="4766" actId="14100"/>
        <pc:sldMkLst>
          <pc:docMk/>
          <pc:sldMk cId="2748769136" sldId="350"/>
        </pc:sldMkLst>
        <pc:spChg chg="mod">
          <ac:chgData name="Braught, Emily Elizabeth" userId="75ff66f7-b052-45b8-8585-2fd360fb7860" providerId="ADAL" clId="{BD8BA9E8-9F34-4144-BC6C-FA09BD492E8D}" dt="2025-03-18T22:54:53.553" v="4737" actId="26606"/>
          <ac:spMkLst>
            <pc:docMk/>
            <pc:sldMk cId="2748769136" sldId="350"/>
            <ac:spMk id="2" creationId="{2EFB5B0A-E309-EE83-10F4-48B59A3D5249}"/>
          </ac:spMkLst>
        </pc:spChg>
        <pc:spChg chg="del mod">
          <ac:chgData name="Braught, Emily Elizabeth" userId="75ff66f7-b052-45b8-8585-2fd360fb7860" providerId="ADAL" clId="{BD8BA9E8-9F34-4144-BC6C-FA09BD492E8D}" dt="2025-03-18T22:53:04.660" v="4721"/>
          <ac:spMkLst>
            <pc:docMk/>
            <pc:sldMk cId="2748769136" sldId="350"/>
            <ac:spMk id="5" creationId="{B07D2663-8786-9EF4-9F24-4ACD3422329D}"/>
          </ac:spMkLst>
        </pc:spChg>
        <pc:spChg chg="add mod">
          <ac:chgData name="Braught, Emily Elizabeth" userId="75ff66f7-b052-45b8-8585-2fd360fb7860" providerId="ADAL" clId="{BD8BA9E8-9F34-4144-BC6C-FA09BD492E8D}" dt="2025-03-18T22:54:53.553" v="4737" actId="26606"/>
          <ac:spMkLst>
            <pc:docMk/>
            <pc:sldMk cId="2748769136" sldId="350"/>
            <ac:spMk id="2057" creationId="{E49BF38F-45A3-00DB-41B4-C9A8AC455B33}"/>
          </ac:spMkLst>
        </pc:spChg>
        <pc:spChg chg="add mod">
          <ac:chgData name="Braught, Emily Elizabeth" userId="75ff66f7-b052-45b8-8585-2fd360fb7860" providerId="ADAL" clId="{BD8BA9E8-9F34-4144-BC6C-FA09BD492E8D}" dt="2025-03-18T22:54:53.553" v="4737" actId="26606"/>
          <ac:spMkLst>
            <pc:docMk/>
            <pc:sldMk cId="2748769136" sldId="350"/>
            <ac:spMk id="2059" creationId="{0D92E324-E814-8EFF-EC3B-448B60D6A4DB}"/>
          </ac:spMkLst>
        </pc:spChg>
        <pc:picChg chg="add mod ord">
          <ac:chgData name="Braught, Emily Elizabeth" userId="75ff66f7-b052-45b8-8585-2fd360fb7860" providerId="ADAL" clId="{BD8BA9E8-9F34-4144-BC6C-FA09BD492E8D}" dt="2025-03-18T22:55:42.861" v="4760" actId="1076"/>
          <ac:picMkLst>
            <pc:docMk/>
            <pc:sldMk cId="2748769136" sldId="350"/>
            <ac:picMk id="2050" creationId="{E7ED26FE-21EF-4E09-04CB-CA5491E2FEC7}"/>
          </ac:picMkLst>
        </pc:picChg>
        <pc:picChg chg="add del mod">
          <ac:chgData name="Braught, Emily Elizabeth" userId="75ff66f7-b052-45b8-8585-2fd360fb7860" providerId="ADAL" clId="{BD8BA9E8-9F34-4144-BC6C-FA09BD492E8D}" dt="2025-03-18T22:56:49.134" v="4763" actId="478"/>
          <ac:picMkLst>
            <pc:docMk/>
            <pc:sldMk cId="2748769136" sldId="350"/>
            <ac:picMk id="2052" creationId="{03625C6A-C2FC-6A44-D7CF-F5BDB92368DD}"/>
          </ac:picMkLst>
        </pc:picChg>
        <pc:picChg chg="add mod">
          <ac:chgData name="Braught, Emily Elizabeth" userId="75ff66f7-b052-45b8-8585-2fd360fb7860" providerId="ADAL" clId="{BD8BA9E8-9F34-4144-BC6C-FA09BD492E8D}" dt="2025-03-18T22:56:58.515" v="4766" actId="14100"/>
          <ac:picMkLst>
            <pc:docMk/>
            <pc:sldMk cId="2748769136" sldId="350"/>
            <ac:picMk id="2054" creationId="{07F93123-D94E-772A-BCC2-595C31E29EAB}"/>
          </ac:picMkLst>
        </pc:picChg>
      </pc:sldChg>
      <pc:sldChg chg="addSp delSp modSp add">
        <pc:chgData name="Braught, Emily Elizabeth" userId="75ff66f7-b052-45b8-8585-2fd360fb7860" providerId="ADAL" clId="{BD8BA9E8-9F34-4144-BC6C-FA09BD492E8D}" dt="2025-03-18T22:55:51.128" v="4762" actId="1076"/>
        <pc:sldMkLst>
          <pc:docMk/>
          <pc:sldMk cId="3019706227" sldId="351"/>
        </pc:sldMkLst>
        <pc:spChg chg="add mod">
          <ac:chgData name="Braught, Emily Elizabeth" userId="75ff66f7-b052-45b8-8585-2fd360fb7860" providerId="ADAL" clId="{BD8BA9E8-9F34-4144-BC6C-FA09BD492E8D}" dt="2025-03-18T22:53:45.379" v="4726" actId="478"/>
          <ac:spMkLst>
            <pc:docMk/>
            <pc:sldMk cId="3019706227" sldId="351"/>
            <ac:spMk id="3" creationId="{AF7429FA-B696-3908-30A6-D282E08CB396}"/>
          </ac:spMkLst>
        </pc:spChg>
        <pc:picChg chg="del">
          <ac:chgData name="Braught, Emily Elizabeth" userId="75ff66f7-b052-45b8-8585-2fd360fb7860" providerId="ADAL" clId="{BD8BA9E8-9F34-4144-BC6C-FA09BD492E8D}" dt="2025-03-18T22:53:45.379" v="4726" actId="478"/>
          <ac:picMkLst>
            <pc:docMk/>
            <pc:sldMk cId="3019706227" sldId="351"/>
            <ac:picMk id="2050" creationId="{E7ED26FE-21EF-4E09-04CB-CA5491E2FEC7}"/>
          </ac:picMkLst>
        </pc:picChg>
        <pc:picChg chg="add mod">
          <ac:chgData name="Braught, Emily Elizabeth" userId="75ff66f7-b052-45b8-8585-2fd360fb7860" providerId="ADAL" clId="{BD8BA9E8-9F34-4144-BC6C-FA09BD492E8D}" dt="2025-03-18T22:53:49.497" v="4728" actId="1076"/>
          <ac:picMkLst>
            <pc:docMk/>
            <pc:sldMk cId="3019706227" sldId="351"/>
            <ac:picMk id="3074" creationId="{080899CD-1FDC-20D2-35DF-055C3C337456}"/>
          </ac:picMkLst>
        </pc:picChg>
        <pc:picChg chg="add mod">
          <ac:chgData name="Braught, Emily Elizabeth" userId="75ff66f7-b052-45b8-8585-2fd360fb7860" providerId="ADAL" clId="{BD8BA9E8-9F34-4144-BC6C-FA09BD492E8D}" dt="2025-03-18T22:54:10.529" v="4731" actId="1076"/>
          <ac:picMkLst>
            <pc:docMk/>
            <pc:sldMk cId="3019706227" sldId="351"/>
            <ac:picMk id="3076" creationId="{644A7734-4AFC-F2AF-F44D-91AC4F571DE7}"/>
          </ac:picMkLst>
        </pc:picChg>
        <pc:picChg chg="add mod">
          <ac:chgData name="Braught, Emily Elizabeth" userId="75ff66f7-b052-45b8-8585-2fd360fb7860" providerId="ADAL" clId="{BD8BA9E8-9F34-4144-BC6C-FA09BD492E8D}" dt="2025-03-18T22:55:51.128" v="4762" actId="1076"/>
          <ac:picMkLst>
            <pc:docMk/>
            <pc:sldMk cId="3019706227" sldId="351"/>
            <ac:picMk id="3078" creationId="{DEB8B36C-2CBC-63AF-C282-B35C2570CFB9}"/>
          </ac:picMkLst>
        </pc:picChg>
      </pc:sldChg>
      <pc:sldChg chg="addSp delSp modSp add mod">
        <pc:chgData name="Braught, Emily Elizabeth" userId="75ff66f7-b052-45b8-8585-2fd360fb7860" providerId="ADAL" clId="{BD8BA9E8-9F34-4144-BC6C-FA09BD492E8D}" dt="2025-03-18T22:58:49.582" v="4772" actId="14100"/>
        <pc:sldMkLst>
          <pc:docMk/>
          <pc:sldMk cId="2499402410" sldId="352"/>
        </pc:sldMkLst>
        <pc:picChg chg="add mod">
          <ac:chgData name="Braught, Emily Elizabeth" userId="75ff66f7-b052-45b8-8585-2fd360fb7860" providerId="ADAL" clId="{BD8BA9E8-9F34-4144-BC6C-FA09BD492E8D}" dt="2025-03-18T22:58:49.582" v="4772" actId="14100"/>
          <ac:picMkLst>
            <pc:docMk/>
            <pc:sldMk cId="2499402410" sldId="352"/>
            <ac:picMk id="5" creationId="{8F9A7DEE-393E-EACC-68F8-CD354781186D}"/>
          </ac:picMkLst>
        </pc:picChg>
        <pc:picChg chg="del">
          <ac:chgData name="Braught, Emily Elizabeth" userId="75ff66f7-b052-45b8-8585-2fd360fb7860" providerId="ADAL" clId="{BD8BA9E8-9F34-4144-BC6C-FA09BD492E8D}" dt="2025-03-18T22:58:39.687" v="4768" actId="478"/>
          <ac:picMkLst>
            <pc:docMk/>
            <pc:sldMk cId="2499402410" sldId="352"/>
            <ac:picMk id="3074" creationId="{080899CD-1FDC-20D2-35DF-055C3C337456}"/>
          </ac:picMkLst>
        </pc:picChg>
        <pc:picChg chg="del">
          <ac:chgData name="Braught, Emily Elizabeth" userId="75ff66f7-b052-45b8-8585-2fd360fb7860" providerId="ADAL" clId="{BD8BA9E8-9F34-4144-BC6C-FA09BD492E8D}" dt="2025-03-18T22:58:40.901" v="4769" actId="478"/>
          <ac:picMkLst>
            <pc:docMk/>
            <pc:sldMk cId="2499402410" sldId="352"/>
            <ac:picMk id="3078" creationId="{DEB8B36C-2CBC-63AF-C282-B35C2570CFB9}"/>
          </ac:picMkLst>
        </pc:picChg>
      </pc:sldChg>
      <pc:sldChg chg="addSp delSp modSp add mod">
        <pc:chgData name="Braught, Emily Elizabeth" userId="75ff66f7-b052-45b8-8585-2fd360fb7860" providerId="ADAL" clId="{BD8BA9E8-9F34-4144-BC6C-FA09BD492E8D}" dt="2025-03-18T22:59:38.742" v="4777" actId="1076"/>
        <pc:sldMkLst>
          <pc:docMk/>
          <pc:sldMk cId="103355407" sldId="353"/>
        </pc:sldMkLst>
        <pc:picChg chg="del">
          <ac:chgData name="Braught, Emily Elizabeth" userId="75ff66f7-b052-45b8-8585-2fd360fb7860" providerId="ADAL" clId="{BD8BA9E8-9F34-4144-BC6C-FA09BD492E8D}" dt="2025-03-18T22:59:33.542" v="4774" actId="478"/>
          <ac:picMkLst>
            <pc:docMk/>
            <pc:sldMk cId="103355407" sldId="353"/>
            <ac:picMk id="5" creationId="{8F9A7DEE-393E-EACC-68F8-CD354781186D}"/>
          </ac:picMkLst>
        </pc:picChg>
        <pc:picChg chg="add mod">
          <ac:chgData name="Braught, Emily Elizabeth" userId="75ff66f7-b052-45b8-8585-2fd360fb7860" providerId="ADAL" clId="{BD8BA9E8-9F34-4144-BC6C-FA09BD492E8D}" dt="2025-03-18T22:59:38.742" v="4777" actId="1076"/>
          <ac:picMkLst>
            <pc:docMk/>
            <pc:sldMk cId="103355407" sldId="353"/>
            <ac:picMk id="6" creationId="{3F775A82-CA55-24AE-2464-BACB76ECE9BB}"/>
          </ac:picMkLst>
        </pc:picChg>
      </pc:sldChg>
      <pc:sldChg chg="addSp delSp modSp add mod">
        <pc:chgData name="Braught, Emily Elizabeth" userId="75ff66f7-b052-45b8-8585-2fd360fb7860" providerId="ADAL" clId="{BD8BA9E8-9F34-4144-BC6C-FA09BD492E8D}" dt="2025-03-18T23:00:50.014" v="4781" actId="1076"/>
        <pc:sldMkLst>
          <pc:docMk/>
          <pc:sldMk cId="951736715" sldId="354"/>
        </pc:sldMkLst>
        <pc:picChg chg="add mod">
          <ac:chgData name="Braught, Emily Elizabeth" userId="75ff66f7-b052-45b8-8585-2fd360fb7860" providerId="ADAL" clId="{BD8BA9E8-9F34-4144-BC6C-FA09BD492E8D}" dt="2025-03-18T23:00:50.014" v="4781" actId="1076"/>
          <ac:picMkLst>
            <pc:docMk/>
            <pc:sldMk cId="951736715" sldId="354"/>
            <ac:picMk id="4" creationId="{E7EAF36D-8150-8683-368C-70A34E6B6C72}"/>
          </ac:picMkLst>
        </pc:picChg>
        <pc:picChg chg="del">
          <ac:chgData name="Braught, Emily Elizabeth" userId="75ff66f7-b052-45b8-8585-2fd360fb7860" providerId="ADAL" clId="{BD8BA9E8-9F34-4144-BC6C-FA09BD492E8D}" dt="2025-03-18T23:00:44.642" v="4779" actId="478"/>
          <ac:picMkLst>
            <pc:docMk/>
            <pc:sldMk cId="951736715" sldId="354"/>
            <ac:picMk id="2054" creationId="{07F93123-D94E-772A-BCC2-595C31E29EAB}"/>
          </ac:picMkLst>
        </pc:picChg>
      </pc:sldChg>
    </pc:docChg>
  </pc:docChgLst>
  <pc:docChgLst>
    <pc:chgData name="Knarr, Mary Ellen" userId="S::meolk@iu.edu::f06903ef-48ff-4a51-860f-442b8ffb1c5e" providerId="AD" clId="Web-{CB634798-6A7B-4BD2-97A5-729E49BFD624}"/>
    <pc:docChg chg="addSld delSld modSld">
      <pc:chgData name="Knarr, Mary Ellen" userId="S::meolk@iu.edu::f06903ef-48ff-4a51-860f-442b8ffb1c5e" providerId="AD" clId="Web-{CB634798-6A7B-4BD2-97A5-729E49BFD624}" dt="2025-03-17T22:38:46.666" v="13" actId="1076"/>
      <pc:docMkLst>
        <pc:docMk/>
      </pc:docMkLst>
      <pc:sldChg chg="addSp delSp modSp del delAnim">
        <pc:chgData name="Knarr, Mary Ellen" userId="S::meolk@iu.edu::f06903ef-48ff-4a51-860f-442b8ffb1c5e" providerId="AD" clId="Web-{CB634798-6A7B-4BD2-97A5-729E49BFD624}" dt="2025-03-17T22:38:35.979" v="12"/>
        <pc:sldMkLst>
          <pc:docMk/>
          <pc:sldMk cId="3435397035" sldId="335"/>
        </pc:sldMkLst>
        <pc:picChg chg="add mod">
          <ac:chgData name="Knarr, Mary Ellen" userId="S::meolk@iu.edu::f06903ef-48ff-4a51-860f-442b8ffb1c5e" providerId="AD" clId="Web-{CB634798-6A7B-4BD2-97A5-729E49BFD624}" dt="2025-03-17T22:38:26.572" v="10" actId="1076"/>
          <ac:picMkLst>
            <pc:docMk/>
            <pc:sldMk cId="3435397035" sldId="335"/>
            <ac:picMk id="2" creationId="{75D2F218-59B4-EC79-A75F-CBCA7D8DBC2F}"/>
          </ac:picMkLst>
        </pc:picChg>
        <pc:picChg chg="del">
          <ac:chgData name="Knarr, Mary Ellen" userId="S::meolk@iu.edu::f06903ef-48ff-4a51-860f-442b8ffb1c5e" providerId="AD" clId="Web-{CB634798-6A7B-4BD2-97A5-729E49BFD624}" dt="2025-03-17T22:34:59.069" v="2"/>
          <ac:picMkLst>
            <pc:docMk/>
            <pc:sldMk cId="3435397035" sldId="335"/>
            <ac:picMk id="8" creationId="{33C336A2-FFC1-CA9B-F044-D47C532F6FA7}"/>
          </ac:picMkLst>
        </pc:picChg>
        <pc:picChg chg="del mod">
          <ac:chgData name="Knarr, Mary Ellen" userId="S::meolk@iu.edu::f06903ef-48ff-4a51-860f-442b8ffb1c5e" providerId="AD" clId="Web-{CB634798-6A7B-4BD2-97A5-729E49BFD624}" dt="2025-03-17T22:35:04.929" v="3"/>
          <ac:picMkLst>
            <pc:docMk/>
            <pc:sldMk cId="3435397035" sldId="335"/>
            <ac:picMk id="9" creationId="{32896154-9735-F05A-1EA0-78AA02B2E198}"/>
          </ac:picMkLst>
        </pc:picChg>
      </pc:sldChg>
      <pc:sldChg chg="addSp modSp add replId">
        <pc:chgData name="Knarr, Mary Ellen" userId="S::meolk@iu.edu::f06903ef-48ff-4a51-860f-442b8ffb1c5e" providerId="AD" clId="Web-{CB634798-6A7B-4BD2-97A5-729E49BFD624}" dt="2025-03-17T22:38:46.666" v="13" actId="1076"/>
        <pc:sldMkLst>
          <pc:docMk/>
          <pc:sldMk cId="1916302638" sldId="336"/>
        </pc:sldMkLst>
        <pc:picChg chg="add mod">
          <ac:chgData name="Knarr, Mary Ellen" userId="S::meolk@iu.edu::f06903ef-48ff-4a51-860f-442b8ffb1c5e" providerId="AD" clId="Web-{CB634798-6A7B-4BD2-97A5-729E49BFD624}" dt="2025-03-17T22:38:46.666" v="13" actId="1076"/>
          <ac:picMkLst>
            <pc:docMk/>
            <pc:sldMk cId="1916302638" sldId="336"/>
            <ac:picMk id="3" creationId="{764FBEFA-6FCD-FE5E-1A35-C6811B1B9C17}"/>
          </ac:picMkLst>
        </pc:picChg>
      </pc:sldChg>
    </pc:docChg>
  </pc:docChgLst>
  <pc:docChgLst>
    <pc:chgData name="Braught, Emily Elizabeth" userId="S::ebraught@iu.edu::75ff66f7-b052-45b8-8585-2fd360fb7860" providerId="AD" clId="Web-{676FF346-556E-6804-564D-0B9F1DA4469B}"/>
    <pc:docChg chg="modSld">
      <pc:chgData name="Braught, Emily Elizabeth" userId="S::ebraught@iu.edu::75ff66f7-b052-45b8-8585-2fd360fb7860" providerId="AD" clId="Web-{676FF346-556E-6804-564D-0B9F1DA4469B}" dt="2025-02-19T15:19:49.767" v="2" actId="20577"/>
      <pc:docMkLst>
        <pc:docMk/>
      </pc:docMkLst>
      <pc:sldChg chg="modSp">
        <pc:chgData name="Braught, Emily Elizabeth" userId="S::ebraught@iu.edu::75ff66f7-b052-45b8-8585-2fd360fb7860" providerId="AD" clId="Web-{676FF346-556E-6804-564D-0B9F1DA4469B}" dt="2025-02-19T15:19:49.767" v="2" actId="20577"/>
        <pc:sldMkLst>
          <pc:docMk/>
          <pc:sldMk cId="1727648064" sldId="296"/>
        </pc:sldMkLst>
        <pc:spChg chg="mod">
          <ac:chgData name="Braught, Emily Elizabeth" userId="S::ebraught@iu.edu::75ff66f7-b052-45b8-8585-2fd360fb7860" providerId="AD" clId="Web-{676FF346-556E-6804-564D-0B9F1DA4469B}" dt="2025-02-19T15:19:49.767" v="2" actId="20577"/>
          <ac:spMkLst>
            <pc:docMk/>
            <pc:sldMk cId="1727648064" sldId="296"/>
            <ac:spMk id="2" creationId="{2896942C-6A18-0B77-6402-1CC6101F0FE8}"/>
          </ac:spMkLst>
        </pc:spChg>
      </pc:sldChg>
    </pc:docChg>
  </pc:docChgLst>
  <pc:docChgLst>
    <pc:chgData name="Braught, Emily Elizabeth" userId="S::ebraught@iu.edu::75ff66f7-b052-45b8-8585-2fd360fb7860" providerId="AD" clId="Web-{037A5B75-C6C3-332E-FE8E-AAB79BB5FF34}"/>
    <pc:docChg chg="addSld modSld">
      <pc:chgData name="Braught, Emily Elizabeth" userId="S::ebraught@iu.edu::75ff66f7-b052-45b8-8585-2fd360fb7860" providerId="AD" clId="Web-{037A5B75-C6C3-332E-FE8E-AAB79BB5FF34}" dt="2025-02-18T14:52:09.188" v="17"/>
      <pc:docMkLst>
        <pc:docMk/>
      </pc:docMkLst>
      <pc:sldChg chg="modSp">
        <pc:chgData name="Braught, Emily Elizabeth" userId="S::ebraught@iu.edu::75ff66f7-b052-45b8-8585-2fd360fb7860" providerId="AD" clId="Web-{037A5B75-C6C3-332E-FE8E-AAB79BB5FF34}" dt="2025-02-18T14:51:23.188" v="12" actId="20577"/>
        <pc:sldMkLst>
          <pc:docMk/>
          <pc:sldMk cId="1460269356" sldId="257"/>
        </pc:sldMkLst>
        <pc:spChg chg="mod">
          <ac:chgData name="Braught, Emily Elizabeth" userId="S::ebraught@iu.edu::75ff66f7-b052-45b8-8585-2fd360fb7860" providerId="AD" clId="Web-{037A5B75-C6C3-332E-FE8E-AAB79BB5FF34}" dt="2025-02-18T14:51:23.188" v="12" actId="20577"/>
          <ac:spMkLst>
            <pc:docMk/>
            <pc:sldMk cId="1460269356" sldId="257"/>
            <ac:spMk id="2" creationId="{C7B0BC57-754D-5BE9-8406-81A4CB26A6C0}"/>
          </ac:spMkLst>
        </pc:spChg>
      </pc:sldChg>
      <pc:sldChg chg="addSp delSp modSp new">
        <pc:chgData name="Braught, Emily Elizabeth" userId="S::ebraught@iu.edu::75ff66f7-b052-45b8-8585-2fd360fb7860" providerId="AD" clId="Web-{037A5B75-C6C3-332E-FE8E-AAB79BB5FF34}" dt="2025-02-18T14:52:09.188" v="17"/>
        <pc:sldMkLst>
          <pc:docMk/>
          <pc:sldMk cId="219659562" sldId="258"/>
        </pc:sldMkLst>
        <pc:spChg chg="add del">
          <ac:chgData name="Braught, Emily Elizabeth" userId="S::ebraught@iu.edu::75ff66f7-b052-45b8-8585-2fd360fb7860" providerId="AD" clId="Web-{037A5B75-C6C3-332E-FE8E-AAB79BB5FF34}" dt="2025-02-18T14:52:09.188" v="17"/>
          <ac:spMkLst>
            <pc:docMk/>
            <pc:sldMk cId="219659562" sldId="258"/>
            <ac:spMk id="3" creationId="{FF99A6E6-BB3F-A34E-7D92-1F173E4FEA88}"/>
          </ac:spMkLst>
        </pc:spChg>
        <pc:graphicFrameChg chg="add del mod ord modGraphic">
          <ac:chgData name="Braught, Emily Elizabeth" userId="S::ebraught@iu.edu::75ff66f7-b052-45b8-8585-2fd360fb7860" providerId="AD" clId="Web-{037A5B75-C6C3-332E-FE8E-AAB79BB5FF34}" dt="2025-02-18T14:51:58.985" v="15"/>
          <ac:graphicFrameMkLst>
            <pc:docMk/>
            <pc:sldMk cId="219659562" sldId="258"/>
            <ac:graphicFrameMk id="6" creationId="{C7D5246E-6EEA-D51B-F476-F91FD7A56FE9}"/>
          </ac:graphicFrameMkLst>
        </pc:graphicFrameChg>
        <pc:graphicFrameChg chg="add del mod ord modGraphic">
          <ac:chgData name="Braught, Emily Elizabeth" userId="S::ebraught@iu.edu::75ff66f7-b052-45b8-8585-2fd360fb7860" providerId="AD" clId="Web-{037A5B75-C6C3-332E-FE8E-AAB79BB5FF34}" dt="2025-02-18T14:52:09.188" v="17"/>
          <ac:graphicFrameMkLst>
            <pc:docMk/>
            <pc:sldMk cId="219659562" sldId="258"/>
            <ac:graphicFrameMk id="8" creationId="{DB68EAC2-D6CF-BF84-F488-3D047ED91FBC}"/>
          </ac:graphicFrameMkLst>
        </pc:graphicFrameChg>
      </pc:sldChg>
    </pc:docChg>
  </pc:docChgLst>
  <pc:docChgLst>
    <pc:chgData name="Knarr, Mary Ellen" userId="S::meolk@iu.edu::f06903ef-48ff-4a51-860f-442b8ffb1c5e" providerId="AD" clId="Web-{45212838-05C3-C4A1-A639-4D9A1D58C600}"/>
    <pc:docChg chg="modSld">
      <pc:chgData name="Knarr, Mary Ellen" userId="S::meolk@iu.edu::f06903ef-48ff-4a51-860f-442b8ffb1c5e" providerId="AD" clId="Web-{45212838-05C3-C4A1-A639-4D9A1D58C600}" dt="2025-03-16T04:24:04.097" v="434" actId="20577"/>
      <pc:docMkLst>
        <pc:docMk/>
      </pc:docMkLst>
      <pc:sldChg chg="modSp">
        <pc:chgData name="Knarr, Mary Ellen" userId="S::meolk@iu.edu::f06903ef-48ff-4a51-860f-442b8ffb1c5e" providerId="AD" clId="Web-{45212838-05C3-C4A1-A639-4D9A1D58C600}" dt="2025-03-16T03:16:01.478" v="23" actId="20577"/>
        <pc:sldMkLst>
          <pc:docMk/>
          <pc:sldMk cId="2461715142" sldId="265"/>
        </pc:sldMkLst>
        <pc:spChg chg="mod">
          <ac:chgData name="Knarr, Mary Ellen" userId="S::meolk@iu.edu::f06903ef-48ff-4a51-860f-442b8ffb1c5e" providerId="AD" clId="Web-{45212838-05C3-C4A1-A639-4D9A1D58C600}" dt="2025-03-16T03:15:53.541" v="17" actId="20577"/>
          <ac:spMkLst>
            <pc:docMk/>
            <pc:sldMk cId="2461715142" sldId="265"/>
            <ac:spMk id="5" creationId="{2EE6EF5F-C54C-60DF-784E-463FC9EC8D93}"/>
          </ac:spMkLst>
        </pc:spChg>
        <pc:spChg chg="mod">
          <ac:chgData name="Knarr, Mary Ellen" userId="S::meolk@iu.edu::f06903ef-48ff-4a51-860f-442b8ffb1c5e" providerId="AD" clId="Web-{45212838-05C3-C4A1-A639-4D9A1D58C600}" dt="2025-03-16T03:16:01.478" v="23" actId="20577"/>
          <ac:spMkLst>
            <pc:docMk/>
            <pc:sldMk cId="2461715142" sldId="265"/>
            <ac:spMk id="7" creationId="{4471861C-0F33-580D-2973-D5715DEE1027}"/>
          </ac:spMkLst>
        </pc:spChg>
      </pc:sldChg>
      <pc:sldChg chg="modSp">
        <pc:chgData name="Knarr, Mary Ellen" userId="S::meolk@iu.edu::f06903ef-48ff-4a51-860f-442b8ffb1c5e" providerId="AD" clId="Web-{45212838-05C3-C4A1-A639-4D9A1D58C600}" dt="2025-03-16T03:17:22.137" v="66" actId="1076"/>
        <pc:sldMkLst>
          <pc:docMk/>
          <pc:sldMk cId="1121273501" sldId="311"/>
        </pc:sldMkLst>
        <pc:spChg chg="mod">
          <ac:chgData name="Knarr, Mary Ellen" userId="S::meolk@iu.edu::f06903ef-48ff-4a51-860f-442b8ffb1c5e" providerId="AD" clId="Web-{45212838-05C3-C4A1-A639-4D9A1D58C600}" dt="2025-03-16T03:17:22.137" v="66" actId="1076"/>
          <ac:spMkLst>
            <pc:docMk/>
            <pc:sldMk cId="1121273501" sldId="311"/>
            <ac:spMk id="2" creationId="{AF2B240B-A6A2-4A21-0469-4A99DE9FE3A6}"/>
          </ac:spMkLst>
        </pc:spChg>
        <pc:spChg chg="mod">
          <ac:chgData name="Knarr, Mary Ellen" userId="S::meolk@iu.edu::f06903ef-48ff-4a51-860f-442b8ffb1c5e" providerId="AD" clId="Web-{45212838-05C3-C4A1-A639-4D9A1D58C600}" dt="2025-03-16T03:17:08.215" v="65" actId="20577"/>
          <ac:spMkLst>
            <pc:docMk/>
            <pc:sldMk cId="1121273501" sldId="311"/>
            <ac:spMk id="5" creationId="{02E65854-25FA-996D-54FB-CF5C6595D528}"/>
          </ac:spMkLst>
        </pc:spChg>
      </pc:sldChg>
      <pc:sldChg chg="addSp delSp modSp">
        <pc:chgData name="Knarr, Mary Ellen" userId="S::meolk@iu.edu::f06903ef-48ff-4a51-860f-442b8ffb1c5e" providerId="AD" clId="Web-{45212838-05C3-C4A1-A639-4D9A1D58C600}" dt="2025-03-16T03:29:31.706" v="73" actId="20577"/>
        <pc:sldMkLst>
          <pc:docMk/>
          <pc:sldMk cId="1954315560" sldId="315"/>
        </pc:sldMkLst>
        <pc:spChg chg="add mod">
          <ac:chgData name="Knarr, Mary Ellen" userId="S::meolk@iu.edu::f06903ef-48ff-4a51-860f-442b8ffb1c5e" providerId="AD" clId="Web-{45212838-05C3-C4A1-A639-4D9A1D58C600}" dt="2025-03-16T03:29:31.706" v="73" actId="20577"/>
          <ac:spMkLst>
            <pc:docMk/>
            <pc:sldMk cId="1954315560" sldId="315"/>
            <ac:spMk id="4" creationId="{BDF7369B-9F81-5D1E-C3F5-04468AA35C8B}"/>
          </ac:spMkLst>
        </pc:spChg>
        <pc:spChg chg="del">
          <ac:chgData name="Knarr, Mary Ellen" userId="S::meolk@iu.edu::f06903ef-48ff-4a51-860f-442b8ffb1c5e" providerId="AD" clId="Web-{45212838-05C3-C4A1-A639-4D9A1D58C600}" dt="2025-03-16T03:18:03.623" v="67"/>
          <ac:spMkLst>
            <pc:docMk/>
            <pc:sldMk cId="1954315560" sldId="315"/>
            <ac:spMk id="7" creationId="{A0926E25-C732-5040-E43B-4F2AC292DE28}"/>
          </ac:spMkLst>
        </pc:spChg>
      </pc:sldChg>
      <pc:sldChg chg="modSp">
        <pc:chgData name="Knarr, Mary Ellen" userId="S::meolk@iu.edu::f06903ef-48ff-4a51-860f-442b8ffb1c5e" providerId="AD" clId="Web-{45212838-05C3-C4A1-A639-4D9A1D58C600}" dt="2025-03-16T03:39:22.006" v="203" actId="20577"/>
        <pc:sldMkLst>
          <pc:docMk/>
          <pc:sldMk cId="28466914" sldId="319"/>
        </pc:sldMkLst>
        <pc:spChg chg="mod">
          <ac:chgData name="Knarr, Mary Ellen" userId="S::meolk@iu.edu::f06903ef-48ff-4a51-860f-442b8ffb1c5e" providerId="AD" clId="Web-{45212838-05C3-C4A1-A639-4D9A1D58C600}" dt="2025-03-16T03:39:22.006" v="203" actId="20577"/>
          <ac:spMkLst>
            <pc:docMk/>
            <pc:sldMk cId="28466914" sldId="319"/>
            <ac:spMk id="7" creationId="{07C16B60-5799-B644-0A03-85CE83959553}"/>
          </ac:spMkLst>
        </pc:spChg>
      </pc:sldChg>
      <pc:sldChg chg="modSp">
        <pc:chgData name="Knarr, Mary Ellen" userId="S::meolk@iu.edu::f06903ef-48ff-4a51-860f-442b8ffb1c5e" providerId="AD" clId="Web-{45212838-05C3-C4A1-A639-4D9A1D58C600}" dt="2025-03-16T04:23:13.486" v="414" actId="20577"/>
        <pc:sldMkLst>
          <pc:docMk/>
          <pc:sldMk cId="2347418171" sldId="320"/>
        </pc:sldMkLst>
        <pc:spChg chg="mod">
          <ac:chgData name="Knarr, Mary Ellen" userId="S::meolk@iu.edu::f06903ef-48ff-4a51-860f-442b8ffb1c5e" providerId="AD" clId="Web-{45212838-05C3-C4A1-A639-4D9A1D58C600}" dt="2025-03-16T04:23:13.486" v="414" actId="20577"/>
          <ac:spMkLst>
            <pc:docMk/>
            <pc:sldMk cId="2347418171" sldId="320"/>
            <ac:spMk id="7" creationId="{D1671C15-E83A-6470-3479-8D6D44D35A06}"/>
          </ac:spMkLst>
        </pc:spChg>
      </pc:sldChg>
      <pc:sldChg chg="modSp">
        <pc:chgData name="Knarr, Mary Ellen" userId="S::meolk@iu.edu::f06903ef-48ff-4a51-860f-442b8ffb1c5e" providerId="AD" clId="Web-{45212838-05C3-C4A1-A639-4D9A1D58C600}" dt="2025-03-16T04:24:04.097" v="434" actId="20577"/>
        <pc:sldMkLst>
          <pc:docMk/>
          <pc:sldMk cId="730602555" sldId="321"/>
        </pc:sldMkLst>
        <pc:spChg chg="mod">
          <ac:chgData name="Knarr, Mary Ellen" userId="S::meolk@iu.edu::f06903ef-48ff-4a51-860f-442b8ffb1c5e" providerId="AD" clId="Web-{45212838-05C3-C4A1-A639-4D9A1D58C600}" dt="2025-03-16T04:24:04.097" v="434" actId="20577"/>
          <ac:spMkLst>
            <pc:docMk/>
            <pc:sldMk cId="730602555" sldId="321"/>
            <ac:spMk id="7" creationId="{B4744ACD-6305-130A-2F7A-A5113DBB54AC}"/>
          </ac:spMkLst>
        </pc:spChg>
      </pc:sldChg>
    </pc:docChg>
  </pc:docChgLst>
  <pc:docChgLst>
    <pc:chgData name="Knarr, Mary Ellen" userId="S::meolk@iu.edu::f06903ef-48ff-4a51-860f-442b8ffb1c5e" providerId="AD" clId="Web-{9E403112-4EC8-0C5C-1CF1-204C5B240E10}"/>
    <pc:docChg chg="modSld">
      <pc:chgData name="Knarr, Mary Ellen" userId="S::meolk@iu.edu::f06903ef-48ff-4a51-860f-442b8ffb1c5e" providerId="AD" clId="Web-{9E403112-4EC8-0C5C-1CF1-204C5B240E10}" dt="2025-03-18T17:01:55.937" v="281" actId="20577"/>
      <pc:docMkLst>
        <pc:docMk/>
      </pc:docMkLst>
      <pc:sldChg chg="modSp">
        <pc:chgData name="Knarr, Mary Ellen" userId="S::meolk@iu.edu::f06903ef-48ff-4a51-860f-442b8ffb1c5e" providerId="AD" clId="Web-{9E403112-4EC8-0C5C-1CF1-204C5B240E10}" dt="2025-03-18T16:49:32.129" v="1" actId="20577"/>
        <pc:sldMkLst>
          <pc:docMk/>
          <pc:sldMk cId="2461715142" sldId="265"/>
        </pc:sldMkLst>
        <pc:spChg chg="mod">
          <ac:chgData name="Knarr, Mary Ellen" userId="S::meolk@iu.edu::f06903ef-48ff-4a51-860f-442b8ffb1c5e" providerId="AD" clId="Web-{9E403112-4EC8-0C5C-1CF1-204C5B240E10}" dt="2025-03-18T16:49:32.129" v="1" actId="20577"/>
          <ac:spMkLst>
            <pc:docMk/>
            <pc:sldMk cId="2461715142" sldId="265"/>
            <ac:spMk id="7" creationId="{4471861C-0F33-580D-2973-D5715DEE1027}"/>
          </ac:spMkLst>
        </pc:spChg>
      </pc:sldChg>
      <pc:sldChg chg="modSp">
        <pc:chgData name="Knarr, Mary Ellen" userId="S::meolk@iu.edu::f06903ef-48ff-4a51-860f-442b8ffb1c5e" providerId="AD" clId="Web-{9E403112-4EC8-0C5C-1CF1-204C5B240E10}" dt="2025-03-18T16:59:17.357" v="103" actId="20577"/>
        <pc:sldMkLst>
          <pc:docMk/>
          <pc:sldMk cId="2347418171" sldId="320"/>
        </pc:sldMkLst>
        <pc:spChg chg="mod">
          <ac:chgData name="Knarr, Mary Ellen" userId="S::meolk@iu.edu::f06903ef-48ff-4a51-860f-442b8ffb1c5e" providerId="AD" clId="Web-{9E403112-4EC8-0C5C-1CF1-204C5B240E10}" dt="2025-03-18T16:59:17.357" v="103" actId="20577"/>
          <ac:spMkLst>
            <pc:docMk/>
            <pc:sldMk cId="2347418171" sldId="320"/>
            <ac:spMk id="7" creationId="{D1671C15-E83A-6470-3479-8D6D44D35A06}"/>
          </ac:spMkLst>
        </pc:spChg>
      </pc:sldChg>
      <pc:sldChg chg="modSp">
        <pc:chgData name="Knarr, Mary Ellen" userId="S::meolk@iu.edu::f06903ef-48ff-4a51-860f-442b8ffb1c5e" providerId="AD" clId="Web-{9E403112-4EC8-0C5C-1CF1-204C5B240E10}" dt="2025-03-18T17:01:33.859" v="278" actId="20577"/>
        <pc:sldMkLst>
          <pc:docMk/>
          <pc:sldMk cId="730602555" sldId="321"/>
        </pc:sldMkLst>
        <pc:spChg chg="mod">
          <ac:chgData name="Knarr, Mary Ellen" userId="S::meolk@iu.edu::f06903ef-48ff-4a51-860f-442b8ffb1c5e" providerId="AD" clId="Web-{9E403112-4EC8-0C5C-1CF1-204C5B240E10}" dt="2025-03-18T17:01:33.859" v="278" actId="20577"/>
          <ac:spMkLst>
            <pc:docMk/>
            <pc:sldMk cId="730602555" sldId="321"/>
            <ac:spMk id="7" creationId="{B4744ACD-6305-130A-2F7A-A5113DBB54AC}"/>
          </ac:spMkLst>
        </pc:spChg>
      </pc:sldChg>
      <pc:sldChg chg="modSp">
        <pc:chgData name="Knarr, Mary Ellen" userId="S::meolk@iu.edu::f06903ef-48ff-4a51-860f-442b8ffb1c5e" providerId="AD" clId="Web-{9E403112-4EC8-0C5C-1CF1-204C5B240E10}" dt="2025-03-18T17:01:55.937" v="281" actId="20577"/>
        <pc:sldMkLst>
          <pc:docMk/>
          <pc:sldMk cId="4216258647" sldId="329"/>
        </pc:sldMkLst>
        <pc:spChg chg="mod">
          <ac:chgData name="Knarr, Mary Ellen" userId="S::meolk@iu.edu::f06903ef-48ff-4a51-860f-442b8ffb1c5e" providerId="AD" clId="Web-{9E403112-4EC8-0C5C-1CF1-204C5B240E10}" dt="2025-03-18T17:01:55.937" v="281" actId="20577"/>
          <ac:spMkLst>
            <pc:docMk/>
            <pc:sldMk cId="4216258647" sldId="329"/>
            <ac:spMk id="3" creationId="{077C2D03-E763-4BBF-2496-0554EE2A0241}"/>
          </ac:spMkLst>
        </pc:spChg>
      </pc:sldChg>
      <pc:sldChg chg="modSp">
        <pc:chgData name="Knarr, Mary Ellen" userId="S::meolk@iu.edu::f06903ef-48ff-4a51-860f-442b8ffb1c5e" providerId="AD" clId="Web-{9E403112-4EC8-0C5C-1CF1-204C5B240E10}" dt="2025-03-18T16:55:32.619" v="27" actId="14100"/>
        <pc:sldMkLst>
          <pc:docMk/>
          <pc:sldMk cId="2641426884" sldId="331"/>
        </pc:sldMkLst>
        <pc:spChg chg="mod">
          <ac:chgData name="Knarr, Mary Ellen" userId="S::meolk@iu.edu::f06903ef-48ff-4a51-860f-442b8ffb1c5e" providerId="AD" clId="Web-{9E403112-4EC8-0C5C-1CF1-204C5B240E10}" dt="2025-03-18T16:55:32.619" v="27" actId="14100"/>
          <ac:spMkLst>
            <pc:docMk/>
            <pc:sldMk cId="2641426884" sldId="331"/>
            <ac:spMk id="4" creationId="{93E532F3-6137-B7AE-A8F4-D45CB23C1ADD}"/>
          </ac:spMkLst>
        </pc:spChg>
      </pc:sldChg>
      <pc:sldChg chg="modSp">
        <pc:chgData name="Knarr, Mary Ellen" userId="S::meolk@iu.edu::f06903ef-48ff-4a51-860f-442b8ffb1c5e" providerId="AD" clId="Web-{9E403112-4EC8-0C5C-1CF1-204C5B240E10}" dt="2025-03-18T16:56:23.135" v="32" actId="1076"/>
        <pc:sldMkLst>
          <pc:docMk/>
          <pc:sldMk cId="3689802250" sldId="334"/>
        </pc:sldMkLst>
        <pc:spChg chg="mod">
          <ac:chgData name="Knarr, Mary Ellen" userId="S::meolk@iu.edu::f06903ef-48ff-4a51-860f-442b8ffb1c5e" providerId="AD" clId="Web-{9E403112-4EC8-0C5C-1CF1-204C5B240E10}" dt="2025-03-18T16:56:23.135" v="32" actId="1076"/>
          <ac:spMkLst>
            <pc:docMk/>
            <pc:sldMk cId="3689802250" sldId="334"/>
            <ac:spMk id="8" creationId="{A7E5F0D4-7876-1E56-0A84-04A6727EF3ED}"/>
          </ac:spMkLst>
        </pc:spChg>
        <pc:picChg chg="mod">
          <ac:chgData name="Knarr, Mary Ellen" userId="S::meolk@iu.edu::f06903ef-48ff-4a51-860f-442b8ffb1c5e" providerId="AD" clId="Web-{9E403112-4EC8-0C5C-1CF1-204C5B240E10}" dt="2025-03-18T16:56:12.463" v="30"/>
          <ac:picMkLst>
            <pc:docMk/>
            <pc:sldMk cId="3689802250" sldId="334"/>
            <ac:picMk id="3" creationId="{3FE2067A-4FCB-467A-FE5C-1EEE9E36C127}"/>
          </ac:picMkLst>
        </pc:picChg>
      </pc:sldChg>
    </pc:docChg>
  </pc:docChgLst>
  <pc:docChgLst>
    <pc:chgData name="Knarr, Mary Ellen" userId="S::meolk@iu.edu::f06903ef-48ff-4a51-860f-442b8ffb1c5e" providerId="AD" clId="Web-{9D58279E-F6A1-100F-14A4-96DB2E75D741}"/>
    <pc:docChg chg="addSld delSld modSld sldOrd">
      <pc:chgData name="Knarr, Mary Ellen" userId="S::meolk@iu.edu::f06903ef-48ff-4a51-860f-442b8ffb1c5e" providerId="AD" clId="Web-{9D58279E-F6A1-100F-14A4-96DB2E75D741}" dt="2025-02-18T17:45:19.093" v="1290" actId="20577"/>
      <pc:docMkLst>
        <pc:docMk/>
      </pc:docMkLst>
      <pc:sldChg chg="modSp add del">
        <pc:chgData name="Knarr, Mary Ellen" userId="S::meolk@iu.edu::f06903ef-48ff-4a51-860f-442b8ffb1c5e" providerId="AD" clId="Web-{9D58279E-F6A1-100F-14A4-96DB2E75D741}" dt="2025-02-18T17:22:48.690" v="61"/>
        <pc:sldMkLst>
          <pc:docMk/>
          <pc:sldMk cId="1460269356" sldId="257"/>
        </pc:sldMkLst>
        <pc:spChg chg="mod">
          <ac:chgData name="Knarr, Mary Ellen" userId="S::meolk@iu.edu::f06903ef-48ff-4a51-860f-442b8ffb1c5e" providerId="AD" clId="Web-{9D58279E-F6A1-100F-14A4-96DB2E75D741}" dt="2025-02-18T17:21:01.324" v="38" actId="1076"/>
          <ac:spMkLst>
            <pc:docMk/>
            <pc:sldMk cId="1460269356" sldId="257"/>
            <ac:spMk id="2" creationId="{C7B0BC57-754D-5BE9-8406-81A4CB26A6C0}"/>
          </ac:spMkLst>
        </pc:spChg>
        <pc:picChg chg="mod">
          <ac:chgData name="Knarr, Mary Ellen" userId="S::meolk@iu.edu::f06903ef-48ff-4a51-860f-442b8ffb1c5e" providerId="AD" clId="Web-{9D58279E-F6A1-100F-14A4-96DB2E75D741}" dt="2025-02-18T17:21:52.796" v="53" actId="1076"/>
          <ac:picMkLst>
            <pc:docMk/>
            <pc:sldMk cId="1460269356" sldId="257"/>
            <ac:picMk id="6" creationId="{93540E7B-595F-0600-2043-4876ACC943B9}"/>
          </ac:picMkLst>
        </pc:picChg>
      </pc:sldChg>
      <pc:sldChg chg="modSp">
        <pc:chgData name="Knarr, Mary Ellen" userId="S::meolk@iu.edu::f06903ef-48ff-4a51-860f-442b8ffb1c5e" providerId="AD" clId="Web-{9D58279E-F6A1-100F-14A4-96DB2E75D741}" dt="2025-02-18T17:19:37.490" v="1" actId="20577"/>
        <pc:sldMkLst>
          <pc:docMk/>
          <pc:sldMk cId="219659562" sldId="258"/>
        </pc:sldMkLst>
        <pc:spChg chg="mod">
          <ac:chgData name="Knarr, Mary Ellen" userId="S::meolk@iu.edu::f06903ef-48ff-4a51-860f-442b8ffb1c5e" providerId="AD" clId="Web-{9D58279E-F6A1-100F-14A4-96DB2E75D741}" dt="2025-02-18T17:19:37.490" v="1" actId="20577"/>
          <ac:spMkLst>
            <pc:docMk/>
            <pc:sldMk cId="219659562" sldId="258"/>
            <ac:spMk id="2" creationId="{26E45E6F-4190-FC64-DFD3-10E8ADF6E6F1}"/>
          </ac:spMkLst>
        </pc:spChg>
      </pc:sldChg>
      <pc:sldChg chg="modSp ord">
        <pc:chgData name="Knarr, Mary Ellen" userId="S::meolk@iu.edu::f06903ef-48ff-4a51-860f-442b8ffb1c5e" providerId="AD" clId="Web-{9D58279E-F6A1-100F-14A4-96DB2E75D741}" dt="2025-02-18T17:27:50.242" v="168" actId="20577"/>
        <pc:sldMkLst>
          <pc:docMk/>
          <pc:sldMk cId="1357857848" sldId="259"/>
        </pc:sldMkLst>
        <pc:spChg chg="mod">
          <ac:chgData name="Knarr, Mary Ellen" userId="S::meolk@iu.edu::f06903ef-48ff-4a51-860f-442b8ffb1c5e" providerId="AD" clId="Web-{9D58279E-F6A1-100F-14A4-96DB2E75D741}" dt="2025-02-18T17:27:50.242" v="168" actId="20577"/>
          <ac:spMkLst>
            <pc:docMk/>
            <pc:sldMk cId="1357857848" sldId="259"/>
            <ac:spMk id="6" creationId="{11A4270B-91E0-E27D-8D1A-30FF3372A29D}"/>
          </ac:spMkLst>
        </pc:spChg>
      </pc:sldChg>
      <pc:sldChg chg="modSp">
        <pc:chgData name="Knarr, Mary Ellen" userId="S::meolk@iu.edu::f06903ef-48ff-4a51-860f-442b8ffb1c5e" providerId="AD" clId="Web-{9D58279E-F6A1-100F-14A4-96DB2E75D741}" dt="2025-02-18T17:28:38.182" v="175" actId="1076"/>
        <pc:sldMkLst>
          <pc:docMk/>
          <pc:sldMk cId="1697682190" sldId="260"/>
        </pc:sldMkLst>
        <pc:spChg chg="mod">
          <ac:chgData name="Knarr, Mary Ellen" userId="S::meolk@iu.edu::f06903ef-48ff-4a51-860f-442b8ffb1c5e" providerId="AD" clId="Web-{9D58279E-F6A1-100F-14A4-96DB2E75D741}" dt="2025-02-18T17:28:38.182" v="175" actId="1076"/>
          <ac:spMkLst>
            <pc:docMk/>
            <pc:sldMk cId="1697682190" sldId="260"/>
            <ac:spMk id="6" creationId="{11A4270B-91E0-E27D-8D1A-30FF3372A29D}"/>
          </ac:spMkLst>
        </pc:spChg>
      </pc:sldChg>
      <pc:sldChg chg="modSp">
        <pc:chgData name="Knarr, Mary Ellen" userId="S::meolk@iu.edu::f06903ef-48ff-4a51-860f-442b8ffb1c5e" providerId="AD" clId="Web-{9D58279E-F6A1-100F-14A4-96DB2E75D741}" dt="2025-02-18T17:36:13.150" v="614" actId="20577"/>
        <pc:sldMkLst>
          <pc:docMk/>
          <pc:sldMk cId="2648107579" sldId="261"/>
        </pc:sldMkLst>
        <pc:spChg chg="mod">
          <ac:chgData name="Knarr, Mary Ellen" userId="S::meolk@iu.edu::f06903ef-48ff-4a51-860f-442b8ffb1c5e" providerId="AD" clId="Web-{9D58279E-F6A1-100F-14A4-96DB2E75D741}" dt="2025-02-18T17:36:13.150" v="614" actId="20577"/>
          <ac:spMkLst>
            <pc:docMk/>
            <pc:sldMk cId="2648107579" sldId="261"/>
            <ac:spMk id="6" creationId="{11A4270B-91E0-E27D-8D1A-30FF3372A29D}"/>
          </ac:spMkLst>
        </pc:spChg>
      </pc:sldChg>
      <pc:sldChg chg="modSp">
        <pc:chgData name="Knarr, Mary Ellen" userId="S::meolk@iu.edu::f06903ef-48ff-4a51-860f-442b8ffb1c5e" providerId="AD" clId="Web-{9D58279E-F6A1-100F-14A4-96DB2E75D741}" dt="2025-02-18T17:36:26.589" v="616" actId="1076"/>
        <pc:sldMkLst>
          <pc:docMk/>
          <pc:sldMk cId="605029168" sldId="262"/>
        </pc:sldMkLst>
        <pc:spChg chg="mod">
          <ac:chgData name="Knarr, Mary Ellen" userId="S::meolk@iu.edu::f06903ef-48ff-4a51-860f-442b8ffb1c5e" providerId="AD" clId="Web-{9D58279E-F6A1-100F-14A4-96DB2E75D741}" dt="2025-02-18T17:36:26.589" v="616" actId="1076"/>
          <ac:spMkLst>
            <pc:docMk/>
            <pc:sldMk cId="605029168" sldId="262"/>
            <ac:spMk id="6" creationId="{11A4270B-91E0-E27D-8D1A-30FF3372A29D}"/>
          </ac:spMkLst>
        </pc:spChg>
      </pc:sldChg>
      <pc:sldChg chg="modSp">
        <pc:chgData name="Knarr, Mary Ellen" userId="S::meolk@iu.edu::f06903ef-48ff-4a51-860f-442b8ffb1c5e" providerId="AD" clId="Web-{9D58279E-F6A1-100F-14A4-96DB2E75D741}" dt="2025-02-18T17:45:19.093" v="1290" actId="20577"/>
        <pc:sldMkLst>
          <pc:docMk/>
          <pc:sldMk cId="2689439124" sldId="269"/>
        </pc:sldMkLst>
        <pc:spChg chg="mod">
          <ac:chgData name="Knarr, Mary Ellen" userId="S::meolk@iu.edu::f06903ef-48ff-4a51-860f-442b8ffb1c5e" providerId="AD" clId="Web-{9D58279E-F6A1-100F-14A4-96DB2E75D741}" dt="2025-02-18T17:42:44.692" v="1204" actId="1076"/>
          <ac:spMkLst>
            <pc:docMk/>
            <pc:sldMk cId="2689439124" sldId="269"/>
            <ac:spMk id="2" creationId="{AC1E8392-E59E-A086-CD3A-B0B83EDCA095}"/>
          </ac:spMkLst>
        </pc:spChg>
        <pc:spChg chg="mod">
          <ac:chgData name="Knarr, Mary Ellen" userId="S::meolk@iu.edu::f06903ef-48ff-4a51-860f-442b8ffb1c5e" providerId="AD" clId="Web-{9D58279E-F6A1-100F-14A4-96DB2E75D741}" dt="2025-02-18T17:45:19.093" v="1290" actId="20577"/>
          <ac:spMkLst>
            <pc:docMk/>
            <pc:sldMk cId="2689439124" sldId="269"/>
            <ac:spMk id="3" creationId="{4EF04535-B630-CD38-119C-FA248E4BD2F9}"/>
          </ac:spMkLst>
        </pc:spChg>
      </pc:sldChg>
      <pc:sldChg chg="addSp delSp modSp">
        <pc:chgData name="Knarr, Mary Ellen" userId="S::meolk@iu.edu::f06903ef-48ff-4a51-860f-442b8ffb1c5e" providerId="AD" clId="Web-{9D58279E-F6A1-100F-14A4-96DB2E75D741}" dt="2025-02-18T17:26:08.969" v="101" actId="14100"/>
        <pc:sldMkLst>
          <pc:docMk/>
          <pc:sldMk cId="2020166157" sldId="295"/>
        </pc:sldMkLst>
        <pc:spChg chg="mod">
          <ac:chgData name="Knarr, Mary Ellen" userId="S::meolk@iu.edu::f06903ef-48ff-4a51-860f-442b8ffb1c5e" providerId="AD" clId="Web-{9D58279E-F6A1-100F-14A4-96DB2E75D741}" dt="2025-02-18T17:23:35.459" v="75" actId="14100"/>
          <ac:spMkLst>
            <pc:docMk/>
            <pc:sldMk cId="2020166157" sldId="295"/>
            <ac:spMk id="8" creationId="{F59694F4-4F7F-4A1F-F8EE-12D23FE8BC30}"/>
          </ac:spMkLst>
        </pc:spChg>
        <pc:spChg chg="add mod">
          <ac:chgData name="Knarr, Mary Ellen" userId="S::meolk@iu.edu::f06903ef-48ff-4a51-860f-442b8ffb1c5e" providerId="AD" clId="Web-{9D58279E-F6A1-100F-14A4-96DB2E75D741}" dt="2025-02-18T17:24:37.588" v="92" actId="1076"/>
          <ac:spMkLst>
            <pc:docMk/>
            <pc:sldMk cId="2020166157" sldId="295"/>
            <ac:spMk id="10" creationId="{E7E050EA-5D9C-A661-D8C7-2520D7F115F6}"/>
          </ac:spMkLst>
        </pc:spChg>
        <pc:spChg chg="add mod">
          <ac:chgData name="Knarr, Mary Ellen" userId="S::meolk@iu.edu::f06903ef-48ff-4a51-860f-442b8ffb1c5e" providerId="AD" clId="Web-{9D58279E-F6A1-100F-14A4-96DB2E75D741}" dt="2025-02-18T17:24:30.197" v="90" actId="1076"/>
          <ac:spMkLst>
            <pc:docMk/>
            <pc:sldMk cId="2020166157" sldId="295"/>
            <ac:spMk id="12" creationId="{9FDAA072-6742-24DD-6FB8-9BFCE69CBC9D}"/>
          </ac:spMkLst>
        </pc:spChg>
        <pc:spChg chg="del">
          <ac:chgData name="Knarr, Mary Ellen" userId="S::meolk@iu.edu::f06903ef-48ff-4a51-860f-442b8ffb1c5e" providerId="AD" clId="Web-{9D58279E-F6A1-100F-14A4-96DB2E75D741}" dt="2025-02-18T17:20:45.276" v="9"/>
          <ac:spMkLst>
            <pc:docMk/>
            <pc:sldMk cId="2020166157" sldId="295"/>
            <ac:spMk id="22" creationId="{253C121B-0133-39E7-4728-F3390C1BA21F}"/>
          </ac:spMkLst>
        </pc:spChg>
        <pc:spChg chg="del">
          <ac:chgData name="Knarr, Mary Ellen" userId="S::meolk@iu.edu::f06903ef-48ff-4a51-860f-442b8ffb1c5e" providerId="AD" clId="Web-{9D58279E-F6A1-100F-14A4-96DB2E75D741}" dt="2025-02-18T17:20:45.276" v="8"/>
          <ac:spMkLst>
            <pc:docMk/>
            <pc:sldMk cId="2020166157" sldId="295"/>
            <ac:spMk id="23" creationId="{497A7444-48F1-D7AA-8DC1-70528A5D90EF}"/>
          </ac:spMkLst>
        </pc:spChg>
        <pc:picChg chg="add mod modCrop">
          <ac:chgData name="Knarr, Mary Ellen" userId="S::meolk@iu.edu::f06903ef-48ff-4a51-860f-442b8ffb1c5e" providerId="AD" clId="Web-{9D58279E-F6A1-100F-14A4-96DB2E75D741}" dt="2025-02-18T17:23:03.629" v="64"/>
          <ac:picMkLst>
            <pc:docMk/>
            <pc:sldMk cId="2020166157" sldId="295"/>
            <ac:picMk id="3" creationId="{B400E1E6-4191-F059-C6CA-C6A2B81240EA}"/>
          </ac:picMkLst>
        </pc:picChg>
        <pc:picChg chg="add mod modCrop">
          <ac:chgData name="Knarr, Mary Ellen" userId="S::meolk@iu.edu::f06903ef-48ff-4a51-860f-442b8ffb1c5e" providerId="AD" clId="Web-{9D58279E-F6A1-100F-14A4-96DB2E75D741}" dt="2025-02-18T17:26:06.313" v="100" actId="14100"/>
          <ac:picMkLst>
            <pc:docMk/>
            <pc:sldMk cId="2020166157" sldId="295"/>
            <ac:picMk id="5" creationId="{7C5EB6E3-E712-E5B0-7F35-E26AA53DB25A}"/>
          </ac:picMkLst>
        </pc:picChg>
        <pc:picChg chg="add mod">
          <ac:chgData name="Knarr, Mary Ellen" userId="S::meolk@iu.edu::f06903ef-48ff-4a51-860f-442b8ffb1c5e" providerId="AD" clId="Web-{9D58279E-F6A1-100F-14A4-96DB2E75D741}" dt="2025-02-18T17:26:08.969" v="101" actId="14100"/>
          <ac:picMkLst>
            <pc:docMk/>
            <pc:sldMk cId="2020166157" sldId="295"/>
            <ac:picMk id="7" creationId="{66B9D25E-613A-269A-4550-E7DE58B5ADD3}"/>
          </ac:picMkLst>
        </pc:picChg>
        <pc:picChg chg="del">
          <ac:chgData name="Knarr, Mary Ellen" userId="S::meolk@iu.edu::f06903ef-48ff-4a51-860f-442b8ffb1c5e" providerId="AD" clId="Web-{9D58279E-F6A1-100F-14A4-96DB2E75D741}" dt="2025-02-18T17:20:42.369" v="7"/>
          <ac:picMkLst>
            <pc:docMk/>
            <pc:sldMk cId="2020166157" sldId="295"/>
            <ac:picMk id="16" creationId="{137E4F7C-1029-8CAB-DA25-8EE4E7EFBE9D}"/>
          </ac:picMkLst>
        </pc:picChg>
        <pc:picChg chg="del">
          <ac:chgData name="Knarr, Mary Ellen" userId="S::meolk@iu.edu::f06903ef-48ff-4a51-860f-442b8ffb1c5e" providerId="AD" clId="Web-{9D58279E-F6A1-100F-14A4-96DB2E75D741}" dt="2025-02-18T17:20:39.213" v="6"/>
          <ac:picMkLst>
            <pc:docMk/>
            <pc:sldMk cId="2020166157" sldId="295"/>
            <ac:picMk id="18" creationId="{649FF2C2-6D05-F4BA-270F-055D5BDABC49}"/>
          </ac:picMkLst>
        </pc:picChg>
      </pc:sldChg>
      <pc:sldChg chg="ord modNotes">
        <pc:chgData name="Knarr, Mary Ellen" userId="S::meolk@iu.edu::f06903ef-48ff-4a51-860f-442b8ffb1c5e" providerId="AD" clId="Web-{9D58279E-F6A1-100F-14A4-96DB2E75D741}" dt="2025-02-18T17:27:34.084" v="165"/>
        <pc:sldMkLst>
          <pc:docMk/>
          <pc:sldMk cId="1727648064" sldId="296"/>
        </pc:sldMkLst>
      </pc:sldChg>
      <pc:sldChg chg="modSp">
        <pc:chgData name="Knarr, Mary Ellen" userId="S::meolk@iu.edu::f06903ef-48ff-4a51-860f-442b8ffb1c5e" providerId="AD" clId="Web-{9D58279E-F6A1-100F-14A4-96DB2E75D741}" dt="2025-02-18T17:42:23.800" v="1203" actId="20577"/>
        <pc:sldMkLst>
          <pc:docMk/>
          <pc:sldMk cId="4208272534" sldId="305"/>
        </pc:sldMkLst>
        <pc:spChg chg="mod">
          <ac:chgData name="Knarr, Mary Ellen" userId="S::meolk@iu.edu::f06903ef-48ff-4a51-860f-442b8ffb1c5e" providerId="AD" clId="Web-{9D58279E-F6A1-100F-14A4-96DB2E75D741}" dt="2025-02-18T17:28:29.776" v="174" actId="20577"/>
          <ac:spMkLst>
            <pc:docMk/>
            <pc:sldMk cId="4208272534" sldId="305"/>
            <ac:spMk id="2" creationId="{AC1E8392-E59E-A086-CD3A-B0B83EDCA095}"/>
          </ac:spMkLst>
        </pc:spChg>
        <pc:spChg chg="mod">
          <ac:chgData name="Knarr, Mary Ellen" userId="S::meolk@iu.edu::f06903ef-48ff-4a51-860f-442b8ffb1c5e" providerId="AD" clId="Web-{9D58279E-F6A1-100F-14A4-96DB2E75D741}" dt="2025-02-18T17:42:23.800" v="1203" actId="20577"/>
          <ac:spMkLst>
            <pc:docMk/>
            <pc:sldMk cId="4208272534" sldId="305"/>
            <ac:spMk id="3" creationId="{4EF04535-B630-CD38-119C-FA248E4BD2F9}"/>
          </ac:spMkLst>
        </pc:spChg>
      </pc:sldChg>
      <pc:sldChg chg="modSp add ord replId">
        <pc:chgData name="Knarr, Mary Ellen" userId="S::meolk@iu.edu::f06903ef-48ff-4a51-860f-442b8ffb1c5e" providerId="AD" clId="Web-{9D58279E-F6A1-100F-14A4-96DB2E75D741}" dt="2025-02-18T17:40:25.433" v="995"/>
        <pc:sldMkLst>
          <pc:docMk/>
          <pc:sldMk cId="612004166" sldId="308"/>
        </pc:sldMkLst>
        <pc:spChg chg="mod">
          <ac:chgData name="Knarr, Mary Ellen" userId="S::meolk@iu.edu::f06903ef-48ff-4a51-860f-442b8ffb1c5e" providerId="AD" clId="Web-{9D58279E-F6A1-100F-14A4-96DB2E75D741}" dt="2025-02-18T17:39:26.835" v="993" actId="1076"/>
          <ac:spMkLst>
            <pc:docMk/>
            <pc:sldMk cId="612004166" sldId="308"/>
            <ac:spMk id="2" creationId="{1AF59A84-0880-A209-7FAD-E36E6809DF23}"/>
          </ac:spMkLst>
        </pc:spChg>
        <pc:spChg chg="mod">
          <ac:chgData name="Knarr, Mary Ellen" userId="S::meolk@iu.edu::f06903ef-48ff-4a51-860f-442b8ffb1c5e" providerId="AD" clId="Web-{9D58279E-F6A1-100F-14A4-96DB2E75D741}" dt="2025-02-18T17:39:30.507" v="994" actId="1076"/>
          <ac:spMkLst>
            <pc:docMk/>
            <pc:sldMk cId="612004166" sldId="308"/>
            <ac:spMk id="3" creationId="{B4FD79B8-619F-9C16-855F-2DA0ABBC0B85}"/>
          </ac:spMkLst>
        </pc:spChg>
      </pc:sldChg>
      <pc:sldChg chg="add del replId">
        <pc:chgData name="Knarr, Mary Ellen" userId="S::meolk@iu.edu::f06903ef-48ff-4a51-860f-442b8ffb1c5e" providerId="AD" clId="Web-{9D58279E-F6A1-100F-14A4-96DB2E75D741}" dt="2025-02-18T17:26:19.673" v="102"/>
        <pc:sldMkLst>
          <pc:docMk/>
          <pc:sldMk cId="796465677" sldId="308"/>
        </pc:sldMkLst>
      </pc:sldChg>
      <pc:sldChg chg="new del">
        <pc:chgData name="Knarr, Mary Ellen" userId="S::meolk@iu.edu::f06903ef-48ff-4a51-860f-442b8ffb1c5e" providerId="AD" clId="Web-{9D58279E-F6A1-100F-14A4-96DB2E75D741}" dt="2025-02-18T17:20:29.228" v="4"/>
        <pc:sldMkLst>
          <pc:docMk/>
          <pc:sldMk cId="3583100446" sldId="308"/>
        </pc:sldMkLst>
      </pc:sldChg>
      <pc:sldChg chg="modSp add replId">
        <pc:chgData name="Knarr, Mary Ellen" userId="S::meolk@iu.edu::f06903ef-48ff-4a51-860f-442b8ffb1c5e" providerId="AD" clId="Web-{9D58279E-F6A1-100F-14A4-96DB2E75D741}" dt="2025-02-18T17:42:00.361" v="1201" actId="1076"/>
        <pc:sldMkLst>
          <pc:docMk/>
          <pc:sldMk cId="2734716950" sldId="309"/>
        </pc:sldMkLst>
        <pc:spChg chg="mod">
          <ac:chgData name="Knarr, Mary Ellen" userId="S::meolk@iu.edu::f06903ef-48ff-4a51-860f-442b8ffb1c5e" providerId="AD" clId="Web-{9D58279E-F6A1-100F-14A4-96DB2E75D741}" dt="2025-02-18T17:42:00.361" v="1201" actId="1076"/>
          <ac:spMkLst>
            <pc:docMk/>
            <pc:sldMk cId="2734716950" sldId="309"/>
            <ac:spMk id="2" creationId="{E73D8243-1364-5988-B388-D6EF1224515F}"/>
          </ac:spMkLst>
        </pc:spChg>
        <pc:spChg chg="mod">
          <ac:chgData name="Knarr, Mary Ellen" userId="S::meolk@iu.edu::f06903ef-48ff-4a51-860f-442b8ffb1c5e" providerId="AD" clId="Web-{9D58279E-F6A1-100F-14A4-96DB2E75D741}" dt="2025-02-18T17:41:58.111" v="1200" actId="20577"/>
          <ac:spMkLst>
            <pc:docMk/>
            <pc:sldMk cId="2734716950" sldId="309"/>
            <ac:spMk id="3" creationId="{8A70A744-D23F-D4DD-5897-EADB7D1DEF87}"/>
          </ac:spMkLst>
        </pc:spChg>
      </pc:sldChg>
    </pc:docChg>
  </pc:docChgLst>
  <pc:docChgLst>
    <pc:chgData name="Knarr, Mary Ellen" userId="S::meolk@iu.edu::f06903ef-48ff-4a51-860f-442b8ffb1c5e" providerId="AD" clId="Web-{4A623DB8-B155-EF0A-A267-5B2FC442DC35}"/>
    <pc:docChg chg="addSld modSld">
      <pc:chgData name="Knarr, Mary Ellen" userId="S::meolk@iu.edu::f06903ef-48ff-4a51-860f-442b8ffb1c5e" providerId="AD" clId="Web-{4A623DB8-B155-EF0A-A267-5B2FC442DC35}" dt="2025-03-17T19:27:33.262" v="716" actId="20577"/>
      <pc:docMkLst>
        <pc:docMk/>
      </pc:docMkLst>
      <pc:sldChg chg="addSp delSp modSp">
        <pc:chgData name="Knarr, Mary Ellen" userId="S::meolk@iu.edu::f06903ef-48ff-4a51-860f-442b8ffb1c5e" providerId="AD" clId="Web-{4A623DB8-B155-EF0A-A267-5B2FC442DC35}" dt="2025-03-17T18:48:36.848" v="52" actId="1076"/>
        <pc:sldMkLst>
          <pc:docMk/>
          <pc:sldMk cId="1954315560" sldId="315"/>
        </pc:sldMkLst>
        <pc:spChg chg="del">
          <ac:chgData name="Knarr, Mary Ellen" userId="S::meolk@iu.edu::f06903ef-48ff-4a51-860f-442b8ffb1c5e" providerId="AD" clId="Web-{4A623DB8-B155-EF0A-A267-5B2FC442DC35}" dt="2025-03-17T18:48:25.817" v="48"/>
          <ac:spMkLst>
            <pc:docMk/>
            <pc:sldMk cId="1954315560" sldId="315"/>
            <ac:spMk id="2" creationId="{02C3F439-1301-5824-9C4A-07AD1C506F61}"/>
          </ac:spMkLst>
        </pc:spChg>
        <pc:spChg chg="add del mod">
          <ac:chgData name="Knarr, Mary Ellen" userId="S::meolk@iu.edu::f06903ef-48ff-4a51-860f-442b8ffb1c5e" providerId="AD" clId="Web-{4A623DB8-B155-EF0A-A267-5B2FC442DC35}" dt="2025-03-17T18:48:33.223" v="51"/>
          <ac:spMkLst>
            <pc:docMk/>
            <pc:sldMk cId="1954315560" sldId="315"/>
            <ac:spMk id="5" creationId="{DAD14B9A-7662-B9FE-429E-1F15E0FDEEAD}"/>
          </ac:spMkLst>
        </pc:spChg>
        <pc:spChg chg="add mod">
          <ac:chgData name="Knarr, Mary Ellen" userId="S::meolk@iu.edu::f06903ef-48ff-4a51-860f-442b8ffb1c5e" providerId="AD" clId="Web-{4A623DB8-B155-EF0A-A267-5B2FC442DC35}" dt="2025-03-17T18:48:36.848" v="52" actId="1076"/>
          <ac:spMkLst>
            <pc:docMk/>
            <pc:sldMk cId="1954315560" sldId="315"/>
            <ac:spMk id="7" creationId="{6E919ED0-C14A-C7FC-7D54-241F898D55EB}"/>
          </ac:spMkLst>
        </pc:spChg>
      </pc:sldChg>
      <pc:sldChg chg="modSp">
        <pc:chgData name="Knarr, Mary Ellen" userId="S::meolk@iu.edu::f06903ef-48ff-4a51-860f-442b8ffb1c5e" providerId="AD" clId="Web-{4A623DB8-B155-EF0A-A267-5B2FC442DC35}" dt="2025-03-17T19:23:16.259" v="391" actId="14100"/>
        <pc:sldMkLst>
          <pc:docMk/>
          <pc:sldMk cId="730602555" sldId="321"/>
        </pc:sldMkLst>
        <pc:spChg chg="mod">
          <ac:chgData name="Knarr, Mary Ellen" userId="S::meolk@iu.edu::f06903ef-48ff-4a51-860f-442b8ffb1c5e" providerId="AD" clId="Web-{4A623DB8-B155-EF0A-A267-5B2FC442DC35}" dt="2025-03-17T19:23:16.259" v="391" actId="14100"/>
          <ac:spMkLst>
            <pc:docMk/>
            <pc:sldMk cId="730602555" sldId="321"/>
            <ac:spMk id="7" creationId="{B4744ACD-6305-130A-2F7A-A5113DBB54AC}"/>
          </ac:spMkLst>
        </pc:spChg>
      </pc:sldChg>
      <pc:sldChg chg="modSp">
        <pc:chgData name="Knarr, Mary Ellen" userId="S::meolk@iu.edu::f06903ef-48ff-4a51-860f-442b8ffb1c5e" providerId="AD" clId="Web-{4A623DB8-B155-EF0A-A267-5B2FC442DC35}" dt="2025-03-17T19:26:01.198" v="614" actId="20577"/>
        <pc:sldMkLst>
          <pc:docMk/>
          <pc:sldMk cId="2570127362" sldId="328"/>
        </pc:sldMkLst>
        <pc:spChg chg="mod">
          <ac:chgData name="Knarr, Mary Ellen" userId="S::meolk@iu.edu::f06903ef-48ff-4a51-860f-442b8ffb1c5e" providerId="AD" clId="Web-{4A623DB8-B155-EF0A-A267-5B2FC442DC35}" dt="2025-03-17T19:26:01.198" v="614" actId="20577"/>
          <ac:spMkLst>
            <pc:docMk/>
            <pc:sldMk cId="2570127362" sldId="328"/>
            <ac:spMk id="3" creationId="{077C2D03-E763-4BBF-2496-0554EE2A0241}"/>
          </ac:spMkLst>
        </pc:spChg>
      </pc:sldChg>
      <pc:sldChg chg="modSp">
        <pc:chgData name="Knarr, Mary Ellen" userId="S::meolk@iu.edu::f06903ef-48ff-4a51-860f-442b8ffb1c5e" providerId="AD" clId="Web-{4A623DB8-B155-EF0A-A267-5B2FC442DC35}" dt="2025-03-17T19:26:56.558" v="713" actId="20577"/>
        <pc:sldMkLst>
          <pc:docMk/>
          <pc:sldMk cId="4216258647" sldId="329"/>
        </pc:sldMkLst>
        <pc:spChg chg="mod">
          <ac:chgData name="Knarr, Mary Ellen" userId="S::meolk@iu.edu::f06903ef-48ff-4a51-860f-442b8ffb1c5e" providerId="AD" clId="Web-{4A623DB8-B155-EF0A-A267-5B2FC442DC35}" dt="2025-03-17T19:26:56.558" v="713" actId="20577"/>
          <ac:spMkLst>
            <pc:docMk/>
            <pc:sldMk cId="4216258647" sldId="329"/>
            <ac:spMk id="3" creationId="{077C2D03-E763-4BBF-2496-0554EE2A0241}"/>
          </ac:spMkLst>
        </pc:spChg>
      </pc:sldChg>
      <pc:sldChg chg="modSp">
        <pc:chgData name="Knarr, Mary Ellen" userId="S::meolk@iu.edu::f06903ef-48ff-4a51-860f-442b8ffb1c5e" providerId="AD" clId="Web-{4A623DB8-B155-EF0A-A267-5B2FC442DC35}" dt="2025-03-17T18:47:17.285" v="47" actId="20577"/>
        <pc:sldMkLst>
          <pc:docMk/>
          <pc:sldMk cId="1040032183" sldId="332"/>
        </pc:sldMkLst>
        <pc:spChg chg="mod">
          <ac:chgData name="Knarr, Mary Ellen" userId="S::meolk@iu.edu::f06903ef-48ff-4a51-860f-442b8ffb1c5e" providerId="AD" clId="Web-{4A623DB8-B155-EF0A-A267-5B2FC442DC35}" dt="2025-03-17T18:47:17.285" v="47" actId="20577"/>
          <ac:spMkLst>
            <pc:docMk/>
            <pc:sldMk cId="1040032183" sldId="332"/>
            <ac:spMk id="2" creationId="{63E0ED3B-8F8A-3DE3-C3C4-9782053FAF1E}"/>
          </ac:spMkLst>
        </pc:spChg>
      </pc:sldChg>
      <pc:sldChg chg="addSp delSp modSp">
        <pc:chgData name="Knarr, Mary Ellen" userId="S::meolk@iu.edu::f06903ef-48ff-4a51-860f-442b8ffb1c5e" providerId="AD" clId="Web-{4A623DB8-B155-EF0A-A267-5B2FC442DC35}" dt="2025-03-17T18:49:00.770" v="57" actId="1076"/>
        <pc:sldMkLst>
          <pc:docMk/>
          <pc:sldMk cId="1013565467" sldId="333"/>
        </pc:sldMkLst>
        <pc:spChg chg="del">
          <ac:chgData name="Knarr, Mary Ellen" userId="S::meolk@iu.edu::f06903ef-48ff-4a51-860f-442b8ffb1c5e" providerId="AD" clId="Web-{4A623DB8-B155-EF0A-A267-5B2FC442DC35}" dt="2025-03-17T18:48:52.083" v="53"/>
          <ac:spMkLst>
            <pc:docMk/>
            <pc:sldMk cId="1013565467" sldId="333"/>
            <ac:spMk id="2" creationId="{5FF5D661-8E21-45A8-4E34-D88E0ABCD783}"/>
          </ac:spMkLst>
        </pc:spChg>
        <pc:spChg chg="add del mod">
          <ac:chgData name="Knarr, Mary Ellen" userId="S::meolk@iu.edu::f06903ef-48ff-4a51-860f-442b8ffb1c5e" providerId="AD" clId="Web-{4A623DB8-B155-EF0A-A267-5B2FC442DC35}" dt="2025-03-17T18:48:57.567" v="56"/>
          <ac:spMkLst>
            <pc:docMk/>
            <pc:sldMk cId="1013565467" sldId="333"/>
            <ac:spMk id="5" creationId="{C8E4BA16-CB5C-0249-597F-1591AC403D91}"/>
          </ac:spMkLst>
        </pc:spChg>
        <pc:spChg chg="add mod">
          <ac:chgData name="Knarr, Mary Ellen" userId="S::meolk@iu.edu::f06903ef-48ff-4a51-860f-442b8ffb1c5e" providerId="AD" clId="Web-{4A623DB8-B155-EF0A-A267-5B2FC442DC35}" dt="2025-03-17T18:49:00.770" v="57" actId="1076"/>
          <ac:spMkLst>
            <pc:docMk/>
            <pc:sldMk cId="1013565467" sldId="333"/>
            <ac:spMk id="7" creationId="{1C6B2FB7-145D-D3FE-5220-5B4C2E4F7D78}"/>
          </ac:spMkLst>
        </pc:spChg>
      </pc:sldChg>
      <pc:sldChg chg="addSp delSp modSp add replId">
        <pc:chgData name="Knarr, Mary Ellen" userId="S::meolk@iu.edu::f06903ef-48ff-4a51-860f-442b8ffb1c5e" providerId="AD" clId="Web-{4A623DB8-B155-EF0A-A267-5B2FC442DC35}" dt="2025-03-17T19:27:33.262" v="716" actId="20577"/>
        <pc:sldMkLst>
          <pc:docMk/>
          <pc:sldMk cId="3689802250" sldId="334"/>
        </pc:sldMkLst>
        <pc:spChg chg="del">
          <ac:chgData name="Knarr, Mary Ellen" userId="S::meolk@iu.edu::f06903ef-48ff-4a51-860f-442b8ffb1c5e" providerId="AD" clId="Web-{4A623DB8-B155-EF0A-A267-5B2FC442DC35}" dt="2025-03-17T18:59:35.464" v="63"/>
          <ac:spMkLst>
            <pc:docMk/>
            <pc:sldMk cId="3689802250" sldId="334"/>
            <ac:spMk id="2" creationId="{8E36EA73-8213-DF72-A67D-DA16261BCE8A}"/>
          </ac:spMkLst>
        </pc:spChg>
        <pc:spChg chg="mod">
          <ac:chgData name="Knarr, Mary Ellen" userId="S::meolk@iu.edu::f06903ef-48ff-4a51-860f-442b8ffb1c5e" providerId="AD" clId="Web-{4A623DB8-B155-EF0A-A267-5B2FC442DC35}" dt="2025-03-17T19:27:33.262" v="716" actId="20577"/>
          <ac:spMkLst>
            <pc:docMk/>
            <pc:sldMk cId="3689802250" sldId="334"/>
            <ac:spMk id="4" creationId="{62A1D2FA-B78B-A6BC-0D5B-B0455424BC2E}"/>
          </ac:spMkLst>
        </pc:spChg>
        <pc:spChg chg="add del mod">
          <ac:chgData name="Knarr, Mary Ellen" userId="S::meolk@iu.edu::f06903ef-48ff-4a51-860f-442b8ffb1c5e" providerId="AD" clId="Web-{4A623DB8-B155-EF0A-A267-5B2FC442DC35}" dt="2025-03-17T18:59:51.230" v="66"/>
          <ac:spMkLst>
            <pc:docMk/>
            <pc:sldMk cId="3689802250" sldId="334"/>
            <ac:spMk id="6" creationId="{268CB305-55D3-E7DE-9F90-4E3B67CAB72D}"/>
          </ac:spMkLst>
        </pc:spChg>
        <pc:spChg chg="add mod">
          <ac:chgData name="Knarr, Mary Ellen" userId="S::meolk@iu.edu::f06903ef-48ff-4a51-860f-442b8ffb1c5e" providerId="AD" clId="Web-{4A623DB8-B155-EF0A-A267-5B2FC442DC35}" dt="2025-03-17T19:08:40.360" v="148" actId="688"/>
          <ac:spMkLst>
            <pc:docMk/>
            <pc:sldMk cId="3689802250" sldId="334"/>
            <ac:spMk id="8" creationId="{A7E5F0D4-7876-1E56-0A84-04A6727EF3ED}"/>
          </ac:spMkLst>
        </pc:spChg>
        <pc:picChg chg="add mod">
          <ac:chgData name="Knarr, Mary Ellen" userId="S::meolk@iu.edu::f06903ef-48ff-4a51-860f-442b8ffb1c5e" providerId="AD" clId="Web-{4A623DB8-B155-EF0A-A267-5B2FC442DC35}" dt="2025-03-17T18:59:46.292" v="65" actId="1076"/>
          <ac:picMkLst>
            <pc:docMk/>
            <pc:sldMk cId="3689802250" sldId="334"/>
            <ac:picMk id="3" creationId="{3FE2067A-4FCB-467A-FE5C-1EEE9E36C127}"/>
          </ac:picMkLst>
        </pc:picChg>
        <pc:picChg chg="add del mod">
          <ac:chgData name="Knarr, Mary Ellen" userId="S::meolk@iu.edu::f06903ef-48ff-4a51-860f-442b8ffb1c5e" providerId="AD" clId="Web-{4A623DB8-B155-EF0A-A267-5B2FC442DC35}" dt="2025-03-17T19:07:37.797" v="127"/>
          <ac:picMkLst>
            <pc:docMk/>
            <pc:sldMk cId="3689802250" sldId="334"/>
            <ac:picMk id="7" creationId="{3A45A197-2DD6-FCEA-83B9-8F1808A5F9E0}"/>
          </ac:picMkLst>
        </pc:picChg>
      </pc:sldChg>
      <pc:sldChg chg="addSp delSp modSp add replId addAnim">
        <pc:chgData name="Knarr, Mary Ellen" userId="S::meolk@iu.edu::f06903ef-48ff-4a51-860f-442b8ffb1c5e" providerId="AD" clId="Web-{4A623DB8-B155-EF0A-A267-5B2FC442DC35}" dt="2025-03-17T19:18:40.241" v="249" actId="1076"/>
        <pc:sldMkLst>
          <pc:docMk/>
          <pc:sldMk cId="3435397035" sldId="335"/>
        </pc:sldMkLst>
        <pc:spChg chg="del">
          <ac:chgData name="Knarr, Mary Ellen" userId="S::meolk@iu.edu::f06903ef-48ff-4a51-860f-442b8ffb1c5e" providerId="AD" clId="Web-{4A623DB8-B155-EF0A-A267-5B2FC442DC35}" dt="2025-03-17T19:09:45.267" v="204"/>
          <ac:spMkLst>
            <pc:docMk/>
            <pc:sldMk cId="3435397035" sldId="335"/>
            <ac:spMk id="4" creationId="{3B56E72B-794D-D48B-69FD-ABBBA4FF226D}"/>
          </ac:spMkLst>
        </pc:spChg>
        <pc:spChg chg="add del mod">
          <ac:chgData name="Knarr, Mary Ellen" userId="S::meolk@iu.edu::f06903ef-48ff-4a51-860f-442b8ffb1c5e" providerId="AD" clId="Web-{4A623DB8-B155-EF0A-A267-5B2FC442DC35}" dt="2025-03-17T19:09:53.642" v="207"/>
          <ac:spMkLst>
            <pc:docMk/>
            <pc:sldMk cId="3435397035" sldId="335"/>
            <ac:spMk id="5" creationId="{DE51D528-F162-ABC7-A753-769A88C00015}"/>
          </ac:spMkLst>
        </pc:spChg>
        <pc:picChg chg="del">
          <ac:chgData name="Knarr, Mary Ellen" userId="S::meolk@iu.edu::f06903ef-48ff-4a51-860f-442b8ffb1c5e" providerId="AD" clId="Web-{4A623DB8-B155-EF0A-A267-5B2FC442DC35}" dt="2025-03-17T19:09:46.611" v="205"/>
          <ac:picMkLst>
            <pc:docMk/>
            <pc:sldMk cId="3435397035" sldId="335"/>
            <ac:picMk id="3" creationId="{595175B2-036E-F416-3332-23C0272BC383}"/>
          </ac:picMkLst>
        </pc:picChg>
        <pc:picChg chg="add mod ord modCrop">
          <ac:chgData name="Knarr, Mary Ellen" userId="S::meolk@iu.edu::f06903ef-48ff-4a51-860f-442b8ffb1c5e" providerId="AD" clId="Web-{4A623DB8-B155-EF0A-A267-5B2FC442DC35}" dt="2025-03-17T19:17:22.006" v="237"/>
          <ac:picMkLst>
            <pc:docMk/>
            <pc:sldMk cId="3435397035" sldId="335"/>
            <ac:picMk id="6" creationId="{2C72028B-1872-85A7-2077-90B20B764CDD}"/>
          </ac:picMkLst>
        </pc:picChg>
        <pc:picChg chg="del mod">
          <ac:chgData name="Knarr, Mary Ellen" userId="S::meolk@iu.edu::f06903ef-48ff-4a51-860f-442b8ffb1c5e" providerId="AD" clId="Web-{4A623DB8-B155-EF0A-A267-5B2FC442DC35}" dt="2025-03-17T19:12:56.878" v="212"/>
          <ac:picMkLst>
            <pc:docMk/>
            <pc:sldMk cId="3435397035" sldId="335"/>
            <ac:picMk id="7" creationId="{84921BD4-6218-7873-0A59-1FFD4E555BBD}"/>
          </ac:picMkLst>
        </pc:picChg>
        <pc:picChg chg="add mod ord">
          <ac:chgData name="Knarr, Mary Ellen" userId="S::meolk@iu.edu::f06903ef-48ff-4a51-860f-442b8ffb1c5e" providerId="AD" clId="Web-{4A623DB8-B155-EF0A-A267-5B2FC442DC35}" dt="2025-03-17T19:18:37.335" v="248" actId="14100"/>
          <ac:picMkLst>
            <pc:docMk/>
            <pc:sldMk cId="3435397035" sldId="335"/>
            <ac:picMk id="8" creationId="{33C336A2-FFC1-CA9B-F044-D47C532F6FA7}"/>
          </ac:picMkLst>
        </pc:picChg>
        <pc:picChg chg="add mod">
          <ac:chgData name="Knarr, Mary Ellen" userId="S::meolk@iu.edu::f06903ef-48ff-4a51-860f-442b8ffb1c5e" providerId="AD" clId="Web-{4A623DB8-B155-EF0A-A267-5B2FC442DC35}" dt="2025-03-17T19:18:40.241" v="249" actId="1076"/>
          <ac:picMkLst>
            <pc:docMk/>
            <pc:sldMk cId="3435397035" sldId="335"/>
            <ac:picMk id="9" creationId="{32896154-9735-F05A-1EA0-78AA02B2E198}"/>
          </ac:picMkLst>
        </pc:picChg>
      </pc:sldChg>
    </pc:docChg>
  </pc:docChgLst>
  <pc:docChgLst>
    <pc:chgData name="Braught, Emily Elizabeth" userId="S::ebraught@iu.edu::75ff66f7-b052-45b8-8585-2fd360fb7860" providerId="AD" clId="Web-{06B356E3-DE2B-4312-9C63-368185F0BBCA}"/>
    <pc:docChg chg="addSld delSld modSld sldOrd">
      <pc:chgData name="Braught, Emily Elizabeth" userId="S::ebraught@iu.edu::75ff66f7-b052-45b8-8585-2fd360fb7860" providerId="AD" clId="Web-{06B356E3-DE2B-4312-9C63-368185F0BBCA}" dt="2025-03-12T01:35:09.810" v="295" actId="20577"/>
      <pc:docMkLst>
        <pc:docMk/>
      </pc:docMkLst>
      <pc:sldChg chg="modSp">
        <pc:chgData name="Braught, Emily Elizabeth" userId="S::ebraught@iu.edu::75ff66f7-b052-45b8-8585-2fd360fb7860" providerId="AD" clId="Web-{06B356E3-DE2B-4312-9C63-368185F0BBCA}" dt="2025-03-12T01:23:58.690" v="241" actId="20577"/>
        <pc:sldMkLst>
          <pc:docMk/>
          <pc:sldMk cId="2461715142" sldId="265"/>
        </pc:sldMkLst>
        <pc:spChg chg="mod">
          <ac:chgData name="Braught, Emily Elizabeth" userId="S::ebraught@iu.edu::75ff66f7-b052-45b8-8585-2fd360fb7860" providerId="AD" clId="Web-{06B356E3-DE2B-4312-9C63-368185F0BBCA}" dt="2025-03-12T01:23:58.690" v="241" actId="20577"/>
          <ac:spMkLst>
            <pc:docMk/>
            <pc:sldMk cId="2461715142" sldId="265"/>
            <ac:spMk id="5" creationId="{2EE6EF5F-C54C-60DF-784E-463FC9EC8D93}"/>
          </ac:spMkLst>
        </pc:spChg>
        <pc:spChg chg="mod">
          <ac:chgData name="Braught, Emily Elizabeth" userId="S::ebraught@iu.edu::75ff66f7-b052-45b8-8585-2fd360fb7860" providerId="AD" clId="Web-{06B356E3-DE2B-4312-9C63-368185F0BBCA}" dt="2025-03-12T01:23:26.221" v="211" actId="20577"/>
          <ac:spMkLst>
            <pc:docMk/>
            <pc:sldMk cId="2461715142" sldId="265"/>
            <ac:spMk id="7" creationId="{4471861C-0F33-580D-2973-D5715DEE1027}"/>
          </ac:spMkLst>
        </pc:spChg>
      </pc:sldChg>
      <pc:sldChg chg="modSp">
        <pc:chgData name="Braught, Emily Elizabeth" userId="S::ebraught@iu.edu::75ff66f7-b052-45b8-8585-2fd360fb7860" providerId="AD" clId="Web-{06B356E3-DE2B-4312-9C63-368185F0BBCA}" dt="2025-03-12T01:11:18.065" v="28" actId="20577"/>
        <pc:sldMkLst>
          <pc:docMk/>
          <pc:sldMk cId="1727648064" sldId="296"/>
        </pc:sldMkLst>
        <pc:graphicFrameChg chg="modGraphic">
          <ac:chgData name="Braught, Emily Elizabeth" userId="S::ebraught@iu.edu::75ff66f7-b052-45b8-8585-2fd360fb7860" providerId="AD" clId="Web-{06B356E3-DE2B-4312-9C63-368185F0BBCA}" dt="2025-03-12T01:11:18.065" v="28" actId="20577"/>
          <ac:graphicFrameMkLst>
            <pc:docMk/>
            <pc:sldMk cId="1727648064" sldId="296"/>
            <ac:graphicFrameMk id="4" creationId="{21852F77-A1AB-B8DB-C8DE-01DE1FC33D5A}"/>
          </ac:graphicFrameMkLst>
        </pc:graphicFrameChg>
      </pc:sldChg>
      <pc:sldChg chg="modSp">
        <pc:chgData name="Braught, Emily Elizabeth" userId="S::ebraught@iu.edu::75ff66f7-b052-45b8-8585-2fd360fb7860" providerId="AD" clId="Web-{06B356E3-DE2B-4312-9C63-368185F0BBCA}" dt="2025-03-12T01:15:56.786" v="95" actId="20577"/>
        <pc:sldMkLst>
          <pc:docMk/>
          <pc:sldMk cId="4208272534" sldId="305"/>
        </pc:sldMkLst>
        <pc:spChg chg="mod">
          <ac:chgData name="Braught, Emily Elizabeth" userId="S::ebraught@iu.edu::75ff66f7-b052-45b8-8585-2fd360fb7860" providerId="AD" clId="Web-{06B356E3-DE2B-4312-9C63-368185F0BBCA}" dt="2025-03-12T01:15:56.786" v="95" actId="20577"/>
          <ac:spMkLst>
            <pc:docMk/>
            <pc:sldMk cId="4208272534" sldId="305"/>
            <ac:spMk id="3" creationId="{4EF04535-B630-CD38-119C-FA248E4BD2F9}"/>
          </ac:spMkLst>
        </pc:spChg>
      </pc:sldChg>
      <pc:sldChg chg="modSp">
        <pc:chgData name="Braught, Emily Elizabeth" userId="S::ebraught@iu.edu::75ff66f7-b052-45b8-8585-2fd360fb7860" providerId="AD" clId="Web-{06B356E3-DE2B-4312-9C63-368185F0BBCA}" dt="2025-03-12T01:35:09.810" v="295" actId="20577"/>
        <pc:sldMkLst>
          <pc:docMk/>
          <pc:sldMk cId="420345295" sldId="306"/>
        </pc:sldMkLst>
        <pc:spChg chg="mod">
          <ac:chgData name="Braught, Emily Elizabeth" userId="S::ebraught@iu.edu::75ff66f7-b052-45b8-8585-2fd360fb7860" providerId="AD" clId="Web-{06B356E3-DE2B-4312-9C63-368185F0BBCA}" dt="2025-03-12T01:35:09.810" v="295" actId="20577"/>
          <ac:spMkLst>
            <pc:docMk/>
            <pc:sldMk cId="420345295" sldId="306"/>
            <ac:spMk id="4" creationId="{35D42771-3BA8-D05B-723F-ADE1D4B1ADC7}"/>
          </ac:spMkLst>
        </pc:spChg>
        <pc:graphicFrameChg chg="modGraphic">
          <ac:chgData name="Braught, Emily Elizabeth" userId="S::ebraught@iu.edu::75ff66f7-b052-45b8-8585-2fd360fb7860" providerId="AD" clId="Web-{06B356E3-DE2B-4312-9C63-368185F0BBCA}" dt="2025-03-12T01:22:40.346" v="183" actId="20577"/>
          <ac:graphicFrameMkLst>
            <pc:docMk/>
            <pc:sldMk cId="420345295" sldId="306"/>
            <ac:graphicFrameMk id="2" creationId="{E35A18E6-7A85-EEAC-4A47-21C93E2FD894}"/>
          </ac:graphicFrameMkLst>
        </pc:graphicFrameChg>
      </pc:sldChg>
      <pc:sldChg chg="del">
        <pc:chgData name="Braught, Emily Elizabeth" userId="S::ebraught@iu.edu::75ff66f7-b052-45b8-8585-2fd360fb7860" providerId="AD" clId="Web-{06B356E3-DE2B-4312-9C63-368185F0BBCA}" dt="2025-03-12T01:17:36.910" v="144"/>
        <pc:sldMkLst>
          <pc:docMk/>
          <pc:sldMk cId="1087123404" sldId="307"/>
        </pc:sldMkLst>
      </pc:sldChg>
      <pc:sldChg chg="modSp">
        <pc:chgData name="Braught, Emily Elizabeth" userId="S::ebraught@iu.edu::75ff66f7-b052-45b8-8585-2fd360fb7860" providerId="AD" clId="Web-{06B356E3-DE2B-4312-9C63-368185F0BBCA}" dt="2025-03-12T01:14:03.908" v="87" actId="20577"/>
        <pc:sldMkLst>
          <pc:docMk/>
          <pc:sldMk cId="612004166" sldId="308"/>
        </pc:sldMkLst>
        <pc:spChg chg="mod">
          <ac:chgData name="Braught, Emily Elizabeth" userId="S::ebraught@iu.edu::75ff66f7-b052-45b8-8585-2fd360fb7860" providerId="AD" clId="Web-{06B356E3-DE2B-4312-9C63-368185F0BBCA}" dt="2025-03-12T01:14:03.908" v="87" actId="20577"/>
          <ac:spMkLst>
            <pc:docMk/>
            <pc:sldMk cId="612004166" sldId="308"/>
            <ac:spMk id="3" creationId="{B4FD79B8-619F-9C16-855F-2DA0ABBC0B85}"/>
          </ac:spMkLst>
        </pc:spChg>
      </pc:sldChg>
      <pc:sldChg chg="modSp add replId">
        <pc:chgData name="Braught, Emily Elizabeth" userId="S::ebraught@iu.edu::75ff66f7-b052-45b8-8585-2fd360fb7860" providerId="AD" clId="Web-{06B356E3-DE2B-4312-9C63-368185F0BBCA}" dt="2025-03-12T01:16:53.286" v="115" actId="20577"/>
        <pc:sldMkLst>
          <pc:docMk/>
          <pc:sldMk cId="3639375194" sldId="310"/>
        </pc:sldMkLst>
        <pc:spChg chg="mod">
          <ac:chgData name="Braught, Emily Elizabeth" userId="S::ebraught@iu.edu::75ff66f7-b052-45b8-8585-2fd360fb7860" providerId="AD" clId="Web-{06B356E3-DE2B-4312-9C63-368185F0BBCA}" dt="2025-03-12T01:16:49.895" v="114" actId="20577"/>
          <ac:spMkLst>
            <pc:docMk/>
            <pc:sldMk cId="3639375194" sldId="310"/>
            <ac:spMk id="2" creationId="{8EBD4043-8E32-B4F9-6E2B-B65467E87E5C}"/>
          </ac:spMkLst>
        </pc:spChg>
        <pc:spChg chg="mod">
          <ac:chgData name="Braught, Emily Elizabeth" userId="S::ebraught@iu.edu::75ff66f7-b052-45b8-8585-2fd360fb7860" providerId="AD" clId="Web-{06B356E3-DE2B-4312-9C63-368185F0BBCA}" dt="2025-03-12T01:16:53.286" v="115" actId="20577"/>
          <ac:spMkLst>
            <pc:docMk/>
            <pc:sldMk cId="3639375194" sldId="310"/>
            <ac:spMk id="3" creationId="{077C2D03-E763-4BBF-2496-0554EE2A0241}"/>
          </ac:spMkLst>
        </pc:spChg>
      </pc:sldChg>
      <pc:sldChg chg="addSp delSp modSp add replId">
        <pc:chgData name="Braught, Emily Elizabeth" userId="S::ebraught@iu.edu::75ff66f7-b052-45b8-8585-2fd360fb7860" providerId="AD" clId="Web-{06B356E3-DE2B-4312-9C63-368185F0BBCA}" dt="2025-03-12T01:25:56.814" v="270" actId="20577"/>
        <pc:sldMkLst>
          <pc:docMk/>
          <pc:sldMk cId="1121273501" sldId="311"/>
        </pc:sldMkLst>
        <pc:spChg chg="add del mod">
          <ac:chgData name="Braught, Emily Elizabeth" userId="S::ebraught@iu.edu::75ff66f7-b052-45b8-8585-2fd360fb7860" providerId="AD" clId="Web-{06B356E3-DE2B-4312-9C63-368185F0BBCA}" dt="2025-03-12T01:25:56.814" v="270" actId="20577"/>
          <ac:spMkLst>
            <pc:docMk/>
            <pc:sldMk cId="1121273501" sldId="311"/>
            <ac:spMk id="2" creationId="{AF2B240B-A6A2-4A21-0469-4A99DE9FE3A6}"/>
          </ac:spMkLst>
        </pc:spChg>
        <pc:spChg chg="add del mod">
          <ac:chgData name="Braught, Emily Elizabeth" userId="S::ebraught@iu.edu::75ff66f7-b052-45b8-8585-2fd360fb7860" providerId="AD" clId="Web-{06B356E3-DE2B-4312-9C63-368185F0BBCA}" dt="2025-03-12T01:24:19.642" v="246"/>
          <ac:spMkLst>
            <pc:docMk/>
            <pc:sldMk cId="1121273501" sldId="311"/>
            <ac:spMk id="4" creationId="{0D587E5D-9843-D197-FF14-7F7AFB2DFF52}"/>
          </ac:spMkLst>
        </pc:spChg>
        <pc:spChg chg="mod">
          <ac:chgData name="Braught, Emily Elizabeth" userId="S::ebraught@iu.edu::75ff66f7-b052-45b8-8585-2fd360fb7860" providerId="AD" clId="Web-{06B356E3-DE2B-4312-9C63-368185F0BBCA}" dt="2025-03-12T01:24:59.908" v="251" actId="20577"/>
          <ac:spMkLst>
            <pc:docMk/>
            <pc:sldMk cId="1121273501" sldId="311"/>
            <ac:spMk id="5" creationId="{02E65854-25FA-996D-54FB-CF5C6595D528}"/>
          </ac:spMkLst>
        </pc:spChg>
        <pc:spChg chg="add del">
          <ac:chgData name="Braught, Emily Elizabeth" userId="S::ebraught@iu.edu::75ff66f7-b052-45b8-8585-2fd360fb7860" providerId="AD" clId="Web-{06B356E3-DE2B-4312-9C63-368185F0BBCA}" dt="2025-03-12T01:24:26.236" v="248"/>
          <ac:spMkLst>
            <pc:docMk/>
            <pc:sldMk cId="1121273501" sldId="311"/>
            <ac:spMk id="7" creationId="{E2F5659E-0B86-D659-41E7-929D4E64CA71}"/>
          </ac:spMkLst>
        </pc:spChg>
        <pc:spChg chg="add del mod">
          <ac:chgData name="Braught, Emily Elizabeth" userId="S::ebraught@iu.edu::75ff66f7-b052-45b8-8585-2fd360fb7860" providerId="AD" clId="Web-{06B356E3-DE2B-4312-9C63-368185F0BBCA}" dt="2025-03-12T01:24:19.642" v="245"/>
          <ac:spMkLst>
            <pc:docMk/>
            <pc:sldMk cId="1121273501" sldId="311"/>
            <ac:spMk id="8" creationId="{F640F31B-E1C9-9990-E266-24ED4FE6DE91}"/>
          </ac:spMkLst>
        </pc:spChg>
        <pc:spChg chg="add del mod">
          <ac:chgData name="Braught, Emily Elizabeth" userId="S::ebraught@iu.edu::75ff66f7-b052-45b8-8585-2fd360fb7860" providerId="AD" clId="Web-{06B356E3-DE2B-4312-9C63-368185F0BBCA}" dt="2025-03-12T01:24:28.533" v="249"/>
          <ac:spMkLst>
            <pc:docMk/>
            <pc:sldMk cId="1121273501" sldId="311"/>
            <ac:spMk id="10" creationId="{A97E1C27-83F4-68C7-AA03-04FB5349FBDF}"/>
          </ac:spMkLst>
        </pc:spChg>
      </pc:sldChg>
      <pc:sldChg chg="add del replId">
        <pc:chgData name="Braught, Emily Elizabeth" userId="S::ebraught@iu.edu::75ff66f7-b052-45b8-8585-2fd360fb7860" providerId="AD" clId="Web-{06B356E3-DE2B-4312-9C63-368185F0BBCA}" dt="2025-03-12T01:25:42.423" v="261"/>
        <pc:sldMkLst>
          <pc:docMk/>
          <pc:sldMk cId="4242180886" sldId="312"/>
        </pc:sldMkLst>
      </pc:sldChg>
      <pc:sldChg chg="add del replId">
        <pc:chgData name="Braught, Emily Elizabeth" userId="S::ebraught@iu.edu::75ff66f7-b052-45b8-8585-2fd360fb7860" providerId="AD" clId="Web-{06B356E3-DE2B-4312-9C63-368185F0BBCA}" dt="2025-03-12T01:25:43.361" v="262"/>
        <pc:sldMkLst>
          <pc:docMk/>
          <pc:sldMk cId="811124682" sldId="313"/>
        </pc:sldMkLst>
      </pc:sldChg>
      <pc:sldChg chg="add del replId">
        <pc:chgData name="Braught, Emily Elizabeth" userId="S::ebraught@iu.edu::75ff66f7-b052-45b8-8585-2fd360fb7860" providerId="AD" clId="Web-{06B356E3-DE2B-4312-9C63-368185F0BBCA}" dt="2025-03-12T01:25:43.908" v="263"/>
        <pc:sldMkLst>
          <pc:docMk/>
          <pc:sldMk cId="2682416507" sldId="314"/>
        </pc:sldMkLst>
      </pc:sldChg>
      <pc:sldChg chg="addSp delSp modSp add ord replId">
        <pc:chgData name="Braught, Emily Elizabeth" userId="S::ebraught@iu.edu::75ff66f7-b052-45b8-8585-2fd360fb7860" providerId="AD" clId="Web-{06B356E3-DE2B-4312-9C63-368185F0BBCA}" dt="2025-03-12T01:26:11.673" v="284" actId="20577"/>
        <pc:sldMkLst>
          <pc:docMk/>
          <pc:sldMk cId="1954315560" sldId="315"/>
        </pc:sldMkLst>
        <pc:spChg chg="mod">
          <ac:chgData name="Braught, Emily Elizabeth" userId="S::ebraught@iu.edu::75ff66f7-b052-45b8-8585-2fd360fb7860" providerId="AD" clId="Web-{06B356E3-DE2B-4312-9C63-368185F0BBCA}" dt="2025-03-12T01:26:10.485" v="283" actId="20577"/>
          <ac:spMkLst>
            <pc:docMk/>
            <pc:sldMk cId="1954315560" sldId="315"/>
            <ac:spMk id="2" creationId="{02C3F439-1301-5824-9C4A-07AD1C506F61}"/>
          </ac:spMkLst>
        </pc:spChg>
        <pc:spChg chg="add del mod">
          <ac:chgData name="Braught, Emily Elizabeth" userId="S::ebraught@iu.edu::75ff66f7-b052-45b8-8585-2fd360fb7860" providerId="AD" clId="Web-{06B356E3-DE2B-4312-9C63-368185F0BBCA}" dt="2025-03-12T01:25:30.501" v="259"/>
          <ac:spMkLst>
            <pc:docMk/>
            <pc:sldMk cId="1954315560" sldId="315"/>
            <ac:spMk id="4" creationId="{46CCE2BF-E4E5-C918-6EC8-704B1C8B5208}"/>
          </ac:spMkLst>
        </pc:spChg>
        <pc:spChg chg="del">
          <ac:chgData name="Braught, Emily Elizabeth" userId="S::ebraught@iu.edu::75ff66f7-b052-45b8-8585-2fd360fb7860" providerId="AD" clId="Web-{06B356E3-DE2B-4312-9C63-368185F0BBCA}" dt="2025-03-12T01:25:25.767" v="258"/>
          <ac:spMkLst>
            <pc:docMk/>
            <pc:sldMk cId="1954315560" sldId="315"/>
            <ac:spMk id="5" creationId="{2B5BF983-A2B3-160D-588E-ADE566799476}"/>
          </ac:spMkLst>
        </pc:spChg>
        <pc:spChg chg="mod">
          <ac:chgData name="Braught, Emily Elizabeth" userId="S::ebraught@iu.edu::75ff66f7-b052-45b8-8585-2fd360fb7860" providerId="AD" clId="Web-{06B356E3-DE2B-4312-9C63-368185F0BBCA}" dt="2025-03-12T01:26:11.673" v="284" actId="20577"/>
          <ac:spMkLst>
            <pc:docMk/>
            <pc:sldMk cId="1954315560" sldId="315"/>
            <ac:spMk id="7" creationId="{A0926E25-C732-5040-E43B-4F2AC292DE28}"/>
          </ac:spMkLst>
        </pc:spChg>
      </pc:sldChg>
      <pc:sldChg chg="add replId">
        <pc:chgData name="Braught, Emily Elizabeth" userId="S::ebraught@iu.edu::75ff66f7-b052-45b8-8585-2fd360fb7860" providerId="AD" clId="Web-{06B356E3-DE2B-4312-9C63-368185F0BBCA}" dt="2025-03-12T01:26:01.220" v="271"/>
        <pc:sldMkLst>
          <pc:docMk/>
          <pc:sldMk cId="369254272" sldId="316"/>
        </pc:sldMkLst>
      </pc:sldChg>
      <pc:sldChg chg="add replId">
        <pc:chgData name="Braught, Emily Elizabeth" userId="S::ebraught@iu.edu::75ff66f7-b052-45b8-8585-2fd360fb7860" providerId="AD" clId="Web-{06B356E3-DE2B-4312-9C63-368185F0BBCA}" dt="2025-03-12T01:26:01.626" v="272"/>
        <pc:sldMkLst>
          <pc:docMk/>
          <pc:sldMk cId="904433692" sldId="317"/>
        </pc:sldMkLst>
      </pc:sldChg>
      <pc:sldChg chg="add replId">
        <pc:chgData name="Braught, Emily Elizabeth" userId="S::ebraught@iu.edu::75ff66f7-b052-45b8-8585-2fd360fb7860" providerId="AD" clId="Web-{06B356E3-DE2B-4312-9C63-368185F0BBCA}" dt="2025-03-12T01:26:02.189" v="273"/>
        <pc:sldMkLst>
          <pc:docMk/>
          <pc:sldMk cId="2699730171" sldId="318"/>
        </pc:sldMkLst>
      </pc:sldChg>
      <pc:sldChg chg="add replId">
        <pc:chgData name="Braught, Emily Elizabeth" userId="S::ebraught@iu.edu::75ff66f7-b052-45b8-8585-2fd360fb7860" providerId="AD" clId="Web-{06B356E3-DE2B-4312-9C63-368185F0BBCA}" dt="2025-03-12T01:26:13.532" v="285"/>
        <pc:sldMkLst>
          <pc:docMk/>
          <pc:sldMk cId="28466914" sldId="319"/>
        </pc:sldMkLst>
      </pc:sldChg>
      <pc:sldChg chg="add replId">
        <pc:chgData name="Braught, Emily Elizabeth" userId="S::ebraught@iu.edu::75ff66f7-b052-45b8-8585-2fd360fb7860" providerId="AD" clId="Web-{06B356E3-DE2B-4312-9C63-368185F0BBCA}" dt="2025-03-12T01:26:14.095" v="286"/>
        <pc:sldMkLst>
          <pc:docMk/>
          <pc:sldMk cId="2347418171" sldId="320"/>
        </pc:sldMkLst>
      </pc:sldChg>
      <pc:sldChg chg="add replId">
        <pc:chgData name="Braught, Emily Elizabeth" userId="S::ebraught@iu.edu::75ff66f7-b052-45b8-8585-2fd360fb7860" providerId="AD" clId="Web-{06B356E3-DE2B-4312-9C63-368185F0BBCA}" dt="2025-03-12T01:26:14.985" v="287"/>
        <pc:sldMkLst>
          <pc:docMk/>
          <pc:sldMk cId="730602555" sldId="321"/>
        </pc:sldMkLst>
      </pc:sldChg>
      <pc:sldChg chg="delSp add replId">
        <pc:chgData name="Braught, Emily Elizabeth" userId="S::ebraught@iu.edu::75ff66f7-b052-45b8-8585-2fd360fb7860" providerId="AD" clId="Web-{06B356E3-DE2B-4312-9C63-368185F0BBCA}" dt="2025-03-12T01:35:00.888" v="292"/>
        <pc:sldMkLst>
          <pc:docMk/>
          <pc:sldMk cId="196178615" sldId="322"/>
        </pc:sldMkLst>
        <pc:spChg chg="del">
          <ac:chgData name="Braught, Emily Elizabeth" userId="S::ebraught@iu.edu::75ff66f7-b052-45b8-8585-2fd360fb7860" providerId="AD" clId="Web-{06B356E3-DE2B-4312-9C63-368185F0BBCA}" dt="2025-03-12T01:35:00.888" v="292"/>
          <ac:spMkLst>
            <pc:docMk/>
            <pc:sldMk cId="196178615" sldId="322"/>
            <ac:spMk id="3" creationId="{85349A48-4230-67DB-F95F-F14A6921CDB0}"/>
          </ac:spMkLst>
        </pc:spChg>
        <pc:spChg chg="del">
          <ac:chgData name="Braught, Emily Elizabeth" userId="S::ebraught@iu.edu::75ff66f7-b052-45b8-8585-2fd360fb7860" providerId="AD" clId="Web-{06B356E3-DE2B-4312-9C63-368185F0BBCA}" dt="2025-03-12T01:35:00.888" v="291"/>
          <ac:spMkLst>
            <pc:docMk/>
            <pc:sldMk cId="196178615" sldId="322"/>
            <ac:spMk id="4" creationId="{0B16D690-1A78-75DC-21E5-EF192C40B708}"/>
          </ac:spMkLst>
        </pc:spChg>
      </pc:sldChg>
      <pc:sldChg chg="add del replId">
        <pc:chgData name="Braught, Emily Elizabeth" userId="S::ebraught@iu.edu::75ff66f7-b052-45b8-8585-2fd360fb7860" providerId="AD" clId="Web-{06B356E3-DE2B-4312-9C63-368185F0BBCA}" dt="2025-03-12T01:26:44.579" v="289"/>
        <pc:sldMkLst>
          <pc:docMk/>
          <pc:sldMk cId="441846091" sldId="322"/>
        </pc:sldMkLst>
      </pc:sldChg>
    </pc:docChg>
  </pc:docChgLst>
  <pc:docChgLst>
    <pc:chgData name="Knarr, Mary Ellen" userId="S::meolk@iu.edu::f06903ef-48ff-4a51-860f-442b8ffb1c5e" providerId="AD" clId="Web-{0FAB99D2-1433-8A35-6B04-3281A33F69CB}"/>
    <pc:docChg chg="addSld delSld modSld">
      <pc:chgData name="Knarr, Mary Ellen" userId="S::meolk@iu.edu::f06903ef-48ff-4a51-860f-442b8ffb1c5e" providerId="AD" clId="Web-{0FAB99D2-1433-8A35-6B04-3281A33F69CB}" dt="2025-03-17T16:41:36.032" v="669"/>
      <pc:docMkLst>
        <pc:docMk/>
      </pc:docMkLst>
      <pc:sldChg chg="modSp">
        <pc:chgData name="Knarr, Mary Ellen" userId="S::meolk@iu.edu::f06903ef-48ff-4a51-860f-442b8ffb1c5e" providerId="AD" clId="Web-{0FAB99D2-1433-8A35-6B04-3281A33F69CB}" dt="2025-03-17T16:30:20.342" v="411" actId="20577"/>
        <pc:sldMkLst>
          <pc:docMk/>
          <pc:sldMk cId="1954315560" sldId="315"/>
        </pc:sldMkLst>
        <pc:spChg chg="mod">
          <ac:chgData name="Knarr, Mary Ellen" userId="S::meolk@iu.edu::f06903ef-48ff-4a51-860f-442b8ffb1c5e" providerId="AD" clId="Web-{0FAB99D2-1433-8A35-6B04-3281A33F69CB}" dt="2025-03-17T16:30:20.342" v="411" actId="20577"/>
          <ac:spMkLst>
            <pc:docMk/>
            <pc:sldMk cId="1954315560" sldId="315"/>
            <ac:spMk id="4" creationId="{BDF7369B-9F81-5D1E-C3F5-04468AA35C8B}"/>
          </ac:spMkLst>
        </pc:spChg>
      </pc:sldChg>
      <pc:sldChg chg="add replId">
        <pc:chgData name="Knarr, Mary Ellen" userId="S::meolk@iu.edu::f06903ef-48ff-4a51-860f-442b8ffb1c5e" providerId="AD" clId="Web-{0FAB99D2-1433-8A35-6B04-3281A33F69CB}" dt="2025-03-17T16:10:41.791" v="0"/>
        <pc:sldMkLst>
          <pc:docMk/>
          <pc:sldMk cId="2641426884" sldId="331"/>
        </pc:sldMkLst>
      </pc:sldChg>
      <pc:sldChg chg="modSp add replId">
        <pc:chgData name="Knarr, Mary Ellen" userId="S::meolk@iu.edu::f06903ef-48ff-4a51-860f-442b8ffb1c5e" providerId="AD" clId="Web-{0FAB99D2-1433-8A35-6B04-3281A33F69CB}" dt="2025-03-17T16:33:01.530" v="457" actId="20577"/>
        <pc:sldMkLst>
          <pc:docMk/>
          <pc:sldMk cId="1040032183" sldId="332"/>
        </pc:sldMkLst>
        <pc:spChg chg="mod">
          <ac:chgData name="Knarr, Mary Ellen" userId="S::meolk@iu.edu::f06903ef-48ff-4a51-860f-442b8ffb1c5e" providerId="AD" clId="Web-{0FAB99D2-1433-8A35-6B04-3281A33F69CB}" dt="2025-03-17T16:33:01.530" v="457" actId="20577"/>
          <ac:spMkLst>
            <pc:docMk/>
            <pc:sldMk cId="1040032183" sldId="332"/>
            <ac:spMk id="4" creationId="{9C699C2B-0276-54CF-18D6-9D18F7E14DC4}"/>
          </ac:spMkLst>
        </pc:spChg>
      </pc:sldChg>
      <pc:sldChg chg="modSp add replId">
        <pc:chgData name="Knarr, Mary Ellen" userId="S::meolk@iu.edu::f06903ef-48ff-4a51-860f-442b8ffb1c5e" providerId="AD" clId="Web-{0FAB99D2-1433-8A35-6B04-3281A33F69CB}" dt="2025-03-17T16:41:23.548" v="667" actId="14100"/>
        <pc:sldMkLst>
          <pc:docMk/>
          <pc:sldMk cId="1013565467" sldId="333"/>
        </pc:sldMkLst>
        <pc:spChg chg="mod">
          <ac:chgData name="Knarr, Mary Ellen" userId="S::meolk@iu.edu::f06903ef-48ff-4a51-860f-442b8ffb1c5e" providerId="AD" clId="Web-{0FAB99D2-1433-8A35-6B04-3281A33F69CB}" dt="2025-03-17T16:41:23.548" v="667" actId="14100"/>
          <ac:spMkLst>
            <pc:docMk/>
            <pc:sldMk cId="1013565467" sldId="333"/>
            <ac:spMk id="4" creationId="{F6B165D2-6816-7BC2-4C01-C0D792059091}"/>
          </ac:spMkLst>
        </pc:spChg>
      </pc:sldChg>
      <pc:sldChg chg="add del replId">
        <pc:chgData name="Knarr, Mary Ellen" userId="S::meolk@iu.edu::f06903ef-48ff-4a51-860f-442b8ffb1c5e" providerId="AD" clId="Web-{0FAB99D2-1433-8A35-6B04-3281A33F69CB}" dt="2025-03-17T16:41:36.032" v="669"/>
        <pc:sldMkLst>
          <pc:docMk/>
          <pc:sldMk cId="1364286074" sldId="334"/>
        </pc:sldMkLst>
      </pc:sldChg>
    </pc:docChg>
  </pc:docChgLst>
  <pc:docChgLst>
    <pc:chgData name="Braught, Emily Elizabeth" userId="75ff66f7-b052-45b8-8585-2fd360fb7860" providerId="ADAL" clId="{5DF496A0-928A-4848-81DF-310F204708FF}"/>
    <pc:docChg chg="undo custSel addSld delSld modSld sldOrd">
      <pc:chgData name="Braught, Emily Elizabeth" userId="75ff66f7-b052-45b8-8585-2fd360fb7860" providerId="ADAL" clId="{5DF496A0-928A-4848-81DF-310F204708FF}" dt="2025-02-18T16:59:13.872" v="2600" actId="47"/>
      <pc:docMkLst>
        <pc:docMk/>
      </pc:docMkLst>
      <pc:sldChg chg="addSp delSp modSp mod">
        <pc:chgData name="Braught, Emily Elizabeth" userId="75ff66f7-b052-45b8-8585-2fd360fb7860" providerId="ADAL" clId="{5DF496A0-928A-4848-81DF-310F204708FF}" dt="2025-02-18T15:47:41.850" v="1795" actId="403"/>
        <pc:sldMkLst>
          <pc:docMk/>
          <pc:sldMk cId="1460269356" sldId="257"/>
        </pc:sldMkLst>
        <pc:spChg chg="mod">
          <ac:chgData name="Braught, Emily Elizabeth" userId="75ff66f7-b052-45b8-8585-2fd360fb7860" providerId="ADAL" clId="{5DF496A0-928A-4848-81DF-310F204708FF}" dt="2025-02-18T15:47:41.850" v="1795" actId="403"/>
          <ac:spMkLst>
            <pc:docMk/>
            <pc:sldMk cId="1460269356" sldId="257"/>
            <ac:spMk id="2" creationId="{C7B0BC57-754D-5BE9-8406-81A4CB26A6C0}"/>
          </ac:spMkLst>
        </pc:spChg>
        <pc:spChg chg="mod">
          <ac:chgData name="Braught, Emily Elizabeth" userId="75ff66f7-b052-45b8-8585-2fd360fb7860" providerId="ADAL" clId="{5DF496A0-928A-4848-81DF-310F204708FF}" dt="2025-02-18T15:47:26.193" v="1788" actId="1076"/>
          <ac:spMkLst>
            <pc:docMk/>
            <pc:sldMk cId="1460269356" sldId="257"/>
            <ac:spMk id="3" creationId="{1C38B0FE-ABA7-8534-3C04-B0D0E640459D}"/>
          </ac:spMkLst>
        </pc:spChg>
        <pc:spChg chg="del">
          <ac:chgData name="Braught, Emily Elizabeth" userId="75ff66f7-b052-45b8-8585-2fd360fb7860" providerId="ADAL" clId="{5DF496A0-928A-4848-81DF-310F204708FF}" dt="2025-02-18T15:08:58.269" v="855" actId="931"/>
          <ac:spMkLst>
            <pc:docMk/>
            <pc:sldMk cId="1460269356" sldId="257"/>
            <ac:spMk id="4" creationId="{4AA16218-A7F5-6E21-A4C4-9C7D919024BD}"/>
          </ac:spMkLst>
        </pc:spChg>
        <pc:picChg chg="add mod">
          <ac:chgData name="Braught, Emily Elizabeth" userId="75ff66f7-b052-45b8-8585-2fd360fb7860" providerId="ADAL" clId="{5DF496A0-928A-4848-81DF-310F204708FF}" dt="2025-02-18T15:08:58.269" v="855" actId="931"/>
          <ac:picMkLst>
            <pc:docMk/>
            <pc:sldMk cId="1460269356" sldId="257"/>
            <ac:picMk id="6" creationId="{93540E7B-595F-0600-2043-4876ACC943B9}"/>
          </ac:picMkLst>
        </pc:picChg>
      </pc:sldChg>
      <pc:sldChg chg="addSp delSp modSp mod">
        <pc:chgData name="Braught, Emily Elizabeth" userId="75ff66f7-b052-45b8-8585-2fd360fb7860" providerId="ADAL" clId="{5DF496A0-928A-4848-81DF-310F204708FF}" dt="2025-02-18T15:36:56.193" v="1697" actId="27636"/>
        <pc:sldMkLst>
          <pc:docMk/>
          <pc:sldMk cId="219659562" sldId="258"/>
        </pc:sldMkLst>
        <pc:spChg chg="mod">
          <ac:chgData name="Braught, Emily Elizabeth" userId="75ff66f7-b052-45b8-8585-2fd360fb7860" providerId="ADAL" clId="{5DF496A0-928A-4848-81DF-310F204708FF}" dt="2025-02-18T14:55:59.436" v="528" actId="20577"/>
          <ac:spMkLst>
            <pc:docMk/>
            <pc:sldMk cId="219659562" sldId="258"/>
            <ac:spMk id="2" creationId="{26E45E6F-4190-FC64-DFD3-10E8ADF6E6F1}"/>
          </ac:spMkLst>
        </pc:spChg>
        <pc:spChg chg="add del mod">
          <ac:chgData name="Braught, Emily Elizabeth" userId="75ff66f7-b052-45b8-8585-2fd360fb7860" providerId="ADAL" clId="{5DF496A0-928A-4848-81DF-310F204708FF}" dt="2025-02-18T15:36:56.193" v="1697" actId="27636"/>
          <ac:spMkLst>
            <pc:docMk/>
            <pc:sldMk cId="219659562" sldId="258"/>
            <ac:spMk id="3" creationId="{FF99A6E6-BB3F-A34E-7D92-1F173E4FEA88}"/>
          </ac:spMkLst>
        </pc:spChg>
        <pc:spChg chg="del">
          <ac:chgData name="Braught, Emily Elizabeth" userId="75ff66f7-b052-45b8-8585-2fd360fb7860" providerId="ADAL" clId="{5DF496A0-928A-4848-81DF-310F204708FF}" dt="2025-02-18T15:09:38.704" v="856" actId="931"/>
          <ac:spMkLst>
            <pc:docMk/>
            <pc:sldMk cId="219659562" sldId="258"/>
            <ac:spMk id="4" creationId="{853CEA1B-03F6-9826-442E-692906137931}"/>
          </ac:spMkLst>
        </pc:spChg>
        <pc:spChg chg="add">
          <ac:chgData name="Braught, Emily Elizabeth" userId="75ff66f7-b052-45b8-8585-2fd360fb7860" providerId="ADAL" clId="{5DF496A0-928A-4848-81DF-310F204708FF}" dt="2025-02-18T14:54:39.609" v="5"/>
          <ac:spMkLst>
            <pc:docMk/>
            <pc:sldMk cId="219659562" sldId="258"/>
            <ac:spMk id="6" creationId="{F9A86B64-06D6-37C5-A0C7-42CBDE5E9ADE}"/>
          </ac:spMkLst>
        </pc:spChg>
        <pc:graphicFrameChg chg="add mod">
          <ac:chgData name="Braught, Emily Elizabeth" userId="75ff66f7-b052-45b8-8585-2fd360fb7860" providerId="ADAL" clId="{5DF496A0-928A-4848-81DF-310F204708FF}" dt="2025-02-18T14:54:40.514" v="6"/>
          <ac:graphicFrameMkLst>
            <pc:docMk/>
            <pc:sldMk cId="219659562" sldId="258"/>
            <ac:graphicFrameMk id="5" creationId="{B9B41FE2-A707-7255-06EF-2ACA7EC31432}"/>
          </ac:graphicFrameMkLst>
        </pc:graphicFrameChg>
        <pc:picChg chg="add mod">
          <ac:chgData name="Braught, Emily Elizabeth" userId="75ff66f7-b052-45b8-8585-2fd360fb7860" providerId="ADAL" clId="{5DF496A0-928A-4848-81DF-310F204708FF}" dt="2025-02-18T15:09:38.704" v="856" actId="931"/>
          <ac:picMkLst>
            <pc:docMk/>
            <pc:sldMk cId="219659562" sldId="258"/>
            <ac:picMk id="8" creationId="{617B3D88-C4D8-2C1C-BFCE-B8C126FA9954}"/>
          </ac:picMkLst>
        </pc:picChg>
      </pc:sldChg>
      <pc:sldChg chg="add del">
        <pc:chgData name="Braught, Emily Elizabeth" userId="75ff66f7-b052-45b8-8585-2fd360fb7860" providerId="ADAL" clId="{5DF496A0-928A-4848-81DF-310F204708FF}" dt="2025-02-18T14:53:42.998" v="1" actId="2890"/>
        <pc:sldMkLst>
          <pc:docMk/>
          <pc:sldMk cId="798756607" sldId="259"/>
        </pc:sldMkLst>
      </pc:sldChg>
      <pc:sldChg chg="addSp delSp modSp new mod modClrScheme chgLayout">
        <pc:chgData name="Braught, Emily Elizabeth" userId="75ff66f7-b052-45b8-8585-2fd360fb7860" providerId="ADAL" clId="{5DF496A0-928A-4848-81DF-310F204708FF}" dt="2025-02-18T14:59:54.264" v="667" actId="404"/>
        <pc:sldMkLst>
          <pc:docMk/>
          <pc:sldMk cId="1357857848" sldId="259"/>
        </pc:sldMkLst>
        <pc:spChg chg="del">
          <ac:chgData name="Braught, Emily Elizabeth" userId="75ff66f7-b052-45b8-8585-2fd360fb7860" providerId="ADAL" clId="{5DF496A0-928A-4848-81DF-310F204708FF}" dt="2025-02-18T14:54:21.749" v="3" actId="700"/>
          <ac:spMkLst>
            <pc:docMk/>
            <pc:sldMk cId="1357857848" sldId="259"/>
            <ac:spMk id="2" creationId="{3FE0FB46-E815-5CC0-0CCA-D966E4E01A95}"/>
          </ac:spMkLst>
        </pc:spChg>
        <pc:spChg chg="del">
          <ac:chgData name="Braught, Emily Elizabeth" userId="75ff66f7-b052-45b8-8585-2fd360fb7860" providerId="ADAL" clId="{5DF496A0-928A-4848-81DF-310F204708FF}" dt="2025-02-18T14:54:21.749" v="3" actId="700"/>
          <ac:spMkLst>
            <pc:docMk/>
            <pc:sldMk cId="1357857848" sldId="259"/>
            <ac:spMk id="3" creationId="{235B929B-6A62-803B-3372-E0E1A4B48D09}"/>
          </ac:spMkLst>
        </pc:spChg>
        <pc:spChg chg="del mod ord">
          <ac:chgData name="Braught, Emily Elizabeth" userId="75ff66f7-b052-45b8-8585-2fd360fb7860" providerId="ADAL" clId="{5DF496A0-928A-4848-81DF-310F204708FF}" dt="2025-02-18T14:54:21.749" v="3" actId="700"/>
          <ac:spMkLst>
            <pc:docMk/>
            <pc:sldMk cId="1357857848" sldId="259"/>
            <ac:spMk id="4" creationId="{D9F5EBC5-BF26-0CA7-5CA2-B7D914922564}"/>
          </ac:spMkLst>
        </pc:spChg>
        <pc:spChg chg="add del mod ord">
          <ac:chgData name="Braught, Emily Elizabeth" userId="75ff66f7-b052-45b8-8585-2fd360fb7860" providerId="ADAL" clId="{5DF496A0-928A-4848-81DF-310F204708FF}" dt="2025-02-18T14:54:27.864" v="4" actId="478"/>
          <ac:spMkLst>
            <pc:docMk/>
            <pc:sldMk cId="1357857848" sldId="259"/>
            <ac:spMk id="5" creationId="{219C6817-1D39-5DDD-11B2-835154FFF1FA}"/>
          </ac:spMkLst>
        </pc:spChg>
        <pc:spChg chg="add mod">
          <ac:chgData name="Braught, Emily Elizabeth" userId="75ff66f7-b052-45b8-8585-2fd360fb7860" providerId="ADAL" clId="{5DF496A0-928A-4848-81DF-310F204708FF}" dt="2025-02-18T14:59:54.264" v="667" actId="404"/>
          <ac:spMkLst>
            <pc:docMk/>
            <pc:sldMk cId="1357857848" sldId="259"/>
            <ac:spMk id="6" creationId="{11A4270B-91E0-E27D-8D1A-30FF3372A29D}"/>
          </ac:spMkLst>
        </pc:spChg>
      </pc:sldChg>
      <pc:sldChg chg="modSp add mod">
        <pc:chgData name="Braught, Emily Elizabeth" userId="75ff66f7-b052-45b8-8585-2fd360fb7860" providerId="ADAL" clId="{5DF496A0-928A-4848-81DF-310F204708FF}" dt="2025-02-18T14:58:10.301" v="607" actId="1076"/>
        <pc:sldMkLst>
          <pc:docMk/>
          <pc:sldMk cId="1697682190" sldId="260"/>
        </pc:sldMkLst>
        <pc:spChg chg="mod">
          <ac:chgData name="Braught, Emily Elizabeth" userId="75ff66f7-b052-45b8-8585-2fd360fb7860" providerId="ADAL" clId="{5DF496A0-928A-4848-81DF-310F204708FF}" dt="2025-02-18T14:58:10.301" v="607" actId="1076"/>
          <ac:spMkLst>
            <pc:docMk/>
            <pc:sldMk cId="1697682190" sldId="260"/>
            <ac:spMk id="6" creationId="{11A4270B-91E0-E27D-8D1A-30FF3372A29D}"/>
          </ac:spMkLst>
        </pc:spChg>
      </pc:sldChg>
      <pc:sldChg chg="modSp add mod">
        <pc:chgData name="Braught, Emily Elizabeth" userId="75ff66f7-b052-45b8-8585-2fd360fb7860" providerId="ADAL" clId="{5DF496A0-928A-4848-81DF-310F204708FF}" dt="2025-02-18T15:15:40.447" v="1009" actId="1076"/>
        <pc:sldMkLst>
          <pc:docMk/>
          <pc:sldMk cId="2648107579" sldId="261"/>
        </pc:sldMkLst>
        <pc:spChg chg="mod">
          <ac:chgData name="Braught, Emily Elizabeth" userId="75ff66f7-b052-45b8-8585-2fd360fb7860" providerId="ADAL" clId="{5DF496A0-928A-4848-81DF-310F204708FF}" dt="2025-02-18T15:15:40.447" v="1009" actId="1076"/>
          <ac:spMkLst>
            <pc:docMk/>
            <pc:sldMk cId="2648107579" sldId="261"/>
            <ac:spMk id="6" creationId="{11A4270B-91E0-E27D-8D1A-30FF3372A29D}"/>
          </ac:spMkLst>
        </pc:spChg>
      </pc:sldChg>
      <pc:sldChg chg="addSp delSp modSp add mod ord">
        <pc:chgData name="Braught, Emily Elizabeth" userId="75ff66f7-b052-45b8-8585-2fd360fb7860" providerId="ADAL" clId="{5DF496A0-928A-4848-81DF-310F204708FF}" dt="2025-02-18T16:58:30.515" v="2595"/>
        <pc:sldMkLst>
          <pc:docMk/>
          <pc:sldMk cId="605029168" sldId="262"/>
        </pc:sldMkLst>
        <pc:spChg chg="mod">
          <ac:chgData name="Braught, Emily Elizabeth" userId="75ff66f7-b052-45b8-8585-2fd360fb7860" providerId="ADAL" clId="{5DF496A0-928A-4848-81DF-310F204708FF}" dt="2025-02-18T14:59:38.352" v="662" actId="1076"/>
          <ac:spMkLst>
            <pc:docMk/>
            <pc:sldMk cId="605029168" sldId="262"/>
            <ac:spMk id="6" creationId="{11A4270B-91E0-E27D-8D1A-30FF3372A29D}"/>
          </ac:spMkLst>
        </pc:spChg>
        <pc:picChg chg="add del mod ord">
          <ac:chgData name="Braught, Emily Elizabeth" userId="75ff66f7-b052-45b8-8585-2fd360fb7860" providerId="ADAL" clId="{5DF496A0-928A-4848-81DF-310F204708FF}" dt="2025-02-18T16:01:17.264" v="2313" actId="21"/>
          <ac:picMkLst>
            <pc:docMk/>
            <pc:sldMk cId="605029168" sldId="262"/>
            <ac:picMk id="3" creationId="{55E074DB-C0B9-4392-4407-054CF16E6C1A}"/>
          </ac:picMkLst>
        </pc:picChg>
      </pc:sldChg>
      <pc:sldChg chg="addSp delSp modSp add del mod ord modClrScheme chgLayout">
        <pc:chgData name="Braught, Emily Elizabeth" userId="75ff66f7-b052-45b8-8585-2fd360fb7860" providerId="ADAL" clId="{5DF496A0-928A-4848-81DF-310F204708FF}" dt="2025-02-18T15:26:10.097" v="1642" actId="47"/>
        <pc:sldMkLst>
          <pc:docMk/>
          <pc:sldMk cId="4274121395" sldId="263"/>
        </pc:sldMkLst>
        <pc:spChg chg="add mod ord">
          <ac:chgData name="Braught, Emily Elizabeth" userId="75ff66f7-b052-45b8-8585-2fd360fb7860" providerId="ADAL" clId="{5DF496A0-928A-4848-81DF-310F204708FF}" dt="2025-02-18T15:14:53.607" v="952" actId="20577"/>
          <ac:spMkLst>
            <pc:docMk/>
            <pc:sldMk cId="4274121395" sldId="263"/>
            <ac:spMk id="2" creationId="{AC1E8392-E59E-A086-CD3A-B0B83EDCA095}"/>
          </ac:spMkLst>
        </pc:spChg>
        <pc:spChg chg="add mod ord">
          <ac:chgData name="Braught, Emily Elizabeth" userId="75ff66f7-b052-45b8-8585-2fd360fb7860" providerId="ADAL" clId="{5DF496A0-928A-4848-81DF-310F204708FF}" dt="2025-02-18T15:15:22.467" v="998" actId="20577"/>
          <ac:spMkLst>
            <pc:docMk/>
            <pc:sldMk cId="4274121395" sldId="263"/>
            <ac:spMk id="3" creationId="{4EF04535-B630-CD38-119C-FA248E4BD2F9}"/>
          </ac:spMkLst>
        </pc:spChg>
        <pc:spChg chg="del">
          <ac:chgData name="Braught, Emily Elizabeth" userId="75ff66f7-b052-45b8-8585-2fd360fb7860" providerId="ADAL" clId="{5DF496A0-928A-4848-81DF-310F204708FF}" dt="2025-02-18T15:00:37.620" v="671" actId="478"/>
          <ac:spMkLst>
            <pc:docMk/>
            <pc:sldMk cId="4274121395" sldId="263"/>
            <ac:spMk id="6" creationId="{11A4270B-91E0-E27D-8D1A-30FF3372A29D}"/>
          </ac:spMkLst>
        </pc:spChg>
      </pc:sldChg>
      <pc:sldChg chg="addSp delSp modSp add mod">
        <pc:chgData name="Braught, Emily Elizabeth" userId="75ff66f7-b052-45b8-8585-2fd360fb7860" providerId="ADAL" clId="{5DF496A0-928A-4848-81DF-310F204708FF}" dt="2025-02-18T15:45:38.432" v="1777" actId="1076"/>
        <pc:sldMkLst>
          <pc:docMk/>
          <pc:sldMk cId="1304495671" sldId="264"/>
        </pc:sldMkLst>
        <pc:spChg chg="del">
          <ac:chgData name="Braught, Emily Elizabeth" userId="75ff66f7-b052-45b8-8585-2fd360fb7860" providerId="ADAL" clId="{5DF496A0-928A-4848-81DF-310F204708FF}" dt="2025-02-18T15:03:28.376" v="765" actId="478"/>
          <ac:spMkLst>
            <pc:docMk/>
            <pc:sldMk cId="1304495671" sldId="264"/>
            <ac:spMk id="6" creationId="{11A4270B-91E0-E27D-8D1A-30FF3372A29D}"/>
          </ac:spMkLst>
        </pc:spChg>
        <pc:graphicFrameChg chg="add mod modGraphic">
          <ac:chgData name="Braught, Emily Elizabeth" userId="75ff66f7-b052-45b8-8585-2fd360fb7860" providerId="ADAL" clId="{5DF496A0-928A-4848-81DF-310F204708FF}" dt="2025-02-18T15:45:38.432" v="1777" actId="1076"/>
          <ac:graphicFrameMkLst>
            <pc:docMk/>
            <pc:sldMk cId="1304495671" sldId="264"/>
            <ac:graphicFrameMk id="2" creationId="{E35A18E6-7A85-EEAC-4A47-21C93E2FD894}"/>
          </ac:graphicFrameMkLst>
        </pc:graphicFrameChg>
      </pc:sldChg>
      <pc:sldChg chg="addSp delSp modSp add mod ord modClrScheme chgLayout">
        <pc:chgData name="Braught, Emily Elizabeth" userId="75ff66f7-b052-45b8-8585-2fd360fb7860" providerId="ADAL" clId="{5DF496A0-928A-4848-81DF-310F204708FF}" dt="2025-02-18T16:58:30.515" v="2595"/>
        <pc:sldMkLst>
          <pc:docMk/>
          <pc:sldMk cId="2461715142" sldId="265"/>
        </pc:sldMkLst>
        <pc:spChg chg="add mod ord">
          <ac:chgData name="Braught, Emily Elizabeth" userId="75ff66f7-b052-45b8-8585-2fd360fb7860" providerId="ADAL" clId="{5DF496A0-928A-4848-81DF-310F204708FF}" dt="2025-02-18T15:16:31.012" v="1033" actId="20577"/>
          <ac:spMkLst>
            <pc:docMk/>
            <pc:sldMk cId="2461715142" sldId="265"/>
            <ac:spMk id="2" creationId="{CE2BA10C-50C7-35BC-9C92-278797CE3045}"/>
          </ac:spMkLst>
        </pc:spChg>
        <pc:spChg chg="add del mod ord">
          <ac:chgData name="Braught, Emily Elizabeth" userId="75ff66f7-b052-45b8-8585-2fd360fb7860" providerId="ADAL" clId="{5DF496A0-928A-4848-81DF-310F204708FF}" dt="2025-02-18T15:13:37.781" v="860" actId="26606"/>
          <ac:spMkLst>
            <pc:docMk/>
            <pc:sldMk cId="2461715142" sldId="265"/>
            <ac:spMk id="3" creationId="{EA9004AC-FC22-3F2D-0EE1-05D1CAA2BBDF}"/>
          </ac:spMkLst>
        </pc:spChg>
        <pc:spChg chg="add del mod ord">
          <ac:chgData name="Braught, Emily Elizabeth" userId="75ff66f7-b052-45b8-8585-2fd360fb7860" providerId="ADAL" clId="{5DF496A0-928A-4848-81DF-310F204708FF}" dt="2025-02-18T15:13:37.781" v="860" actId="26606"/>
          <ac:spMkLst>
            <pc:docMk/>
            <pc:sldMk cId="2461715142" sldId="265"/>
            <ac:spMk id="4" creationId="{A2F83358-23A9-DCDC-356C-FB852E984188}"/>
          </ac:spMkLst>
        </pc:spChg>
        <pc:spChg chg="add mod ord">
          <ac:chgData name="Braught, Emily Elizabeth" userId="75ff66f7-b052-45b8-8585-2fd360fb7860" providerId="ADAL" clId="{5DF496A0-928A-4848-81DF-310F204708FF}" dt="2025-02-18T15:39:03.257" v="1700" actId="1582"/>
          <ac:spMkLst>
            <pc:docMk/>
            <pc:sldMk cId="2461715142" sldId="265"/>
            <ac:spMk id="5" creationId="{2EE6EF5F-C54C-60DF-784E-463FC9EC8D93}"/>
          </ac:spMkLst>
        </pc:spChg>
        <pc:spChg chg="del">
          <ac:chgData name="Braught, Emily Elizabeth" userId="75ff66f7-b052-45b8-8585-2fd360fb7860" providerId="ADAL" clId="{5DF496A0-928A-4848-81DF-310F204708FF}" dt="2025-02-18T15:13:37.781" v="860" actId="26606"/>
          <ac:spMkLst>
            <pc:docMk/>
            <pc:sldMk cId="2461715142" sldId="265"/>
            <ac:spMk id="6" creationId="{11A4270B-91E0-E27D-8D1A-30FF3372A29D}"/>
          </ac:spMkLst>
        </pc:spChg>
        <pc:spChg chg="add mod ord">
          <ac:chgData name="Braught, Emily Elizabeth" userId="75ff66f7-b052-45b8-8585-2fd360fb7860" providerId="ADAL" clId="{5DF496A0-928A-4848-81DF-310F204708FF}" dt="2025-02-18T15:39:32.681" v="1703"/>
          <ac:spMkLst>
            <pc:docMk/>
            <pc:sldMk cId="2461715142" sldId="265"/>
            <ac:spMk id="7" creationId="{4471861C-0F33-580D-2973-D5715DEE1027}"/>
          </ac:spMkLst>
        </pc:spChg>
        <pc:spChg chg="add del mod ord">
          <ac:chgData name="Braught, Emily Elizabeth" userId="75ff66f7-b052-45b8-8585-2fd360fb7860" providerId="ADAL" clId="{5DF496A0-928A-4848-81DF-310F204708FF}" dt="2025-02-18T15:13:58.807" v="861" actId="700"/>
          <ac:spMkLst>
            <pc:docMk/>
            <pc:sldMk cId="2461715142" sldId="265"/>
            <ac:spMk id="11" creationId="{A3FEA4E7-B1E2-1B24-219A-5E3662C9B98E}"/>
          </ac:spMkLst>
        </pc:spChg>
      </pc:sldChg>
      <pc:sldChg chg="modSp add del mod">
        <pc:chgData name="Braught, Emily Elizabeth" userId="75ff66f7-b052-45b8-8585-2fd360fb7860" providerId="ADAL" clId="{5DF496A0-928A-4848-81DF-310F204708FF}" dt="2025-02-18T16:59:10.894" v="2599" actId="47"/>
        <pc:sldMkLst>
          <pc:docMk/>
          <pc:sldMk cId="2888336605" sldId="266"/>
        </pc:sldMkLst>
        <pc:spChg chg="mod">
          <ac:chgData name="Braught, Emily Elizabeth" userId="75ff66f7-b052-45b8-8585-2fd360fb7860" providerId="ADAL" clId="{5DF496A0-928A-4848-81DF-310F204708FF}" dt="2025-02-18T15:15:57.788" v="1011" actId="207"/>
          <ac:spMkLst>
            <pc:docMk/>
            <pc:sldMk cId="2888336605" sldId="266"/>
            <ac:spMk id="2" creationId="{CE2BA10C-50C7-35BC-9C92-278797CE3045}"/>
          </ac:spMkLst>
        </pc:spChg>
        <pc:spChg chg="mod">
          <ac:chgData name="Braught, Emily Elizabeth" userId="75ff66f7-b052-45b8-8585-2fd360fb7860" providerId="ADAL" clId="{5DF496A0-928A-4848-81DF-310F204708FF}" dt="2025-02-18T16:03:32.367" v="2520" actId="20577"/>
          <ac:spMkLst>
            <pc:docMk/>
            <pc:sldMk cId="2888336605" sldId="266"/>
            <ac:spMk id="5" creationId="{2EE6EF5F-C54C-60DF-784E-463FC9EC8D93}"/>
          </ac:spMkLst>
        </pc:spChg>
      </pc:sldChg>
      <pc:sldChg chg="modSp add del mod">
        <pc:chgData name="Braught, Emily Elizabeth" userId="75ff66f7-b052-45b8-8585-2fd360fb7860" providerId="ADAL" clId="{5DF496A0-928A-4848-81DF-310F204708FF}" dt="2025-02-18T16:59:10.894" v="2599" actId="47"/>
        <pc:sldMkLst>
          <pc:docMk/>
          <pc:sldMk cId="894408247" sldId="267"/>
        </pc:sldMkLst>
        <pc:spChg chg="mod">
          <ac:chgData name="Braught, Emily Elizabeth" userId="75ff66f7-b052-45b8-8585-2fd360fb7860" providerId="ADAL" clId="{5DF496A0-928A-4848-81DF-310F204708FF}" dt="2025-02-18T15:16:01.094" v="1012" actId="207"/>
          <ac:spMkLst>
            <pc:docMk/>
            <pc:sldMk cId="894408247" sldId="267"/>
            <ac:spMk id="2" creationId="{CE2BA10C-50C7-35BC-9C92-278797CE3045}"/>
          </ac:spMkLst>
        </pc:spChg>
      </pc:sldChg>
      <pc:sldChg chg="modSp add del mod">
        <pc:chgData name="Braught, Emily Elizabeth" userId="75ff66f7-b052-45b8-8585-2fd360fb7860" providerId="ADAL" clId="{5DF496A0-928A-4848-81DF-310F204708FF}" dt="2025-02-18T16:59:13.872" v="2600" actId="47"/>
        <pc:sldMkLst>
          <pc:docMk/>
          <pc:sldMk cId="825312734" sldId="268"/>
        </pc:sldMkLst>
        <pc:spChg chg="mod">
          <ac:chgData name="Braught, Emily Elizabeth" userId="75ff66f7-b052-45b8-8585-2fd360fb7860" providerId="ADAL" clId="{5DF496A0-928A-4848-81DF-310F204708FF}" dt="2025-02-18T15:16:05.928" v="1013" actId="207"/>
          <ac:spMkLst>
            <pc:docMk/>
            <pc:sldMk cId="825312734" sldId="268"/>
            <ac:spMk id="2" creationId="{CE2BA10C-50C7-35BC-9C92-278797CE3045}"/>
          </ac:spMkLst>
        </pc:spChg>
      </pc:sldChg>
      <pc:sldChg chg="modSp add mod">
        <pc:chgData name="Braught, Emily Elizabeth" userId="75ff66f7-b052-45b8-8585-2fd360fb7860" providerId="ADAL" clId="{5DF496A0-928A-4848-81DF-310F204708FF}" dt="2025-02-18T15:17:59.717" v="1197" actId="20577"/>
        <pc:sldMkLst>
          <pc:docMk/>
          <pc:sldMk cId="2689439124" sldId="269"/>
        </pc:sldMkLst>
        <pc:spChg chg="mod">
          <ac:chgData name="Braught, Emily Elizabeth" userId="75ff66f7-b052-45b8-8585-2fd360fb7860" providerId="ADAL" clId="{5DF496A0-928A-4848-81DF-310F204708FF}" dt="2025-02-18T15:15:07.672" v="990" actId="20577"/>
          <ac:spMkLst>
            <pc:docMk/>
            <pc:sldMk cId="2689439124" sldId="269"/>
            <ac:spMk id="2" creationId="{AC1E8392-E59E-A086-CD3A-B0B83EDCA095}"/>
          </ac:spMkLst>
        </pc:spChg>
        <pc:spChg chg="mod">
          <ac:chgData name="Braught, Emily Elizabeth" userId="75ff66f7-b052-45b8-8585-2fd360fb7860" providerId="ADAL" clId="{5DF496A0-928A-4848-81DF-310F204708FF}" dt="2025-02-18T15:17:59.717" v="1197" actId="20577"/>
          <ac:spMkLst>
            <pc:docMk/>
            <pc:sldMk cId="2689439124" sldId="269"/>
            <ac:spMk id="3" creationId="{4EF04535-B630-CD38-119C-FA248E4BD2F9}"/>
          </ac:spMkLst>
        </pc:spChg>
      </pc:sldChg>
      <pc:sldChg chg="addSp delSp modSp add del mod">
        <pc:chgData name="Braught, Emily Elizabeth" userId="75ff66f7-b052-45b8-8585-2fd360fb7860" providerId="ADAL" clId="{5DF496A0-928A-4848-81DF-310F204708FF}" dt="2025-02-18T16:59:10.894" v="2599" actId="47"/>
        <pc:sldMkLst>
          <pc:docMk/>
          <pc:sldMk cId="3702175270" sldId="270"/>
        </pc:sldMkLst>
        <pc:spChg chg="mod">
          <ac:chgData name="Braught, Emily Elizabeth" userId="75ff66f7-b052-45b8-8585-2fd360fb7860" providerId="ADAL" clId="{5DF496A0-928A-4848-81DF-310F204708FF}" dt="2025-02-18T16:03:20.805" v="2452" actId="20577"/>
          <ac:spMkLst>
            <pc:docMk/>
            <pc:sldMk cId="3702175270" sldId="270"/>
            <ac:spMk id="5" creationId="{2EE6EF5F-C54C-60DF-784E-463FC9EC8D93}"/>
          </ac:spMkLst>
        </pc:spChg>
        <pc:spChg chg="add del">
          <ac:chgData name="Braught, Emily Elizabeth" userId="75ff66f7-b052-45b8-8585-2fd360fb7860" providerId="ADAL" clId="{5DF496A0-928A-4848-81DF-310F204708FF}" dt="2025-02-18T16:01:28.191" v="2319"/>
          <ac:spMkLst>
            <pc:docMk/>
            <pc:sldMk cId="3702175270" sldId="270"/>
            <ac:spMk id="7" creationId="{4471861C-0F33-580D-2973-D5715DEE1027}"/>
          </ac:spMkLst>
        </pc:spChg>
        <pc:picChg chg="add mod">
          <ac:chgData name="Braught, Emily Elizabeth" userId="75ff66f7-b052-45b8-8585-2fd360fb7860" providerId="ADAL" clId="{5DF496A0-928A-4848-81DF-310F204708FF}" dt="2025-02-18T16:01:28.191" v="2319"/>
          <ac:picMkLst>
            <pc:docMk/>
            <pc:sldMk cId="3702175270" sldId="270"/>
            <ac:picMk id="3" creationId="{55E074DB-C0B9-4392-4407-054CF16E6C1A}"/>
          </ac:picMkLst>
        </pc:picChg>
      </pc:sldChg>
      <pc:sldChg chg="modSp add del mod ord">
        <pc:chgData name="Braught, Emily Elizabeth" userId="75ff66f7-b052-45b8-8585-2fd360fb7860" providerId="ADAL" clId="{5DF496A0-928A-4848-81DF-310F204708FF}" dt="2025-02-18T15:44:05.128" v="1757" actId="47"/>
        <pc:sldMkLst>
          <pc:docMk/>
          <pc:sldMk cId="3177123346" sldId="271"/>
        </pc:sldMkLst>
        <pc:spChg chg="mod">
          <ac:chgData name="Braught, Emily Elizabeth" userId="75ff66f7-b052-45b8-8585-2fd360fb7860" providerId="ADAL" clId="{5DF496A0-928A-4848-81DF-310F204708FF}" dt="2025-02-18T15:19:39.205" v="1249" actId="20577"/>
          <ac:spMkLst>
            <pc:docMk/>
            <pc:sldMk cId="3177123346" sldId="271"/>
            <ac:spMk id="2" creationId="{AC1E8392-E59E-A086-CD3A-B0B83EDCA095}"/>
          </ac:spMkLst>
        </pc:spChg>
        <pc:spChg chg="mod">
          <ac:chgData name="Braught, Emily Elizabeth" userId="75ff66f7-b052-45b8-8585-2fd360fb7860" providerId="ADAL" clId="{5DF496A0-928A-4848-81DF-310F204708FF}" dt="2025-02-18T15:21:38.066" v="1500" actId="20577"/>
          <ac:spMkLst>
            <pc:docMk/>
            <pc:sldMk cId="3177123346" sldId="271"/>
            <ac:spMk id="3" creationId="{4EF04535-B630-CD38-119C-FA248E4BD2F9}"/>
          </ac:spMkLst>
        </pc:spChg>
      </pc:sldChg>
      <pc:sldChg chg="modSp add mod ord">
        <pc:chgData name="Braught, Emily Elizabeth" userId="75ff66f7-b052-45b8-8585-2fd360fb7860" providerId="ADAL" clId="{5DF496A0-928A-4848-81DF-310F204708FF}" dt="2025-02-18T15:58:52.929" v="2267" actId="1076"/>
        <pc:sldMkLst>
          <pc:docMk/>
          <pc:sldMk cId="739553079" sldId="272"/>
        </pc:sldMkLst>
        <pc:spChg chg="mod">
          <ac:chgData name="Braught, Emily Elizabeth" userId="75ff66f7-b052-45b8-8585-2fd360fb7860" providerId="ADAL" clId="{5DF496A0-928A-4848-81DF-310F204708FF}" dt="2025-02-18T15:58:52.929" v="2267" actId="1076"/>
          <ac:spMkLst>
            <pc:docMk/>
            <pc:sldMk cId="739553079" sldId="272"/>
            <ac:spMk id="6" creationId="{11A4270B-91E0-E27D-8D1A-30FF3372A29D}"/>
          </ac:spMkLst>
        </pc:spChg>
      </pc:sldChg>
      <pc:sldChg chg="modSp add mod ord">
        <pc:chgData name="Braught, Emily Elizabeth" userId="75ff66f7-b052-45b8-8585-2fd360fb7860" providerId="ADAL" clId="{5DF496A0-928A-4848-81DF-310F204708FF}" dt="2025-02-18T16:58:33.030" v="2597"/>
        <pc:sldMkLst>
          <pc:docMk/>
          <pc:sldMk cId="1072447675" sldId="273"/>
        </pc:sldMkLst>
        <pc:spChg chg="mod">
          <ac:chgData name="Braught, Emily Elizabeth" userId="75ff66f7-b052-45b8-8585-2fd360fb7860" providerId="ADAL" clId="{5DF496A0-928A-4848-81DF-310F204708FF}" dt="2025-02-18T15:24:30.566" v="1632" actId="1076"/>
          <ac:spMkLst>
            <pc:docMk/>
            <pc:sldMk cId="1072447675" sldId="273"/>
            <ac:spMk id="6" creationId="{11A4270B-91E0-E27D-8D1A-30FF3372A29D}"/>
          </ac:spMkLst>
        </pc:spChg>
      </pc:sldChg>
      <pc:sldChg chg="add">
        <pc:chgData name="Braught, Emily Elizabeth" userId="75ff66f7-b052-45b8-8585-2fd360fb7860" providerId="ADAL" clId="{5DF496A0-928A-4848-81DF-310F204708FF}" dt="2025-02-18T15:23:55.256" v="1563" actId="2890"/>
        <pc:sldMkLst>
          <pc:docMk/>
          <pc:sldMk cId="4265494160" sldId="274"/>
        </pc:sldMkLst>
      </pc:sldChg>
      <pc:sldChg chg="modSp add del mod ord">
        <pc:chgData name="Braught, Emily Elizabeth" userId="75ff66f7-b052-45b8-8585-2fd360fb7860" providerId="ADAL" clId="{5DF496A0-928A-4848-81DF-310F204708FF}" dt="2025-02-18T15:50:07.443" v="2086" actId="47"/>
        <pc:sldMkLst>
          <pc:docMk/>
          <pc:sldMk cId="3547939903" sldId="275"/>
        </pc:sldMkLst>
        <pc:spChg chg="mod">
          <ac:chgData name="Braught, Emily Elizabeth" userId="75ff66f7-b052-45b8-8585-2fd360fb7860" providerId="ADAL" clId="{5DF496A0-928A-4848-81DF-310F204708FF}" dt="2025-02-18T15:49:21.288" v="2045" actId="207"/>
          <ac:spMkLst>
            <pc:docMk/>
            <pc:sldMk cId="3547939903" sldId="275"/>
            <ac:spMk id="3" creationId="{4EF04535-B630-CD38-119C-FA248E4BD2F9}"/>
          </ac:spMkLst>
        </pc:spChg>
      </pc:sldChg>
      <pc:sldChg chg="addSp delSp modSp add mod ord">
        <pc:chgData name="Braught, Emily Elizabeth" userId="75ff66f7-b052-45b8-8585-2fd360fb7860" providerId="ADAL" clId="{5DF496A0-928A-4848-81DF-310F204708FF}" dt="2025-02-18T15:58:07.741" v="2266" actId="1582"/>
        <pc:sldMkLst>
          <pc:docMk/>
          <pc:sldMk cId="2020166157" sldId="295"/>
        </pc:sldMkLst>
        <pc:spChg chg="add del mod">
          <ac:chgData name="Braught, Emily Elizabeth" userId="75ff66f7-b052-45b8-8585-2fd360fb7860" providerId="ADAL" clId="{5DF496A0-928A-4848-81DF-310F204708FF}" dt="2025-02-18T15:25:54.286" v="1638" actId="478"/>
          <ac:spMkLst>
            <pc:docMk/>
            <pc:sldMk cId="2020166157" sldId="295"/>
            <ac:spMk id="3" creationId="{1637D1D8-61D7-F787-1F78-21A79580165E}"/>
          </ac:spMkLst>
        </pc:spChg>
        <pc:spChg chg="mod">
          <ac:chgData name="Braught, Emily Elizabeth" userId="75ff66f7-b052-45b8-8585-2fd360fb7860" providerId="ADAL" clId="{5DF496A0-928A-4848-81DF-310F204708FF}" dt="2025-02-18T15:26:00.779" v="1639" actId="1076"/>
          <ac:spMkLst>
            <pc:docMk/>
            <pc:sldMk cId="2020166157" sldId="295"/>
            <ac:spMk id="22" creationId="{253C121B-0133-39E7-4728-F3390C1BA21F}"/>
          </ac:spMkLst>
        </pc:spChg>
        <pc:spChg chg="mod">
          <ac:chgData name="Braught, Emily Elizabeth" userId="75ff66f7-b052-45b8-8585-2fd360fb7860" providerId="ADAL" clId="{5DF496A0-928A-4848-81DF-310F204708FF}" dt="2025-02-18T15:26:00.779" v="1639" actId="1076"/>
          <ac:spMkLst>
            <pc:docMk/>
            <pc:sldMk cId="2020166157" sldId="295"/>
            <ac:spMk id="23" creationId="{497A7444-48F1-D7AA-8DC1-70528A5D90EF}"/>
          </ac:spMkLst>
        </pc:spChg>
        <pc:spChg chg="del">
          <ac:chgData name="Braught, Emily Elizabeth" userId="75ff66f7-b052-45b8-8585-2fd360fb7860" providerId="ADAL" clId="{5DF496A0-928A-4848-81DF-310F204708FF}" dt="2025-02-18T15:25:51.949" v="1637" actId="478"/>
          <ac:spMkLst>
            <pc:docMk/>
            <pc:sldMk cId="2020166157" sldId="295"/>
            <ac:spMk id="25" creationId="{7CE46EEC-7F96-6181-3902-21DB2AEA8C89}"/>
          </ac:spMkLst>
        </pc:spChg>
        <pc:picChg chg="del">
          <ac:chgData name="Braught, Emily Elizabeth" userId="75ff66f7-b052-45b8-8585-2fd360fb7860" providerId="ADAL" clId="{5DF496A0-928A-4848-81DF-310F204708FF}" dt="2025-02-18T15:25:51.949" v="1637" actId="478"/>
          <ac:picMkLst>
            <pc:docMk/>
            <pc:sldMk cId="2020166157" sldId="295"/>
            <ac:picMk id="14" creationId="{7369B8D2-8CA1-2D6A-F667-BF16002D5D0A}"/>
          </ac:picMkLst>
        </pc:picChg>
        <pc:picChg chg="mod">
          <ac:chgData name="Braught, Emily Elizabeth" userId="75ff66f7-b052-45b8-8585-2fd360fb7860" providerId="ADAL" clId="{5DF496A0-928A-4848-81DF-310F204708FF}" dt="2025-02-18T15:58:07.741" v="2266" actId="1582"/>
          <ac:picMkLst>
            <pc:docMk/>
            <pc:sldMk cId="2020166157" sldId="295"/>
            <ac:picMk id="16" creationId="{137E4F7C-1029-8CAB-DA25-8EE4E7EFBE9D}"/>
          </ac:picMkLst>
        </pc:picChg>
        <pc:picChg chg="mod">
          <ac:chgData name="Braught, Emily Elizabeth" userId="75ff66f7-b052-45b8-8585-2fd360fb7860" providerId="ADAL" clId="{5DF496A0-928A-4848-81DF-310F204708FF}" dt="2025-02-18T15:58:07.741" v="2266" actId="1582"/>
          <ac:picMkLst>
            <pc:docMk/>
            <pc:sldMk cId="2020166157" sldId="295"/>
            <ac:picMk id="18" creationId="{649FF2C2-6D05-F4BA-270F-055D5BDABC49}"/>
          </ac:picMkLst>
        </pc:picChg>
      </pc:sldChg>
      <pc:sldChg chg="addSp modSp add mod">
        <pc:chgData name="Braught, Emily Elizabeth" userId="75ff66f7-b052-45b8-8585-2fd360fb7860" providerId="ADAL" clId="{5DF496A0-928A-4848-81DF-310F204708FF}" dt="2025-02-18T15:50:04.832" v="2085" actId="14100"/>
        <pc:sldMkLst>
          <pc:docMk/>
          <pc:sldMk cId="1727648064" sldId="296"/>
        </pc:sldMkLst>
        <pc:spChg chg="add mod">
          <ac:chgData name="Braught, Emily Elizabeth" userId="75ff66f7-b052-45b8-8585-2fd360fb7860" providerId="ADAL" clId="{5DF496A0-928A-4848-81DF-310F204708FF}" dt="2025-02-18T15:50:04.832" v="2085" actId="14100"/>
          <ac:spMkLst>
            <pc:docMk/>
            <pc:sldMk cId="1727648064" sldId="296"/>
            <ac:spMk id="2" creationId="{2896942C-6A18-0B77-6402-1CC6101F0FE8}"/>
          </ac:spMkLst>
        </pc:spChg>
        <pc:graphicFrameChg chg="mod">
          <ac:chgData name="Braught, Emily Elizabeth" userId="75ff66f7-b052-45b8-8585-2fd360fb7860" providerId="ADAL" clId="{5DF496A0-928A-4848-81DF-310F204708FF}" dt="2025-02-18T15:26:38.923" v="1687" actId="20577"/>
          <ac:graphicFrameMkLst>
            <pc:docMk/>
            <pc:sldMk cId="1727648064" sldId="296"/>
            <ac:graphicFrameMk id="4" creationId="{21852F77-A1AB-B8DB-C8DE-01DE1FC33D5A}"/>
          </ac:graphicFrameMkLst>
        </pc:graphicFrameChg>
      </pc:sldChg>
      <pc:sldChg chg="add del">
        <pc:chgData name="Braught, Emily Elizabeth" userId="75ff66f7-b052-45b8-8585-2fd360fb7860" providerId="ADAL" clId="{5DF496A0-928A-4848-81DF-310F204708FF}" dt="2025-02-18T16:58:57.522" v="2598" actId="47"/>
        <pc:sldMkLst>
          <pc:docMk/>
          <pc:sldMk cId="2242841512" sldId="297"/>
        </pc:sldMkLst>
      </pc:sldChg>
      <pc:sldChg chg="modSp add del mod">
        <pc:chgData name="Braught, Emily Elizabeth" userId="75ff66f7-b052-45b8-8585-2fd360fb7860" providerId="ADAL" clId="{5DF496A0-928A-4848-81DF-310F204708FF}" dt="2025-02-18T16:58:57.522" v="2598" actId="47"/>
        <pc:sldMkLst>
          <pc:docMk/>
          <pc:sldMk cId="1512255060" sldId="298"/>
        </pc:sldMkLst>
        <pc:spChg chg="mod">
          <ac:chgData name="Braught, Emily Elizabeth" userId="75ff66f7-b052-45b8-8585-2fd360fb7860" providerId="ADAL" clId="{5DF496A0-928A-4848-81DF-310F204708FF}" dt="2025-02-18T15:59:15.439" v="2304" actId="20577"/>
          <ac:spMkLst>
            <pc:docMk/>
            <pc:sldMk cId="1512255060" sldId="298"/>
            <ac:spMk id="5" creationId="{2EE6EF5F-C54C-60DF-784E-463FC9EC8D93}"/>
          </ac:spMkLst>
        </pc:spChg>
      </pc:sldChg>
      <pc:sldChg chg="delSp modSp add del mod">
        <pc:chgData name="Braught, Emily Elizabeth" userId="75ff66f7-b052-45b8-8585-2fd360fb7860" providerId="ADAL" clId="{5DF496A0-928A-4848-81DF-310F204708FF}" dt="2025-02-18T16:58:57.522" v="2598" actId="47"/>
        <pc:sldMkLst>
          <pc:docMk/>
          <pc:sldMk cId="2008519887" sldId="299"/>
        </pc:sldMkLst>
        <pc:spChg chg="mod">
          <ac:chgData name="Braught, Emily Elizabeth" userId="75ff66f7-b052-45b8-8585-2fd360fb7860" providerId="ADAL" clId="{5DF496A0-928A-4848-81DF-310F204708FF}" dt="2025-02-18T16:02:55.529" v="2426" actId="20577"/>
          <ac:spMkLst>
            <pc:docMk/>
            <pc:sldMk cId="2008519887" sldId="299"/>
            <ac:spMk id="5" creationId="{2EE6EF5F-C54C-60DF-784E-463FC9EC8D93}"/>
          </ac:spMkLst>
        </pc:spChg>
        <pc:spChg chg="del">
          <ac:chgData name="Braught, Emily Elizabeth" userId="75ff66f7-b052-45b8-8585-2fd360fb7860" providerId="ADAL" clId="{5DF496A0-928A-4848-81DF-310F204708FF}" dt="2025-02-18T16:02:41.074" v="2383" actId="478"/>
          <ac:spMkLst>
            <pc:docMk/>
            <pc:sldMk cId="2008519887" sldId="299"/>
            <ac:spMk id="7" creationId="{4471861C-0F33-580D-2973-D5715DEE1027}"/>
          </ac:spMkLst>
        </pc:spChg>
      </pc:sldChg>
      <pc:sldChg chg="add del">
        <pc:chgData name="Braught, Emily Elizabeth" userId="75ff66f7-b052-45b8-8585-2fd360fb7860" providerId="ADAL" clId="{5DF496A0-928A-4848-81DF-310F204708FF}" dt="2025-02-18T16:58:57.522" v="2598" actId="47"/>
        <pc:sldMkLst>
          <pc:docMk/>
          <pc:sldMk cId="2410814785" sldId="300"/>
        </pc:sldMkLst>
      </pc:sldChg>
      <pc:sldChg chg="add del">
        <pc:chgData name="Braught, Emily Elizabeth" userId="75ff66f7-b052-45b8-8585-2fd360fb7860" providerId="ADAL" clId="{5DF496A0-928A-4848-81DF-310F204708FF}" dt="2025-02-18T16:59:10.894" v="2599" actId="47"/>
        <pc:sldMkLst>
          <pc:docMk/>
          <pc:sldMk cId="1755973268" sldId="301"/>
        </pc:sldMkLst>
      </pc:sldChg>
      <pc:sldChg chg="add del">
        <pc:chgData name="Braught, Emily Elizabeth" userId="75ff66f7-b052-45b8-8585-2fd360fb7860" providerId="ADAL" clId="{5DF496A0-928A-4848-81DF-310F204708FF}" dt="2025-02-18T16:59:10.894" v="2599" actId="47"/>
        <pc:sldMkLst>
          <pc:docMk/>
          <pc:sldMk cId="3793541375" sldId="302"/>
        </pc:sldMkLst>
      </pc:sldChg>
      <pc:sldChg chg="modSp add del mod">
        <pc:chgData name="Braught, Emily Elizabeth" userId="75ff66f7-b052-45b8-8585-2fd360fb7860" providerId="ADAL" clId="{5DF496A0-928A-4848-81DF-310F204708FF}" dt="2025-02-18T16:59:10.894" v="2599" actId="47"/>
        <pc:sldMkLst>
          <pc:docMk/>
          <pc:sldMk cId="2813517588" sldId="303"/>
        </pc:sldMkLst>
        <pc:spChg chg="mod">
          <ac:chgData name="Braught, Emily Elizabeth" userId="75ff66f7-b052-45b8-8585-2fd360fb7860" providerId="ADAL" clId="{5DF496A0-928A-4848-81DF-310F204708FF}" dt="2025-02-18T16:03:54.533" v="2590" actId="20577"/>
          <ac:spMkLst>
            <pc:docMk/>
            <pc:sldMk cId="2813517588" sldId="303"/>
            <ac:spMk id="5" creationId="{2EE6EF5F-C54C-60DF-784E-463FC9EC8D93}"/>
          </ac:spMkLst>
        </pc:spChg>
      </pc:sldChg>
      <pc:sldChg chg="add del">
        <pc:chgData name="Braught, Emily Elizabeth" userId="75ff66f7-b052-45b8-8585-2fd360fb7860" providerId="ADAL" clId="{5DF496A0-928A-4848-81DF-310F204708FF}" dt="2025-02-18T16:59:10.894" v="2599" actId="47"/>
        <pc:sldMkLst>
          <pc:docMk/>
          <pc:sldMk cId="144410447" sldId="304"/>
        </pc:sldMkLst>
      </pc:sldChg>
      <pc:sldChg chg="add">
        <pc:chgData name="Braught, Emily Elizabeth" userId="75ff66f7-b052-45b8-8585-2fd360fb7860" providerId="ADAL" clId="{5DF496A0-928A-4848-81DF-310F204708FF}" dt="2025-02-18T15:48:23.338" v="1798" actId="2890"/>
        <pc:sldMkLst>
          <pc:docMk/>
          <pc:sldMk cId="4208272534" sldId="305"/>
        </pc:sldMkLst>
      </pc:sldChg>
      <pc:sldChg chg="addSp modSp add mod">
        <pc:chgData name="Braught, Emily Elizabeth" userId="75ff66f7-b052-45b8-8585-2fd360fb7860" providerId="ADAL" clId="{5DF496A0-928A-4848-81DF-310F204708FF}" dt="2025-02-18T15:54:15.340" v="2265" actId="1076"/>
        <pc:sldMkLst>
          <pc:docMk/>
          <pc:sldMk cId="420345295" sldId="306"/>
        </pc:sldMkLst>
        <pc:spChg chg="add mod">
          <ac:chgData name="Braught, Emily Elizabeth" userId="75ff66f7-b052-45b8-8585-2fd360fb7860" providerId="ADAL" clId="{5DF496A0-928A-4848-81DF-310F204708FF}" dt="2025-02-18T15:52:06.211" v="2097" actId="1582"/>
          <ac:spMkLst>
            <pc:docMk/>
            <pc:sldMk cId="420345295" sldId="306"/>
            <ac:spMk id="3" creationId="{85DF3E1E-5D5B-97B6-0BEA-96CC1239ED46}"/>
          </ac:spMkLst>
        </pc:spChg>
        <pc:spChg chg="add mod">
          <ac:chgData name="Braught, Emily Elizabeth" userId="75ff66f7-b052-45b8-8585-2fd360fb7860" providerId="ADAL" clId="{5DF496A0-928A-4848-81DF-310F204708FF}" dt="2025-02-18T15:54:15.340" v="2265" actId="1076"/>
          <ac:spMkLst>
            <pc:docMk/>
            <pc:sldMk cId="420345295" sldId="306"/>
            <ac:spMk id="4" creationId="{35D42771-3BA8-D05B-723F-ADE1D4B1ADC7}"/>
          </ac:spMkLst>
        </pc:spChg>
      </pc:sldChg>
      <pc:sldChg chg="addSp delSp add mod">
        <pc:chgData name="Braught, Emily Elizabeth" userId="75ff66f7-b052-45b8-8585-2fd360fb7860" providerId="ADAL" clId="{5DF496A0-928A-4848-81DF-310F204708FF}" dt="2025-02-18T16:53:30.051" v="2593"/>
        <pc:sldMkLst>
          <pc:docMk/>
          <pc:sldMk cId="1087123404" sldId="307"/>
        </pc:sldMkLst>
        <pc:spChg chg="add">
          <ac:chgData name="Braught, Emily Elizabeth" userId="75ff66f7-b052-45b8-8585-2fd360fb7860" providerId="ADAL" clId="{5DF496A0-928A-4848-81DF-310F204708FF}" dt="2025-02-18T16:53:30.051" v="2593"/>
          <ac:spMkLst>
            <pc:docMk/>
            <pc:sldMk cId="1087123404" sldId="307"/>
            <ac:spMk id="3" creationId="{C406CC24-2536-AF46-0CAF-A054798930C6}"/>
          </ac:spMkLst>
        </pc:spChg>
        <pc:graphicFrameChg chg="del">
          <ac:chgData name="Braught, Emily Elizabeth" userId="75ff66f7-b052-45b8-8585-2fd360fb7860" providerId="ADAL" clId="{5DF496A0-928A-4848-81DF-310F204708FF}" dt="2025-02-18T16:53:29.465" v="2592" actId="478"/>
          <ac:graphicFrameMkLst>
            <pc:docMk/>
            <pc:sldMk cId="1087123404" sldId="307"/>
            <ac:graphicFrameMk id="2" creationId="{E35A18E6-7A85-EEAC-4A47-21C93E2FD894}"/>
          </ac:graphicFrameMkLst>
        </pc:graphicFrameChg>
      </pc:sldChg>
    </pc:docChg>
  </pc:docChgLst>
  <pc:docChgLst>
    <pc:chgData name="Knarr, Mary Ellen" userId="S::meolk@iu.edu::f06903ef-48ff-4a51-860f-442b8ffb1c5e" providerId="AD" clId="Web-{EF5AB3AE-65A9-7B67-FA98-814E997FA3CA}"/>
    <pc:docChg chg="addSld modSld">
      <pc:chgData name="Knarr, Mary Ellen" userId="S::meolk@iu.edu::f06903ef-48ff-4a51-860f-442b8ffb1c5e" providerId="AD" clId="Web-{EF5AB3AE-65A9-7B67-FA98-814E997FA3CA}" dt="2025-03-17T22:59:38.730" v="211"/>
      <pc:docMkLst>
        <pc:docMk/>
      </pc:docMkLst>
      <pc:sldChg chg="addSp delSp modSp addAnim delAnim">
        <pc:chgData name="Knarr, Mary Ellen" userId="S::meolk@iu.edu::f06903ef-48ff-4a51-860f-442b8ffb1c5e" providerId="AD" clId="Web-{EF5AB3AE-65A9-7B67-FA98-814E997FA3CA}" dt="2025-03-17T22:59:16.824" v="208" actId="1076"/>
        <pc:sldMkLst>
          <pc:docMk/>
          <pc:sldMk cId="1916302638" sldId="336"/>
        </pc:sldMkLst>
        <pc:picChg chg="del">
          <ac:chgData name="Knarr, Mary Ellen" userId="S::meolk@iu.edu::f06903ef-48ff-4a51-860f-442b8ffb1c5e" providerId="AD" clId="Web-{EF5AB3AE-65A9-7B67-FA98-814E997FA3CA}" dt="2025-03-17T22:50:53.534" v="13"/>
          <ac:picMkLst>
            <pc:docMk/>
            <pc:sldMk cId="1916302638" sldId="336"/>
            <ac:picMk id="3" creationId="{764FBEFA-6FCD-FE5E-1A35-C6811B1B9C17}"/>
          </ac:picMkLst>
        </pc:picChg>
        <pc:picChg chg="add del">
          <ac:chgData name="Knarr, Mary Ellen" userId="S::meolk@iu.edu::f06903ef-48ff-4a51-860f-442b8ffb1c5e" providerId="AD" clId="Web-{EF5AB3AE-65A9-7B67-FA98-814E997FA3CA}" dt="2025-03-17T22:59:00.745" v="204"/>
          <ac:picMkLst>
            <pc:docMk/>
            <pc:sldMk cId="1916302638" sldId="336"/>
            <ac:picMk id="4" creationId="{4968AD34-7715-9F39-BA42-F61DB372D9E4}"/>
          </ac:picMkLst>
        </pc:picChg>
        <pc:picChg chg="del mod">
          <ac:chgData name="Knarr, Mary Ellen" userId="S::meolk@iu.edu::f06903ef-48ff-4a51-860f-442b8ffb1c5e" providerId="AD" clId="Web-{EF5AB3AE-65A9-7B67-FA98-814E997FA3CA}" dt="2025-03-17T22:58:49.104" v="202"/>
          <ac:picMkLst>
            <pc:docMk/>
            <pc:sldMk cId="1916302638" sldId="336"/>
            <ac:picMk id="6" creationId="{3FE7263F-5058-349C-0DF7-3EC0AB824534}"/>
          </ac:picMkLst>
        </pc:picChg>
        <pc:picChg chg="del">
          <ac:chgData name="Knarr, Mary Ellen" userId="S::meolk@iu.edu::f06903ef-48ff-4a51-860f-442b8ffb1c5e" providerId="AD" clId="Web-{EF5AB3AE-65A9-7B67-FA98-814E997FA3CA}" dt="2025-03-17T22:59:06.042" v="206"/>
          <ac:picMkLst>
            <pc:docMk/>
            <pc:sldMk cId="1916302638" sldId="336"/>
            <ac:picMk id="8" creationId="{DBCA804A-6C67-C4DF-9055-CF3DE76A0B67}"/>
          </ac:picMkLst>
        </pc:picChg>
        <pc:picChg chg="mod">
          <ac:chgData name="Knarr, Mary Ellen" userId="S::meolk@iu.edu::f06903ef-48ff-4a51-860f-442b8ffb1c5e" providerId="AD" clId="Web-{EF5AB3AE-65A9-7B67-FA98-814E997FA3CA}" dt="2025-03-17T22:59:16.824" v="208" actId="1076"/>
          <ac:picMkLst>
            <pc:docMk/>
            <pc:sldMk cId="1916302638" sldId="336"/>
            <ac:picMk id="9" creationId="{24F870F3-D28E-1B60-17B0-1C895760A280}"/>
          </ac:picMkLst>
        </pc:picChg>
      </pc:sldChg>
      <pc:sldChg chg="addSp delSp modSp new">
        <pc:chgData name="Knarr, Mary Ellen" userId="S::meolk@iu.edu::f06903ef-48ff-4a51-860f-442b8ffb1c5e" providerId="AD" clId="Web-{EF5AB3AE-65A9-7B67-FA98-814E997FA3CA}" dt="2025-03-17T22:53:57.928" v="146" actId="1076"/>
        <pc:sldMkLst>
          <pc:docMk/>
          <pc:sldMk cId="149033378" sldId="337"/>
        </pc:sldMkLst>
        <pc:spChg chg="del">
          <ac:chgData name="Knarr, Mary Ellen" userId="S::meolk@iu.edu::f06903ef-48ff-4a51-860f-442b8ffb1c5e" providerId="AD" clId="Web-{EF5AB3AE-65A9-7B67-FA98-814E997FA3CA}" dt="2025-03-17T22:48:36.157" v="3"/>
          <ac:spMkLst>
            <pc:docMk/>
            <pc:sldMk cId="149033378" sldId="337"/>
            <ac:spMk id="2" creationId="{41901FE4-42B7-C9E2-3076-F228F6AFEC7D}"/>
          </ac:spMkLst>
        </pc:spChg>
        <pc:spChg chg="del">
          <ac:chgData name="Knarr, Mary Ellen" userId="S::meolk@iu.edu::f06903ef-48ff-4a51-860f-442b8ffb1c5e" providerId="AD" clId="Web-{EF5AB3AE-65A9-7B67-FA98-814E997FA3CA}" dt="2025-03-17T22:48:30.329" v="1"/>
          <ac:spMkLst>
            <pc:docMk/>
            <pc:sldMk cId="149033378" sldId="337"/>
            <ac:spMk id="3" creationId="{699E66A1-2E32-9347-7C84-FB2947D03CCF}"/>
          </ac:spMkLst>
        </pc:spChg>
        <pc:spChg chg="del">
          <ac:chgData name="Knarr, Mary Ellen" userId="S::meolk@iu.edu::f06903ef-48ff-4a51-860f-442b8ffb1c5e" providerId="AD" clId="Web-{EF5AB3AE-65A9-7B67-FA98-814E997FA3CA}" dt="2025-03-17T22:48:33.657" v="2"/>
          <ac:spMkLst>
            <pc:docMk/>
            <pc:sldMk cId="149033378" sldId="337"/>
            <ac:spMk id="4" creationId="{09E79BF8-D70E-889A-2B5B-8B1023CD65D1}"/>
          </ac:spMkLst>
        </pc:spChg>
        <pc:spChg chg="add mod">
          <ac:chgData name="Knarr, Mary Ellen" userId="S::meolk@iu.edu::f06903ef-48ff-4a51-860f-442b8ffb1c5e" providerId="AD" clId="Web-{EF5AB3AE-65A9-7B67-FA98-814E997FA3CA}" dt="2025-03-17T22:53:21.583" v="91"/>
          <ac:spMkLst>
            <pc:docMk/>
            <pc:sldMk cId="149033378" sldId="337"/>
            <ac:spMk id="10" creationId="{DF01A042-8F91-DBC0-C38E-933FC602CDD0}"/>
          </ac:spMkLst>
        </pc:spChg>
        <pc:spChg chg="add mod">
          <ac:chgData name="Knarr, Mary Ellen" userId="S::meolk@iu.edu::f06903ef-48ff-4a51-860f-442b8ffb1c5e" providerId="AD" clId="Web-{EF5AB3AE-65A9-7B67-FA98-814E997FA3CA}" dt="2025-03-17T22:53:57.928" v="146" actId="1076"/>
          <ac:spMkLst>
            <pc:docMk/>
            <pc:sldMk cId="149033378" sldId="337"/>
            <ac:spMk id="11" creationId="{1AF96651-14E2-7B96-7645-863D78C36678}"/>
          </ac:spMkLst>
        </pc:spChg>
        <pc:picChg chg="add del mod">
          <ac:chgData name="Knarr, Mary Ellen" userId="S::meolk@iu.edu::f06903ef-48ff-4a51-860f-442b8ffb1c5e" providerId="AD" clId="Web-{EF5AB3AE-65A9-7B67-FA98-814E997FA3CA}" dt="2025-03-17T22:51:22.863" v="16"/>
          <ac:picMkLst>
            <pc:docMk/>
            <pc:sldMk cId="149033378" sldId="337"/>
            <ac:picMk id="6" creationId="{2409D192-6546-1FFA-9167-959CFFB50D1D}"/>
          </ac:picMkLst>
        </pc:picChg>
        <pc:picChg chg="add mod">
          <ac:chgData name="Knarr, Mary Ellen" userId="S::meolk@iu.edu::f06903ef-48ff-4a51-860f-442b8ffb1c5e" providerId="AD" clId="Web-{EF5AB3AE-65A9-7B67-FA98-814E997FA3CA}" dt="2025-03-17T22:52:02.457" v="25" actId="1076"/>
          <ac:picMkLst>
            <pc:docMk/>
            <pc:sldMk cId="149033378" sldId="337"/>
            <ac:picMk id="7" creationId="{97D611B3-7A59-D77A-31D3-7B77475F1A03}"/>
          </ac:picMkLst>
        </pc:picChg>
        <pc:picChg chg="add del mod">
          <ac:chgData name="Knarr, Mary Ellen" userId="S::meolk@iu.edu::f06903ef-48ff-4a51-860f-442b8ffb1c5e" providerId="AD" clId="Web-{EF5AB3AE-65A9-7B67-FA98-814E997FA3CA}" dt="2025-03-17T22:51:56.051" v="24"/>
          <ac:picMkLst>
            <pc:docMk/>
            <pc:sldMk cId="149033378" sldId="337"/>
            <ac:picMk id="9" creationId="{FFFDBE32-E4D4-AAB0-ABC9-D663B8A5D2A2}"/>
          </ac:picMkLst>
        </pc:picChg>
      </pc:sldChg>
      <pc:sldChg chg="addSp delSp modSp add replId">
        <pc:chgData name="Knarr, Mary Ellen" userId="S::meolk@iu.edu::f06903ef-48ff-4a51-860f-442b8ffb1c5e" providerId="AD" clId="Web-{EF5AB3AE-65A9-7B67-FA98-814E997FA3CA}" dt="2025-03-17T22:58:42.995" v="201" actId="20577"/>
        <pc:sldMkLst>
          <pc:docMk/>
          <pc:sldMk cId="4088009036" sldId="338"/>
        </pc:sldMkLst>
        <pc:spChg chg="add mod">
          <ac:chgData name="Knarr, Mary Ellen" userId="S::meolk@iu.edu::f06903ef-48ff-4a51-860f-442b8ffb1c5e" providerId="AD" clId="Web-{EF5AB3AE-65A9-7B67-FA98-814E997FA3CA}" dt="2025-03-17T22:58:42.995" v="201" actId="20577"/>
          <ac:spMkLst>
            <pc:docMk/>
            <pc:sldMk cId="4088009036" sldId="338"/>
            <ac:spMk id="3" creationId="{2748471B-A0BF-8B46-2E3A-7892B853AE90}"/>
          </ac:spMkLst>
        </pc:spChg>
        <pc:spChg chg="add del">
          <ac:chgData name="Knarr, Mary Ellen" userId="S::meolk@iu.edu::f06903ef-48ff-4a51-860f-442b8ffb1c5e" providerId="AD" clId="Web-{EF5AB3AE-65A9-7B67-FA98-814E997FA3CA}" dt="2025-03-17T22:58:01.822" v="161"/>
          <ac:spMkLst>
            <pc:docMk/>
            <pc:sldMk cId="4088009036" sldId="338"/>
            <ac:spMk id="5" creationId="{2D57041A-9641-DE78-19C8-8BEC4F8F8D26}"/>
          </ac:spMkLst>
        </pc:spChg>
        <pc:picChg chg="mod">
          <ac:chgData name="Knarr, Mary Ellen" userId="S::meolk@iu.edu::f06903ef-48ff-4a51-860f-442b8ffb1c5e" providerId="AD" clId="Web-{EF5AB3AE-65A9-7B67-FA98-814E997FA3CA}" dt="2025-03-17T22:57:57.510" v="160" actId="1076"/>
          <ac:picMkLst>
            <pc:docMk/>
            <pc:sldMk cId="4088009036" sldId="338"/>
            <ac:picMk id="6" creationId="{3D752DF0-8E15-102F-4435-804AC2850D32}"/>
          </ac:picMkLst>
        </pc:picChg>
        <pc:picChg chg="del">
          <ac:chgData name="Knarr, Mary Ellen" userId="S::meolk@iu.edu::f06903ef-48ff-4a51-860f-442b8ffb1c5e" providerId="AD" clId="Web-{EF5AB3AE-65A9-7B67-FA98-814E997FA3CA}" dt="2025-03-17T22:54:13.225" v="148"/>
          <ac:picMkLst>
            <pc:docMk/>
            <pc:sldMk cId="4088009036" sldId="338"/>
            <ac:picMk id="7" creationId="{8E0CA2D3-0466-3242-9919-BEDC23654710}"/>
          </ac:picMkLst>
        </pc:picChg>
      </pc:sldChg>
      <pc:sldChg chg="addSp delSp modSp add replId">
        <pc:chgData name="Knarr, Mary Ellen" userId="S::meolk@iu.edu::f06903ef-48ff-4a51-860f-442b8ffb1c5e" providerId="AD" clId="Web-{EF5AB3AE-65A9-7B67-FA98-814E997FA3CA}" dt="2025-03-17T22:57:27.384" v="156" actId="1076"/>
        <pc:sldMkLst>
          <pc:docMk/>
          <pc:sldMk cId="737192891" sldId="339"/>
        </pc:sldMkLst>
        <pc:picChg chg="add mod">
          <ac:chgData name="Knarr, Mary Ellen" userId="S::meolk@iu.edu::f06903ef-48ff-4a51-860f-442b8ffb1c5e" providerId="AD" clId="Web-{EF5AB3AE-65A9-7B67-FA98-814E997FA3CA}" dt="2025-03-17T22:57:27.384" v="156" actId="1076"/>
          <ac:picMkLst>
            <pc:docMk/>
            <pc:sldMk cId="737192891" sldId="339"/>
            <ac:picMk id="2" creationId="{5486AA04-0B6E-A6B2-BDB3-E75A934EE282}"/>
          </ac:picMkLst>
        </pc:picChg>
        <pc:picChg chg="del">
          <ac:chgData name="Knarr, Mary Ellen" userId="S::meolk@iu.edu::f06903ef-48ff-4a51-860f-442b8ffb1c5e" providerId="AD" clId="Web-{EF5AB3AE-65A9-7B67-FA98-814E997FA3CA}" dt="2025-03-17T22:51:54.098" v="23"/>
          <ac:picMkLst>
            <pc:docMk/>
            <pc:sldMk cId="737192891" sldId="339"/>
            <ac:picMk id="7" creationId="{0A9AC67A-C73F-B270-264A-6D1DF28BBE47}"/>
          </ac:picMkLst>
        </pc:picChg>
        <pc:picChg chg="del mod">
          <ac:chgData name="Knarr, Mary Ellen" userId="S::meolk@iu.edu::f06903ef-48ff-4a51-860f-442b8ffb1c5e" providerId="AD" clId="Web-{EF5AB3AE-65A9-7B67-FA98-814E997FA3CA}" dt="2025-03-17T22:54:31.006" v="150"/>
          <ac:picMkLst>
            <pc:docMk/>
            <pc:sldMk cId="737192891" sldId="339"/>
            <ac:picMk id="9" creationId="{B50DB33C-B19A-1D65-B7FD-A2F835DE933D}"/>
          </ac:picMkLst>
        </pc:picChg>
      </pc:sldChg>
      <pc:sldChg chg="delSp modSp add replId delAnim">
        <pc:chgData name="Knarr, Mary Ellen" userId="S::meolk@iu.edu::f06903ef-48ff-4a51-860f-442b8ffb1c5e" providerId="AD" clId="Web-{EF5AB3AE-65A9-7B67-FA98-814E997FA3CA}" dt="2025-03-17T22:59:38.730" v="211"/>
        <pc:sldMkLst>
          <pc:docMk/>
          <pc:sldMk cId="3089432476" sldId="340"/>
        </pc:sldMkLst>
        <pc:picChg chg="mod">
          <ac:chgData name="Knarr, Mary Ellen" userId="S::meolk@iu.edu::f06903ef-48ff-4a51-860f-442b8ffb1c5e" providerId="AD" clId="Web-{EF5AB3AE-65A9-7B67-FA98-814E997FA3CA}" dt="2025-03-17T22:59:28.043" v="210" actId="1076"/>
          <ac:picMkLst>
            <pc:docMk/>
            <pc:sldMk cId="3089432476" sldId="340"/>
            <ac:picMk id="8" creationId="{FC8B615C-E321-3F64-0593-B5DCC7B6079D}"/>
          </ac:picMkLst>
        </pc:picChg>
        <pc:picChg chg="del">
          <ac:chgData name="Knarr, Mary Ellen" userId="S::meolk@iu.edu::f06903ef-48ff-4a51-860f-442b8ffb1c5e" providerId="AD" clId="Web-{EF5AB3AE-65A9-7B67-FA98-814E997FA3CA}" dt="2025-03-17T22:59:25.589" v="209"/>
          <ac:picMkLst>
            <pc:docMk/>
            <pc:sldMk cId="3089432476" sldId="340"/>
            <ac:picMk id="9" creationId="{2FBC475F-8A08-1510-944A-E0A207AED362}"/>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594402-0A6D-4EA8-898C-511CA22666D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DD7861A3-1DFC-468F-BF7B-34EF94BECF22}">
      <dgm:prSet phldrT="[Text]"/>
      <dgm:spPr>
        <a:solidFill>
          <a:srgbClr val="690A00"/>
        </a:solidFill>
        <a:ln>
          <a:solidFill>
            <a:srgbClr val="690A00"/>
          </a:solidFill>
        </a:ln>
        <a:effectLst>
          <a:outerShdw blurRad="50800" dist="38100" dir="2700000" algn="tl" rotWithShape="0">
            <a:prstClr val="black">
              <a:alpha val="40000"/>
            </a:prstClr>
          </a:outerShdw>
        </a:effectLst>
      </dgm:spPr>
      <dgm:t>
        <a:bodyPr/>
        <a:lstStyle/>
        <a:p>
          <a:r>
            <a:rPr lang="en-US" b="1" dirty="0">
              <a:latin typeface="Source Sans Pro" panose="020B0503030403020204" pitchFamily="34" charset="0"/>
              <a:ea typeface="Source Sans Pro" panose="020B0503030403020204" pitchFamily="34" charset="0"/>
            </a:rPr>
            <a:t>Vice Chancellor for Student Affairs</a:t>
          </a:r>
        </a:p>
      </dgm:t>
    </dgm:pt>
    <dgm:pt modelId="{AF7C485E-4591-42F6-B3E9-D816473917F0}" type="parTrans" cxnId="{FBBB4F6E-68DC-42C1-A03E-5FD3C0FF1CBD}">
      <dgm:prSet/>
      <dgm:spPr/>
      <dgm:t>
        <a:bodyPr/>
        <a:lstStyle/>
        <a:p>
          <a:endParaRPr lang="en-US"/>
        </a:p>
      </dgm:t>
    </dgm:pt>
    <dgm:pt modelId="{08E5E56C-750E-4F7F-AE04-80EF248E542C}" type="sibTrans" cxnId="{FBBB4F6E-68DC-42C1-A03E-5FD3C0FF1CBD}">
      <dgm:prSet/>
      <dgm:spPr/>
      <dgm:t>
        <a:bodyPr/>
        <a:lstStyle/>
        <a:p>
          <a:endParaRPr lang="en-US"/>
        </a:p>
      </dgm:t>
    </dgm:pt>
    <dgm:pt modelId="{8CB7DC96-5B1C-46E8-A427-61BD173B1DED}" type="asst">
      <dgm:prSet phldrT="[Text]"/>
      <dgm:spPr>
        <a:solidFill>
          <a:srgbClr val="0F395F"/>
        </a:solidFill>
        <a:ln>
          <a:solidFill>
            <a:srgbClr val="0F395F"/>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Assessment</a:t>
          </a:r>
        </a:p>
      </dgm:t>
    </dgm:pt>
    <dgm:pt modelId="{0A63BDA1-429A-427B-92F2-DB951AB9FFFA}" type="parTrans" cxnId="{C51CCE22-B85D-4F77-AEBB-B2A5A6849D06}">
      <dgm:prSet/>
      <dgm:spPr>
        <a:ln>
          <a:solidFill>
            <a:srgbClr val="690A00"/>
          </a:solidFill>
        </a:ln>
      </dgm:spPr>
      <dgm:t>
        <a:bodyPr/>
        <a:lstStyle/>
        <a:p>
          <a:endParaRPr lang="en-US"/>
        </a:p>
      </dgm:t>
    </dgm:pt>
    <dgm:pt modelId="{627CE5BD-A3C4-4044-9C83-9A12B212BF88}" type="sibTrans" cxnId="{C51CCE22-B85D-4F77-AEBB-B2A5A6849D06}">
      <dgm:prSet/>
      <dgm:spPr/>
      <dgm:t>
        <a:bodyPr/>
        <a:lstStyle/>
        <a:p>
          <a:endParaRPr lang="en-US"/>
        </a:p>
      </dgm:t>
    </dgm:pt>
    <dgm:pt modelId="{2F0B7DB4-396A-44FC-937C-9D26BCA54FE2}" type="asst">
      <dgm:prSet phldrT="[Text]"/>
      <dgm:spPr>
        <a:solidFill>
          <a:srgbClr val="0F395F"/>
        </a:solidFill>
        <a:ln>
          <a:solidFill>
            <a:srgbClr val="0F395F"/>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Marketing</a:t>
          </a:r>
        </a:p>
      </dgm:t>
    </dgm:pt>
    <dgm:pt modelId="{6302A974-E8B3-4C4F-B719-87A4CA421325}" type="parTrans" cxnId="{91BBC972-5F14-4271-AE7C-1726945D3E6C}">
      <dgm:prSet/>
      <dgm:spPr/>
      <dgm:t>
        <a:bodyPr/>
        <a:lstStyle/>
        <a:p>
          <a:endParaRPr lang="en-US"/>
        </a:p>
      </dgm:t>
    </dgm:pt>
    <dgm:pt modelId="{B96A5229-AB25-4C58-9ED5-AB4E8B2B5308}" type="sibTrans" cxnId="{91BBC972-5F14-4271-AE7C-1726945D3E6C}">
      <dgm:prSet/>
      <dgm:spPr/>
      <dgm:t>
        <a:bodyPr/>
        <a:lstStyle/>
        <a:p>
          <a:endParaRPr lang="en-US"/>
        </a:p>
      </dgm:t>
    </dgm:pt>
    <dgm:pt modelId="{D861E8F8-1CE8-40D8-AEB9-5706B95BB9AC}"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Finance</a:t>
          </a:r>
        </a:p>
      </dgm:t>
    </dgm:pt>
    <dgm:pt modelId="{A0D3B9BE-AF82-4B84-B2F1-AA1F10C1F150}" type="parTrans" cxnId="{AE4FDFA7-0E31-4306-8056-23474BC1E85D}">
      <dgm:prSet/>
      <dgm:spPr>
        <a:ln>
          <a:solidFill>
            <a:srgbClr val="690A00"/>
          </a:solidFill>
        </a:ln>
      </dgm:spPr>
      <dgm:t>
        <a:bodyPr/>
        <a:lstStyle/>
        <a:p>
          <a:endParaRPr lang="en-US"/>
        </a:p>
      </dgm:t>
    </dgm:pt>
    <dgm:pt modelId="{5DE3363A-F70B-4583-85E5-A082EDE038A8}" type="sibTrans" cxnId="{AE4FDFA7-0E31-4306-8056-23474BC1E85D}">
      <dgm:prSet/>
      <dgm:spPr/>
      <dgm:t>
        <a:bodyPr/>
        <a:lstStyle/>
        <a:p>
          <a:endParaRPr lang="en-US"/>
        </a:p>
      </dgm:t>
    </dgm:pt>
    <dgm:pt modelId="{BA65169B-5B97-4E1F-99D9-404C96368F61}" type="asst">
      <dgm:prSet phldrT="[Text]"/>
      <dgm:spPr>
        <a:solidFill>
          <a:srgbClr val="0F395F"/>
        </a:solidFill>
        <a:ln>
          <a:solidFill>
            <a:srgbClr val="0F395F"/>
          </a:solidFill>
        </a:ln>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Office of the Vice Chancellor</a:t>
          </a:r>
        </a:p>
      </dgm:t>
    </dgm:pt>
    <dgm:pt modelId="{73CD4A13-4160-4670-86C3-F6A0C16B8A4D}" type="parTrans" cxnId="{E2F90CE2-A9B8-4219-A288-7BC7987BED84}">
      <dgm:prSet/>
      <dgm:spPr>
        <a:ln>
          <a:solidFill>
            <a:srgbClr val="690A00"/>
          </a:solidFill>
        </a:ln>
      </dgm:spPr>
      <dgm:t>
        <a:bodyPr/>
        <a:lstStyle/>
        <a:p>
          <a:endParaRPr lang="en-US"/>
        </a:p>
      </dgm:t>
    </dgm:pt>
    <dgm:pt modelId="{1C82643F-E627-4CEB-97B6-ED1D7EE9E7A8}" type="sibTrans" cxnId="{E2F90CE2-A9B8-4219-A288-7BC7987BED84}">
      <dgm:prSet/>
      <dgm:spPr/>
      <dgm:t>
        <a:bodyPr/>
        <a:lstStyle/>
        <a:p>
          <a:endParaRPr lang="en-US"/>
        </a:p>
      </dgm:t>
    </dgm:pt>
    <dgm:pt modelId="{CBB1ED75-B323-45CD-9705-0D72612D63A9}"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Dean of Students</a:t>
          </a:r>
        </a:p>
      </dgm:t>
    </dgm:pt>
    <dgm:pt modelId="{D198815B-55CC-4C1D-BE91-F0497BF9C885}" type="parTrans" cxnId="{CDA132CF-3988-4C3D-B7F2-1121A45EAAD1}">
      <dgm:prSet/>
      <dgm:spPr>
        <a:ln>
          <a:solidFill>
            <a:srgbClr val="690A00"/>
          </a:solidFill>
        </a:ln>
      </dgm:spPr>
      <dgm:t>
        <a:bodyPr/>
        <a:lstStyle/>
        <a:p>
          <a:endParaRPr lang="en-US"/>
        </a:p>
      </dgm:t>
    </dgm:pt>
    <dgm:pt modelId="{58397AF9-03A0-4387-BE34-66E42FB40746}" type="sibTrans" cxnId="{CDA132CF-3988-4C3D-B7F2-1121A45EAAD1}">
      <dgm:prSet/>
      <dgm:spPr/>
      <dgm:t>
        <a:bodyPr/>
        <a:lstStyle/>
        <a:p>
          <a:endParaRPr lang="en-US"/>
        </a:p>
      </dgm:t>
    </dgm:pt>
    <dgm:pt modelId="{DDFCDC0C-2568-4B4D-B02D-5030C6FAF1B4}"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Campus Health</a:t>
          </a:r>
        </a:p>
      </dgm:t>
    </dgm:pt>
    <dgm:pt modelId="{390356D5-7529-41C5-A366-BB14C6D2A66B}" type="parTrans" cxnId="{79BE564E-7F8D-43EC-A8D4-F6FE1611D891}">
      <dgm:prSet/>
      <dgm:spPr/>
      <dgm:t>
        <a:bodyPr/>
        <a:lstStyle/>
        <a:p>
          <a:endParaRPr lang="en-US"/>
        </a:p>
      </dgm:t>
    </dgm:pt>
    <dgm:pt modelId="{5D24102F-8D0D-42D7-861D-758A6217D585}" type="sibTrans" cxnId="{79BE564E-7F8D-43EC-A8D4-F6FE1611D891}">
      <dgm:prSet/>
      <dgm:spPr/>
      <dgm:t>
        <a:bodyPr/>
        <a:lstStyle/>
        <a:p>
          <a:endParaRPr lang="en-US"/>
        </a:p>
      </dgm:t>
    </dgm:pt>
    <dgm:pt modelId="{C18FFD67-9C1D-4F05-98D3-62A5CAF59D70}"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Health and Wellness Promotion</a:t>
          </a:r>
        </a:p>
      </dgm:t>
    </dgm:pt>
    <dgm:pt modelId="{B09E77B6-EF11-4776-896D-9C2FF8D237F9}" type="parTrans" cxnId="{B81B34A4-1C7C-4E3F-BB24-94E1DA775136}">
      <dgm:prSet/>
      <dgm:spPr>
        <a:ln>
          <a:solidFill>
            <a:srgbClr val="690A00"/>
          </a:solidFill>
        </a:ln>
      </dgm:spPr>
      <dgm:t>
        <a:bodyPr/>
        <a:lstStyle/>
        <a:p>
          <a:endParaRPr lang="en-US"/>
        </a:p>
      </dgm:t>
    </dgm:pt>
    <dgm:pt modelId="{79D8DDFF-1E0A-4B4D-BBB3-A506347B5F0C}" type="sibTrans" cxnId="{B81B34A4-1C7C-4E3F-BB24-94E1DA775136}">
      <dgm:prSet/>
      <dgm:spPr/>
      <dgm:t>
        <a:bodyPr/>
        <a:lstStyle/>
        <a:p>
          <a:endParaRPr lang="en-US"/>
        </a:p>
      </dgm:t>
    </dgm:pt>
    <dgm:pt modelId="{ED025F9E-9C36-458F-A652-C5FF32156804}"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Counseling and Psychological Services</a:t>
          </a:r>
        </a:p>
      </dgm:t>
    </dgm:pt>
    <dgm:pt modelId="{4042C99D-3839-4C06-B6AE-EDAA4892423C}" type="parTrans" cxnId="{3326E196-019C-4781-909B-20F9A6636C57}">
      <dgm:prSet/>
      <dgm:spPr/>
      <dgm:t>
        <a:bodyPr/>
        <a:lstStyle/>
        <a:p>
          <a:endParaRPr lang="en-US"/>
        </a:p>
      </dgm:t>
    </dgm:pt>
    <dgm:pt modelId="{1084EE08-AC47-47B5-BB27-E16E1A588D84}" type="sibTrans" cxnId="{3326E196-019C-4781-909B-20F9A6636C57}">
      <dgm:prSet/>
      <dgm:spPr/>
      <dgm:t>
        <a:bodyPr/>
        <a:lstStyle/>
        <a:p>
          <a:endParaRPr lang="en-US"/>
        </a:p>
      </dgm:t>
    </dgm:pt>
    <dgm:pt modelId="{EE063D9F-3CBE-4C8C-A94F-0E6415A8B2C8}"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Campus Recreation</a:t>
          </a:r>
        </a:p>
      </dgm:t>
    </dgm:pt>
    <dgm:pt modelId="{E11BC322-2D7B-4B7F-AFC5-EEA4D03E936C}" type="parTrans" cxnId="{BBC7EB37-18C0-4D9F-8512-E7848E57568B}">
      <dgm:prSet/>
      <dgm:spPr>
        <a:ln>
          <a:solidFill>
            <a:srgbClr val="690A00"/>
          </a:solidFill>
        </a:ln>
      </dgm:spPr>
      <dgm:t>
        <a:bodyPr/>
        <a:lstStyle/>
        <a:p>
          <a:endParaRPr lang="en-US"/>
        </a:p>
      </dgm:t>
    </dgm:pt>
    <dgm:pt modelId="{45C8E404-331B-4BD9-9611-D54677E96EEB}" type="sibTrans" cxnId="{BBC7EB37-18C0-4D9F-8512-E7848E57568B}">
      <dgm:prSet/>
      <dgm:spPr/>
      <dgm:t>
        <a:bodyPr/>
        <a:lstStyle/>
        <a:p>
          <a:endParaRPr lang="en-US"/>
        </a:p>
      </dgm:t>
    </dgm:pt>
    <dgm:pt modelId="{AD0D5E27-BF78-46EC-B2C7-EBDBD0D5775E}"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Student and Family Connection</a:t>
          </a:r>
        </a:p>
      </dgm:t>
    </dgm:pt>
    <dgm:pt modelId="{255734B7-0ACC-40B6-A34F-399C4181AF8C}" type="parTrans" cxnId="{36D70F1D-6112-4AD6-A001-7D278B972D12}">
      <dgm:prSet/>
      <dgm:spPr>
        <a:ln>
          <a:solidFill>
            <a:srgbClr val="690A00"/>
          </a:solidFill>
        </a:ln>
      </dgm:spPr>
      <dgm:t>
        <a:bodyPr/>
        <a:lstStyle/>
        <a:p>
          <a:endParaRPr lang="en-US"/>
        </a:p>
      </dgm:t>
    </dgm:pt>
    <dgm:pt modelId="{CB56B28E-1332-452E-AE87-5B852EBAC636}" type="sibTrans" cxnId="{36D70F1D-6112-4AD6-A001-7D278B972D12}">
      <dgm:prSet/>
      <dgm:spPr/>
      <dgm:t>
        <a:bodyPr/>
        <a:lstStyle/>
        <a:p>
          <a:endParaRPr lang="en-US"/>
        </a:p>
      </dgm:t>
    </dgm:pt>
    <dgm:pt modelId="{BBFB9E9F-13B3-4572-AA4A-45A5D49936E8}"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Campus Center</a:t>
          </a:r>
        </a:p>
      </dgm:t>
    </dgm:pt>
    <dgm:pt modelId="{B06307BF-BC3B-4694-AD57-5D7A44C2CBAF}" type="parTrans" cxnId="{958D2D7C-57D6-4A49-A4BE-3F2F60CE4680}">
      <dgm:prSet/>
      <dgm:spPr>
        <a:ln>
          <a:solidFill>
            <a:srgbClr val="690A00"/>
          </a:solidFill>
        </a:ln>
      </dgm:spPr>
      <dgm:t>
        <a:bodyPr/>
        <a:lstStyle/>
        <a:p>
          <a:endParaRPr lang="en-US"/>
        </a:p>
      </dgm:t>
    </dgm:pt>
    <dgm:pt modelId="{19E1BE38-8F72-4EC3-B2E7-FDE8CA902423}" type="sibTrans" cxnId="{958D2D7C-57D6-4A49-A4BE-3F2F60CE4680}">
      <dgm:prSet/>
      <dgm:spPr/>
      <dgm:t>
        <a:bodyPr/>
        <a:lstStyle/>
        <a:p>
          <a:endParaRPr lang="en-US"/>
        </a:p>
      </dgm:t>
    </dgm:pt>
    <dgm:pt modelId="{CA9EA155-A052-4748-AA9B-BDF05A6A03D1}"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Housing and Residence Life</a:t>
          </a:r>
        </a:p>
      </dgm:t>
    </dgm:pt>
    <dgm:pt modelId="{CE1C5680-5187-4698-9B8C-2DB194BC37C6}" type="parTrans" cxnId="{12E9A1E5-46A9-4281-A46F-4B183C3B7827}">
      <dgm:prSet/>
      <dgm:spPr>
        <a:ln>
          <a:solidFill>
            <a:srgbClr val="690A00"/>
          </a:solidFill>
        </a:ln>
      </dgm:spPr>
      <dgm:t>
        <a:bodyPr/>
        <a:lstStyle/>
        <a:p>
          <a:endParaRPr lang="en-US"/>
        </a:p>
      </dgm:t>
    </dgm:pt>
    <dgm:pt modelId="{B2A6AB80-8215-4941-B3FD-B7D442196A89}" type="sibTrans" cxnId="{12E9A1E5-46A9-4281-A46F-4B183C3B7827}">
      <dgm:prSet/>
      <dgm:spPr/>
      <dgm:t>
        <a:bodyPr/>
        <a:lstStyle/>
        <a:p>
          <a:endParaRPr lang="en-US"/>
        </a:p>
      </dgm:t>
    </dgm:pt>
    <dgm:pt modelId="{64930097-7DB9-45A0-A6E0-2C420CDF0621}" type="asst">
      <dgm:prSet phldrT="[Text]"/>
      <dgm:spPr>
        <a:solidFill>
          <a:srgbClr val="800000"/>
        </a:solidFill>
        <a:ln>
          <a:solidFill>
            <a:srgbClr val="690A00"/>
          </a:solidFill>
        </a:ln>
        <a:effectLst>
          <a:outerShdw blurRad="50800" dist="38100" dir="2700000" algn="tl" rotWithShape="0">
            <a:prstClr val="black">
              <a:alpha val="40000"/>
            </a:prstClr>
          </a:outerShdw>
        </a:effectLst>
      </dgm:spPr>
      <dgm:t>
        <a:bodyPr/>
        <a:lstStyle/>
        <a:p>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Conduct and Student Support</a:t>
          </a:r>
        </a:p>
      </dgm:t>
    </dgm:pt>
    <dgm:pt modelId="{0276A162-2F5F-46C4-8340-E40CD8348048}" type="parTrans" cxnId="{2EBC959D-3E57-42C3-A7C9-0B5F24BC965B}">
      <dgm:prSet/>
      <dgm:spPr>
        <a:ln>
          <a:solidFill>
            <a:srgbClr val="690A00"/>
          </a:solidFill>
        </a:ln>
      </dgm:spPr>
      <dgm:t>
        <a:bodyPr/>
        <a:lstStyle/>
        <a:p>
          <a:endParaRPr lang="en-US"/>
        </a:p>
      </dgm:t>
    </dgm:pt>
    <dgm:pt modelId="{A5AD85CC-0433-4E09-8338-EBFD4BE01833}" type="sibTrans" cxnId="{2EBC959D-3E57-42C3-A7C9-0B5F24BC965B}">
      <dgm:prSet/>
      <dgm:spPr/>
      <dgm:t>
        <a:bodyPr/>
        <a:lstStyle/>
        <a:p>
          <a:endParaRPr lang="en-US"/>
        </a:p>
      </dgm:t>
    </dgm:pt>
    <dgm:pt modelId="{17A5BC8D-7BA0-424F-8596-4006BF5EA44F}" type="asst">
      <dgm:prSet phldr="0"/>
      <dgm:spPr>
        <a:solidFill>
          <a:srgbClr val="800000"/>
        </a:solidFill>
      </dgm:spPr>
      <dgm:t>
        <a:bodyPr/>
        <a:lstStyle/>
        <a:p>
          <a:pPr rtl="0"/>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Accessible Educational Services</a:t>
          </a:r>
        </a:p>
      </dgm:t>
    </dgm:pt>
    <dgm:pt modelId="{CF0CE5DA-AD77-4582-921E-741CE8D54506}" type="parTrans" cxnId="{D16BD139-6AC4-4A1F-BD22-628F0BDD2999}">
      <dgm:prSet/>
      <dgm:spPr/>
      <dgm:t>
        <a:bodyPr/>
        <a:lstStyle/>
        <a:p>
          <a:endParaRPr lang="en-US"/>
        </a:p>
      </dgm:t>
    </dgm:pt>
    <dgm:pt modelId="{3F54B98E-C829-4E22-B950-C62583ADECFF}" type="sibTrans" cxnId="{D16BD139-6AC4-4A1F-BD22-628F0BDD2999}">
      <dgm:prSet/>
      <dgm:spPr/>
      <dgm:t>
        <a:bodyPr/>
        <a:lstStyle/>
        <a:p>
          <a:endParaRPr lang="en-US"/>
        </a:p>
      </dgm:t>
    </dgm:pt>
    <dgm:pt modelId="{E8D2D710-FA0D-4B0A-B754-330DD3C81B39}" type="asst">
      <dgm:prSet phldr="0"/>
      <dgm:spPr>
        <a:solidFill>
          <a:srgbClr val="800000"/>
        </a:solidFill>
      </dgm:spPr>
      <dgm:t>
        <a:bodyPr/>
        <a:lstStyle/>
        <a:p>
          <a:pPr rtl="0"/>
          <a:r>
            <a:rPr lang="en-US" b="1"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Multicultural Center</a:t>
          </a:r>
        </a:p>
      </dgm:t>
    </dgm:pt>
    <dgm:pt modelId="{0AD86C27-B556-4503-80DF-AF367FE68F0C}" type="parTrans" cxnId="{ADD3E1B2-79C2-45D0-96D3-6C269CD3B4DC}">
      <dgm:prSet/>
      <dgm:spPr/>
      <dgm:t>
        <a:bodyPr/>
        <a:lstStyle/>
        <a:p>
          <a:endParaRPr lang="en-US"/>
        </a:p>
      </dgm:t>
    </dgm:pt>
    <dgm:pt modelId="{8F0AC9E5-E709-4A5F-BE7D-A07D2544508F}" type="sibTrans" cxnId="{ADD3E1B2-79C2-45D0-96D3-6C269CD3B4DC}">
      <dgm:prSet/>
      <dgm:spPr/>
      <dgm:t>
        <a:bodyPr/>
        <a:lstStyle/>
        <a:p>
          <a:endParaRPr lang="en-US"/>
        </a:p>
      </dgm:t>
    </dgm:pt>
    <dgm:pt modelId="{29C1345C-6823-412F-BD7B-9562C1FE5146}" type="pres">
      <dgm:prSet presAssocID="{DC594402-0A6D-4EA8-898C-511CA22666D8}" presName="hierChild1" presStyleCnt="0">
        <dgm:presLayoutVars>
          <dgm:orgChart val="1"/>
          <dgm:chPref val="1"/>
          <dgm:dir/>
          <dgm:animOne val="branch"/>
          <dgm:animLvl val="lvl"/>
          <dgm:resizeHandles/>
        </dgm:presLayoutVars>
      </dgm:prSet>
      <dgm:spPr/>
    </dgm:pt>
    <dgm:pt modelId="{3454AC21-E345-4BB2-A56E-F012679F170D}" type="pres">
      <dgm:prSet presAssocID="{DD7861A3-1DFC-468F-BF7B-34EF94BECF22}" presName="hierRoot1" presStyleCnt="0">
        <dgm:presLayoutVars>
          <dgm:hierBranch val="init"/>
        </dgm:presLayoutVars>
      </dgm:prSet>
      <dgm:spPr/>
    </dgm:pt>
    <dgm:pt modelId="{4D29FBD9-E46C-4519-97F8-2525774C1A70}" type="pres">
      <dgm:prSet presAssocID="{DD7861A3-1DFC-468F-BF7B-34EF94BECF22}" presName="rootComposite1" presStyleCnt="0"/>
      <dgm:spPr/>
    </dgm:pt>
    <dgm:pt modelId="{6E458C6F-51FE-4618-A6E6-38C4679FC7A1}" type="pres">
      <dgm:prSet presAssocID="{DD7861A3-1DFC-468F-BF7B-34EF94BECF22}" presName="rootText1" presStyleLbl="node0" presStyleIdx="0" presStyleCnt="1">
        <dgm:presLayoutVars>
          <dgm:chPref val="3"/>
        </dgm:presLayoutVars>
      </dgm:prSet>
      <dgm:spPr/>
    </dgm:pt>
    <dgm:pt modelId="{5C826AD5-DDB3-4CD1-BDFB-0ACDD4130E34}" type="pres">
      <dgm:prSet presAssocID="{DD7861A3-1DFC-468F-BF7B-34EF94BECF22}" presName="rootConnector1" presStyleLbl="node1" presStyleIdx="0" presStyleCnt="0"/>
      <dgm:spPr/>
    </dgm:pt>
    <dgm:pt modelId="{0B70F1ED-F804-4102-8B40-331C2636D432}" type="pres">
      <dgm:prSet presAssocID="{DD7861A3-1DFC-468F-BF7B-34EF94BECF22}" presName="hierChild2" presStyleCnt="0"/>
      <dgm:spPr/>
    </dgm:pt>
    <dgm:pt modelId="{2BC0FCA1-C726-493A-86C9-946EBB62416D}" type="pres">
      <dgm:prSet presAssocID="{DD7861A3-1DFC-468F-BF7B-34EF94BECF22}" presName="hierChild3" presStyleCnt="0"/>
      <dgm:spPr/>
    </dgm:pt>
    <dgm:pt modelId="{46FC17ED-5BE6-47EB-8881-643D8F9FF9CD}" type="pres">
      <dgm:prSet presAssocID="{73CD4A13-4160-4670-86C3-F6A0C16B8A4D}" presName="Name111" presStyleLbl="parChTrans1D2" presStyleIdx="0" presStyleCnt="4"/>
      <dgm:spPr/>
    </dgm:pt>
    <dgm:pt modelId="{2C9E004A-DBD6-4F74-9DA6-DE4EAB65AE42}" type="pres">
      <dgm:prSet presAssocID="{BA65169B-5B97-4E1F-99D9-404C96368F61}" presName="hierRoot3" presStyleCnt="0">
        <dgm:presLayoutVars>
          <dgm:hierBranch val="init"/>
        </dgm:presLayoutVars>
      </dgm:prSet>
      <dgm:spPr/>
    </dgm:pt>
    <dgm:pt modelId="{BC63E598-F45A-404A-86DC-3D16F150DF71}" type="pres">
      <dgm:prSet presAssocID="{BA65169B-5B97-4E1F-99D9-404C96368F61}" presName="rootComposite3" presStyleCnt="0"/>
      <dgm:spPr/>
    </dgm:pt>
    <dgm:pt modelId="{C379015A-5BFB-46A4-A380-04E686BE13EB}" type="pres">
      <dgm:prSet presAssocID="{BA65169B-5B97-4E1F-99D9-404C96368F61}" presName="rootText3" presStyleLbl="asst1" presStyleIdx="0" presStyleCnt="15">
        <dgm:presLayoutVars>
          <dgm:chPref val="3"/>
        </dgm:presLayoutVars>
      </dgm:prSet>
      <dgm:spPr/>
    </dgm:pt>
    <dgm:pt modelId="{D8266186-A690-469B-8ABE-43E3EA8D525E}" type="pres">
      <dgm:prSet presAssocID="{BA65169B-5B97-4E1F-99D9-404C96368F61}" presName="rootConnector3" presStyleLbl="asst1" presStyleIdx="0" presStyleCnt="15"/>
      <dgm:spPr/>
    </dgm:pt>
    <dgm:pt modelId="{54AA895F-F6A9-4D4E-B9A0-970EB59E06FA}" type="pres">
      <dgm:prSet presAssocID="{BA65169B-5B97-4E1F-99D9-404C96368F61}" presName="hierChild6" presStyleCnt="0"/>
      <dgm:spPr/>
    </dgm:pt>
    <dgm:pt modelId="{8513C6ED-6326-433F-B547-A2217291B02E}" type="pres">
      <dgm:prSet presAssocID="{BA65169B-5B97-4E1F-99D9-404C96368F61}" presName="hierChild7" presStyleCnt="0"/>
      <dgm:spPr/>
    </dgm:pt>
    <dgm:pt modelId="{98CC6001-87C7-4EF6-AD61-2A26653855B7}" type="pres">
      <dgm:prSet presAssocID="{0A63BDA1-429A-427B-92F2-DB951AB9FFFA}" presName="Name111" presStyleLbl="parChTrans1D3" presStyleIdx="0" presStyleCnt="11"/>
      <dgm:spPr/>
    </dgm:pt>
    <dgm:pt modelId="{4EE80CB7-DA53-41DE-8B57-A7A5F747A48D}" type="pres">
      <dgm:prSet presAssocID="{8CB7DC96-5B1C-46E8-A427-61BD173B1DED}" presName="hierRoot3" presStyleCnt="0">
        <dgm:presLayoutVars>
          <dgm:hierBranch val="init"/>
        </dgm:presLayoutVars>
      </dgm:prSet>
      <dgm:spPr/>
    </dgm:pt>
    <dgm:pt modelId="{6BFAA4DF-7E8D-4EEF-B881-45BA86A9B88D}" type="pres">
      <dgm:prSet presAssocID="{8CB7DC96-5B1C-46E8-A427-61BD173B1DED}" presName="rootComposite3" presStyleCnt="0"/>
      <dgm:spPr/>
    </dgm:pt>
    <dgm:pt modelId="{328A7406-5236-4348-B030-F314AE5AEBC3}" type="pres">
      <dgm:prSet presAssocID="{8CB7DC96-5B1C-46E8-A427-61BD173B1DED}" presName="rootText3" presStyleLbl="asst1" presStyleIdx="1" presStyleCnt="15">
        <dgm:presLayoutVars>
          <dgm:chPref val="3"/>
        </dgm:presLayoutVars>
      </dgm:prSet>
      <dgm:spPr/>
    </dgm:pt>
    <dgm:pt modelId="{2022D27A-8B28-4456-8924-5B39F8541384}" type="pres">
      <dgm:prSet presAssocID="{8CB7DC96-5B1C-46E8-A427-61BD173B1DED}" presName="rootConnector3" presStyleLbl="asst1" presStyleIdx="1" presStyleCnt="15"/>
      <dgm:spPr/>
    </dgm:pt>
    <dgm:pt modelId="{31D2394D-CB29-42A2-8E1B-4C131957D54C}" type="pres">
      <dgm:prSet presAssocID="{8CB7DC96-5B1C-46E8-A427-61BD173B1DED}" presName="hierChild6" presStyleCnt="0"/>
      <dgm:spPr/>
    </dgm:pt>
    <dgm:pt modelId="{C455A37D-F85F-4F0C-883F-7E99B2A9E94C}" type="pres">
      <dgm:prSet presAssocID="{8CB7DC96-5B1C-46E8-A427-61BD173B1DED}" presName="hierChild7" presStyleCnt="0"/>
      <dgm:spPr/>
    </dgm:pt>
    <dgm:pt modelId="{DA1E9358-4A6E-4B44-8ECE-1E8A857ECD2D}" type="pres">
      <dgm:prSet presAssocID="{6302A974-E8B3-4C4F-B719-87A4CA421325}" presName="Name111" presStyleLbl="parChTrans1D3" presStyleIdx="1" presStyleCnt="11"/>
      <dgm:spPr/>
    </dgm:pt>
    <dgm:pt modelId="{DBC552BB-4FCB-4053-A069-08C7D7D758FF}" type="pres">
      <dgm:prSet presAssocID="{2F0B7DB4-396A-44FC-937C-9D26BCA54FE2}" presName="hierRoot3" presStyleCnt="0">
        <dgm:presLayoutVars>
          <dgm:hierBranch val="init"/>
        </dgm:presLayoutVars>
      </dgm:prSet>
      <dgm:spPr/>
    </dgm:pt>
    <dgm:pt modelId="{1A7B7A50-4341-46CB-BE11-C7485E9B9D5B}" type="pres">
      <dgm:prSet presAssocID="{2F0B7DB4-396A-44FC-937C-9D26BCA54FE2}" presName="rootComposite3" presStyleCnt="0"/>
      <dgm:spPr/>
    </dgm:pt>
    <dgm:pt modelId="{D23E1C94-D291-47E2-A5A3-27305D00504E}" type="pres">
      <dgm:prSet presAssocID="{2F0B7DB4-396A-44FC-937C-9D26BCA54FE2}" presName="rootText3" presStyleLbl="asst1" presStyleIdx="2" presStyleCnt="15">
        <dgm:presLayoutVars>
          <dgm:chPref val="3"/>
        </dgm:presLayoutVars>
      </dgm:prSet>
      <dgm:spPr/>
    </dgm:pt>
    <dgm:pt modelId="{DCBA9BCD-3E85-49D4-976A-DB222C74BF46}" type="pres">
      <dgm:prSet presAssocID="{2F0B7DB4-396A-44FC-937C-9D26BCA54FE2}" presName="rootConnector3" presStyleLbl="asst1" presStyleIdx="2" presStyleCnt="15"/>
      <dgm:spPr/>
    </dgm:pt>
    <dgm:pt modelId="{80DFB2F6-B163-465F-BBF4-36ED479E8240}" type="pres">
      <dgm:prSet presAssocID="{2F0B7DB4-396A-44FC-937C-9D26BCA54FE2}" presName="hierChild6" presStyleCnt="0"/>
      <dgm:spPr/>
    </dgm:pt>
    <dgm:pt modelId="{103E0856-968C-463D-858E-97F36A41D9D8}" type="pres">
      <dgm:prSet presAssocID="{2F0B7DB4-396A-44FC-937C-9D26BCA54FE2}" presName="hierChild7" presStyleCnt="0"/>
      <dgm:spPr/>
    </dgm:pt>
    <dgm:pt modelId="{A8EDAA14-1F0E-484F-8F1E-E0D0F577B721}" type="pres">
      <dgm:prSet presAssocID="{A0D3B9BE-AF82-4B84-B2F1-AA1F10C1F150}" presName="Name111" presStyleLbl="parChTrans1D3" presStyleIdx="2" presStyleCnt="11"/>
      <dgm:spPr/>
    </dgm:pt>
    <dgm:pt modelId="{635B785C-1190-4365-ADAE-50F855436306}" type="pres">
      <dgm:prSet presAssocID="{D861E8F8-1CE8-40D8-AEB9-5706B95BB9AC}" presName="hierRoot3" presStyleCnt="0">
        <dgm:presLayoutVars>
          <dgm:hierBranch val="init"/>
        </dgm:presLayoutVars>
      </dgm:prSet>
      <dgm:spPr/>
    </dgm:pt>
    <dgm:pt modelId="{9E2ADF15-546E-423E-ABA3-DB00CCB2339D}" type="pres">
      <dgm:prSet presAssocID="{D861E8F8-1CE8-40D8-AEB9-5706B95BB9AC}" presName="rootComposite3" presStyleCnt="0"/>
      <dgm:spPr/>
    </dgm:pt>
    <dgm:pt modelId="{0A89534B-99B9-4F94-B188-2AB0DEED1BAA}" type="pres">
      <dgm:prSet presAssocID="{D861E8F8-1CE8-40D8-AEB9-5706B95BB9AC}" presName="rootText3" presStyleLbl="asst1" presStyleIdx="3" presStyleCnt="15">
        <dgm:presLayoutVars>
          <dgm:chPref val="3"/>
        </dgm:presLayoutVars>
      </dgm:prSet>
      <dgm:spPr/>
    </dgm:pt>
    <dgm:pt modelId="{F307B7B9-665B-4BA3-9B70-BFD19DD1528B}" type="pres">
      <dgm:prSet presAssocID="{D861E8F8-1CE8-40D8-AEB9-5706B95BB9AC}" presName="rootConnector3" presStyleLbl="asst1" presStyleIdx="3" presStyleCnt="15"/>
      <dgm:spPr/>
    </dgm:pt>
    <dgm:pt modelId="{6EE9DB73-C2D3-4F45-A604-16027D70C005}" type="pres">
      <dgm:prSet presAssocID="{D861E8F8-1CE8-40D8-AEB9-5706B95BB9AC}" presName="hierChild6" presStyleCnt="0"/>
      <dgm:spPr/>
    </dgm:pt>
    <dgm:pt modelId="{0E5CA81E-0B1E-4B3C-8DF8-88E65983C0AE}" type="pres">
      <dgm:prSet presAssocID="{D861E8F8-1CE8-40D8-AEB9-5706B95BB9AC}" presName="hierChild7" presStyleCnt="0"/>
      <dgm:spPr/>
    </dgm:pt>
    <dgm:pt modelId="{06E752A1-69FB-47CD-9562-02F2DFCBEDCD}" type="pres">
      <dgm:prSet presAssocID="{D198815B-55CC-4C1D-BE91-F0497BF9C885}" presName="Name111" presStyleLbl="parChTrans1D2" presStyleIdx="1" presStyleCnt="4"/>
      <dgm:spPr/>
    </dgm:pt>
    <dgm:pt modelId="{15DF5607-FF03-4305-AEDB-AE2648451AB5}" type="pres">
      <dgm:prSet presAssocID="{CBB1ED75-B323-45CD-9705-0D72612D63A9}" presName="hierRoot3" presStyleCnt="0">
        <dgm:presLayoutVars>
          <dgm:hierBranch val="init"/>
        </dgm:presLayoutVars>
      </dgm:prSet>
      <dgm:spPr/>
    </dgm:pt>
    <dgm:pt modelId="{A43A4F81-E537-4BB6-B722-DB4F001AEF60}" type="pres">
      <dgm:prSet presAssocID="{CBB1ED75-B323-45CD-9705-0D72612D63A9}" presName="rootComposite3" presStyleCnt="0"/>
      <dgm:spPr/>
    </dgm:pt>
    <dgm:pt modelId="{8BF9BB79-F13E-457E-AAEC-6B80B45DB6D1}" type="pres">
      <dgm:prSet presAssocID="{CBB1ED75-B323-45CD-9705-0D72612D63A9}" presName="rootText3" presStyleLbl="asst1" presStyleIdx="4" presStyleCnt="15">
        <dgm:presLayoutVars>
          <dgm:chPref val="3"/>
        </dgm:presLayoutVars>
      </dgm:prSet>
      <dgm:spPr/>
    </dgm:pt>
    <dgm:pt modelId="{845C098C-0933-43AE-A9F4-2007678FAE45}" type="pres">
      <dgm:prSet presAssocID="{CBB1ED75-B323-45CD-9705-0D72612D63A9}" presName="rootConnector3" presStyleLbl="asst1" presStyleIdx="4" presStyleCnt="15"/>
      <dgm:spPr/>
    </dgm:pt>
    <dgm:pt modelId="{F127CF3F-4811-40B4-B3A4-44441E925669}" type="pres">
      <dgm:prSet presAssocID="{CBB1ED75-B323-45CD-9705-0D72612D63A9}" presName="hierChild6" presStyleCnt="0"/>
      <dgm:spPr/>
    </dgm:pt>
    <dgm:pt modelId="{0963DC78-44BA-4A3D-B650-7C67A037547B}" type="pres">
      <dgm:prSet presAssocID="{CBB1ED75-B323-45CD-9705-0D72612D63A9}" presName="hierChild7" presStyleCnt="0"/>
      <dgm:spPr/>
    </dgm:pt>
    <dgm:pt modelId="{1F49DD05-153C-49EB-90E5-363154ED4233}" type="pres">
      <dgm:prSet presAssocID="{0276A162-2F5F-46C4-8340-E40CD8348048}" presName="Name111" presStyleLbl="parChTrans1D3" presStyleIdx="3" presStyleCnt="11"/>
      <dgm:spPr/>
    </dgm:pt>
    <dgm:pt modelId="{1E4EDD58-C7F1-4D2B-A861-0ABDF53D8266}" type="pres">
      <dgm:prSet presAssocID="{64930097-7DB9-45A0-A6E0-2C420CDF0621}" presName="hierRoot3" presStyleCnt="0">
        <dgm:presLayoutVars>
          <dgm:hierBranch val="init"/>
        </dgm:presLayoutVars>
      </dgm:prSet>
      <dgm:spPr/>
    </dgm:pt>
    <dgm:pt modelId="{7754D70C-75A3-4CF7-BE93-ED48DF87865F}" type="pres">
      <dgm:prSet presAssocID="{64930097-7DB9-45A0-A6E0-2C420CDF0621}" presName="rootComposite3" presStyleCnt="0"/>
      <dgm:spPr/>
    </dgm:pt>
    <dgm:pt modelId="{FF72BE68-42BE-4B08-B1D6-43DB4A968DFE}" type="pres">
      <dgm:prSet presAssocID="{64930097-7DB9-45A0-A6E0-2C420CDF0621}" presName="rootText3" presStyleLbl="asst1" presStyleIdx="5" presStyleCnt="15">
        <dgm:presLayoutVars>
          <dgm:chPref val="3"/>
        </dgm:presLayoutVars>
      </dgm:prSet>
      <dgm:spPr/>
    </dgm:pt>
    <dgm:pt modelId="{AC6A03BE-CC16-4421-81B7-A6C4DA669C8F}" type="pres">
      <dgm:prSet presAssocID="{64930097-7DB9-45A0-A6E0-2C420CDF0621}" presName="rootConnector3" presStyleLbl="asst1" presStyleIdx="5" presStyleCnt="15"/>
      <dgm:spPr/>
    </dgm:pt>
    <dgm:pt modelId="{3FC71349-20CE-4C58-BF73-3617D6D6E853}" type="pres">
      <dgm:prSet presAssocID="{64930097-7DB9-45A0-A6E0-2C420CDF0621}" presName="hierChild6" presStyleCnt="0"/>
      <dgm:spPr/>
    </dgm:pt>
    <dgm:pt modelId="{FE51141B-2D0F-4CCF-AA26-0BB754B095BF}" type="pres">
      <dgm:prSet presAssocID="{64930097-7DB9-45A0-A6E0-2C420CDF0621}" presName="hierChild7" presStyleCnt="0"/>
      <dgm:spPr/>
    </dgm:pt>
    <dgm:pt modelId="{14ABC15B-134B-4195-BAFA-E556A8E81DBC}" type="pres">
      <dgm:prSet presAssocID="{390356D5-7529-41C5-A366-BB14C6D2A66B}" presName="Name111" presStyleLbl="parChTrans1D3" presStyleIdx="4" presStyleCnt="11"/>
      <dgm:spPr/>
    </dgm:pt>
    <dgm:pt modelId="{3FF39A50-D73F-46CA-9ADB-653BE093E3D9}" type="pres">
      <dgm:prSet presAssocID="{DDFCDC0C-2568-4B4D-B02D-5030C6FAF1B4}" presName="hierRoot3" presStyleCnt="0">
        <dgm:presLayoutVars>
          <dgm:hierBranch val="init"/>
        </dgm:presLayoutVars>
      </dgm:prSet>
      <dgm:spPr/>
    </dgm:pt>
    <dgm:pt modelId="{88A7653A-A4E7-496A-87E8-450311D3D8CE}" type="pres">
      <dgm:prSet presAssocID="{DDFCDC0C-2568-4B4D-B02D-5030C6FAF1B4}" presName="rootComposite3" presStyleCnt="0"/>
      <dgm:spPr/>
    </dgm:pt>
    <dgm:pt modelId="{A496AA2B-E150-4F15-B362-17E6F4E021B1}" type="pres">
      <dgm:prSet presAssocID="{DDFCDC0C-2568-4B4D-B02D-5030C6FAF1B4}" presName="rootText3" presStyleLbl="asst1" presStyleIdx="6" presStyleCnt="15">
        <dgm:presLayoutVars>
          <dgm:chPref val="3"/>
        </dgm:presLayoutVars>
      </dgm:prSet>
      <dgm:spPr/>
    </dgm:pt>
    <dgm:pt modelId="{7DDBAFF3-84BA-4CE8-94F2-C58F5E17682C}" type="pres">
      <dgm:prSet presAssocID="{DDFCDC0C-2568-4B4D-B02D-5030C6FAF1B4}" presName="rootConnector3" presStyleLbl="asst1" presStyleIdx="6" presStyleCnt="15"/>
      <dgm:spPr/>
    </dgm:pt>
    <dgm:pt modelId="{E1529AA1-551F-4CCE-8F38-98B42366558E}" type="pres">
      <dgm:prSet presAssocID="{DDFCDC0C-2568-4B4D-B02D-5030C6FAF1B4}" presName="hierChild6" presStyleCnt="0"/>
      <dgm:spPr/>
    </dgm:pt>
    <dgm:pt modelId="{46C3AE4E-8BF8-4231-9B66-E9FC98F0BD20}" type="pres">
      <dgm:prSet presAssocID="{DDFCDC0C-2568-4B4D-B02D-5030C6FAF1B4}" presName="hierChild7" presStyleCnt="0"/>
      <dgm:spPr/>
    </dgm:pt>
    <dgm:pt modelId="{7FE81310-6FAB-4AA4-BBF6-60D0470A7191}" type="pres">
      <dgm:prSet presAssocID="{B09E77B6-EF11-4776-896D-9C2FF8D237F9}" presName="Name111" presStyleLbl="parChTrans1D3" presStyleIdx="5" presStyleCnt="11"/>
      <dgm:spPr/>
    </dgm:pt>
    <dgm:pt modelId="{2ED7AEC8-909F-4299-B56C-E6B34A3C146F}" type="pres">
      <dgm:prSet presAssocID="{C18FFD67-9C1D-4F05-98D3-62A5CAF59D70}" presName="hierRoot3" presStyleCnt="0">
        <dgm:presLayoutVars>
          <dgm:hierBranch val="init"/>
        </dgm:presLayoutVars>
      </dgm:prSet>
      <dgm:spPr/>
    </dgm:pt>
    <dgm:pt modelId="{CDE144C0-256C-4636-8678-047A3DFD4FF5}" type="pres">
      <dgm:prSet presAssocID="{C18FFD67-9C1D-4F05-98D3-62A5CAF59D70}" presName="rootComposite3" presStyleCnt="0"/>
      <dgm:spPr/>
    </dgm:pt>
    <dgm:pt modelId="{63E61004-7DE2-4B20-A4DB-1A74EBFA5512}" type="pres">
      <dgm:prSet presAssocID="{C18FFD67-9C1D-4F05-98D3-62A5CAF59D70}" presName="rootText3" presStyleLbl="asst1" presStyleIdx="7" presStyleCnt="15">
        <dgm:presLayoutVars>
          <dgm:chPref val="3"/>
        </dgm:presLayoutVars>
      </dgm:prSet>
      <dgm:spPr/>
    </dgm:pt>
    <dgm:pt modelId="{38CA2AAB-977D-4F45-946C-B56CF22E1E5B}" type="pres">
      <dgm:prSet presAssocID="{C18FFD67-9C1D-4F05-98D3-62A5CAF59D70}" presName="rootConnector3" presStyleLbl="asst1" presStyleIdx="7" presStyleCnt="15"/>
      <dgm:spPr/>
    </dgm:pt>
    <dgm:pt modelId="{0AAFD798-9B2A-40F7-BF4E-D8EBC6EE3D49}" type="pres">
      <dgm:prSet presAssocID="{C18FFD67-9C1D-4F05-98D3-62A5CAF59D70}" presName="hierChild6" presStyleCnt="0"/>
      <dgm:spPr/>
    </dgm:pt>
    <dgm:pt modelId="{256101B5-B43F-40AD-B1FE-6A378EC91BC3}" type="pres">
      <dgm:prSet presAssocID="{C18FFD67-9C1D-4F05-98D3-62A5CAF59D70}" presName="hierChild7" presStyleCnt="0"/>
      <dgm:spPr/>
    </dgm:pt>
    <dgm:pt modelId="{743B2E3F-F5E1-42E8-9ADE-5E2E70AFEE9C}" type="pres">
      <dgm:prSet presAssocID="{4042C99D-3839-4C06-B6AE-EDAA4892423C}" presName="Name111" presStyleLbl="parChTrans1D3" presStyleIdx="6" presStyleCnt="11"/>
      <dgm:spPr/>
    </dgm:pt>
    <dgm:pt modelId="{C2E3F056-71A2-49CC-A87D-656C397133FE}" type="pres">
      <dgm:prSet presAssocID="{ED025F9E-9C36-458F-A652-C5FF32156804}" presName="hierRoot3" presStyleCnt="0">
        <dgm:presLayoutVars>
          <dgm:hierBranch val="init"/>
        </dgm:presLayoutVars>
      </dgm:prSet>
      <dgm:spPr/>
    </dgm:pt>
    <dgm:pt modelId="{0512A89E-492A-4964-B53D-5D2883A50F03}" type="pres">
      <dgm:prSet presAssocID="{ED025F9E-9C36-458F-A652-C5FF32156804}" presName="rootComposite3" presStyleCnt="0"/>
      <dgm:spPr/>
    </dgm:pt>
    <dgm:pt modelId="{FB663374-12AE-469C-AF14-92D98D7B3860}" type="pres">
      <dgm:prSet presAssocID="{ED025F9E-9C36-458F-A652-C5FF32156804}" presName="rootText3" presStyleLbl="asst1" presStyleIdx="8" presStyleCnt="15">
        <dgm:presLayoutVars>
          <dgm:chPref val="3"/>
        </dgm:presLayoutVars>
      </dgm:prSet>
      <dgm:spPr/>
    </dgm:pt>
    <dgm:pt modelId="{4C140A8D-6919-4235-8F08-3903016BE123}" type="pres">
      <dgm:prSet presAssocID="{ED025F9E-9C36-458F-A652-C5FF32156804}" presName="rootConnector3" presStyleLbl="asst1" presStyleIdx="8" presStyleCnt="15"/>
      <dgm:spPr/>
    </dgm:pt>
    <dgm:pt modelId="{38E7B334-A2E2-470B-B0D1-250C260AE843}" type="pres">
      <dgm:prSet presAssocID="{ED025F9E-9C36-458F-A652-C5FF32156804}" presName="hierChild6" presStyleCnt="0"/>
      <dgm:spPr/>
    </dgm:pt>
    <dgm:pt modelId="{9A9CB545-A74A-4B48-99AF-C556949A2C2B}" type="pres">
      <dgm:prSet presAssocID="{ED025F9E-9C36-458F-A652-C5FF32156804}" presName="hierChild7" presStyleCnt="0"/>
      <dgm:spPr/>
    </dgm:pt>
    <dgm:pt modelId="{2E849E27-EECB-4CFE-8BBF-318500BDE345}" type="pres">
      <dgm:prSet presAssocID="{E11BC322-2D7B-4B7F-AFC5-EEA4D03E936C}" presName="Name111" presStyleLbl="parChTrans1D3" presStyleIdx="7" presStyleCnt="11"/>
      <dgm:spPr/>
    </dgm:pt>
    <dgm:pt modelId="{B3B5E728-3E1D-491F-986C-F2B303F739D6}" type="pres">
      <dgm:prSet presAssocID="{EE063D9F-3CBE-4C8C-A94F-0E6415A8B2C8}" presName="hierRoot3" presStyleCnt="0">
        <dgm:presLayoutVars>
          <dgm:hierBranch val="init"/>
        </dgm:presLayoutVars>
      </dgm:prSet>
      <dgm:spPr/>
    </dgm:pt>
    <dgm:pt modelId="{1EDE6798-9EE7-4B4C-9F0C-5D783B8B91EC}" type="pres">
      <dgm:prSet presAssocID="{EE063D9F-3CBE-4C8C-A94F-0E6415A8B2C8}" presName="rootComposite3" presStyleCnt="0"/>
      <dgm:spPr/>
    </dgm:pt>
    <dgm:pt modelId="{07550036-7089-4FD7-BF5E-F61F0F5624BF}" type="pres">
      <dgm:prSet presAssocID="{EE063D9F-3CBE-4C8C-A94F-0E6415A8B2C8}" presName="rootText3" presStyleLbl="asst1" presStyleIdx="9" presStyleCnt="15">
        <dgm:presLayoutVars>
          <dgm:chPref val="3"/>
        </dgm:presLayoutVars>
      </dgm:prSet>
      <dgm:spPr/>
    </dgm:pt>
    <dgm:pt modelId="{9B9B0A59-6CF5-408B-91AD-23E20843147A}" type="pres">
      <dgm:prSet presAssocID="{EE063D9F-3CBE-4C8C-A94F-0E6415A8B2C8}" presName="rootConnector3" presStyleLbl="asst1" presStyleIdx="9" presStyleCnt="15"/>
      <dgm:spPr/>
    </dgm:pt>
    <dgm:pt modelId="{03559C23-8F3D-41C4-AF01-F8634D110F65}" type="pres">
      <dgm:prSet presAssocID="{EE063D9F-3CBE-4C8C-A94F-0E6415A8B2C8}" presName="hierChild6" presStyleCnt="0"/>
      <dgm:spPr/>
    </dgm:pt>
    <dgm:pt modelId="{83063E18-3D4D-46F3-AAD5-6E60466C19F9}" type="pres">
      <dgm:prSet presAssocID="{EE063D9F-3CBE-4C8C-A94F-0E6415A8B2C8}" presName="hierChild7" presStyleCnt="0"/>
      <dgm:spPr/>
    </dgm:pt>
    <dgm:pt modelId="{D000FEA5-D970-4FA4-A530-DDBA7B7EBFD0}" type="pres">
      <dgm:prSet presAssocID="{255734B7-0ACC-40B6-A34F-399C4181AF8C}" presName="Name111" presStyleLbl="parChTrans1D3" presStyleIdx="8" presStyleCnt="11"/>
      <dgm:spPr/>
    </dgm:pt>
    <dgm:pt modelId="{1F4854B7-4DFF-46AF-AB6F-F5D01453B281}" type="pres">
      <dgm:prSet presAssocID="{AD0D5E27-BF78-46EC-B2C7-EBDBD0D5775E}" presName="hierRoot3" presStyleCnt="0">
        <dgm:presLayoutVars>
          <dgm:hierBranch val="init"/>
        </dgm:presLayoutVars>
      </dgm:prSet>
      <dgm:spPr/>
    </dgm:pt>
    <dgm:pt modelId="{6F3829FC-9D89-4101-B670-0AB2EA1B2A6C}" type="pres">
      <dgm:prSet presAssocID="{AD0D5E27-BF78-46EC-B2C7-EBDBD0D5775E}" presName="rootComposite3" presStyleCnt="0"/>
      <dgm:spPr/>
    </dgm:pt>
    <dgm:pt modelId="{3356E302-74C6-400E-ACC9-0391F8F730AD}" type="pres">
      <dgm:prSet presAssocID="{AD0D5E27-BF78-46EC-B2C7-EBDBD0D5775E}" presName="rootText3" presStyleLbl="asst1" presStyleIdx="10" presStyleCnt="15">
        <dgm:presLayoutVars>
          <dgm:chPref val="3"/>
        </dgm:presLayoutVars>
      </dgm:prSet>
      <dgm:spPr/>
    </dgm:pt>
    <dgm:pt modelId="{9E82C89D-6F7D-4AB7-8821-45BD910DAC23}" type="pres">
      <dgm:prSet presAssocID="{AD0D5E27-BF78-46EC-B2C7-EBDBD0D5775E}" presName="rootConnector3" presStyleLbl="asst1" presStyleIdx="10" presStyleCnt="15"/>
      <dgm:spPr/>
    </dgm:pt>
    <dgm:pt modelId="{8688A620-DCB4-4811-AA46-1AFFC273D791}" type="pres">
      <dgm:prSet presAssocID="{AD0D5E27-BF78-46EC-B2C7-EBDBD0D5775E}" presName="hierChild6" presStyleCnt="0"/>
      <dgm:spPr/>
    </dgm:pt>
    <dgm:pt modelId="{B6AA0D22-0520-4D74-BDA1-CBFA7E3F722C}" type="pres">
      <dgm:prSet presAssocID="{AD0D5E27-BF78-46EC-B2C7-EBDBD0D5775E}" presName="hierChild7" presStyleCnt="0"/>
      <dgm:spPr/>
    </dgm:pt>
    <dgm:pt modelId="{62A85ACB-9C95-4A14-9F24-3EC4A445E97B}" type="pres">
      <dgm:prSet presAssocID="{B06307BF-BC3B-4694-AD57-5D7A44C2CBAF}" presName="Name111" presStyleLbl="parChTrans1D3" presStyleIdx="9" presStyleCnt="11"/>
      <dgm:spPr/>
    </dgm:pt>
    <dgm:pt modelId="{749D4EC2-F825-481E-84B6-908F68ECF8E4}" type="pres">
      <dgm:prSet presAssocID="{BBFB9E9F-13B3-4572-AA4A-45A5D49936E8}" presName="hierRoot3" presStyleCnt="0">
        <dgm:presLayoutVars>
          <dgm:hierBranch val="init"/>
        </dgm:presLayoutVars>
      </dgm:prSet>
      <dgm:spPr/>
    </dgm:pt>
    <dgm:pt modelId="{B1DC5771-1290-4A5A-A460-4FD73B56832A}" type="pres">
      <dgm:prSet presAssocID="{BBFB9E9F-13B3-4572-AA4A-45A5D49936E8}" presName="rootComposite3" presStyleCnt="0"/>
      <dgm:spPr/>
    </dgm:pt>
    <dgm:pt modelId="{FD0226B9-52CB-48A1-BBF1-2991FDB0105A}" type="pres">
      <dgm:prSet presAssocID="{BBFB9E9F-13B3-4572-AA4A-45A5D49936E8}" presName="rootText3" presStyleLbl="asst1" presStyleIdx="11" presStyleCnt="15">
        <dgm:presLayoutVars>
          <dgm:chPref val="3"/>
        </dgm:presLayoutVars>
      </dgm:prSet>
      <dgm:spPr/>
    </dgm:pt>
    <dgm:pt modelId="{2D95D767-B930-436B-AA8B-A8250958E713}" type="pres">
      <dgm:prSet presAssocID="{BBFB9E9F-13B3-4572-AA4A-45A5D49936E8}" presName="rootConnector3" presStyleLbl="asst1" presStyleIdx="11" presStyleCnt="15"/>
      <dgm:spPr/>
    </dgm:pt>
    <dgm:pt modelId="{89FB892F-FF96-401E-8C2C-22F0FEFDCBA1}" type="pres">
      <dgm:prSet presAssocID="{BBFB9E9F-13B3-4572-AA4A-45A5D49936E8}" presName="hierChild6" presStyleCnt="0"/>
      <dgm:spPr/>
    </dgm:pt>
    <dgm:pt modelId="{F59568D5-DCC0-4F78-84FE-46659AE831B7}" type="pres">
      <dgm:prSet presAssocID="{BBFB9E9F-13B3-4572-AA4A-45A5D49936E8}" presName="hierChild7" presStyleCnt="0"/>
      <dgm:spPr/>
    </dgm:pt>
    <dgm:pt modelId="{DECFC958-72E6-4E97-876B-E07236016FB5}" type="pres">
      <dgm:prSet presAssocID="{0AD86C27-B556-4503-80DF-AF367FE68F0C}" presName="Name111" presStyleLbl="parChTrans1D3" presStyleIdx="10" presStyleCnt="11"/>
      <dgm:spPr/>
    </dgm:pt>
    <dgm:pt modelId="{9B3FB46B-5BA8-42D6-9155-41A716DF5637}" type="pres">
      <dgm:prSet presAssocID="{E8D2D710-FA0D-4B0A-B754-330DD3C81B39}" presName="hierRoot3" presStyleCnt="0">
        <dgm:presLayoutVars>
          <dgm:hierBranch val="init"/>
        </dgm:presLayoutVars>
      </dgm:prSet>
      <dgm:spPr/>
    </dgm:pt>
    <dgm:pt modelId="{1C0B9CBA-0287-4548-87E5-BEADC1B8BC68}" type="pres">
      <dgm:prSet presAssocID="{E8D2D710-FA0D-4B0A-B754-330DD3C81B39}" presName="rootComposite3" presStyleCnt="0"/>
      <dgm:spPr/>
    </dgm:pt>
    <dgm:pt modelId="{D81ECB2E-7BCE-4D95-9E1D-613F7701E36D}" type="pres">
      <dgm:prSet presAssocID="{E8D2D710-FA0D-4B0A-B754-330DD3C81B39}" presName="rootText3" presStyleLbl="asst1" presStyleIdx="12" presStyleCnt="15">
        <dgm:presLayoutVars>
          <dgm:chPref val="3"/>
        </dgm:presLayoutVars>
      </dgm:prSet>
      <dgm:spPr/>
    </dgm:pt>
    <dgm:pt modelId="{314D6B5A-5E30-43FE-B68A-9CB5FD91C68E}" type="pres">
      <dgm:prSet presAssocID="{E8D2D710-FA0D-4B0A-B754-330DD3C81B39}" presName="rootConnector3" presStyleLbl="asst1" presStyleIdx="12" presStyleCnt="15"/>
      <dgm:spPr/>
    </dgm:pt>
    <dgm:pt modelId="{759A8BBC-2DDC-46C9-BC7D-A429A2461C6E}" type="pres">
      <dgm:prSet presAssocID="{E8D2D710-FA0D-4B0A-B754-330DD3C81B39}" presName="hierChild6" presStyleCnt="0"/>
      <dgm:spPr/>
    </dgm:pt>
    <dgm:pt modelId="{3305C75E-FF1C-49AA-9855-6C8F14FDA195}" type="pres">
      <dgm:prSet presAssocID="{E8D2D710-FA0D-4B0A-B754-330DD3C81B39}" presName="hierChild7" presStyleCnt="0"/>
      <dgm:spPr/>
    </dgm:pt>
    <dgm:pt modelId="{96F6B076-E342-4EEE-83EA-A87AD36B804A}" type="pres">
      <dgm:prSet presAssocID="{CE1C5680-5187-4698-9B8C-2DB194BC37C6}" presName="Name111" presStyleLbl="parChTrans1D2" presStyleIdx="2" presStyleCnt="4"/>
      <dgm:spPr/>
    </dgm:pt>
    <dgm:pt modelId="{0ACB855C-B065-4214-A975-DA7F22FA5D1B}" type="pres">
      <dgm:prSet presAssocID="{CA9EA155-A052-4748-AA9B-BDF05A6A03D1}" presName="hierRoot3" presStyleCnt="0">
        <dgm:presLayoutVars>
          <dgm:hierBranch val="init"/>
        </dgm:presLayoutVars>
      </dgm:prSet>
      <dgm:spPr/>
    </dgm:pt>
    <dgm:pt modelId="{97170862-31A0-4069-B330-17D5586078D0}" type="pres">
      <dgm:prSet presAssocID="{CA9EA155-A052-4748-AA9B-BDF05A6A03D1}" presName="rootComposite3" presStyleCnt="0"/>
      <dgm:spPr/>
    </dgm:pt>
    <dgm:pt modelId="{BF4EADDB-BCFB-4F3A-984E-FC928BAB738B}" type="pres">
      <dgm:prSet presAssocID="{CA9EA155-A052-4748-AA9B-BDF05A6A03D1}" presName="rootText3" presStyleLbl="asst1" presStyleIdx="13" presStyleCnt="15" custLinFactY="-100000" custLinFactNeighborX="77496" custLinFactNeighborY="-162627">
        <dgm:presLayoutVars>
          <dgm:chPref val="3"/>
        </dgm:presLayoutVars>
      </dgm:prSet>
      <dgm:spPr/>
    </dgm:pt>
    <dgm:pt modelId="{7578C287-E25F-43F5-AC46-0674C81C4AAD}" type="pres">
      <dgm:prSet presAssocID="{CA9EA155-A052-4748-AA9B-BDF05A6A03D1}" presName="rootConnector3" presStyleLbl="asst1" presStyleIdx="13" presStyleCnt="15"/>
      <dgm:spPr/>
    </dgm:pt>
    <dgm:pt modelId="{2D330DA6-56F7-459E-962A-713B194025EA}" type="pres">
      <dgm:prSet presAssocID="{CA9EA155-A052-4748-AA9B-BDF05A6A03D1}" presName="hierChild6" presStyleCnt="0"/>
      <dgm:spPr/>
    </dgm:pt>
    <dgm:pt modelId="{F30418D6-8627-487B-A176-512EBAAF0C17}" type="pres">
      <dgm:prSet presAssocID="{CA9EA155-A052-4748-AA9B-BDF05A6A03D1}" presName="hierChild7" presStyleCnt="0"/>
      <dgm:spPr/>
    </dgm:pt>
    <dgm:pt modelId="{3CA39394-B88D-4101-95E2-F27971135467}" type="pres">
      <dgm:prSet presAssocID="{CF0CE5DA-AD77-4582-921E-741CE8D54506}" presName="Name111" presStyleLbl="parChTrans1D2" presStyleIdx="3" presStyleCnt="4"/>
      <dgm:spPr/>
    </dgm:pt>
    <dgm:pt modelId="{4BE2DF73-4BAD-4795-831D-98687121A559}" type="pres">
      <dgm:prSet presAssocID="{17A5BC8D-7BA0-424F-8596-4006BF5EA44F}" presName="hierRoot3" presStyleCnt="0">
        <dgm:presLayoutVars>
          <dgm:hierBranch val="init"/>
        </dgm:presLayoutVars>
      </dgm:prSet>
      <dgm:spPr/>
    </dgm:pt>
    <dgm:pt modelId="{9F298E8F-E9C6-4AB2-BC3D-F3D1B452C509}" type="pres">
      <dgm:prSet presAssocID="{17A5BC8D-7BA0-424F-8596-4006BF5EA44F}" presName="rootComposite3" presStyleCnt="0"/>
      <dgm:spPr/>
    </dgm:pt>
    <dgm:pt modelId="{02B2EF9F-FC63-4A53-BE55-11BA5AA96D71}" type="pres">
      <dgm:prSet presAssocID="{17A5BC8D-7BA0-424F-8596-4006BF5EA44F}" presName="rootText3" presStyleLbl="asst1" presStyleIdx="14" presStyleCnt="15">
        <dgm:presLayoutVars>
          <dgm:chPref val="3"/>
        </dgm:presLayoutVars>
      </dgm:prSet>
      <dgm:spPr/>
    </dgm:pt>
    <dgm:pt modelId="{F53F7BF1-4197-4D3C-AA51-4916F55D0066}" type="pres">
      <dgm:prSet presAssocID="{17A5BC8D-7BA0-424F-8596-4006BF5EA44F}" presName="rootConnector3" presStyleLbl="asst1" presStyleIdx="14" presStyleCnt="15"/>
      <dgm:spPr/>
    </dgm:pt>
    <dgm:pt modelId="{80F27541-D35A-4FE4-AF4B-A4513D0CFE6F}" type="pres">
      <dgm:prSet presAssocID="{17A5BC8D-7BA0-424F-8596-4006BF5EA44F}" presName="hierChild6" presStyleCnt="0"/>
      <dgm:spPr/>
    </dgm:pt>
    <dgm:pt modelId="{E2FB5652-B354-4B60-9D8A-5ED961FCFBFE}" type="pres">
      <dgm:prSet presAssocID="{17A5BC8D-7BA0-424F-8596-4006BF5EA44F}" presName="hierChild7" presStyleCnt="0"/>
      <dgm:spPr/>
    </dgm:pt>
  </dgm:ptLst>
  <dgm:cxnLst>
    <dgm:cxn modelId="{59A4090D-5627-4B10-8EE5-32CF4E1B0687}" type="presOf" srcId="{D861E8F8-1CE8-40D8-AEB9-5706B95BB9AC}" destId="{F307B7B9-665B-4BA3-9B70-BFD19DD1528B}" srcOrd="1" destOrd="0" presId="urn:microsoft.com/office/officeart/2005/8/layout/orgChart1"/>
    <dgm:cxn modelId="{DEA3570E-0F99-40A5-A471-76C1AB79FC7A}" type="presOf" srcId="{17A5BC8D-7BA0-424F-8596-4006BF5EA44F}" destId="{02B2EF9F-FC63-4A53-BE55-11BA5AA96D71}" srcOrd="0" destOrd="0" presId="urn:microsoft.com/office/officeart/2005/8/layout/orgChart1"/>
    <dgm:cxn modelId="{DB3F990F-5534-4D02-BB1E-42417145332E}" type="presOf" srcId="{0276A162-2F5F-46C4-8340-E40CD8348048}" destId="{1F49DD05-153C-49EB-90E5-363154ED4233}" srcOrd="0" destOrd="0" presId="urn:microsoft.com/office/officeart/2005/8/layout/orgChart1"/>
    <dgm:cxn modelId="{C2C85714-E061-4608-A6F0-59BDB63FA196}" type="presOf" srcId="{CA9EA155-A052-4748-AA9B-BDF05A6A03D1}" destId="{BF4EADDB-BCFB-4F3A-984E-FC928BAB738B}" srcOrd="0" destOrd="0" presId="urn:microsoft.com/office/officeart/2005/8/layout/orgChart1"/>
    <dgm:cxn modelId="{BDA3EB14-A96D-4E15-AC60-812817B811B4}" type="presOf" srcId="{2F0B7DB4-396A-44FC-937C-9D26BCA54FE2}" destId="{D23E1C94-D291-47E2-A5A3-27305D00504E}" srcOrd="0" destOrd="0" presId="urn:microsoft.com/office/officeart/2005/8/layout/orgChart1"/>
    <dgm:cxn modelId="{36D70F1D-6112-4AD6-A001-7D278B972D12}" srcId="{CBB1ED75-B323-45CD-9705-0D72612D63A9}" destId="{AD0D5E27-BF78-46EC-B2C7-EBDBD0D5775E}" srcOrd="5" destOrd="0" parTransId="{255734B7-0ACC-40B6-A34F-399C4181AF8C}" sibTransId="{CB56B28E-1332-452E-AE87-5B852EBAC636}"/>
    <dgm:cxn modelId="{8A27A520-EBE7-43CE-B74F-3B6A3D8F92C1}" type="presOf" srcId="{D861E8F8-1CE8-40D8-AEB9-5706B95BB9AC}" destId="{0A89534B-99B9-4F94-B188-2AB0DEED1BAA}" srcOrd="0" destOrd="0" presId="urn:microsoft.com/office/officeart/2005/8/layout/orgChart1"/>
    <dgm:cxn modelId="{C51CCE22-B85D-4F77-AEBB-B2A5A6849D06}" srcId="{BA65169B-5B97-4E1F-99D9-404C96368F61}" destId="{8CB7DC96-5B1C-46E8-A427-61BD173B1DED}" srcOrd="0" destOrd="0" parTransId="{0A63BDA1-429A-427B-92F2-DB951AB9FFFA}" sibTransId="{627CE5BD-A3C4-4044-9C83-9A12B212BF88}"/>
    <dgm:cxn modelId="{7CBC0823-D9AD-4CAA-8DA4-FF6FB91186C4}" type="presOf" srcId="{EE063D9F-3CBE-4C8C-A94F-0E6415A8B2C8}" destId="{9B9B0A59-6CF5-408B-91AD-23E20843147A}" srcOrd="1" destOrd="0" presId="urn:microsoft.com/office/officeart/2005/8/layout/orgChart1"/>
    <dgm:cxn modelId="{621EA924-4372-42CE-9E7A-7E41F7A35C5B}" type="presOf" srcId="{ED025F9E-9C36-458F-A652-C5FF32156804}" destId="{4C140A8D-6919-4235-8F08-3903016BE123}" srcOrd="1" destOrd="0" presId="urn:microsoft.com/office/officeart/2005/8/layout/orgChart1"/>
    <dgm:cxn modelId="{7F88CF25-916C-42D9-98BD-E13E1A445598}" type="presOf" srcId="{ED025F9E-9C36-458F-A652-C5FF32156804}" destId="{FB663374-12AE-469C-AF14-92D98D7B3860}" srcOrd="0" destOrd="0" presId="urn:microsoft.com/office/officeart/2005/8/layout/orgChart1"/>
    <dgm:cxn modelId="{96405028-B99C-4698-9AFE-8F0374731394}" type="presOf" srcId="{0A63BDA1-429A-427B-92F2-DB951AB9FFFA}" destId="{98CC6001-87C7-4EF6-AD61-2A26653855B7}" srcOrd="0" destOrd="0" presId="urn:microsoft.com/office/officeart/2005/8/layout/orgChart1"/>
    <dgm:cxn modelId="{464B6629-AC83-42AA-A708-62B1CFAAB588}" type="presOf" srcId="{B06307BF-BC3B-4694-AD57-5D7A44C2CBAF}" destId="{62A85ACB-9C95-4A14-9F24-3EC4A445E97B}" srcOrd="0" destOrd="0" presId="urn:microsoft.com/office/officeart/2005/8/layout/orgChart1"/>
    <dgm:cxn modelId="{8064A333-7F5A-4A49-80F4-5726D9AF93B8}" type="presOf" srcId="{BBFB9E9F-13B3-4572-AA4A-45A5D49936E8}" destId="{2D95D767-B930-436B-AA8B-A8250958E713}" srcOrd="1" destOrd="0" presId="urn:microsoft.com/office/officeart/2005/8/layout/orgChart1"/>
    <dgm:cxn modelId="{1B02E035-13D2-4CF4-B5D5-5E1A5CD5FE54}" type="presOf" srcId="{8CB7DC96-5B1C-46E8-A427-61BD173B1DED}" destId="{2022D27A-8B28-4456-8924-5B39F8541384}" srcOrd="1" destOrd="0" presId="urn:microsoft.com/office/officeart/2005/8/layout/orgChart1"/>
    <dgm:cxn modelId="{BBC7EB37-18C0-4D9F-8512-E7848E57568B}" srcId="{CBB1ED75-B323-45CD-9705-0D72612D63A9}" destId="{EE063D9F-3CBE-4C8C-A94F-0E6415A8B2C8}" srcOrd="4" destOrd="0" parTransId="{E11BC322-2D7B-4B7F-AFC5-EEA4D03E936C}" sibTransId="{45C8E404-331B-4BD9-9611-D54677E96EEB}"/>
    <dgm:cxn modelId="{D16BD139-6AC4-4A1F-BD22-628F0BDD2999}" srcId="{DD7861A3-1DFC-468F-BF7B-34EF94BECF22}" destId="{17A5BC8D-7BA0-424F-8596-4006BF5EA44F}" srcOrd="3" destOrd="0" parTransId="{CF0CE5DA-AD77-4582-921E-741CE8D54506}" sibTransId="{3F54B98E-C829-4E22-B950-C62583ADECFF}"/>
    <dgm:cxn modelId="{56E4355E-6C82-4E10-B4C3-F378D0D082C4}" type="presOf" srcId="{DD7861A3-1DFC-468F-BF7B-34EF94BECF22}" destId="{6E458C6F-51FE-4618-A6E6-38C4679FC7A1}" srcOrd="0" destOrd="0" presId="urn:microsoft.com/office/officeart/2005/8/layout/orgChart1"/>
    <dgm:cxn modelId="{ACAC8661-CD2B-491D-8815-DB2504FCFF5A}" type="presOf" srcId="{CBB1ED75-B323-45CD-9705-0D72612D63A9}" destId="{8BF9BB79-F13E-457E-AAEC-6B80B45DB6D1}" srcOrd="0" destOrd="0" presId="urn:microsoft.com/office/officeart/2005/8/layout/orgChart1"/>
    <dgm:cxn modelId="{3B5EE462-6B0C-45AF-9108-3F3B44EF18AD}" type="presOf" srcId="{AD0D5E27-BF78-46EC-B2C7-EBDBD0D5775E}" destId="{9E82C89D-6F7D-4AB7-8821-45BD910DAC23}" srcOrd="1" destOrd="0" presId="urn:microsoft.com/office/officeart/2005/8/layout/orgChart1"/>
    <dgm:cxn modelId="{56F0D663-4D52-48BF-88EB-40A768E9549D}" type="presOf" srcId="{64930097-7DB9-45A0-A6E0-2C420CDF0621}" destId="{FF72BE68-42BE-4B08-B1D6-43DB4A968DFE}" srcOrd="0" destOrd="0" presId="urn:microsoft.com/office/officeart/2005/8/layout/orgChart1"/>
    <dgm:cxn modelId="{4DAD454C-A3DC-496F-B4F3-E5A637F2F72D}" type="presOf" srcId="{BBFB9E9F-13B3-4572-AA4A-45A5D49936E8}" destId="{FD0226B9-52CB-48A1-BBF1-2991FDB0105A}" srcOrd="0" destOrd="0" presId="urn:microsoft.com/office/officeart/2005/8/layout/orgChart1"/>
    <dgm:cxn modelId="{248FD84D-79AC-4DD3-8EFD-C2AFEFC4959A}" type="presOf" srcId="{BA65169B-5B97-4E1F-99D9-404C96368F61}" destId="{C379015A-5BFB-46A4-A380-04E686BE13EB}" srcOrd="0" destOrd="0" presId="urn:microsoft.com/office/officeart/2005/8/layout/orgChart1"/>
    <dgm:cxn modelId="{FBBB4F6E-68DC-42C1-A03E-5FD3C0FF1CBD}" srcId="{DC594402-0A6D-4EA8-898C-511CA22666D8}" destId="{DD7861A3-1DFC-468F-BF7B-34EF94BECF22}" srcOrd="0" destOrd="0" parTransId="{AF7C485E-4591-42F6-B3E9-D816473917F0}" sibTransId="{08E5E56C-750E-4F7F-AE04-80EF248E542C}"/>
    <dgm:cxn modelId="{79BE564E-7F8D-43EC-A8D4-F6FE1611D891}" srcId="{CBB1ED75-B323-45CD-9705-0D72612D63A9}" destId="{DDFCDC0C-2568-4B4D-B02D-5030C6FAF1B4}" srcOrd="1" destOrd="0" parTransId="{390356D5-7529-41C5-A366-BB14C6D2A66B}" sibTransId="{5D24102F-8D0D-42D7-861D-758A6217D585}"/>
    <dgm:cxn modelId="{91BBC972-5F14-4271-AE7C-1726945D3E6C}" srcId="{BA65169B-5B97-4E1F-99D9-404C96368F61}" destId="{2F0B7DB4-396A-44FC-937C-9D26BCA54FE2}" srcOrd="1" destOrd="0" parTransId="{6302A974-E8B3-4C4F-B719-87A4CA421325}" sibTransId="{B96A5229-AB25-4C58-9ED5-AB4E8B2B5308}"/>
    <dgm:cxn modelId="{F1D18C74-201C-49A9-B42D-E178C0E1E25A}" type="presOf" srcId="{64930097-7DB9-45A0-A6E0-2C420CDF0621}" destId="{AC6A03BE-CC16-4421-81B7-A6C4DA669C8F}" srcOrd="1" destOrd="0" presId="urn:microsoft.com/office/officeart/2005/8/layout/orgChart1"/>
    <dgm:cxn modelId="{ADF90A57-44A9-4E51-9C70-75B32534147E}" type="presOf" srcId="{8CB7DC96-5B1C-46E8-A427-61BD173B1DED}" destId="{328A7406-5236-4348-B030-F314AE5AEBC3}" srcOrd="0" destOrd="0" presId="urn:microsoft.com/office/officeart/2005/8/layout/orgChart1"/>
    <dgm:cxn modelId="{337CD658-0BE0-4A1F-806E-D12908EDFE63}" type="presOf" srcId="{C18FFD67-9C1D-4F05-98D3-62A5CAF59D70}" destId="{38CA2AAB-977D-4F45-946C-B56CF22E1E5B}" srcOrd="1" destOrd="0" presId="urn:microsoft.com/office/officeart/2005/8/layout/orgChart1"/>
    <dgm:cxn modelId="{958D2D7C-57D6-4A49-A4BE-3F2F60CE4680}" srcId="{CBB1ED75-B323-45CD-9705-0D72612D63A9}" destId="{BBFB9E9F-13B3-4572-AA4A-45A5D49936E8}" srcOrd="6" destOrd="0" parTransId="{B06307BF-BC3B-4694-AD57-5D7A44C2CBAF}" sibTransId="{19E1BE38-8F72-4EC3-B2E7-FDE8CA902423}"/>
    <dgm:cxn modelId="{91E6147F-35E0-4434-A7C9-F8AAEC8A1867}" type="presOf" srcId="{4042C99D-3839-4C06-B6AE-EDAA4892423C}" destId="{743B2E3F-F5E1-42E8-9ADE-5E2E70AFEE9C}" srcOrd="0" destOrd="0" presId="urn:microsoft.com/office/officeart/2005/8/layout/orgChart1"/>
    <dgm:cxn modelId="{EC57B981-F7B8-4D7F-85DC-480185AA0E15}" type="presOf" srcId="{DC594402-0A6D-4EA8-898C-511CA22666D8}" destId="{29C1345C-6823-412F-BD7B-9562C1FE5146}" srcOrd="0" destOrd="0" presId="urn:microsoft.com/office/officeart/2005/8/layout/orgChart1"/>
    <dgm:cxn modelId="{484F5783-1EF6-40A6-AC8C-BA6F5DC24632}" type="presOf" srcId="{BA65169B-5B97-4E1F-99D9-404C96368F61}" destId="{D8266186-A690-469B-8ABE-43E3EA8D525E}" srcOrd="1" destOrd="0" presId="urn:microsoft.com/office/officeart/2005/8/layout/orgChart1"/>
    <dgm:cxn modelId="{5E25FD83-A173-4624-AF97-205B751A04B4}" type="presOf" srcId="{CA9EA155-A052-4748-AA9B-BDF05A6A03D1}" destId="{7578C287-E25F-43F5-AC46-0674C81C4AAD}" srcOrd="1" destOrd="0" presId="urn:microsoft.com/office/officeart/2005/8/layout/orgChart1"/>
    <dgm:cxn modelId="{635EAE95-3A42-482A-B9FA-CB1016A30E81}" type="presOf" srcId="{B09E77B6-EF11-4776-896D-9C2FF8D237F9}" destId="{7FE81310-6FAB-4AA4-BBF6-60D0470A7191}" srcOrd="0" destOrd="0" presId="urn:microsoft.com/office/officeart/2005/8/layout/orgChart1"/>
    <dgm:cxn modelId="{C8CB1896-E92C-423E-BF3B-E5DABB325D69}" type="presOf" srcId="{CBB1ED75-B323-45CD-9705-0D72612D63A9}" destId="{845C098C-0933-43AE-A9F4-2007678FAE45}" srcOrd="1" destOrd="0" presId="urn:microsoft.com/office/officeart/2005/8/layout/orgChart1"/>
    <dgm:cxn modelId="{3326E196-019C-4781-909B-20F9A6636C57}" srcId="{CBB1ED75-B323-45CD-9705-0D72612D63A9}" destId="{ED025F9E-9C36-458F-A652-C5FF32156804}" srcOrd="3" destOrd="0" parTransId="{4042C99D-3839-4C06-B6AE-EDAA4892423C}" sibTransId="{1084EE08-AC47-47B5-BB27-E16E1A588D84}"/>
    <dgm:cxn modelId="{B165BE99-2A97-4374-9E62-7E54F7B56BD1}" type="presOf" srcId="{E8D2D710-FA0D-4B0A-B754-330DD3C81B39}" destId="{314D6B5A-5E30-43FE-B68A-9CB5FD91C68E}" srcOrd="1" destOrd="0" presId="urn:microsoft.com/office/officeart/2005/8/layout/orgChart1"/>
    <dgm:cxn modelId="{AEB4CA9A-BD07-4B68-B0A9-AF5C7B3823B4}" type="presOf" srcId="{CE1C5680-5187-4698-9B8C-2DB194BC37C6}" destId="{96F6B076-E342-4EEE-83EA-A87AD36B804A}" srcOrd="0" destOrd="0" presId="urn:microsoft.com/office/officeart/2005/8/layout/orgChart1"/>
    <dgm:cxn modelId="{41F2169D-C553-4A61-87FC-E09B2927D697}" type="presOf" srcId="{2F0B7DB4-396A-44FC-937C-9D26BCA54FE2}" destId="{DCBA9BCD-3E85-49D4-976A-DB222C74BF46}" srcOrd="1" destOrd="0" presId="urn:microsoft.com/office/officeart/2005/8/layout/orgChart1"/>
    <dgm:cxn modelId="{2EBC959D-3E57-42C3-A7C9-0B5F24BC965B}" srcId="{CBB1ED75-B323-45CD-9705-0D72612D63A9}" destId="{64930097-7DB9-45A0-A6E0-2C420CDF0621}" srcOrd="0" destOrd="0" parTransId="{0276A162-2F5F-46C4-8340-E40CD8348048}" sibTransId="{A5AD85CC-0433-4E09-8338-EBFD4BE01833}"/>
    <dgm:cxn modelId="{B81B34A4-1C7C-4E3F-BB24-94E1DA775136}" srcId="{CBB1ED75-B323-45CD-9705-0D72612D63A9}" destId="{C18FFD67-9C1D-4F05-98D3-62A5CAF59D70}" srcOrd="2" destOrd="0" parTransId="{B09E77B6-EF11-4776-896D-9C2FF8D237F9}" sibTransId="{79D8DDFF-1E0A-4B4D-BBB3-A506347B5F0C}"/>
    <dgm:cxn modelId="{AE4FDFA7-0E31-4306-8056-23474BC1E85D}" srcId="{BA65169B-5B97-4E1F-99D9-404C96368F61}" destId="{D861E8F8-1CE8-40D8-AEB9-5706B95BB9AC}" srcOrd="2" destOrd="0" parTransId="{A0D3B9BE-AF82-4B84-B2F1-AA1F10C1F150}" sibTransId="{5DE3363A-F70B-4583-85E5-A082EDE038A8}"/>
    <dgm:cxn modelId="{2B0610A9-A589-4287-B305-34F90A88A3C1}" type="presOf" srcId="{17A5BC8D-7BA0-424F-8596-4006BF5EA44F}" destId="{F53F7BF1-4197-4D3C-AA51-4916F55D0066}" srcOrd="1" destOrd="0" presId="urn:microsoft.com/office/officeart/2005/8/layout/orgChart1"/>
    <dgm:cxn modelId="{C80816AA-7C25-48BD-B446-69A8FD3ADB02}" type="presOf" srcId="{D198815B-55CC-4C1D-BE91-F0497BF9C885}" destId="{06E752A1-69FB-47CD-9562-02F2DFCBEDCD}" srcOrd="0" destOrd="0" presId="urn:microsoft.com/office/officeart/2005/8/layout/orgChart1"/>
    <dgm:cxn modelId="{0F911FAC-1760-429D-8D33-2E32A7C1BE79}" type="presOf" srcId="{A0D3B9BE-AF82-4B84-B2F1-AA1F10C1F150}" destId="{A8EDAA14-1F0E-484F-8F1E-E0D0F577B721}" srcOrd="0" destOrd="0" presId="urn:microsoft.com/office/officeart/2005/8/layout/orgChart1"/>
    <dgm:cxn modelId="{ADD3E1B2-79C2-45D0-96D3-6C269CD3B4DC}" srcId="{CBB1ED75-B323-45CD-9705-0D72612D63A9}" destId="{E8D2D710-FA0D-4B0A-B754-330DD3C81B39}" srcOrd="7" destOrd="0" parTransId="{0AD86C27-B556-4503-80DF-AF367FE68F0C}" sibTransId="{8F0AC9E5-E709-4A5F-BE7D-A07D2544508F}"/>
    <dgm:cxn modelId="{824C4DC1-5305-4C60-85A9-F2E105219976}" type="presOf" srcId="{DDFCDC0C-2568-4B4D-B02D-5030C6FAF1B4}" destId="{A496AA2B-E150-4F15-B362-17E6F4E021B1}" srcOrd="0" destOrd="0" presId="urn:microsoft.com/office/officeart/2005/8/layout/orgChart1"/>
    <dgm:cxn modelId="{92C6C2C4-71EE-421B-B161-5D20EB39E8B0}" type="presOf" srcId="{E11BC322-2D7B-4B7F-AFC5-EEA4D03E936C}" destId="{2E849E27-EECB-4CFE-8BBF-318500BDE345}" srcOrd="0" destOrd="0" presId="urn:microsoft.com/office/officeart/2005/8/layout/orgChart1"/>
    <dgm:cxn modelId="{D4430BC7-01AC-4896-887D-931C4D7D54B9}" type="presOf" srcId="{EE063D9F-3CBE-4C8C-A94F-0E6415A8B2C8}" destId="{07550036-7089-4FD7-BF5E-F61F0F5624BF}" srcOrd="0" destOrd="0" presId="urn:microsoft.com/office/officeart/2005/8/layout/orgChart1"/>
    <dgm:cxn modelId="{A86C52CD-8BE0-4DE9-BAF1-73C30AAF6E5E}" type="presOf" srcId="{C18FFD67-9C1D-4F05-98D3-62A5CAF59D70}" destId="{63E61004-7DE2-4B20-A4DB-1A74EBFA5512}" srcOrd="0" destOrd="0" presId="urn:microsoft.com/office/officeart/2005/8/layout/orgChart1"/>
    <dgm:cxn modelId="{CDA132CF-3988-4C3D-B7F2-1121A45EAAD1}" srcId="{DD7861A3-1DFC-468F-BF7B-34EF94BECF22}" destId="{CBB1ED75-B323-45CD-9705-0D72612D63A9}" srcOrd="1" destOrd="0" parTransId="{D198815B-55CC-4C1D-BE91-F0497BF9C885}" sibTransId="{58397AF9-03A0-4387-BE34-66E42FB40746}"/>
    <dgm:cxn modelId="{1067E7D6-B826-49B1-A056-8A557F227E04}" type="presOf" srcId="{6302A974-E8B3-4C4F-B719-87A4CA421325}" destId="{DA1E9358-4A6E-4B44-8ECE-1E8A857ECD2D}" srcOrd="0" destOrd="0" presId="urn:microsoft.com/office/officeart/2005/8/layout/orgChart1"/>
    <dgm:cxn modelId="{9F4589D9-CB51-43DF-BCF5-FAD9676C7B5D}" type="presOf" srcId="{AD0D5E27-BF78-46EC-B2C7-EBDBD0D5775E}" destId="{3356E302-74C6-400E-ACC9-0391F8F730AD}" srcOrd="0" destOrd="0" presId="urn:microsoft.com/office/officeart/2005/8/layout/orgChart1"/>
    <dgm:cxn modelId="{825F69DD-2ECB-4A24-B846-4364DD804D3D}" type="presOf" srcId="{255734B7-0ACC-40B6-A34F-399C4181AF8C}" destId="{D000FEA5-D970-4FA4-A530-DDBA7B7EBFD0}" srcOrd="0" destOrd="0" presId="urn:microsoft.com/office/officeart/2005/8/layout/orgChart1"/>
    <dgm:cxn modelId="{E2F90CE2-A9B8-4219-A288-7BC7987BED84}" srcId="{DD7861A3-1DFC-468F-BF7B-34EF94BECF22}" destId="{BA65169B-5B97-4E1F-99D9-404C96368F61}" srcOrd="0" destOrd="0" parTransId="{73CD4A13-4160-4670-86C3-F6A0C16B8A4D}" sibTransId="{1C82643F-E627-4CEB-97B6-ED1D7EE9E7A8}"/>
    <dgm:cxn modelId="{12E9A1E5-46A9-4281-A46F-4B183C3B7827}" srcId="{DD7861A3-1DFC-468F-BF7B-34EF94BECF22}" destId="{CA9EA155-A052-4748-AA9B-BDF05A6A03D1}" srcOrd="2" destOrd="0" parTransId="{CE1C5680-5187-4698-9B8C-2DB194BC37C6}" sibTransId="{B2A6AB80-8215-4941-B3FD-B7D442196A89}"/>
    <dgm:cxn modelId="{BB2C08E8-2B5C-4E21-86AA-55503A27136C}" type="presOf" srcId="{DD7861A3-1DFC-468F-BF7B-34EF94BECF22}" destId="{5C826AD5-DDB3-4CD1-BDFB-0ACDD4130E34}" srcOrd="1" destOrd="0" presId="urn:microsoft.com/office/officeart/2005/8/layout/orgChart1"/>
    <dgm:cxn modelId="{A97042EC-234B-4099-A854-9F6FC3A77675}" type="presOf" srcId="{0AD86C27-B556-4503-80DF-AF367FE68F0C}" destId="{DECFC958-72E6-4E97-876B-E07236016FB5}" srcOrd="0" destOrd="0" presId="urn:microsoft.com/office/officeart/2005/8/layout/orgChart1"/>
    <dgm:cxn modelId="{A6D685EE-8B56-4343-BE27-7072FC67D37F}" type="presOf" srcId="{73CD4A13-4160-4670-86C3-F6A0C16B8A4D}" destId="{46FC17ED-5BE6-47EB-8881-643D8F9FF9CD}" srcOrd="0" destOrd="0" presId="urn:microsoft.com/office/officeart/2005/8/layout/orgChart1"/>
    <dgm:cxn modelId="{F14EDFF1-E10E-49D7-93AB-EC679FC377C1}" type="presOf" srcId="{CF0CE5DA-AD77-4582-921E-741CE8D54506}" destId="{3CA39394-B88D-4101-95E2-F27971135467}" srcOrd="0" destOrd="0" presId="urn:microsoft.com/office/officeart/2005/8/layout/orgChart1"/>
    <dgm:cxn modelId="{AFCFC4F5-01AC-46FF-BD38-08CC70EF40C9}" type="presOf" srcId="{E8D2D710-FA0D-4B0A-B754-330DD3C81B39}" destId="{D81ECB2E-7BCE-4D95-9E1D-613F7701E36D}" srcOrd="0" destOrd="0" presId="urn:microsoft.com/office/officeart/2005/8/layout/orgChart1"/>
    <dgm:cxn modelId="{97C69BF8-02E0-4D2D-83F6-57AFACE564AC}" type="presOf" srcId="{DDFCDC0C-2568-4B4D-B02D-5030C6FAF1B4}" destId="{7DDBAFF3-84BA-4CE8-94F2-C58F5E17682C}" srcOrd="1" destOrd="0" presId="urn:microsoft.com/office/officeart/2005/8/layout/orgChart1"/>
    <dgm:cxn modelId="{4CC8CAFB-B2A3-494F-BF53-FC10E5F0636D}" type="presOf" srcId="{390356D5-7529-41C5-A366-BB14C6D2A66B}" destId="{14ABC15B-134B-4195-BAFA-E556A8E81DBC}" srcOrd="0" destOrd="0" presId="urn:microsoft.com/office/officeart/2005/8/layout/orgChart1"/>
    <dgm:cxn modelId="{D1FD8675-0886-4D83-8C3F-1CE715D2992A}" type="presParOf" srcId="{29C1345C-6823-412F-BD7B-9562C1FE5146}" destId="{3454AC21-E345-4BB2-A56E-F012679F170D}" srcOrd="0" destOrd="0" presId="urn:microsoft.com/office/officeart/2005/8/layout/orgChart1"/>
    <dgm:cxn modelId="{1130DCA8-99AA-4EB5-9BD7-CFFC3F229710}" type="presParOf" srcId="{3454AC21-E345-4BB2-A56E-F012679F170D}" destId="{4D29FBD9-E46C-4519-97F8-2525774C1A70}" srcOrd="0" destOrd="0" presId="urn:microsoft.com/office/officeart/2005/8/layout/orgChart1"/>
    <dgm:cxn modelId="{3F898C96-4BA1-4899-8CAC-8900D0C7561E}" type="presParOf" srcId="{4D29FBD9-E46C-4519-97F8-2525774C1A70}" destId="{6E458C6F-51FE-4618-A6E6-38C4679FC7A1}" srcOrd="0" destOrd="0" presId="urn:microsoft.com/office/officeart/2005/8/layout/orgChart1"/>
    <dgm:cxn modelId="{8E66A09B-70CB-4E07-BED3-4DF74851978E}" type="presParOf" srcId="{4D29FBD9-E46C-4519-97F8-2525774C1A70}" destId="{5C826AD5-DDB3-4CD1-BDFB-0ACDD4130E34}" srcOrd="1" destOrd="0" presId="urn:microsoft.com/office/officeart/2005/8/layout/orgChart1"/>
    <dgm:cxn modelId="{D9ED6E65-8C25-491D-A3ED-14DC1CD8A422}" type="presParOf" srcId="{3454AC21-E345-4BB2-A56E-F012679F170D}" destId="{0B70F1ED-F804-4102-8B40-331C2636D432}" srcOrd="1" destOrd="0" presId="urn:microsoft.com/office/officeart/2005/8/layout/orgChart1"/>
    <dgm:cxn modelId="{2DBA3B99-1732-46E9-A27A-8A504C405421}" type="presParOf" srcId="{3454AC21-E345-4BB2-A56E-F012679F170D}" destId="{2BC0FCA1-C726-493A-86C9-946EBB62416D}" srcOrd="2" destOrd="0" presId="urn:microsoft.com/office/officeart/2005/8/layout/orgChart1"/>
    <dgm:cxn modelId="{42D9484D-451E-422D-8A94-B5300A1438A5}" type="presParOf" srcId="{2BC0FCA1-C726-493A-86C9-946EBB62416D}" destId="{46FC17ED-5BE6-47EB-8881-643D8F9FF9CD}" srcOrd="0" destOrd="0" presId="urn:microsoft.com/office/officeart/2005/8/layout/orgChart1"/>
    <dgm:cxn modelId="{ECF0F697-7C20-4647-98CD-39246C88AAC4}" type="presParOf" srcId="{2BC0FCA1-C726-493A-86C9-946EBB62416D}" destId="{2C9E004A-DBD6-4F74-9DA6-DE4EAB65AE42}" srcOrd="1" destOrd="0" presId="urn:microsoft.com/office/officeart/2005/8/layout/orgChart1"/>
    <dgm:cxn modelId="{9C4EDF08-0155-493F-88F9-99681B9C382A}" type="presParOf" srcId="{2C9E004A-DBD6-4F74-9DA6-DE4EAB65AE42}" destId="{BC63E598-F45A-404A-86DC-3D16F150DF71}" srcOrd="0" destOrd="0" presId="urn:microsoft.com/office/officeart/2005/8/layout/orgChart1"/>
    <dgm:cxn modelId="{52EA8452-9908-4032-8073-2B1ECD28AA06}" type="presParOf" srcId="{BC63E598-F45A-404A-86DC-3D16F150DF71}" destId="{C379015A-5BFB-46A4-A380-04E686BE13EB}" srcOrd="0" destOrd="0" presId="urn:microsoft.com/office/officeart/2005/8/layout/orgChart1"/>
    <dgm:cxn modelId="{57CA21D9-45C9-4D26-BBC0-EE64D64F1592}" type="presParOf" srcId="{BC63E598-F45A-404A-86DC-3D16F150DF71}" destId="{D8266186-A690-469B-8ABE-43E3EA8D525E}" srcOrd="1" destOrd="0" presId="urn:microsoft.com/office/officeart/2005/8/layout/orgChart1"/>
    <dgm:cxn modelId="{D17815E2-C310-44D2-A17C-68874040E89C}" type="presParOf" srcId="{2C9E004A-DBD6-4F74-9DA6-DE4EAB65AE42}" destId="{54AA895F-F6A9-4D4E-B9A0-970EB59E06FA}" srcOrd="1" destOrd="0" presId="urn:microsoft.com/office/officeart/2005/8/layout/orgChart1"/>
    <dgm:cxn modelId="{3B6AA3C9-9012-4ED9-A9F0-D1A6A15D78EC}" type="presParOf" srcId="{2C9E004A-DBD6-4F74-9DA6-DE4EAB65AE42}" destId="{8513C6ED-6326-433F-B547-A2217291B02E}" srcOrd="2" destOrd="0" presId="urn:microsoft.com/office/officeart/2005/8/layout/orgChart1"/>
    <dgm:cxn modelId="{33866BCB-3C43-4CA5-9638-53580E4D7898}" type="presParOf" srcId="{8513C6ED-6326-433F-B547-A2217291B02E}" destId="{98CC6001-87C7-4EF6-AD61-2A26653855B7}" srcOrd="0" destOrd="0" presId="urn:microsoft.com/office/officeart/2005/8/layout/orgChart1"/>
    <dgm:cxn modelId="{5CEE5E8B-0FA5-43F0-B187-4F3A64B15310}" type="presParOf" srcId="{8513C6ED-6326-433F-B547-A2217291B02E}" destId="{4EE80CB7-DA53-41DE-8B57-A7A5F747A48D}" srcOrd="1" destOrd="0" presId="urn:microsoft.com/office/officeart/2005/8/layout/orgChart1"/>
    <dgm:cxn modelId="{ECD90466-F3E4-4CD4-AD83-DD6B3E502A0D}" type="presParOf" srcId="{4EE80CB7-DA53-41DE-8B57-A7A5F747A48D}" destId="{6BFAA4DF-7E8D-4EEF-B881-45BA86A9B88D}" srcOrd="0" destOrd="0" presId="urn:microsoft.com/office/officeart/2005/8/layout/orgChart1"/>
    <dgm:cxn modelId="{03FAA184-1B0A-4494-9777-895882BD0BBD}" type="presParOf" srcId="{6BFAA4DF-7E8D-4EEF-B881-45BA86A9B88D}" destId="{328A7406-5236-4348-B030-F314AE5AEBC3}" srcOrd="0" destOrd="0" presId="urn:microsoft.com/office/officeart/2005/8/layout/orgChart1"/>
    <dgm:cxn modelId="{C567A119-C031-4175-B148-AF8036E09997}" type="presParOf" srcId="{6BFAA4DF-7E8D-4EEF-B881-45BA86A9B88D}" destId="{2022D27A-8B28-4456-8924-5B39F8541384}" srcOrd="1" destOrd="0" presId="urn:microsoft.com/office/officeart/2005/8/layout/orgChart1"/>
    <dgm:cxn modelId="{B27B0402-0FAA-4EC2-A63B-3EFA84FB9683}" type="presParOf" srcId="{4EE80CB7-DA53-41DE-8B57-A7A5F747A48D}" destId="{31D2394D-CB29-42A2-8E1B-4C131957D54C}" srcOrd="1" destOrd="0" presId="urn:microsoft.com/office/officeart/2005/8/layout/orgChart1"/>
    <dgm:cxn modelId="{452612E4-A5DA-4619-9F46-44D0F1F8990F}" type="presParOf" srcId="{4EE80CB7-DA53-41DE-8B57-A7A5F747A48D}" destId="{C455A37D-F85F-4F0C-883F-7E99B2A9E94C}" srcOrd="2" destOrd="0" presId="urn:microsoft.com/office/officeart/2005/8/layout/orgChart1"/>
    <dgm:cxn modelId="{C5880407-F6B9-4A6B-BF3B-2C3038CCB017}" type="presParOf" srcId="{8513C6ED-6326-433F-B547-A2217291B02E}" destId="{DA1E9358-4A6E-4B44-8ECE-1E8A857ECD2D}" srcOrd="2" destOrd="0" presId="urn:microsoft.com/office/officeart/2005/8/layout/orgChart1"/>
    <dgm:cxn modelId="{FDE87906-7AE2-486B-8EDE-60691890759C}" type="presParOf" srcId="{8513C6ED-6326-433F-B547-A2217291B02E}" destId="{DBC552BB-4FCB-4053-A069-08C7D7D758FF}" srcOrd="3" destOrd="0" presId="urn:microsoft.com/office/officeart/2005/8/layout/orgChart1"/>
    <dgm:cxn modelId="{0AAEF421-B5E6-4605-BDAC-6133BA58919D}" type="presParOf" srcId="{DBC552BB-4FCB-4053-A069-08C7D7D758FF}" destId="{1A7B7A50-4341-46CB-BE11-C7485E9B9D5B}" srcOrd="0" destOrd="0" presId="urn:microsoft.com/office/officeart/2005/8/layout/orgChart1"/>
    <dgm:cxn modelId="{437B8C28-F32F-4B8F-B7DC-4C2A1D33813C}" type="presParOf" srcId="{1A7B7A50-4341-46CB-BE11-C7485E9B9D5B}" destId="{D23E1C94-D291-47E2-A5A3-27305D00504E}" srcOrd="0" destOrd="0" presId="urn:microsoft.com/office/officeart/2005/8/layout/orgChart1"/>
    <dgm:cxn modelId="{0847B4AC-3F5C-4757-AD6B-2CAFC1EAB2A0}" type="presParOf" srcId="{1A7B7A50-4341-46CB-BE11-C7485E9B9D5B}" destId="{DCBA9BCD-3E85-49D4-976A-DB222C74BF46}" srcOrd="1" destOrd="0" presId="urn:microsoft.com/office/officeart/2005/8/layout/orgChart1"/>
    <dgm:cxn modelId="{C727E308-5784-45A2-BE0C-3C7F8C9CC0CD}" type="presParOf" srcId="{DBC552BB-4FCB-4053-A069-08C7D7D758FF}" destId="{80DFB2F6-B163-465F-BBF4-36ED479E8240}" srcOrd="1" destOrd="0" presId="urn:microsoft.com/office/officeart/2005/8/layout/orgChart1"/>
    <dgm:cxn modelId="{396602B4-CC81-4A77-BD93-DA4628E61B99}" type="presParOf" srcId="{DBC552BB-4FCB-4053-A069-08C7D7D758FF}" destId="{103E0856-968C-463D-858E-97F36A41D9D8}" srcOrd="2" destOrd="0" presId="urn:microsoft.com/office/officeart/2005/8/layout/orgChart1"/>
    <dgm:cxn modelId="{4A189146-0450-4500-A810-22DAEBC36A60}" type="presParOf" srcId="{8513C6ED-6326-433F-B547-A2217291B02E}" destId="{A8EDAA14-1F0E-484F-8F1E-E0D0F577B721}" srcOrd="4" destOrd="0" presId="urn:microsoft.com/office/officeart/2005/8/layout/orgChart1"/>
    <dgm:cxn modelId="{64F5C34D-536A-4162-A4CD-AECD6DACF3CD}" type="presParOf" srcId="{8513C6ED-6326-433F-B547-A2217291B02E}" destId="{635B785C-1190-4365-ADAE-50F855436306}" srcOrd="5" destOrd="0" presId="urn:microsoft.com/office/officeart/2005/8/layout/orgChart1"/>
    <dgm:cxn modelId="{555364CF-00A3-47AC-874E-D2DF8A3B29B5}" type="presParOf" srcId="{635B785C-1190-4365-ADAE-50F855436306}" destId="{9E2ADF15-546E-423E-ABA3-DB00CCB2339D}" srcOrd="0" destOrd="0" presId="urn:microsoft.com/office/officeart/2005/8/layout/orgChart1"/>
    <dgm:cxn modelId="{DD51B3CD-CC7D-41E1-BE1B-F706A364F5B5}" type="presParOf" srcId="{9E2ADF15-546E-423E-ABA3-DB00CCB2339D}" destId="{0A89534B-99B9-4F94-B188-2AB0DEED1BAA}" srcOrd="0" destOrd="0" presId="urn:microsoft.com/office/officeart/2005/8/layout/orgChart1"/>
    <dgm:cxn modelId="{E4EABF8E-245D-422C-A213-50FE98B5E5CE}" type="presParOf" srcId="{9E2ADF15-546E-423E-ABA3-DB00CCB2339D}" destId="{F307B7B9-665B-4BA3-9B70-BFD19DD1528B}" srcOrd="1" destOrd="0" presId="urn:microsoft.com/office/officeart/2005/8/layout/orgChart1"/>
    <dgm:cxn modelId="{84211B91-7861-4E51-85CF-4A415CFB7BAF}" type="presParOf" srcId="{635B785C-1190-4365-ADAE-50F855436306}" destId="{6EE9DB73-C2D3-4F45-A604-16027D70C005}" srcOrd="1" destOrd="0" presId="urn:microsoft.com/office/officeart/2005/8/layout/orgChart1"/>
    <dgm:cxn modelId="{85554E9B-9476-4312-9ED1-104F95095E4B}" type="presParOf" srcId="{635B785C-1190-4365-ADAE-50F855436306}" destId="{0E5CA81E-0B1E-4B3C-8DF8-88E65983C0AE}" srcOrd="2" destOrd="0" presId="urn:microsoft.com/office/officeart/2005/8/layout/orgChart1"/>
    <dgm:cxn modelId="{5C701D3A-03AC-450F-9E91-6DB9F8067DA5}" type="presParOf" srcId="{2BC0FCA1-C726-493A-86C9-946EBB62416D}" destId="{06E752A1-69FB-47CD-9562-02F2DFCBEDCD}" srcOrd="2" destOrd="0" presId="urn:microsoft.com/office/officeart/2005/8/layout/orgChart1"/>
    <dgm:cxn modelId="{42823A6E-FBD9-432B-9831-FE6E6F74732E}" type="presParOf" srcId="{2BC0FCA1-C726-493A-86C9-946EBB62416D}" destId="{15DF5607-FF03-4305-AEDB-AE2648451AB5}" srcOrd="3" destOrd="0" presId="urn:microsoft.com/office/officeart/2005/8/layout/orgChart1"/>
    <dgm:cxn modelId="{D2A50C04-DF82-41AA-8B42-5E63E89F6AD7}" type="presParOf" srcId="{15DF5607-FF03-4305-AEDB-AE2648451AB5}" destId="{A43A4F81-E537-4BB6-B722-DB4F001AEF60}" srcOrd="0" destOrd="0" presId="urn:microsoft.com/office/officeart/2005/8/layout/orgChart1"/>
    <dgm:cxn modelId="{748165C8-140D-4204-9B12-4956E035981C}" type="presParOf" srcId="{A43A4F81-E537-4BB6-B722-DB4F001AEF60}" destId="{8BF9BB79-F13E-457E-AAEC-6B80B45DB6D1}" srcOrd="0" destOrd="0" presId="urn:microsoft.com/office/officeart/2005/8/layout/orgChart1"/>
    <dgm:cxn modelId="{60E645E1-5BEA-4F1C-AF95-6E2436716834}" type="presParOf" srcId="{A43A4F81-E537-4BB6-B722-DB4F001AEF60}" destId="{845C098C-0933-43AE-A9F4-2007678FAE45}" srcOrd="1" destOrd="0" presId="urn:microsoft.com/office/officeart/2005/8/layout/orgChart1"/>
    <dgm:cxn modelId="{C257809E-C1E7-4B31-9A30-6B9830A46A7B}" type="presParOf" srcId="{15DF5607-FF03-4305-AEDB-AE2648451AB5}" destId="{F127CF3F-4811-40B4-B3A4-44441E925669}" srcOrd="1" destOrd="0" presId="urn:microsoft.com/office/officeart/2005/8/layout/orgChart1"/>
    <dgm:cxn modelId="{F29D8CAF-5790-4906-B111-A9879120E71B}" type="presParOf" srcId="{15DF5607-FF03-4305-AEDB-AE2648451AB5}" destId="{0963DC78-44BA-4A3D-B650-7C67A037547B}" srcOrd="2" destOrd="0" presId="urn:microsoft.com/office/officeart/2005/8/layout/orgChart1"/>
    <dgm:cxn modelId="{BA3D47EA-F1A7-407A-8EB2-9C860D98660D}" type="presParOf" srcId="{0963DC78-44BA-4A3D-B650-7C67A037547B}" destId="{1F49DD05-153C-49EB-90E5-363154ED4233}" srcOrd="0" destOrd="0" presId="urn:microsoft.com/office/officeart/2005/8/layout/orgChart1"/>
    <dgm:cxn modelId="{F8AD3D57-25E7-4056-89DD-26923AB5E1FE}" type="presParOf" srcId="{0963DC78-44BA-4A3D-B650-7C67A037547B}" destId="{1E4EDD58-C7F1-4D2B-A861-0ABDF53D8266}" srcOrd="1" destOrd="0" presId="urn:microsoft.com/office/officeart/2005/8/layout/orgChart1"/>
    <dgm:cxn modelId="{687CF66B-E191-4B95-9A39-C8E0AE630D67}" type="presParOf" srcId="{1E4EDD58-C7F1-4D2B-A861-0ABDF53D8266}" destId="{7754D70C-75A3-4CF7-BE93-ED48DF87865F}" srcOrd="0" destOrd="0" presId="urn:microsoft.com/office/officeart/2005/8/layout/orgChart1"/>
    <dgm:cxn modelId="{685C22C1-AE7A-4101-AD56-5B7A2E1C4319}" type="presParOf" srcId="{7754D70C-75A3-4CF7-BE93-ED48DF87865F}" destId="{FF72BE68-42BE-4B08-B1D6-43DB4A968DFE}" srcOrd="0" destOrd="0" presId="urn:microsoft.com/office/officeart/2005/8/layout/orgChart1"/>
    <dgm:cxn modelId="{3926767B-389D-416F-9815-61931DE09A5C}" type="presParOf" srcId="{7754D70C-75A3-4CF7-BE93-ED48DF87865F}" destId="{AC6A03BE-CC16-4421-81B7-A6C4DA669C8F}" srcOrd="1" destOrd="0" presId="urn:microsoft.com/office/officeart/2005/8/layout/orgChart1"/>
    <dgm:cxn modelId="{399378DA-A3EC-425F-BFA3-05FEB9BC1F58}" type="presParOf" srcId="{1E4EDD58-C7F1-4D2B-A861-0ABDF53D8266}" destId="{3FC71349-20CE-4C58-BF73-3617D6D6E853}" srcOrd="1" destOrd="0" presId="urn:microsoft.com/office/officeart/2005/8/layout/orgChart1"/>
    <dgm:cxn modelId="{D1BDF7AF-604B-4EBC-8D3C-1FC13EC629D8}" type="presParOf" srcId="{1E4EDD58-C7F1-4D2B-A861-0ABDF53D8266}" destId="{FE51141B-2D0F-4CCF-AA26-0BB754B095BF}" srcOrd="2" destOrd="0" presId="urn:microsoft.com/office/officeart/2005/8/layout/orgChart1"/>
    <dgm:cxn modelId="{611DA9F8-26F8-47DE-A2CB-5402B7AD3258}" type="presParOf" srcId="{0963DC78-44BA-4A3D-B650-7C67A037547B}" destId="{14ABC15B-134B-4195-BAFA-E556A8E81DBC}" srcOrd="2" destOrd="0" presId="urn:microsoft.com/office/officeart/2005/8/layout/orgChart1"/>
    <dgm:cxn modelId="{9FF95802-F0A7-4237-8297-92BB56EEDFA8}" type="presParOf" srcId="{0963DC78-44BA-4A3D-B650-7C67A037547B}" destId="{3FF39A50-D73F-46CA-9ADB-653BE093E3D9}" srcOrd="3" destOrd="0" presId="urn:microsoft.com/office/officeart/2005/8/layout/orgChart1"/>
    <dgm:cxn modelId="{5A018EF6-0339-45D7-8D92-9E71A63212C9}" type="presParOf" srcId="{3FF39A50-D73F-46CA-9ADB-653BE093E3D9}" destId="{88A7653A-A4E7-496A-87E8-450311D3D8CE}" srcOrd="0" destOrd="0" presId="urn:microsoft.com/office/officeart/2005/8/layout/orgChart1"/>
    <dgm:cxn modelId="{EEF86247-A37D-4284-8433-5B1EDFA54EF9}" type="presParOf" srcId="{88A7653A-A4E7-496A-87E8-450311D3D8CE}" destId="{A496AA2B-E150-4F15-B362-17E6F4E021B1}" srcOrd="0" destOrd="0" presId="urn:microsoft.com/office/officeart/2005/8/layout/orgChart1"/>
    <dgm:cxn modelId="{F8D3836D-6082-465B-A077-10E84284B9FE}" type="presParOf" srcId="{88A7653A-A4E7-496A-87E8-450311D3D8CE}" destId="{7DDBAFF3-84BA-4CE8-94F2-C58F5E17682C}" srcOrd="1" destOrd="0" presId="urn:microsoft.com/office/officeart/2005/8/layout/orgChart1"/>
    <dgm:cxn modelId="{969F5422-31AB-433F-AFA0-197FA35C4B62}" type="presParOf" srcId="{3FF39A50-D73F-46CA-9ADB-653BE093E3D9}" destId="{E1529AA1-551F-4CCE-8F38-98B42366558E}" srcOrd="1" destOrd="0" presId="urn:microsoft.com/office/officeart/2005/8/layout/orgChart1"/>
    <dgm:cxn modelId="{49C5E844-897E-419B-8AEA-247D04508A0D}" type="presParOf" srcId="{3FF39A50-D73F-46CA-9ADB-653BE093E3D9}" destId="{46C3AE4E-8BF8-4231-9B66-E9FC98F0BD20}" srcOrd="2" destOrd="0" presId="urn:microsoft.com/office/officeart/2005/8/layout/orgChart1"/>
    <dgm:cxn modelId="{1B2816F8-5377-415F-85A3-EFB2AA5DA608}" type="presParOf" srcId="{0963DC78-44BA-4A3D-B650-7C67A037547B}" destId="{7FE81310-6FAB-4AA4-BBF6-60D0470A7191}" srcOrd="4" destOrd="0" presId="urn:microsoft.com/office/officeart/2005/8/layout/orgChart1"/>
    <dgm:cxn modelId="{B11A4DC3-1E35-469E-A755-D73AE91B4224}" type="presParOf" srcId="{0963DC78-44BA-4A3D-B650-7C67A037547B}" destId="{2ED7AEC8-909F-4299-B56C-E6B34A3C146F}" srcOrd="5" destOrd="0" presId="urn:microsoft.com/office/officeart/2005/8/layout/orgChart1"/>
    <dgm:cxn modelId="{AFC2F4A4-FFEB-412E-9147-1999055E2F5F}" type="presParOf" srcId="{2ED7AEC8-909F-4299-B56C-E6B34A3C146F}" destId="{CDE144C0-256C-4636-8678-047A3DFD4FF5}" srcOrd="0" destOrd="0" presId="urn:microsoft.com/office/officeart/2005/8/layout/orgChart1"/>
    <dgm:cxn modelId="{C789F0F0-8E99-4C5D-A1DC-8C87EC60C637}" type="presParOf" srcId="{CDE144C0-256C-4636-8678-047A3DFD4FF5}" destId="{63E61004-7DE2-4B20-A4DB-1A74EBFA5512}" srcOrd="0" destOrd="0" presId="urn:microsoft.com/office/officeart/2005/8/layout/orgChart1"/>
    <dgm:cxn modelId="{1224E117-3931-4372-AB95-83417BE6FAF9}" type="presParOf" srcId="{CDE144C0-256C-4636-8678-047A3DFD4FF5}" destId="{38CA2AAB-977D-4F45-946C-B56CF22E1E5B}" srcOrd="1" destOrd="0" presId="urn:microsoft.com/office/officeart/2005/8/layout/orgChart1"/>
    <dgm:cxn modelId="{1556FE75-358F-400E-AC28-EA98B766E11C}" type="presParOf" srcId="{2ED7AEC8-909F-4299-B56C-E6B34A3C146F}" destId="{0AAFD798-9B2A-40F7-BF4E-D8EBC6EE3D49}" srcOrd="1" destOrd="0" presId="urn:microsoft.com/office/officeart/2005/8/layout/orgChart1"/>
    <dgm:cxn modelId="{B344E610-5D9E-4EBB-AB5B-533556E6E3E0}" type="presParOf" srcId="{2ED7AEC8-909F-4299-B56C-E6B34A3C146F}" destId="{256101B5-B43F-40AD-B1FE-6A378EC91BC3}" srcOrd="2" destOrd="0" presId="urn:microsoft.com/office/officeart/2005/8/layout/orgChart1"/>
    <dgm:cxn modelId="{2F2C3281-B17D-47DE-AEB4-FD56B320DF31}" type="presParOf" srcId="{0963DC78-44BA-4A3D-B650-7C67A037547B}" destId="{743B2E3F-F5E1-42E8-9ADE-5E2E70AFEE9C}" srcOrd="6" destOrd="0" presId="urn:microsoft.com/office/officeart/2005/8/layout/orgChart1"/>
    <dgm:cxn modelId="{6EF868F1-27F5-4FDC-919C-A52FF0E22F15}" type="presParOf" srcId="{0963DC78-44BA-4A3D-B650-7C67A037547B}" destId="{C2E3F056-71A2-49CC-A87D-656C397133FE}" srcOrd="7" destOrd="0" presId="urn:microsoft.com/office/officeart/2005/8/layout/orgChart1"/>
    <dgm:cxn modelId="{79687BC6-1E59-4A84-BA95-5C8D01F41CC1}" type="presParOf" srcId="{C2E3F056-71A2-49CC-A87D-656C397133FE}" destId="{0512A89E-492A-4964-B53D-5D2883A50F03}" srcOrd="0" destOrd="0" presId="urn:microsoft.com/office/officeart/2005/8/layout/orgChart1"/>
    <dgm:cxn modelId="{6FDF7B15-0E01-4A39-9A41-616C867AD6C6}" type="presParOf" srcId="{0512A89E-492A-4964-B53D-5D2883A50F03}" destId="{FB663374-12AE-469C-AF14-92D98D7B3860}" srcOrd="0" destOrd="0" presId="urn:microsoft.com/office/officeart/2005/8/layout/orgChart1"/>
    <dgm:cxn modelId="{8EB22C2D-DFD7-46CE-9C6F-29702AD89664}" type="presParOf" srcId="{0512A89E-492A-4964-B53D-5D2883A50F03}" destId="{4C140A8D-6919-4235-8F08-3903016BE123}" srcOrd="1" destOrd="0" presId="urn:microsoft.com/office/officeart/2005/8/layout/orgChart1"/>
    <dgm:cxn modelId="{55D7A030-89D5-447A-B087-4DD4580AB042}" type="presParOf" srcId="{C2E3F056-71A2-49CC-A87D-656C397133FE}" destId="{38E7B334-A2E2-470B-B0D1-250C260AE843}" srcOrd="1" destOrd="0" presId="urn:microsoft.com/office/officeart/2005/8/layout/orgChart1"/>
    <dgm:cxn modelId="{A29B27E2-7F7E-4957-A09F-7C8B80823242}" type="presParOf" srcId="{C2E3F056-71A2-49CC-A87D-656C397133FE}" destId="{9A9CB545-A74A-4B48-99AF-C556949A2C2B}" srcOrd="2" destOrd="0" presId="urn:microsoft.com/office/officeart/2005/8/layout/orgChart1"/>
    <dgm:cxn modelId="{5226B56F-0F3E-402A-8ECC-6466711E2790}" type="presParOf" srcId="{0963DC78-44BA-4A3D-B650-7C67A037547B}" destId="{2E849E27-EECB-4CFE-8BBF-318500BDE345}" srcOrd="8" destOrd="0" presId="urn:microsoft.com/office/officeart/2005/8/layout/orgChart1"/>
    <dgm:cxn modelId="{50991694-702A-4F9E-BBB1-090B1F8BF2E2}" type="presParOf" srcId="{0963DC78-44BA-4A3D-B650-7C67A037547B}" destId="{B3B5E728-3E1D-491F-986C-F2B303F739D6}" srcOrd="9" destOrd="0" presId="urn:microsoft.com/office/officeart/2005/8/layout/orgChart1"/>
    <dgm:cxn modelId="{C0FDB22B-B271-4248-8270-D57DDD71BE1C}" type="presParOf" srcId="{B3B5E728-3E1D-491F-986C-F2B303F739D6}" destId="{1EDE6798-9EE7-4B4C-9F0C-5D783B8B91EC}" srcOrd="0" destOrd="0" presId="urn:microsoft.com/office/officeart/2005/8/layout/orgChart1"/>
    <dgm:cxn modelId="{6A6BBC76-5506-4175-9F57-CE5ECA2082FD}" type="presParOf" srcId="{1EDE6798-9EE7-4B4C-9F0C-5D783B8B91EC}" destId="{07550036-7089-4FD7-BF5E-F61F0F5624BF}" srcOrd="0" destOrd="0" presId="urn:microsoft.com/office/officeart/2005/8/layout/orgChart1"/>
    <dgm:cxn modelId="{100C346F-1407-4DB4-8119-C80437441AE3}" type="presParOf" srcId="{1EDE6798-9EE7-4B4C-9F0C-5D783B8B91EC}" destId="{9B9B0A59-6CF5-408B-91AD-23E20843147A}" srcOrd="1" destOrd="0" presId="urn:microsoft.com/office/officeart/2005/8/layout/orgChart1"/>
    <dgm:cxn modelId="{3DAFC314-1952-4DCE-99E0-B5625F18CFCE}" type="presParOf" srcId="{B3B5E728-3E1D-491F-986C-F2B303F739D6}" destId="{03559C23-8F3D-41C4-AF01-F8634D110F65}" srcOrd="1" destOrd="0" presId="urn:microsoft.com/office/officeart/2005/8/layout/orgChart1"/>
    <dgm:cxn modelId="{E14083C6-0F72-4F48-84EF-43AB77C2B2EF}" type="presParOf" srcId="{B3B5E728-3E1D-491F-986C-F2B303F739D6}" destId="{83063E18-3D4D-46F3-AAD5-6E60466C19F9}" srcOrd="2" destOrd="0" presId="urn:microsoft.com/office/officeart/2005/8/layout/orgChart1"/>
    <dgm:cxn modelId="{B2A4FA02-DA60-4D48-8D91-A360E52C5CA7}" type="presParOf" srcId="{0963DC78-44BA-4A3D-B650-7C67A037547B}" destId="{D000FEA5-D970-4FA4-A530-DDBA7B7EBFD0}" srcOrd="10" destOrd="0" presId="urn:microsoft.com/office/officeart/2005/8/layout/orgChart1"/>
    <dgm:cxn modelId="{22DACCE5-4EEE-4068-9E52-41A34BE2BFC6}" type="presParOf" srcId="{0963DC78-44BA-4A3D-B650-7C67A037547B}" destId="{1F4854B7-4DFF-46AF-AB6F-F5D01453B281}" srcOrd="11" destOrd="0" presId="urn:microsoft.com/office/officeart/2005/8/layout/orgChart1"/>
    <dgm:cxn modelId="{10560AC8-4001-4D0B-9B5A-9EBF43D54DEC}" type="presParOf" srcId="{1F4854B7-4DFF-46AF-AB6F-F5D01453B281}" destId="{6F3829FC-9D89-4101-B670-0AB2EA1B2A6C}" srcOrd="0" destOrd="0" presId="urn:microsoft.com/office/officeart/2005/8/layout/orgChart1"/>
    <dgm:cxn modelId="{0AC3D00A-8CE9-48C6-9510-10467E0CED5E}" type="presParOf" srcId="{6F3829FC-9D89-4101-B670-0AB2EA1B2A6C}" destId="{3356E302-74C6-400E-ACC9-0391F8F730AD}" srcOrd="0" destOrd="0" presId="urn:microsoft.com/office/officeart/2005/8/layout/orgChart1"/>
    <dgm:cxn modelId="{B47F3B0B-34B5-414A-A90D-EBF4EEE5B986}" type="presParOf" srcId="{6F3829FC-9D89-4101-B670-0AB2EA1B2A6C}" destId="{9E82C89D-6F7D-4AB7-8821-45BD910DAC23}" srcOrd="1" destOrd="0" presId="urn:microsoft.com/office/officeart/2005/8/layout/orgChart1"/>
    <dgm:cxn modelId="{F098EFFB-7417-4DA6-9AA1-9859CED8B6DF}" type="presParOf" srcId="{1F4854B7-4DFF-46AF-AB6F-F5D01453B281}" destId="{8688A620-DCB4-4811-AA46-1AFFC273D791}" srcOrd="1" destOrd="0" presId="urn:microsoft.com/office/officeart/2005/8/layout/orgChart1"/>
    <dgm:cxn modelId="{F2448957-45AB-4A59-84FF-214CA9B1663B}" type="presParOf" srcId="{1F4854B7-4DFF-46AF-AB6F-F5D01453B281}" destId="{B6AA0D22-0520-4D74-BDA1-CBFA7E3F722C}" srcOrd="2" destOrd="0" presId="urn:microsoft.com/office/officeart/2005/8/layout/orgChart1"/>
    <dgm:cxn modelId="{CFB2ED52-A4C7-4BBD-8D8C-7A723116F938}" type="presParOf" srcId="{0963DC78-44BA-4A3D-B650-7C67A037547B}" destId="{62A85ACB-9C95-4A14-9F24-3EC4A445E97B}" srcOrd="12" destOrd="0" presId="urn:microsoft.com/office/officeart/2005/8/layout/orgChart1"/>
    <dgm:cxn modelId="{15E281A0-14DB-4239-B696-7C496CB2A31D}" type="presParOf" srcId="{0963DC78-44BA-4A3D-B650-7C67A037547B}" destId="{749D4EC2-F825-481E-84B6-908F68ECF8E4}" srcOrd="13" destOrd="0" presId="urn:microsoft.com/office/officeart/2005/8/layout/orgChart1"/>
    <dgm:cxn modelId="{57914872-B867-4B88-9A3A-6522681A32F1}" type="presParOf" srcId="{749D4EC2-F825-481E-84B6-908F68ECF8E4}" destId="{B1DC5771-1290-4A5A-A460-4FD73B56832A}" srcOrd="0" destOrd="0" presId="urn:microsoft.com/office/officeart/2005/8/layout/orgChart1"/>
    <dgm:cxn modelId="{3307BB3B-9922-488C-B8DF-6DE667FCC46D}" type="presParOf" srcId="{B1DC5771-1290-4A5A-A460-4FD73B56832A}" destId="{FD0226B9-52CB-48A1-BBF1-2991FDB0105A}" srcOrd="0" destOrd="0" presId="urn:microsoft.com/office/officeart/2005/8/layout/orgChart1"/>
    <dgm:cxn modelId="{D006A550-4BAE-41D9-BB60-3E01F8D0A115}" type="presParOf" srcId="{B1DC5771-1290-4A5A-A460-4FD73B56832A}" destId="{2D95D767-B930-436B-AA8B-A8250958E713}" srcOrd="1" destOrd="0" presId="urn:microsoft.com/office/officeart/2005/8/layout/orgChart1"/>
    <dgm:cxn modelId="{31C72E4E-4A5C-4D29-9741-F5A0E4C4304F}" type="presParOf" srcId="{749D4EC2-F825-481E-84B6-908F68ECF8E4}" destId="{89FB892F-FF96-401E-8C2C-22F0FEFDCBA1}" srcOrd="1" destOrd="0" presId="urn:microsoft.com/office/officeart/2005/8/layout/orgChart1"/>
    <dgm:cxn modelId="{0A65621D-A6B4-467A-BEC8-F1F725D0300D}" type="presParOf" srcId="{749D4EC2-F825-481E-84B6-908F68ECF8E4}" destId="{F59568D5-DCC0-4F78-84FE-46659AE831B7}" srcOrd="2" destOrd="0" presId="urn:microsoft.com/office/officeart/2005/8/layout/orgChart1"/>
    <dgm:cxn modelId="{78A78DF4-18F1-4148-B02F-A3639CA45856}" type="presParOf" srcId="{0963DC78-44BA-4A3D-B650-7C67A037547B}" destId="{DECFC958-72E6-4E97-876B-E07236016FB5}" srcOrd="14" destOrd="0" presId="urn:microsoft.com/office/officeart/2005/8/layout/orgChart1"/>
    <dgm:cxn modelId="{0F8566C7-F836-4CDE-8DB3-586D680A95A4}" type="presParOf" srcId="{0963DC78-44BA-4A3D-B650-7C67A037547B}" destId="{9B3FB46B-5BA8-42D6-9155-41A716DF5637}" srcOrd="15" destOrd="0" presId="urn:microsoft.com/office/officeart/2005/8/layout/orgChart1"/>
    <dgm:cxn modelId="{8D3CA706-017C-44A5-A9E6-4C75A48BDE87}" type="presParOf" srcId="{9B3FB46B-5BA8-42D6-9155-41A716DF5637}" destId="{1C0B9CBA-0287-4548-87E5-BEADC1B8BC68}" srcOrd="0" destOrd="0" presId="urn:microsoft.com/office/officeart/2005/8/layout/orgChart1"/>
    <dgm:cxn modelId="{700B0EE9-9961-48E8-8044-74E4821BC338}" type="presParOf" srcId="{1C0B9CBA-0287-4548-87E5-BEADC1B8BC68}" destId="{D81ECB2E-7BCE-4D95-9E1D-613F7701E36D}" srcOrd="0" destOrd="0" presId="urn:microsoft.com/office/officeart/2005/8/layout/orgChart1"/>
    <dgm:cxn modelId="{C4A5FC9E-A2E3-4C0E-888C-C35DADA9C7CD}" type="presParOf" srcId="{1C0B9CBA-0287-4548-87E5-BEADC1B8BC68}" destId="{314D6B5A-5E30-43FE-B68A-9CB5FD91C68E}" srcOrd="1" destOrd="0" presId="urn:microsoft.com/office/officeart/2005/8/layout/orgChart1"/>
    <dgm:cxn modelId="{175D687B-7274-41F5-A65E-36EBB8A78FD1}" type="presParOf" srcId="{9B3FB46B-5BA8-42D6-9155-41A716DF5637}" destId="{759A8BBC-2DDC-46C9-BC7D-A429A2461C6E}" srcOrd="1" destOrd="0" presId="urn:microsoft.com/office/officeart/2005/8/layout/orgChart1"/>
    <dgm:cxn modelId="{C9B779C7-C4D9-4812-B00C-E6AEC1C8C048}" type="presParOf" srcId="{9B3FB46B-5BA8-42D6-9155-41A716DF5637}" destId="{3305C75E-FF1C-49AA-9855-6C8F14FDA195}" srcOrd="2" destOrd="0" presId="urn:microsoft.com/office/officeart/2005/8/layout/orgChart1"/>
    <dgm:cxn modelId="{22E9680E-D976-423E-9C87-06EA16E9C7C5}" type="presParOf" srcId="{2BC0FCA1-C726-493A-86C9-946EBB62416D}" destId="{96F6B076-E342-4EEE-83EA-A87AD36B804A}" srcOrd="4" destOrd="0" presId="urn:microsoft.com/office/officeart/2005/8/layout/orgChart1"/>
    <dgm:cxn modelId="{6C26C3C8-5872-49FB-8B4E-61B3853C760A}" type="presParOf" srcId="{2BC0FCA1-C726-493A-86C9-946EBB62416D}" destId="{0ACB855C-B065-4214-A975-DA7F22FA5D1B}" srcOrd="5" destOrd="0" presId="urn:microsoft.com/office/officeart/2005/8/layout/orgChart1"/>
    <dgm:cxn modelId="{3E09F075-C973-4FB3-B48A-6A235E3C8441}" type="presParOf" srcId="{0ACB855C-B065-4214-A975-DA7F22FA5D1B}" destId="{97170862-31A0-4069-B330-17D5586078D0}" srcOrd="0" destOrd="0" presId="urn:microsoft.com/office/officeart/2005/8/layout/orgChart1"/>
    <dgm:cxn modelId="{0280314F-099F-476C-ADB2-0F93E4E537FF}" type="presParOf" srcId="{97170862-31A0-4069-B330-17D5586078D0}" destId="{BF4EADDB-BCFB-4F3A-984E-FC928BAB738B}" srcOrd="0" destOrd="0" presId="urn:microsoft.com/office/officeart/2005/8/layout/orgChart1"/>
    <dgm:cxn modelId="{6F842858-8BD7-4BE1-ADE6-34643A53DD46}" type="presParOf" srcId="{97170862-31A0-4069-B330-17D5586078D0}" destId="{7578C287-E25F-43F5-AC46-0674C81C4AAD}" srcOrd="1" destOrd="0" presId="urn:microsoft.com/office/officeart/2005/8/layout/orgChart1"/>
    <dgm:cxn modelId="{DD36F3C7-7C8A-46E8-A142-C44571503F60}" type="presParOf" srcId="{0ACB855C-B065-4214-A975-DA7F22FA5D1B}" destId="{2D330DA6-56F7-459E-962A-713B194025EA}" srcOrd="1" destOrd="0" presId="urn:microsoft.com/office/officeart/2005/8/layout/orgChart1"/>
    <dgm:cxn modelId="{96CB8C49-4259-442F-869D-616D056B9F24}" type="presParOf" srcId="{0ACB855C-B065-4214-A975-DA7F22FA5D1B}" destId="{F30418D6-8627-487B-A176-512EBAAF0C17}" srcOrd="2" destOrd="0" presId="urn:microsoft.com/office/officeart/2005/8/layout/orgChart1"/>
    <dgm:cxn modelId="{D7C6B5C6-1B88-4DDB-B780-F88379D87CB7}" type="presParOf" srcId="{2BC0FCA1-C726-493A-86C9-946EBB62416D}" destId="{3CA39394-B88D-4101-95E2-F27971135467}" srcOrd="6" destOrd="0" presId="urn:microsoft.com/office/officeart/2005/8/layout/orgChart1"/>
    <dgm:cxn modelId="{273E9F69-3A00-4CE6-A7BD-E7D69D4E2DA8}" type="presParOf" srcId="{2BC0FCA1-C726-493A-86C9-946EBB62416D}" destId="{4BE2DF73-4BAD-4795-831D-98687121A559}" srcOrd="7" destOrd="0" presId="urn:microsoft.com/office/officeart/2005/8/layout/orgChart1"/>
    <dgm:cxn modelId="{93704BE1-AA5C-4C5F-BB36-6708C531349A}" type="presParOf" srcId="{4BE2DF73-4BAD-4795-831D-98687121A559}" destId="{9F298E8F-E9C6-4AB2-BC3D-F3D1B452C509}" srcOrd="0" destOrd="0" presId="urn:microsoft.com/office/officeart/2005/8/layout/orgChart1"/>
    <dgm:cxn modelId="{EC144507-07D1-4E54-85B2-58665DE6506B}" type="presParOf" srcId="{9F298E8F-E9C6-4AB2-BC3D-F3D1B452C509}" destId="{02B2EF9F-FC63-4A53-BE55-11BA5AA96D71}" srcOrd="0" destOrd="0" presId="urn:microsoft.com/office/officeart/2005/8/layout/orgChart1"/>
    <dgm:cxn modelId="{33A86D0B-0A12-4466-9BF1-25F7FAA92F10}" type="presParOf" srcId="{9F298E8F-E9C6-4AB2-BC3D-F3D1B452C509}" destId="{F53F7BF1-4197-4D3C-AA51-4916F55D0066}" srcOrd="1" destOrd="0" presId="urn:microsoft.com/office/officeart/2005/8/layout/orgChart1"/>
    <dgm:cxn modelId="{78858EA2-6188-4531-B83E-C87A448B99CD}" type="presParOf" srcId="{4BE2DF73-4BAD-4795-831D-98687121A559}" destId="{80F27541-D35A-4FE4-AF4B-A4513D0CFE6F}" srcOrd="1" destOrd="0" presId="urn:microsoft.com/office/officeart/2005/8/layout/orgChart1"/>
    <dgm:cxn modelId="{3F08A5B5-7EB6-4F79-9DC7-12326B815952}" type="presParOf" srcId="{4BE2DF73-4BAD-4795-831D-98687121A559}" destId="{E2FB5652-B354-4B60-9D8A-5ED961FCFBF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2016E5-3BF6-4873-B368-97FCD0E329B0}"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D089D967-2F2F-4650-AACE-081FEB395142}">
      <dgm:prSet phldrT="[Text]" custT="1"/>
      <dgm:spPr>
        <a:solidFill>
          <a:srgbClr val="156399"/>
        </a:solidFill>
      </dgm:spPr>
      <dgm:t>
        <a:bodyPr/>
        <a:lstStyle/>
        <a:p>
          <a:r>
            <a:rPr lang="en-US" sz="2800" b="1">
              <a:solidFill>
                <a:schemeClr val="bg1"/>
              </a:solidFill>
              <a:effectLst>
                <a:outerShdw blurRad="50800" dist="38100" dir="2700000" algn="tl" rotWithShape="0">
                  <a:prstClr val="black">
                    <a:alpha val="40000"/>
                  </a:prstClr>
                </a:outerShdw>
              </a:effectLst>
              <a:latin typeface="BentonSansComp Black" panose="02000606040000020004" pitchFamily="50" charset="0"/>
            </a:rPr>
            <a:t>Intuiting</a:t>
          </a:r>
        </a:p>
      </dgm:t>
    </dgm:pt>
    <dgm:pt modelId="{70FAC497-8E09-4AC7-9DF1-F0DE5C0B5D80}" type="parTrans" cxnId="{38B652E1-FE26-4FCB-8406-F33CE5CB2680}">
      <dgm:prSet/>
      <dgm:spPr/>
      <dgm:t>
        <a:bodyPr/>
        <a:lstStyle/>
        <a:p>
          <a:endParaRPr lang="en-US"/>
        </a:p>
      </dgm:t>
    </dgm:pt>
    <dgm:pt modelId="{D0FAC6B4-EE50-4779-B4B2-21C8D9DB90B6}" type="sibTrans" cxnId="{38B652E1-FE26-4FCB-8406-F33CE5CB2680}">
      <dgm:prSet/>
      <dgm:spPr/>
      <dgm:t>
        <a:bodyPr/>
        <a:lstStyle/>
        <a:p>
          <a:endParaRPr lang="en-US"/>
        </a:p>
      </dgm:t>
    </dgm:pt>
    <dgm:pt modelId="{5353B9B5-14D8-4CCA-B2DE-9A659F489113}">
      <dgm:prSet phldrT="[Text]" custT="1"/>
      <dgm:spPr/>
      <dgm:t>
        <a:bodyPr/>
        <a:lstStyle/>
        <a:p>
          <a:r>
            <a:rPr lang="en-US" sz="1400" b="0" i="0">
              <a:solidFill>
                <a:schemeClr val="bg1"/>
              </a:solidFill>
            </a:rPr>
            <a:t>Individuals recognize patterns and possibilities</a:t>
          </a:r>
          <a:endParaRPr lang="en-US" sz="1400" b="1">
            <a:solidFill>
              <a:schemeClr val="bg1"/>
            </a:solidFill>
            <a:latin typeface="BentonSans Medium" panose="02000604020000020004" pitchFamily="2" charset="0"/>
          </a:endParaRPr>
        </a:p>
      </dgm:t>
    </dgm:pt>
    <dgm:pt modelId="{94E13A7D-7B0F-4784-9AF5-06F430876C99}" type="parTrans" cxnId="{AF19BE6C-2EA0-4AC4-A5C7-BC25654ED509}">
      <dgm:prSet/>
      <dgm:spPr/>
      <dgm:t>
        <a:bodyPr/>
        <a:lstStyle/>
        <a:p>
          <a:endParaRPr lang="en-US"/>
        </a:p>
      </dgm:t>
    </dgm:pt>
    <dgm:pt modelId="{ABBED238-4C2A-4013-93C7-23F608E69134}" type="sibTrans" cxnId="{AF19BE6C-2EA0-4AC4-A5C7-BC25654ED509}">
      <dgm:prSet/>
      <dgm:spPr/>
      <dgm:t>
        <a:bodyPr/>
        <a:lstStyle/>
        <a:p>
          <a:endParaRPr lang="en-US"/>
        </a:p>
      </dgm:t>
    </dgm:pt>
    <dgm:pt modelId="{A752A83B-C43E-4F48-A2A2-4A03FA8EF4CE}">
      <dgm:prSet phldrT="[Text]" custT="1"/>
      <dgm:spPr>
        <a:solidFill>
          <a:srgbClr val="156399"/>
        </a:solidFill>
      </dgm:spPr>
      <dgm:t>
        <a:bodyPr/>
        <a:lstStyle/>
        <a:p>
          <a:r>
            <a:rPr lang="en-US" sz="2800" b="1">
              <a:solidFill>
                <a:schemeClr val="bg1"/>
              </a:solidFill>
              <a:effectLst>
                <a:outerShdw blurRad="38100" dist="38100" dir="2700000" algn="tl">
                  <a:srgbClr val="000000">
                    <a:alpha val="43137"/>
                  </a:srgbClr>
                </a:outerShdw>
              </a:effectLst>
              <a:latin typeface="BentonSansComp Black" panose="02000606040000020004" pitchFamily="50" charset="0"/>
            </a:rPr>
            <a:t>Interpreting</a:t>
          </a:r>
        </a:p>
      </dgm:t>
    </dgm:pt>
    <dgm:pt modelId="{FBB01081-626E-4C2C-A790-096199FA08E8}" type="parTrans" cxnId="{A180A529-CE72-4A8D-B918-E9E8DBAAA18D}">
      <dgm:prSet/>
      <dgm:spPr/>
      <dgm:t>
        <a:bodyPr/>
        <a:lstStyle/>
        <a:p>
          <a:endParaRPr lang="en-US"/>
        </a:p>
      </dgm:t>
    </dgm:pt>
    <dgm:pt modelId="{F7368EDF-BB5B-4D3B-B4A5-4A317234D2B5}" type="sibTrans" cxnId="{A180A529-CE72-4A8D-B918-E9E8DBAAA18D}">
      <dgm:prSet/>
      <dgm:spPr/>
      <dgm:t>
        <a:bodyPr/>
        <a:lstStyle/>
        <a:p>
          <a:endParaRPr lang="en-US"/>
        </a:p>
      </dgm:t>
    </dgm:pt>
    <dgm:pt modelId="{3FD1157B-92E7-4711-8239-39D1F8AF5DD6}">
      <dgm:prSet phldrT="[Text]" custT="1"/>
      <dgm:spPr/>
      <dgm:t>
        <a:bodyPr/>
        <a:lstStyle/>
        <a:p>
          <a:r>
            <a:rPr lang="en-US" sz="1400" b="0" i="0">
              <a:solidFill>
                <a:schemeClr val="bg1"/>
              </a:solidFill>
            </a:rPr>
            <a:t>Individuals need to make sense of new ideas and communicate it to others. This involves articulating the idea and sharing it with colleagues, which helps in refining and understanding the concept better.</a:t>
          </a:r>
          <a:endParaRPr lang="en-US" sz="1400" b="1">
            <a:solidFill>
              <a:schemeClr val="bg1"/>
            </a:solidFill>
            <a:latin typeface="BentonSans Medium" panose="02000604020000020004" pitchFamily="2" charset="0"/>
          </a:endParaRPr>
        </a:p>
      </dgm:t>
    </dgm:pt>
    <dgm:pt modelId="{284F81A8-4567-4561-8ACC-6D65640EA877}" type="parTrans" cxnId="{36A21669-FCF0-4E40-896C-AF2A5A69DACE}">
      <dgm:prSet/>
      <dgm:spPr/>
      <dgm:t>
        <a:bodyPr/>
        <a:lstStyle/>
        <a:p>
          <a:endParaRPr lang="en-US"/>
        </a:p>
      </dgm:t>
    </dgm:pt>
    <dgm:pt modelId="{43325D61-0011-481C-82C8-BC6A84137518}" type="sibTrans" cxnId="{36A21669-FCF0-4E40-896C-AF2A5A69DACE}">
      <dgm:prSet/>
      <dgm:spPr/>
      <dgm:t>
        <a:bodyPr/>
        <a:lstStyle/>
        <a:p>
          <a:endParaRPr lang="en-US"/>
        </a:p>
      </dgm:t>
    </dgm:pt>
    <dgm:pt modelId="{2427ED06-61D7-4535-8303-024D403F9589}">
      <dgm:prSet phldrT="[Text]" custT="1"/>
      <dgm:spPr>
        <a:solidFill>
          <a:srgbClr val="156399"/>
        </a:solidFill>
      </dgm:spPr>
      <dgm:t>
        <a:bodyPr/>
        <a:lstStyle/>
        <a:p>
          <a:r>
            <a:rPr lang="en-US" sz="2800" b="1">
              <a:solidFill>
                <a:schemeClr val="bg1"/>
              </a:solidFill>
              <a:effectLst>
                <a:outerShdw blurRad="38100" dist="38100" dir="2700000" algn="tl">
                  <a:srgbClr val="000000">
                    <a:alpha val="43137"/>
                  </a:srgbClr>
                </a:outerShdw>
              </a:effectLst>
              <a:latin typeface="BentonSansComp Black" panose="02000606040000020004" pitchFamily="50" charset="0"/>
            </a:rPr>
            <a:t>Integrating</a:t>
          </a:r>
        </a:p>
      </dgm:t>
    </dgm:pt>
    <dgm:pt modelId="{387ED82F-8C76-41BE-9F92-35C82DCF6860}" type="parTrans" cxnId="{344E745E-FEE4-47D6-B60E-975E02BC1A92}">
      <dgm:prSet/>
      <dgm:spPr/>
      <dgm:t>
        <a:bodyPr/>
        <a:lstStyle/>
        <a:p>
          <a:endParaRPr lang="en-US"/>
        </a:p>
      </dgm:t>
    </dgm:pt>
    <dgm:pt modelId="{331B29AE-18AE-4B43-BD23-1F09338873DB}" type="sibTrans" cxnId="{344E745E-FEE4-47D6-B60E-975E02BC1A92}">
      <dgm:prSet/>
      <dgm:spPr/>
      <dgm:t>
        <a:bodyPr/>
        <a:lstStyle/>
        <a:p>
          <a:endParaRPr lang="en-US"/>
        </a:p>
      </dgm:t>
    </dgm:pt>
    <dgm:pt modelId="{A64DAF06-71DF-4EB2-85C8-CB5995781646}">
      <dgm:prSet phldrT="[Text]" custT="1"/>
      <dgm:spPr/>
      <dgm:t>
        <a:bodyPr/>
        <a:lstStyle/>
        <a:p>
          <a:r>
            <a:rPr lang="en-US" sz="1400" b="0" i="0">
              <a:solidFill>
                <a:schemeClr val="bg1"/>
              </a:solidFill>
            </a:rPr>
            <a:t>At this stage, the interpreted ideas are discussed and developed further within groups. This collaborative process leads to shared understanding and collective action, integrating the new knowledge into the group's practices.</a:t>
          </a:r>
          <a:endParaRPr lang="en-US" sz="1400" b="1">
            <a:solidFill>
              <a:schemeClr val="bg1"/>
            </a:solidFill>
            <a:latin typeface="BentonSans Medium" panose="02000604020000020004" pitchFamily="2" charset="0"/>
          </a:endParaRPr>
        </a:p>
      </dgm:t>
    </dgm:pt>
    <dgm:pt modelId="{E83E823D-F8F9-4B3E-9073-DD17E9A3ADB1}" type="parTrans" cxnId="{A64EAA7A-4EAB-4428-93F6-D667AFFC0AB8}">
      <dgm:prSet/>
      <dgm:spPr/>
      <dgm:t>
        <a:bodyPr/>
        <a:lstStyle/>
        <a:p>
          <a:endParaRPr lang="en-US"/>
        </a:p>
      </dgm:t>
    </dgm:pt>
    <dgm:pt modelId="{4E49E921-4665-47B8-8B59-218F31F581C5}" type="sibTrans" cxnId="{A64EAA7A-4EAB-4428-93F6-D667AFFC0AB8}">
      <dgm:prSet/>
      <dgm:spPr/>
      <dgm:t>
        <a:bodyPr/>
        <a:lstStyle/>
        <a:p>
          <a:endParaRPr lang="en-US"/>
        </a:p>
      </dgm:t>
    </dgm:pt>
    <dgm:pt modelId="{B57B9D19-63EE-4707-9AF5-F088B039C63C}">
      <dgm:prSet phldrT="[Text]" custT="1"/>
      <dgm:spPr>
        <a:solidFill>
          <a:srgbClr val="156399"/>
        </a:solidFill>
      </dgm:spPr>
      <dgm:t>
        <a:bodyPr/>
        <a:lstStyle/>
        <a:p>
          <a:r>
            <a:rPr lang="en-US" sz="2800" b="1">
              <a:solidFill>
                <a:schemeClr val="bg1"/>
              </a:solidFill>
              <a:effectLst>
                <a:outerShdw blurRad="38100" dist="38100" dir="2700000" algn="tl">
                  <a:srgbClr val="000000">
                    <a:alpha val="43137"/>
                  </a:srgbClr>
                </a:outerShdw>
              </a:effectLst>
              <a:latin typeface="BentonSansComp Black" panose="02000606040000020004" pitchFamily="50" charset="0"/>
            </a:rPr>
            <a:t>Institutionalizing</a:t>
          </a:r>
        </a:p>
      </dgm:t>
    </dgm:pt>
    <dgm:pt modelId="{75CDCDD6-D82A-4992-B32B-07B64058D319}" type="parTrans" cxnId="{BCD63C1F-DBE5-4B36-BFC7-5462D93BEB81}">
      <dgm:prSet/>
      <dgm:spPr/>
      <dgm:t>
        <a:bodyPr/>
        <a:lstStyle/>
        <a:p>
          <a:endParaRPr lang="en-US"/>
        </a:p>
      </dgm:t>
    </dgm:pt>
    <dgm:pt modelId="{6585AFCF-B608-4ACD-B107-E4F594C67EC5}" type="sibTrans" cxnId="{BCD63C1F-DBE5-4B36-BFC7-5462D93BEB81}">
      <dgm:prSet/>
      <dgm:spPr/>
      <dgm:t>
        <a:bodyPr/>
        <a:lstStyle/>
        <a:p>
          <a:endParaRPr lang="en-US"/>
        </a:p>
      </dgm:t>
    </dgm:pt>
    <dgm:pt modelId="{58A45A90-4690-4ED2-86FE-725D3D0A4EA8}">
      <dgm:prSet phldrT="[Text]" custT="1"/>
      <dgm:spPr>
        <a:solidFill>
          <a:schemeClr val="bg1"/>
        </a:solidFill>
      </dgm:spPr>
      <dgm:t>
        <a:bodyPr/>
        <a:lstStyle/>
        <a:p>
          <a:r>
            <a:rPr lang="en-US" sz="1400" b="0" i="0">
              <a:solidFill>
                <a:schemeClr val="bg1"/>
              </a:solidFill>
            </a:rPr>
            <a:t>Finally, the new knowledge or practices become embedded in the organization's routines, policies, and structures. This ensures that the learning is sustained and becomes a part of the organizational culture</a:t>
          </a:r>
          <a:endParaRPr lang="en-US" sz="1400" b="1">
            <a:solidFill>
              <a:schemeClr val="bg1"/>
            </a:solidFill>
            <a:latin typeface="BentonSans Medium" panose="02000604020000020004" pitchFamily="2" charset="0"/>
          </a:endParaRPr>
        </a:p>
      </dgm:t>
    </dgm:pt>
    <dgm:pt modelId="{3C0BD609-2A86-4050-8EF4-54D02BFC5730}" type="parTrans" cxnId="{6E02FB59-F1DC-4F50-A98C-81395B8E460A}">
      <dgm:prSet/>
      <dgm:spPr/>
      <dgm:t>
        <a:bodyPr/>
        <a:lstStyle/>
        <a:p>
          <a:endParaRPr lang="en-US"/>
        </a:p>
      </dgm:t>
    </dgm:pt>
    <dgm:pt modelId="{F57E51FD-372B-4F02-8073-BEC94E22CE85}" type="sibTrans" cxnId="{6E02FB59-F1DC-4F50-A98C-81395B8E460A}">
      <dgm:prSet/>
      <dgm:spPr/>
      <dgm:t>
        <a:bodyPr/>
        <a:lstStyle/>
        <a:p>
          <a:endParaRPr lang="en-US"/>
        </a:p>
      </dgm:t>
    </dgm:pt>
    <dgm:pt modelId="{AD3D2F02-ED9C-4458-898F-A61A6F7F6065}">
      <dgm:prSet phldrT="[Text]" custT="1"/>
      <dgm:spPr/>
      <dgm:t>
        <a:bodyPr/>
        <a:lstStyle/>
        <a:p>
          <a:r>
            <a:rPr lang="en-US" sz="1400" b="0" i="0">
              <a:solidFill>
                <a:schemeClr val="bg1"/>
              </a:solidFill>
            </a:rPr>
            <a:t>Based on their experiences and subconscious insights. </a:t>
          </a:r>
          <a:endParaRPr lang="en-US" sz="1400" b="1">
            <a:solidFill>
              <a:schemeClr val="bg1"/>
            </a:solidFill>
            <a:latin typeface="BentonSans Medium" panose="02000604020000020004" pitchFamily="2" charset="0"/>
          </a:endParaRPr>
        </a:p>
      </dgm:t>
    </dgm:pt>
    <dgm:pt modelId="{CEB14B88-4BD7-43D9-8D8F-9E90A6CC3A3C}" type="parTrans" cxnId="{33BDB01D-0B35-4987-957F-E25B6762DE7C}">
      <dgm:prSet/>
      <dgm:spPr/>
      <dgm:t>
        <a:bodyPr/>
        <a:lstStyle/>
        <a:p>
          <a:endParaRPr lang="en-US"/>
        </a:p>
      </dgm:t>
    </dgm:pt>
    <dgm:pt modelId="{34345A90-3341-4BB1-91ED-841D2216A290}" type="sibTrans" cxnId="{33BDB01D-0B35-4987-957F-E25B6762DE7C}">
      <dgm:prSet/>
      <dgm:spPr/>
      <dgm:t>
        <a:bodyPr/>
        <a:lstStyle/>
        <a:p>
          <a:endParaRPr lang="en-US"/>
        </a:p>
      </dgm:t>
    </dgm:pt>
    <dgm:pt modelId="{023B4CD0-0957-4E3C-8C4C-09B874496ADD}">
      <dgm:prSet phldrT="[Text]" custT="1"/>
      <dgm:spPr/>
      <dgm:t>
        <a:bodyPr/>
        <a:lstStyle/>
        <a:p>
          <a:r>
            <a:rPr lang="en-US" sz="1400" b="0" i="0">
              <a:solidFill>
                <a:schemeClr val="bg1"/>
              </a:solidFill>
            </a:rPr>
            <a:t>Personal and often intuitive process where </a:t>
          </a:r>
          <a:r>
            <a:rPr lang="en-US" sz="1400" b="1" i="0">
              <a:solidFill>
                <a:schemeClr val="bg1"/>
              </a:solidFill>
            </a:rPr>
            <a:t>new ideas or solutions begin to form</a:t>
          </a:r>
          <a:r>
            <a:rPr lang="en-US" sz="1400" b="0" i="0">
              <a:solidFill>
                <a:schemeClr val="bg1"/>
              </a:solidFill>
            </a:rPr>
            <a:t>.</a:t>
          </a:r>
          <a:endParaRPr lang="en-US" sz="1400" b="1">
            <a:solidFill>
              <a:schemeClr val="bg1"/>
            </a:solidFill>
            <a:latin typeface="BentonSans Medium" panose="02000604020000020004" pitchFamily="2" charset="0"/>
          </a:endParaRPr>
        </a:p>
      </dgm:t>
    </dgm:pt>
    <dgm:pt modelId="{C3BA8795-7158-4597-9759-BA8CD925D64C}" type="parTrans" cxnId="{C921758E-E676-4589-8F46-1C577FB00A3A}">
      <dgm:prSet/>
      <dgm:spPr/>
      <dgm:t>
        <a:bodyPr/>
        <a:lstStyle/>
        <a:p>
          <a:endParaRPr lang="en-US"/>
        </a:p>
      </dgm:t>
    </dgm:pt>
    <dgm:pt modelId="{7328A1A1-11A2-4685-AA33-75C9FC7A09ED}" type="sibTrans" cxnId="{C921758E-E676-4589-8F46-1C577FB00A3A}">
      <dgm:prSet/>
      <dgm:spPr/>
      <dgm:t>
        <a:bodyPr/>
        <a:lstStyle/>
        <a:p>
          <a:endParaRPr lang="en-US"/>
        </a:p>
      </dgm:t>
    </dgm:pt>
    <dgm:pt modelId="{9982E069-E0AF-4D3B-A717-CE9DAF7B72FE}" type="pres">
      <dgm:prSet presAssocID="{942016E5-3BF6-4873-B368-97FCD0E329B0}" presName="rootnode" presStyleCnt="0">
        <dgm:presLayoutVars>
          <dgm:chMax/>
          <dgm:chPref/>
          <dgm:dir/>
          <dgm:animLvl val="lvl"/>
        </dgm:presLayoutVars>
      </dgm:prSet>
      <dgm:spPr/>
    </dgm:pt>
    <dgm:pt modelId="{CA42058C-2B47-47BB-86DE-6310105A2958}" type="pres">
      <dgm:prSet presAssocID="{D089D967-2F2F-4650-AACE-081FEB395142}" presName="composite" presStyleCnt="0"/>
      <dgm:spPr/>
    </dgm:pt>
    <dgm:pt modelId="{858012A7-7F0E-45EE-8EF0-29247A90CE04}" type="pres">
      <dgm:prSet presAssocID="{D089D967-2F2F-4650-AACE-081FEB395142}" presName="LShape" presStyleLbl="alignNode1" presStyleIdx="0" presStyleCnt="7"/>
      <dgm:spPr>
        <a:solidFill>
          <a:srgbClr val="0F395F"/>
        </a:solidFill>
      </dgm:spPr>
    </dgm:pt>
    <dgm:pt modelId="{68B3BF7E-6D04-46CF-9CFC-037789805235}" type="pres">
      <dgm:prSet presAssocID="{D089D967-2F2F-4650-AACE-081FEB395142}" presName="ParentText" presStyleLbl="revTx" presStyleIdx="0" presStyleCnt="4" custScaleY="131541">
        <dgm:presLayoutVars>
          <dgm:chMax val="0"/>
          <dgm:chPref val="0"/>
          <dgm:bulletEnabled val="1"/>
        </dgm:presLayoutVars>
      </dgm:prSet>
      <dgm:spPr/>
    </dgm:pt>
    <dgm:pt modelId="{CECC02C2-3DD1-4D46-B4F5-8215BC44A74C}" type="pres">
      <dgm:prSet presAssocID="{D089D967-2F2F-4650-AACE-081FEB395142}" presName="Triangle" presStyleLbl="alignNode1" presStyleIdx="1" presStyleCnt="7"/>
      <dgm:spPr>
        <a:solidFill>
          <a:srgbClr val="590D0F"/>
        </a:solidFill>
        <a:ln>
          <a:solidFill>
            <a:srgbClr val="590D0F"/>
          </a:solidFill>
        </a:ln>
      </dgm:spPr>
    </dgm:pt>
    <dgm:pt modelId="{98385869-4244-45AD-865F-D20DEF5FD5A3}" type="pres">
      <dgm:prSet presAssocID="{D0FAC6B4-EE50-4779-B4B2-21C8D9DB90B6}" presName="sibTrans" presStyleCnt="0"/>
      <dgm:spPr/>
    </dgm:pt>
    <dgm:pt modelId="{1F690A5A-531F-4BDD-8D24-22764E588F68}" type="pres">
      <dgm:prSet presAssocID="{D0FAC6B4-EE50-4779-B4B2-21C8D9DB90B6}" presName="space" presStyleCnt="0"/>
      <dgm:spPr/>
    </dgm:pt>
    <dgm:pt modelId="{AF50C833-85B0-413F-80BB-8ABF41838975}" type="pres">
      <dgm:prSet presAssocID="{A752A83B-C43E-4F48-A2A2-4A03FA8EF4CE}" presName="composite" presStyleCnt="0"/>
      <dgm:spPr/>
    </dgm:pt>
    <dgm:pt modelId="{DADF486E-50CC-4631-9155-512C9301B871}" type="pres">
      <dgm:prSet presAssocID="{A752A83B-C43E-4F48-A2A2-4A03FA8EF4CE}" presName="LShape" presStyleLbl="alignNode1" presStyleIdx="2" presStyleCnt="7"/>
      <dgm:spPr>
        <a:solidFill>
          <a:srgbClr val="0F395F"/>
        </a:solidFill>
      </dgm:spPr>
    </dgm:pt>
    <dgm:pt modelId="{EB80A0F0-8130-4684-85EF-AE5BC7245709}" type="pres">
      <dgm:prSet presAssocID="{A752A83B-C43E-4F48-A2A2-4A03FA8EF4CE}" presName="ParentText" presStyleLbl="revTx" presStyleIdx="1" presStyleCnt="4" custScaleY="131541">
        <dgm:presLayoutVars>
          <dgm:chMax val="0"/>
          <dgm:chPref val="0"/>
          <dgm:bulletEnabled val="1"/>
        </dgm:presLayoutVars>
      </dgm:prSet>
      <dgm:spPr/>
    </dgm:pt>
    <dgm:pt modelId="{F4B17498-D230-4CAE-B01A-458D22BF2F06}" type="pres">
      <dgm:prSet presAssocID="{A752A83B-C43E-4F48-A2A2-4A03FA8EF4CE}" presName="Triangle" presStyleLbl="alignNode1" presStyleIdx="3" presStyleCnt="7"/>
      <dgm:spPr>
        <a:solidFill>
          <a:srgbClr val="590D0F"/>
        </a:solidFill>
        <a:ln>
          <a:solidFill>
            <a:srgbClr val="590D0F"/>
          </a:solidFill>
        </a:ln>
      </dgm:spPr>
    </dgm:pt>
    <dgm:pt modelId="{D6293111-27D7-41F4-AA7E-CCD09DAC2B61}" type="pres">
      <dgm:prSet presAssocID="{F7368EDF-BB5B-4D3B-B4A5-4A317234D2B5}" presName="sibTrans" presStyleCnt="0"/>
      <dgm:spPr/>
    </dgm:pt>
    <dgm:pt modelId="{09FE919A-29D2-460B-A5B3-6878EA86E661}" type="pres">
      <dgm:prSet presAssocID="{F7368EDF-BB5B-4D3B-B4A5-4A317234D2B5}" presName="space" presStyleCnt="0"/>
      <dgm:spPr/>
    </dgm:pt>
    <dgm:pt modelId="{B70CB430-5CBF-443E-B003-9ABA21D14218}" type="pres">
      <dgm:prSet presAssocID="{2427ED06-61D7-4535-8303-024D403F9589}" presName="composite" presStyleCnt="0"/>
      <dgm:spPr/>
    </dgm:pt>
    <dgm:pt modelId="{5618A1AC-427A-4DDA-B818-803E5B70774A}" type="pres">
      <dgm:prSet presAssocID="{2427ED06-61D7-4535-8303-024D403F9589}" presName="LShape" presStyleLbl="alignNode1" presStyleIdx="4" presStyleCnt="7"/>
      <dgm:spPr>
        <a:solidFill>
          <a:srgbClr val="0F395F"/>
        </a:solidFill>
      </dgm:spPr>
    </dgm:pt>
    <dgm:pt modelId="{8DFFD877-E2F6-41A0-A7EF-8AFC503212F8}" type="pres">
      <dgm:prSet presAssocID="{2427ED06-61D7-4535-8303-024D403F9589}" presName="ParentText" presStyleLbl="revTx" presStyleIdx="2" presStyleCnt="4" custScaleY="131541">
        <dgm:presLayoutVars>
          <dgm:chMax val="0"/>
          <dgm:chPref val="0"/>
          <dgm:bulletEnabled val="1"/>
        </dgm:presLayoutVars>
      </dgm:prSet>
      <dgm:spPr/>
    </dgm:pt>
    <dgm:pt modelId="{A65219A9-7C0F-4CD5-9AF8-8BC9532180AC}" type="pres">
      <dgm:prSet presAssocID="{2427ED06-61D7-4535-8303-024D403F9589}" presName="Triangle" presStyleLbl="alignNode1" presStyleIdx="5" presStyleCnt="7"/>
      <dgm:spPr>
        <a:solidFill>
          <a:srgbClr val="590D0F"/>
        </a:solidFill>
        <a:ln>
          <a:solidFill>
            <a:srgbClr val="590D0F"/>
          </a:solidFill>
        </a:ln>
      </dgm:spPr>
    </dgm:pt>
    <dgm:pt modelId="{EECF2D1C-80F8-4314-915E-81EA680747D5}" type="pres">
      <dgm:prSet presAssocID="{331B29AE-18AE-4B43-BD23-1F09338873DB}" presName="sibTrans" presStyleCnt="0"/>
      <dgm:spPr/>
    </dgm:pt>
    <dgm:pt modelId="{0FE5D114-E03F-4383-9A64-5FA40324B319}" type="pres">
      <dgm:prSet presAssocID="{331B29AE-18AE-4B43-BD23-1F09338873DB}" presName="space" presStyleCnt="0"/>
      <dgm:spPr/>
    </dgm:pt>
    <dgm:pt modelId="{DD044D3A-7304-4448-A649-450C44ACAB24}" type="pres">
      <dgm:prSet presAssocID="{B57B9D19-63EE-4707-9AF5-F088B039C63C}" presName="composite" presStyleCnt="0"/>
      <dgm:spPr/>
    </dgm:pt>
    <dgm:pt modelId="{15DB8247-A141-4D4C-BAAF-D74D091CD5DF}" type="pres">
      <dgm:prSet presAssocID="{B57B9D19-63EE-4707-9AF5-F088B039C63C}" presName="LShape" presStyleLbl="alignNode1" presStyleIdx="6" presStyleCnt="7"/>
      <dgm:spPr>
        <a:solidFill>
          <a:srgbClr val="0F395F"/>
        </a:solidFill>
      </dgm:spPr>
    </dgm:pt>
    <dgm:pt modelId="{A4D278B0-D669-41B4-9DD9-B32AB3235115}" type="pres">
      <dgm:prSet presAssocID="{B57B9D19-63EE-4707-9AF5-F088B039C63C}" presName="ParentText" presStyleLbl="revTx" presStyleIdx="3" presStyleCnt="4" custScaleX="106007" custScaleY="131541">
        <dgm:presLayoutVars>
          <dgm:chMax val="0"/>
          <dgm:chPref val="0"/>
          <dgm:bulletEnabled val="1"/>
        </dgm:presLayoutVars>
      </dgm:prSet>
      <dgm:spPr/>
    </dgm:pt>
  </dgm:ptLst>
  <dgm:cxnLst>
    <dgm:cxn modelId="{9B583A05-F659-4180-93F3-37AED18A6AE8}" type="presOf" srcId="{B57B9D19-63EE-4707-9AF5-F088B039C63C}" destId="{A4D278B0-D669-41B4-9DD9-B32AB3235115}" srcOrd="0" destOrd="0" presId="urn:microsoft.com/office/officeart/2009/3/layout/StepUpProcess"/>
    <dgm:cxn modelId="{33BDB01D-0B35-4987-957F-E25B6762DE7C}" srcId="{D089D967-2F2F-4650-AACE-081FEB395142}" destId="{AD3D2F02-ED9C-4458-898F-A61A6F7F6065}" srcOrd="1" destOrd="0" parTransId="{CEB14B88-4BD7-43D9-8D8F-9E90A6CC3A3C}" sibTransId="{34345A90-3341-4BB1-91ED-841D2216A290}"/>
    <dgm:cxn modelId="{BCD63C1F-DBE5-4B36-BFC7-5462D93BEB81}" srcId="{942016E5-3BF6-4873-B368-97FCD0E329B0}" destId="{B57B9D19-63EE-4707-9AF5-F088B039C63C}" srcOrd="3" destOrd="0" parTransId="{75CDCDD6-D82A-4992-B32B-07B64058D319}" sibTransId="{6585AFCF-B608-4ACD-B107-E4F594C67EC5}"/>
    <dgm:cxn modelId="{A180A529-CE72-4A8D-B918-E9E8DBAAA18D}" srcId="{942016E5-3BF6-4873-B368-97FCD0E329B0}" destId="{A752A83B-C43E-4F48-A2A2-4A03FA8EF4CE}" srcOrd="1" destOrd="0" parTransId="{FBB01081-626E-4C2C-A790-096199FA08E8}" sibTransId="{F7368EDF-BB5B-4D3B-B4A5-4A317234D2B5}"/>
    <dgm:cxn modelId="{A6C06930-A603-4933-94E5-2447E335BA8C}" type="presOf" srcId="{3FD1157B-92E7-4711-8239-39D1F8AF5DD6}" destId="{EB80A0F0-8130-4684-85EF-AE5BC7245709}" srcOrd="0" destOrd="1" presId="urn:microsoft.com/office/officeart/2009/3/layout/StepUpProcess"/>
    <dgm:cxn modelId="{CBDA713A-5F4E-499C-998B-E92CE788E150}" type="presOf" srcId="{58A45A90-4690-4ED2-86FE-725D3D0A4EA8}" destId="{A4D278B0-D669-41B4-9DD9-B32AB3235115}" srcOrd="0" destOrd="1" presId="urn:microsoft.com/office/officeart/2009/3/layout/StepUpProcess"/>
    <dgm:cxn modelId="{344E745E-FEE4-47D6-B60E-975E02BC1A92}" srcId="{942016E5-3BF6-4873-B368-97FCD0E329B0}" destId="{2427ED06-61D7-4535-8303-024D403F9589}" srcOrd="2" destOrd="0" parTransId="{387ED82F-8C76-41BE-9F92-35C82DCF6860}" sibTransId="{331B29AE-18AE-4B43-BD23-1F09338873DB}"/>
    <dgm:cxn modelId="{9340E542-5A04-4EDD-9732-7D4E54E9087D}" type="presOf" srcId="{D089D967-2F2F-4650-AACE-081FEB395142}" destId="{68B3BF7E-6D04-46CF-9CFC-037789805235}" srcOrd="0" destOrd="0" presId="urn:microsoft.com/office/officeart/2009/3/layout/StepUpProcess"/>
    <dgm:cxn modelId="{36A21669-FCF0-4E40-896C-AF2A5A69DACE}" srcId="{A752A83B-C43E-4F48-A2A2-4A03FA8EF4CE}" destId="{3FD1157B-92E7-4711-8239-39D1F8AF5DD6}" srcOrd="0" destOrd="0" parTransId="{284F81A8-4567-4561-8ACC-6D65640EA877}" sibTransId="{43325D61-0011-481C-82C8-BC6A84137518}"/>
    <dgm:cxn modelId="{AF19BE6C-2EA0-4AC4-A5C7-BC25654ED509}" srcId="{D089D967-2F2F-4650-AACE-081FEB395142}" destId="{5353B9B5-14D8-4CCA-B2DE-9A659F489113}" srcOrd="0" destOrd="0" parTransId="{94E13A7D-7B0F-4784-9AF5-06F430876C99}" sibTransId="{ABBED238-4C2A-4013-93C7-23F608E69134}"/>
    <dgm:cxn modelId="{2E42FC6D-CA79-46DE-B67B-F1212369D23A}" type="presOf" srcId="{5353B9B5-14D8-4CCA-B2DE-9A659F489113}" destId="{68B3BF7E-6D04-46CF-9CFC-037789805235}" srcOrd="0" destOrd="1" presId="urn:microsoft.com/office/officeart/2009/3/layout/StepUpProcess"/>
    <dgm:cxn modelId="{D440EE73-6AE5-476C-A5B8-15B00F75D7B3}" type="presOf" srcId="{A64DAF06-71DF-4EB2-85C8-CB5995781646}" destId="{8DFFD877-E2F6-41A0-A7EF-8AFC503212F8}" srcOrd="0" destOrd="1" presId="urn:microsoft.com/office/officeart/2009/3/layout/StepUpProcess"/>
    <dgm:cxn modelId="{04278954-2EE8-4276-91EE-3713E8E2A470}" type="presOf" srcId="{942016E5-3BF6-4873-B368-97FCD0E329B0}" destId="{9982E069-E0AF-4D3B-A717-CE9DAF7B72FE}" srcOrd="0" destOrd="0" presId="urn:microsoft.com/office/officeart/2009/3/layout/StepUpProcess"/>
    <dgm:cxn modelId="{6E02FB59-F1DC-4F50-A98C-81395B8E460A}" srcId="{B57B9D19-63EE-4707-9AF5-F088B039C63C}" destId="{58A45A90-4690-4ED2-86FE-725D3D0A4EA8}" srcOrd="0" destOrd="0" parTransId="{3C0BD609-2A86-4050-8EF4-54D02BFC5730}" sibTransId="{F57E51FD-372B-4F02-8073-BEC94E22CE85}"/>
    <dgm:cxn modelId="{A64EAA7A-4EAB-4428-93F6-D667AFFC0AB8}" srcId="{2427ED06-61D7-4535-8303-024D403F9589}" destId="{A64DAF06-71DF-4EB2-85C8-CB5995781646}" srcOrd="0" destOrd="0" parTransId="{E83E823D-F8F9-4B3E-9073-DD17E9A3ADB1}" sibTransId="{4E49E921-4665-47B8-8B59-218F31F581C5}"/>
    <dgm:cxn modelId="{19F4597E-DE4C-4854-A889-23A4548EB1FA}" type="presOf" srcId="{023B4CD0-0957-4E3C-8C4C-09B874496ADD}" destId="{68B3BF7E-6D04-46CF-9CFC-037789805235}" srcOrd="0" destOrd="3" presId="urn:microsoft.com/office/officeart/2009/3/layout/StepUpProcess"/>
    <dgm:cxn modelId="{C921758E-E676-4589-8F46-1C577FB00A3A}" srcId="{D089D967-2F2F-4650-AACE-081FEB395142}" destId="{023B4CD0-0957-4E3C-8C4C-09B874496ADD}" srcOrd="2" destOrd="0" parTransId="{C3BA8795-7158-4597-9759-BA8CD925D64C}" sibTransId="{7328A1A1-11A2-4685-AA33-75C9FC7A09ED}"/>
    <dgm:cxn modelId="{E5CB47A1-03C7-4515-AA44-0B2094184BDC}" type="presOf" srcId="{AD3D2F02-ED9C-4458-898F-A61A6F7F6065}" destId="{68B3BF7E-6D04-46CF-9CFC-037789805235}" srcOrd="0" destOrd="2" presId="urn:microsoft.com/office/officeart/2009/3/layout/StepUpProcess"/>
    <dgm:cxn modelId="{68C5AFA5-2868-4526-85C9-98379D48238E}" type="presOf" srcId="{2427ED06-61D7-4535-8303-024D403F9589}" destId="{8DFFD877-E2F6-41A0-A7EF-8AFC503212F8}" srcOrd="0" destOrd="0" presId="urn:microsoft.com/office/officeart/2009/3/layout/StepUpProcess"/>
    <dgm:cxn modelId="{5E4F23AB-82F5-40D8-BB66-384FDF3FFF38}" type="presOf" srcId="{A752A83B-C43E-4F48-A2A2-4A03FA8EF4CE}" destId="{EB80A0F0-8130-4684-85EF-AE5BC7245709}" srcOrd="0" destOrd="0" presId="urn:microsoft.com/office/officeart/2009/3/layout/StepUpProcess"/>
    <dgm:cxn modelId="{38B652E1-FE26-4FCB-8406-F33CE5CB2680}" srcId="{942016E5-3BF6-4873-B368-97FCD0E329B0}" destId="{D089D967-2F2F-4650-AACE-081FEB395142}" srcOrd="0" destOrd="0" parTransId="{70FAC497-8E09-4AC7-9DF1-F0DE5C0B5D80}" sibTransId="{D0FAC6B4-EE50-4779-B4B2-21C8D9DB90B6}"/>
    <dgm:cxn modelId="{4B37DBA8-09D5-4247-A87B-FED1B84D1F36}" type="presParOf" srcId="{9982E069-E0AF-4D3B-A717-CE9DAF7B72FE}" destId="{CA42058C-2B47-47BB-86DE-6310105A2958}" srcOrd="0" destOrd="0" presId="urn:microsoft.com/office/officeart/2009/3/layout/StepUpProcess"/>
    <dgm:cxn modelId="{2AA58F2B-8025-47E7-A810-948941B95BCB}" type="presParOf" srcId="{CA42058C-2B47-47BB-86DE-6310105A2958}" destId="{858012A7-7F0E-45EE-8EF0-29247A90CE04}" srcOrd="0" destOrd="0" presId="urn:microsoft.com/office/officeart/2009/3/layout/StepUpProcess"/>
    <dgm:cxn modelId="{4ED94A47-7B5B-454C-8F4B-CA98A20B719C}" type="presParOf" srcId="{CA42058C-2B47-47BB-86DE-6310105A2958}" destId="{68B3BF7E-6D04-46CF-9CFC-037789805235}" srcOrd="1" destOrd="0" presId="urn:microsoft.com/office/officeart/2009/3/layout/StepUpProcess"/>
    <dgm:cxn modelId="{6749B38A-0CF3-415A-98DC-7226A690E430}" type="presParOf" srcId="{CA42058C-2B47-47BB-86DE-6310105A2958}" destId="{CECC02C2-3DD1-4D46-B4F5-8215BC44A74C}" srcOrd="2" destOrd="0" presId="urn:microsoft.com/office/officeart/2009/3/layout/StepUpProcess"/>
    <dgm:cxn modelId="{7E0915B1-5FFA-4F63-949E-C05536531621}" type="presParOf" srcId="{9982E069-E0AF-4D3B-A717-CE9DAF7B72FE}" destId="{98385869-4244-45AD-865F-D20DEF5FD5A3}" srcOrd="1" destOrd="0" presId="urn:microsoft.com/office/officeart/2009/3/layout/StepUpProcess"/>
    <dgm:cxn modelId="{99591CB3-2430-46FC-AED3-724E68DB4E94}" type="presParOf" srcId="{98385869-4244-45AD-865F-D20DEF5FD5A3}" destId="{1F690A5A-531F-4BDD-8D24-22764E588F68}" srcOrd="0" destOrd="0" presId="urn:microsoft.com/office/officeart/2009/3/layout/StepUpProcess"/>
    <dgm:cxn modelId="{7E97CACF-B736-4747-A4A7-3F596758D866}" type="presParOf" srcId="{9982E069-E0AF-4D3B-A717-CE9DAF7B72FE}" destId="{AF50C833-85B0-413F-80BB-8ABF41838975}" srcOrd="2" destOrd="0" presId="urn:microsoft.com/office/officeart/2009/3/layout/StepUpProcess"/>
    <dgm:cxn modelId="{AA6764B1-6B3E-4727-AE09-97F50D21AE7A}" type="presParOf" srcId="{AF50C833-85B0-413F-80BB-8ABF41838975}" destId="{DADF486E-50CC-4631-9155-512C9301B871}" srcOrd="0" destOrd="0" presId="urn:microsoft.com/office/officeart/2009/3/layout/StepUpProcess"/>
    <dgm:cxn modelId="{2F9EC2CB-F1BA-4267-BABF-E99D536EB7D6}" type="presParOf" srcId="{AF50C833-85B0-413F-80BB-8ABF41838975}" destId="{EB80A0F0-8130-4684-85EF-AE5BC7245709}" srcOrd="1" destOrd="0" presId="urn:microsoft.com/office/officeart/2009/3/layout/StepUpProcess"/>
    <dgm:cxn modelId="{B3F07C35-853B-4FD6-8263-30A73311C00E}" type="presParOf" srcId="{AF50C833-85B0-413F-80BB-8ABF41838975}" destId="{F4B17498-D230-4CAE-B01A-458D22BF2F06}" srcOrd="2" destOrd="0" presId="urn:microsoft.com/office/officeart/2009/3/layout/StepUpProcess"/>
    <dgm:cxn modelId="{FA4B84D0-5BB4-47FC-AAE7-92AC082F6E50}" type="presParOf" srcId="{9982E069-E0AF-4D3B-A717-CE9DAF7B72FE}" destId="{D6293111-27D7-41F4-AA7E-CCD09DAC2B61}" srcOrd="3" destOrd="0" presId="urn:microsoft.com/office/officeart/2009/3/layout/StepUpProcess"/>
    <dgm:cxn modelId="{4117EE14-1966-4E46-96B5-D8D70135CA6F}" type="presParOf" srcId="{D6293111-27D7-41F4-AA7E-CCD09DAC2B61}" destId="{09FE919A-29D2-460B-A5B3-6878EA86E661}" srcOrd="0" destOrd="0" presId="urn:microsoft.com/office/officeart/2009/3/layout/StepUpProcess"/>
    <dgm:cxn modelId="{1799B1AB-4CC5-4EEB-8CD3-F56C8E58C414}" type="presParOf" srcId="{9982E069-E0AF-4D3B-A717-CE9DAF7B72FE}" destId="{B70CB430-5CBF-443E-B003-9ABA21D14218}" srcOrd="4" destOrd="0" presId="urn:microsoft.com/office/officeart/2009/3/layout/StepUpProcess"/>
    <dgm:cxn modelId="{FF8CB80F-2ECB-4C93-9BE4-55E691B8E80B}" type="presParOf" srcId="{B70CB430-5CBF-443E-B003-9ABA21D14218}" destId="{5618A1AC-427A-4DDA-B818-803E5B70774A}" srcOrd="0" destOrd="0" presId="urn:microsoft.com/office/officeart/2009/3/layout/StepUpProcess"/>
    <dgm:cxn modelId="{4652078C-BF31-42B2-8CB6-7DE22D589796}" type="presParOf" srcId="{B70CB430-5CBF-443E-B003-9ABA21D14218}" destId="{8DFFD877-E2F6-41A0-A7EF-8AFC503212F8}" srcOrd="1" destOrd="0" presId="urn:microsoft.com/office/officeart/2009/3/layout/StepUpProcess"/>
    <dgm:cxn modelId="{3487B713-5F19-491E-825F-7A927EE041D4}" type="presParOf" srcId="{B70CB430-5CBF-443E-B003-9ABA21D14218}" destId="{A65219A9-7C0F-4CD5-9AF8-8BC9532180AC}" srcOrd="2" destOrd="0" presId="urn:microsoft.com/office/officeart/2009/3/layout/StepUpProcess"/>
    <dgm:cxn modelId="{613DE026-1723-46DE-A67E-83CA46118512}" type="presParOf" srcId="{9982E069-E0AF-4D3B-A717-CE9DAF7B72FE}" destId="{EECF2D1C-80F8-4314-915E-81EA680747D5}" srcOrd="5" destOrd="0" presId="urn:microsoft.com/office/officeart/2009/3/layout/StepUpProcess"/>
    <dgm:cxn modelId="{875D37BE-DAAB-42FF-B2DC-6EF2B5EE92FF}" type="presParOf" srcId="{EECF2D1C-80F8-4314-915E-81EA680747D5}" destId="{0FE5D114-E03F-4383-9A64-5FA40324B319}" srcOrd="0" destOrd="0" presId="urn:microsoft.com/office/officeart/2009/3/layout/StepUpProcess"/>
    <dgm:cxn modelId="{F5861485-A63E-4EB8-91F4-4D86180F97E6}" type="presParOf" srcId="{9982E069-E0AF-4D3B-A717-CE9DAF7B72FE}" destId="{DD044D3A-7304-4448-A649-450C44ACAB24}" srcOrd="6" destOrd="0" presId="urn:microsoft.com/office/officeart/2009/3/layout/StepUpProcess"/>
    <dgm:cxn modelId="{079E8728-7116-46A4-ABD8-301EC40B158D}" type="presParOf" srcId="{DD044D3A-7304-4448-A649-450C44ACAB24}" destId="{15DB8247-A141-4D4C-BAAF-D74D091CD5DF}" srcOrd="0" destOrd="0" presId="urn:microsoft.com/office/officeart/2009/3/layout/StepUpProcess"/>
    <dgm:cxn modelId="{BFDDD627-9142-40BE-A581-731395570A77}" type="presParOf" srcId="{DD044D3A-7304-4448-A649-450C44ACAB24}" destId="{A4D278B0-D669-41B4-9DD9-B32AB3235115}"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2016E5-3BF6-4873-B368-97FCD0E329B0}"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D089D967-2F2F-4650-AACE-081FEB395142}">
      <dgm:prSet phldrT="[Text]" custT="1"/>
      <dgm:spPr>
        <a:solidFill>
          <a:srgbClr val="156399"/>
        </a:solidFill>
      </dgm:spPr>
      <dgm:t>
        <a:bodyPr/>
        <a:lstStyle/>
        <a:p>
          <a:r>
            <a:rPr lang="en-US" sz="2800" b="1" dirty="0">
              <a:solidFill>
                <a:schemeClr val="bg1"/>
              </a:solidFill>
              <a:effectLst>
                <a:outerShdw blurRad="50800" dist="38100" dir="2700000" algn="tl" rotWithShape="0">
                  <a:prstClr val="black">
                    <a:alpha val="40000"/>
                  </a:prstClr>
                </a:outerShdw>
              </a:effectLst>
              <a:latin typeface="BentonSansComp Black"/>
            </a:rPr>
            <a:t>Intuiting</a:t>
          </a:r>
        </a:p>
      </dgm:t>
    </dgm:pt>
    <dgm:pt modelId="{70FAC497-8E09-4AC7-9DF1-F0DE5C0B5D80}" type="parTrans" cxnId="{38B652E1-FE26-4FCB-8406-F33CE5CB2680}">
      <dgm:prSet/>
      <dgm:spPr/>
      <dgm:t>
        <a:bodyPr/>
        <a:lstStyle/>
        <a:p>
          <a:endParaRPr lang="en-US"/>
        </a:p>
      </dgm:t>
    </dgm:pt>
    <dgm:pt modelId="{D0FAC6B4-EE50-4779-B4B2-21C8D9DB90B6}" type="sibTrans" cxnId="{38B652E1-FE26-4FCB-8406-F33CE5CB2680}">
      <dgm:prSet/>
      <dgm:spPr/>
      <dgm:t>
        <a:bodyPr/>
        <a:lstStyle/>
        <a:p>
          <a:endParaRPr lang="en-US"/>
        </a:p>
      </dgm:t>
    </dgm:pt>
    <dgm:pt modelId="{5353B9B5-14D8-4CCA-B2DE-9A659F489113}">
      <dgm:prSet phldrT="[Text]" custT="1"/>
      <dgm:spPr/>
      <dgm:t>
        <a:bodyPr/>
        <a:lstStyle/>
        <a:p>
          <a:r>
            <a:rPr lang="en-US" sz="1400" b="0" i="0" dirty="0">
              <a:solidFill>
                <a:schemeClr val="bg1"/>
              </a:solidFill>
            </a:rPr>
            <a:t>Individuals recognize patterns and possibilities</a:t>
          </a:r>
          <a:endParaRPr lang="en-US" sz="1400" b="1" dirty="0">
            <a:solidFill>
              <a:schemeClr val="bg1"/>
            </a:solidFill>
            <a:latin typeface="BentonSans Medium" panose="02000604020000020004" pitchFamily="2" charset="0"/>
          </a:endParaRPr>
        </a:p>
      </dgm:t>
    </dgm:pt>
    <dgm:pt modelId="{94E13A7D-7B0F-4784-9AF5-06F430876C99}" type="parTrans" cxnId="{AF19BE6C-2EA0-4AC4-A5C7-BC25654ED509}">
      <dgm:prSet/>
      <dgm:spPr/>
      <dgm:t>
        <a:bodyPr/>
        <a:lstStyle/>
        <a:p>
          <a:endParaRPr lang="en-US"/>
        </a:p>
      </dgm:t>
    </dgm:pt>
    <dgm:pt modelId="{ABBED238-4C2A-4013-93C7-23F608E69134}" type="sibTrans" cxnId="{AF19BE6C-2EA0-4AC4-A5C7-BC25654ED509}">
      <dgm:prSet/>
      <dgm:spPr/>
      <dgm:t>
        <a:bodyPr/>
        <a:lstStyle/>
        <a:p>
          <a:endParaRPr lang="en-US"/>
        </a:p>
      </dgm:t>
    </dgm:pt>
    <dgm:pt modelId="{A752A83B-C43E-4F48-A2A2-4A03FA8EF4CE}">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Interpreting</a:t>
          </a:r>
        </a:p>
      </dgm:t>
    </dgm:pt>
    <dgm:pt modelId="{FBB01081-626E-4C2C-A790-096199FA08E8}" type="parTrans" cxnId="{A180A529-CE72-4A8D-B918-E9E8DBAAA18D}">
      <dgm:prSet/>
      <dgm:spPr/>
      <dgm:t>
        <a:bodyPr/>
        <a:lstStyle/>
        <a:p>
          <a:endParaRPr lang="en-US"/>
        </a:p>
      </dgm:t>
    </dgm:pt>
    <dgm:pt modelId="{F7368EDF-BB5B-4D3B-B4A5-4A317234D2B5}" type="sibTrans" cxnId="{A180A529-CE72-4A8D-B918-E9E8DBAAA18D}">
      <dgm:prSet/>
      <dgm:spPr/>
      <dgm:t>
        <a:bodyPr/>
        <a:lstStyle/>
        <a:p>
          <a:endParaRPr lang="en-US"/>
        </a:p>
      </dgm:t>
    </dgm:pt>
    <dgm:pt modelId="{3FD1157B-92E7-4711-8239-39D1F8AF5DD6}">
      <dgm:prSet phldrT="[Text]" custT="1"/>
      <dgm:spPr/>
      <dgm:t>
        <a:bodyPr/>
        <a:lstStyle/>
        <a:p>
          <a:pPr rtl="0"/>
          <a:r>
            <a:rPr lang="en-US" sz="1400" b="0" i="0" dirty="0">
              <a:solidFill>
                <a:schemeClr val="bg1"/>
              </a:solidFill>
              <a:latin typeface="Calibri Light" panose="020F0302020204030204"/>
            </a:rPr>
            <a:t>Individuals</a:t>
          </a:r>
          <a:r>
            <a:rPr lang="en-US" sz="1400" b="0" i="0" dirty="0">
              <a:solidFill>
                <a:schemeClr val="bg1"/>
              </a:solidFill>
            </a:rPr>
            <a:t> make sense of new ideas and communicate it to others. </a:t>
          </a:r>
          <a:r>
            <a:rPr lang="en-US" sz="1400" b="0" i="0" dirty="0">
              <a:solidFill>
                <a:schemeClr val="bg1"/>
              </a:solidFill>
              <a:latin typeface="Calibri Light" panose="020F0302020204030204"/>
            </a:rPr>
            <a:t>Articulating ideas and</a:t>
          </a:r>
          <a:r>
            <a:rPr lang="en-US" sz="1400" b="0" i="0" dirty="0">
              <a:solidFill>
                <a:schemeClr val="bg1"/>
              </a:solidFill>
            </a:rPr>
            <a:t> sharing</a:t>
          </a:r>
          <a:r>
            <a:rPr lang="en-US" sz="1400" b="0" i="0" dirty="0">
              <a:solidFill>
                <a:schemeClr val="bg1"/>
              </a:solidFill>
              <a:latin typeface="Calibri Light" panose="020F0302020204030204"/>
            </a:rPr>
            <a:t> them</a:t>
          </a:r>
          <a:r>
            <a:rPr lang="en-US" sz="1400" b="0" i="0" dirty="0">
              <a:solidFill>
                <a:schemeClr val="bg1"/>
              </a:solidFill>
            </a:rPr>
            <a:t> with </a:t>
          </a:r>
          <a:r>
            <a:rPr lang="en-US" sz="1400" b="0" i="0" dirty="0">
              <a:solidFill>
                <a:schemeClr val="bg1"/>
              </a:solidFill>
              <a:latin typeface="Calibri Light" panose="020F0302020204030204"/>
            </a:rPr>
            <a:t>colleagues helps</a:t>
          </a:r>
          <a:r>
            <a:rPr lang="en-US" sz="1400" b="0" i="0" dirty="0">
              <a:solidFill>
                <a:schemeClr val="bg1"/>
              </a:solidFill>
            </a:rPr>
            <a:t> </a:t>
          </a:r>
          <a:r>
            <a:rPr lang="en-US" sz="1400" b="0" i="0" dirty="0">
              <a:solidFill>
                <a:schemeClr val="bg1"/>
              </a:solidFill>
              <a:latin typeface="Calibri Light" panose="020F0302020204030204"/>
            </a:rPr>
            <a:t>to</a:t>
          </a:r>
          <a:r>
            <a:rPr lang="en-US" sz="1400" b="0" i="0" dirty="0">
              <a:solidFill>
                <a:schemeClr val="bg1"/>
              </a:solidFill>
            </a:rPr>
            <a:t> </a:t>
          </a:r>
          <a:r>
            <a:rPr lang="en-US" sz="1400" b="0" i="0" dirty="0">
              <a:solidFill>
                <a:schemeClr val="bg1"/>
              </a:solidFill>
              <a:latin typeface="Calibri Light" panose="020F0302020204030204"/>
            </a:rPr>
            <a:t>refine</a:t>
          </a:r>
          <a:r>
            <a:rPr lang="en-US" sz="1400" b="0" i="0" dirty="0">
              <a:solidFill>
                <a:schemeClr val="bg1"/>
              </a:solidFill>
            </a:rPr>
            <a:t> and understanding </a:t>
          </a:r>
          <a:r>
            <a:rPr lang="en-US" sz="1400" b="0" i="0" dirty="0">
              <a:solidFill>
                <a:schemeClr val="bg1"/>
              </a:solidFill>
              <a:latin typeface="Calibri Light" panose="020F0302020204030204"/>
            </a:rPr>
            <a:t>concepts</a:t>
          </a:r>
          <a:r>
            <a:rPr lang="en-US" sz="1400" b="0" i="0" dirty="0">
              <a:solidFill>
                <a:schemeClr val="bg1"/>
              </a:solidFill>
            </a:rPr>
            <a:t> better.</a:t>
          </a:r>
          <a:endParaRPr lang="en-US" sz="1400" b="1" dirty="0">
            <a:solidFill>
              <a:schemeClr val="bg1"/>
            </a:solidFill>
            <a:latin typeface="BentonSans Medium" panose="02000604020000020004" pitchFamily="2" charset="0"/>
          </a:endParaRPr>
        </a:p>
      </dgm:t>
    </dgm:pt>
    <dgm:pt modelId="{284F81A8-4567-4561-8ACC-6D65640EA877}" type="parTrans" cxnId="{36A21669-FCF0-4E40-896C-AF2A5A69DACE}">
      <dgm:prSet/>
      <dgm:spPr/>
      <dgm:t>
        <a:bodyPr/>
        <a:lstStyle/>
        <a:p>
          <a:endParaRPr lang="en-US"/>
        </a:p>
      </dgm:t>
    </dgm:pt>
    <dgm:pt modelId="{43325D61-0011-481C-82C8-BC6A84137518}" type="sibTrans" cxnId="{36A21669-FCF0-4E40-896C-AF2A5A69DACE}">
      <dgm:prSet/>
      <dgm:spPr/>
      <dgm:t>
        <a:bodyPr/>
        <a:lstStyle/>
        <a:p>
          <a:endParaRPr lang="en-US"/>
        </a:p>
      </dgm:t>
    </dgm:pt>
    <dgm:pt modelId="{2427ED06-61D7-4535-8303-024D403F9589}">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Integrating</a:t>
          </a:r>
        </a:p>
      </dgm:t>
    </dgm:pt>
    <dgm:pt modelId="{387ED82F-8C76-41BE-9F92-35C82DCF6860}" type="parTrans" cxnId="{344E745E-FEE4-47D6-B60E-975E02BC1A92}">
      <dgm:prSet/>
      <dgm:spPr/>
      <dgm:t>
        <a:bodyPr/>
        <a:lstStyle/>
        <a:p>
          <a:endParaRPr lang="en-US"/>
        </a:p>
      </dgm:t>
    </dgm:pt>
    <dgm:pt modelId="{331B29AE-18AE-4B43-BD23-1F09338873DB}" type="sibTrans" cxnId="{344E745E-FEE4-47D6-B60E-975E02BC1A92}">
      <dgm:prSet/>
      <dgm:spPr/>
      <dgm:t>
        <a:bodyPr/>
        <a:lstStyle/>
        <a:p>
          <a:endParaRPr lang="en-US"/>
        </a:p>
      </dgm:t>
    </dgm:pt>
    <dgm:pt modelId="{A64DAF06-71DF-4EB2-85C8-CB5995781646}">
      <dgm:prSet phldrT="[Text]" custT="1"/>
      <dgm:spPr/>
      <dgm:t>
        <a:bodyPr/>
        <a:lstStyle/>
        <a:p>
          <a:r>
            <a:rPr lang="en-US" sz="1400" b="0" i="0" dirty="0">
              <a:solidFill>
                <a:schemeClr val="bg1"/>
              </a:solidFill>
              <a:latin typeface="Calibri Light" panose="020F0302020204030204"/>
            </a:rPr>
            <a:t>Interpreted</a:t>
          </a:r>
          <a:r>
            <a:rPr lang="en-US" sz="1400" b="0" i="0" dirty="0">
              <a:solidFill>
                <a:schemeClr val="bg1"/>
              </a:solidFill>
            </a:rPr>
            <a:t> ideas are discussed and developed further within groups. This collaborative process leads to shared understanding and collective action, integrating the new knowledge into the group's practices.</a:t>
          </a:r>
          <a:endParaRPr lang="en-US" sz="1400" b="1" dirty="0">
            <a:solidFill>
              <a:schemeClr val="bg1"/>
            </a:solidFill>
            <a:latin typeface="BentonSans Medium" panose="02000604020000020004" pitchFamily="2" charset="0"/>
          </a:endParaRPr>
        </a:p>
      </dgm:t>
    </dgm:pt>
    <dgm:pt modelId="{E83E823D-F8F9-4B3E-9073-DD17E9A3ADB1}" type="parTrans" cxnId="{A64EAA7A-4EAB-4428-93F6-D667AFFC0AB8}">
      <dgm:prSet/>
      <dgm:spPr/>
      <dgm:t>
        <a:bodyPr/>
        <a:lstStyle/>
        <a:p>
          <a:endParaRPr lang="en-US"/>
        </a:p>
      </dgm:t>
    </dgm:pt>
    <dgm:pt modelId="{4E49E921-4665-47B8-8B59-218F31F581C5}" type="sibTrans" cxnId="{A64EAA7A-4EAB-4428-93F6-D667AFFC0AB8}">
      <dgm:prSet/>
      <dgm:spPr/>
      <dgm:t>
        <a:bodyPr/>
        <a:lstStyle/>
        <a:p>
          <a:endParaRPr lang="en-US"/>
        </a:p>
      </dgm:t>
    </dgm:pt>
    <dgm:pt modelId="{B57B9D19-63EE-4707-9AF5-F088B039C63C}">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Institutionalizing</a:t>
          </a:r>
        </a:p>
      </dgm:t>
    </dgm:pt>
    <dgm:pt modelId="{75CDCDD6-D82A-4992-B32B-07B64058D319}" type="parTrans" cxnId="{BCD63C1F-DBE5-4B36-BFC7-5462D93BEB81}">
      <dgm:prSet/>
      <dgm:spPr/>
      <dgm:t>
        <a:bodyPr/>
        <a:lstStyle/>
        <a:p>
          <a:endParaRPr lang="en-US"/>
        </a:p>
      </dgm:t>
    </dgm:pt>
    <dgm:pt modelId="{6585AFCF-B608-4ACD-B107-E4F594C67EC5}" type="sibTrans" cxnId="{BCD63C1F-DBE5-4B36-BFC7-5462D93BEB81}">
      <dgm:prSet/>
      <dgm:spPr/>
      <dgm:t>
        <a:bodyPr/>
        <a:lstStyle/>
        <a:p>
          <a:endParaRPr lang="en-US"/>
        </a:p>
      </dgm:t>
    </dgm:pt>
    <dgm:pt modelId="{58A45A90-4690-4ED2-86FE-725D3D0A4EA8}">
      <dgm:prSet phldrT="[Text]" custT="1"/>
      <dgm:spPr>
        <a:solidFill>
          <a:schemeClr val="bg1"/>
        </a:solidFill>
      </dgm:spPr>
      <dgm:t>
        <a:bodyPr/>
        <a:lstStyle/>
        <a:p>
          <a:pPr rtl="0"/>
          <a:r>
            <a:rPr lang="en-US" sz="1400" b="0" i="0" dirty="0">
              <a:solidFill>
                <a:schemeClr val="bg1"/>
              </a:solidFill>
              <a:latin typeface="Calibri Light" panose="020F0302020204030204"/>
            </a:rPr>
            <a:t>New</a:t>
          </a:r>
          <a:r>
            <a:rPr lang="en-US" sz="1400" b="0" i="0" dirty="0">
              <a:solidFill>
                <a:schemeClr val="bg1"/>
              </a:solidFill>
            </a:rPr>
            <a:t> knowledge or practices become embedded in the organization's routines, policies, and structures.</a:t>
          </a:r>
          <a:r>
            <a:rPr lang="en-US" sz="1400" b="0" i="0" dirty="0">
              <a:solidFill>
                <a:schemeClr val="bg1"/>
              </a:solidFill>
              <a:latin typeface="Calibri Light" panose="020F0302020204030204"/>
            </a:rPr>
            <a:t> </a:t>
          </a:r>
          <a:r>
            <a:rPr lang="en-US" sz="1400" b="0" i="0" dirty="0">
              <a:solidFill>
                <a:schemeClr val="bg1"/>
              </a:solidFill>
            </a:rPr>
            <a:t> </a:t>
          </a:r>
          <a:r>
            <a:rPr lang="en-US" sz="1400" b="0" i="0" dirty="0">
              <a:solidFill>
                <a:schemeClr val="bg1"/>
              </a:solidFill>
              <a:latin typeface="Calibri Light" panose="020F0302020204030204"/>
            </a:rPr>
            <a:t>Learning</a:t>
          </a:r>
          <a:r>
            <a:rPr lang="en-US" sz="1400" b="0" i="0" dirty="0">
              <a:solidFill>
                <a:schemeClr val="bg1"/>
              </a:solidFill>
            </a:rPr>
            <a:t> is sustained and becomes a part of the organizational culture</a:t>
          </a:r>
          <a:endParaRPr lang="en-US" sz="1400" b="1" dirty="0">
            <a:solidFill>
              <a:schemeClr val="bg1"/>
            </a:solidFill>
            <a:latin typeface="BentonSans Medium" panose="02000604020000020004" pitchFamily="2" charset="0"/>
          </a:endParaRPr>
        </a:p>
      </dgm:t>
    </dgm:pt>
    <dgm:pt modelId="{3C0BD609-2A86-4050-8EF4-54D02BFC5730}" type="parTrans" cxnId="{6E02FB59-F1DC-4F50-A98C-81395B8E460A}">
      <dgm:prSet/>
      <dgm:spPr/>
      <dgm:t>
        <a:bodyPr/>
        <a:lstStyle/>
        <a:p>
          <a:endParaRPr lang="en-US"/>
        </a:p>
      </dgm:t>
    </dgm:pt>
    <dgm:pt modelId="{F57E51FD-372B-4F02-8073-BEC94E22CE85}" type="sibTrans" cxnId="{6E02FB59-F1DC-4F50-A98C-81395B8E460A}">
      <dgm:prSet/>
      <dgm:spPr/>
      <dgm:t>
        <a:bodyPr/>
        <a:lstStyle/>
        <a:p>
          <a:endParaRPr lang="en-US"/>
        </a:p>
      </dgm:t>
    </dgm:pt>
    <dgm:pt modelId="{AD3D2F02-ED9C-4458-898F-A61A6F7F6065}">
      <dgm:prSet phldrT="[Text]" custT="1"/>
      <dgm:spPr/>
      <dgm:t>
        <a:bodyPr/>
        <a:lstStyle/>
        <a:p>
          <a:r>
            <a:rPr lang="en-US" sz="1400" b="0" i="0" dirty="0">
              <a:solidFill>
                <a:schemeClr val="bg1"/>
              </a:solidFill>
            </a:rPr>
            <a:t>Based on their experiences and subconscious insights. </a:t>
          </a:r>
          <a:endParaRPr lang="en-US" sz="1400" b="1" dirty="0">
            <a:solidFill>
              <a:schemeClr val="bg1"/>
            </a:solidFill>
            <a:latin typeface="BentonSans Medium" panose="02000604020000020004" pitchFamily="2" charset="0"/>
          </a:endParaRPr>
        </a:p>
      </dgm:t>
    </dgm:pt>
    <dgm:pt modelId="{CEB14B88-4BD7-43D9-8D8F-9E90A6CC3A3C}" type="parTrans" cxnId="{33BDB01D-0B35-4987-957F-E25B6762DE7C}">
      <dgm:prSet/>
      <dgm:spPr/>
      <dgm:t>
        <a:bodyPr/>
        <a:lstStyle/>
        <a:p>
          <a:endParaRPr lang="en-US"/>
        </a:p>
      </dgm:t>
    </dgm:pt>
    <dgm:pt modelId="{34345A90-3341-4BB1-91ED-841D2216A290}" type="sibTrans" cxnId="{33BDB01D-0B35-4987-957F-E25B6762DE7C}">
      <dgm:prSet/>
      <dgm:spPr/>
      <dgm:t>
        <a:bodyPr/>
        <a:lstStyle/>
        <a:p>
          <a:endParaRPr lang="en-US"/>
        </a:p>
      </dgm:t>
    </dgm:pt>
    <dgm:pt modelId="{023B4CD0-0957-4E3C-8C4C-09B874496ADD}">
      <dgm:prSet phldrT="[Text]" custT="1"/>
      <dgm:spPr/>
      <dgm:t>
        <a:bodyPr/>
        <a:lstStyle/>
        <a:p>
          <a:r>
            <a:rPr lang="en-US" sz="1400" b="0" i="0" dirty="0">
              <a:solidFill>
                <a:schemeClr val="bg1"/>
              </a:solidFill>
            </a:rPr>
            <a:t>Personal and often intuitive process where </a:t>
          </a:r>
          <a:r>
            <a:rPr lang="en-US" sz="1400" b="1" i="0" dirty="0">
              <a:solidFill>
                <a:schemeClr val="bg1"/>
              </a:solidFill>
            </a:rPr>
            <a:t>new ideas or solutions begin to form</a:t>
          </a:r>
          <a:r>
            <a:rPr lang="en-US" sz="1400" b="0" i="0" dirty="0">
              <a:solidFill>
                <a:schemeClr val="bg1"/>
              </a:solidFill>
            </a:rPr>
            <a:t>.</a:t>
          </a:r>
          <a:endParaRPr lang="en-US" sz="1400" b="1" dirty="0">
            <a:solidFill>
              <a:schemeClr val="bg1"/>
            </a:solidFill>
            <a:latin typeface="BentonSans Medium" panose="02000604020000020004" pitchFamily="2" charset="0"/>
          </a:endParaRPr>
        </a:p>
      </dgm:t>
    </dgm:pt>
    <dgm:pt modelId="{C3BA8795-7158-4597-9759-BA8CD925D64C}" type="parTrans" cxnId="{C921758E-E676-4589-8F46-1C577FB00A3A}">
      <dgm:prSet/>
      <dgm:spPr/>
      <dgm:t>
        <a:bodyPr/>
        <a:lstStyle/>
        <a:p>
          <a:endParaRPr lang="en-US"/>
        </a:p>
      </dgm:t>
    </dgm:pt>
    <dgm:pt modelId="{7328A1A1-11A2-4685-AA33-75C9FC7A09ED}" type="sibTrans" cxnId="{C921758E-E676-4589-8F46-1C577FB00A3A}">
      <dgm:prSet/>
      <dgm:spPr/>
      <dgm:t>
        <a:bodyPr/>
        <a:lstStyle/>
        <a:p>
          <a:endParaRPr lang="en-US"/>
        </a:p>
      </dgm:t>
    </dgm:pt>
    <dgm:pt modelId="{9982E069-E0AF-4D3B-A717-CE9DAF7B72FE}" type="pres">
      <dgm:prSet presAssocID="{942016E5-3BF6-4873-B368-97FCD0E329B0}" presName="rootnode" presStyleCnt="0">
        <dgm:presLayoutVars>
          <dgm:chMax/>
          <dgm:chPref/>
          <dgm:dir/>
          <dgm:animLvl val="lvl"/>
        </dgm:presLayoutVars>
      </dgm:prSet>
      <dgm:spPr/>
    </dgm:pt>
    <dgm:pt modelId="{CA42058C-2B47-47BB-86DE-6310105A2958}" type="pres">
      <dgm:prSet presAssocID="{D089D967-2F2F-4650-AACE-081FEB395142}" presName="composite" presStyleCnt="0"/>
      <dgm:spPr/>
    </dgm:pt>
    <dgm:pt modelId="{858012A7-7F0E-45EE-8EF0-29247A90CE04}" type="pres">
      <dgm:prSet presAssocID="{D089D967-2F2F-4650-AACE-081FEB395142}" presName="LShape" presStyleLbl="alignNode1" presStyleIdx="0" presStyleCnt="7"/>
      <dgm:spPr>
        <a:solidFill>
          <a:srgbClr val="0F395F"/>
        </a:solidFill>
      </dgm:spPr>
    </dgm:pt>
    <dgm:pt modelId="{68B3BF7E-6D04-46CF-9CFC-037789805235}" type="pres">
      <dgm:prSet presAssocID="{D089D967-2F2F-4650-AACE-081FEB395142}" presName="ParentText" presStyleLbl="revTx" presStyleIdx="0" presStyleCnt="4" custScaleY="131541">
        <dgm:presLayoutVars>
          <dgm:chMax val="0"/>
          <dgm:chPref val="0"/>
          <dgm:bulletEnabled val="1"/>
        </dgm:presLayoutVars>
      </dgm:prSet>
      <dgm:spPr/>
    </dgm:pt>
    <dgm:pt modelId="{CECC02C2-3DD1-4D46-B4F5-8215BC44A74C}" type="pres">
      <dgm:prSet presAssocID="{D089D967-2F2F-4650-AACE-081FEB395142}" presName="Triangle" presStyleLbl="alignNode1" presStyleIdx="1" presStyleCnt="7"/>
      <dgm:spPr>
        <a:solidFill>
          <a:srgbClr val="590D0F"/>
        </a:solidFill>
        <a:ln>
          <a:solidFill>
            <a:srgbClr val="590D0F"/>
          </a:solidFill>
        </a:ln>
      </dgm:spPr>
    </dgm:pt>
    <dgm:pt modelId="{98385869-4244-45AD-865F-D20DEF5FD5A3}" type="pres">
      <dgm:prSet presAssocID="{D0FAC6B4-EE50-4779-B4B2-21C8D9DB90B6}" presName="sibTrans" presStyleCnt="0"/>
      <dgm:spPr/>
    </dgm:pt>
    <dgm:pt modelId="{1F690A5A-531F-4BDD-8D24-22764E588F68}" type="pres">
      <dgm:prSet presAssocID="{D0FAC6B4-EE50-4779-B4B2-21C8D9DB90B6}" presName="space" presStyleCnt="0"/>
      <dgm:spPr/>
    </dgm:pt>
    <dgm:pt modelId="{AF50C833-85B0-413F-80BB-8ABF41838975}" type="pres">
      <dgm:prSet presAssocID="{A752A83B-C43E-4F48-A2A2-4A03FA8EF4CE}" presName="composite" presStyleCnt="0"/>
      <dgm:spPr/>
    </dgm:pt>
    <dgm:pt modelId="{DADF486E-50CC-4631-9155-512C9301B871}" type="pres">
      <dgm:prSet presAssocID="{A752A83B-C43E-4F48-A2A2-4A03FA8EF4CE}" presName="LShape" presStyleLbl="alignNode1" presStyleIdx="2" presStyleCnt="7"/>
      <dgm:spPr>
        <a:solidFill>
          <a:srgbClr val="0F395F"/>
        </a:solidFill>
      </dgm:spPr>
    </dgm:pt>
    <dgm:pt modelId="{EB80A0F0-8130-4684-85EF-AE5BC7245709}" type="pres">
      <dgm:prSet presAssocID="{A752A83B-C43E-4F48-A2A2-4A03FA8EF4CE}" presName="ParentText" presStyleLbl="revTx" presStyleIdx="1" presStyleCnt="4" custScaleY="131541">
        <dgm:presLayoutVars>
          <dgm:chMax val="0"/>
          <dgm:chPref val="0"/>
          <dgm:bulletEnabled val="1"/>
        </dgm:presLayoutVars>
      </dgm:prSet>
      <dgm:spPr/>
    </dgm:pt>
    <dgm:pt modelId="{F4B17498-D230-4CAE-B01A-458D22BF2F06}" type="pres">
      <dgm:prSet presAssocID="{A752A83B-C43E-4F48-A2A2-4A03FA8EF4CE}" presName="Triangle" presStyleLbl="alignNode1" presStyleIdx="3" presStyleCnt="7"/>
      <dgm:spPr>
        <a:solidFill>
          <a:srgbClr val="590D0F"/>
        </a:solidFill>
        <a:ln>
          <a:solidFill>
            <a:srgbClr val="590D0F"/>
          </a:solidFill>
        </a:ln>
      </dgm:spPr>
    </dgm:pt>
    <dgm:pt modelId="{D6293111-27D7-41F4-AA7E-CCD09DAC2B61}" type="pres">
      <dgm:prSet presAssocID="{F7368EDF-BB5B-4D3B-B4A5-4A317234D2B5}" presName="sibTrans" presStyleCnt="0"/>
      <dgm:spPr/>
    </dgm:pt>
    <dgm:pt modelId="{09FE919A-29D2-460B-A5B3-6878EA86E661}" type="pres">
      <dgm:prSet presAssocID="{F7368EDF-BB5B-4D3B-B4A5-4A317234D2B5}" presName="space" presStyleCnt="0"/>
      <dgm:spPr/>
    </dgm:pt>
    <dgm:pt modelId="{B70CB430-5CBF-443E-B003-9ABA21D14218}" type="pres">
      <dgm:prSet presAssocID="{2427ED06-61D7-4535-8303-024D403F9589}" presName="composite" presStyleCnt="0"/>
      <dgm:spPr/>
    </dgm:pt>
    <dgm:pt modelId="{5618A1AC-427A-4DDA-B818-803E5B70774A}" type="pres">
      <dgm:prSet presAssocID="{2427ED06-61D7-4535-8303-024D403F9589}" presName="LShape" presStyleLbl="alignNode1" presStyleIdx="4" presStyleCnt="7"/>
      <dgm:spPr>
        <a:solidFill>
          <a:srgbClr val="0F395F"/>
        </a:solidFill>
      </dgm:spPr>
    </dgm:pt>
    <dgm:pt modelId="{8DFFD877-E2F6-41A0-A7EF-8AFC503212F8}" type="pres">
      <dgm:prSet presAssocID="{2427ED06-61D7-4535-8303-024D403F9589}" presName="ParentText" presStyleLbl="revTx" presStyleIdx="2" presStyleCnt="4" custScaleY="131541">
        <dgm:presLayoutVars>
          <dgm:chMax val="0"/>
          <dgm:chPref val="0"/>
          <dgm:bulletEnabled val="1"/>
        </dgm:presLayoutVars>
      </dgm:prSet>
      <dgm:spPr/>
    </dgm:pt>
    <dgm:pt modelId="{A65219A9-7C0F-4CD5-9AF8-8BC9532180AC}" type="pres">
      <dgm:prSet presAssocID="{2427ED06-61D7-4535-8303-024D403F9589}" presName="Triangle" presStyleLbl="alignNode1" presStyleIdx="5" presStyleCnt="7"/>
      <dgm:spPr>
        <a:solidFill>
          <a:srgbClr val="590D0F"/>
        </a:solidFill>
        <a:ln>
          <a:solidFill>
            <a:srgbClr val="590D0F"/>
          </a:solidFill>
        </a:ln>
      </dgm:spPr>
    </dgm:pt>
    <dgm:pt modelId="{EECF2D1C-80F8-4314-915E-81EA680747D5}" type="pres">
      <dgm:prSet presAssocID="{331B29AE-18AE-4B43-BD23-1F09338873DB}" presName="sibTrans" presStyleCnt="0"/>
      <dgm:spPr/>
    </dgm:pt>
    <dgm:pt modelId="{0FE5D114-E03F-4383-9A64-5FA40324B319}" type="pres">
      <dgm:prSet presAssocID="{331B29AE-18AE-4B43-BD23-1F09338873DB}" presName="space" presStyleCnt="0"/>
      <dgm:spPr/>
    </dgm:pt>
    <dgm:pt modelId="{DD044D3A-7304-4448-A649-450C44ACAB24}" type="pres">
      <dgm:prSet presAssocID="{B57B9D19-63EE-4707-9AF5-F088B039C63C}" presName="composite" presStyleCnt="0"/>
      <dgm:spPr/>
    </dgm:pt>
    <dgm:pt modelId="{15DB8247-A141-4D4C-BAAF-D74D091CD5DF}" type="pres">
      <dgm:prSet presAssocID="{B57B9D19-63EE-4707-9AF5-F088B039C63C}" presName="LShape" presStyleLbl="alignNode1" presStyleIdx="6" presStyleCnt="7"/>
      <dgm:spPr>
        <a:solidFill>
          <a:srgbClr val="0F395F"/>
        </a:solidFill>
      </dgm:spPr>
    </dgm:pt>
    <dgm:pt modelId="{A4D278B0-D669-41B4-9DD9-B32AB3235115}" type="pres">
      <dgm:prSet presAssocID="{B57B9D19-63EE-4707-9AF5-F088B039C63C}" presName="ParentText" presStyleLbl="revTx" presStyleIdx="3" presStyleCnt="4" custScaleX="106007" custScaleY="131541">
        <dgm:presLayoutVars>
          <dgm:chMax val="0"/>
          <dgm:chPref val="0"/>
          <dgm:bulletEnabled val="1"/>
        </dgm:presLayoutVars>
      </dgm:prSet>
      <dgm:spPr/>
    </dgm:pt>
  </dgm:ptLst>
  <dgm:cxnLst>
    <dgm:cxn modelId="{9B583A05-F659-4180-93F3-37AED18A6AE8}" type="presOf" srcId="{B57B9D19-63EE-4707-9AF5-F088B039C63C}" destId="{A4D278B0-D669-41B4-9DD9-B32AB3235115}" srcOrd="0" destOrd="0" presId="urn:microsoft.com/office/officeart/2009/3/layout/StepUpProcess"/>
    <dgm:cxn modelId="{33BDB01D-0B35-4987-957F-E25B6762DE7C}" srcId="{D089D967-2F2F-4650-AACE-081FEB395142}" destId="{AD3D2F02-ED9C-4458-898F-A61A6F7F6065}" srcOrd="1" destOrd="0" parTransId="{CEB14B88-4BD7-43D9-8D8F-9E90A6CC3A3C}" sibTransId="{34345A90-3341-4BB1-91ED-841D2216A290}"/>
    <dgm:cxn modelId="{BCD63C1F-DBE5-4B36-BFC7-5462D93BEB81}" srcId="{942016E5-3BF6-4873-B368-97FCD0E329B0}" destId="{B57B9D19-63EE-4707-9AF5-F088B039C63C}" srcOrd="3" destOrd="0" parTransId="{75CDCDD6-D82A-4992-B32B-07B64058D319}" sibTransId="{6585AFCF-B608-4ACD-B107-E4F594C67EC5}"/>
    <dgm:cxn modelId="{A180A529-CE72-4A8D-B918-E9E8DBAAA18D}" srcId="{942016E5-3BF6-4873-B368-97FCD0E329B0}" destId="{A752A83B-C43E-4F48-A2A2-4A03FA8EF4CE}" srcOrd="1" destOrd="0" parTransId="{FBB01081-626E-4C2C-A790-096199FA08E8}" sibTransId="{F7368EDF-BB5B-4D3B-B4A5-4A317234D2B5}"/>
    <dgm:cxn modelId="{A6C06930-A603-4933-94E5-2447E335BA8C}" type="presOf" srcId="{3FD1157B-92E7-4711-8239-39D1F8AF5DD6}" destId="{EB80A0F0-8130-4684-85EF-AE5BC7245709}" srcOrd="0" destOrd="1" presId="urn:microsoft.com/office/officeart/2009/3/layout/StepUpProcess"/>
    <dgm:cxn modelId="{CBDA713A-5F4E-499C-998B-E92CE788E150}" type="presOf" srcId="{58A45A90-4690-4ED2-86FE-725D3D0A4EA8}" destId="{A4D278B0-D669-41B4-9DD9-B32AB3235115}" srcOrd="0" destOrd="1" presId="urn:microsoft.com/office/officeart/2009/3/layout/StepUpProcess"/>
    <dgm:cxn modelId="{344E745E-FEE4-47D6-B60E-975E02BC1A92}" srcId="{942016E5-3BF6-4873-B368-97FCD0E329B0}" destId="{2427ED06-61D7-4535-8303-024D403F9589}" srcOrd="2" destOrd="0" parTransId="{387ED82F-8C76-41BE-9F92-35C82DCF6860}" sibTransId="{331B29AE-18AE-4B43-BD23-1F09338873DB}"/>
    <dgm:cxn modelId="{9340E542-5A04-4EDD-9732-7D4E54E9087D}" type="presOf" srcId="{D089D967-2F2F-4650-AACE-081FEB395142}" destId="{68B3BF7E-6D04-46CF-9CFC-037789805235}" srcOrd="0" destOrd="0" presId="urn:microsoft.com/office/officeart/2009/3/layout/StepUpProcess"/>
    <dgm:cxn modelId="{36A21669-FCF0-4E40-896C-AF2A5A69DACE}" srcId="{A752A83B-C43E-4F48-A2A2-4A03FA8EF4CE}" destId="{3FD1157B-92E7-4711-8239-39D1F8AF5DD6}" srcOrd="0" destOrd="0" parTransId="{284F81A8-4567-4561-8ACC-6D65640EA877}" sibTransId="{43325D61-0011-481C-82C8-BC6A84137518}"/>
    <dgm:cxn modelId="{AF19BE6C-2EA0-4AC4-A5C7-BC25654ED509}" srcId="{D089D967-2F2F-4650-AACE-081FEB395142}" destId="{5353B9B5-14D8-4CCA-B2DE-9A659F489113}" srcOrd="0" destOrd="0" parTransId="{94E13A7D-7B0F-4784-9AF5-06F430876C99}" sibTransId="{ABBED238-4C2A-4013-93C7-23F608E69134}"/>
    <dgm:cxn modelId="{2E42FC6D-CA79-46DE-B67B-F1212369D23A}" type="presOf" srcId="{5353B9B5-14D8-4CCA-B2DE-9A659F489113}" destId="{68B3BF7E-6D04-46CF-9CFC-037789805235}" srcOrd="0" destOrd="1" presId="urn:microsoft.com/office/officeart/2009/3/layout/StepUpProcess"/>
    <dgm:cxn modelId="{D440EE73-6AE5-476C-A5B8-15B00F75D7B3}" type="presOf" srcId="{A64DAF06-71DF-4EB2-85C8-CB5995781646}" destId="{8DFFD877-E2F6-41A0-A7EF-8AFC503212F8}" srcOrd="0" destOrd="1" presId="urn:microsoft.com/office/officeart/2009/3/layout/StepUpProcess"/>
    <dgm:cxn modelId="{04278954-2EE8-4276-91EE-3713E8E2A470}" type="presOf" srcId="{942016E5-3BF6-4873-B368-97FCD0E329B0}" destId="{9982E069-E0AF-4D3B-A717-CE9DAF7B72FE}" srcOrd="0" destOrd="0" presId="urn:microsoft.com/office/officeart/2009/3/layout/StepUpProcess"/>
    <dgm:cxn modelId="{6E02FB59-F1DC-4F50-A98C-81395B8E460A}" srcId="{B57B9D19-63EE-4707-9AF5-F088B039C63C}" destId="{58A45A90-4690-4ED2-86FE-725D3D0A4EA8}" srcOrd="0" destOrd="0" parTransId="{3C0BD609-2A86-4050-8EF4-54D02BFC5730}" sibTransId="{F57E51FD-372B-4F02-8073-BEC94E22CE85}"/>
    <dgm:cxn modelId="{A64EAA7A-4EAB-4428-93F6-D667AFFC0AB8}" srcId="{2427ED06-61D7-4535-8303-024D403F9589}" destId="{A64DAF06-71DF-4EB2-85C8-CB5995781646}" srcOrd="0" destOrd="0" parTransId="{E83E823D-F8F9-4B3E-9073-DD17E9A3ADB1}" sibTransId="{4E49E921-4665-47B8-8B59-218F31F581C5}"/>
    <dgm:cxn modelId="{19F4597E-DE4C-4854-A889-23A4548EB1FA}" type="presOf" srcId="{023B4CD0-0957-4E3C-8C4C-09B874496ADD}" destId="{68B3BF7E-6D04-46CF-9CFC-037789805235}" srcOrd="0" destOrd="3" presId="urn:microsoft.com/office/officeart/2009/3/layout/StepUpProcess"/>
    <dgm:cxn modelId="{C921758E-E676-4589-8F46-1C577FB00A3A}" srcId="{D089D967-2F2F-4650-AACE-081FEB395142}" destId="{023B4CD0-0957-4E3C-8C4C-09B874496ADD}" srcOrd="2" destOrd="0" parTransId="{C3BA8795-7158-4597-9759-BA8CD925D64C}" sibTransId="{7328A1A1-11A2-4685-AA33-75C9FC7A09ED}"/>
    <dgm:cxn modelId="{E5CB47A1-03C7-4515-AA44-0B2094184BDC}" type="presOf" srcId="{AD3D2F02-ED9C-4458-898F-A61A6F7F6065}" destId="{68B3BF7E-6D04-46CF-9CFC-037789805235}" srcOrd="0" destOrd="2" presId="urn:microsoft.com/office/officeart/2009/3/layout/StepUpProcess"/>
    <dgm:cxn modelId="{68C5AFA5-2868-4526-85C9-98379D48238E}" type="presOf" srcId="{2427ED06-61D7-4535-8303-024D403F9589}" destId="{8DFFD877-E2F6-41A0-A7EF-8AFC503212F8}" srcOrd="0" destOrd="0" presId="urn:microsoft.com/office/officeart/2009/3/layout/StepUpProcess"/>
    <dgm:cxn modelId="{5E4F23AB-82F5-40D8-BB66-384FDF3FFF38}" type="presOf" srcId="{A752A83B-C43E-4F48-A2A2-4A03FA8EF4CE}" destId="{EB80A0F0-8130-4684-85EF-AE5BC7245709}" srcOrd="0" destOrd="0" presId="urn:microsoft.com/office/officeart/2009/3/layout/StepUpProcess"/>
    <dgm:cxn modelId="{38B652E1-FE26-4FCB-8406-F33CE5CB2680}" srcId="{942016E5-3BF6-4873-B368-97FCD0E329B0}" destId="{D089D967-2F2F-4650-AACE-081FEB395142}" srcOrd="0" destOrd="0" parTransId="{70FAC497-8E09-4AC7-9DF1-F0DE5C0B5D80}" sibTransId="{D0FAC6B4-EE50-4779-B4B2-21C8D9DB90B6}"/>
    <dgm:cxn modelId="{4B37DBA8-09D5-4247-A87B-FED1B84D1F36}" type="presParOf" srcId="{9982E069-E0AF-4D3B-A717-CE9DAF7B72FE}" destId="{CA42058C-2B47-47BB-86DE-6310105A2958}" srcOrd="0" destOrd="0" presId="urn:microsoft.com/office/officeart/2009/3/layout/StepUpProcess"/>
    <dgm:cxn modelId="{2AA58F2B-8025-47E7-A810-948941B95BCB}" type="presParOf" srcId="{CA42058C-2B47-47BB-86DE-6310105A2958}" destId="{858012A7-7F0E-45EE-8EF0-29247A90CE04}" srcOrd="0" destOrd="0" presId="urn:microsoft.com/office/officeart/2009/3/layout/StepUpProcess"/>
    <dgm:cxn modelId="{4ED94A47-7B5B-454C-8F4B-CA98A20B719C}" type="presParOf" srcId="{CA42058C-2B47-47BB-86DE-6310105A2958}" destId="{68B3BF7E-6D04-46CF-9CFC-037789805235}" srcOrd="1" destOrd="0" presId="urn:microsoft.com/office/officeart/2009/3/layout/StepUpProcess"/>
    <dgm:cxn modelId="{6749B38A-0CF3-415A-98DC-7226A690E430}" type="presParOf" srcId="{CA42058C-2B47-47BB-86DE-6310105A2958}" destId="{CECC02C2-3DD1-4D46-B4F5-8215BC44A74C}" srcOrd="2" destOrd="0" presId="urn:microsoft.com/office/officeart/2009/3/layout/StepUpProcess"/>
    <dgm:cxn modelId="{7E0915B1-5FFA-4F63-949E-C05536531621}" type="presParOf" srcId="{9982E069-E0AF-4D3B-A717-CE9DAF7B72FE}" destId="{98385869-4244-45AD-865F-D20DEF5FD5A3}" srcOrd="1" destOrd="0" presId="urn:microsoft.com/office/officeart/2009/3/layout/StepUpProcess"/>
    <dgm:cxn modelId="{99591CB3-2430-46FC-AED3-724E68DB4E94}" type="presParOf" srcId="{98385869-4244-45AD-865F-D20DEF5FD5A3}" destId="{1F690A5A-531F-4BDD-8D24-22764E588F68}" srcOrd="0" destOrd="0" presId="urn:microsoft.com/office/officeart/2009/3/layout/StepUpProcess"/>
    <dgm:cxn modelId="{7E97CACF-B736-4747-A4A7-3F596758D866}" type="presParOf" srcId="{9982E069-E0AF-4D3B-A717-CE9DAF7B72FE}" destId="{AF50C833-85B0-413F-80BB-8ABF41838975}" srcOrd="2" destOrd="0" presId="urn:microsoft.com/office/officeart/2009/3/layout/StepUpProcess"/>
    <dgm:cxn modelId="{AA6764B1-6B3E-4727-AE09-97F50D21AE7A}" type="presParOf" srcId="{AF50C833-85B0-413F-80BB-8ABF41838975}" destId="{DADF486E-50CC-4631-9155-512C9301B871}" srcOrd="0" destOrd="0" presId="urn:microsoft.com/office/officeart/2009/3/layout/StepUpProcess"/>
    <dgm:cxn modelId="{2F9EC2CB-F1BA-4267-BABF-E99D536EB7D6}" type="presParOf" srcId="{AF50C833-85B0-413F-80BB-8ABF41838975}" destId="{EB80A0F0-8130-4684-85EF-AE5BC7245709}" srcOrd="1" destOrd="0" presId="urn:microsoft.com/office/officeart/2009/3/layout/StepUpProcess"/>
    <dgm:cxn modelId="{B3F07C35-853B-4FD6-8263-30A73311C00E}" type="presParOf" srcId="{AF50C833-85B0-413F-80BB-8ABF41838975}" destId="{F4B17498-D230-4CAE-B01A-458D22BF2F06}" srcOrd="2" destOrd="0" presId="urn:microsoft.com/office/officeart/2009/3/layout/StepUpProcess"/>
    <dgm:cxn modelId="{FA4B84D0-5BB4-47FC-AAE7-92AC082F6E50}" type="presParOf" srcId="{9982E069-E0AF-4D3B-A717-CE9DAF7B72FE}" destId="{D6293111-27D7-41F4-AA7E-CCD09DAC2B61}" srcOrd="3" destOrd="0" presId="urn:microsoft.com/office/officeart/2009/3/layout/StepUpProcess"/>
    <dgm:cxn modelId="{4117EE14-1966-4E46-96B5-D8D70135CA6F}" type="presParOf" srcId="{D6293111-27D7-41F4-AA7E-CCD09DAC2B61}" destId="{09FE919A-29D2-460B-A5B3-6878EA86E661}" srcOrd="0" destOrd="0" presId="urn:microsoft.com/office/officeart/2009/3/layout/StepUpProcess"/>
    <dgm:cxn modelId="{1799B1AB-4CC5-4EEB-8CD3-F56C8E58C414}" type="presParOf" srcId="{9982E069-E0AF-4D3B-A717-CE9DAF7B72FE}" destId="{B70CB430-5CBF-443E-B003-9ABA21D14218}" srcOrd="4" destOrd="0" presId="urn:microsoft.com/office/officeart/2009/3/layout/StepUpProcess"/>
    <dgm:cxn modelId="{FF8CB80F-2ECB-4C93-9BE4-55E691B8E80B}" type="presParOf" srcId="{B70CB430-5CBF-443E-B003-9ABA21D14218}" destId="{5618A1AC-427A-4DDA-B818-803E5B70774A}" srcOrd="0" destOrd="0" presId="urn:microsoft.com/office/officeart/2009/3/layout/StepUpProcess"/>
    <dgm:cxn modelId="{4652078C-BF31-42B2-8CB6-7DE22D589796}" type="presParOf" srcId="{B70CB430-5CBF-443E-B003-9ABA21D14218}" destId="{8DFFD877-E2F6-41A0-A7EF-8AFC503212F8}" srcOrd="1" destOrd="0" presId="urn:microsoft.com/office/officeart/2009/3/layout/StepUpProcess"/>
    <dgm:cxn modelId="{3487B713-5F19-491E-825F-7A927EE041D4}" type="presParOf" srcId="{B70CB430-5CBF-443E-B003-9ABA21D14218}" destId="{A65219A9-7C0F-4CD5-9AF8-8BC9532180AC}" srcOrd="2" destOrd="0" presId="urn:microsoft.com/office/officeart/2009/3/layout/StepUpProcess"/>
    <dgm:cxn modelId="{613DE026-1723-46DE-A67E-83CA46118512}" type="presParOf" srcId="{9982E069-E0AF-4D3B-A717-CE9DAF7B72FE}" destId="{EECF2D1C-80F8-4314-915E-81EA680747D5}" srcOrd="5" destOrd="0" presId="urn:microsoft.com/office/officeart/2009/3/layout/StepUpProcess"/>
    <dgm:cxn modelId="{875D37BE-DAAB-42FF-B2DC-6EF2B5EE92FF}" type="presParOf" srcId="{EECF2D1C-80F8-4314-915E-81EA680747D5}" destId="{0FE5D114-E03F-4383-9A64-5FA40324B319}" srcOrd="0" destOrd="0" presId="urn:microsoft.com/office/officeart/2009/3/layout/StepUpProcess"/>
    <dgm:cxn modelId="{F5861485-A63E-4EB8-91F4-4D86180F97E6}" type="presParOf" srcId="{9982E069-E0AF-4D3B-A717-CE9DAF7B72FE}" destId="{DD044D3A-7304-4448-A649-450C44ACAB24}" srcOrd="6" destOrd="0" presId="urn:microsoft.com/office/officeart/2009/3/layout/StepUpProcess"/>
    <dgm:cxn modelId="{079E8728-7116-46A4-ABD8-301EC40B158D}" type="presParOf" srcId="{DD044D3A-7304-4448-A649-450C44ACAB24}" destId="{15DB8247-A141-4D4C-BAAF-D74D091CD5DF}" srcOrd="0" destOrd="0" presId="urn:microsoft.com/office/officeart/2009/3/layout/StepUpProcess"/>
    <dgm:cxn modelId="{BFDDD627-9142-40BE-A581-731395570A77}" type="presParOf" srcId="{DD044D3A-7304-4448-A649-450C44ACAB24}" destId="{A4D278B0-D669-41B4-9DD9-B32AB3235115}"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2016E5-3BF6-4873-B368-97FCD0E329B0}"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D089D967-2F2F-4650-AACE-081FEB395142}">
      <dgm:prSet phldrT="[Text]" custT="1"/>
      <dgm:spPr>
        <a:solidFill>
          <a:srgbClr val="156399"/>
        </a:solidFill>
      </dgm:spPr>
      <dgm:t>
        <a:bodyPr/>
        <a:lstStyle/>
        <a:p>
          <a:r>
            <a:rPr lang="en-US" sz="2800" b="1" dirty="0">
              <a:solidFill>
                <a:schemeClr val="bg1"/>
              </a:solidFill>
              <a:effectLst>
                <a:outerShdw blurRad="50800" dist="38100" dir="2700000" algn="tl" rotWithShape="0">
                  <a:prstClr val="black">
                    <a:alpha val="40000"/>
                  </a:prstClr>
                </a:outerShdw>
              </a:effectLst>
              <a:latin typeface="BentonSansComp Black"/>
            </a:rPr>
            <a:t>Intuiting</a:t>
          </a:r>
        </a:p>
      </dgm:t>
    </dgm:pt>
    <dgm:pt modelId="{70FAC497-8E09-4AC7-9DF1-F0DE5C0B5D80}" type="parTrans" cxnId="{38B652E1-FE26-4FCB-8406-F33CE5CB2680}">
      <dgm:prSet/>
      <dgm:spPr/>
      <dgm:t>
        <a:bodyPr/>
        <a:lstStyle/>
        <a:p>
          <a:endParaRPr lang="en-US"/>
        </a:p>
      </dgm:t>
    </dgm:pt>
    <dgm:pt modelId="{D0FAC6B4-EE50-4779-B4B2-21C8D9DB90B6}" type="sibTrans" cxnId="{38B652E1-FE26-4FCB-8406-F33CE5CB2680}">
      <dgm:prSet/>
      <dgm:spPr/>
      <dgm:t>
        <a:bodyPr/>
        <a:lstStyle/>
        <a:p>
          <a:endParaRPr lang="en-US"/>
        </a:p>
      </dgm:t>
    </dgm:pt>
    <dgm:pt modelId="{5353B9B5-14D8-4CCA-B2DE-9A659F489113}">
      <dgm:prSet phldrT="[Text]" custT="1"/>
      <dgm:spPr/>
      <dgm:t>
        <a:bodyPr/>
        <a:lstStyle/>
        <a:p>
          <a:r>
            <a:rPr lang="en-US" sz="1400" b="0" i="0" dirty="0">
              <a:solidFill>
                <a:schemeClr val="bg1"/>
              </a:solidFill>
            </a:rPr>
            <a:t>Individuals recognize patterns and possibilities</a:t>
          </a:r>
          <a:endParaRPr lang="en-US" sz="1400" b="1" dirty="0">
            <a:solidFill>
              <a:schemeClr val="bg1"/>
            </a:solidFill>
            <a:latin typeface="BentonSans Medium" panose="02000604020000020004" pitchFamily="2" charset="0"/>
          </a:endParaRPr>
        </a:p>
      </dgm:t>
    </dgm:pt>
    <dgm:pt modelId="{94E13A7D-7B0F-4784-9AF5-06F430876C99}" type="parTrans" cxnId="{AF19BE6C-2EA0-4AC4-A5C7-BC25654ED509}">
      <dgm:prSet/>
      <dgm:spPr/>
      <dgm:t>
        <a:bodyPr/>
        <a:lstStyle/>
        <a:p>
          <a:endParaRPr lang="en-US"/>
        </a:p>
      </dgm:t>
    </dgm:pt>
    <dgm:pt modelId="{ABBED238-4C2A-4013-93C7-23F608E69134}" type="sibTrans" cxnId="{AF19BE6C-2EA0-4AC4-A5C7-BC25654ED509}">
      <dgm:prSet/>
      <dgm:spPr/>
      <dgm:t>
        <a:bodyPr/>
        <a:lstStyle/>
        <a:p>
          <a:endParaRPr lang="en-US"/>
        </a:p>
      </dgm:t>
    </dgm:pt>
    <dgm:pt modelId="{A752A83B-C43E-4F48-A2A2-4A03FA8EF4CE}">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Interpreting</a:t>
          </a:r>
        </a:p>
      </dgm:t>
    </dgm:pt>
    <dgm:pt modelId="{FBB01081-626E-4C2C-A790-096199FA08E8}" type="parTrans" cxnId="{A180A529-CE72-4A8D-B918-E9E8DBAAA18D}">
      <dgm:prSet/>
      <dgm:spPr/>
      <dgm:t>
        <a:bodyPr/>
        <a:lstStyle/>
        <a:p>
          <a:endParaRPr lang="en-US"/>
        </a:p>
      </dgm:t>
    </dgm:pt>
    <dgm:pt modelId="{F7368EDF-BB5B-4D3B-B4A5-4A317234D2B5}" type="sibTrans" cxnId="{A180A529-CE72-4A8D-B918-E9E8DBAAA18D}">
      <dgm:prSet/>
      <dgm:spPr/>
      <dgm:t>
        <a:bodyPr/>
        <a:lstStyle/>
        <a:p>
          <a:endParaRPr lang="en-US"/>
        </a:p>
      </dgm:t>
    </dgm:pt>
    <dgm:pt modelId="{3FD1157B-92E7-4711-8239-39D1F8AF5DD6}">
      <dgm:prSet phldrT="[Text]" custT="1"/>
      <dgm:spPr/>
      <dgm:t>
        <a:bodyPr/>
        <a:lstStyle/>
        <a:p>
          <a:pPr rtl="0"/>
          <a:r>
            <a:rPr lang="en-US" sz="1400" b="0" i="0" dirty="0">
              <a:solidFill>
                <a:schemeClr val="bg1"/>
              </a:solidFill>
              <a:latin typeface="Calibri Light" panose="020F0302020204030204"/>
            </a:rPr>
            <a:t>Individuals</a:t>
          </a:r>
          <a:r>
            <a:rPr lang="en-US" sz="1400" b="0" i="0" dirty="0">
              <a:solidFill>
                <a:schemeClr val="bg1"/>
              </a:solidFill>
            </a:rPr>
            <a:t> make sense of new ideas and communicate it to others. </a:t>
          </a:r>
          <a:r>
            <a:rPr lang="en-US" sz="1400" b="0" i="0" dirty="0">
              <a:solidFill>
                <a:schemeClr val="bg1"/>
              </a:solidFill>
              <a:latin typeface="Calibri Light" panose="020F0302020204030204"/>
            </a:rPr>
            <a:t>Articulating ideas and</a:t>
          </a:r>
          <a:r>
            <a:rPr lang="en-US" sz="1400" b="0" i="0" dirty="0">
              <a:solidFill>
                <a:schemeClr val="bg1"/>
              </a:solidFill>
            </a:rPr>
            <a:t> sharing</a:t>
          </a:r>
          <a:r>
            <a:rPr lang="en-US" sz="1400" b="0" i="0" dirty="0">
              <a:solidFill>
                <a:schemeClr val="bg1"/>
              </a:solidFill>
              <a:latin typeface="Calibri Light" panose="020F0302020204030204"/>
            </a:rPr>
            <a:t> them</a:t>
          </a:r>
          <a:r>
            <a:rPr lang="en-US" sz="1400" b="0" i="0" dirty="0">
              <a:solidFill>
                <a:schemeClr val="bg1"/>
              </a:solidFill>
            </a:rPr>
            <a:t> with </a:t>
          </a:r>
          <a:r>
            <a:rPr lang="en-US" sz="1400" b="0" i="0" dirty="0">
              <a:solidFill>
                <a:schemeClr val="bg1"/>
              </a:solidFill>
              <a:latin typeface="Calibri Light" panose="020F0302020204030204"/>
            </a:rPr>
            <a:t>colleagues helps</a:t>
          </a:r>
          <a:r>
            <a:rPr lang="en-US" sz="1400" b="0" i="0" dirty="0">
              <a:solidFill>
                <a:schemeClr val="bg1"/>
              </a:solidFill>
            </a:rPr>
            <a:t> </a:t>
          </a:r>
          <a:r>
            <a:rPr lang="en-US" sz="1400" b="0" i="0" dirty="0">
              <a:solidFill>
                <a:schemeClr val="bg1"/>
              </a:solidFill>
              <a:latin typeface="Calibri Light" panose="020F0302020204030204"/>
            </a:rPr>
            <a:t>to</a:t>
          </a:r>
          <a:r>
            <a:rPr lang="en-US" sz="1400" b="0" i="0" dirty="0">
              <a:solidFill>
                <a:schemeClr val="bg1"/>
              </a:solidFill>
            </a:rPr>
            <a:t> </a:t>
          </a:r>
          <a:r>
            <a:rPr lang="en-US" sz="1400" b="0" i="0" dirty="0">
              <a:solidFill>
                <a:schemeClr val="bg1"/>
              </a:solidFill>
              <a:latin typeface="Calibri Light" panose="020F0302020204030204"/>
            </a:rPr>
            <a:t>refine</a:t>
          </a:r>
          <a:r>
            <a:rPr lang="en-US" sz="1400" b="0" i="0" dirty="0">
              <a:solidFill>
                <a:schemeClr val="bg1"/>
              </a:solidFill>
            </a:rPr>
            <a:t> and understanding </a:t>
          </a:r>
          <a:r>
            <a:rPr lang="en-US" sz="1400" b="0" i="0" dirty="0">
              <a:solidFill>
                <a:schemeClr val="bg1"/>
              </a:solidFill>
              <a:latin typeface="Calibri Light" panose="020F0302020204030204"/>
            </a:rPr>
            <a:t>concepts</a:t>
          </a:r>
          <a:r>
            <a:rPr lang="en-US" sz="1400" b="0" i="0" dirty="0">
              <a:solidFill>
                <a:schemeClr val="bg1"/>
              </a:solidFill>
            </a:rPr>
            <a:t> better.</a:t>
          </a:r>
          <a:endParaRPr lang="en-US" sz="1400" b="1" dirty="0">
            <a:solidFill>
              <a:schemeClr val="bg1"/>
            </a:solidFill>
            <a:latin typeface="BentonSans Medium" panose="02000604020000020004" pitchFamily="2" charset="0"/>
          </a:endParaRPr>
        </a:p>
      </dgm:t>
    </dgm:pt>
    <dgm:pt modelId="{284F81A8-4567-4561-8ACC-6D65640EA877}" type="parTrans" cxnId="{36A21669-FCF0-4E40-896C-AF2A5A69DACE}">
      <dgm:prSet/>
      <dgm:spPr/>
      <dgm:t>
        <a:bodyPr/>
        <a:lstStyle/>
        <a:p>
          <a:endParaRPr lang="en-US"/>
        </a:p>
      </dgm:t>
    </dgm:pt>
    <dgm:pt modelId="{43325D61-0011-481C-82C8-BC6A84137518}" type="sibTrans" cxnId="{36A21669-FCF0-4E40-896C-AF2A5A69DACE}">
      <dgm:prSet/>
      <dgm:spPr/>
      <dgm:t>
        <a:bodyPr/>
        <a:lstStyle/>
        <a:p>
          <a:endParaRPr lang="en-US"/>
        </a:p>
      </dgm:t>
    </dgm:pt>
    <dgm:pt modelId="{2427ED06-61D7-4535-8303-024D403F9589}">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Integrating</a:t>
          </a:r>
        </a:p>
      </dgm:t>
    </dgm:pt>
    <dgm:pt modelId="{387ED82F-8C76-41BE-9F92-35C82DCF6860}" type="parTrans" cxnId="{344E745E-FEE4-47D6-B60E-975E02BC1A92}">
      <dgm:prSet/>
      <dgm:spPr/>
      <dgm:t>
        <a:bodyPr/>
        <a:lstStyle/>
        <a:p>
          <a:endParaRPr lang="en-US"/>
        </a:p>
      </dgm:t>
    </dgm:pt>
    <dgm:pt modelId="{331B29AE-18AE-4B43-BD23-1F09338873DB}" type="sibTrans" cxnId="{344E745E-FEE4-47D6-B60E-975E02BC1A92}">
      <dgm:prSet/>
      <dgm:spPr/>
      <dgm:t>
        <a:bodyPr/>
        <a:lstStyle/>
        <a:p>
          <a:endParaRPr lang="en-US"/>
        </a:p>
      </dgm:t>
    </dgm:pt>
    <dgm:pt modelId="{A64DAF06-71DF-4EB2-85C8-CB5995781646}">
      <dgm:prSet phldrT="[Text]" custT="1"/>
      <dgm:spPr/>
      <dgm:t>
        <a:bodyPr/>
        <a:lstStyle/>
        <a:p>
          <a:r>
            <a:rPr lang="en-US" sz="1400" b="0" i="0" dirty="0">
              <a:solidFill>
                <a:schemeClr val="bg1"/>
              </a:solidFill>
              <a:latin typeface="Calibri Light" panose="020F0302020204030204"/>
            </a:rPr>
            <a:t>Interpreted</a:t>
          </a:r>
          <a:r>
            <a:rPr lang="en-US" sz="1400" b="0" i="0" dirty="0">
              <a:solidFill>
                <a:schemeClr val="bg1"/>
              </a:solidFill>
            </a:rPr>
            <a:t> ideas are discussed and developed further within groups. This collaborative process leads to shared understanding and collective action, integrating the new knowledge into the group's practices.</a:t>
          </a:r>
          <a:endParaRPr lang="en-US" sz="1400" b="1" dirty="0">
            <a:solidFill>
              <a:schemeClr val="bg1"/>
            </a:solidFill>
            <a:latin typeface="BentonSans Medium" panose="02000604020000020004" pitchFamily="2" charset="0"/>
          </a:endParaRPr>
        </a:p>
      </dgm:t>
    </dgm:pt>
    <dgm:pt modelId="{E83E823D-F8F9-4B3E-9073-DD17E9A3ADB1}" type="parTrans" cxnId="{A64EAA7A-4EAB-4428-93F6-D667AFFC0AB8}">
      <dgm:prSet/>
      <dgm:spPr/>
      <dgm:t>
        <a:bodyPr/>
        <a:lstStyle/>
        <a:p>
          <a:endParaRPr lang="en-US"/>
        </a:p>
      </dgm:t>
    </dgm:pt>
    <dgm:pt modelId="{4E49E921-4665-47B8-8B59-218F31F581C5}" type="sibTrans" cxnId="{A64EAA7A-4EAB-4428-93F6-D667AFFC0AB8}">
      <dgm:prSet/>
      <dgm:spPr/>
      <dgm:t>
        <a:bodyPr/>
        <a:lstStyle/>
        <a:p>
          <a:endParaRPr lang="en-US"/>
        </a:p>
      </dgm:t>
    </dgm:pt>
    <dgm:pt modelId="{B57B9D19-63EE-4707-9AF5-F088B039C63C}">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Institutionalizing</a:t>
          </a:r>
        </a:p>
      </dgm:t>
    </dgm:pt>
    <dgm:pt modelId="{75CDCDD6-D82A-4992-B32B-07B64058D319}" type="parTrans" cxnId="{BCD63C1F-DBE5-4B36-BFC7-5462D93BEB81}">
      <dgm:prSet/>
      <dgm:spPr/>
      <dgm:t>
        <a:bodyPr/>
        <a:lstStyle/>
        <a:p>
          <a:endParaRPr lang="en-US"/>
        </a:p>
      </dgm:t>
    </dgm:pt>
    <dgm:pt modelId="{6585AFCF-B608-4ACD-B107-E4F594C67EC5}" type="sibTrans" cxnId="{BCD63C1F-DBE5-4B36-BFC7-5462D93BEB81}">
      <dgm:prSet/>
      <dgm:spPr/>
      <dgm:t>
        <a:bodyPr/>
        <a:lstStyle/>
        <a:p>
          <a:endParaRPr lang="en-US"/>
        </a:p>
      </dgm:t>
    </dgm:pt>
    <dgm:pt modelId="{58A45A90-4690-4ED2-86FE-725D3D0A4EA8}">
      <dgm:prSet phldrT="[Text]" custT="1"/>
      <dgm:spPr>
        <a:solidFill>
          <a:schemeClr val="bg1"/>
        </a:solidFill>
      </dgm:spPr>
      <dgm:t>
        <a:bodyPr/>
        <a:lstStyle/>
        <a:p>
          <a:pPr rtl="0"/>
          <a:r>
            <a:rPr lang="en-US" sz="1400" b="0" i="0" dirty="0">
              <a:solidFill>
                <a:schemeClr val="bg1"/>
              </a:solidFill>
              <a:latin typeface="Calibri Light" panose="020F0302020204030204"/>
            </a:rPr>
            <a:t>New</a:t>
          </a:r>
          <a:r>
            <a:rPr lang="en-US" sz="1400" b="0" i="0" dirty="0">
              <a:solidFill>
                <a:schemeClr val="bg1"/>
              </a:solidFill>
            </a:rPr>
            <a:t> knowledge or practices become embedded in the organization's routines, policies, and structures.</a:t>
          </a:r>
          <a:r>
            <a:rPr lang="en-US" sz="1400" b="0" i="0" dirty="0">
              <a:solidFill>
                <a:schemeClr val="bg1"/>
              </a:solidFill>
              <a:latin typeface="Calibri Light" panose="020F0302020204030204"/>
            </a:rPr>
            <a:t> </a:t>
          </a:r>
          <a:r>
            <a:rPr lang="en-US" sz="1400" b="0" i="0" dirty="0">
              <a:solidFill>
                <a:schemeClr val="bg1"/>
              </a:solidFill>
            </a:rPr>
            <a:t> </a:t>
          </a:r>
          <a:r>
            <a:rPr lang="en-US" sz="1400" b="0" i="0" dirty="0">
              <a:solidFill>
                <a:schemeClr val="bg1"/>
              </a:solidFill>
              <a:latin typeface="Calibri Light" panose="020F0302020204030204"/>
            </a:rPr>
            <a:t>Learning</a:t>
          </a:r>
          <a:r>
            <a:rPr lang="en-US" sz="1400" b="0" i="0" dirty="0">
              <a:solidFill>
                <a:schemeClr val="bg1"/>
              </a:solidFill>
            </a:rPr>
            <a:t> is sustained and becomes a part of the organizational culture</a:t>
          </a:r>
          <a:endParaRPr lang="en-US" sz="1400" b="1" dirty="0">
            <a:solidFill>
              <a:schemeClr val="bg1"/>
            </a:solidFill>
            <a:latin typeface="BentonSans Medium" panose="02000604020000020004" pitchFamily="2" charset="0"/>
          </a:endParaRPr>
        </a:p>
      </dgm:t>
    </dgm:pt>
    <dgm:pt modelId="{3C0BD609-2A86-4050-8EF4-54D02BFC5730}" type="parTrans" cxnId="{6E02FB59-F1DC-4F50-A98C-81395B8E460A}">
      <dgm:prSet/>
      <dgm:spPr/>
      <dgm:t>
        <a:bodyPr/>
        <a:lstStyle/>
        <a:p>
          <a:endParaRPr lang="en-US"/>
        </a:p>
      </dgm:t>
    </dgm:pt>
    <dgm:pt modelId="{F57E51FD-372B-4F02-8073-BEC94E22CE85}" type="sibTrans" cxnId="{6E02FB59-F1DC-4F50-A98C-81395B8E460A}">
      <dgm:prSet/>
      <dgm:spPr/>
      <dgm:t>
        <a:bodyPr/>
        <a:lstStyle/>
        <a:p>
          <a:endParaRPr lang="en-US"/>
        </a:p>
      </dgm:t>
    </dgm:pt>
    <dgm:pt modelId="{AD3D2F02-ED9C-4458-898F-A61A6F7F6065}">
      <dgm:prSet phldrT="[Text]" custT="1"/>
      <dgm:spPr/>
      <dgm:t>
        <a:bodyPr/>
        <a:lstStyle/>
        <a:p>
          <a:r>
            <a:rPr lang="en-US" sz="1400" b="0" i="0" dirty="0">
              <a:solidFill>
                <a:schemeClr val="bg1"/>
              </a:solidFill>
            </a:rPr>
            <a:t>Based on their experiences and subconscious insights. </a:t>
          </a:r>
          <a:endParaRPr lang="en-US" sz="1400" b="1" dirty="0">
            <a:solidFill>
              <a:schemeClr val="bg1"/>
            </a:solidFill>
            <a:latin typeface="BentonSans Medium" panose="02000604020000020004" pitchFamily="2" charset="0"/>
          </a:endParaRPr>
        </a:p>
      </dgm:t>
    </dgm:pt>
    <dgm:pt modelId="{CEB14B88-4BD7-43D9-8D8F-9E90A6CC3A3C}" type="parTrans" cxnId="{33BDB01D-0B35-4987-957F-E25B6762DE7C}">
      <dgm:prSet/>
      <dgm:spPr/>
      <dgm:t>
        <a:bodyPr/>
        <a:lstStyle/>
        <a:p>
          <a:endParaRPr lang="en-US"/>
        </a:p>
      </dgm:t>
    </dgm:pt>
    <dgm:pt modelId="{34345A90-3341-4BB1-91ED-841D2216A290}" type="sibTrans" cxnId="{33BDB01D-0B35-4987-957F-E25B6762DE7C}">
      <dgm:prSet/>
      <dgm:spPr/>
      <dgm:t>
        <a:bodyPr/>
        <a:lstStyle/>
        <a:p>
          <a:endParaRPr lang="en-US"/>
        </a:p>
      </dgm:t>
    </dgm:pt>
    <dgm:pt modelId="{023B4CD0-0957-4E3C-8C4C-09B874496ADD}">
      <dgm:prSet phldrT="[Text]" custT="1"/>
      <dgm:spPr/>
      <dgm:t>
        <a:bodyPr/>
        <a:lstStyle/>
        <a:p>
          <a:r>
            <a:rPr lang="en-US" sz="1400" b="0" i="0" dirty="0">
              <a:solidFill>
                <a:schemeClr val="bg1"/>
              </a:solidFill>
            </a:rPr>
            <a:t>Personal and often intuitive process where </a:t>
          </a:r>
          <a:r>
            <a:rPr lang="en-US" sz="1400" b="1" i="0" dirty="0">
              <a:solidFill>
                <a:schemeClr val="bg1"/>
              </a:solidFill>
            </a:rPr>
            <a:t>new ideas or solutions begin to form</a:t>
          </a:r>
          <a:r>
            <a:rPr lang="en-US" sz="1400" b="0" i="0" dirty="0">
              <a:solidFill>
                <a:schemeClr val="bg1"/>
              </a:solidFill>
            </a:rPr>
            <a:t>.</a:t>
          </a:r>
          <a:endParaRPr lang="en-US" sz="1400" b="1" dirty="0">
            <a:solidFill>
              <a:schemeClr val="bg1"/>
            </a:solidFill>
            <a:latin typeface="BentonSans Medium" panose="02000604020000020004" pitchFamily="2" charset="0"/>
          </a:endParaRPr>
        </a:p>
      </dgm:t>
    </dgm:pt>
    <dgm:pt modelId="{C3BA8795-7158-4597-9759-BA8CD925D64C}" type="parTrans" cxnId="{C921758E-E676-4589-8F46-1C577FB00A3A}">
      <dgm:prSet/>
      <dgm:spPr/>
      <dgm:t>
        <a:bodyPr/>
        <a:lstStyle/>
        <a:p>
          <a:endParaRPr lang="en-US"/>
        </a:p>
      </dgm:t>
    </dgm:pt>
    <dgm:pt modelId="{7328A1A1-11A2-4685-AA33-75C9FC7A09ED}" type="sibTrans" cxnId="{C921758E-E676-4589-8F46-1C577FB00A3A}">
      <dgm:prSet/>
      <dgm:spPr/>
      <dgm:t>
        <a:bodyPr/>
        <a:lstStyle/>
        <a:p>
          <a:endParaRPr lang="en-US"/>
        </a:p>
      </dgm:t>
    </dgm:pt>
    <dgm:pt modelId="{9982E069-E0AF-4D3B-A717-CE9DAF7B72FE}" type="pres">
      <dgm:prSet presAssocID="{942016E5-3BF6-4873-B368-97FCD0E329B0}" presName="rootnode" presStyleCnt="0">
        <dgm:presLayoutVars>
          <dgm:chMax/>
          <dgm:chPref/>
          <dgm:dir/>
          <dgm:animLvl val="lvl"/>
        </dgm:presLayoutVars>
      </dgm:prSet>
      <dgm:spPr/>
    </dgm:pt>
    <dgm:pt modelId="{CA42058C-2B47-47BB-86DE-6310105A2958}" type="pres">
      <dgm:prSet presAssocID="{D089D967-2F2F-4650-AACE-081FEB395142}" presName="composite" presStyleCnt="0"/>
      <dgm:spPr/>
    </dgm:pt>
    <dgm:pt modelId="{858012A7-7F0E-45EE-8EF0-29247A90CE04}" type="pres">
      <dgm:prSet presAssocID="{D089D967-2F2F-4650-AACE-081FEB395142}" presName="LShape" presStyleLbl="alignNode1" presStyleIdx="0" presStyleCnt="7"/>
      <dgm:spPr>
        <a:solidFill>
          <a:srgbClr val="0F395F"/>
        </a:solidFill>
      </dgm:spPr>
    </dgm:pt>
    <dgm:pt modelId="{68B3BF7E-6D04-46CF-9CFC-037789805235}" type="pres">
      <dgm:prSet presAssocID="{D089D967-2F2F-4650-AACE-081FEB395142}" presName="ParentText" presStyleLbl="revTx" presStyleIdx="0" presStyleCnt="4" custScaleY="131541">
        <dgm:presLayoutVars>
          <dgm:chMax val="0"/>
          <dgm:chPref val="0"/>
          <dgm:bulletEnabled val="1"/>
        </dgm:presLayoutVars>
      </dgm:prSet>
      <dgm:spPr/>
    </dgm:pt>
    <dgm:pt modelId="{CECC02C2-3DD1-4D46-B4F5-8215BC44A74C}" type="pres">
      <dgm:prSet presAssocID="{D089D967-2F2F-4650-AACE-081FEB395142}" presName="Triangle" presStyleLbl="alignNode1" presStyleIdx="1" presStyleCnt="7"/>
      <dgm:spPr>
        <a:solidFill>
          <a:srgbClr val="590D0F"/>
        </a:solidFill>
        <a:ln>
          <a:solidFill>
            <a:srgbClr val="590D0F"/>
          </a:solidFill>
        </a:ln>
      </dgm:spPr>
    </dgm:pt>
    <dgm:pt modelId="{98385869-4244-45AD-865F-D20DEF5FD5A3}" type="pres">
      <dgm:prSet presAssocID="{D0FAC6B4-EE50-4779-B4B2-21C8D9DB90B6}" presName="sibTrans" presStyleCnt="0"/>
      <dgm:spPr/>
    </dgm:pt>
    <dgm:pt modelId="{1F690A5A-531F-4BDD-8D24-22764E588F68}" type="pres">
      <dgm:prSet presAssocID="{D0FAC6B4-EE50-4779-B4B2-21C8D9DB90B6}" presName="space" presStyleCnt="0"/>
      <dgm:spPr/>
    </dgm:pt>
    <dgm:pt modelId="{AF50C833-85B0-413F-80BB-8ABF41838975}" type="pres">
      <dgm:prSet presAssocID="{A752A83B-C43E-4F48-A2A2-4A03FA8EF4CE}" presName="composite" presStyleCnt="0"/>
      <dgm:spPr/>
    </dgm:pt>
    <dgm:pt modelId="{DADF486E-50CC-4631-9155-512C9301B871}" type="pres">
      <dgm:prSet presAssocID="{A752A83B-C43E-4F48-A2A2-4A03FA8EF4CE}" presName="LShape" presStyleLbl="alignNode1" presStyleIdx="2" presStyleCnt="7"/>
      <dgm:spPr>
        <a:solidFill>
          <a:srgbClr val="0F395F"/>
        </a:solidFill>
      </dgm:spPr>
    </dgm:pt>
    <dgm:pt modelId="{EB80A0F0-8130-4684-85EF-AE5BC7245709}" type="pres">
      <dgm:prSet presAssocID="{A752A83B-C43E-4F48-A2A2-4A03FA8EF4CE}" presName="ParentText" presStyleLbl="revTx" presStyleIdx="1" presStyleCnt="4" custScaleY="131541">
        <dgm:presLayoutVars>
          <dgm:chMax val="0"/>
          <dgm:chPref val="0"/>
          <dgm:bulletEnabled val="1"/>
        </dgm:presLayoutVars>
      </dgm:prSet>
      <dgm:spPr/>
    </dgm:pt>
    <dgm:pt modelId="{F4B17498-D230-4CAE-B01A-458D22BF2F06}" type="pres">
      <dgm:prSet presAssocID="{A752A83B-C43E-4F48-A2A2-4A03FA8EF4CE}" presName="Triangle" presStyleLbl="alignNode1" presStyleIdx="3" presStyleCnt="7"/>
      <dgm:spPr>
        <a:solidFill>
          <a:srgbClr val="590D0F"/>
        </a:solidFill>
        <a:ln>
          <a:solidFill>
            <a:srgbClr val="590D0F"/>
          </a:solidFill>
        </a:ln>
      </dgm:spPr>
    </dgm:pt>
    <dgm:pt modelId="{D6293111-27D7-41F4-AA7E-CCD09DAC2B61}" type="pres">
      <dgm:prSet presAssocID="{F7368EDF-BB5B-4D3B-B4A5-4A317234D2B5}" presName="sibTrans" presStyleCnt="0"/>
      <dgm:spPr/>
    </dgm:pt>
    <dgm:pt modelId="{09FE919A-29D2-460B-A5B3-6878EA86E661}" type="pres">
      <dgm:prSet presAssocID="{F7368EDF-BB5B-4D3B-B4A5-4A317234D2B5}" presName="space" presStyleCnt="0"/>
      <dgm:spPr/>
    </dgm:pt>
    <dgm:pt modelId="{B70CB430-5CBF-443E-B003-9ABA21D14218}" type="pres">
      <dgm:prSet presAssocID="{2427ED06-61D7-4535-8303-024D403F9589}" presName="composite" presStyleCnt="0"/>
      <dgm:spPr/>
    </dgm:pt>
    <dgm:pt modelId="{5618A1AC-427A-4DDA-B818-803E5B70774A}" type="pres">
      <dgm:prSet presAssocID="{2427ED06-61D7-4535-8303-024D403F9589}" presName="LShape" presStyleLbl="alignNode1" presStyleIdx="4" presStyleCnt="7"/>
      <dgm:spPr>
        <a:solidFill>
          <a:srgbClr val="0F395F"/>
        </a:solidFill>
      </dgm:spPr>
    </dgm:pt>
    <dgm:pt modelId="{8DFFD877-E2F6-41A0-A7EF-8AFC503212F8}" type="pres">
      <dgm:prSet presAssocID="{2427ED06-61D7-4535-8303-024D403F9589}" presName="ParentText" presStyleLbl="revTx" presStyleIdx="2" presStyleCnt="4" custScaleY="131541">
        <dgm:presLayoutVars>
          <dgm:chMax val="0"/>
          <dgm:chPref val="0"/>
          <dgm:bulletEnabled val="1"/>
        </dgm:presLayoutVars>
      </dgm:prSet>
      <dgm:spPr/>
    </dgm:pt>
    <dgm:pt modelId="{A65219A9-7C0F-4CD5-9AF8-8BC9532180AC}" type="pres">
      <dgm:prSet presAssocID="{2427ED06-61D7-4535-8303-024D403F9589}" presName="Triangle" presStyleLbl="alignNode1" presStyleIdx="5" presStyleCnt="7"/>
      <dgm:spPr>
        <a:solidFill>
          <a:srgbClr val="590D0F"/>
        </a:solidFill>
        <a:ln>
          <a:solidFill>
            <a:srgbClr val="590D0F"/>
          </a:solidFill>
        </a:ln>
      </dgm:spPr>
    </dgm:pt>
    <dgm:pt modelId="{EECF2D1C-80F8-4314-915E-81EA680747D5}" type="pres">
      <dgm:prSet presAssocID="{331B29AE-18AE-4B43-BD23-1F09338873DB}" presName="sibTrans" presStyleCnt="0"/>
      <dgm:spPr/>
    </dgm:pt>
    <dgm:pt modelId="{0FE5D114-E03F-4383-9A64-5FA40324B319}" type="pres">
      <dgm:prSet presAssocID="{331B29AE-18AE-4B43-BD23-1F09338873DB}" presName="space" presStyleCnt="0"/>
      <dgm:spPr/>
    </dgm:pt>
    <dgm:pt modelId="{DD044D3A-7304-4448-A649-450C44ACAB24}" type="pres">
      <dgm:prSet presAssocID="{B57B9D19-63EE-4707-9AF5-F088B039C63C}" presName="composite" presStyleCnt="0"/>
      <dgm:spPr/>
    </dgm:pt>
    <dgm:pt modelId="{15DB8247-A141-4D4C-BAAF-D74D091CD5DF}" type="pres">
      <dgm:prSet presAssocID="{B57B9D19-63EE-4707-9AF5-F088B039C63C}" presName="LShape" presStyleLbl="alignNode1" presStyleIdx="6" presStyleCnt="7"/>
      <dgm:spPr>
        <a:solidFill>
          <a:srgbClr val="0F395F"/>
        </a:solidFill>
      </dgm:spPr>
    </dgm:pt>
    <dgm:pt modelId="{A4D278B0-D669-41B4-9DD9-B32AB3235115}" type="pres">
      <dgm:prSet presAssocID="{B57B9D19-63EE-4707-9AF5-F088B039C63C}" presName="ParentText" presStyleLbl="revTx" presStyleIdx="3" presStyleCnt="4" custScaleX="106007" custScaleY="131541">
        <dgm:presLayoutVars>
          <dgm:chMax val="0"/>
          <dgm:chPref val="0"/>
          <dgm:bulletEnabled val="1"/>
        </dgm:presLayoutVars>
      </dgm:prSet>
      <dgm:spPr/>
    </dgm:pt>
  </dgm:ptLst>
  <dgm:cxnLst>
    <dgm:cxn modelId="{9B583A05-F659-4180-93F3-37AED18A6AE8}" type="presOf" srcId="{B57B9D19-63EE-4707-9AF5-F088B039C63C}" destId="{A4D278B0-D669-41B4-9DD9-B32AB3235115}" srcOrd="0" destOrd="0" presId="urn:microsoft.com/office/officeart/2009/3/layout/StepUpProcess"/>
    <dgm:cxn modelId="{33BDB01D-0B35-4987-957F-E25B6762DE7C}" srcId="{D089D967-2F2F-4650-AACE-081FEB395142}" destId="{AD3D2F02-ED9C-4458-898F-A61A6F7F6065}" srcOrd="1" destOrd="0" parTransId="{CEB14B88-4BD7-43D9-8D8F-9E90A6CC3A3C}" sibTransId="{34345A90-3341-4BB1-91ED-841D2216A290}"/>
    <dgm:cxn modelId="{BCD63C1F-DBE5-4B36-BFC7-5462D93BEB81}" srcId="{942016E5-3BF6-4873-B368-97FCD0E329B0}" destId="{B57B9D19-63EE-4707-9AF5-F088B039C63C}" srcOrd="3" destOrd="0" parTransId="{75CDCDD6-D82A-4992-B32B-07B64058D319}" sibTransId="{6585AFCF-B608-4ACD-B107-E4F594C67EC5}"/>
    <dgm:cxn modelId="{A180A529-CE72-4A8D-B918-E9E8DBAAA18D}" srcId="{942016E5-3BF6-4873-B368-97FCD0E329B0}" destId="{A752A83B-C43E-4F48-A2A2-4A03FA8EF4CE}" srcOrd="1" destOrd="0" parTransId="{FBB01081-626E-4C2C-A790-096199FA08E8}" sibTransId="{F7368EDF-BB5B-4D3B-B4A5-4A317234D2B5}"/>
    <dgm:cxn modelId="{A6C06930-A603-4933-94E5-2447E335BA8C}" type="presOf" srcId="{3FD1157B-92E7-4711-8239-39D1F8AF5DD6}" destId="{EB80A0F0-8130-4684-85EF-AE5BC7245709}" srcOrd="0" destOrd="1" presId="urn:microsoft.com/office/officeart/2009/3/layout/StepUpProcess"/>
    <dgm:cxn modelId="{CBDA713A-5F4E-499C-998B-E92CE788E150}" type="presOf" srcId="{58A45A90-4690-4ED2-86FE-725D3D0A4EA8}" destId="{A4D278B0-D669-41B4-9DD9-B32AB3235115}" srcOrd="0" destOrd="1" presId="urn:microsoft.com/office/officeart/2009/3/layout/StepUpProcess"/>
    <dgm:cxn modelId="{344E745E-FEE4-47D6-B60E-975E02BC1A92}" srcId="{942016E5-3BF6-4873-B368-97FCD0E329B0}" destId="{2427ED06-61D7-4535-8303-024D403F9589}" srcOrd="2" destOrd="0" parTransId="{387ED82F-8C76-41BE-9F92-35C82DCF6860}" sibTransId="{331B29AE-18AE-4B43-BD23-1F09338873DB}"/>
    <dgm:cxn modelId="{9340E542-5A04-4EDD-9732-7D4E54E9087D}" type="presOf" srcId="{D089D967-2F2F-4650-AACE-081FEB395142}" destId="{68B3BF7E-6D04-46CF-9CFC-037789805235}" srcOrd="0" destOrd="0" presId="urn:microsoft.com/office/officeart/2009/3/layout/StepUpProcess"/>
    <dgm:cxn modelId="{36A21669-FCF0-4E40-896C-AF2A5A69DACE}" srcId="{A752A83B-C43E-4F48-A2A2-4A03FA8EF4CE}" destId="{3FD1157B-92E7-4711-8239-39D1F8AF5DD6}" srcOrd="0" destOrd="0" parTransId="{284F81A8-4567-4561-8ACC-6D65640EA877}" sibTransId="{43325D61-0011-481C-82C8-BC6A84137518}"/>
    <dgm:cxn modelId="{AF19BE6C-2EA0-4AC4-A5C7-BC25654ED509}" srcId="{D089D967-2F2F-4650-AACE-081FEB395142}" destId="{5353B9B5-14D8-4CCA-B2DE-9A659F489113}" srcOrd="0" destOrd="0" parTransId="{94E13A7D-7B0F-4784-9AF5-06F430876C99}" sibTransId="{ABBED238-4C2A-4013-93C7-23F608E69134}"/>
    <dgm:cxn modelId="{2E42FC6D-CA79-46DE-B67B-F1212369D23A}" type="presOf" srcId="{5353B9B5-14D8-4CCA-B2DE-9A659F489113}" destId="{68B3BF7E-6D04-46CF-9CFC-037789805235}" srcOrd="0" destOrd="1" presId="urn:microsoft.com/office/officeart/2009/3/layout/StepUpProcess"/>
    <dgm:cxn modelId="{D440EE73-6AE5-476C-A5B8-15B00F75D7B3}" type="presOf" srcId="{A64DAF06-71DF-4EB2-85C8-CB5995781646}" destId="{8DFFD877-E2F6-41A0-A7EF-8AFC503212F8}" srcOrd="0" destOrd="1" presId="urn:microsoft.com/office/officeart/2009/3/layout/StepUpProcess"/>
    <dgm:cxn modelId="{04278954-2EE8-4276-91EE-3713E8E2A470}" type="presOf" srcId="{942016E5-3BF6-4873-B368-97FCD0E329B0}" destId="{9982E069-E0AF-4D3B-A717-CE9DAF7B72FE}" srcOrd="0" destOrd="0" presId="urn:microsoft.com/office/officeart/2009/3/layout/StepUpProcess"/>
    <dgm:cxn modelId="{6E02FB59-F1DC-4F50-A98C-81395B8E460A}" srcId="{B57B9D19-63EE-4707-9AF5-F088B039C63C}" destId="{58A45A90-4690-4ED2-86FE-725D3D0A4EA8}" srcOrd="0" destOrd="0" parTransId="{3C0BD609-2A86-4050-8EF4-54D02BFC5730}" sibTransId="{F57E51FD-372B-4F02-8073-BEC94E22CE85}"/>
    <dgm:cxn modelId="{A64EAA7A-4EAB-4428-93F6-D667AFFC0AB8}" srcId="{2427ED06-61D7-4535-8303-024D403F9589}" destId="{A64DAF06-71DF-4EB2-85C8-CB5995781646}" srcOrd="0" destOrd="0" parTransId="{E83E823D-F8F9-4B3E-9073-DD17E9A3ADB1}" sibTransId="{4E49E921-4665-47B8-8B59-218F31F581C5}"/>
    <dgm:cxn modelId="{19F4597E-DE4C-4854-A889-23A4548EB1FA}" type="presOf" srcId="{023B4CD0-0957-4E3C-8C4C-09B874496ADD}" destId="{68B3BF7E-6D04-46CF-9CFC-037789805235}" srcOrd="0" destOrd="3" presId="urn:microsoft.com/office/officeart/2009/3/layout/StepUpProcess"/>
    <dgm:cxn modelId="{C921758E-E676-4589-8F46-1C577FB00A3A}" srcId="{D089D967-2F2F-4650-AACE-081FEB395142}" destId="{023B4CD0-0957-4E3C-8C4C-09B874496ADD}" srcOrd="2" destOrd="0" parTransId="{C3BA8795-7158-4597-9759-BA8CD925D64C}" sibTransId="{7328A1A1-11A2-4685-AA33-75C9FC7A09ED}"/>
    <dgm:cxn modelId="{E5CB47A1-03C7-4515-AA44-0B2094184BDC}" type="presOf" srcId="{AD3D2F02-ED9C-4458-898F-A61A6F7F6065}" destId="{68B3BF7E-6D04-46CF-9CFC-037789805235}" srcOrd="0" destOrd="2" presId="urn:microsoft.com/office/officeart/2009/3/layout/StepUpProcess"/>
    <dgm:cxn modelId="{68C5AFA5-2868-4526-85C9-98379D48238E}" type="presOf" srcId="{2427ED06-61D7-4535-8303-024D403F9589}" destId="{8DFFD877-E2F6-41A0-A7EF-8AFC503212F8}" srcOrd="0" destOrd="0" presId="urn:microsoft.com/office/officeart/2009/3/layout/StepUpProcess"/>
    <dgm:cxn modelId="{5E4F23AB-82F5-40D8-BB66-384FDF3FFF38}" type="presOf" srcId="{A752A83B-C43E-4F48-A2A2-4A03FA8EF4CE}" destId="{EB80A0F0-8130-4684-85EF-AE5BC7245709}" srcOrd="0" destOrd="0" presId="urn:microsoft.com/office/officeart/2009/3/layout/StepUpProcess"/>
    <dgm:cxn modelId="{38B652E1-FE26-4FCB-8406-F33CE5CB2680}" srcId="{942016E5-3BF6-4873-B368-97FCD0E329B0}" destId="{D089D967-2F2F-4650-AACE-081FEB395142}" srcOrd="0" destOrd="0" parTransId="{70FAC497-8E09-4AC7-9DF1-F0DE5C0B5D80}" sibTransId="{D0FAC6B4-EE50-4779-B4B2-21C8D9DB90B6}"/>
    <dgm:cxn modelId="{4B37DBA8-09D5-4247-A87B-FED1B84D1F36}" type="presParOf" srcId="{9982E069-E0AF-4D3B-A717-CE9DAF7B72FE}" destId="{CA42058C-2B47-47BB-86DE-6310105A2958}" srcOrd="0" destOrd="0" presId="urn:microsoft.com/office/officeart/2009/3/layout/StepUpProcess"/>
    <dgm:cxn modelId="{2AA58F2B-8025-47E7-A810-948941B95BCB}" type="presParOf" srcId="{CA42058C-2B47-47BB-86DE-6310105A2958}" destId="{858012A7-7F0E-45EE-8EF0-29247A90CE04}" srcOrd="0" destOrd="0" presId="urn:microsoft.com/office/officeart/2009/3/layout/StepUpProcess"/>
    <dgm:cxn modelId="{4ED94A47-7B5B-454C-8F4B-CA98A20B719C}" type="presParOf" srcId="{CA42058C-2B47-47BB-86DE-6310105A2958}" destId="{68B3BF7E-6D04-46CF-9CFC-037789805235}" srcOrd="1" destOrd="0" presId="urn:microsoft.com/office/officeart/2009/3/layout/StepUpProcess"/>
    <dgm:cxn modelId="{6749B38A-0CF3-415A-98DC-7226A690E430}" type="presParOf" srcId="{CA42058C-2B47-47BB-86DE-6310105A2958}" destId="{CECC02C2-3DD1-4D46-B4F5-8215BC44A74C}" srcOrd="2" destOrd="0" presId="urn:microsoft.com/office/officeart/2009/3/layout/StepUpProcess"/>
    <dgm:cxn modelId="{7E0915B1-5FFA-4F63-949E-C05536531621}" type="presParOf" srcId="{9982E069-E0AF-4D3B-A717-CE9DAF7B72FE}" destId="{98385869-4244-45AD-865F-D20DEF5FD5A3}" srcOrd="1" destOrd="0" presId="urn:microsoft.com/office/officeart/2009/3/layout/StepUpProcess"/>
    <dgm:cxn modelId="{99591CB3-2430-46FC-AED3-724E68DB4E94}" type="presParOf" srcId="{98385869-4244-45AD-865F-D20DEF5FD5A3}" destId="{1F690A5A-531F-4BDD-8D24-22764E588F68}" srcOrd="0" destOrd="0" presId="urn:microsoft.com/office/officeart/2009/3/layout/StepUpProcess"/>
    <dgm:cxn modelId="{7E97CACF-B736-4747-A4A7-3F596758D866}" type="presParOf" srcId="{9982E069-E0AF-4D3B-A717-CE9DAF7B72FE}" destId="{AF50C833-85B0-413F-80BB-8ABF41838975}" srcOrd="2" destOrd="0" presId="urn:microsoft.com/office/officeart/2009/3/layout/StepUpProcess"/>
    <dgm:cxn modelId="{AA6764B1-6B3E-4727-AE09-97F50D21AE7A}" type="presParOf" srcId="{AF50C833-85B0-413F-80BB-8ABF41838975}" destId="{DADF486E-50CC-4631-9155-512C9301B871}" srcOrd="0" destOrd="0" presId="urn:microsoft.com/office/officeart/2009/3/layout/StepUpProcess"/>
    <dgm:cxn modelId="{2F9EC2CB-F1BA-4267-BABF-E99D536EB7D6}" type="presParOf" srcId="{AF50C833-85B0-413F-80BB-8ABF41838975}" destId="{EB80A0F0-8130-4684-85EF-AE5BC7245709}" srcOrd="1" destOrd="0" presId="urn:microsoft.com/office/officeart/2009/3/layout/StepUpProcess"/>
    <dgm:cxn modelId="{B3F07C35-853B-4FD6-8263-30A73311C00E}" type="presParOf" srcId="{AF50C833-85B0-413F-80BB-8ABF41838975}" destId="{F4B17498-D230-4CAE-B01A-458D22BF2F06}" srcOrd="2" destOrd="0" presId="urn:microsoft.com/office/officeart/2009/3/layout/StepUpProcess"/>
    <dgm:cxn modelId="{FA4B84D0-5BB4-47FC-AAE7-92AC082F6E50}" type="presParOf" srcId="{9982E069-E0AF-4D3B-A717-CE9DAF7B72FE}" destId="{D6293111-27D7-41F4-AA7E-CCD09DAC2B61}" srcOrd="3" destOrd="0" presId="urn:microsoft.com/office/officeart/2009/3/layout/StepUpProcess"/>
    <dgm:cxn modelId="{4117EE14-1966-4E46-96B5-D8D70135CA6F}" type="presParOf" srcId="{D6293111-27D7-41F4-AA7E-CCD09DAC2B61}" destId="{09FE919A-29D2-460B-A5B3-6878EA86E661}" srcOrd="0" destOrd="0" presId="urn:microsoft.com/office/officeart/2009/3/layout/StepUpProcess"/>
    <dgm:cxn modelId="{1799B1AB-4CC5-4EEB-8CD3-F56C8E58C414}" type="presParOf" srcId="{9982E069-E0AF-4D3B-A717-CE9DAF7B72FE}" destId="{B70CB430-5CBF-443E-B003-9ABA21D14218}" srcOrd="4" destOrd="0" presId="urn:microsoft.com/office/officeart/2009/3/layout/StepUpProcess"/>
    <dgm:cxn modelId="{FF8CB80F-2ECB-4C93-9BE4-55E691B8E80B}" type="presParOf" srcId="{B70CB430-5CBF-443E-B003-9ABA21D14218}" destId="{5618A1AC-427A-4DDA-B818-803E5B70774A}" srcOrd="0" destOrd="0" presId="urn:microsoft.com/office/officeart/2009/3/layout/StepUpProcess"/>
    <dgm:cxn modelId="{4652078C-BF31-42B2-8CB6-7DE22D589796}" type="presParOf" srcId="{B70CB430-5CBF-443E-B003-9ABA21D14218}" destId="{8DFFD877-E2F6-41A0-A7EF-8AFC503212F8}" srcOrd="1" destOrd="0" presId="urn:microsoft.com/office/officeart/2009/3/layout/StepUpProcess"/>
    <dgm:cxn modelId="{3487B713-5F19-491E-825F-7A927EE041D4}" type="presParOf" srcId="{B70CB430-5CBF-443E-B003-9ABA21D14218}" destId="{A65219A9-7C0F-4CD5-9AF8-8BC9532180AC}" srcOrd="2" destOrd="0" presId="urn:microsoft.com/office/officeart/2009/3/layout/StepUpProcess"/>
    <dgm:cxn modelId="{613DE026-1723-46DE-A67E-83CA46118512}" type="presParOf" srcId="{9982E069-E0AF-4D3B-A717-CE9DAF7B72FE}" destId="{EECF2D1C-80F8-4314-915E-81EA680747D5}" srcOrd="5" destOrd="0" presId="urn:microsoft.com/office/officeart/2009/3/layout/StepUpProcess"/>
    <dgm:cxn modelId="{875D37BE-DAAB-42FF-B2DC-6EF2B5EE92FF}" type="presParOf" srcId="{EECF2D1C-80F8-4314-915E-81EA680747D5}" destId="{0FE5D114-E03F-4383-9A64-5FA40324B319}" srcOrd="0" destOrd="0" presId="urn:microsoft.com/office/officeart/2009/3/layout/StepUpProcess"/>
    <dgm:cxn modelId="{F5861485-A63E-4EB8-91F4-4D86180F97E6}" type="presParOf" srcId="{9982E069-E0AF-4D3B-A717-CE9DAF7B72FE}" destId="{DD044D3A-7304-4448-A649-450C44ACAB24}" srcOrd="6" destOrd="0" presId="urn:microsoft.com/office/officeart/2009/3/layout/StepUpProcess"/>
    <dgm:cxn modelId="{079E8728-7116-46A4-ABD8-301EC40B158D}" type="presParOf" srcId="{DD044D3A-7304-4448-A649-450C44ACAB24}" destId="{15DB8247-A141-4D4C-BAAF-D74D091CD5DF}" srcOrd="0" destOrd="0" presId="urn:microsoft.com/office/officeart/2009/3/layout/StepUpProcess"/>
    <dgm:cxn modelId="{BFDDD627-9142-40BE-A581-731395570A77}" type="presParOf" srcId="{DD044D3A-7304-4448-A649-450C44ACAB24}" destId="{A4D278B0-D669-41B4-9DD9-B32AB3235115}"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A7DA2E9-520E-40B1-8790-2355847A79C0}"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15AD4A48-58C1-413B-8798-2828551E9D44}">
      <dgm:prSet phldrT="[Text]" custT="1"/>
      <dgm:spPr>
        <a:solidFill>
          <a:srgbClr val="156399"/>
        </a:solidFill>
      </dgm:spPr>
      <dgm:t>
        <a:bodyPr/>
        <a:lstStyle/>
        <a:p>
          <a:r>
            <a:rPr lang="en-US" sz="2000" dirty="0"/>
            <a:t>Priority Bucket 1 in Assessment, Planning, and Programming</a:t>
          </a:r>
        </a:p>
      </dgm:t>
    </dgm:pt>
    <dgm:pt modelId="{AE0B7C30-7675-4BC7-B319-D16A89F6379E}" type="parTrans" cxnId="{37770AA5-EBE8-4536-AFD6-3E6182885F22}">
      <dgm:prSet/>
      <dgm:spPr/>
      <dgm:t>
        <a:bodyPr/>
        <a:lstStyle/>
        <a:p>
          <a:endParaRPr lang="en-US"/>
        </a:p>
      </dgm:t>
    </dgm:pt>
    <dgm:pt modelId="{DC2A3579-52B0-42F3-A9DF-68378DBC2D00}" type="sibTrans" cxnId="{37770AA5-EBE8-4536-AFD6-3E6182885F22}">
      <dgm:prSet/>
      <dgm:spPr/>
      <dgm:t>
        <a:bodyPr/>
        <a:lstStyle/>
        <a:p>
          <a:endParaRPr lang="en-US"/>
        </a:p>
      </dgm:t>
    </dgm:pt>
    <dgm:pt modelId="{ECB27634-260A-459C-B513-E6CCD1CDFD46}">
      <dgm:prSet phldrT="[Text]" custT="1"/>
      <dgm:spPr/>
      <dgm:t>
        <a:bodyPr/>
        <a:lstStyle/>
        <a:p>
          <a:r>
            <a:rPr lang="en-US" sz="1400" dirty="0"/>
            <a:t>More information is needed about student data: student demographics, student needs, and interests.</a:t>
          </a:r>
        </a:p>
      </dgm:t>
    </dgm:pt>
    <dgm:pt modelId="{21243D5D-A68B-42F7-A218-01E63D8B3F08}" type="parTrans" cxnId="{CDA2FB11-F442-4FCD-BC4D-63E13508D61F}">
      <dgm:prSet/>
      <dgm:spPr/>
      <dgm:t>
        <a:bodyPr/>
        <a:lstStyle/>
        <a:p>
          <a:endParaRPr lang="en-US"/>
        </a:p>
      </dgm:t>
    </dgm:pt>
    <dgm:pt modelId="{A9730943-E4F3-4637-95BA-9671B1C44416}" type="sibTrans" cxnId="{CDA2FB11-F442-4FCD-BC4D-63E13508D61F}">
      <dgm:prSet/>
      <dgm:spPr/>
      <dgm:t>
        <a:bodyPr/>
        <a:lstStyle/>
        <a:p>
          <a:endParaRPr lang="en-US"/>
        </a:p>
      </dgm:t>
    </dgm:pt>
    <dgm:pt modelId="{D791906D-30E9-41D3-B9B0-ABA88159EBA7}">
      <dgm:prSet phldrT="[Text]" custT="1"/>
      <dgm:spPr>
        <a:solidFill>
          <a:srgbClr val="800000"/>
        </a:solidFill>
      </dgm:spPr>
      <dgm:t>
        <a:bodyPr/>
        <a:lstStyle/>
        <a:p>
          <a:r>
            <a:rPr lang="en-US" sz="1600" b="1" i="0" dirty="0"/>
            <a:t>Use equitable assessment strategies to measure student experiences and make improvements</a:t>
          </a:r>
          <a:r>
            <a:rPr lang="en-US" sz="1600" b="0" i="0" dirty="0"/>
            <a:t>. </a:t>
          </a:r>
          <a:r>
            <a:rPr lang="en-US" sz="1600" b="0" i="1" dirty="0"/>
            <a:t>Implementing equitable assessment strategies will help us ensure our programming is what our students need and aid us in telling the division’s story.</a:t>
          </a:r>
          <a:endParaRPr lang="en-US" sz="1600" dirty="0"/>
        </a:p>
      </dgm:t>
    </dgm:pt>
    <dgm:pt modelId="{09619A22-1808-4E7F-AD4F-107232D6A110}" type="parTrans" cxnId="{F10901B6-C6F2-4E9B-8E4A-DA243B058110}">
      <dgm:prSet/>
      <dgm:spPr/>
      <dgm:t>
        <a:bodyPr/>
        <a:lstStyle/>
        <a:p>
          <a:endParaRPr lang="en-US"/>
        </a:p>
      </dgm:t>
    </dgm:pt>
    <dgm:pt modelId="{F7A43015-C0C7-4159-9879-EF47EC3E2FF4}" type="sibTrans" cxnId="{F10901B6-C6F2-4E9B-8E4A-DA243B058110}">
      <dgm:prSet/>
      <dgm:spPr/>
      <dgm:t>
        <a:bodyPr/>
        <a:lstStyle/>
        <a:p>
          <a:endParaRPr lang="en-US"/>
        </a:p>
      </dgm:t>
    </dgm:pt>
    <dgm:pt modelId="{F3363CD6-373A-4A62-AE98-2DF1848FC10B}">
      <dgm:prSet phldrT="[Text]" custT="1"/>
      <dgm:spPr/>
      <dgm:t>
        <a:bodyPr/>
        <a:lstStyle/>
        <a:p>
          <a:r>
            <a:rPr lang="en-US" sz="1400" dirty="0"/>
            <a:t>Due to diverse student body, emphasis on DEI must be enhanced.</a:t>
          </a:r>
        </a:p>
      </dgm:t>
    </dgm:pt>
    <dgm:pt modelId="{985A6418-7667-4541-8764-C84B4FAFE47E}" type="parTrans" cxnId="{64CA0F07-50EB-430D-9F93-96BC37D4419E}">
      <dgm:prSet/>
      <dgm:spPr/>
      <dgm:t>
        <a:bodyPr/>
        <a:lstStyle/>
        <a:p>
          <a:endParaRPr lang="en-US"/>
        </a:p>
      </dgm:t>
    </dgm:pt>
    <dgm:pt modelId="{598812F2-A21A-4B61-B9CD-3029B45C8DF8}" type="sibTrans" cxnId="{64CA0F07-50EB-430D-9F93-96BC37D4419E}">
      <dgm:prSet/>
      <dgm:spPr/>
      <dgm:t>
        <a:bodyPr/>
        <a:lstStyle/>
        <a:p>
          <a:endParaRPr lang="en-US"/>
        </a:p>
      </dgm:t>
    </dgm:pt>
    <dgm:pt modelId="{0154D2E6-9F40-4D6F-BC79-D42D37EE2E49}">
      <dgm:prSet phldrT="[Text]" custT="1"/>
      <dgm:spPr/>
      <dgm:t>
        <a:bodyPr/>
        <a:lstStyle/>
        <a:p>
          <a:r>
            <a:rPr lang="en-US" sz="1400" dirty="0"/>
            <a:t>Strategically use data for advocacy and decision making.</a:t>
          </a:r>
        </a:p>
      </dgm:t>
    </dgm:pt>
    <dgm:pt modelId="{F664A3A5-1B08-4314-BAA8-59F335C83750}" type="parTrans" cxnId="{90C42E3D-9E16-485A-9AA4-9D3ED437120B}">
      <dgm:prSet/>
      <dgm:spPr/>
      <dgm:t>
        <a:bodyPr/>
        <a:lstStyle/>
        <a:p>
          <a:endParaRPr lang="en-US"/>
        </a:p>
      </dgm:t>
    </dgm:pt>
    <dgm:pt modelId="{AA78E155-BA99-4119-8FE5-A93466ECA008}" type="sibTrans" cxnId="{90C42E3D-9E16-485A-9AA4-9D3ED437120B}">
      <dgm:prSet/>
      <dgm:spPr/>
      <dgm:t>
        <a:bodyPr/>
        <a:lstStyle/>
        <a:p>
          <a:endParaRPr lang="en-US"/>
        </a:p>
      </dgm:t>
    </dgm:pt>
    <dgm:pt modelId="{D7C0B90E-7592-4482-9CD6-685C06DEE3D6}">
      <dgm:prSet custT="1"/>
      <dgm:spPr/>
      <dgm:t>
        <a:bodyPr/>
        <a:lstStyle/>
        <a:p>
          <a:pPr>
            <a:buFont typeface="+mj-lt"/>
            <a:buAutoNum type="arabicPeriod"/>
          </a:pPr>
          <a:r>
            <a:rPr lang="en-US" sz="1050" b="0" i="0" dirty="0"/>
            <a:t>Improve coordination of data collection and data sharing within and between units to reduce duplication of efforts.</a:t>
          </a:r>
          <a:endParaRPr lang="en-US" sz="1050" b="0" i="1" dirty="0"/>
        </a:p>
      </dgm:t>
    </dgm:pt>
    <dgm:pt modelId="{3B9C2805-BE9D-4FB5-A198-5D632D515247}" type="parTrans" cxnId="{5E141C0D-DEE5-4E33-A099-156945C4E123}">
      <dgm:prSet/>
      <dgm:spPr/>
      <dgm:t>
        <a:bodyPr/>
        <a:lstStyle/>
        <a:p>
          <a:endParaRPr lang="en-US"/>
        </a:p>
      </dgm:t>
    </dgm:pt>
    <dgm:pt modelId="{B7BC7ADE-8E5D-45AD-A4CF-F080508D22BA}" type="sibTrans" cxnId="{5E141C0D-DEE5-4E33-A099-156945C4E123}">
      <dgm:prSet/>
      <dgm:spPr/>
      <dgm:t>
        <a:bodyPr/>
        <a:lstStyle/>
        <a:p>
          <a:endParaRPr lang="en-US"/>
        </a:p>
      </dgm:t>
    </dgm:pt>
    <dgm:pt modelId="{BB0A7A96-0764-46E2-952A-3B0A54DE0FBF}">
      <dgm:prSet custT="1"/>
      <dgm:spPr/>
      <dgm:t>
        <a:bodyPr/>
        <a:lstStyle/>
        <a:p>
          <a:pPr>
            <a:buFont typeface="+mj-lt"/>
            <a:buAutoNum type="arabicPeriod"/>
          </a:pPr>
          <a:r>
            <a:rPr lang="en-US" sz="1000" b="0" i="0" dirty="0"/>
            <a:t>Develop clear assessment plans that measure </a:t>
          </a:r>
          <a:r>
            <a:rPr lang="en-US" sz="900" b="0" i="0" dirty="0"/>
            <a:t>desired</a:t>
          </a:r>
          <a:r>
            <a:rPr lang="en-US" sz="1000" b="0" i="0" dirty="0"/>
            <a:t> outcomes, program quality and ROI for high-scale, high-time, and/or high-cost programs or services. Document how assessments translate into actionable improvements. </a:t>
          </a:r>
        </a:p>
      </dgm:t>
    </dgm:pt>
    <dgm:pt modelId="{05C81AA2-07A7-4AF7-B8B7-D04C0C6B7C9B}" type="parTrans" cxnId="{0D61531E-77FC-4692-A874-5DC72A22D521}">
      <dgm:prSet/>
      <dgm:spPr/>
      <dgm:t>
        <a:bodyPr/>
        <a:lstStyle/>
        <a:p>
          <a:endParaRPr lang="en-US"/>
        </a:p>
      </dgm:t>
    </dgm:pt>
    <dgm:pt modelId="{39802C1B-2A23-4D44-B263-ED8BDFFA6AF4}" type="sibTrans" cxnId="{0D61531E-77FC-4692-A874-5DC72A22D521}">
      <dgm:prSet/>
      <dgm:spPr/>
      <dgm:t>
        <a:bodyPr/>
        <a:lstStyle/>
        <a:p>
          <a:endParaRPr lang="en-US"/>
        </a:p>
      </dgm:t>
    </dgm:pt>
    <dgm:pt modelId="{A98BA191-4650-4889-9B17-167FB180B4B0}">
      <dgm:prSet custT="1"/>
      <dgm:spPr/>
      <dgm:t>
        <a:bodyPr/>
        <a:lstStyle/>
        <a:p>
          <a:pPr>
            <a:buFont typeface="+mj-lt"/>
            <a:buAutoNum type="arabicPeriod"/>
          </a:pPr>
          <a:r>
            <a:rPr lang="en-US" sz="1050" b="0" i="0" dirty="0"/>
            <a:t>Increase student involvement at each stage of the assessment cycle. Incentivize participation in coordinated student feedback opportunities.</a:t>
          </a:r>
        </a:p>
      </dgm:t>
    </dgm:pt>
    <dgm:pt modelId="{BF7E1273-FCC4-4A1A-A2AD-AA5660D0CDE9}" type="parTrans" cxnId="{20E90F28-7A04-44B7-B4D0-2B398340338D}">
      <dgm:prSet/>
      <dgm:spPr/>
      <dgm:t>
        <a:bodyPr/>
        <a:lstStyle/>
        <a:p>
          <a:endParaRPr lang="en-US"/>
        </a:p>
      </dgm:t>
    </dgm:pt>
    <dgm:pt modelId="{CCFEDD34-CBB4-4945-872E-51CC884972E3}" type="sibTrans" cxnId="{20E90F28-7A04-44B7-B4D0-2B398340338D}">
      <dgm:prSet/>
      <dgm:spPr/>
      <dgm:t>
        <a:bodyPr/>
        <a:lstStyle/>
        <a:p>
          <a:endParaRPr lang="en-US"/>
        </a:p>
      </dgm:t>
    </dgm:pt>
    <dgm:pt modelId="{79936A97-2F1F-412B-8775-549F31C13688}">
      <dgm:prSet custT="1"/>
      <dgm:spPr/>
      <dgm:t>
        <a:bodyPr/>
        <a:lstStyle/>
        <a:p>
          <a:pPr>
            <a:buFont typeface="+mj-lt"/>
            <a:buAutoNum type="arabicPeriod"/>
          </a:pPr>
          <a:r>
            <a:rPr lang="en-US" sz="1050" b="0" i="0" dirty="0"/>
            <a:t>Incorporate direct and varied qualitative and quantitative measures of student learning and engagement across divisional assessments.</a:t>
          </a:r>
          <a:endParaRPr lang="en-US" sz="1000" b="0" i="0" dirty="0"/>
        </a:p>
      </dgm:t>
    </dgm:pt>
    <dgm:pt modelId="{18997DDD-F038-4572-8F2B-B16C2047A713}" type="parTrans" cxnId="{128FA01A-D4FB-4378-B704-D8634E8B3D2D}">
      <dgm:prSet/>
      <dgm:spPr/>
      <dgm:t>
        <a:bodyPr/>
        <a:lstStyle/>
        <a:p>
          <a:endParaRPr lang="en-US"/>
        </a:p>
      </dgm:t>
    </dgm:pt>
    <dgm:pt modelId="{D4627609-3040-4099-9710-4F5BA033C3F1}" type="sibTrans" cxnId="{128FA01A-D4FB-4378-B704-D8634E8B3D2D}">
      <dgm:prSet/>
      <dgm:spPr/>
      <dgm:t>
        <a:bodyPr/>
        <a:lstStyle/>
        <a:p>
          <a:endParaRPr lang="en-US"/>
        </a:p>
      </dgm:t>
    </dgm:pt>
    <dgm:pt modelId="{500C331C-50B6-493C-A939-ECD35936DB7E}" type="pres">
      <dgm:prSet presAssocID="{AA7DA2E9-520E-40B1-8790-2355847A79C0}" presName="Name0" presStyleCnt="0">
        <dgm:presLayoutVars>
          <dgm:dir/>
          <dgm:animLvl val="lvl"/>
          <dgm:resizeHandles val="exact"/>
        </dgm:presLayoutVars>
      </dgm:prSet>
      <dgm:spPr/>
    </dgm:pt>
    <dgm:pt modelId="{11E41914-63B8-430D-A172-32B42F61BB8F}" type="pres">
      <dgm:prSet presAssocID="{D791906D-30E9-41D3-B9B0-ABA88159EBA7}" presName="boxAndChildren" presStyleCnt="0"/>
      <dgm:spPr/>
    </dgm:pt>
    <dgm:pt modelId="{2AE4DF99-F841-489A-96E8-BB07C33E76ED}" type="pres">
      <dgm:prSet presAssocID="{D791906D-30E9-41D3-B9B0-ABA88159EBA7}" presName="parentTextBox" presStyleLbl="node1" presStyleIdx="0" presStyleCnt="2"/>
      <dgm:spPr/>
    </dgm:pt>
    <dgm:pt modelId="{DE655AD3-9783-4994-A4EA-A73747BDB486}" type="pres">
      <dgm:prSet presAssocID="{D791906D-30E9-41D3-B9B0-ABA88159EBA7}" presName="entireBox" presStyleLbl="node1" presStyleIdx="0" presStyleCnt="2"/>
      <dgm:spPr/>
    </dgm:pt>
    <dgm:pt modelId="{BF8B0566-448A-4A52-AD28-D8136C70ABB8}" type="pres">
      <dgm:prSet presAssocID="{D791906D-30E9-41D3-B9B0-ABA88159EBA7}" presName="descendantBox" presStyleCnt="0"/>
      <dgm:spPr/>
    </dgm:pt>
    <dgm:pt modelId="{6369831A-F028-4D06-84CF-88C53C748586}" type="pres">
      <dgm:prSet presAssocID="{D7C0B90E-7592-4482-9CD6-685C06DEE3D6}" presName="childTextBox" presStyleLbl="fgAccFollowNode1" presStyleIdx="0" presStyleCnt="7">
        <dgm:presLayoutVars>
          <dgm:bulletEnabled val="1"/>
        </dgm:presLayoutVars>
      </dgm:prSet>
      <dgm:spPr/>
    </dgm:pt>
    <dgm:pt modelId="{508215C3-3C83-4C4C-9551-2B325DC154D6}" type="pres">
      <dgm:prSet presAssocID="{BB0A7A96-0764-46E2-952A-3B0A54DE0FBF}" presName="childTextBox" presStyleLbl="fgAccFollowNode1" presStyleIdx="1" presStyleCnt="7">
        <dgm:presLayoutVars>
          <dgm:bulletEnabled val="1"/>
        </dgm:presLayoutVars>
      </dgm:prSet>
      <dgm:spPr/>
    </dgm:pt>
    <dgm:pt modelId="{B5CD74F0-0D41-447E-B707-40E2086E0D13}" type="pres">
      <dgm:prSet presAssocID="{79936A97-2F1F-412B-8775-549F31C13688}" presName="childTextBox" presStyleLbl="fgAccFollowNode1" presStyleIdx="2" presStyleCnt="7">
        <dgm:presLayoutVars>
          <dgm:bulletEnabled val="1"/>
        </dgm:presLayoutVars>
      </dgm:prSet>
      <dgm:spPr/>
    </dgm:pt>
    <dgm:pt modelId="{018BB6B5-A13B-4E90-A303-A221569EBDE8}" type="pres">
      <dgm:prSet presAssocID="{A98BA191-4650-4889-9B17-167FB180B4B0}" presName="childTextBox" presStyleLbl="fgAccFollowNode1" presStyleIdx="3" presStyleCnt="7">
        <dgm:presLayoutVars>
          <dgm:bulletEnabled val="1"/>
        </dgm:presLayoutVars>
      </dgm:prSet>
      <dgm:spPr/>
    </dgm:pt>
    <dgm:pt modelId="{97FD1938-FEF1-4424-BD8A-7E209AB4A4CF}" type="pres">
      <dgm:prSet presAssocID="{DC2A3579-52B0-42F3-A9DF-68378DBC2D00}" presName="sp" presStyleCnt="0"/>
      <dgm:spPr/>
    </dgm:pt>
    <dgm:pt modelId="{C761BD5C-A8F5-4B01-AE9F-5B8473269A7F}" type="pres">
      <dgm:prSet presAssocID="{15AD4A48-58C1-413B-8798-2828551E9D44}" presName="arrowAndChildren" presStyleCnt="0"/>
      <dgm:spPr/>
    </dgm:pt>
    <dgm:pt modelId="{CE6671CE-CD79-45C8-9832-3E1A77851F16}" type="pres">
      <dgm:prSet presAssocID="{15AD4A48-58C1-413B-8798-2828551E9D44}" presName="parentTextArrow" presStyleLbl="node1" presStyleIdx="0" presStyleCnt="2"/>
      <dgm:spPr/>
    </dgm:pt>
    <dgm:pt modelId="{26906137-D3BC-4B53-BFE3-9FE7971F9E11}" type="pres">
      <dgm:prSet presAssocID="{15AD4A48-58C1-413B-8798-2828551E9D44}" presName="arrow" presStyleLbl="node1" presStyleIdx="1" presStyleCnt="2"/>
      <dgm:spPr/>
    </dgm:pt>
    <dgm:pt modelId="{8022A25B-803E-437D-9B66-A6F2917DE0E9}" type="pres">
      <dgm:prSet presAssocID="{15AD4A48-58C1-413B-8798-2828551E9D44}" presName="descendantArrow" presStyleCnt="0"/>
      <dgm:spPr/>
    </dgm:pt>
    <dgm:pt modelId="{48F86FA5-8B05-4A7F-A7BC-32F4C463351E}" type="pres">
      <dgm:prSet presAssocID="{ECB27634-260A-459C-B513-E6CCD1CDFD46}" presName="childTextArrow" presStyleLbl="fgAccFollowNode1" presStyleIdx="4" presStyleCnt="7">
        <dgm:presLayoutVars>
          <dgm:bulletEnabled val="1"/>
        </dgm:presLayoutVars>
      </dgm:prSet>
      <dgm:spPr/>
    </dgm:pt>
    <dgm:pt modelId="{5D6C6C26-8C91-471F-9288-A519499393BC}" type="pres">
      <dgm:prSet presAssocID="{F3363CD6-373A-4A62-AE98-2DF1848FC10B}" presName="childTextArrow" presStyleLbl="fgAccFollowNode1" presStyleIdx="5" presStyleCnt="7">
        <dgm:presLayoutVars>
          <dgm:bulletEnabled val="1"/>
        </dgm:presLayoutVars>
      </dgm:prSet>
      <dgm:spPr/>
    </dgm:pt>
    <dgm:pt modelId="{84AA0DFC-0AA1-4EF6-B4B1-6C8BDEFF4F50}" type="pres">
      <dgm:prSet presAssocID="{0154D2E6-9F40-4D6F-BC79-D42D37EE2E49}" presName="childTextArrow" presStyleLbl="fgAccFollowNode1" presStyleIdx="6" presStyleCnt="7">
        <dgm:presLayoutVars>
          <dgm:bulletEnabled val="1"/>
        </dgm:presLayoutVars>
      </dgm:prSet>
      <dgm:spPr/>
    </dgm:pt>
  </dgm:ptLst>
  <dgm:cxnLst>
    <dgm:cxn modelId="{64CA0F07-50EB-430D-9F93-96BC37D4419E}" srcId="{15AD4A48-58C1-413B-8798-2828551E9D44}" destId="{F3363CD6-373A-4A62-AE98-2DF1848FC10B}" srcOrd="1" destOrd="0" parTransId="{985A6418-7667-4541-8764-C84B4FAFE47E}" sibTransId="{598812F2-A21A-4B61-B9CD-3029B45C8DF8}"/>
    <dgm:cxn modelId="{5E141C0D-DEE5-4E33-A099-156945C4E123}" srcId="{D791906D-30E9-41D3-B9B0-ABA88159EBA7}" destId="{D7C0B90E-7592-4482-9CD6-685C06DEE3D6}" srcOrd="0" destOrd="0" parTransId="{3B9C2805-BE9D-4FB5-A198-5D632D515247}" sibTransId="{B7BC7ADE-8E5D-45AD-A4CF-F080508D22BA}"/>
    <dgm:cxn modelId="{CDA2FB11-F442-4FCD-BC4D-63E13508D61F}" srcId="{15AD4A48-58C1-413B-8798-2828551E9D44}" destId="{ECB27634-260A-459C-B513-E6CCD1CDFD46}" srcOrd="0" destOrd="0" parTransId="{21243D5D-A68B-42F7-A218-01E63D8B3F08}" sibTransId="{A9730943-E4F3-4637-95BA-9671B1C44416}"/>
    <dgm:cxn modelId="{128FA01A-D4FB-4378-B704-D8634E8B3D2D}" srcId="{D791906D-30E9-41D3-B9B0-ABA88159EBA7}" destId="{79936A97-2F1F-412B-8775-549F31C13688}" srcOrd="2" destOrd="0" parTransId="{18997DDD-F038-4572-8F2B-B16C2047A713}" sibTransId="{D4627609-3040-4099-9710-4F5BA033C3F1}"/>
    <dgm:cxn modelId="{66F9831B-42E9-4917-824D-0128E0B9638C}" type="presOf" srcId="{D791906D-30E9-41D3-B9B0-ABA88159EBA7}" destId="{2AE4DF99-F841-489A-96E8-BB07C33E76ED}" srcOrd="0" destOrd="0" presId="urn:microsoft.com/office/officeart/2005/8/layout/process4"/>
    <dgm:cxn modelId="{0D61531E-77FC-4692-A874-5DC72A22D521}" srcId="{D791906D-30E9-41D3-B9B0-ABA88159EBA7}" destId="{BB0A7A96-0764-46E2-952A-3B0A54DE0FBF}" srcOrd="1" destOrd="0" parTransId="{05C81AA2-07A7-4AF7-B8B7-D04C0C6B7C9B}" sibTransId="{39802C1B-2A23-4D44-B263-ED8BDFFA6AF4}"/>
    <dgm:cxn modelId="{20E90F28-7A04-44B7-B4D0-2B398340338D}" srcId="{D791906D-30E9-41D3-B9B0-ABA88159EBA7}" destId="{A98BA191-4650-4889-9B17-167FB180B4B0}" srcOrd="3" destOrd="0" parTransId="{BF7E1273-FCC4-4A1A-A2AD-AA5660D0CDE9}" sibTransId="{CCFEDD34-CBB4-4945-872E-51CC884972E3}"/>
    <dgm:cxn modelId="{87E6662B-3EB0-4EFA-80F8-01D41D529D5B}" type="presOf" srcId="{D7C0B90E-7592-4482-9CD6-685C06DEE3D6}" destId="{6369831A-F028-4D06-84CF-88C53C748586}" srcOrd="0" destOrd="0" presId="urn:microsoft.com/office/officeart/2005/8/layout/process4"/>
    <dgm:cxn modelId="{FE566231-E693-431C-8113-3612AAECAA27}" type="presOf" srcId="{15AD4A48-58C1-413B-8798-2828551E9D44}" destId="{CE6671CE-CD79-45C8-9832-3E1A77851F16}" srcOrd="0" destOrd="0" presId="urn:microsoft.com/office/officeart/2005/8/layout/process4"/>
    <dgm:cxn modelId="{90C42E3D-9E16-485A-9AA4-9D3ED437120B}" srcId="{15AD4A48-58C1-413B-8798-2828551E9D44}" destId="{0154D2E6-9F40-4D6F-BC79-D42D37EE2E49}" srcOrd="2" destOrd="0" parTransId="{F664A3A5-1B08-4314-BAA8-59F335C83750}" sibTransId="{AA78E155-BA99-4119-8FE5-A93466ECA008}"/>
    <dgm:cxn modelId="{A81DE65C-D19A-45C9-8D07-42DA54A735A6}" type="presOf" srcId="{BB0A7A96-0764-46E2-952A-3B0A54DE0FBF}" destId="{508215C3-3C83-4C4C-9551-2B325DC154D6}" srcOrd="0" destOrd="0" presId="urn:microsoft.com/office/officeart/2005/8/layout/process4"/>
    <dgm:cxn modelId="{B346B75D-9CF8-4888-8070-BF143C3E3C15}" type="presOf" srcId="{AA7DA2E9-520E-40B1-8790-2355847A79C0}" destId="{500C331C-50B6-493C-A939-ECD35936DB7E}" srcOrd="0" destOrd="0" presId="urn:microsoft.com/office/officeart/2005/8/layout/process4"/>
    <dgm:cxn modelId="{1B2E4997-CD0C-4226-9F8E-2A5624C1140C}" type="presOf" srcId="{D791906D-30E9-41D3-B9B0-ABA88159EBA7}" destId="{DE655AD3-9783-4994-A4EA-A73747BDB486}" srcOrd="1" destOrd="0" presId="urn:microsoft.com/office/officeart/2005/8/layout/process4"/>
    <dgm:cxn modelId="{082F30A4-C6A2-4027-9196-05C24BB4FE18}" type="presOf" srcId="{15AD4A48-58C1-413B-8798-2828551E9D44}" destId="{26906137-D3BC-4B53-BFE3-9FE7971F9E11}" srcOrd="1" destOrd="0" presId="urn:microsoft.com/office/officeart/2005/8/layout/process4"/>
    <dgm:cxn modelId="{37770AA5-EBE8-4536-AFD6-3E6182885F22}" srcId="{AA7DA2E9-520E-40B1-8790-2355847A79C0}" destId="{15AD4A48-58C1-413B-8798-2828551E9D44}" srcOrd="0" destOrd="0" parTransId="{AE0B7C30-7675-4BC7-B319-D16A89F6379E}" sibTransId="{DC2A3579-52B0-42F3-A9DF-68378DBC2D00}"/>
    <dgm:cxn modelId="{F10901B6-C6F2-4E9B-8E4A-DA243B058110}" srcId="{AA7DA2E9-520E-40B1-8790-2355847A79C0}" destId="{D791906D-30E9-41D3-B9B0-ABA88159EBA7}" srcOrd="1" destOrd="0" parTransId="{09619A22-1808-4E7F-AD4F-107232D6A110}" sibTransId="{F7A43015-C0C7-4159-9879-EF47EC3E2FF4}"/>
    <dgm:cxn modelId="{49C33BB9-D780-4B24-9283-12E4A9197376}" type="presOf" srcId="{79936A97-2F1F-412B-8775-549F31C13688}" destId="{B5CD74F0-0D41-447E-B707-40E2086E0D13}" srcOrd="0" destOrd="0" presId="urn:microsoft.com/office/officeart/2005/8/layout/process4"/>
    <dgm:cxn modelId="{FDA255C0-1769-4AD9-AD0F-7BFD6DCC194F}" type="presOf" srcId="{A98BA191-4650-4889-9B17-167FB180B4B0}" destId="{018BB6B5-A13B-4E90-A303-A221569EBDE8}" srcOrd="0" destOrd="0" presId="urn:microsoft.com/office/officeart/2005/8/layout/process4"/>
    <dgm:cxn modelId="{A8F864DC-3F6B-4609-90F1-2FB3B673DE03}" type="presOf" srcId="{ECB27634-260A-459C-B513-E6CCD1CDFD46}" destId="{48F86FA5-8B05-4A7F-A7BC-32F4C463351E}" srcOrd="0" destOrd="0" presId="urn:microsoft.com/office/officeart/2005/8/layout/process4"/>
    <dgm:cxn modelId="{03A62DDF-8A6A-448C-9D47-AF158D1B038B}" type="presOf" srcId="{0154D2E6-9F40-4D6F-BC79-D42D37EE2E49}" destId="{84AA0DFC-0AA1-4EF6-B4B1-6C8BDEFF4F50}" srcOrd="0" destOrd="0" presId="urn:microsoft.com/office/officeart/2005/8/layout/process4"/>
    <dgm:cxn modelId="{02F515FD-14CE-49F7-8004-9C12B48BEE7E}" type="presOf" srcId="{F3363CD6-373A-4A62-AE98-2DF1848FC10B}" destId="{5D6C6C26-8C91-471F-9288-A519499393BC}" srcOrd="0" destOrd="0" presId="urn:microsoft.com/office/officeart/2005/8/layout/process4"/>
    <dgm:cxn modelId="{9F6184C9-7547-4E70-A161-98C3EECF2313}" type="presParOf" srcId="{500C331C-50B6-493C-A939-ECD35936DB7E}" destId="{11E41914-63B8-430D-A172-32B42F61BB8F}" srcOrd="0" destOrd="0" presId="urn:microsoft.com/office/officeart/2005/8/layout/process4"/>
    <dgm:cxn modelId="{B2028939-A1A9-4B68-B9BF-D266CBA095C7}" type="presParOf" srcId="{11E41914-63B8-430D-A172-32B42F61BB8F}" destId="{2AE4DF99-F841-489A-96E8-BB07C33E76ED}" srcOrd="0" destOrd="0" presId="urn:microsoft.com/office/officeart/2005/8/layout/process4"/>
    <dgm:cxn modelId="{56FBE7D1-83BA-415B-B83B-E933ED95BE97}" type="presParOf" srcId="{11E41914-63B8-430D-A172-32B42F61BB8F}" destId="{DE655AD3-9783-4994-A4EA-A73747BDB486}" srcOrd="1" destOrd="0" presId="urn:microsoft.com/office/officeart/2005/8/layout/process4"/>
    <dgm:cxn modelId="{E802EF14-6F11-4C4D-AE5F-518134C79627}" type="presParOf" srcId="{11E41914-63B8-430D-A172-32B42F61BB8F}" destId="{BF8B0566-448A-4A52-AD28-D8136C70ABB8}" srcOrd="2" destOrd="0" presId="urn:microsoft.com/office/officeart/2005/8/layout/process4"/>
    <dgm:cxn modelId="{FEB95172-86E0-4E4E-8990-72969B6D06C7}" type="presParOf" srcId="{BF8B0566-448A-4A52-AD28-D8136C70ABB8}" destId="{6369831A-F028-4D06-84CF-88C53C748586}" srcOrd="0" destOrd="0" presId="urn:microsoft.com/office/officeart/2005/8/layout/process4"/>
    <dgm:cxn modelId="{6BC0A47E-208A-4073-849C-E18F23931836}" type="presParOf" srcId="{BF8B0566-448A-4A52-AD28-D8136C70ABB8}" destId="{508215C3-3C83-4C4C-9551-2B325DC154D6}" srcOrd="1" destOrd="0" presId="urn:microsoft.com/office/officeart/2005/8/layout/process4"/>
    <dgm:cxn modelId="{1F267C73-5DF6-49B9-BDF0-8EF1A502BEFE}" type="presParOf" srcId="{BF8B0566-448A-4A52-AD28-D8136C70ABB8}" destId="{B5CD74F0-0D41-447E-B707-40E2086E0D13}" srcOrd="2" destOrd="0" presId="urn:microsoft.com/office/officeart/2005/8/layout/process4"/>
    <dgm:cxn modelId="{B469A95B-DA2E-4BC1-8F45-9324F88EEF01}" type="presParOf" srcId="{BF8B0566-448A-4A52-AD28-D8136C70ABB8}" destId="{018BB6B5-A13B-4E90-A303-A221569EBDE8}" srcOrd="3" destOrd="0" presId="urn:microsoft.com/office/officeart/2005/8/layout/process4"/>
    <dgm:cxn modelId="{10A913B3-3B26-4070-BFBA-A5B089A00CD9}" type="presParOf" srcId="{500C331C-50B6-493C-A939-ECD35936DB7E}" destId="{97FD1938-FEF1-4424-BD8A-7E209AB4A4CF}" srcOrd="1" destOrd="0" presId="urn:microsoft.com/office/officeart/2005/8/layout/process4"/>
    <dgm:cxn modelId="{4E43DC05-90C4-4720-94E1-862501F7DF3A}" type="presParOf" srcId="{500C331C-50B6-493C-A939-ECD35936DB7E}" destId="{C761BD5C-A8F5-4B01-AE9F-5B8473269A7F}" srcOrd="2" destOrd="0" presId="urn:microsoft.com/office/officeart/2005/8/layout/process4"/>
    <dgm:cxn modelId="{D02E5AA0-9D4B-4391-B5B7-9360E92AF230}" type="presParOf" srcId="{C761BD5C-A8F5-4B01-AE9F-5B8473269A7F}" destId="{CE6671CE-CD79-45C8-9832-3E1A77851F16}" srcOrd="0" destOrd="0" presId="urn:microsoft.com/office/officeart/2005/8/layout/process4"/>
    <dgm:cxn modelId="{4E2E6ADD-E48A-47C6-981C-D0228F6FEB35}" type="presParOf" srcId="{C761BD5C-A8F5-4B01-AE9F-5B8473269A7F}" destId="{26906137-D3BC-4B53-BFE3-9FE7971F9E11}" srcOrd="1" destOrd="0" presId="urn:microsoft.com/office/officeart/2005/8/layout/process4"/>
    <dgm:cxn modelId="{1179EEFD-2B23-4A2B-A7D4-46B245F23FDA}" type="presParOf" srcId="{C761BD5C-A8F5-4B01-AE9F-5B8473269A7F}" destId="{8022A25B-803E-437D-9B66-A6F2917DE0E9}" srcOrd="2" destOrd="0" presId="urn:microsoft.com/office/officeart/2005/8/layout/process4"/>
    <dgm:cxn modelId="{9C80830F-4E19-45C3-87D5-3AC7C3ED7A33}" type="presParOf" srcId="{8022A25B-803E-437D-9B66-A6F2917DE0E9}" destId="{48F86FA5-8B05-4A7F-A7BC-32F4C463351E}" srcOrd="0" destOrd="0" presId="urn:microsoft.com/office/officeart/2005/8/layout/process4"/>
    <dgm:cxn modelId="{6D63EBFD-E70B-4B83-9334-BCCC6DD26800}" type="presParOf" srcId="{8022A25B-803E-437D-9B66-A6F2917DE0E9}" destId="{5D6C6C26-8C91-471F-9288-A519499393BC}" srcOrd="1" destOrd="0" presId="urn:microsoft.com/office/officeart/2005/8/layout/process4"/>
    <dgm:cxn modelId="{A5559F64-0678-4F15-8AB0-8498F53B9045}" type="presParOf" srcId="{8022A25B-803E-437D-9B66-A6F2917DE0E9}" destId="{84AA0DFC-0AA1-4EF6-B4B1-6C8BDEFF4F50}" srcOrd="2"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A7DA2E9-520E-40B1-8790-2355847A79C0}"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15AD4A48-58C1-413B-8798-2828551E9D44}">
      <dgm:prSet phldrT="[Text]" custT="1"/>
      <dgm:spPr>
        <a:solidFill>
          <a:srgbClr val="156399"/>
        </a:solidFill>
      </dgm:spPr>
      <dgm:t>
        <a:bodyPr/>
        <a:lstStyle/>
        <a:p>
          <a:r>
            <a:rPr lang="en-US" sz="2000" dirty="0"/>
            <a:t>Priority Bucket 1 in Assessment, Planning, and Programming</a:t>
          </a:r>
        </a:p>
      </dgm:t>
    </dgm:pt>
    <dgm:pt modelId="{AE0B7C30-7675-4BC7-B319-D16A89F6379E}" type="parTrans" cxnId="{37770AA5-EBE8-4536-AFD6-3E6182885F22}">
      <dgm:prSet/>
      <dgm:spPr/>
      <dgm:t>
        <a:bodyPr/>
        <a:lstStyle/>
        <a:p>
          <a:endParaRPr lang="en-US"/>
        </a:p>
      </dgm:t>
    </dgm:pt>
    <dgm:pt modelId="{DC2A3579-52B0-42F3-A9DF-68378DBC2D00}" type="sibTrans" cxnId="{37770AA5-EBE8-4536-AFD6-3E6182885F22}">
      <dgm:prSet/>
      <dgm:spPr/>
      <dgm:t>
        <a:bodyPr/>
        <a:lstStyle/>
        <a:p>
          <a:endParaRPr lang="en-US"/>
        </a:p>
      </dgm:t>
    </dgm:pt>
    <dgm:pt modelId="{ECB27634-260A-459C-B513-E6CCD1CDFD46}">
      <dgm:prSet phldrT="[Text]" custT="1"/>
      <dgm:spPr/>
      <dgm:t>
        <a:bodyPr/>
        <a:lstStyle/>
        <a:p>
          <a:r>
            <a:rPr lang="en-US" sz="1400" dirty="0"/>
            <a:t>More information is needed about student data: student demographics, student needs, and interests.</a:t>
          </a:r>
        </a:p>
      </dgm:t>
    </dgm:pt>
    <dgm:pt modelId="{21243D5D-A68B-42F7-A218-01E63D8B3F08}" type="parTrans" cxnId="{CDA2FB11-F442-4FCD-BC4D-63E13508D61F}">
      <dgm:prSet/>
      <dgm:spPr/>
      <dgm:t>
        <a:bodyPr/>
        <a:lstStyle/>
        <a:p>
          <a:endParaRPr lang="en-US"/>
        </a:p>
      </dgm:t>
    </dgm:pt>
    <dgm:pt modelId="{A9730943-E4F3-4637-95BA-9671B1C44416}" type="sibTrans" cxnId="{CDA2FB11-F442-4FCD-BC4D-63E13508D61F}">
      <dgm:prSet/>
      <dgm:spPr/>
      <dgm:t>
        <a:bodyPr/>
        <a:lstStyle/>
        <a:p>
          <a:endParaRPr lang="en-US"/>
        </a:p>
      </dgm:t>
    </dgm:pt>
    <dgm:pt modelId="{D791906D-30E9-41D3-B9B0-ABA88159EBA7}">
      <dgm:prSet phldrT="[Text]" custT="1"/>
      <dgm:spPr>
        <a:solidFill>
          <a:srgbClr val="800000"/>
        </a:solidFill>
      </dgm:spPr>
      <dgm:t>
        <a:bodyPr/>
        <a:lstStyle/>
        <a:p>
          <a:r>
            <a:rPr lang="en-US" sz="1400" b="0" i="0" dirty="0"/>
            <a:t>Goal 1: </a:t>
          </a:r>
          <a:r>
            <a:rPr lang="en-US" sz="1400" b="1" i="0" dirty="0"/>
            <a:t>Enhance the quality and reach of divisional programs and services. </a:t>
          </a:r>
          <a:r>
            <a:rPr lang="en-US" sz="1400" b="0" i="1" dirty="0"/>
            <a:t>Enhancing the quality and reach of student programming enables the division to focus on improving student access to inclusive experiences during divisional programs and services, thereby ensuring every student will benefit from programming that promotes academic and social success and improved well-being. </a:t>
          </a:r>
          <a:endParaRPr lang="en-US" sz="1400" i="1" dirty="0"/>
        </a:p>
      </dgm:t>
    </dgm:pt>
    <dgm:pt modelId="{09619A22-1808-4E7F-AD4F-107232D6A110}" type="parTrans" cxnId="{F10901B6-C6F2-4E9B-8E4A-DA243B058110}">
      <dgm:prSet/>
      <dgm:spPr/>
      <dgm:t>
        <a:bodyPr/>
        <a:lstStyle/>
        <a:p>
          <a:endParaRPr lang="en-US"/>
        </a:p>
      </dgm:t>
    </dgm:pt>
    <dgm:pt modelId="{F7A43015-C0C7-4159-9879-EF47EC3E2FF4}" type="sibTrans" cxnId="{F10901B6-C6F2-4E9B-8E4A-DA243B058110}">
      <dgm:prSet/>
      <dgm:spPr/>
      <dgm:t>
        <a:bodyPr/>
        <a:lstStyle/>
        <a:p>
          <a:endParaRPr lang="en-US"/>
        </a:p>
      </dgm:t>
    </dgm:pt>
    <dgm:pt modelId="{F3363CD6-373A-4A62-AE98-2DF1848FC10B}">
      <dgm:prSet phldrT="[Text]" custT="1"/>
      <dgm:spPr/>
      <dgm:t>
        <a:bodyPr/>
        <a:lstStyle/>
        <a:p>
          <a:r>
            <a:rPr lang="en-US" sz="1400" dirty="0"/>
            <a:t>Due to diverse student body, emphasis on DEI must be enhanced.</a:t>
          </a:r>
        </a:p>
      </dgm:t>
    </dgm:pt>
    <dgm:pt modelId="{985A6418-7667-4541-8764-C84B4FAFE47E}" type="parTrans" cxnId="{64CA0F07-50EB-430D-9F93-96BC37D4419E}">
      <dgm:prSet/>
      <dgm:spPr/>
      <dgm:t>
        <a:bodyPr/>
        <a:lstStyle/>
        <a:p>
          <a:endParaRPr lang="en-US"/>
        </a:p>
      </dgm:t>
    </dgm:pt>
    <dgm:pt modelId="{598812F2-A21A-4B61-B9CD-3029B45C8DF8}" type="sibTrans" cxnId="{64CA0F07-50EB-430D-9F93-96BC37D4419E}">
      <dgm:prSet/>
      <dgm:spPr/>
      <dgm:t>
        <a:bodyPr/>
        <a:lstStyle/>
        <a:p>
          <a:endParaRPr lang="en-US"/>
        </a:p>
      </dgm:t>
    </dgm:pt>
    <dgm:pt modelId="{0154D2E6-9F40-4D6F-BC79-D42D37EE2E49}">
      <dgm:prSet phldrT="[Text]" custT="1"/>
      <dgm:spPr/>
      <dgm:t>
        <a:bodyPr/>
        <a:lstStyle/>
        <a:p>
          <a:r>
            <a:rPr lang="en-US" sz="1400" dirty="0"/>
            <a:t>Strategically use data for advocacy and decision making.</a:t>
          </a:r>
        </a:p>
      </dgm:t>
    </dgm:pt>
    <dgm:pt modelId="{F664A3A5-1B08-4314-BAA8-59F335C83750}" type="parTrans" cxnId="{90C42E3D-9E16-485A-9AA4-9D3ED437120B}">
      <dgm:prSet/>
      <dgm:spPr/>
      <dgm:t>
        <a:bodyPr/>
        <a:lstStyle/>
        <a:p>
          <a:endParaRPr lang="en-US"/>
        </a:p>
      </dgm:t>
    </dgm:pt>
    <dgm:pt modelId="{AA78E155-BA99-4119-8FE5-A93466ECA008}" type="sibTrans" cxnId="{90C42E3D-9E16-485A-9AA4-9D3ED437120B}">
      <dgm:prSet/>
      <dgm:spPr/>
      <dgm:t>
        <a:bodyPr/>
        <a:lstStyle/>
        <a:p>
          <a:endParaRPr lang="en-US"/>
        </a:p>
      </dgm:t>
    </dgm:pt>
    <dgm:pt modelId="{A8890565-6F65-47C8-9310-E46B50F05FA1}">
      <dgm:prSet phldrT="[Text]" custT="1"/>
      <dgm:spPr>
        <a:solidFill>
          <a:srgbClr val="C8C0D3"/>
        </a:solidFill>
      </dgm:spPr>
      <dgm:t>
        <a:bodyPr/>
        <a:lstStyle/>
        <a:p>
          <a:pPr>
            <a:buFont typeface="+mj-lt"/>
            <a:buAutoNum type="arabicPeriod"/>
          </a:pPr>
          <a:r>
            <a:rPr lang="en-US" sz="1200" b="0" i="0" dirty="0"/>
            <a:t>Improve use of existing student data sources and incorporate new student data sources to inform improvements to the reach and quality of programs and services.</a:t>
          </a:r>
          <a:endParaRPr lang="en-US" sz="1200" i="1" dirty="0"/>
        </a:p>
      </dgm:t>
    </dgm:pt>
    <dgm:pt modelId="{447B7E81-FABC-4D0A-86C9-03556C0A2D64}" type="parTrans" cxnId="{E2E2F34D-D194-4257-A0F9-D11AAD7FD480}">
      <dgm:prSet/>
      <dgm:spPr/>
      <dgm:t>
        <a:bodyPr/>
        <a:lstStyle/>
        <a:p>
          <a:endParaRPr lang="en-US"/>
        </a:p>
      </dgm:t>
    </dgm:pt>
    <dgm:pt modelId="{9DB83ED6-D0C7-4687-AF4C-6BFA06F13835}" type="sibTrans" cxnId="{E2E2F34D-D194-4257-A0F9-D11AAD7FD480}">
      <dgm:prSet/>
      <dgm:spPr/>
      <dgm:t>
        <a:bodyPr/>
        <a:lstStyle/>
        <a:p>
          <a:endParaRPr lang="en-US"/>
        </a:p>
      </dgm:t>
    </dgm:pt>
    <dgm:pt modelId="{BEB19AF6-32C0-4B6F-9E71-FCA035EB773E}">
      <dgm:prSet custT="1"/>
      <dgm:spPr/>
      <dgm:t>
        <a:bodyPr/>
        <a:lstStyle/>
        <a:p>
          <a:pPr>
            <a:buFont typeface="+mj-lt"/>
            <a:buAutoNum type="arabicPeriod"/>
          </a:pPr>
          <a:r>
            <a:rPr lang="en-US" sz="1200" b="0" i="0" dirty="0"/>
            <a:t>Develop and conduct an assessment every two years to study student needs and the quality and impact of </a:t>
          </a:r>
          <a:r>
            <a:rPr lang="en-US" sz="1200" b="0" i="0" dirty="0" err="1"/>
            <a:t>DoSA</a:t>
          </a:r>
          <a:r>
            <a:rPr lang="en-US" sz="1200" b="0" i="0" dirty="0"/>
            <a:t> programs and services. </a:t>
          </a:r>
        </a:p>
      </dgm:t>
    </dgm:pt>
    <dgm:pt modelId="{BE05A72F-2DA5-42B9-829F-5E1818E00C48}" type="parTrans" cxnId="{E56DAA56-3089-49E8-AAAC-75F1BA59746A}">
      <dgm:prSet/>
      <dgm:spPr/>
      <dgm:t>
        <a:bodyPr/>
        <a:lstStyle/>
        <a:p>
          <a:endParaRPr lang="en-US"/>
        </a:p>
      </dgm:t>
    </dgm:pt>
    <dgm:pt modelId="{4DECA4E5-4F53-4BAE-8B9D-AA12F8131EFE}" type="sibTrans" cxnId="{E56DAA56-3089-49E8-AAAC-75F1BA59746A}">
      <dgm:prSet/>
      <dgm:spPr/>
      <dgm:t>
        <a:bodyPr/>
        <a:lstStyle/>
        <a:p>
          <a:endParaRPr lang="en-US"/>
        </a:p>
      </dgm:t>
    </dgm:pt>
    <dgm:pt modelId="{0D5A21D2-95D7-4F13-B6E6-A3F449DD9B05}">
      <dgm:prSet custT="1"/>
      <dgm:spPr/>
      <dgm:t>
        <a:bodyPr/>
        <a:lstStyle/>
        <a:p>
          <a:pPr>
            <a:buFont typeface="+mj-lt"/>
            <a:buAutoNum type="arabicPeriod"/>
          </a:pPr>
          <a:r>
            <a:rPr lang="en-US" sz="1200" b="0" i="0" dirty="0"/>
            <a:t>Outline desired outcomes for all </a:t>
          </a:r>
          <a:r>
            <a:rPr lang="en-US" sz="1200" b="0" i="0" dirty="0" err="1"/>
            <a:t>DoSA’s</a:t>
          </a:r>
          <a:r>
            <a:rPr lang="en-US" sz="1200" b="0" i="0" dirty="0"/>
            <a:t> programs. Align cocurricular learning outcomes with functionally relevant established university frameworks.</a:t>
          </a:r>
        </a:p>
      </dgm:t>
    </dgm:pt>
    <dgm:pt modelId="{D9950155-5CCC-481C-9282-3CDD038270A8}" type="parTrans" cxnId="{51EE783E-59DA-4F14-8790-94CED45951B8}">
      <dgm:prSet/>
      <dgm:spPr/>
      <dgm:t>
        <a:bodyPr/>
        <a:lstStyle/>
        <a:p>
          <a:endParaRPr lang="en-US"/>
        </a:p>
      </dgm:t>
    </dgm:pt>
    <dgm:pt modelId="{23855B26-CF7E-47AE-9D1E-3F4073655160}" type="sibTrans" cxnId="{51EE783E-59DA-4F14-8790-94CED45951B8}">
      <dgm:prSet/>
      <dgm:spPr/>
      <dgm:t>
        <a:bodyPr/>
        <a:lstStyle/>
        <a:p>
          <a:endParaRPr lang="en-US"/>
        </a:p>
      </dgm:t>
    </dgm:pt>
    <dgm:pt modelId="{6768FD86-4D45-44A3-8609-E0815C0EA3C1}">
      <dgm:prSet custT="1"/>
      <dgm:spPr/>
      <dgm:t>
        <a:bodyPr/>
        <a:lstStyle/>
        <a:p>
          <a:pPr>
            <a:buFont typeface="+mj-lt"/>
            <a:buAutoNum type="arabicPeriod"/>
          </a:pPr>
          <a:r>
            <a:rPr lang="en-US" sz="1200" b="0" i="0" dirty="0"/>
            <a:t>Increase reach to student populations not consistently engaged in </a:t>
          </a:r>
          <a:r>
            <a:rPr lang="en-US" sz="1200" b="0" i="0" dirty="0" err="1"/>
            <a:t>DoSA</a:t>
          </a:r>
          <a:r>
            <a:rPr lang="en-US" sz="1200" b="0" i="0" dirty="0"/>
            <a:t> programs and through </a:t>
          </a:r>
          <a:r>
            <a:rPr lang="en-US" sz="1000" b="0" i="0" dirty="0"/>
            <a:t>a variety of strategies. </a:t>
          </a:r>
        </a:p>
      </dgm:t>
    </dgm:pt>
    <dgm:pt modelId="{261EDA04-8EA9-4E7F-84F3-85BCD7183466}" type="parTrans" cxnId="{B61B0F6D-ED44-41C8-A9FF-FC21D23F8DAF}">
      <dgm:prSet/>
      <dgm:spPr/>
      <dgm:t>
        <a:bodyPr/>
        <a:lstStyle/>
        <a:p>
          <a:endParaRPr lang="en-US"/>
        </a:p>
      </dgm:t>
    </dgm:pt>
    <dgm:pt modelId="{70138517-E323-4B0A-A233-37B4DDE13218}" type="sibTrans" cxnId="{B61B0F6D-ED44-41C8-A9FF-FC21D23F8DAF}">
      <dgm:prSet/>
      <dgm:spPr/>
      <dgm:t>
        <a:bodyPr/>
        <a:lstStyle/>
        <a:p>
          <a:endParaRPr lang="en-US"/>
        </a:p>
      </dgm:t>
    </dgm:pt>
    <dgm:pt modelId="{500C331C-50B6-493C-A939-ECD35936DB7E}" type="pres">
      <dgm:prSet presAssocID="{AA7DA2E9-520E-40B1-8790-2355847A79C0}" presName="Name0" presStyleCnt="0">
        <dgm:presLayoutVars>
          <dgm:dir/>
          <dgm:animLvl val="lvl"/>
          <dgm:resizeHandles val="exact"/>
        </dgm:presLayoutVars>
      </dgm:prSet>
      <dgm:spPr/>
    </dgm:pt>
    <dgm:pt modelId="{93639844-D76F-432F-B167-8811EBCC162E}" type="pres">
      <dgm:prSet presAssocID="{D791906D-30E9-41D3-B9B0-ABA88159EBA7}" presName="boxAndChildren" presStyleCnt="0"/>
      <dgm:spPr/>
    </dgm:pt>
    <dgm:pt modelId="{5EFBF1EE-BE74-41F5-8A2A-6AC8F006B4F8}" type="pres">
      <dgm:prSet presAssocID="{D791906D-30E9-41D3-B9B0-ABA88159EBA7}" presName="parentTextBox" presStyleLbl="node1" presStyleIdx="0" presStyleCnt="2"/>
      <dgm:spPr/>
    </dgm:pt>
    <dgm:pt modelId="{E8C73C00-1262-4B04-9AC6-FD00EFBC6ADA}" type="pres">
      <dgm:prSet presAssocID="{D791906D-30E9-41D3-B9B0-ABA88159EBA7}" presName="entireBox" presStyleLbl="node1" presStyleIdx="0" presStyleCnt="2"/>
      <dgm:spPr/>
    </dgm:pt>
    <dgm:pt modelId="{BBC92720-430D-46AB-A93A-C3A4974FFA05}" type="pres">
      <dgm:prSet presAssocID="{D791906D-30E9-41D3-B9B0-ABA88159EBA7}" presName="descendantBox" presStyleCnt="0"/>
      <dgm:spPr/>
    </dgm:pt>
    <dgm:pt modelId="{D945B6F3-D7B6-4430-AD8D-87D0EA61093F}" type="pres">
      <dgm:prSet presAssocID="{A8890565-6F65-47C8-9310-E46B50F05FA1}" presName="childTextBox" presStyleLbl="fgAccFollowNode1" presStyleIdx="0" presStyleCnt="7">
        <dgm:presLayoutVars>
          <dgm:bulletEnabled val="1"/>
        </dgm:presLayoutVars>
      </dgm:prSet>
      <dgm:spPr/>
    </dgm:pt>
    <dgm:pt modelId="{B5852AA6-315F-4B9E-8634-E1B0A540C167}" type="pres">
      <dgm:prSet presAssocID="{BEB19AF6-32C0-4B6F-9E71-FCA035EB773E}" presName="childTextBox" presStyleLbl="fgAccFollowNode1" presStyleIdx="1" presStyleCnt="7">
        <dgm:presLayoutVars>
          <dgm:bulletEnabled val="1"/>
        </dgm:presLayoutVars>
      </dgm:prSet>
      <dgm:spPr/>
    </dgm:pt>
    <dgm:pt modelId="{36E154F2-CF75-42A2-9100-6CC479B463C0}" type="pres">
      <dgm:prSet presAssocID="{0D5A21D2-95D7-4F13-B6E6-A3F449DD9B05}" presName="childTextBox" presStyleLbl="fgAccFollowNode1" presStyleIdx="2" presStyleCnt="7">
        <dgm:presLayoutVars>
          <dgm:bulletEnabled val="1"/>
        </dgm:presLayoutVars>
      </dgm:prSet>
      <dgm:spPr/>
    </dgm:pt>
    <dgm:pt modelId="{89F4EF1C-4C59-4503-96D5-9F6285F2362D}" type="pres">
      <dgm:prSet presAssocID="{6768FD86-4D45-44A3-8609-E0815C0EA3C1}" presName="childTextBox" presStyleLbl="fgAccFollowNode1" presStyleIdx="3" presStyleCnt="7">
        <dgm:presLayoutVars>
          <dgm:bulletEnabled val="1"/>
        </dgm:presLayoutVars>
      </dgm:prSet>
      <dgm:spPr/>
    </dgm:pt>
    <dgm:pt modelId="{97FD1938-FEF1-4424-BD8A-7E209AB4A4CF}" type="pres">
      <dgm:prSet presAssocID="{DC2A3579-52B0-42F3-A9DF-68378DBC2D00}" presName="sp" presStyleCnt="0"/>
      <dgm:spPr/>
    </dgm:pt>
    <dgm:pt modelId="{C761BD5C-A8F5-4B01-AE9F-5B8473269A7F}" type="pres">
      <dgm:prSet presAssocID="{15AD4A48-58C1-413B-8798-2828551E9D44}" presName="arrowAndChildren" presStyleCnt="0"/>
      <dgm:spPr/>
    </dgm:pt>
    <dgm:pt modelId="{CE6671CE-CD79-45C8-9832-3E1A77851F16}" type="pres">
      <dgm:prSet presAssocID="{15AD4A48-58C1-413B-8798-2828551E9D44}" presName="parentTextArrow" presStyleLbl="node1" presStyleIdx="0" presStyleCnt="2"/>
      <dgm:spPr/>
    </dgm:pt>
    <dgm:pt modelId="{26906137-D3BC-4B53-BFE3-9FE7971F9E11}" type="pres">
      <dgm:prSet presAssocID="{15AD4A48-58C1-413B-8798-2828551E9D44}" presName="arrow" presStyleLbl="node1" presStyleIdx="1" presStyleCnt="2"/>
      <dgm:spPr/>
    </dgm:pt>
    <dgm:pt modelId="{8022A25B-803E-437D-9B66-A6F2917DE0E9}" type="pres">
      <dgm:prSet presAssocID="{15AD4A48-58C1-413B-8798-2828551E9D44}" presName="descendantArrow" presStyleCnt="0"/>
      <dgm:spPr/>
    </dgm:pt>
    <dgm:pt modelId="{48F86FA5-8B05-4A7F-A7BC-32F4C463351E}" type="pres">
      <dgm:prSet presAssocID="{ECB27634-260A-459C-B513-E6CCD1CDFD46}" presName="childTextArrow" presStyleLbl="fgAccFollowNode1" presStyleIdx="4" presStyleCnt="7">
        <dgm:presLayoutVars>
          <dgm:bulletEnabled val="1"/>
        </dgm:presLayoutVars>
      </dgm:prSet>
      <dgm:spPr/>
    </dgm:pt>
    <dgm:pt modelId="{5D6C6C26-8C91-471F-9288-A519499393BC}" type="pres">
      <dgm:prSet presAssocID="{F3363CD6-373A-4A62-AE98-2DF1848FC10B}" presName="childTextArrow" presStyleLbl="fgAccFollowNode1" presStyleIdx="5" presStyleCnt="7">
        <dgm:presLayoutVars>
          <dgm:bulletEnabled val="1"/>
        </dgm:presLayoutVars>
      </dgm:prSet>
      <dgm:spPr/>
    </dgm:pt>
    <dgm:pt modelId="{84AA0DFC-0AA1-4EF6-B4B1-6C8BDEFF4F50}" type="pres">
      <dgm:prSet presAssocID="{0154D2E6-9F40-4D6F-BC79-D42D37EE2E49}" presName="childTextArrow" presStyleLbl="fgAccFollowNode1" presStyleIdx="6" presStyleCnt="7">
        <dgm:presLayoutVars>
          <dgm:bulletEnabled val="1"/>
        </dgm:presLayoutVars>
      </dgm:prSet>
      <dgm:spPr/>
    </dgm:pt>
  </dgm:ptLst>
  <dgm:cxnLst>
    <dgm:cxn modelId="{64CA0F07-50EB-430D-9F93-96BC37D4419E}" srcId="{15AD4A48-58C1-413B-8798-2828551E9D44}" destId="{F3363CD6-373A-4A62-AE98-2DF1848FC10B}" srcOrd="1" destOrd="0" parTransId="{985A6418-7667-4541-8764-C84B4FAFE47E}" sibTransId="{598812F2-A21A-4B61-B9CD-3029B45C8DF8}"/>
    <dgm:cxn modelId="{6B38FF07-A1EF-4B21-9C51-A37E979BB2CF}" type="presOf" srcId="{6768FD86-4D45-44A3-8609-E0815C0EA3C1}" destId="{89F4EF1C-4C59-4503-96D5-9F6285F2362D}" srcOrd="0" destOrd="0" presId="urn:microsoft.com/office/officeart/2005/8/layout/process4"/>
    <dgm:cxn modelId="{CDA2FB11-F442-4FCD-BC4D-63E13508D61F}" srcId="{15AD4A48-58C1-413B-8798-2828551E9D44}" destId="{ECB27634-260A-459C-B513-E6CCD1CDFD46}" srcOrd="0" destOrd="0" parTransId="{21243D5D-A68B-42F7-A218-01E63D8B3F08}" sibTransId="{A9730943-E4F3-4637-95BA-9671B1C44416}"/>
    <dgm:cxn modelId="{FE566231-E693-431C-8113-3612AAECAA27}" type="presOf" srcId="{15AD4A48-58C1-413B-8798-2828551E9D44}" destId="{CE6671CE-CD79-45C8-9832-3E1A77851F16}" srcOrd="0" destOrd="0" presId="urn:microsoft.com/office/officeart/2005/8/layout/process4"/>
    <dgm:cxn modelId="{90C42E3D-9E16-485A-9AA4-9D3ED437120B}" srcId="{15AD4A48-58C1-413B-8798-2828551E9D44}" destId="{0154D2E6-9F40-4D6F-BC79-D42D37EE2E49}" srcOrd="2" destOrd="0" parTransId="{F664A3A5-1B08-4314-BAA8-59F335C83750}" sibTransId="{AA78E155-BA99-4119-8FE5-A93466ECA008}"/>
    <dgm:cxn modelId="{51EE783E-59DA-4F14-8790-94CED45951B8}" srcId="{D791906D-30E9-41D3-B9B0-ABA88159EBA7}" destId="{0D5A21D2-95D7-4F13-B6E6-A3F449DD9B05}" srcOrd="2" destOrd="0" parTransId="{D9950155-5CCC-481C-9282-3CDD038270A8}" sibTransId="{23855B26-CF7E-47AE-9D1E-3F4073655160}"/>
    <dgm:cxn modelId="{B346B75D-9CF8-4888-8070-BF143C3E3C15}" type="presOf" srcId="{AA7DA2E9-520E-40B1-8790-2355847A79C0}" destId="{500C331C-50B6-493C-A939-ECD35936DB7E}" srcOrd="0" destOrd="0" presId="urn:microsoft.com/office/officeart/2005/8/layout/process4"/>
    <dgm:cxn modelId="{5A402542-2687-4D13-8481-5316AC06D9E6}" type="presOf" srcId="{A8890565-6F65-47C8-9310-E46B50F05FA1}" destId="{D945B6F3-D7B6-4430-AD8D-87D0EA61093F}" srcOrd="0" destOrd="0" presId="urn:microsoft.com/office/officeart/2005/8/layout/process4"/>
    <dgm:cxn modelId="{B61B0F6D-ED44-41C8-A9FF-FC21D23F8DAF}" srcId="{D791906D-30E9-41D3-B9B0-ABA88159EBA7}" destId="{6768FD86-4D45-44A3-8609-E0815C0EA3C1}" srcOrd="3" destOrd="0" parTransId="{261EDA04-8EA9-4E7F-84F3-85BCD7183466}" sibTransId="{70138517-E323-4B0A-A233-37B4DDE13218}"/>
    <dgm:cxn modelId="{E2E2F34D-D194-4257-A0F9-D11AAD7FD480}" srcId="{D791906D-30E9-41D3-B9B0-ABA88159EBA7}" destId="{A8890565-6F65-47C8-9310-E46B50F05FA1}" srcOrd="0" destOrd="0" parTransId="{447B7E81-FABC-4D0A-86C9-03556C0A2D64}" sibTransId="{9DB83ED6-D0C7-4687-AF4C-6BFA06F13835}"/>
    <dgm:cxn modelId="{E56DAA56-3089-49E8-AAAC-75F1BA59746A}" srcId="{D791906D-30E9-41D3-B9B0-ABA88159EBA7}" destId="{BEB19AF6-32C0-4B6F-9E71-FCA035EB773E}" srcOrd="1" destOrd="0" parTransId="{BE05A72F-2DA5-42B9-829F-5E1818E00C48}" sibTransId="{4DECA4E5-4F53-4BAE-8B9D-AA12F8131EFE}"/>
    <dgm:cxn modelId="{F7EA9B7B-D279-46B5-9541-830D185295C3}" type="presOf" srcId="{BEB19AF6-32C0-4B6F-9E71-FCA035EB773E}" destId="{B5852AA6-315F-4B9E-8634-E1B0A540C167}" srcOrd="0" destOrd="0" presId="urn:microsoft.com/office/officeart/2005/8/layout/process4"/>
    <dgm:cxn modelId="{14AA068D-C0EC-483D-8046-B8EDD71F8302}" type="presOf" srcId="{D791906D-30E9-41D3-B9B0-ABA88159EBA7}" destId="{E8C73C00-1262-4B04-9AC6-FD00EFBC6ADA}" srcOrd="1" destOrd="0" presId="urn:microsoft.com/office/officeart/2005/8/layout/process4"/>
    <dgm:cxn modelId="{082F30A4-C6A2-4027-9196-05C24BB4FE18}" type="presOf" srcId="{15AD4A48-58C1-413B-8798-2828551E9D44}" destId="{26906137-D3BC-4B53-BFE3-9FE7971F9E11}" srcOrd="1" destOrd="0" presId="urn:microsoft.com/office/officeart/2005/8/layout/process4"/>
    <dgm:cxn modelId="{37770AA5-EBE8-4536-AFD6-3E6182885F22}" srcId="{AA7DA2E9-520E-40B1-8790-2355847A79C0}" destId="{15AD4A48-58C1-413B-8798-2828551E9D44}" srcOrd="0" destOrd="0" parTransId="{AE0B7C30-7675-4BC7-B319-D16A89F6379E}" sibTransId="{DC2A3579-52B0-42F3-A9DF-68378DBC2D00}"/>
    <dgm:cxn modelId="{F10901B6-C6F2-4E9B-8E4A-DA243B058110}" srcId="{AA7DA2E9-520E-40B1-8790-2355847A79C0}" destId="{D791906D-30E9-41D3-B9B0-ABA88159EBA7}" srcOrd="1" destOrd="0" parTransId="{09619A22-1808-4E7F-AD4F-107232D6A110}" sibTransId="{F7A43015-C0C7-4159-9879-EF47EC3E2FF4}"/>
    <dgm:cxn modelId="{5F1D95D9-C870-4343-B4AB-1EF1C080166E}" type="presOf" srcId="{D791906D-30E9-41D3-B9B0-ABA88159EBA7}" destId="{5EFBF1EE-BE74-41F5-8A2A-6AC8F006B4F8}" srcOrd="0" destOrd="0" presId="urn:microsoft.com/office/officeart/2005/8/layout/process4"/>
    <dgm:cxn modelId="{A8F864DC-3F6B-4609-90F1-2FB3B673DE03}" type="presOf" srcId="{ECB27634-260A-459C-B513-E6CCD1CDFD46}" destId="{48F86FA5-8B05-4A7F-A7BC-32F4C463351E}" srcOrd="0" destOrd="0" presId="urn:microsoft.com/office/officeart/2005/8/layout/process4"/>
    <dgm:cxn modelId="{03A62DDF-8A6A-448C-9D47-AF158D1B038B}" type="presOf" srcId="{0154D2E6-9F40-4D6F-BC79-D42D37EE2E49}" destId="{84AA0DFC-0AA1-4EF6-B4B1-6C8BDEFF4F50}" srcOrd="0" destOrd="0" presId="urn:microsoft.com/office/officeart/2005/8/layout/process4"/>
    <dgm:cxn modelId="{02F515FD-14CE-49F7-8004-9C12B48BEE7E}" type="presOf" srcId="{F3363CD6-373A-4A62-AE98-2DF1848FC10B}" destId="{5D6C6C26-8C91-471F-9288-A519499393BC}" srcOrd="0" destOrd="0" presId="urn:microsoft.com/office/officeart/2005/8/layout/process4"/>
    <dgm:cxn modelId="{AF6B61FE-2835-4BBD-B61D-59AD88F1B399}" type="presOf" srcId="{0D5A21D2-95D7-4F13-B6E6-A3F449DD9B05}" destId="{36E154F2-CF75-42A2-9100-6CC479B463C0}" srcOrd="0" destOrd="0" presId="urn:microsoft.com/office/officeart/2005/8/layout/process4"/>
    <dgm:cxn modelId="{B97C3E50-35C8-4452-9CBC-A4D1E7FA1583}" type="presParOf" srcId="{500C331C-50B6-493C-A939-ECD35936DB7E}" destId="{93639844-D76F-432F-B167-8811EBCC162E}" srcOrd="0" destOrd="0" presId="urn:microsoft.com/office/officeart/2005/8/layout/process4"/>
    <dgm:cxn modelId="{13EA4336-05AE-4578-AB54-2A30C663ED87}" type="presParOf" srcId="{93639844-D76F-432F-B167-8811EBCC162E}" destId="{5EFBF1EE-BE74-41F5-8A2A-6AC8F006B4F8}" srcOrd="0" destOrd="0" presId="urn:microsoft.com/office/officeart/2005/8/layout/process4"/>
    <dgm:cxn modelId="{CAB177F1-644C-4558-8CC7-0479057813A5}" type="presParOf" srcId="{93639844-D76F-432F-B167-8811EBCC162E}" destId="{E8C73C00-1262-4B04-9AC6-FD00EFBC6ADA}" srcOrd="1" destOrd="0" presId="urn:microsoft.com/office/officeart/2005/8/layout/process4"/>
    <dgm:cxn modelId="{060D9787-A6DA-4987-9B48-B05BD10A01D3}" type="presParOf" srcId="{93639844-D76F-432F-B167-8811EBCC162E}" destId="{BBC92720-430D-46AB-A93A-C3A4974FFA05}" srcOrd="2" destOrd="0" presId="urn:microsoft.com/office/officeart/2005/8/layout/process4"/>
    <dgm:cxn modelId="{855CF236-CBF4-480B-A0B8-EA462110A18A}" type="presParOf" srcId="{BBC92720-430D-46AB-A93A-C3A4974FFA05}" destId="{D945B6F3-D7B6-4430-AD8D-87D0EA61093F}" srcOrd="0" destOrd="0" presId="urn:microsoft.com/office/officeart/2005/8/layout/process4"/>
    <dgm:cxn modelId="{2BA8EBDA-2645-4B25-BF62-FE5EA7D671CA}" type="presParOf" srcId="{BBC92720-430D-46AB-A93A-C3A4974FFA05}" destId="{B5852AA6-315F-4B9E-8634-E1B0A540C167}" srcOrd="1" destOrd="0" presId="urn:microsoft.com/office/officeart/2005/8/layout/process4"/>
    <dgm:cxn modelId="{8243274B-3D03-4D91-9927-8C472799AF9E}" type="presParOf" srcId="{BBC92720-430D-46AB-A93A-C3A4974FFA05}" destId="{36E154F2-CF75-42A2-9100-6CC479B463C0}" srcOrd="2" destOrd="0" presId="urn:microsoft.com/office/officeart/2005/8/layout/process4"/>
    <dgm:cxn modelId="{2418BFB4-0409-4AAD-B239-F72ECE972D76}" type="presParOf" srcId="{BBC92720-430D-46AB-A93A-C3A4974FFA05}" destId="{89F4EF1C-4C59-4503-96D5-9F6285F2362D}" srcOrd="3" destOrd="0" presId="urn:microsoft.com/office/officeart/2005/8/layout/process4"/>
    <dgm:cxn modelId="{10A913B3-3B26-4070-BFBA-A5B089A00CD9}" type="presParOf" srcId="{500C331C-50B6-493C-A939-ECD35936DB7E}" destId="{97FD1938-FEF1-4424-BD8A-7E209AB4A4CF}" srcOrd="1" destOrd="0" presId="urn:microsoft.com/office/officeart/2005/8/layout/process4"/>
    <dgm:cxn modelId="{4E43DC05-90C4-4720-94E1-862501F7DF3A}" type="presParOf" srcId="{500C331C-50B6-493C-A939-ECD35936DB7E}" destId="{C761BD5C-A8F5-4B01-AE9F-5B8473269A7F}" srcOrd="2" destOrd="0" presId="urn:microsoft.com/office/officeart/2005/8/layout/process4"/>
    <dgm:cxn modelId="{D02E5AA0-9D4B-4391-B5B7-9360E92AF230}" type="presParOf" srcId="{C761BD5C-A8F5-4B01-AE9F-5B8473269A7F}" destId="{CE6671CE-CD79-45C8-9832-3E1A77851F16}" srcOrd="0" destOrd="0" presId="urn:microsoft.com/office/officeart/2005/8/layout/process4"/>
    <dgm:cxn modelId="{4E2E6ADD-E48A-47C6-981C-D0228F6FEB35}" type="presParOf" srcId="{C761BD5C-A8F5-4B01-AE9F-5B8473269A7F}" destId="{26906137-D3BC-4B53-BFE3-9FE7971F9E11}" srcOrd="1" destOrd="0" presId="urn:microsoft.com/office/officeart/2005/8/layout/process4"/>
    <dgm:cxn modelId="{1179EEFD-2B23-4A2B-A7D4-46B245F23FDA}" type="presParOf" srcId="{C761BD5C-A8F5-4B01-AE9F-5B8473269A7F}" destId="{8022A25B-803E-437D-9B66-A6F2917DE0E9}" srcOrd="2" destOrd="0" presId="urn:microsoft.com/office/officeart/2005/8/layout/process4"/>
    <dgm:cxn modelId="{9C80830F-4E19-45C3-87D5-3AC7C3ED7A33}" type="presParOf" srcId="{8022A25B-803E-437D-9B66-A6F2917DE0E9}" destId="{48F86FA5-8B05-4A7F-A7BC-32F4C463351E}" srcOrd="0" destOrd="0" presId="urn:microsoft.com/office/officeart/2005/8/layout/process4"/>
    <dgm:cxn modelId="{6D63EBFD-E70B-4B83-9334-BCCC6DD26800}" type="presParOf" srcId="{8022A25B-803E-437D-9B66-A6F2917DE0E9}" destId="{5D6C6C26-8C91-471F-9288-A519499393BC}" srcOrd="1" destOrd="0" presId="urn:microsoft.com/office/officeart/2005/8/layout/process4"/>
    <dgm:cxn modelId="{A5559F64-0678-4F15-8AB0-8498F53B9045}" type="presParOf" srcId="{8022A25B-803E-437D-9B66-A6F2917DE0E9}" destId="{84AA0DFC-0AA1-4EF6-B4B1-6C8BDEFF4F50}" srcOrd="2"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A7DA2E9-520E-40B1-8790-2355847A79C0}"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15AD4A48-58C1-413B-8798-2828551E9D44}">
      <dgm:prSet phldrT="[Text]" custT="1"/>
      <dgm:spPr>
        <a:solidFill>
          <a:srgbClr val="156399"/>
        </a:solidFill>
      </dgm:spPr>
      <dgm:t>
        <a:bodyPr/>
        <a:lstStyle/>
        <a:p>
          <a:r>
            <a:rPr lang="en-US" sz="2000" dirty="0"/>
            <a:t>Priority Bucket 1 in Assessment, Planning, and Programming</a:t>
          </a:r>
        </a:p>
      </dgm:t>
    </dgm:pt>
    <dgm:pt modelId="{AE0B7C30-7675-4BC7-B319-D16A89F6379E}" type="parTrans" cxnId="{37770AA5-EBE8-4536-AFD6-3E6182885F22}">
      <dgm:prSet/>
      <dgm:spPr/>
      <dgm:t>
        <a:bodyPr/>
        <a:lstStyle/>
        <a:p>
          <a:endParaRPr lang="en-US"/>
        </a:p>
      </dgm:t>
    </dgm:pt>
    <dgm:pt modelId="{DC2A3579-52B0-42F3-A9DF-68378DBC2D00}" type="sibTrans" cxnId="{37770AA5-EBE8-4536-AFD6-3E6182885F22}">
      <dgm:prSet/>
      <dgm:spPr/>
      <dgm:t>
        <a:bodyPr/>
        <a:lstStyle/>
        <a:p>
          <a:endParaRPr lang="en-US"/>
        </a:p>
      </dgm:t>
    </dgm:pt>
    <dgm:pt modelId="{ECB27634-260A-459C-B513-E6CCD1CDFD46}">
      <dgm:prSet phldrT="[Text]" custT="1"/>
      <dgm:spPr/>
      <dgm:t>
        <a:bodyPr/>
        <a:lstStyle/>
        <a:p>
          <a:r>
            <a:rPr lang="en-US" sz="1400" dirty="0"/>
            <a:t>More information is needed about student data: student demographics, student needs, and interests.</a:t>
          </a:r>
        </a:p>
      </dgm:t>
    </dgm:pt>
    <dgm:pt modelId="{21243D5D-A68B-42F7-A218-01E63D8B3F08}" type="parTrans" cxnId="{CDA2FB11-F442-4FCD-BC4D-63E13508D61F}">
      <dgm:prSet/>
      <dgm:spPr/>
      <dgm:t>
        <a:bodyPr/>
        <a:lstStyle/>
        <a:p>
          <a:endParaRPr lang="en-US"/>
        </a:p>
      </dgm:t>
    </dgm:pt>
    <dgm:pt modelId="{A9730943-E4F3-4637-95BA-9671B1C44416}" type="sibTrans" cxnId="{CDA2FB11-F442-4FCD-BC4D-63E13508D61F}">
      <dgm:prSet/>
      <dgm:spPr/>
      <dgm:t>
        <a:bodyPr/>
        <a:lstStyle/>
        <a:p>
          <a:endParaRPr lang="en-US"/>
        </a:p>
      </dgm:t>
    </dgm:pt>
    <dgm:pt modelId="{D791906D-30E9-41D3-B9B0-ABA88159EBA7}">
      <dgm:prSet phldrT="[Text]" custT="1"/>
      <dgm:spPr>
        <a:solidFill>
          <a:srgbClr val="800000"/>
        </a:solidFill>
      </dgm:spPr>
      <dgm:t>
        <a:bodyPr/>
        <a:lstStyle/>
        <a:p>
          <a:r>
            <a:rPr lang="en-US" sz="1400" b="0" i="0" dirty="0"/>
            <a:t>Goal 1: </a:t>
          </a:r>
          <a:r>
            <a:rPr lang="en-US" sz="1400" b="1" i="0" dirty="0"/>
            <a:t>Enhance the quality and reach of divisional programs and services. </a:t>
          </a:r>
          <a:r>
            <a:rPr lang="en-US" sz="1400" b="0" i="1" dirty="0"/>
            <a:t>Enhancing the quality and reach of student programming enables the division to focus on improving student access to inclusive experiences during divisional programs and services, thereby ensuring every student will benefit from programming that promotes academic and social success and improved well-being. </a:t>
          </a:r>
          <a:endParaRPr lang="en-US" sz="1400" i="1" dirty="0"/>
        </a:p>
      </dgm:t>
    </dgm:pt>
    <dgm:pt modelId="{09619A22-1808-4E7F-AD4F-107232D6A110}" type="parTrans" cxnId="{F10901B6-C6F2-4E9B-8E4A-DA243B058110}">
      <dgm:prSet/>
      <dgm:spPr/>
      <dgm:t>
        <a:bodyPr/>
        <a:lstStyle/>
        <a:p>
          <a:endParaRPr lang="en-US"/>
        </a:p>
      </dgm:t>
    </dgm:pt>
    <dgm:pt modelId="{F7A43015-C0C7-4159-9879-EF47EC3E2FF4}" type="sibTrans" cxnId="{F10901B6-C6F2-4E9B-8E4A-DA243B058110}">
      <dgm:prSet/>
      <dgm:spPr/>
      <dgm:t>
        <a:bodyPr/>
        <a:lstStyle/>
        <a:p>
          <a:endParaRPr lang="en-US"/>
        </a:p>
      </dgm:t>
    </dgm:pt>
    <dgm:pt modelId="{F3363CD6-373A-4A62-AE98-2DF1848FC10B}">
      <dgm:prSet phldrT="[Text]" custT="1"/>
      <dgm:spPr/>
      <dgm:t>
        <a:bodyPr/>
        <a:lstStyle/>
        <a:p>
          <a:r>
            <a:rPr lang="en-US" sz="1400" dirty="0"/>
            <a:t>Due to diverse student body, emphasis on DEI must be enhanced.</a:t>
          </a:r>
        </a:p>
      </dgm:t>
    </dgm:pt>
    <dgm:pt modelId="{985A6418-7667-4541-8764-C84B4FAFE47E}" type="parTrans" cxnId="{64CA0F07-50EB-430D-9F93-96BC37D4419E}">
      <dgm:prSet/>
      <dgm:spPr/>
      <dgm:t>
        <a:bodyPr/>
        <a:lstStyle/>
        <a:p>
          <a:endParaRPr lang="en-US"/>
        </a:p>
      </dgm:t>
    </dgm:pt>
    <dgm:pt modelId="{598812F2-A21A-4B61-B9CD-3029B45C8DF8}" type="sibTrans" cxnId="{64CA0F07-50EB-430D-9F93-96BC37D4419E}">
      <dgm:prSet/>
      <dgm:spPr/>
      <dgm:t>
        <a:bodyPr/>
        <a:lstStyle/>
        <a:p>
          <a:endParaRPr lang="en-US"/>
        </a:p>
      </dgm:t>
    </dgm:pt>
    <dgm:pt modelId="{0154D2E6-9F40-4D6F-BC79-D42D37EE2E49}">
      <dgm:prSet phldrT="[Text]" custT="1"/>
      <dgm:spPr/>
      <dgm:t>
        <a:bodyPr/>
        <a:lstStyle/>
        <a:p>
          <a:r>
            <a:rPr lang="en-US" sz="1400" dirty="0"/>
            <a:t>Strategically use data for advocacy and decision making.</a:t>
          </a:r>
        </a:p>
      </dgm:t>
    </dgm:pt>
    <dgm:pt modelId="{F664A3A5-1B08-4314-BAA8-59F335C83750}" type="parTrans" cxnId="{90C42E3D-9E16-485A-9AA4-9D3ED437120B}">
      <dgm:prSet/>
      <dgm:spPr/>
      <dgm:t>
        <a:bodyPr/>
        <a:lstStyle/>
        <a:p>
          <a:endParaRPr lang="en-US"/>
        </a:p>
      </dgm:t>
    </dgm:pt>
    <dgm:pt modelId="{AA78E155-BA99-4119-8FE5-A93466ECA008}" type="sibTrans" cxnId="{90C42E3D-9E16-485A-9AA4-9D3ED437120B}">
      <dgm:prSet/>
      <dgm:spPr/>
      <dgm:t>
        <a:bodyPr/>
        <a:lstStyle/>
        <a:p>
          <a:endParaRPr lang="en-US"/>
        </a:p>
      </dgm:t>
    </dgm:pt>
    <dgm:pt modelId="{A8890565-6F65-47C8-9310-E46B50F05FA1}">
      <dgm:prSet phldrT="[Text]" custT="1"/>
      <dgm:spPr>
        <a:solidFill>
          <a:srgbClr val="C8C0D3"/>
        </a:solidFill>
      </dgm:spPr>
      <dgm:t>
        <a:bodyPr/>
        <a:lstStyle/>
        <a:p>
          <a:pPr>
            <a:buFont typeface="+mj-lt"/>
            <a:buAutoNum type="arabicPeriod"/>
          </a:pPr>
          <a:r>
            <a:rPr lang="en-US" sz="1200" b="0" i="0" dirty="0"/>
            <a:t>Improve use of existing student data sources and incorporate new student data sources to inform improvements to the reach and quality of programs and services.</a:t>
          </a:r>
          <a:endParaRPr lang="en-US" sz="1200" i="1" dirty="0"/>
        </a:p>
      </dgm:t>
    </dgm:pt>
    <dgm:pt modelId="{447B7E81-FABC-4D0A-86C9-03556C0A2D64}" type="parTrans" cxnId="{E2E2F34D-D194-4257-A0F9-D11AAD7FD480}">
      <dgm:prSet/>
      <dgm:spPr/>
      <dgm:t>
        <a:bodyPr/>
        <a:lstStyle/>
        <a:p>
          <a:endParaRPr lang="en-US"/>
        </a:p>
      </dgm:t>
    </dgm:pt>
    <dgm:pt modelId="{9DB83ED6-D0C7-4687-AF4C-6BFA06F13835}" type="sibTrans" cxnId="{E2E2F34D-D194-4257-A0F9-D11AAD7FD480}">
      <dgm:prSet/>
      <dgm:spPr/>
      <dgm:t>
        <a:bodyPr/>
        <a:lstStyle/>
        <a:p>
          <a:endParaRPr lang="en-US"/>
        </a:p>
      </dgm:t>
    </dgm:pt>
    <dgm:pt modelId="{BEB19AF6-32C0-4B6F-9E71-FCA035EB773E}">
      <dgm:prSet custT="1"/>
      <dgm:spPr/>
      <dgm:t>
        <a:bodyPr/>
        <a:lstStyle/>
        <a:p>
          <a:pPr>
            <a:buFont typeface="+mj-lt"/>
            <a:buAutoNum type="arabicPeriod"/>
          </a:pPr>
          <a:r>
            <a:rPr lang="en-US" sz="1200" b="0" i="0" dirty="0"/>
            <a:t>Develop and conduct an assessment every two years to study student needs and the quality and impact of </a:t>
          </a:r>
          <a:r>
            <a:rPr lang="en-US" sz="1200" b="0" i="0" dirty="0" err="1"/>
            <a:t>DoSA</a:t>
          </a:r>
          <a:r>
            <a:rPr lang="en-US" sz="1200" b="0" i="0" dirty="0"/>
            <a:t> programs and services. </a:t>
          </a:r>
        </a:p>
      </dgm:t>
    </dgm:pt>
    <dgm:pt modelId="{BE05A72F-2DA5-42B9-829F-5E1818E00C48}" type="parTrans" cxnId="{E56DAA56-3089-49E8-AAAC-75F1BA59746A}">
      <dgm:prSet/>
      <dgm:spPr/>
      <dgm:t>
        <a:bodyPr/>
        <a:lstStyle/>
        <a:p>
          <a:endParaRPr lang="en-US"/>
        </a:p>
      </dgm:t>
    </dgm:pt>
    <dgm:pt modelId="{4DECA4E5-4F53-4BAE-8B9D-AA12F8131EFE}" type="sibTrans" cxnId="{E56DAA56-3089-49E8-AAAC-75F1BA59746A}">
      <dgm:prSet/>
      <dgm:spPr/>
      <dgm:t>
        <a:bodyPr/>
        <a:lstStyle/>
        <a:p>
          <a:endParaRPr lang="en-US"/>
        </a:p>
      </dgm:t>
    </dgm:pt>
    <dgm:pt modelId="{0D5A21D2-95D7-4F13-B6E6-A3F449DD9B05}">
      <dgm:prSet custT="1"/>
      <dgm:spPr/>
      <dgm:t>
        <a:bodyPr/>
        <a:lstStyle/>
        <a:p>
          <a:pPr>
            <a:buFont typeface="+mj-lt"/>
            <a:buAutoNum type="arabicPeriod"/>
          </a:pPr>
          <a:r>
            <a:rPr lang="en-US" sz="1200" b="0" i="0" dirty="0"/>
            <a:t>Outline desired outcomes for all </a:t>
          </a:r>
          <a:r>
            <a:rPr lang="en-US" sz="1200" b="0" i="0" dirty="0" err="1"/>
            <a:t>DoSA’s</a:t>
          </a:r>
          <a:r>
            <a:rPr lang="en-US" sz="1200" b="0" i="0" dirty="0"/>
            <a:t> programs. Align cocurricular learning outcomes with functionally relevant established university frameworks.</a:t>
          </a:r>
        </a:p>
      </dgm:t>
    </dgm:pt>
    <dgm:pt modelId="{D9950155-5CCC-481C-9282-3CDD038270A8}" type="parTrans" cxnId="{51EE783E-59DA-4F14-8790-94CED45951B8}">
      <dgm:prSet/>
      <dgm:spPr/>
      <dgm:t>
        <a:bodyPr/>
        <a:lstStyle/>
        <a:p>
          <a:endParaRPr lang="en-US"/>
        </a:p>
      </dgm:t>
    </dgm:pt>
    <dgm:pt modelId="{23855B26-CF7E-47AE-9D1E-3F4073655160}" type="sibTrans" cxnId="{51EE783E-59DA-4F14-8790-94CED45951B8}">
      <dgm:prSet/>
      <dgm:spPr/>
      <dgm:t>
        <a:bodyPr/>
        <a:lstStyle/>
        <a:p>
          <a:endParaRPr lang="en-US"/>
        </a:p>
      </dgm:t>
    </dgm:pt>
    <dgm:pt modelId="{6768FD86-4D45-44A3-8609-E0815C0EA3C1}">
      <dgm:prSet custT="1"/>
      <dgm:spPr/>
      <dgm:t>
        <a:bodyPr/>
        <a:lstStyle/>
        <a:p>
          <a:pPr>
            <a:buFont typeface="+mj-lt"/>
            <a:buAutoNum type="arabicPeriod"/>
          </a:pPr>
          <a:r>
            <a:rPr lang="en-US" sz="1200" b="0" i="0" dirty="0"/>
            <a:t>Increase reach to student populations not consistently engaged in </a:t>
          </a:r>
          <a:r>
            <a:rPr lang="en-US" sz="1200" b="0" i="0" dirty="0" err="1"/>
            <a:t>DoSA</a:t>
          </a:r>
          <a:r>
            <a:rPr lang="en-US" sz="1200" b="0" i="0" dirty="0"/>
            <a:t> programs and through </a:t>
          </a:r>
          <a:r>
            <a:rPr lang="en-US" sz="1000" b="0" i="0" dirty="0"/>
            <a:t>a variety of strategies. </a:t>
          </a:r>
        </a:p>
      </dgm:t>
    </dgm:pt>
    <dgm:pt modelId="{261EDA04-8EA9-4E7F-84F3-85BCD7183466}" type="parTrans" cxnId="{B61B0F6D-ED44-41C8-A9FF-FC21D23F8DAF}">
      <dgm:prSet/>
      <dgm:spPr/>
      <dgm:t>
        <a:bodyPr/>
        <a:lstStyle/>
        <a:p>
          <a:endParaRPr lang="en-US"/>
        </a:p>
      </dgm:t>
    </dgm:pt>
    <dgm:pt modelId="{70138517-E323-4B0A-A233-37B4DDE13218}" type="sibTrans" cxnId="{B61B0F6D-ED44-41C8-A9FF-FC21D23F8DAF}">
      <dgm:prSet/>
      <dgm:spPr/>
      <dgm:t>
        <a:bodyPr/>
        <a:lstStyle/>
        <a:p>
          <a:endParaRPr lang="en-US"/>
        </a:p>
      </dgm:t>
    </dgm:pt>
    <dgm:pt modelId="{500C331C-50B6-493C-A939-ECD35936DB7E}" type="pres">
      <dgm:prSet presAssocID="{AA7DA2E9-520E-40B1-8790-2355847A79C0}" presName="Name0" presStyleCnt="0">
        <dgm:presLayoutVars>
          <dgm:dir/>
          <dgm:animLvl val="lvl"/>
          <dgm:resizeHandles val="exact"/>
        </dgm:presLayoutVars>
      </dgm:prSet>
      <dgm:spPr/>
    </dgm:pt>
    <dgm:pt modelId="{93639844-D76F-432F-B167-8811EBCC162E}" type="pres">
      <dgm:prSet presAssocID="{D791906D-30E9-41D3-B9B0-ABA88159EBA7}" presName="boxAndChildren" presStyleCnt="0"/>
      <dgm:spPr/>
    </dgm:pt>
    <dgm:pt modelId="{5EFBF1EE-BE74-41F5-8A2A-6AC8F006B4F8}" type="pres">
      <dgm:prSet presAssocID="{D791906D-30E9-41D3-B9B0-ABA88159EBA7}" presName="parentTextBox" presStyleLbl="node1" presStyleIdx="0" presStyleCnt="2"/>
      <dgm:spPr/>
    </dgm:pt>
    <dgm:pt modelId="{E8C73C00-1262-4B04-9AC6-FD00EFBC6ADA}" type="pres">
      <dgm:prSet presAssocID="{D791906D-30E9-41D3-B9B0-ABA88159EBA7}" presName="entireBox" presStyleLbl="node1" presStyleIdx="0" presStyleCnt="2"/>
      <dgm:spPr/>
    </dgm:pt>
    <dgm:pt modelId="{BBC92720-430D-46AB-A93A-C3A4974FFA05}" type="pres">
      <dgm:prSet presAssocID="{D791906D-30E9-41D3-B9B0-ABA88159EBA7}" presName="descendantBox" presStyleCnt="0"/>
      <dgm:spPr/>
    </dgm:pt>
    <dgm:pt modelId="{D945B6F3-D7B6-4430-AD8D-87D0EA61093F}" type="pres">
      <dgm:prSet presAssocID="{A8890565-6F65-47C8-9310-E46B50F05FA1}" presName="childTextBox" presStyleLbl="fgAccFollowNode1" presStyleIdx="0" presStyleCnt="7">
        <dgm:presLayoutVars>
          <dgm:bulletEnabled val="1"/>
        </dgm:presLayoutVars>
      </dgm:prSet>
      <dgm:spPr/>
    </dgm:pt>
    <dgm:pt modelId="{B5852AA6-315F-4B9E-8634-E1B0A540C167}" type="pres">
      <dgm:prSet presAssocID="{BEB19AF6-32C0-4B6F-9E71-FCA035EB773E}" presName="childTextBox" presStyleLbl="fgAccFollowNode1" presStyleIdx="1" presStyleCnt="7">
        <dgm:presLayoutVars>
          <dgm:bulletEnabled val="1"/>
        </dgm:presLayoutVars>
      </dgm:prSet>
      <dgm:spPr/>
    </dgm:pt>
    <dgm:pt modelId="{36E154F2-CF75-42A2-9100-6CC479B463C0}" type="pres">
      <dgm:prSet presAssocID="{0D5A21D2-95D7-4F13-B6E6-A3F449DD9B05}" presName="childTextBox" presStyleLbl="fgAccFollowNode1" presStyleIdx="2" presStyleCnt="7">
        <dgm:presLayoutVars>
          <dgm:bulletEnabled val="1"/>
        </dgm:presLayoutVars>
      </dgm:prSet>
      <dgm:spPr/>
    </dgm:pt>
    <dgm:pt modelId="{89F4EF1C-4C59-4503-96D5-9F6285F2362D}" type="pres">
      <dgm:prSet presAssocID="{6768FD86-4D45-44A3-8609-E0815C0EA3C1}" presName="childTextBox" presStyleLbl="fgAccFollowNode1" presStyleIdx="3" presStyleCnt="7">
        <dgm:presLayoutVars>
          <dgm:bulletEnabled val="1"/>
        </dgm:presLayoutVars>
      </dgm:prSet>
      <dgm:spPr/>
    </dgm:pt>
    <dgm:pt modelId="{97FD1938-FEF1-4424-BD8A-7E209AB4A4CF}" type="pres">
      <dgm:prSet presAssocID="{DC2A3579-52B0-42F3-A9DF-68378DBC2D00}" presName="sp" presStyleCnt="0"/>
      <dgm:spPr/>
    </dgm:pt>
    <dgm:pt modelId="{C761BD5C-A8F5-4B01-AE9F-5B8473269A7F}" type="pres">
      <dgm:prSet presAssocID="{15AD4A48-58C1-413B-8798-2828551E9D44}" presName="arrowAndChildren" presStyleCnt="0"/>
      <dgm:spPr/>
    </dgm:pt>
    <dgm:pt modelId="{CE6671CE-CD79-45C8-9832-3E1A77851F16}" type="pres">
      <dgm:prSet presAssocID="{15AD4A48-58C1-413B-8798-2828551E9D44}" presName="parentTextArrow" presStyleLbl="node1" presStyleIdx="0" presStyleCnt="2"/>
      <dgm:spPr/>
    </dgm:pt>
    <dgm:pt modelId="{26906137-D3BC-4B53-BFE3-9FE7971F9E11}" type="pres">
      <dgm:prSet presAssocID="{15AD4A48-58C1-413B-8798-2828551E9D44}" presName="arrow" presStyleLbl="node1" presStyleIdx="1" presStyleCnt="2"/>
      <dgm:spPr/>
    </dgm:pt>
    <dgm:pt modelId="{8022A25B-803E-437D-9B66-A6F2917DE0E9}" type="pres">
      <dgm:prSet presAssocID="{15AD4A48-58C1-413B-8798-2828551E9D44}" presName="descendantArrow" presStyleCnt="0"/>
      <dgm:spPr/>
    </dgm:pt>
    <dgm:pt modelId="{48F86FA5-8B05-4A7F-A7BC-32F4C463351E}" type="pres">
      <dgm:prSet presAssocID="{ECB27634-260A-459C-B513-E6CCD1CDFD46}" presName="childTextArrow" presStyleLbl="fgAccFollowNode1" presStyleIdx="4" presStyleCnt="7">
        <dgm:presLayoutVars>
          <dgm:bulletEnabled val="1"/>
        </dgm:presLayoutVars>
      </dgm:prSet>
      <dgm:spPr/>
    </dgm:pt>
    <dgm:pt modelId="{5D6C6C26-8C91-471F-9288-A519499393BC}" type="pres">
      <dgm:prSet presAssocID="{F3363CD6-373A-4A62-AE98-2DF1848FC10B}" presName="childTextArrow" presStyleLbl="fgAccFollowNode1" presStyleIdx="5" presStyleCnt="7">
        <dgm:presLayoutVars>
          <dgm:bulletEnabled val="1"/>
        </dgm:presLayoutVars>
      </dgm:prSet>
      <dgm:spPr/>
    </dgm:pt>
    <dgm:pt modelId="{84AA0DFC-0AA1-4EF6-B4B1-6C8BDEFF4F50}" type="pres">
      <dgm:prSet presAssocID="{0154D2E6-9F40-4D6F-BC79-D42D37EE2E49}" presName="childTextArrow" presStyleLbl="fgAccFollowNode1" presStyleIdx="6" presStyleCnt="7">
        <dgm:presLayoutVars>
          <dgm:bulletEnabled val="1"/>
        </dgm:presLayoutVars>
      </dgm:prSet>
      <dgm:spPr/>
    </dgm:pt>
  </dgm:ptLst>
  <dgm:cxnLst>
    <dgm:cxn modelId="{64CA0F07-50EB-430D-9F93-96BC37D4419E}" srcId="{15AD4A48-58C1-413B-8798-2828551E9D44}" destId="{F3363CD6-373A-4A62-AE98-2DF1848FC10B}" srcOrd="1" destOrd="0" parTransId="{985A6418-7667-4541-8764-C84B4FAFE47E}" sibTransId="{598812F2-A21A-4B61-B9CD-3029B45C8DF8}"/>
    <dgm:cxn modelId="{6B38FF07-A1EF-4B21-9C51-A37E979BB2CF}" type="presOf" srcId="{6768FD86-4D45-44A3-8609-E0815C0EA3C1}" destId="{89F4EF1C-4C59-4503-96D5-9F6285F2362D}" srcOrd="0" destOrd="0" presId="urn:microsoft.com/office/officeart/2005/8/layout/process4"/>
    <dgm:cxn modelId="{CDA2FB11-F442-4FCD-BC4D-63E13508D61F}" srcId="{15AD4A48-58C1-413B-8798-2828551E9D44}" destId="{ECB27634-260A-459C-B513-E6CCD1CDFD46}" srcOrd="0" destOrd="0" parTransId="{21243D5D-A68B-42F7-A218-01E63D8B3F08}" sibTransId="{A9730943-E4F3-4637-95BA-9671B1C44416}"/>
    <dgm:cxn modelId="{FE566231-E693-431C-8113-3612AAECAA27}" type="presOf" srcId="{15AD4A48-58C1-413B-8798-2828551E9D44}" destId="{CE6671CE-CD79-45C8-9832-3E1A77851F16}" srcOrd="0" destOrd="0" presId="urn:microsoft.com/office/officeart/2005/8/layout/process4"/>
    <dgm:cxn modelId="{90C42E3D-9E16-485A-9AA4-9D3ED437120B}" srcId="{15AD4A48-58C1-413B-8798-2828551E9D44}" destId="{0154D2E6-9F40-4D6F-BC79-D42D37EE2E49}" srcOrd="2" destOrd="0" parTransId="{F664A3A5-1B08-4314-BAA8-59F335C83750}" sibTransId="{AA78E155-BA99-4119-8FE5-A93466ECA008}"/>
    <dgm:cxn modelId="{51EE783E-59DA-4F14-8790-94CED45951B8}" srcId="{D791906D-30E9-41D3-B9B0-ABA88159EBA7}" destId="{0D5A21D2-95D7-4F13-B6E6-A3F449DD9B05}" srcOrd="2" destOrd="0" parTransId="{D9950155-5CCC-481C-9282-3CDD038270A8}" sibTransId="{23855B26-CF7E-47AE-9D1E-3F4073655160}"/>
    <dgm:cxn modelId="{B346B75D-9CF8-4888-8070-BF143C3E3C15}" type="presOf" srcId="{AA7DA2E9-520E-40B1-8790-2355847A79C0}" destId="{500C331C-50B6-493C-A939-ECD35936DB7E}" srcOrd="0" destOrd="0" presId="urn:microsoft.com/office/officeart/2005/8/layout/process4"/>
    <dgm:cxn modelId="{5A402542-2687-4D13-8481-5316AC06D9E6}" type="presOf" srcId="{A8890565-6F65-47C8-9310-E46B50F05FA1}" destId="{D945B6F3-D7B6-4430-AD8D-87D0EA61093F}" srcOrd="0" destOrd="0" presId="urn:microsoft.com/office/officeart/2005/8/layout/process4"/>
    <dgm:cxn modelId="{B61B0F6D-ED44-41C8-A9FF-FC21D23F8DAF}" srcId="{D791906D-30E9-41D3-B9B0-ABA88159EBA7}" destId="{6768FD86-4D45-44A3-8609-E0815C0EA3C1}" srcOrd="3" destOrd="0" parTransId="{261EDA04-8EA9-4E7F-84F3-85BCD7183466}" sibTransId="{70138517-E323-4B0A-A233-37B4DDE13218}"/>
    <dgm:cxn modelId="{E2E2F34D-D194-4257-A0F9-D11AAD7FD480}" srcId="{D791906D-30E9-41D3-B9B0-ABA88159EBA7}" destId="{A8890565-6F65-47C8-9310-E46B50F05FA1}" srcOrd="0" destOrd="0" parTransId="{447B7E81-FABC-4D0A-86C9-03556C0A2D64}" sibTransId="{9DB83ED6-D0C7-4687-AF4C-6BFA06F13835}"/>
    <dgm:cxn modelId="{E56DAA56-3089-49E8-AAAC-75F1BA59746A}" srcId="{D791906D-30E9-41D3-B9B0-ABA88159EBA7}" destId="{BEB19AF6-32C0-4B6F-9E71-FCA035EB773E}" srcOrd="1" destOrd="0" parTransId="{BE05A72F-2DA5-42B9-829F-5E1818E00C48}" sibTransId="{4DECA4E5-4F53-4BAE-8B9D-AA12F8131EFE}"/>
    <dgm:cxn modelId="{F7EA9B7B-D279-46B5-9541-830D185295C3}" type="presOf" srcId="{BEB19AF6-32C0-4B6F-9E71-FCA035EB773E}" destId="{B5852AA6-315F-4B9E-8634-E1B0A540C167}" srcOrd="0" destOrd="0" presId="urn:microsoft.com/office/officeart/2005/8/layout/process4"/>
    <dgm:cxn modelId="{14AA068D-C0EC-483D-8046-B8EDD71F8302}" type="presOf" srcId="{D791906D-30E9-41D3-B9B0-ABA88159EBA7}" destId="{E8C73C00-1262-4B04-9AC6-FD00EFBC6ADA}" srcOrd="1" destOrd="0" presId="urn:microsoft.com/office/officeart/2005/8/layout/process4"/>
    <dgm:cxn modelId="{082F30A4-C6A2-4027-9196-05C24BB4FE18}" type="presOf" srcId="{15AD4A48-58C1-413B-8798-2828551E9D44}" destId="{26906137-D3BC-4B53-BFE3-9FE7971F9E11}" srcOrd="1" destOrd="0" presId="urn:microsoft.com/office/officeart/2005/8/layout/process4"/>
    <dgm:cxn modelId="{37770AA5-EBE8-4536-AFD6-3E6182885F22}" srcId="{AA7DA2E9-520E-40B1-8790-2355847A79C0}" destId="{15AD4A48-58C1-413B-8798-2828551E9D44}" srcOrd="0" destOrd="0" parTransId="{AE0B7C30-7675-4BC7-B319-D16A89F6379E}" sibTransId="{DC2A3579-52B0-42F3-A9DF-68378DBC2D00}"/>
    <dgm:cxn modelId="{F10901B6-C6F2-4E9B-8E4A-DA243B058110}" srcId="{AA7DA2E9-520E-40B1-8790-2355847A79C0}" destId="{D791906D-30E9-41D3-B9B0-ABA88159EBA7}" srcOrd="1" destOrd="0" parTransId="{09619A22-1808-4E7F-AD4F-107232D6A110}" sibTransId="{F7A43015-C0C7-4159-9879-EF47EC3E2FF4}"/>
    <dgm:cxn modelId="{5F1D95D9-C870-4343-B4AB-1EF1C080166E}" type="presOf" srcId="{D791906D-30E9-41D3-B9B0-ABA88159EBA7}" destId="{5EFBF1EE-BE74-41F5-8A2A-6AC8F006B4F8}" srcOrd="0" destOrd="0" presId="urn:microsoft.com/office/officeart/2005/8/layout/process4"/>
    <dgm:cxn modelId="{A8F864DC-3F6B-4609-90F1-2FB3B673DE03}" type="presOf" srcId="{ECB27634-260A-459C-B513-E6CCD1CDFD46}" destId="{48F86FA5-8B05-4A7F-A7BC-32F4C463351E}" srcOrd="0" destOrd="0" presId="urn:microsoft.com/office/officeart/2005/8/layout/process4"/>
    <dgm:cxn modelId="{03A62DDF-8A6A-448C-9D47-AF158D1B038B}" type="presOf" srcId="{0154D2E6-9F40-4D6F-BC79-D42D37EE2E49}" destId="{84AA0DFC-0AA1-4EF6-B4B1-6C8BDEFF4F50}" srcOrd="0" destOrd="0" presId="urn:microsoft.com/office/officeart/2005/8/layout/process4"/>
    <dgm:cxn modelId="{02F515FD-14CE-49F7-8004-9C12B48BEE7E}" type="presOf" srcId="{F3363CD6-373A-4A62-AE98-2DF1848FC10B}" destId="{5D6C6C26-8C91-471F-9288-A519499393BC}" srcOrd="0" destOrd="0" presId="urn:microsoft.com/office/officeart/2005/8/layout/process4"/>
    <dgm:cxn modelId="{AF6B61FE-2835-4BBD-B61D-59AD88F1B399}" type="presOf" srcId="{0D5A21D2-95D7-4F13-B6E6-A3F449DD9B05}" destId="{36E154F2-CF75-42A2-9100-6CC479B463C0}" srcOrd="0" destOrd="0" presId="urn:microsoft.com/office/officeart/2005/8/layout/process4"/>
    <dgm:cxn modelId="{B97C3E50-35C8-4452-9CBC-A4D1E7FA1583}" type="presParOf" srcId="{500C331C-50B6-493C-A939-ECD35936DB7E}" destId="{93639844-D76F-432F-B167-8811EBCC162E}" srcOrd="0" destOrd="0" presId="urn:microsoft.com/office/officeart/2005/8/layout/process4"/>
    <dgm:cxn modelId="{13EA4336-05AE-4578-AB54-2A30C663ED87}" type="presParOf" srcId="{93639844-D76F-432F-B167-8811EBCC162E}" destId="{5EFBF1EE-BE74-41F5-8A2A-6AC8F006B4F8}" srcOrd="0" destOrd="0" presId="urn:microsoft.com/office/officeart/2005/8/layout/process4"/>
    <dgm:cxn modelId="{CAB177F1-644C-4558-8CC7-0479057813A5}" type="presParOf" srcId="{93639844-D76F-432F-B167-8811EBCC162E}" destId="{E8C73C00-1262-4B04-9AC6-FD00EFBC6ADA}" srcOrd="1" destOrd="0" presId="urn:microsoft.com/office/officeart/2005/8/layout/process4"/>
    <dgm:cxn modelId="{060D9787-A6DA-4987-9B48-B05BD10A01D3}" type="presParOf" srcId="{93639844-D76F-432F-B167-8811EBCC162E}" destId="{BBC92720-430D-46AB-A93A-C3A4974FFA05}" srcOrd="2" destOrd="0" presId="urn:microsoft.com/office/officeart/2005/8/layout/process4"/>
    <dgm:cxn modelId="{855CF236-CBF4-480B-A0B8-EA462110A18A}" type="presParOf" srcId="{BBC92720-430D-46AB-A93A-C3A4974FFA05}" destId="{D945B6F3-D7B6-4430-AD8D-87D0EA61093F}" srcOrd="0" destOrd="0" presId="urn:microsoft.com/office/officeart/2005/8/layout/process4"/>
    <dgm:cxn modelId="{2BA8EBDA-2645-4B25-BF62-FE5EA7D671CA}" type="presParOf" srcId="{BBC92720-430D-46AB-A93A-C3A4974FFA05}" destId="{B5852AA6-315F-4B9E-8634-E1B0A540C167}" srcOrd="1" destOrd="0" presId="urn:microsoft.com/office/officeart/2005/8/layout/process4"/>
    <dgm:cxn modelId="{8243274B-3D03-4D91-9927-8C472799AF9E}" type="presParOf" srcId="{BBC92720-430D-46AB-A93A-C3A4974FFA05}" destId="{36E154F2-CF75-42A2-9100-6CC479B463C0}" srcOrd="2" destOrd="0" presId="urn:microsoft.com/office/officeart/2005/8/layout/process4"/>
    <dgm:cxn modelId="{2418BFB4-0409-4AAD-B239-F72ECE972D76}" type="presParOf" srcId="{BBC92720-430D-46AB-A93A-C3A4974FFA05}" destId="{89F4EF1C-4C59-4503-96D5-9F6285F2362D}" srcOrd="3" destOrd="0" presId="urn:microsoft.com/office/officeart/2005/8/layout/process4"/>
    <dgm:cxn modelId="{10A913B3-3B26-4070-BFBA-A5B089A00CD9}" type="presParOf" srcId="{500C331C-50B6-493C-A939-ECD35936DB7E}" destId="{97FD1938-FEF1-4424-BD8A-7E209AB4A4CF}" srcOrd="1" destOrd="0" presId="urn:microsoft.com/office/officeart/2005/8/layout/process4"/>
    <dgm:cxn modelId="{4E43DC05-90C4-4720-94E1-862501F7DF3A}" type="presParOf" srcId="{500C331C-50B6-493C-A939-ECD35936DB7E}" destId="{C761BD5C-A8F5-4B01-AE9F-5B8473269A7F}" srcOrd="2" destOrd="0" presId="urn:microsoft.com/office/officeart/2005/8/layout/process4"/>
    <dgm:cxn modelId="{D02E5AA0-9D4B-4391-B5B7-9360E92AF230}" type="presParOf" srcId="{C761BD5C-A8F5-4B01-AE9F-5B8473269A7F}" destId="{CE6671CE-CD79-45C8-9832-3E1A77851F16}" srcOrd="0" destOrd="0" presId="urn:microsoft.com/office/officeart/2005/8/layout/process4"/>
    <dgm:cxn modelId="{4E2E6ADD-E48A-47C6-981C-D0228F6FEB35}" type="presParOf" srcId="{C761BD5C-A8F5-4B01-AE9F-5B8473269A7F}" destId="{26906137-D3BC-4B53-BFE3-9FE7971F9E11}" srcOrd="1" destOrd="0" presId="urn:microsoft.com/office/officeart/2005/8/layout/process4"/>
    <dgm:cxn modelId="{1179EEFD-2B23-4A2B-A7D4-46B245F23FDA}" type="presParOf" srcId="{C761BD5C-A8F5-4B01-AE9F-5B8473269A7F}" destId="{8022A25B-803E-437D-9B66-A6F2917DE0E9}" srcOrd="2" destOrd="0" presId="urn:microsoft.com/office/officeart/2005/8/layout/process4"/>
    <dgm:cxn modelId="{9C80830F-4E19-45C3-87D5-3AC7C3ED7A33}" type="presParOf" srcId="{8022A25B-803E-437D-9B66-A6F2917DE0E9}" destId="{48F86FA5-8B05-4A7F-A7BC-32F4C463351E}" srcOrd="0" destOrd="0" presId="urn:microsoft.com/office/officeart/2005/8/layout/process4"/>
    <dgm:cxn modelId="{6D63EBFD-E70B-4B83-9334-BCCC6DD26800}" type="presParOf" srcId="{8022A25B-803E-437D-9B66-A6F2917DE0E9}" destId="{5D6C6C26-8C91-471F-9288-A519499393BC}" srcOrd="1" destOrd="0" presId="urn:microsoft.com/office/officeart/2005/8/layout/process4"/>
    <dgm:cxn modelId="{A5559F64-0678-4F15-8AB0-8498F53B9045}" type="presParOf" srcId="{8022A25B-803E-437D-9B66-A6F2917DE0E9}" destId="{84AA0DFC-0AA1-4EF6-B4B1-6C8BDEFF4F50}" srcOrd="2"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42016E5-3BF6-4873-B368-97FCD0E329B0}"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D089D967-2F2F-4650-AACE-081FEB395142}">
      <dgm:prSet phldrT="[Text]" custT="1"/>
      <dgm:spPr>
        <a:solidFill>
          <a:srgbClr val="156399"/>
        </a:solidFill>
      </dgm:spPr>
      <dgm:t>
        <a:bodyPr/>
        <a:lstStyle/>
        <a:p>
          <a:r>
            <a:rPr lang="en-US" sz="2800" b="1" dirty="0">
              <a:solidFill>
                <a:schemeClr val="bg1"/>
              </a:solidFill>
              <a:effectLst>
                <a:outerShdw blurRad="50800" dist="38100" dir="2700000" algn="tl" rotWithShape="0">
                  <a:prstClr val="black">
                    <a:alpha val="40000"/>
                  </a:prstClr>
                </a:outerShdw>
              </a:effectLst>
              <a:latin typeface="BentonSansComp Black"/>
            </a:rPr>
            <a:t>Intuiting</a:t>
          </a:r>
        </a:p>
      </dgm:t>
    </dgm:pt>
    <dgm:pt modelId="{70FAC497-8E09-4AC7-9DF1-F0DE5C0B5D80}" type="parTrans" cxnId="{38B652E1-FE26-4FCB-8406-F33CE5CB2680}">
      <dgm:prSet/>
      <dgm:spPr/>
      <dgm:t>
        <a:bodyPr/>
        <a:lstStyle/>
        <a:p>
          <a:endParaRPr lang="en-US"/>
        </a:p>
      </dgm:t>
    </dgm:pt>
    <dgm:pt modelId="{D0FAC6B4-EE50-4779-B4B2-21C8D9DB90B6}" type="sibTrans" cxnId="{38B652E1-FE26-4FCB-8406-F33CE5CB2680}">
      <dgm:prSet/>
      <dgm:spPr/>
      <dgm:t>
        <a:bodyPr/>
        <a:lstStyle/>
        <a:p>
          <a:endParaRPr lang="en-US"/>
        </a:p>
      </dgm:t>
    </dgm:pt>
    <dgm:pt modelId="{5353B9B5-14D8-4CCA-B2DE-9A659F489113}">
      <dgm:prSet phldrT="[Text]" custT="1"/>
      <dgm:spPr/>
      <dgm:t>
        <a:bodyPr/>
        <a:lstStyle/>
        <a:p>
          <a:r>
            <a:rPr lang="en-US" sz="1400" b="0" i="0" dirty="0">
              <a:solidFill>
                <a:schemeClr val="bg1"/>
              </a:solidFill>
            </a:rPr>
            <a:t>Individuals recognize patterns and possibilities</a:t>
          </a:r>
          <a:endParaRPr lang="en-US" sz="1400" b="1" dirty="0">
            <a:solidFill>
              <a:schemeClr val="bg1"/>
            </a:solidFill>
            <a:latin typeface="BentonSans Medium" panose="02000604020000020004" pitchFamily="2" charset="0"/>
          </a:endParaRPr>
        </a:p>
      </dgm:t>
    </dgm:pt>
    <dgm:pt modelId="{94E13A7D-7B0F-4784-9AF5-06F430876C99}" type="parTrans" cxnId="{AF19BE6C-2EA0-4AC4-A5C7-BC25654ED509}">
      <dgm:prSet/>
      <dgm:spPr/>
      <dgm:t>
        <a:bodyPr/>
        <a:lstStyle/>
        <a:p>
          <a:endParaRPr lang="en-US"/>
        </a:p>
      </dgm:t>
    </dgm:pt>
    <dgm:pt modelId="{ABBED238-4C2A-4013-93C7-23F608E69134}" type="sibTrans" cxnId="{AF19BE6C-2EA0-4AC4-A5C7-BC25654ED509}">
      <dgm:prSet/>
      <dgm:spPr/>
      <dgm:t>
        <a:bodyPr/>
        <a:lstStyle/>
        <a:p>
          <a:endParaRPr lang="en-US"/>
        </a:p>
      </dgm:t>
    </dgm:pt>
    <dgm:pt modelId="{A752A83B-C43E-4F48-A2A2-4A03FA8EF4CE}">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Interpreting</a:t>
          </a:r>
        </a:p>
      </dgm:t>
    </dgm:pt>
    <dgm:pt modelId="{FBB01081-626E-4C2C-A790-096199FA08E8}" type="parTrans" cxnId="{A180A529-CE72-4A8D-B918-E9E8DBAAA18D}">
      <dgm:prSet/>
      <dgm:spPr/>
      <dgm:t>
        <a:bodyPr/>
        <a:lstStyle/>
        <a:p>
          <a:endParaRPr lang="en-US"/>
        </a:p>
      </dgm:t>
    </dgm:pt>
    <dgm:pt modelId="{F7368EDF-BB5B-4D3B-B4A5-4A317234D2B5}" type="sibTrans" cxnId="{A180A529-CE72-4A8D-B918-E9E8DBAAA18D}">
      <dgm:prSet/>
      <dgm:spPr/>
      <dgm:t>
        <a:bodyPr/>
        <a:lstStyle/>
        <a:p>
          <a:endParaRPr lang="en-US"/>
        </a:p>
      </dgm:t>
    </dgm:pt>
    <dgm:pt modelId="{3FD1157B-92E7-4711-8239-39D1F8AF5DD6}">
      <dgm:prSet phldrT="[Text]" custT="1"/>
      <dgm:spPr/>
      <dgm:t>
        <a:bodyPr/>
        <a:lstStyle/>
        <a:p>
          <a:pPr rtl="0"/>
          <a:r>
            <a:rPr lang="en-US" sz="1400" b="0" i="0" dirty="0">
              <a:solidFill>
                <a:schemeClr val="bg1"/>
              </a:solidFill>
              <a:latin typeface="Calibri Light" panose="020F0302020204030204"/>
            </a:rPr>
            <a:t>Individuals</a:t>
          </a:r>
          <a:r>
            <a:rPr lang="en-US" sz="1400" b="0" i="0" dirty="0">
              <a:solidFill>
                <a:schemeClr val="bg1"/>
              </a:solidFill>
            </a:rPr>
            <a:t> make sense of new ideas and communicate it to others. </a:t>
          </a:r>
          <a:r>
            <a:rPr lang="en-US" sz="1400" b="0" i="0" dirty="0">
              <a:solidFill>
                <a:schemeClr val="bg1"/>
              </a:solidFill>
              <a:latin typeface="Calibri Light" panose="020F0302020204030204"/>
            </a:rPr>
            <a:t>Articulating ideas and</a:t>
          </a:r>
          <a:r>
            <a:rPr lang="en-US" sz="1400" b="0" i="0" dirty="0">
              <a:solidFill>
                <a:schemeClr val="bg1"/>
              </a:solidFill>
            </a:rPr>
            <a:t> sharing</a:t>
          </a:r>
          <a:r>
            <a:rPr lang="en-US" sz="1400" b="0" i="0" dirty="0">
              <a:solidFill>
                <a:schemeClr val="bg1"/>
              </a:solidFill>
              <a:latin typeface="Calibri Light" panose="020F0302020204030204"/>
            </a:rPr>
            <a:t> them</a:t>
          </a:r>
          <a:r>
            <a:rPr lang="en-US" sz="1400" b="0" i="0" dirty="0">
              <a:solidFill>
                <a:schemeClr val="bg1"/>
              </a:solidFill>
            </a:rPr>
            <a:t> with </a:t>
          </a:r>
          <a:r>
            <a:rPr lang="en-US" sz="1400" b="0" i="0" dirty="0">
              <a:solidFill>
                <a:schemeClr val="bg1"/>
              </a:solidFill>
              <a:latin typeface="Calibri Light" panose="020F0302020204030204"/>
            </a:rPr>
            <a:t>colleagues helps</a:t>
          </a:r>
          <a:r>
            <a:rPr lang="en-US" sz="1400" b="0" i="0" dirty="0">
              <a:solidFill>
                <a:schemeClr val="bg1"/>
              </a:solidFill>
            </a:rPr>
            <a:t> </a:t>
          </a:r>
          <a:r>
            <a:rPr lang="en-US" sz="1400" b="0" i="0" dirty="0">
              <a:solidFill>
                <a:schemeClr val="bg1"/>
              </a:solidFill>
              <a:latin typeface="Calibri Light" panose="020F0302020204030204"/>
            </a:rPr>
            <a:t>to</a:t>
          </a:r>
          <a:r>
            <a:rPr lang="en-US" sz="1400" b="0" i="0" dirty="0">
              <a:solidFill>
                <a:schemeClr val="bg1"/>
              </a:solidFill>
            </a:rPr>
            <a:t> </a:t>
          </a:r>
          <a:r>
            <a:rPr lang="en-US" sz="1400" b="0" i="0" dirty="0">
              <a:solidFill>
                <a:schemeClr val="bg1"/>
              </a:solidFill>
              <a:latin typeface="Calibri Light" panose="020F0302020204030204"/>
            </a:rPr>
            <a:t>refine</a:t>
          </a:r>
          <a:r>
            <a:rPr lang="en-US" sz="1400" b="0" i="0" dirty="0">
              <a:solidFill>
                <a:schemeClr val="bg1"/>
              </a:solidFill>
            </a:rPr>
            <a:t> and understanding </a:t>
          </a:r>
          <a:r>
            <a:rPr lang="en-US" sz="1400" b="0" i="0" dirty="0">
              <a:solidFill>
                <a:schemeClr val="bg1"/>
              </a:solidFill>
              <a:latin typeface="Calibri Light" panose="020F0302020204030204"/>
            </a:rPr>
            <a:t>concepts</a:t>
          </a:r>
          <a:r>
            <a:rPr lang="en-US" sz="1400" b="0" i="0" dirty="0">
              <a:solidFill>
                <a:schemeClr val="bg1"/>
              </a:solidFill>
            </a:rPr>
            <a:t> better.</a:t>
          </a:r>
          <a:endParaRPr lang="en-US" sz="1400" b="1" dirty="0">
            <a:solidFill>
              <a:schemeClr val="bg1"/>
            </a:solidFill>
            <a:latin typeface="BentonSans Medium" panose="02000604020000020004" pitchFamily="2" charset="0"/>
          </a:endParaRPr>
        </a:p>
      </dgm:t>
    </dgm:pt>
    <dgm:pt modelId="{284F81A8-4567-4561-8ACC-6D65640EA877}" type="parTrans" cxnId="{36A21669-FCF0-4E40-896C-AF2A5A69DACE}">
      <dgm:prSet/>
      <dgm:spPr/>
      <dgm:t>
        <a:bodyPr/>
        <a:lstStyle/>
        <a:p>
          <a:endParaRPr lang="en-US"/>
        </a:p>
      </dgm:t>
    </dgm:pt>
    <dgm:pt modelId="{43325D61-0011-481C-82C8-BC6A84137518}" type="sibTrans" cxnId="{36A21669-FCF0-4E40-896C-AF2A5A69DACE}">
      <dgm:prSet/>
      <dgm:spPr/>
      <dgm:t>
        <a:bodyPr/>
        <a:lstStyle/>
        <a:p>
          <a:endParaRPr lang="en-US"/>
        </a:p>
      </dgm:t>
    </dgm:pt>
    <dgm:pt modelId="{2427ED06-61D7-4535-8303-024D403F9589}">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Integrating</a:t>
          </a:r>
        </a:p>
      </dgm:t>
    </dgm:pt>
    <dgm:pt modelId="{387ED82F-8C76-41BE-9F92-35C82DCF6860}" type="parTrans" cxnId="{344E745E-FEE4-47D6-B60E-975E02BC1A92}">
      <dgm:prSet/>
      <dgm:spPr/>
      <dgm:t>
        <a:bodyPr/>
        <a:lstStyle/>
        <a:p>
          <a:endParaRPr lang="en-US"/>
        </a:p>
      </dgm:t>
    </dgm:pt>
    <dgm:pt modelId="{331B29AE-18AE-4B43-BD23-1F09338873DB}" type="sibTrans" cxnId="{344E745E-FEE4-47D6-B60E-975E02BC1A92}">
      <dgm:prSet/>
      <dgm:spPr/>
      <dgm:t>
        <a:bodyPr/>
        <a:lstStyle/>
        <a:p>
          <a:endParaRPr lang="en-US"/>
        </a:p>
      </dgm:t>
    </dgm:pt>
    <dgm:pt modelId="{A64DAF06-71DF-4EB2-85C8-CB5995781646}">
      <dgm:prSet phldrT="[Text]" custT="1"/>
      <dgm:spPr/>
      <dgm:t>
        <a:bodyPr/>
        <a:lstStyle/>
        <a:p>
          <a:r>
            <a:rPr lang="en-US" sz="1400" b="0" i="0" dirty="0">
              <a:solidFill>
                <a:schemeClr val="bg1"/>
              </a:solidFill>
              <a:latin typeface="Calibri Light" panose="020F0302020204030204"/>
            </a:rPr>
            <a:t>Interpreted</a:t>
          </a:r>
          <a:r>
            <a:rPr lang="en-US" sz="1400" b="0" i="0" dirty="0">
              <a:solidFill>
                <a:schemeClr val="bg1"/>
              </a:solidFill>
            </a:rPr>
            <a:t> ideas are discussed and developed further within groups. This collaborative process leads to shared understanding and collective action, integrating the new knowledge into the group's practices.</a:t>
          </a:r>
          <a:endParaRPr lang="en-US" sz="1400" b="1" dirty="0">
            <a:solidFill>
              <a:schemeClr val="bg1"/>
            </a:solidFill>
            <a:latin typeface="BentonSans Medium" panose="02000604020000020004" pitchFamily="2" charset="0"/>
          </a:endParaRPr>
        </a:p>
      </dgm:t>
    </dgm:pt>
    <dgm:pt modelId="{E83E823D-F8F9-4B3E-9073-DD17E9A3ADB1}" type="parTrans" cxnId="{A64EAA7A-4EAB-4428-93F6-D667AFFC0AB8}">
      <dgm:prSet/>
      <dgm:spPr/>
      <dgm:t>
        <a:bodyPr/>
        <a:lstStyle/>
        <a:p>
          <a:endParaRPr lang="en-US"/>
        </a:p>
      </dgm:t>
    </dgm:pt>
    <dgm:pt modelId="{4E49E921-4665-47B8-8B59-218F31F581C5}" type="sibTrans" cxnId="{A64EAA7A-4EAB-4428-93F6-D667AFFC0AB8}">
      <dgm:prSet/>
      <dgm:spPr/>
      <dgm:t>
        <a:bodyPr/>
        <a:lstStyle/>
        <a:p>
          <a:endParaRPr lang="en-US"/>
        </a:p>
      </dgm:t>
    </dgm:pt>
    <dgm:pt modelId="{B57B9D19-63EE-4707-9AF5-F088B039C63C}">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Institutionalizing</a:t>
          </a:r>
        </a:p>
      </dgm:t>
    </dgm:pt>
    <dgm:pt modelId="{75CDCDD6-D82A-4992-B32B-07B64058D319}" type="parTrans" cxnId="{BCD63C1F-DBE5-4B36-BFC7-5462D93BEB81}">
      <dgm:prSet/>
      <dgm:spPr/>
      <dgm:t>
        <a:bodyPr/>
        <a:lstStyle/>
        <a:p>
          <a:endParaRPr lang="en-US"/>
        </a:p>
      </dgm:t>
    </dgm:pt>
    <dgm:pt modelId="{6585AFCF-B608-4ACD-B107-E4F594C67EC5}" type="sibTrans" cxnId="{BCD63C1F-DBE5-4B36-BFC7-5462D93BEB81}">
      <dgm:prSet/>
      <dgm:spPr/>
      <dgm:t>
        <a:bodyPr/>
        <a:lstStyle/>
        <a:p>
          <a:endParaRPr lang="en-US"/>
        </a:p>
      </dgm:t>
    </dgm:pt>
    <dgm:pt modelId="{58A45A90-4690-4ED2-86FE-725D3D0A4EA8}">
      <dgm:prSet phldrT="[Text]" custT="1"/>
      <dgm:spPr>
        <a:solidFill>
          <a:schemeClr val="bg1"/>
        </a:solidFill>
      </dgm:spPr>
      <dgm:t>
        <a:bodyPr/>
        <a:lstStyle/>
        <a:p>
          <a:pPr rtl="0"/>
          <a:r>
            <a:rPr lang="en-US" sz="1400" b="0" i="0" dirty="0">
              <a:solidFill>
                <a:schemeClr val="bg1"/>
              </a:solidFill>
              <a:latin typeface="Calibri Light" panose="020F0302020204030204"/>
            </a:rPr>
            <a:t>New</a:t>
          </a:r>
          <a:r>
            <a:rPr lang="en-US" sz="1400" b="0" i="0" dirty="0">
              <a:solidFill>
                <a:schemeClr val="bg1"/>
              </a:solidFill>
            </a:rPr>
            <a:t> knowledge or practices become embedded in the organization's routines, policies, and structures.</a:t>
          </a:r>
          <a:r>
            <a:rPr lang="en-US" sz="1400" b="0" i="0" dirty="0">
              <a:solidFill>
                <a:schemeClr val="bg1"/>
              </a:solidFill>
              <a:latin typeface="Calibri Light" panose="020F0302020204030204"/>
            </a:rPr>
            <a:t> </a:t>
          </a:r>
          <a:r>
            <a:rPr lang="en-US" sz="1400" b="0" i="0" dirty="0">
              <a:solidFill>
                <a:schemeClr val="bg1"/>
              </a:solidFill>
            </a:rPr>
            <a:t> </a:t>
          </a:r>
          <a:r>
            <a:rPr lang="en-US" sz="1400" b="0" i="0" dirty="0">
              <a:solidFill>
                <a:schemeClr val="bg1"/>
              </a:solidFill>
              <a:latin typeface="Calibri Light" panose="020F0302020204030204"/>
            </a:rPr>
            <a:t>Learning</a:t>
          </a:r>
          <a:r>
            <a:rPr lang="en-US" sz="1400" b="0" i="0" dirty="0">
              <a:solidFill>
                <a:schemeClr val="bg1"/>
              </a:solidFill>
            </a:rPr>
            <a:t> is sustained and becomes a part of the organizational culture</a:t>
          </a:r>
          <a:endParaRPr lang="en-US" sz="1400" b="1" dirty="0">
            <a:solidFill>
              <a:schemeClr val="bg1"/>
            </a:solidFill>
            <a:latin typeface="BentonSans Medium" panose="02000604020000020004" pitchFamily="2" charset="0"/>
          </a:endParaRPr>
        </a:p>
      </dgm:t>
    </dgm:pt>
    <dgm:pt modelId="{3C0BD609-2A86-4050-8EF4-54D02BFC5730}" type="parTrans" cxnId="{6E02FB59-F1DC-4F50-A98C-81395B8E460A}">
      <dgm:prSet/>
      <dgm:spPr/>
      <dgm:t>
        <a:bodyPr/>
        <a:lstStyle/>
        <a:p>
          <a:endParaRPr lang="en-US"/>
        </a:p>
      </dgm:t>
    </dgm:pt>
    <dgm:pt modelId="{F57E51FD-372B-4F02-8073-BEC94E22CE85}" type="sibTrans" cxnId="{6E02FB59-F1DC-4F50-A98C-81395B8E460A}">
      <dgm:prSet/>
      <dgm:spPr/>
      <dgm:t>
        <a:bodyPr/>
        <a:lstStyle/>
        <a:p>
          <a:endParaRPr lang="en-US"/>
        </a:p>
      </dgm:t>
    </dgm:pt>
    <dgm:pt modelId="{AD3D2F02-ED9C-4458-898F-A61A6F7F6065}">
      <dgm:prSet phldrT="[Text]" custT="1"/>
      <dgm:spPr/>
      <dgm:t>
        <a:bodyPr/>
        <a:lstStyle/>
        <a:p>
          <a:r>
            <a:rPr lang="en-US" sz="1400" b="0" i="0" dirty="0">
              <a:solidFill>
                <a:schemeClr val="bg1"/>
              </a:solidFill>
            </a:rPr>
            <a:t>Based on their experiences and subconscious insights. </a:t>
          </a:r>
          <a:endParaRPr lang="en-US" sz="1400" b="1" dirty="0">
            <a:solidFill>
              <a:schemeClr val="bg1"/>
            </a:solidFill>
            <a:latin typeface="BentonSans Medium" panose="02000604020000020004" pitchFamily="2" charset="0"/>
          </a:endParaRPr>
        </a:p>
      </dgm:t>
    </dgm:pt>
    <dgm:pt modelId="{CEB14B88-4BD7-43D9-8D8F-9E90A6CC3A3C}" type="parTrans" cxnId="{33BDB01D-0B35-4987-957F-E25B6762DE7C}">
      <dgm:prSet/>
      <dgm:spPr/>
      <dgm:t>
        <a:bodyPr/>
        <a:lstStyle/>
        <a:p>
          <a:endParaRPr lang="en-US"/>
        </a:p>
      </dgm:t>
    </dgm:pt>
    <dgm:pt modelId="{34345A90-3341-4BB1-91ED-841D2216A290}" type="sibTrans" cxnId="{33BDB01D-0B35-4987-957F-E25B6762DE7C}">
      <dgm:prSet/>
      <dgm:spPr/>
      <dgm:t>
        <a:bodyPr/>
        <a:lstStyle/>
        <a:p>
          <a:endParaRPr lang="en-US"/>
        </a:p>
      </dgm:t>
    </dgm:pt>
    <dgm:pt modelId="{023B4CD0-0957-4E3C-8C4C-09B874496ADD}">
      <dgm:prSet phldrT="[Text]" custT="1"/>
      <dgm:spPr/>
      <dgm:t>
        <a:bodyPr/>
        <a:lstStyle/>
        <a:p>
          <a:r>
            <a:rPr lang="en-US" sz="1400" b="0" i="0" dirty="0">
              <a:solidFill>
                <a:schemeClr val="bg1"/>
              </a:solidFill>
            </a:rPr>
            <a:t>Personal and often intuitive process where </a:t>
          </a:r>
          <a:r>
            <a:rPr lang="en-US" sz="1400" b="1" i="0" dirty="0">
              <a:solidFill>
                <a:schemeClr val="bg1"/>
              </a:solidFill>
            </a:rPr>
            <a:t>new ideas or solutions begin to form</a:t>
          </a:r>
          <a:r>
            <a:rPr lang="en-US" sz="1400" b="0" i="0" dirty="0">
              <a:solidFill>
                <a:schemeClr val="bg1"/>
              </a:solidFill>
            </a:rPr>
            <a:t>.</a:t>
          </a:r>
          <a:endParaRPr lang="en-US" sz="1400" b="1" dirty="0">
            <a:solidFill>
              <a:schemeClr val="bg1"/>
            </a:solidFill>
            <a:latin typeface="BentonSans Medium" panose="02000604020000020004" pitchFamily="2" charset="0"/>
          </a:endParaRPr>
        </a:p>
      </dgm:t>
    </dgm:pt>
    <dgm:pt modelId="{C3BA8795-7158-4597-9759-BA8CD925D64C}" type="parTrans" cxnId="{C921758E-E676-4589-8F46-1C577FB00A3A}">
      <dgm:prSet/>
      <dgm:spPr/>
      <dgm:t>
        <a:bodyPr/>
        <a:lstStyle/>
        <a:p>
          <a:endParaRPr lang="en-US"/>
        </a:p>
      </dgm:t>
    </dgm:pt>
    <dgm:pt modelId="{7328A1A1-11A2-4685-AA33-75C9FC7A09ED}" type="sibTrans" cxnId="{C921758E-E676-4589-8F46-1C577FB00A3A}">
      <dgm:prSet/>
      <dgm:spPr/>
      <dgm:t>
        <a:bodyPr/>
        <a:lstStyle/>
        <a:p>
          <a:endParaRPr lang="en-US"/>
        </a:p>
      </dgm:t>
    </dgm:pt>
    <dgm:pt modelId="{9982E069-E0AF-4D3B-A717-CE9DAF7B72FE}" type="pres">
      <dgm:prSet presAssocID="{942016E5-3BF6-4873-B368-97FCD0E329B0}" presName="rootnode" presStyleCnt="0">
        <dgm:presLayoutVars>
          <dgm:chMax/>
          <dgm:chPref/>
          <dgm:dir/>
          <dgm:animLvl val="lvl"/>
        </dgm:presLayoutVars>
      </dgm:prSet>
      <dgm:spPr/>
    </dgm:pt>
    <dgm:pt modelId="{CA42058C-2B47-47BB-86DE-6310105A2958}" type="pres">
      <dgm:prSet presAssocID="{D089D967-2F2F-4650-AACE-081FEB395142}" presName="composite" presStyleCnt="0"/>
      <dgm:spPr/>
    </dgm:pt>
    <dgm:pt modelId="{858012A7-7F0E-45EE-8EF0-29247A90CE04}" type="pres">
      <dgm:prSet presAssocID="{D089D967-2F2F-4650-AACE-081FEB395142}" presName="LShape" presStyleLbl="alignNode1" presStyleIdx="0" presStyleCnt="7"/>
      <dgm:spPr>
        <a:solidFill>
          <a:srgbClr val="0F395F"/>
        </a:solidFill>
      </dgm:spPr>
    </dgm:pt>
    <dgm:pt modelId="{68B3BF7E-6D04-46CF-9CFC-037789805235}" type="pres">
      <dgm:prSet presAssocID="{D089D967-2F2F-4650-AACE-081FEB395142}" presName="ParentText" presStyleLbl="revTx" presStyleIdx="0" presStyleCnt="4" custScaleY="131541">
        <dgm:presLayoutVars>
          <dgm:chMax val="0"/>
          <dgm:chPref val="0"/>
          <dgm:bulletEnabled val="1"/>
        </dgm:presLayoutVars>
      </dgm:prSet>
      <dgm:spPr/>
    </dgm:pt>
    <dgm:pt modelId="{CECC02C2-3DD1-4D46-B4F5-8215BC44A74C}" type="pres">
      <dgm:prSet presAssocID="{D089D967-2F2F-4650-AACE-081FEB395142}" presName="Triangle" presStyleLbl="alignNode1" presStyleIdx="1" presStyleCnt="7"/>
      <dgm:spPr>
        <a:solidFill>
          <a:srgbClr val="590D0F"/>
        </a:solidFill>
        <a:ln>
          <a:solidFill>
            <a:srgbClr val="590D0F"/>
          </a:solidFill>
        </a:ln>
      </dgm:spPr>
    </dgm:pt>
    <dgm:pt modelId="{98385869-4244-45AD-865F-D20DEF5FD5A3}" type="pres">
      <dgm:prSet presAssocID="{D0FAC6B4-EE50-4779-B4B2-21C8D9DB90B6}" presName="sibTrans" presStyleCnt="0"/>
      <dgm:spPr/>
    </dgm:pt>
    <dgm:pt modelId="{1F690A5A-531F-4BDD-8D24-22764E588F68}" type="pres">
      <dgm:prSet presAssocID="{D0FAC6B4-EE50-4779-B4B2-21C8D9DB90B6}" presName="space" presStyleCnt="0"/>
      <dgm:spPr/>
    </dgm:pt>
    <dgm:pt modelId="{AF50C833-85B0-413F-80BB-8ABF41838975}" type="pres">
      <dgm:prSet presAssocID="{A752A83B-C43E-4F48-A2A2-4A03FA8EF4CE}" presName="composite" presStyleCnt="0"/>
      <dgm:spPr/>
    </dgm:pt>
    <dgm:pt modelId="{DADF486E-50CC-4631-9155-512C9301B871}" type="pres">
      <dgm:prSet presAssocID="{A752A83B-C43E-4F48-A2A2-4A03FA8EF4CE}" presName="LShape" presStyleLbl="alignNode1" presStyleIdx="2" presStyleCnt="7"/>
      <dgm:spPr>
        <a:solidFill>
          <a:srgbClr val="0F395F"/>
        </a:solidFill>
      </dgm:spPr>
    </dgm:pt>
    <dgm:pt modelId="{EB80A0F0-8130-4684-85EF-AE5BC7245709}" type="pres">
      <dgm:prSet presAssocID="{A752A83B-C43E-4F48-A2A2-4A03FA8EF4CE}" presName="ParentText" presStyleLbl="revTx" presStyleIdx="1" presStyleCnt="4" custScaleY="131541">
        <dgm:presLayoutVars>
          <dgm:chMax val="0"/>
          <dgm:chPref val="0"/>
          <dgm:bulletEnabled val="1"/>
        </dgm:presLayoutVars>
      </dgm:prSet>
      <dgm:spPr/>
    </dgm:pt>
    <dgm:pt modelId="{F4B17498-D230-4CAE-B01A-458D22BF2F06}" type="pres">
      <dgm:prSet presAssocID="{A752A83B-C43E-4F48-A2A2-4A03FA8EF4CE}" presName="Triangle" presStyleLbl="alignNode1" presStyleIdx="3" presStyleCnt="7"/>
      <dgm:spPr>
        <a:solidFill>
          <a:srgbClr val="590D0F"/>
        </a:solidFill>
        <a:ln>
          <a:solidFill>
            <a:srgbClr val="590D0F"/>
          </a:solidFill>
        </a:ln>
      </dgm:spPr>
    </dgm:pt>
    <dgm:pt modelId="{D6293111-27D7-41F4-AA7E-CCD09DAC2B61}" type="pres">
      <dgm:prSet presAssocID="{F7368EDF-BB5B-4D3B-B4A5-4A317234D2B5}" presName="sibTrans" presStyleCnt="0"/>
      <dgm:spPr/>
    </dgm:pt>
    <dgm:pt modelId="{09FE919A-29D2-460B-A5B3-6878EA86E661}" type="pres">
      <dgm:prSet presAssocID="{F7368EDF-BB5B-4D3B-B4A5-4A317234D2B5}" presName="space" presStyleCnt="0"/>
      <dgm:spPr/>
    </dgm:pt>
    <dgm:pt modelId="{B70CB430-5CBF-443E-B003-9ABA21D14218}" type="pres">
      <dgm:prSet presAssocID="{2427ED06-61D7-4535-8303-024D403F9589}" presName="composite" presStyleCnt="0"/>
      <dgm:spPr/>
    </dgm:pt>
    <dgm:pt modelId="{5618A1AC-427A-4DDA-B818-803E5B70774A}" type="pres">
      <dgm:prSet presAssocID="{2427ED06-61D7-4535-8303-024D403F9589}" presName="LShape" presStyleLbl="alignNode1" presStyleIdx="4" presStyleCnt="7"/>
      <dgm:spPr>
        <a:solidFill>
          <a:srgbClr val="0F395F"/>
        </a:solidFill>
      </dgm:spPr>
    </dgm:pt>
    <dgm:pt modelId="{8DFFD877-E2F6-41A0-A7EF-8AFC503212F8}" type="pres">
      <dgm:prSet presAssocID="{2427ED06-61D7-4535-8303-024D403F9589}" presName="ParentText" presStyleLbl="revTx" presStyleIdx="2" presStyleCnt="4" custScaleY="131541">
        <dgm:presLayoutVars>
          <dgm:chMax val="0"/>
          <dgm:chPref val="0"/>
          <dgm:bulletEnabled val="1"/>
        </dgm:presLayoutVars>
      </dgm:prSet>
      <dgm:spPr/>
    </dgm:pt>
    <dgm:pt modelId="{A65219A9-7C0F-4CD5-9AF8-8BC9532180AC}" type="pres">
      <dgm:prSet presAssocID="{2427ED06-61D7-4535-8303-024D403F9589}" presName="Triangle" presStyleLbl="alignNode1" presStyleIdx="5" presStyleCnt="7"/>
      <dgm:spPr>
        <a:solidFill>
          <a:srgbClr val="590D0F"/>
        </a:solidFill>
        <a:ln>
          <a:solidFill>
            <a:srgbClr val="590D0F"/>
          </a:solidFill>
        </a:ln>
      </dgm:spPr>
    </dgm:pt>
    <dgm:pt modelId="{EECF2D1C-80F8-4314-915E-81EA680747D5}" type="pres">
      <dgm:prSet presAssocID="{331B29AE-18AE-4B43-BD23-1F09338873DB}" presName="sibTrans" presStyleCnt="0"/>
      <dgm:spPr/>
    </dgm:pt>
    <dgm:pt modelId="{0FE5D114-E03F-4383-9A64-5FA40324B319}" type="pres">
      <dgm:prSet presAssocID="{331B29AE-18AE-4B43-BD23-1F09338873DB}" presName="space" presStyleCnt="0"/>
      <dgm:spPr/>
    </dgm:pt>
    <dgm:pt modelId="{DD044D3A-7304-4448-A649-450C44ACAB24}" type="pres">
      <dgm:prSet presAssocID="{B57B9D19-63EE-4707-9AF5-F088B039C63C}" presName="composite" presStyleCnt="0"/>
      <dgm:spPr/>
    </dgm:pt>
    <dgm:pt modelId="{15DB8247-A141-4D4C-BAAF-D74D091CD5DF}" type="pres">
      <dgm:prSet presAssocID="{B57B9D19-63EE-4707-9AF5-F088B039C63C}" presName="LShape" presStyleLbl="alignNode1" presStyleIdx="6" presStyleCnt="7"/>
      <dgm:spPr>
        <a:solidFill>
          <a:srgbClr val="0F395F"/>
        </a:solidFill>
      </dgm:spPr>
    </dgm:pt>
    <dgm:pt modelId="{A4D278B0-D669-41B4-9DD9-B32AB3235115}" type="pres">
      <dgm:prSet presAssocID="{B57B9D19-63EE-4707-9AF5-F088B039C63C}" presName="ParentText" presStyleLbl="revTx" presStyleIdx="3" presStyleCnt="4" custScaleX="106007" custScaleY="131541">
        <dgm:presLayoutVars>
          <dgm:chMax val="0"/>
          <dgm:chPref val="0"/>
          <dgm:bulletEnabled val="1"/>
        </dgm:presLayoutVars>
      </dgm:prSet>
      <dgm:spPr/>
    </dgm:pt>
  </dgm:ptLst>
  <dgm:cxnLst>
    <dgm:cxn modelId="{9B583A05-F659-4180-93F3-37AED18A6AE8}" type="presOf" srcId="{B57B9D19-63EE-4707-9AF5-F088B039C63C}" destId="{A4D278B0-D669-41B4-9DD9-B32AB3235115}" srcOrd="0" destOrd="0" presId="urn:microsoft.com/office/officeart/2009/3/layout/StepUpProcess"/>
    <dgm:cxn modelId="{33BDB01D-0B35-4987-957F-E25B6762DE7C}" srcId="{D089D967-2F2F-4650-AACE-081FEB395142}" destId="{AD3D2F02-ED9C-4458-898F-A61A6F7F6065}" srcOrd="1" destOrd="0" parTransId="{CEB14B88-4BD7-43D9-8D8F-9E90A6CC3A3C}" sibTransId="{34345A90-3341-4BB1-91ED-841D2216A290}"/>
    <dgm:cxn modelId="{BCD63C1F-DBE5-4B36-BFC7-5462D93BEB81}" srcId="{942016E5-3BF6-4873-B368-97FCD0E329B0}" destId="{B57B9D19-63EE-4707-9AF5-F088B039C63C}" srcOrd="3" destOrd="0" parTransId="{75CDCDD6-D82A-4992-B32B-07B64058D319}" sibTransId="{6585AFCF-B608-4ACD-B107-E4F594C67EC5}"/>
    <dgm:cxn modelId="{A180A529-CE72-4A8D-B918-E9E8DBAAA18D}" srcId="{942016E5-3BF6-4873-B368-97FCD0E329B0}" destId="{A752A83B-C43E-4F48-A2A2-4A03FA8EF4CE}" srcOrd="1" destOrd="0" parTransId="{FBB01081-626E-4C2C-A790-096199FA08E8}" sibTransId="{F7368EDF-BB5B-4D3B-B4A5-4A317234D2B5}"/>
    <dgm:cxn modelId="{A6C06930-A603-4933-94E5-2447E335BA8C}" type="presOf" srcId="{3FD1157B-92E7-4711-8239-39D1F8AF5DD6}" destId="{EB80A0F0-8130-4684-85EF-AE5BC7245709}" srcOrd="0" destOrd="1" presId="urn:microsoft.com/office/officeart/2009/3/layout/StepUpProcess"/>
    <dgm:cxn modelId="{CBDA713A-5F4E-499C-998B-E92CE788E150}" type="presOf" srcId="{58A45A90-4690-4ED2-86FE-725D3D0A4EA8}" destId="{A4D278B0-D669-41B4-9DD9-B32AB3235115}" srcOrd="0" destOrd="1" presId="urn:microsoft.com/office/officeart/2009/3/layout/StepUpProcess"/>
    <dgm:cxn modelId="{344E745E-FEE4-47D6-B60E-975E02BC1A92}" srcId="{942016E5-3BF6-4873-B368-97FCD0E329B0}" destId="{2427ED06-61D7-4535-8303-024D403F9589}" srcOrd="2" destOrd="0" parTransId="{387ED82F-8C76-41BE-9F92-35C82DCF6860}" sibTransId="{331B29AE-18AE-4B43-BD23-1F09338873DB}"/>
    <dgm:cxn modelId="{9340E542-5A04-4EDD-9732-7D4E54E9087D}" type="presOf" srcId="{D089D967-2F2F-4650-AACE-081FEB395142}" destId="{68B3BF7E-6D04-46CF-9CFC-037789805235}" srcOrd="0" destOrd="0" presId="urn:microsoft.com/office/officeart/2009/3/layout/StepUpProcess"/>
    <dgm:cxn modelId="{36A21669-FCF0-4E40-896C-AF2A5A69DACE}" srcId="{A752A83B-C43E-4F48-A2A2-4A03FA8EF4CE}" destId="{3FD1157B-92E7-4711-8239-39D1F8AF5DD6}" srcOrd="0" destOrd="0" parTransId="{284F81A8-4567-4561-8ACC-6D65640EA877}" sibTransId="{43325D61-0011-481C-82C8-BC6A84137518}"/>
    <dgm:cxn modelId="{AF19BE6C-2EA0-4AC4-A5C7-BC25654ED509}" srcId="{D089D967-2F2F-4650-AACE-081FEB395142}" destId="{5353B9B5-14D8-4CCA-B2DE-9A659F489113}" srcOrd="0" destOrd="0" parTransId="{94E13A7D-7B0F-4784-9AF5-06F430876C99}" sibTransId="{ABBED238-4C2A-4013-93C7-23F608E69134}"/>
    <dgm:cxn modelId="{2E42FC6D-CA79-46DE-B67B-F1212369D23A}" type="presOf" srcId="{5353B9B5-14D8-4CCA-B2DE-9A659F489113}" destId="{68B3BF7E-6D04-46CF-9CFC-037789805235}" srcOrd="0" destOrd="1" presId="urn:microsoft.com/office/officeart/2009/3/layout/StepUpProcess"/>
    <dgm:cxn modelId="{D440EE73-6AE5-476C-A5B8-15B00F75D7B3}" type="presOf" srcId="{A64DAF06-71DF-4EB2-85C8-CB5995781646}" destId="{8DFFD877-E2F6-41A0-A7EF-8AFC503212F8}" srcOrd="0" destOrd="1" presId="urn:microsoft.com/office/officeart/2009/3/layout/StepUpProcess"/>
    <dgm:cxn modelId="{04278954-2EE8-4276-91EE-3713E8E2A470}" type="presOf" srcId="{942016E5-3BF6-4873-B368-97FCD0E329B0}" destId="{9982E069-E0AF-4D3B-A717-CE9DAF7B72FE}" srcOrd="0" destOrd="0" presId="urn:microsoft.com/office/officeart/2009/3/layout/StepUpProcess"/>
    <dgm:cxn modelId="{6E02FB59-F1DC-4F50-A98C-81395B8E460A}" srcId="{B57B9D19-63EE-4707-9AF5-F088B039C63C}" destId="{58A45A90-4690-4ED2-86FE-725D3D0A4EA8}" srcOrd="0" destOrd="0" parTransId="{3C0BD609-2A86-4050-8EF4-54D02BFC5730}" sibTransId="{F57E51FD-372B-4F02-8073-BEC94E22CE85}"/>
    <dgm:cxn modelId="{A64EAA7A-4EAB-4428-93F6-D667AFFC0AB8}" srcId="{2427ED06-61D7-4535-8303-024D403F9589}" destId="{A64DAF06-71DF-4EB2-85C8-CB5995781646}" srcOrd="0" destOrd="0" parTransId="{E83E823D-F8F9-4B3E-9073-DD17E9A3ADB1}" sibTransId="{4E49E921-4665-47B8-8B59-218F31F581C5}"/>
    <dgm:cxn modelId="{19F4597E-DE4C-4854-A889-23A4548EB1FA}" type="presOf" srcId="{023B4CD0-0957-4E3C-8C4C-09B874496ADD}" destId="{68B3BF7E-6D04-46CF-9CFC-037789805235}" srcOrd="0" destOrd="3" presId="urn:microsoft.com/office/officeart/2009/3/layout/StepUpProcess"/>
    <dgm:cxn modelId="{C921758E-E676-4589-8F46-1C577FB00A3A}" srcId="{D089D967-2F2F-4650-AACE-081FEB395142}" destId="{023B4CD0-0957-4E3C-8C4C-09B874496ADD}" srcOrd="2" destOrd="0" parTransId="{C3BA8795-7158-4597-9759-BA8CD925D64C}" sibTransId="{7328A1A1-11A2-4685-AA33-75C9FC7A09ED}"/>
    <dgm:cxn modelId="{E5CB47A1-03C7-4515-AA44-0B2094184BDC}" type="presOf" srcId="{AD3D2F02-ED9C-4458-898F-A61A6F7F6065}" destId="{68B3BF7E-6D04-46CF-9CFC-037789805235}" srcOrd="0" destOrd="2" presId="urn:microsoft.com/office/officeart/2009/3/layout/StepUpProcess"/>
    <dgm:cxn modelId="{68C5AFA5-2868-4526-85C9-98379D48238E}" type="presOf" srcId="{2427ED06-61D7-4535-8303-024D403F9589}" destId="{8DFFD877-E2F6-41A0-A7EF-8AFC503212F8}" srcOrd="0" destOrd="0" presId="urn:microsoft.com/office/officeart/2009/3/layout/StepUpProcess"/>
    <dgm:cxn modelId="{5E4F23AB-82F5-40D8-BB66-384FDF3FFF38}" type="presOf" srcId="{A752A83B-C43E-4F48-A2A2-4A03FA8EF4CE}" destId="{EB80A0F0-8130-4684-85EF-AE5BC7245709}" srcOrd="0" destOrd="0" presId="urn:microsoft.com/office/officeart/2009/3/layout/StepUpProcess"/>
    <dgm:cxn modelId="{38B652E1-FE26-4FCB-8406-F33CE5CB2680}" srcId="{942016E5-3BF6-4873-B368-97FCD0E329B0}" destId="{D089D967-2F2F-4650-AACE-081FEB395142}" srcOrd="0" destOrd="0" parTransId="{70FAC497-8E09-4AC7-9DF1-F0DE5C0B5D80}" sibTransId="{D0FAC6B4-EE50-4779-B4B2-21C8D9DB90B6}"/>
    <dgm:cxn modelId="{4B37DBA8-09D5-4247-A87B-FED1B84D1F36}" type="presParOf" srcId="{9982E069-E0AF-4D3B-A717-CE9DAF7B72FE}" destId="{CA42058C-2B47-47BB-86DE-6310105A2958}" srcOrd="0" destOrd="0" presId="urn:microsoft.com/office/officeart/2009/3/layout/StepUpProcess"/>
    <dgm:cxn modelId="{2AA58F2B-8025-47E7-A810-948941B95BCB}" type="presParOf" srcId="{CA42058C-2B47-47BB-86DE-6310105A2958}" destId="{858012A7-7F0E-45EE-8EF0-29247A90CE04}" srcOrd="0" destOrd="0" presId="urn:microsoft.com/office/officeart/2009/3/layout/StepUpProcess"/>
    <dgm:cxn modelId="{4ED94A47-7B5B-454C-8F4B-CA98A20B719C}" type="presParOf" srcId="{CA42058C-2B47-47BB-86DE-6310105A2958}" destId="{68B3BF7E-6D04-46CF-9CFC-037789805235}" srcOrd="1" destOrd="0" presId="urn:microsoft.com/office/officeart/2009/3/layout/StepUpProcess"/>
    <dgm:cxn modelId="{6749B38A-0CF3-415A-98DC-7226A690E430}" type="presParOf" srcId="{CA42058C-2B47-47BB-86DE-6310105A2958}" destId="{CECC02C2-3DD1-4D46-B4F5-8215BC44A74C}" srcOrd="2" destOrd="0" presId="urn:microsoft.com/office/officeart/2009/3/layout/StepUpProcess"/>
    <dgm:cxn modelId="{7E0915B1-5FFA-4F63-949E-C05536531621}" type="presParOf" srcId="{9982E069-E0AF-4D3B-A717-CE9DAF7B72FE}" destId="{98385869-4244-45AD-865F-D20DEF5FD5A3}" srcOrd="1" destOrd="0" presId="urn:microsoft.com/office/officeart/2009/3/layout/StepUpProcess"/>
    <dgm:cxn modelId="{99591CB3-2430-46FC-AED3-724E68DB4E94}" type="presParOf" srcId="{98385869-4244-45AD-865F-D20DEF5FD5A3}" destId="{1F690A5A-531F-4BDD-8D24-22764E588F68}" srcOrd="0" destOrd="0" presId="urn:microsoft.com/office/officeart/2009/3/layout/StepUpProcess"/>
    <dgm:cxn modelId="{7E97CACF-B736-4747-A4A7-3F596758D866}" type="presParOf" srcId="{9982E069-E0AF-4D3B-A717-CE9DAF7B72FE}" destId="{AF50C833-85B0-413F-80BB-8ABF41838975}" srcOrd="2" destOrd="0" presId="urn:microsoft.com/office/officeart/2009/3/layout/StepUpProcess"/>
    <dgm:cxn modelId="{AA6764B1-6B3E-4727-AE09-97F50D21AE7A}" type="presParOf" srcId="{AF50C833-85B0-413F-80BB-8ABF41838975}" destId="{DADF486E-50CC-4631-9155-512C9301B871}" srcOrd="0" destOrd="0" presId="urn:microsoft.com/office/officeart/2009/3/layout/StepUpProcess"/>
    <dgm:cxn modelId="{2F9EC2CB-F1BA-4267-BABF-E99D536EB7D6}" type="presParOf" srcId="{AF50C833-85B0-413F-80BB-8ABF41838975}" destId="{EB80A0F0-8130-4684-85EF-AE5BC7245709}" srcOrd="1" destOrd="0" presId="urn:microsoft.com/office/officeart/2009/3/layout/StepUpProcess"/>
    <dgm:cxn modelId="{B3F07C35-853B-4FD6-8263-30A73311C00E}" type="presParOf" srcId="{AF50C833-85B0-413F-80BB-8ABF41838975}" destId="{F4B17498-D230-4CAE-B01A-458D22BF2F06}" srcOrd="2" destOrd="0" presId="urn:microsoft.com/office/officeart/2009/3/layout/StepUpProcess"/>
    <dgm:cxn modelId="{FA4B84D0-5BB4-47FC-AAE7-92AC082F6E50}" type="presParOf" srcId="{9982E069-E0AF-4D3B-A717-CE9DAF7B72FE}" destId="{D6293111-27D7-41F4-AA7E-CCD09DAC2B61}" srcOrd="3" destOrd="0" presId="urn:microsoft.com/office/officeart/2009/3/layout/StepUpProcess"/>
    <dgm:cxn modelId="{4117EE14-1966-4E46-96B5-D8D70135CA6F}" type="presParOf" srcId="{D6293111-27D7-41F4-AA7E-CCD09DAC2B61}" destId="{09FE919A-29D2-460B-A5B3-6878EA86E661}" srcOrd="0" destOrd="0" presId="urn:microsoft.com/office/officeart/2009/3/layout/StepUpProcess"/>
    <dgm:cxn modelId="{1799B1AB-4CC5-4EEB-8CD3-F56C8E58C414}" type="presParOf" srcId="{9982E069-E0AF-4D3B-A717-CE9DAF7B72FE}" destId="{B70CB430-5CBF-443E-B003-9ABA21D14218}" srcOrd="4" destOrd="0" presId="urn:microsoft.com/office/officeart/2009/3/layout/StepUpProcess"/>
    <dgm:cxn modelId="{FF8CB80F-2ECB-4C93-9BE4-55E691B8E80B}" type="presParOf" srcId="{B70CB430-5CBF-443E-B003-9ABA21D14218}" destId="{5618A1AC-427A-4DDA-B818-803E5B70774A}" srcOrd="0" destOrd="0" presId="urn:microsoft.com/office/officeart/2009/3/layout/StepUpProcess"/>
    <dgm:cxn modelId="{4652078C-BF31-42B2-8CB6-7DE22D589796}" type="presParOf" srcId="{B70CB430-5CBF-443E-B003-9ABA21D14218}" destId="{8DFFD877-E2F6-41A0-A7EF-8AFC503212F8}" srcOrd="1" destOrd="0" presId="urn:microsoft.com/office/officeart/2009/3/layout/StepUpProcess"/>
    <dgm:cxn modelId="{3487B713-5F19-491E-825F-7A927EE041D4}" type="presParOf" srcId="{B70CB430-5CBF-443E-B003-9ABA21D14218}" destId="{A65219A9-7C0F-4CD5-9AF8-8BC9532180AC}" srcOrd="2" destOrd="0" presId="urn:microsoft.com/office/officeart/2009/3/layout/StepUpProcess"/>
    <dgm:cxn modelId="{613DE026-1723-46DE-A67E-83CA46118512}" type="presParOf" srcId="{9982E069-E0AF-4D3B-A717-CE9DAF7B72FE}" destId="{EECF2D1C-80F8-4314-915E-81EA680747D5}" srcOrd="5" destOrd="0" presId="urn:microsoft.com/office/officeart/2009/3/layout/StepUpProcess"/>
    <dgm:cxn modelId="{875D37BE-DAAB-42FF-B2DC-6EF2B5EE92FF}" type="presParOf" srcId="{EECF2D1C-80F8-4314-915E-81EA680747D5}" destId="{0FE5D114-E03F-4383-9A64-5FA40324B319}" srcOrd="0" destOrd="0" presId="urn:microsoft.com/office/officeart/2009/3/layout/StepUpProcess"/>
    <dgm:cxn modelId="{F5861485-A63E-4EB8-91F4-4D86180F97E6}" type="presParOf" srcId="{9982E069-E0AF-4D3B-A717-CE9DAF7B72FE}" destId="{DD044D3A-7304-4448-A649-450C44ACAB24}" srcOrd="6" destOrd="0" presId="urn:microsoft.com/office/officeart/2009/3/layout/StepUpProcess"/>
    <dgm:cxn modelId="{079E8728-7116-46A4-ABD8-301EC40B158D}" type="presParOf" srcId="{DD044D3A-7304-4448-A649-450C44ACAB24}" destId="{15DB8247-A141-4D4C-BAAF-D74D091CD5DF}" srcOrd="0" destOrd="0" presId="urn:microsoft.com/office/officeart/2009/3/layout/StepUpProcess"/>
    <dgm:cxn modelId="{BFDDD627-9142-40BE-A581-731395570A77}" type="presParOf" srcId="{DD044D3A-7304-4448-A649-450C44ACAB24}" destId="{A4D278B0-D669-41B4-9DD9-B32AB3235115}"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42016E5-3BF6-4873-B368-97FCD0E329B0}"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D089D967-2F2F-4650-AACE-081FEB395142}">
      <dgm:prSet phldrT="[Text]" custT="1"/>
      <dgm:spPr>
        <a:solidFill>
          <a:srgbClr val="156399"/>
        </a:solidFill>
      </dgm:spPr>
      <dgm:t>
        <a:bodyPr/>
        <a:lstStyle/>
        <a:p>
          <a:r>
            <a:rPr lang="en-US" sz="2800" b="1" dirty="0">
              <a:solidFill>
                <a:schemeClr val="bg1"/>
              </a:solidFill>
              <a:effectLst>
                <a:outerShdw blurRad="50800" dist="38100" dir="2700000" algn="tl" rotWithShape="0">
                  <a:prstClr val="black">
                    <a:alpha val="40000"/>
                  </a:prstClr>
                </a:outerShdw>
              </a:effectLst>
              <a:latin typeface="BentonSansComp Black"/>
            </a:rPr>
            <a:t>Intuiting</a:t>
          </a:r>
        </a:p>
      </dgm:t>
    </dgm:pt>
    <dgm:pt modelId="{70FAC497-8E09-4AC7-9DF1-F0DE5C0B5D80}" type="parTrans" cxnId="{38B652E1-FE26-4FCB-8406-F33CE5CB2680}">
      <dgm:prSet/>
      <dgm:spPr/>
      <dgm:t>
        <a:bodyPr/>
        <a:lstStyle/>
        <a:p>
          <a:endParaRPr lang="en-US"/>
        </a:p>
      </dgm:t>
    </dgm:pt>
    <dgm:pt modelId="{D0FAC6B4-EE50-4779-B4B2-21C8D9DB90B6}" type="sibTrans" cxnId="{38B652E1-FE26-4FCB-8406-F33CE5CB2680}">
      <dgm:prSet/>
      <dgm:spPr/>
      <dgm:t>
        <a:bodyPr/>
        <a:lstStyle/>
        <a:p>
          <a:endParaRPr lang="en-US"/>
        </a:p>
      </dgm:t>
    </dgm:pt>
    <dgm:pt modelId="{5353B9B5-14D8-4CCA-B2DE-9A659F489113}">
      <dgm:prSet phldrT="[Text]" custT="1"/>
      <dgm:spPr/>
      <dgm:t>
        <a:bodyPr/>
        <a:lstStyle/>
        <a:p>
          <a:r>
            <a:rPr lang="en-US" sz="1400" b="0" i="0" dirty="0">
              <a:solidFill>
                <a:schemeClr val="bg1"/>
              </a:solidFill>
            </a:rPr>
            <a:t>Individuals recognize patterns and possibilities</a:t>
          </a:r>
          <a:endParaRPr lang="en-US" sz="1400" b="1" dirty="0">
            <a:solidFill>
              <a:schemeClr val="bg1"/>
            </a:solidFill>
            <a:latin typeface="BentonSans Medium" panose="02000604020000020004" pitchFamily="2" charset="0"/>
          </a:endParaRPr>
        </a:p>
      </dgm:t>
    </dgm:pt>
    <dgm:pt modelId="{94E13A7D-7B0F-4784-9AF5-06F430876C99}" type="parTrans" cxnId="{AF19BE6C-2EA0-4AC4-A5C7-BC25654ED509}">
      <dgm:prSet/>
      <dgm:spPr/>
      <dgm:t>
        <a:bodyPr/>
        <a:lstStyle/>
        <a:p>
          <a:endParaRPr lang="en-US"/>
        </a:p>
      </dgm:t>
    </dgm:pt>
    <dgm:pt modelId="{ABBED238-4C2A-4013-93C7-23F608E69134}" type="sibTrans" cxnId="{AF19BE6C-2EA0-4AC4-A5C7-BC25654ED509}">
      <dgm:prSet/>
      <dgm:spPr/>
      <dgm:t>
        <a:bodyPr/>
        <a:lstStyle/>
        <a:p>
          <a:endParaRPr lang="en-US"/>
        </a:p>
      </dgm:t>
    </dgm:pt>
    <dgm:pt modelId="{A752A83B-C43E-4F48-A2A2-4A03FA8EF4CE}">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Interpreting</a:t>
          </a:r>
        </a:p>
      </dgm:t>
    </dgm:pt>
    <dgm:pt modelId="{FBB01081-626E-4C2C-A790-096199FA08E8}" type="parTrans" cxnId="{A180A529-CE72-4A8D-B918-E9E8DBAAA18D}">
      <dgm:prSet/>
      <dgm:spPr/>
      <dgm:t>
        <a:bodyPr/>
        <a:lstStyle/>
        <a:p>
          <a:endParaRPr lang="en-US"/>
        </a:p>
      </dgm:t>
    </dgm:pt>
    <dgm:pt modelId="{F7368EDF-BB5B-4D3B-B4A5-4A317234D2B5}" type="sibTrans" cxnId="{A180A529-CE72-4A8D-B918-E9E8DBAAA18D}">
      <dgm:prSet/>
      <dgm:spPr/>
      <dgm:t>
        <a:bodyPr/>
        <a:lstStyle/>
        <a:p>
          <a:endParaRPr lang="en-US"/>
        </a:p>
      </dgm:t>
    </dgm:pt>
    <dgm:pt modelId="{3FD1157B-92E7-4711-8239-39D1F8AF5DD6}">
      <dgm:prSet phldrT="[Text]" custT="1"/>
      <dgm:spPr/>
      <dgm:t>
        <a:bodyPr/>
        <a:lstStyle/>
        <a:p>
          <a:pPr rtl="0"/>
          <a:r>
            <a:rPr lang="en-US" sz="1400" b="0" i="0" dirty="0">
              <a:solidFill>
                <a:schemeClr val="bg1"/>
              </a:solidFill>
              <a:latin typeface="Calibri Light" panose="020F0302020204030204"/>
            </a:rPr>
            <a:t>Individuals</a:t>
          </a:r>
          <a:r>
            <a:rPr lang="en-US" sz="1400" b="0" i="0" dirty="0">
              <a:solidFill>
                <a:schemeClr val="bg1"/>
              </a:solidFill>
            </a:rPr>
            <a:t> make sense of new ideas and communicate it to others. </a:t>
          </a:r>
          <a:r>
            <a:rPr lang="en-US" sz="1400" b="0" i="0" dirty="0">
              <a:solidFill>
                <a:schemeClr val="bg1"/>
              </a:solidFill>
              <a:latin typeface="Calibri Light" panose="020F0302020204030204"/>
            </a:rPr>
            <a:t>Articulating ideas and</a:t>
          </a:r>
          <a:r>
            <a:rPr lang="en-US" sz="1400" b="0" i="0" dirty="0">
              <a:solidFill>
                <a:schemeClr val="bg1"/>
              </a:solidFill>
            </a:rPr>
            <a:t> sharing</a:t>
          </a:r>
          <a:r>
            <a:rPr lang="en-US" sz="1400" b="0" i="0" dirty="0">
              <a:solidFill>
                <a:schemeClr val="bg1"/>
              </a:solidFill>
              <a:latin typeface="Calibri Light" panose="020F0302020204030204"/>
            </a:rPr>
            <a:t> them</a:t>
          </a:r>
          <a:r>
            <a:rPr lang="en-US" sz="1400" b="0" i="0" dirty="0">
              <a:solidFill>
                <a:schemeClr val="bg1"/>
              </a:solidFill>
            </a:rPr>
            <a:t> with </a:t>
          </a:r>
          <a:r>
            <a:rPr lang="en-US" sz="1400" b="0" i="0" dirty="0">
              <a:solidFill>
                <a:schemeClr val="bg1"/>
              </a:solidFill>
              <a:latin typeface="Calibri Light" panose="020F0302020204030204"/>
            </a:rPr>
            <a:t>colleagues helps</a:t>
          </a:r>
          <a:r>
            <a:rPr lang="en-US" sz="1400" b="0" i="0" dirty="0">
              <a:solidFill>
                <a:schemeClr val="bg1"/>
              </a:solidFill>
            </a:rPr>
            <a:t> </a:t>
          </a:r>
          <a:r>
            <a:rPr lang="en-US" sz="1400" b="0" i="0" dirty="0">
              <a:solidFill>
                <a:schemeClr val="bg1"/>
              </a:solidFill>
              <a:latin typeface="Calibri Light" panose="020F0302020204030204"/>
            </a:rPr>
            <a:t>to</a:t>
          </a:r>
          <a:r>
            <a:rPr lang="en-US" sz="1400" b="0" i="0" dirty="0">
              <a:solidFill>
                <a:schemeClr val="bg1"/>
              </a:solidFill>
            </a:rPr>
            <a:t> </a:t>
          </a:r>
          <a:r>
            <a:rPr lang="en-US" sz="1400" b="0" i="0" dirty="0">
              <a:solidFill>
                <a:schemeClr val="bg1"/>
              </a:solidFill>
              <a:latin typeface="Calibri Light" panose="020F0302020204030204"/>
            </a:rPr>
            <a:t>refine</a:t>
          </a:r>
          <a:r>
            <a:rPr lang="en-US" sz="1400" b="0" i="0" dirty="0">
              <a:solidFill>
                <a:schemeClr val="bg1"/>
              </a:solidFill>
            </a:rPr>
            <a:t> and understanding </a:t>
          </a:r>
          <a:r>
            <a:rPr lang="en-US" sz="1400" b="0" i="0" dirty="0">
              <a:solidFill>
                <a:schemeClr val="bg1"/>
              </a:solidFill>
              <a:latin typeface="Calibri Light" panose="020F0302020204030204"/>
            </a:rPr>
            <a:t>concepts</a:t>
          </a:r>
          <a:r>
            <a:rPr lang="en-US" sz="1400" b="0" i="0" dirty="0">
              <a:solidFill>
                <a:schemeClr val="bg1"/>
              </a:solidFill>
            </a:rPr>
            <a:t> better.</a:t>
          </a:r>
          <a:endParaRPr lang="en-US" sz="1400" b="1" dirty="0">
            <a:solidFill>
              <a:schemeClr val="bg1"/>
            </a:solidFill>
            <a:latin typeface="BentonSans Medium" panose="02000604020000020004" pitchFamily="2" charset="0"/>
          </a:endParaRPr>
        </a:p>
      </dgm:t>
    </dgm:pt>
    <dgm:pt modelId="{284F81A8-4567-4561-8ACC-6D65640EA877}" type="parTrans" cxnId="{36A21669-FCF0-4E40-896C-AF2A5A69DACE}">
      <dgm:prSet/>
      <dgm:spPr/>
      <dgm:t>
        <a:bodyPr/>
        <a:lstStyle/>
        <a:p>
          <a:endParaRPr lang="en-US"/>
        </a:p>
      </dgm:t>
    </dgm:pt>
    <dgm:pt modelId="{43325D61-0011-481C-82C8-BC6A84137518}" type="sibTrans" cxnId="{36A21669-FCF0-4E40-896C-AF2A5A69DACE}">
      <dgm:prSet/>
      <dgm:spPr/>
      <dgm:t>
        <a:bodyPr/>
        <a:lstStyle/>
        <a:p>
          <a:endParaRPr lang="en-US"/>
        </a:p>
      </dgm:t>
    </dgm:pt>
    <dgm:pt modelId="{2427ED06-61D7-4535-8303-024D403F9589}">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Integrating</a:t>
          </a:r>
        </a:p>
      </dgm:t>
    </dgm:pt>
    <dgm:pt modelId="{387ED82F-8C76-41BE-9F92-35C82DCF6860}" type="parTrans" cxnId="{344E745E-FEE4-47D6-B60E-975E02BC1A92}">
      <dgm:prSet/>
      <dgm:spPr/>
      <dgm:t>
        <a:bodyPr/>
        <a:lstStyle/>
        <a:p>
          <a:endParaRPr lang="en-US"/>
        </a:p>
      </dgm:t>
    </dgm:pt>
    <dgm:pt modelId="{331B29AE-18AE-4B43-BD23-1F09338873DB}" type="sibTrans" cxnId="{344E745E-FEE4-47D6-B60E-975E02BC1A92}">
      <dgm:prSet/>
      <dgm:spPr/>
      <dgm:t>
        <a:bodyPr/>
        <a:lstStyle/>
        <a:p>
          <a:endParaRPr lang="en-US"/>
        </a:p>
      </dgm:t>
    </dgm:pt>
    <dgm:pt modelId="{A64DAF06-71DF-4EB2-85C8-CB5995781646}">
      <dgm:prSet phldrT="[Text]" custT="1"/>
      <dgm:spPr/>
      <dgm:t>
        <a:bodyPr/>
        <a:lstStyle/>
        <a:p>
          <a:r>
            <a:rPr lang="en-US" sz="1400" b="0" i="0" dirty="0">
              <a:solidFill>
                <a:schemeClr val="bg1"/>
              </a:solidFill>
              <a:latin typeface="Calibri Light" panose="020F0302020204030204"/>
            </a:rPr>
            <a:t>Interpreted</a:t>
          </a:r>
          <a:r>
            <a:rPr lang="en-US" sz="1400" b="0" i="0" dirty="0">
              <a:solidFill>
                <a:schemeClr val="bg1"/>
              </a:solidFill>
            </a:rPr>
            <a:t> ideas are discussed and developed further within groups. This collaborative process leads to shared understanding and collective action, integrating the new knowledge into the group's practices.</a:t>
          </a:r>
          <a:endParaRPr lang="en-US" sz="1400" b="1" dirty="0">
            <a:solidFill>
              <a:schemeClr val="bg1"/>
            </a:solidFill>
            <a:latin typeface="BentonSans Medium" panose="02000604020000020004" pitchFamily="2" charset="0"/>
          </a:endParaRPr>
        </a:p>
      </dgm:t>
    </dgm:pt>
    <dgm:pt modelId="{E83E823D-F8F9-4B3E-9073-DD17E9A3ADB1}" type="parTrans" cxnId="{A64EAA7A-4EAB-4428-93F6-D667AFFC0AB8}">
      <dgm:prSet/>
      <dgm:spPr/>
      <dgm:t>
        <a:bodyPr/>
        <a:lstStyle/>
        <a:p>
          <a:endParaRPr lang="en-US"/>
        </a:p>
      </dgm:t>
    </dgm:pt>
    <dgm:pt modelId="{4E49E921-4665-47B8-8B59-218F31F581C5}" type="sibTrans" cxnId="{A64EAA7A-4EAB-4428-93F6-D667AFFC0AB8}">
      <dgm:prSet/>
      <dgm:spPr/>
      <dgm:t>
        <a:bodyPr/>
        <a:lstStyle/>
        <a:p>
          <a:endParaRPr lang="en-US"/>
        </a:p>
      </dgm:t>
    </dgm:pt>
    <dgm:pt modelId="{B57B9D19-63EE-4707-9AF5-F088B039C63C}">
      <dgm:prSet phldrT="[Text]" custT="1"/>
      <dgm:spPr>
        <a:solidFill>
          <a:srgbClr val="156399"/>
        </a:solidFill>
      </dgm:spPr>
      <dgm:t>
        <a:bodyPr/>
        <a:lstStyle/>
        <a:p>
          <a:r>
            <a:rPr lang="en-US" sz="2800" b="1" dirty="0">
              <a:solidFill>
                <a:schemeClr val="bg1"/>
              </a:solidFill>
              <a:effectLst>
                <a:outerShdw blurRad="38100" dist="38100" dir="2700000" algn="tl">
                  <a:srgbClr val="000000">
                    <a:alpha val="43137"/>
                  </a:srgbClr>
                </a:outerShdw>
              </a:effectLst>
              <a:latin typeface="BentonSansComp Black"/>
            </a:rPr>
            <a:t>Institutionalizing</a:t>
          </a:r>
        </a:p>
      </dgm:t>
    </dgm:pt>
    <dgm:pt modelId="{75CDCDD6-D82A-4992-B32B-07B64058D319}" type="parTrans" cxnId="{BCD63C1F-DBE5-4B36-BFC7-5462D93BEB81}">
      <dgm:prSet/>
      <dgm:spPr/>
      <dgm:t>
        <a:bodyPr/>
        <a:lstStyle/>
        <a:p>
          <a:endParaRPr lang="en-US"/>
        </a:p>
      </dgm:t>
    </dgm:pt>
    <dgm:pt modelId="{6585AFCF-B608-4ACD-B107-E4F594C67EC5}" type="sibTrans" cxnId="{BCD63C1F-DBE5-4B36-BFC7-5462D93BEB81}">
      <dgm:prSet/>
      <dgm:spPr/>
      <dgm:t>
        <a:bodyPr/>
        <a:lstStyle/>
        <a:p>
          <a:endParaRPr lang="en-US"/>
        </a:p>
      </dgm:t>
    </dgm:pt>
    <dgm:pt modelId="{58A45A90-4690-4ED2-86FE-725D3D0A4EA8}">
      <dgm:prSet phldrT="[Text]" custT="1"/>
      <dgm:spPr>
        <a:solidFill>
          <a:schemeClr val="bg1"/>
        </a:solidFill>
      </dgm:spPr>
      <dgm:t>
        <a:bodyPr/>
        <a:lstStyle/>
        <a:p>
          <a:pPr rtl="0"/>
          <a:r>
            <a:rPr lang="en-US" sz="1400" b="0" i="0" dirty="0">
              <a:solidFill>
                <a:schemeClr val="bg1"/>
              </a:solidFill>
              <a:latin typeface="Calibri Light" panose="020F0302020204030204"/>
            </a:rPr>
            <a:t>New</a:t>
          </a:r>
          <a:r>
            <a:rPr lang="en-US" sz="1400" b="0" i="0" dirty="0">
              <a:solidFill>
                <a:schemeClr val="bg1"/>
              </a:solidFill>
            </a:rPr>
            <a:t> knowledge or practices become embedded in the organization's routines, policies, and structures.</a:t>
          </a:r>
          <a:r>
            <a:rPr lang="en-US" sz="1400" b="0" i="0" dirty="0">
              <a:solidFill>
                <a:schemeClr val="bg1"/>
              </a:solidFill>
              <a:latin typeface="Calibri Light" panose="020F0302020204030204"/>
            </a:rPr>
            <a:t> </a:t>
          </a:r>
          <a:r>
            <a:rPr lang="en-US" sz="1400" b="0" i="0" dirty="0">
              <a:solidFill>
                <a:schemeClr val="bg1"/>
              </a:solidFill>
            </a:rPr>
            <a:t> </a:t>
          </a:r>
          <a:r>
            <a:rPr lang="en-US" sz="1400" b="0" i="0" dirty="0">
              <a:solidFill>
                <a:schemeClr val="bg1"/>
              </a:solidFill>
              <a:latin typeface="Calibri Light" panose="020F0302020204030204"/>
            </a:rPr>
            <a:t>Learning</a:t>
          </a:r>
          <a:r>
            <a:rPr lang="en-US" sz="1400" b="0" i="0" dirty="0">
              <a:solidFill>
                <a:schemeClr val="bg1"/>
              </a:solidFill>
            </a:rPr>
            <a:t> is sustained and becomes a part of the organizational culture</a:t>
          </a:r>
          <a:endParaRPr lang="en-US" sz="1400" b="1" dirty="0">
            <a:solidFill>
              <a:schemeClr val="bg1"/>
            </a:solidFill>
            <a:latin typeface="BentonSans Medium" panose="02000604020000020004" pitchFamily="2" charset="0"/>
          </a:endParaRPr>
        </a:p>
      </dgm:t>
    </dgm:pt>
    <dgm:pt modelId="{3C0BD609-2A86-4050-8EF4-54D02BFC5730}" type="parTrans" cxnId="{6E02FB59-F1DC-4F50-A98C-81395B8E460A}">
      <dgm:prSet/>
      <dgm:spPr/>
      <dgm:t>
        <a:bodyPr/>
        <a:lstStyle/>
        <a:p>
          <a:endParaRPr lang="en-US"/>
        </a:p>
      </dgm:t>
    </dgm:pt>
    <dgm:pt modelId="{F57E51FD-372B-4F02-8073-BEC94E22CE85}" type="sibTrans" cxnId="{6E02FB59-F1DC-4F50-A98C-81395B8E460A}">
      <dgm:prSet/>
      <dgm:spPr/>
      <dgm:t>
        <a:bodyPr/>
        <a:lstStyle/>
        <a:p>
          <a:endParaRPr lang="en-US"/>
        </a:p>
      </dgm:t>
    </dgm:pt>
    <dgm:pt modelId="{AD3D2F02-ED9C-4458-898F-A61A6F7F6065}">
      <dgm:prSet phldrT="[Text]" custT="1"/>
      <dgm:spPr/>
      <dgm:t>
        <a:bodyPr/>
        <a:lstStyle/>
        <a:p>
          <a:r>
            <a:rPr lang="en-US" sz="1400" b="0" i="0" dirty="0">
              <a:solidFill>
                <a:schemeClr val="bg1"/>
              </a:solidFill>
            </a:rPr>
            <a:t>Based on their experiences and subconscious insights. </a:t>
          </a:r>
          <a:endParaRPr lang="en-US" sz="1400" b="1" dirty="0">
            <a:solidFill>
              <a:schemeClr val="bg1"/>
            </a:solidFill>
            <a:latin typeface="BentonSans Medium" panose="02000604020000020004" pitchFamily="2" charset="0"/>
          </a:endParaRPr>
        </a:p>
      </dgm:t>
    </dgm:pt>
    <dgm:pt modelId="{CEB14B88-4BD7-43D9-8D8F-9E90A6CC3A3C}" type="parTrans" cxnId="{33BDB01D-0B35-4987-957F-E25B6762DE7C}">
      <dgm:prSet/>
      <dgm:spPr/>
      <dgm:t>
        <a:bodyPr/>
        <a:lstStyle/>
        <a:p>
          <a:endParaRPr lang="en-US"/>
        </a:p>
      </dgm:t>
    </dgm:pt>
    <dgm:pt modelId="{34345A90-3341-4BB1-91ED-841D2216A290}" type="sibTrans" cxnId="{33BDB01D-0B35-4987-957F-E25B6762DE7C}">
      <dgm:prSet/>
      <dgm:spPr/>
      <dgm:t>
        <a:bodyPr/>
        <a:lstStyle/>
        <a:p>
          <a:endParaRPr lang="en-US"/>
        </a:p>
      </dgm:t>
    </dgm:pt>
    <dgm:pt modelId="{023B4CD0-0957-4E3C-8C4C-09B874496ADD}">
      <dgm:prSet phldrT="[Text]" custT="1"/>
      <dgm:spPr/>
      <dgm:t>
        <a:bodyPr/>
        <a:lstStyle/>
        <a:p>
          <a:r>
            <a:rPr lang="en-US" sz="1400" b="0" i="0" dirty="0">
              <a:solidFill>
                <a:schemeClr val="bg1"/>
              </a:solidFill>
            </a:rPr>
            <a:t>Personal and often intuitive process where </a:t>
          </a:r>
          <a:r>
            <a:rPr lang="en-US" sz="1400" b="1" i="0" dirty="0">
              <a:solidFill>
                <a:schemeClr val="bg1"/>
              </a:solidFill>
            </a:rPr>
            <a:t>new ideas or solutions begin to form</a:t>
          </a:r>
          <a:r>
            <a:rPr lang="en-US" sz="1400" b="0" i="0" dirty="0">
              <a:solidFill>
                <a:schemeClr val="bg1"/>
              </a:solidFill>
            </a:rPr>
            <a:t>.</a:t>
          </a:r>
          <a:endParaRPr lang="en-US" sz="1400" b="1" dirty="0">
            <a:solidFill>
              <a:schemeClr val="bg1"/>
            </a:solidFill>
            <a:latin typeface="BentonSans Medium" panose="02000604020000020004" pitchFamily="2" charset="0"/>
          </a:endParaRPr>
        </a:p>
      </dgm:t>
    </dgm:pt>
    <dgm:pt modelId="{C3BA8795-7158-4597-9759-BA8CD925D64C}" type="parTrans" cxnId="{C921758E-E676-4589-8F46-1C577FB00A3A}">
      <dgm:prSet/>
      <dgm:spPr/>
      <dgm:t>
        <a:bodyPr/>
        <a:lstStyle/>
        <a:p>
          <a:endParaRPr lang="en-US"/>
        </a:p>
      </dgm:t>
    </dgm:pt>
    <dgm:pt modelId="{7328A1A1-11A2-4685-AA33-75C9FC7A09ED}" type="sibTrans" cxnId="{C921758E-E676-4589-8F46-1C577FB00A3A}">
      <dgm:prSet/>
      <dgm:spPr/>
      <dgm:t>
        <a:bodyPr/>
        <a:lstStyle/>
        <a:p>
          <a:endParaRPr lang="en-US"/>
        </a:p>
      </dgm:t>
    </dgm:pt>
    <dgm:pt modelId="{9982E069-E0AF-4D3B-A717-CE9DAF7B72FE}" type="pres">
      <dgm:prSet presAssocID="{942016E5-3BF6-4873-B368-97FCD0E329B0}" presName="rootnode" presStyleCnt="0">
        <dgm:presLayoutVars>
          <dgm:chMax/>
          <dgm:chPref/>
          <dgm:dir/>
          <dgm:animLvl val="lvl"/>
        </dgm:presLayoutVars>
      </dgm:prSet>
      <dgm:spPr/>
    </dgm:pt>
    <dgm:pt modelId="{CA42058C-2B47-47BB-86DE-6310105A2958}" type="pres">
      <dgm:prSet presAssocID="{D089D967-2F2F-4650-AACE-081FEB395142}" presName="composite" presStyleCnt="0"/>
      <dgm:spPr/>
    </dgm:pt>
    <dgm:pt modelId="{858012A7-7F0E-45EE-8EF0-29247A90CE04}" type="pres">
      <dgm:prSet presAssocID="{D089D967-2F2F-4650-AACE-081FEB395142}" presName="LShape" presStyleLbl="alignNode1" presStyleIdx="0" presStyleCnt="7"/>
      <dgm:spPr>
        <a:solidFill>
          <a:srgbClr val="0F395F"/>
        </a:solidFill>
      </dgm:spPr>
    </dgm:pt>
    <dgm:pt modelId="{68B3BF7E-6D04-46CF-9CFC-037789805235}" type="pres">
      <dgm:prSet presAssocID="{D089D967-2F2F-4650-AACE-081FEB395142}" presName="ParentText" presStyleLbl="revTx" presStyleIdx="0" presStyleCnt="4" custScaleY="131541">
        <dgm:presLayoutVars>
          <dgm:chMax val="0"/>
          <dgm:chPref val="0"/>
          <dgm:bulletEnabled val="1"/>
        </dgm:presLayoutVars>
      </dgm:prSet>
      <dgm:spPr/>
    </dgm:pt>
    <dgm:pt modelId="{CECC02C2-3DD1-4D46-B4F5-8215BC44A74C}" type="pres">
      <dgm:prSet presAssocID="{D089D967-2F2F-4650-AACE-081FEB395142}" presName="Triangle" presStyleLbl="alignNode1" presStyleIdx="1" presStyleCnt="7"/>
      <dgm:spPr>
        <a:solidFill>
          <a:srgbClr val="590D0F"/>
        </a:solidFill>
        <a:ln>
          <a:solidFill>
            <a:srgbClr val="590D0F"/>
          </a:solidFill>
        </a:ln>
      </dgm:spPr>
    </dgm:pt>
    <dgm:pt modelId="{98385869-4244-45AD-865F-D20DEF5FD5A3}" type="pres">
      <dgm:prSet presAssocID="{D0FAC6B4-EE50-4779-B4B2-21C8D9DB90B6}" presName="sibTrans" presStyleCnt="0"/>
      <dgm:spPr/>
    </dgm:pt>
    <dgm:pt modelId="{1F690A5A-531F-4BDD-8D24-22764E588F68}" type="pres">
      <dgm:prSet presAssocID="{D0FAC6B4-EE50-4779-B4B2-21C8D9DB90B6}" presName="space" presStyleCnt="0"/>
      <dgm:spPr/>
    </dgm:pt>
    <dgm:pt modelId="{AF50C833-85B0-413F-80BB-8ABF41838975}" type="pres">
      <dgm:prSet presAssocID="{A752A83B-C43E-4F48-A2A2-4A03FA8EF4CE}" presName="composite" presStyleCnt="0"/>
      <dgm:spPr/>
    </dgm:pt>
    <dgm:pt modelId="{DADF486E-50CC-4631-9155-512C9301B871}" type="pres">
      <dgm:prSet presAssocID="{A752A83B-C43E-4F48-A2A2-4A03FA8EF4CE}" presName="LShape" presStyleLbl="alignNode1" presStyleIdx="2" presStyleCnt="7"/>
      <dgm:spPr>
        <a:solidFill>
          <a:srgbClr val="0F395F"/>
        </a:solidFill>
      </dgm:spPr>
    </dgm:pt>
    <dgm:pt modelId="{EB80A0F0-8130-4684-85EF-AE5BC7245709}" type="pres">
      <dgm:prSet presAssocID="{A752A83B-C43E-4F48-A2A2-4A03FA8EF4CE}" presName="ParentText" presStyleLbl="revTx" presStyleIdx="1" presStyleCnt="4" custScaleY="131541">
        <dgm:presLayoutVars>
          <dgm:chMax val="0"/>
          <dgm:chPref val="0"/>
          <dgm:bulletEnabled val="1"/>
        </dgm:presLayoutVars>
      </dgm:prSet>
      <dgm:spPr/>
    </dgm:pt>
    <dgm:pt modelId="{F4B17498-D230-4CAE-B01A-458D22BF2F06}" type="pres">
      <dgm:prSet presAssocID="{A752A83B-C43E-4F48-A2A2-4A03FA8EF4CE}" presName="Triangle" presStyleLbl="alignNode1" presStyleIdx="3" presStyleCnt="7"/>
      <dgm:spPr>
        <a:solidFill>
          <a:srgbClr val="590D0F"/>
        </a:solidFill>
        <a:ln>
          <a:solidFill>
            <a:srgbClr val="590D0F"/>
          </a:solidFill>
        </a:ln>
      </dgm:spPr>
    </dgm:pt>
    <dgm:pt modelId="{D6293111-27D7-41F4-AA7E-CCD09DAC2B61}" type="pres">
      <dgm:prSet presAssocID="{F7368EDF-BB5B-4D3B-B4A5-4A317234D2B5}" presName="sibTrans" presStyleCnt="0"/>
      <dgm:spPr/>
    </dgm:pt>
    <dgm:pt modelId="{09FE919A-29D2-460B-A5B3-6878EA86E661}" type="pres">
      <dgm:prSet presAssocID="{F7368EDF-BB5B-4D3B-B4A5-4A317234D2B5}" presName="space" presStyleCnt="0"/>
      <dgm:spPr/>
    </dgm:pt>
    <dgm:pt modelId="{B70CB430-5CBF-443E-B003-9ABA21D14218}" type="pres">
      <dgm:prSet presAssocID="{2427ED06-61D7-4535-8303-024D403F9589}" presName="composite" presStyleCnt="0"/>
      <dgm:spPr/>
    </dgm:pt>
    <dgm:pt modelId="{5618A1AC-427A-4DDA-B818-803E5B70774A}" type="pres">
      <dgm:prSet presAssocID="{2427ED06-61D7-4535-8303-024D403F9589}" presName="LShape" presStyleLbl="alignNode1" presStyleIdx="4" presStyleCnt="7"/>
      <dgm:spPr>
        <a:solidFill>
          <a:srgbClr val="0F395F"/>
        </a:solidFill>
      </dgm:spPr>
    </dgm:pt>
    <dgm:pt modelId="{8DFFD877-E2F6-41A0-A7EF-8AFC503212F8}" type="pres">
      <dgm:prSet presAssocID="{2427ED06-61D7-4535-8303-024D403F9589}" presName="ParentText" presStyleLbl="revTx" presStyleIdx="2" presStyleCnt="4" custScaleY="131541">
        <dgm:presLayoutVars>
          <dgm:chMax val="0"/>
          <dgm:chPref val="0"/>
          <dgm:bulletEnabled val="1"/>
        </dgm:presLayoutVars>
      </dgm:prSet>
      <dgm:spPr/>
    </dgm:pt>
    <dgm:pt modelId="{A65219A9-7C0F-4CD5-9AF8-8BC9532180AC}" type="pres">
      <dgm:prSet presAssocID="{2427ED06-61D7-4535-8303-024D403F9589}" presName="Triangle" presStyleLbl="alignNode1" presStyleIdx="5" presStyleCnt="7"/>
      <dgm:spPr>
        <a:solidFill>
          <a:srgbClr val="590D0F"/>
        </a:solidFill>
        <a:ln>
          <a:solidFill>
            <a:srgbClr val="590D0F"/>
          </a:solidFill>
        </a:ln>
      </dgm:spPr>
    </dgm:pt>
    <dgm:pt modelId="{EECF2D1C-80F8-4314-915E-81EA680747D5}" type="pres">
      <dgm:prSet presAssocID="{331B29AE-18AE-4B43-BD23-1F09338873DB}" presName="sibTrans" presStyleCnt="0"/>
      <dgm:spPr/>
    </dgm:pt>
    <dgm:pt modelId="{0FE5D114-E03F-4383-9A64-5FA40324B319}" type="pres">
      <dgm:prSet presAssocID="{331B29AE-18AE-4B43-BD23-1F09338873DB}" presName="space" presStyleCnt="0"/>
      <dgm:spPr/>
    </dgm:pt>
    <dgm:pt modelId="{DD044D3A-7304-4448-A649-450C44ACAB24}" type="pres">
      <dgm:prSet presAssocID="{B57B9D19-63EE-4707-9AF5-F088B039C63C}" presName="composite" presStyleCnt="0"/>
      <dgm:spPr/>
    </dgm:pt>
    <dgm:pt modelId="{15DB8247-A141-4D4C-BAAF-D74D091CD5DF}" type="pres">
      <dgm:prSet presAssocID="{B57B9D19-63EE-4707-9AF5-F088B039C63C}" presName="LShape" presStyleLbl="alignNode1" presStyleIdx="6" presStyleCnt="7"/>
      <dgm:spPr>
        <a:solidFill>
          <a:srgbClr val="0F395F"/>
        </a:solidFill>
      </dgm:spPr>
    </dgm:pt>
    <dgm:pt modelId="{A4D278B0-D669-41B4-9DD9-B32AB3235115}" type="pres">
      <dgm:prSet presAssocID="{B57B9D19-63EE-4707-9AF5-F088B039C63C}" presName="ParentText" presStyleLbl="revTx" presStyleIdx="3" presStyleCnt="4" custScaleX="106007" custScaleY="131541">
        <dgm:presLayoutVars>
          <dgm:chMax val="0"/>
          <dgm:chPref val="0"/>
          <dgm:bulletEnabled val="1"/>
        </dgm:presLayoutVars>
      </dgm:prSet>
      <dgm:spPr/>
    </dgm:pt>
  </dgm:ptLst>
  <dgm:cxnLst>
    <dgm:cxn modelId="{9B583A05-F659-4180-93F3-37AED18A6AE8}" type="presOf" srcId="{B57B9D19-63EE-4707-9AF5-F088B039C63C}" destId="{A4D278B0-D669-41B4-9DD9-B32AB3235115}" srcOrd="0" destOrd="0" presId="urn:microsoft.com/office/officeart/2009/3/layout/StepUpProcess"/>
    <dgm:cxn modelId="{33BDB01D-0B35-4987-957F-E25B6762DE7C}" srcId="{D089D967-2F2F-4650-AACE-081FEB395142}" destId="{AD3D2F02-ED9C-4458-898F-A61A6F7F6065}" srcOrd="1" destOrd="0" parTransId="{CEB14B88-4BD7-43D9-8D8F-9E90A6CC3A3C}" sibTransId="{34345A90-3341-4BB1-91ED-841D2216A290}"/>
    <dgm:cxn modelId="{BCD63C1F-DBE5-4B36-BFC7-5462D93BEB81}" srcId="{942016E5-3BF6-4873-B368-97FCD0E329B0}" destId="{B57B9D19-63EE-4707-9AF5-F088B039C63C}" srcOrd="3" destOrd="0" parTransId="{75CDCDD6-D82A-4992-B32B-07B64058D319}" sibTransId="{6585AFCF-B608-4ACD-B107-E4F594C67EC5}"/>
    <dgm:cxn modelId="{A180A529-CE72-4A8D-B918-E9E8DBAAA18D}" srcId="{942016E5-3BF6-4873-B368-97FCD0E329B0}" destId="{A752A83B-C43E-4F48-A2A2-4A03FA8EF4CE}" srcOrd="1" destOrd="0" parTransId="{FBB01081-626E-4C2C-A790-096199FA08E8}" sibTransId="{F7368EDF-BB5B-4D3B-B4A5-4A317234D2B5}"/>
    <dgm:cxn modelId="{A6C06930-A603-4933-94E5-2447E335BA8C}" type="presOf" srcId="{3FD1157B-92E7-4711-8239-39D1F8AF5DD6}" destId="{EB80A0F0-8130-4684-85EF-AE5BC7245709}" srcOrd="0" destOrd="1" presId="urn:microsoft.com/office/officeart/2009/3/layout/StepUpProcess"/>
    <dgm:cxn modelId="{CBDA713A-5F4E-499C-998B-E92CE788E150}" type="presOf" srcId="{58A45A90-4690-4ED2-86FE-725D3D0A4EA8}" destId="{A4D278B0-D669-41B4-9DD9-B32AB3235115}" srcOrd="0" destOrd="1" presId="urn:microsoft.com/office/officeart/2009/3/layout/StepUpProcess"/>
    <dgm:cxn modelId="{344E745E-FEE4-47D6-B60E-975E02BC1A92}" srcId="{942016E5-3BF6-4873-B368-97FCD0E329B0}" destId="{2427ED06-61D7-4535-8303-024D403F9589}" srcOrd="2" destOrd="0" parTransId="{387ED82F-8C76-41BE-9F92-35C82DCF6860}" sibTransId="{331B29AE-18AE-4B43-BD23-1F09338873DB}"/>
    <dgm:cxn modelId="{9340E542-5A04-4EDD-9732-7D4E54E9087D}" type="presOf" srcId="{D089D967-2F2F-4650-AACE-081FEB395142}" destId="{68B3BF7E-6D04-46CF-9CFC-037789805235}" srcOrd="0" destOrd="0" presId="urn:microsoft.com/office/officeart/2009/3/layout/StepUpProcess"/>
    <dgm:cxn modelId="{36A21669-FCF0-4E40-896C-AF2A5A69DACE}" srcId="{A752A83B-C43E-4F48-A2A2-4A03FA8EF4CE}" destId="{3FD1157B-92E7-4711-8239-39D1F8AF5DD6}" srcOrd="0" destOrd="0" parTransId="{284F81A8-4567-4561-8ACC-6D65640EA877}" sibTransId="{43325D61-0011-481C-82C8-BC6A84137518}"/>
    <dgm:cxn modelId="{AF19BE6C-2EA0-4AC4-A5C7-BC25654ED509}" srcId="{D089D967-2F2F-4650-AACE-081FEB395142}" destId="{5353B9B5-14D8-4CCA-B2DE-9A659F489113}" srcOrd="0" destOrd="0" parTransId="{94E13A7D-7B0F-4784-9AF5-06F430876C99}" sibTransId="{ABBED238-4C2A-4013-93C7-23F608E69134}"/>
    <dgm:cxn modelId="{2E42FC6D-CA79-46DE-B67B-F1212369D23A}" type="presOf" srcId="{5353B9B5-14D8-4CCA-B2DE-9A659F489113}" destId="{68B3BF7E-6D04-46CF-9CFC-037789805235}" srcOrd="0" destOrd="1" presId="urn:microsoft.com/office/officeart/2009/3/layout/StepUpProcess"/>
    <dgm:cxn modelId="{D440EE73-6AE5-476C-A5B8-15B00F75D7B3}" type="presOf" srcId="{A64DAF06-71DF-4EB2-85C8-CB5995781646}" destId="{8DFFD877-E2F6-41A0-A7EF-8AFC503212F8}" srcOrd="0" destOrd="1" presId="urn:microsoft.com/office/officeart/2009/3/layout/StepUpProcess"/>
    <dgm:cxn modelId="{04278954-2EE8-4276-91EE-3713E8E2A470}" type="presOf" srcId="{942016E5-3BF6-4873-B368-97FCD0E329B0}" destId="{9982E069-E0AF-4D3B-A717-CE9DAF7B72FE}" srcOrd="0" destOrd="0" presId="urn:microsoft.com/office/officeart/2009/3/layout/StepUpProcess"/>
    <dgm:cxn modelId="{6E02FB59-F1DC-4F50-A98C-81395B8E460A}" srcId="{B57B9D19-63EE-4707-9AF5-F088B039C63C}" destId="{58A45A90-4690-4ED2-86FE-725D3D0A4EA8}" srcOrd="0" destOrd="0" parTransId="{3C0BD609-2A86-4050-8EF4-54D02BFC5730}" sibTransId="{F57E51FD-372B-4F02-8073-BEC94E22CE85}"/>
    <dgm:cxn modelId="{A64EAA7A-4EAB-4428-93F6-D667AFFC0AB8}" srcId="{2427ED06-61D7-4535-8303-024D403F9589}" destId="{A64DAF06-71DF-4EB2-85C8-CB5995781646}" srcOrd="0" destOrd="0" parTransId="{E83E823D-F8F9-4B3E-9073-DD17E9A3ADB1}" sibTransId="{4E49E921-4665-47B8-8B59-218F31F581C5}"/>
    <dgm:cxn modelId="{19F4597E-DE4C-4854-A889-23A4548EB1FA}" type="presOf" srcId="{023B4CD0-0957-4E3C-8C4C-09B874496ADD}" destId="{68B3BF7E-6D04-46CF-9CFC-037789805235}" srcOrd="0" destOrd="3" presId="urn:microsoft.com/office/officeart/2009/3/layout/StepUpProcess"/>
    <dgm:cxn modelId="{C921758E-E676-4589-8F46-1C577FB00A3A}" srcId="{D089D967-2F2F-4650-AACE-081FEB395142}" destId="{023B4CD0-0957-4E3C-8C4C-09B874496ADD}" srcOrd="2" destOrd="0" parTransId="{C3BA8795-7158-4597-9759-BA8CD925D64C}" sibTransId="{7328A1A1-11A2-4685-AA33-75C9FC7A09ED}"/>
    <dgm:cxn modelId="{E5CB47A1-03C7-4515-AA44-0B2094184BDC}" type="presOf" srcId="{AD3D2F02-ED9C-4458-898F-A61A6F7F6065}" destId="{68B3BF7E-6D04-46CF-9CFC-037789805235}" srcOrd="0" destOrd="2" presId="urn:microsoft.com/office/officeart/2009/3/layout/StepUpProcess"/>
    <dgm:cxn modelId="{68C5AFA5-2868-4526-85C9-98379D48238E}" type="presOf" srcId="{2427ED06-61D7-4535-8303-024D403F9589}" destId="{8DFFD877-E2F6-41A0-A7EF-8AFC503212F8}" srcOrd="0" destOrd="0" presId="urn:microsoft.com/office/officeart/2009/3/layout/StepUpProcess"/>
    <dgm:cxn modelId="{5E4F23AB-82F5-40D8-BB66-384FDF3FFF38}" type="presOf" srcId="{A752A83B-C43E-4F48-A2A2-4A03FA8EF4CE}" destId="{EB80A0F0-8130-4684-85EF-AE5BC7245709}" srcOrd="0" destOrd="0" presId="urn:microsoft.com/office/officeart/2009/3/layout/StepUpProcess"/>
    <dgm:cxn modelId="{38B652E1-FE26-4FCB-8406-F33CE5CB2680}" srcId="{942016E5-3BF6-4873-B368-97FCD0E329B0}" destId="{D089D967-2F2F-4650-AACE-081FEB395142}" srcOrd="0" destOrd="0" parTransId="{70FAC497-8E09-4AC7-9DF1-F0DE5C0B5D80}" sibTransId="{D0FAC6B4-EE50-4779-B4B2-21C8D9DB90B6}"/>
    <dgm:cxn modelId="{4B37DBA8-09D5-4247-A87B-FED1B84D1F36}" type="presParOf" srcId="{9982E069-E0AF-4D3B-A717-CE9DAF7B72FE}" destId="{CA42058C-2B47-47BB-86DE-6310105A2958}" srcOrd="0" destOrd="0" presId="urn:microsoft.com/office/officeart/2009/3/layout/StepUpProcess"/>
    <dgm:cxn modelId="{2AA58F2B-8025-47E7-A810-948941B95BCB}" type="presParOf" srcId="{CA42058C-2B47-47BB-86DE-6310105A2958}" destId="{858012A7-7F0E-45EE-8EF0-29247A90CE04}" srcOrd="0" destOrd="0" presId="urn:microsoft.com/office/officeart/2009/3/layout/StepUpProcess"/>
    <dgm:cxn modelId="{4ED94A47-7B5B-454C-8F4B-CA98A20B719C}" type="presParOf" srcId="{CA42058C-2B47-47BB-86DE-6310105A2958}" destId="{68B3BF7E-6D04-46CF-9CFC-037789805235}" srcOrd="1" destOrd="0" presId="urn:microsoft.com/office/officeart/2009/3/layout/StepUpProcess"/>
    <dgm:cxn modelId="{6749B38A-0CF3-415A-98DC-7226A690E430}" type="presParOf" srcId="{CA42058C-2B47-47BB-86DE-6310105A2958}" destId="{CECC02C2-3DD1-4D46-B4F5-8215BC44A74C}" srcOrd="2" destOrd="0" presId="urn:microsoft.com/office/officeart/2009/3/layout/StepUpProcess"/>
    <dgm:cxn modelId="{7E0915B1-5FFA-4F63-949E-C05536531621}" type="presParOf" srcId="{9982E069-E0AF-4D3B-A717-CE9DAF7B72FE}" destId="{98385869-4244-45AD-865F-D20DEF5FD5A3}" srcOrd="1" destOrd="0" presId="urn:microsoft.com/office/officeart/2009/3/layout/StepUpProcess"/>
    <dgm:cxn modelId="{99591CB3-2430-46FC-AED3-724E68DB4E94}" type="presParOf" srcId="{98385869-4244-45AD-865F-D20DEF5FD5A3}" destId="{1F690A5A-531F-4BDD-8D24-22764E588F68}" srcOrd="0" destOrd="0" presId="urn:microsoft.com/office/officeart/2009/3/layout/StepUpProcess"/>
    <dgm:cxn modelId="{7E97CACF-B736-4747-A4A7-3F596758D866}" type="presParOf" srcId="{9982E069-E0AF-4D3B-A717-CE9DAF7B72FE}" destId="{AF50C833-85B0-413F-80BB-8ABF41838975}" srcOrd="2" destOrd="0" presId="urn:microsoft.com/office/officeart/2009/3/layout/StepUpProcess"/>
    <dgm:cxn modelId="{AA6764B1-6B3E-4727-AE09-97F50D21AE7A}" type="presParOf" srcId="{AF50C833-85B0-413F-80BB-8ABF41838975}" destId="{DADF486E-50CC-4631-9155-512C9301B871}" srcOrd="0" destOrd="0" presId="urn:microsoft.com/office/officeart/2009/3/layout/StepUpProcess"/>
    <dgm:cxn modelId="{2F9EC2CB-F1BA-4267-BABF-E99D536EB7D6}" type="presParOf" srcId="{AF50C833-85B0-413F-80BB-8ABF41838975}" destId="{EB80A0F0-8130-4684-85EF-AE5BC7245709}" srcOrd="1" destOrd="0" presId="urn:microsoft.com/office/officeart/2009/3/layout/StepUpProcess"/>
    <dgm:cxn modelId="{B3F07C35-853B-4FD6-8263-30A73311C00E}" type="presParOf" srcId="{AF50C833-85B0-413F-80BB-8ABF41838975}" destId="{F4B17498-D230-4CAE-B01A-458D22BF2F06}" srcOrd="2" destOrd="0" presId="urn:microsoft.com/office/officeart/2009/3/layout/StepUpProcess"/>
    <dgm:cxn modelId="{FA4B84D0-5BB4-47FC-AAE7-92AC082F6E50}" type="presParOf" srcId="{9982E069-E0AF-4D3B-A717-CE9DAF7B72FE}" destId="{D6293111-27D7-41F4-AA7E-CCD09DAC2B61}" srcOrd="3" destOrd="0" presId="urn:microsoft.com/office/officeart/2009/3/layout/StepUpProcess"/>
    <dgm:cxn modelId="{4117EE14-1966-4E46-96B5-D8D70135CA6F}" type="presParOf" srcId="{D6293111-27D7-41F4-AA7E-CCD09DAC2B61}" destId="{09FE919A-29D2-460B-A5B3-6878EA86E661}" srcOrd="0" destOrd="0" presId="urn:microsoft.com/office/officeart/2009/3/layout/StepUpProcess"/>
    <dgm:cxn modelId="{1799B1AB-4CC5-4EEB-8CD3-F56C8E58C414}" type="presParOf" srcId="{9982E069-E0AF-4D3B-A717-CE9DAF7B72FE}" destId="{B70CB430-5CBF-443E-B003-9ABA21D14218}" srcOrd="4" destOrd="0" presId="urn:microsoft.com/office/officeart/2009/3/layout/StepUpProcess"/>
    <dgm:cxn modelId="{FF8CB80F-2ECB-4C93-9BE4-55E691B8E80B}" type="presParOf" srcId="{B70CB430-5CBF-443E-B003-9ABA21D14218}" destId="{5618A1AC-427A-4DDA-B818-803E5B70774A}" srcOrd="0" destOrd="0" presId="urn:microsoft.com/office/officeart/2009/3/layout/StepUpProcess"/>
    <dgm:cxn modelId="{4652078C-BF31-42B2-8CB6-7DE22D589796}" type="presParOf" srcId="{B70CB430-5CBF-443E-B003-9ABA21D14218}" destId="{8DFFD877-E2F6-41A0-A7EF-8AFC503212F8}" srcOrd="1" destOrd="0" presId="urn:microsoft.com/office/officeart/2009/3/layout/StepUpProcess"/>
    <dgm:cxn modelId="{3487B713-5F19-491E-825F-7A927EE041D4}" type="presParOf" srcId="{B70CB430-5CBF-443E-B003-9ABA21D14218}" destId="{A65219A9-7C0F-4CD5-9AF8-8BC9532180AC}" srcOrd="2" destOrd="0" presId="urn:microsoft.com/office/officeart/2009/3/layout/StepUpProcess"/>
    <dgm:cxn modelId="{613DE026-1723-46DE-A67E-83CA46118512}" type="presParOf" srcId="{9982E069-E0AF-4D3B-A717-CE9DAF7B72FE}" destId="{EECF2D1C-80F8-4314-915E-81EA680747D5}" srcOrd="5" destOrd="0" presId="urn:microsoft.com/office/officeart/2009/3/layout/StepUpProcess"/>
    <dgm:cxn modelId="{875D37BE-DAAB-42FF-B2DC-6EF2B5EE92FF}" type="presParOf" srcId="{EECF2D1C-80F8-4314-915E-81EA680747D5}" destId="{0FE5D114-E03F-4383-9A64-5FA40324B319}" srcOrd="0" destOrd="0" presId="urn:microsoft.com/office/officeart/2009/3/layout/StepUpProcess"/>
    <dgm:cxn modelId="{F5861485-A63E-4EB8-91F4-4D86180F97E6}" type="presParOf" srcId="{9982E069-E0AF-4D3B-A717-CE9DAF7B72FE}" destId="{DD044D3A-7304-4448-A649-450C44ACAB24}" srcOrd="6" destOrd="0" presId="urn:microsoft.com/office/officeart/2009/3/layout/StepUpProcess"/>
    <dgm:cxn modelId="{079E8728-7116-46A4-ABD8-301EC40B158D}" type="presParOf" srcId="{DD044D3A-7304-4448-A649-450C44ACAB24}" destId="{15DB8247-A141-4D4C-BAAF-D74D091CD5DF}" srcOrd="0" destOrd="0" presId="urn:microsoft.com/office/officeart/2009/3/layout/StepUpProcess"/>
    <dgm:cxn modelId="{BFDDD627-9142-40BE-A581-731395570A77}" type="presParOf" srcId="{DD044D3A-7304-4448-A649-450C44ACAB24}" destId="{A4D278B0-D669-41B4-9DD9-B32AB3235115}"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A39394-B88D-4101-95E2-F27971135467}">
      <dsp:nvSpPr>
        <dsp:cNvPr id="0" name=""/>
        <dsp:cNvSpPr/>
      </dsp:nvSpPr>
      <dsp:spPr>
        <a:xfrm>
          <a:off x="6456687" y="707776"/>
          <a:ext cx="148136" cy="5657404"/>
        </a:xfrm>
        <a:custGeom>
          <a:avLst/>
          <a:gdLst/>
          <a:ahLst/>
          <a:cxnLst/>
          <a:rect l="0" t="0" r="0" b="0"/>
          <a:pathLst>
            <a:path>
              <a:moveTo>
                <a:pt x="0" y="0"/>
              </a:moveTo>
              <a:lnTo>
                <a:pt x="0" y="5657404"/>
              </a:lnTo>
              <a:lnTo>
                <a:pt x="148136" y="565740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F6B076-E342-4EEE-83EA-A87AD36B804A}">
      <dsp:nvSpPr>
        <dsp:cNvPr id="0" name=""/>
        <dsp:cNvSpPr/>
      </dsp:nvSpPr>
      <dsp:spPr>
        <a:xfrm>
          <a:off x="5694785" y="707776"/>
          <a:ext cx="761901" cy="3804801"/>
        </a:xfrm>
        <a:custGeom>
          <a:avLst/>
          <a:gdLst/>
          <a:ahLst/>
          <a:cxnLst/>
          <a:rect l="0" t="0" r="0" b="0"/>
          <a:pathLst>
            <a:path>
              <a:moveTo>
                <a:pt x="761901" y="0"/>
              </a:moveTo>
              <a:lnTo>
                <a:pt x="761901" y="3804801"/>
              </a:lnTo>
              <a:lnTo>
                <a:pt x="0" y="3804801"/>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DECFC958-72E6-4E97-876B-E07236016FB5}">
      <dsp:nvSpPr>
        <dsp:cNvPr id="0" name=""/>
        <dsp:cNvSpPr/>
      </dsp:nvSpPr>
      <dsp:spPr>
        <a:xfrm>
          <a:off x="8163783" y="1709461"/>
          <a:ext cx="148136" cy="3654034"/>
        </a:xfrm>
        <a:custGeom>
          <a:avLst/>
          <a:gdLst/>
          <a:ahLst/>
          <a:cxnLst/>
          <a:rect l="0" t="0" r="0" b="0"/>
          <a:pathLst>
            <a:path>
              <a:moveTo>
                <a:pt x="0" y="0"/>
              </a:moveTo>
              <a:lnTo>
                <a:pt x="0" y="3654034"/>
              </a:lnTo>
              <a:lnTo>
                <a:pt x="148136" y="365403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A85ACB-9C95-4A14-9F24-3EC4A445E97B}">
      <dsp:nvSpPr>
        <dsp:cNvPr id="0" name=""/>
        <dsp:cNvSpPr/>
      </dsp:nvSpPr>
      <dsp:spPr>
        <a:xfrm>
          <a:off x="8015647" y="1709461"/>
          <a:ext cx="148136" cy="3654034"/>
        </a:xfrm>
        <a:custGeom>
          <a:avLst/>
          <a:gdLst/>
          <a:ahLst/>
          <a:cxnLst/>
          <a:rect l="0" t="0" r="0" b="0"/>
          <a:pathLst>
            <a:path>
              <a:moveTo>
                <a:pt x="148136" y="0"/>
              </a:moveTo>
              <a:lnTo>
                <a:pt x="148136" y="3654034"/>
              </a:lnTo>
              <a:lnTo>
                <a:pt x="0" y="3654034"/>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D000FEA5-D970-4FA4-A530-DDBA7B7EBFD0}">
      <dsp:nvSpPr>
        <dsp:cNvPr id="0" name=""/>
        <dsp:cNvSpPr/>
      </dsp:nvSpPr>
      <dsp:spPr>
        <a:xfrm>
          <a:off x="8163783" y="1709461"/>
          <a:ext cx="148136" cy="2652349"/>
        </a:xfrm>
        <a:custGeom>
          <a:avLst/>
          <a:gdLst/>
          <a:ahLst/>
          <a:cxnLst/>
          <a:rect l="0" t="0" r="0" b="0"/>
          <a:pathLst>
            <a:path>
              <a:moveTo>
                <a:pt x="0" y="0"/>
              </a:moveTo>
              <a:lnTo>
                <a:pt x="0" y="2652349"/>
              </a:lnTo>
              <a:lnTo>
                <a:pt x="148136" y="2652349"/>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2E849E27-EECB-4CFE-8BBF-318500BDE345}">
      <dsp:nvSpPr>
        <dsp:cNvPr id="0" name=""/>
        <dsp:cNvSpPr/>
      </dsp:nvSpPr>
      <dsp:spPr>
        <a:xfrm>
          <a:off x="8015647" y="1709461"/>
          <a:ext cx="148136" cy="2652349"/>
        </a:xfrm>
        <a:custGeom>
          <a:avLst/>
          <a:gdLst/>
          <a:ahLst/>
          <a:cxnLst/>
          <a:rect l="0" t="0" r="0" b="0"/>
          <a:pathLst>
            <a:path>
              <a:moveTo>
                <a:pt x="148136" y="0"/>
              </a:moveTo>
              <a:lnTo>
                <a:pt x="148136" y="2652349"/>
              </a:lnTo>
              <a:lnTo>
                <a:pt x="0" y="2652349"/>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743B2E3F-F5E1-42E8-9ADE-5E2E70AFEE9C}">
      <dsp:nvSpPr>
        <dsp:cNvPr id="0" name=""/>
        <dsp:cNvSpPr/>
      </dsp:nvSpPr>
      <dsp:spPr>
        <a:xfrm>
          <a:off x="8163783" y="1709461"/>
          <a:ext cx="148136" cy="1650664"/>
        </a:xfrm>
        <a:custGeom>
          <a:avLst/>
          <a:gdLst/>
          <a:ahLst/>
          <a:cxnLst/>
          <a:rect l="0" t="0" r="0" b="0"/>
          <a:pathLst>
            <a:path>
              <a:moveTo>
                <a:pt x="0" y="0"/>
              </a:moveTo>
              <a:lnTo>
                <a:pt x="0" y="1650664"/>
              </a:lnTo>
              <a:lnTo>
                <a:pt x="148136" y="165066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E81310-6FAB-4AA4-BBF6-60D0470A7191}">
      <dsp:nvSpPr>
        <dsp:cNvPr id="0" name=""/>
        <dsp:cNvSpPr/>
      </dsp:nvSpPr>
      <dsp:spPr>
        <a:xfrm>
          <a:off x="8015647" y="1709461"/>
          <a:ext cx="148136" cy="1650664"/>
        </a:xfrm>
        <a:custGeom>
          <a:avLst/>
          <a:gdLst/>
          <a:ahLst/>
          <a:cxnLst/>
          <a:rect l="0" t="0" r="0" b="0"/>
          <a:pathLst>
            <a:path>
              <a:moveTo>
                <a:pt x="148136" y="0"/>
              </a:moveTo>
              <a:lnTo>
                <a:pt x="148136" y="1650664"/>
              </a:lnTo>
              <a:lnTo>
                <a:pt x="0" y="1650664"/>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14ABC15B-134B-4195-BAFA-E556A8E81DBC}">
      <dsp:nvSpPr>
        <dsp:cNvPr id="0" name=""/>
        <dsp:cNvSpPr/>
      </dsp:nvSpPr>
      <dsp:spPr>
        <a:xfrm>
          <a:off x="8163783" y="1709461"/>
          <a:ext cx="148136" cy="648979"/>
        </a:xfrm>
        <a:custGeom>
          <a:avLst/>
          <a:gdLst/>
          <a:ahLst/>
          <a:cxnLst/>
          <a:rect l="0" t="0" r="0" b="0"/>
          <a:pathLst>
            <a:path>
              <a:moveTo>
                <a:pt x="0" y="0"/>
              </a:moveTo>
              <a:lnTo>
                <a:pt x="0" y="648979"/>
              </a:lnTo>
              <a:lnTo>
                <a:pt x="148136" y="64897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49DD05-153C-49EB-90E5-363154ED4233}">
      <dsp:nvSpPr>
        <dsp:cNvPr id="0" name=""/>
        <dsp:cNvSpPr/>
      </dsp:nvSpPr>
      <dsp:spPr>
        <a:xfrm>
          <a:off x="8015647" y="1709461"/>
          <a:ext cx="148136" cy="648979"/>
        </a:xfrm>
        <a:custGeom>
          <a:avLst/>
          <a:gdLst/>
          <a:ahLst/>
          <a:cxnLst/>
          <a:rect l="0" t="0" r="0" b="0"/>
          <a:pathLst>
            <a:path>
              <a:moveTo>
                <a:pt x="148136" y="0"/>
              </a:moveTo>
              <a:lnTo>
                <a:pt x="148136" y="648979"/>
              </a:lnTo>
              <a:lnTo>
                <a:pt x="0" y="648979"/>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06E752A1-69FB-47CD-9562-02F2DFCBEDCD}">
      <dsp:nvSpPr>
        <dsp:cNvPr id="0" name=""/>
        <dsp:cNvSpPr/>
      </dsp:nvSpPr>
      <dsp:spPr>
        <a:xfrm>
          <a:off x="6456687" y="707776"/>
          <a:ext cx="1001684" cy="648979"/>
        </a:xfrm>
        <a:custGeom>
          <a:avLst/>
          <a:gdLst/>
          <a:ahLst/>
          <a:cxnLst/>
          <a:rect l="0" t="0" r="0" b="0"/>
          <a:pathLst>
            <a:path>
              <a:moveTo>
                <a:pt x="0" y="0"/>
              </a:moveTo>
              <a:lnTo>
                <a:pt x="0" y="648979"/>
              </a:lnTo>
              <a:lnTo>
                <a:pt x="1001684" y="648979"/>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A8EDAA14-1F0E-484F-8F1E-E0D0F577B721}">
      <dsp:nvSpPr>
        <dsp:cNvPr id="0" name=""/>
        <dsp:cNvSpPr/>
      </dsp:nvSpPr>
      <dsp:spPr>
        <a:xfrm>
          <a:off x="4601453" y="1709461"/>
          <a:ext cx="148136" cy="1650664"/>
        </a:xfrm>
        <a:custGeom>
          <a:avLst/>
          <a:gdLst/>
          <a:ahLst/>
          <a:cxnLst/>
          <a:rect l="0" t="0" r="0" b="0"/>
          <a:pathLst>
            <a:path>
              <a:moveTo>
                <a:pt x="148136" y="0"/>
              </a:moveTo>
              <a:lnTo>
                <a:pt x="148136" y="1650664"/>
              </a:lnTo>
              <a:lnTo>
                <a:pt x="0" y="1650664"/>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DA1E9358-4A6E-4B44-8ECE-1E8A857ECD2D}">
      <dsp:nvSpPr>
        <dsp:cNvPr id="0" name=""/>
        <dsp:cNvSpPr/>
      </dsp:nvSpPr>
      <dsp:spPr>
        <a:xfrm>
          <a:off x="4749590" y="1709461"/>
          <a:ext cx="148136" cy="648979"/>
        </a:xfrm>
        <a:custGeom>
          <a:avLst/>
          <a:gdLst/>
          <a:ahLst/>
          <a:cxnLst/>
          <a:rect l="0" t="0" r="0" b="0"/>
          <a:pathLst>
            <a:path>
              <a:moveTo>
                <a:pt x="0" y="0"/>
              </a:moveTo>
              <a:lnTo>
                <a:pt x="0" y="648979"/>
              </a:lnTo>
              <a:lnTo>
                <a:pt x="148136" y="64897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8CC6001-87C7-4EF6-AD61-2A26653855B7}">
      <dsp:nvSpPr>
        <dsp:cNvPr id="0" name=""/>
        <dsp:cNvSpPr/>
      </dsp:nvSpPr>
      <dsp:spPr>
        <a:xfrm>
          <a:off x="4601453" y="1709461"/>
          <a:ext cx="148136" cy="648979"/>
        </a:xfrm>
        <a:custGeom>
          <a:avLst/>
          <a:gdLst/>
          <a:ahLst/>
          <a:cxnLst/>
          <a:rect l="0" t="0" r="0" b="0"/>
          <a:pathLst>
            <a:path>
              <a:moveTo>
                <a:pt x="148136" y="0"/>
              </a:moveTo>
              <a:lnTo>
                <a:pt x="148136" y="648979"/>
              </a:lnTo>
              <a:lnTo>
                <a:pt x="0" y="648979"/>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46FC17ED-5BE6-47EB-8881-643D8F9FF9CD}">
      <dsp:nvSpPr>
        <dsp:cNvPr id="0" name=""/>
        <dsp:cNvSpPr/>
      </dsp:nvSpPr>
      <dsp:spPr>
        <a:xfrm>
          <a:off x="5455002" y="707776"/>
          <a:ext cx="1001684" cy="648979"/>
        </a:xfrm>
        <a:custGeom>
          <a:avLst/>
          <a:gdLst/>
          <a:ahLst/>
          <a:cxnLst/>
          <a:rect l="0" t="0" r="0" b="0"/>
          <a:pathLst>
            <a:path>
              <a:moveTo>
                <a:pt x="1001684" y="0"/>
              </a:moveTo>
              <a:lnTo>
                <a:pt x="1001684" y="648979"/>
              </a:lnTo>
              <a:lnTo>
                <a:pt x="0" y="648979"/>
              </a:lnTo>
            </a:path>
          </a:pathLst>
        </a:custGeom>
        <a:noFill/>
        <a:ln w="12700" cap="flat" cmpd="sng" algn="ctr">
          <a:solidFill>
            <a:srgbClr val="690A00"/>
          </a:solidFill>
          <a:prstDash val="solid"/>
          <a:miter lim="800000"/>
        </a:ln>
        <a:effectLst/>
      </dsp:spPr>
      <dsp:style>
        <a:lnRef idx="2">
          <a:scrgbClr r="0" g="0" b="0"/>
        </a:lnRef>
        <a:fillRef idx="0">
          <a:scrgbClr r="0" g="0" b="0"/>
        </a:fillRef>
        <a:effectRef idx="0">
          <a:scrgbClr r="0" g="0" b="0"/>
        </a:effectRef>
        <a:fontRef idx="minor"/>
      </dsp:style>
    </dsp:sp>
    <dsp:sp modelId="{6E458C6F-51FE-4618-A6E6-38C4679FC7A1}">
      <dsp:nvSpPr>
        <dsp:cNvPr id="0" name=""/>
        <dsp:cNvSpPr/>
      </dsp:nvSpPr>
      <dsp:spPr>
        <a:xfrm>
          <a:off x="5751275" y="2365"/>
          <a:ext cx="1410823" cy="705411"/>
        </a:xfrm>
        <a:prstGeom prst="rect">
          <a:avLst/>
        </a:prstGeom>
        <a:solidFill>
          <a:srgbClr val="690A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Source Sans Pro" panose="020B0503030403020204" pitchFamily="34" charset="0"/>
              <a:ea typeface="Source Sans Pro" panose="020B0503030403020204" pitchFamily="34" charset="0"/>
            </a:rPr>
            <a:t>Vice Chancellor for Student Affairs</a:t>
          </a:r>
        </a:p>
      </dsp:txBody>
      <dsp:txXfrm>
        <a:off x="5751275" y="2365"/>
        <a:ext cx="1410823" cy="705411"/>
      </dsp:txXfrm>
    </dsp:sp>
    <dsp:sp modelId="{C379015A-5BFB-46A4-A380-04E686BE13EB}">
      <dsp:nvSpPr>
        <dsp:cNvPr id="0" name=""/>
        <dsp:cNvSpPr/>
      </dsp:nvSpPr>
      <dsp:spPr>
        <a:xfrm>
          <a:off x="4044178" y="1004050"/>
          <a:ext cx="1410823" cy="705411"/>
        </a:xfrm>
        <a:prstGeom prst="rect">
          <a:avLst/>
        </a:prstGeom>
        <a:solidFill>
          <a:srgbClr val="0F395F"/>
        </a:solidFill>
        <a:ln w="12700" cap="flat" cmpd="sng" algn="ctr">
          <a:solidFill>
            <a:srgbClr val="0F395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Office of the Vice Chancellor</a:t>
          </a:r>
        </a:p>
      </dsp:txBody>
      <dsp:txXfrm>
        <a:off x="4044178" y="1004050"/>
        <a:ext cx="1410823" cy="705411"/>
      </dsp:txXfrm>
    </dsp:sp>
    <dsp:sp modelId="{328A7406-5236-4348-B030-F314AE5AEBC3}">
      <dsp:nvSpPr>
        <dsp:cNvPr id="0" name=""/>
        <dsp:cNvSpPr/>
      </dsp:nvSpPr>
      <dsp:spPr>
        <a:xfrm>
          <a:off x="3190629" y="2005735"/>
          <a:ext cx="1410823" cy="705411"/>
        </a:xfrm>
        <a:prstGeom prst="rect">
          <a:avLst/>
        </a:prstGeom>
        <a:solidFill>
          <a:srgbClr val="0F395F"/>
        </a:solidFill>
        <a:ln w="12700" cap="flat" cmpd="sng" algn="ctr">
          <a:solidFill>
            <a:srgbClr val="0F395F"/>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Assessment</a:t>
          </a:r>
        </a:p>
      </dsp:txBody>
      <dsp:txXfrm>
        <a:off x="3190629" y="2005735"/>
        <a:ext cx="1410823" cy="705411"/>
      </dsp:txXfrm>
    </dsp:sp>
    <dsp:sp modelId="{D23E1C94-D291-47E2-A5A3-27305D00504E}">
      <dsp:nvSpPr>
        <dsp:cNvPr id="0" name=""/>
        <dsp:cNvSpPr/>
      </dsp:nvSpPr>
      <dsp:spPr>
        <a:xfrm>
          <a:off x="4897726" y="2005735"/>
          <a:ext cx="1410823" cy="705411"/>
        </a:xfrm>
        <a:prstGeom prst="rect">
          <a:avLst/>
        </a:prstGeom>
        <a:solidFill>
          <a:srgbClr val="0F395F"/>
        </a:solidFill>
        <a:ln w="12700" cap="flat" cmpd="sng" algn="ctr">
          <a:solidFill>
            <a:srgbClr val="0F395F"/>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Marketing</a:t>
          </a:r>
        </a:p>
      </dsp:txBody>
      <dsp:txXfrm>
        <a:off x="4897726" y="2005735"/>
        <a:ext cx="1410823" cy="705411"/>
      </dsp:txXfrm>
    </dsp:sp>
    <dsp:sp modelId="{0A89534B-99B9-4F94-B188-2AB0DEED1BAA}">
      <dsp:nvSpPr>
        <dsp:cNvPr id="0" name=""/>
        <dsp:cNvSpPr/>
      </dsp:nvSpPr>
      <dsp:spPr>
        <a:xfrm>
          <a:off x="3190629" y="3007420"/>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Finance</a:t>
          </a:r>
        </a:p>
      </dsp:txBody>
      <dsp:txXfrm>
        <a:off x="3190629" y="3007420"/>
        <a:ext cx="1410823" cy="705411"/>
      </dsp:txXfrm>
    </dsp:sp>
    <dsp:sp modelId="{8BF9BB79-F13E-457E-AAEC-6B80B45DB6D1}">
      <dsp:nvSpPr>
        <dsp:cNvPr id="0" name=""/>
        <dsp:cNvSpPr/>
      </dsp:nvSpPr>
      <dsp:spPr>
        <a:xfrm>
          <a:off x="7458371" y="1004050"/>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Dean of Students</a:t>
          </a:r>
        </a:p>
      </dsp:txBody>
      <dsp:txXfrm>
        <a:off x="7458371" y="1004050"/>
        <a:ext cx="1410823" cy="705411"/>
      </dsp:txXfrm>
    </dsp:sp>
    <dsp:sp modelId="{FF72BE68-42BE-4B08-B1D6-43DB4A968DFE}">
      <dsp:nvSpPr>
        <dsp:cNvPr id="0" name=""/>
        <dsp:cNvSpPr/>
      </dsp:nvSpPr>
      <dsp:spPr>
        <a:xfrm>
          <a:off x="6604823" y="2005735"/>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Conduct and Student Support</a:t>
          </a:r>
        </a:p>
      </dsp:txBody>
      <dsp:txXfrm>
        <a:off x="6604823" y="2005735"/>
        <a:ext cx="1410823" cy="705411"/>
      </dsp:txXfrm>
    </dsp:sp>
    <dsp:sp modelId="{A496AA2B-E150-4F15-B362-17E6F4E021B1}">
      <dsp:nvSpPr>
        <dsp:cNvPr id="0" name=""/>
        <dsp:cNvSpPr/>
      </dsp:nvSpPr>
      <dsp:spPr>
        <a:xfrm>
          <a:off x="8311920" y="2005735"/>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Campus Health</a:t>
          </a:r>
        </a:p>
      </dsp:txBody>
      <dsp:txXfrm>
        <a:off x="8311920" y="2005735"/>
        <a:ext cx="1410823" cy="705411"/>
      </dsp:txXfrm>
    </dsp:sp>
    <dsp:sp modelId="{63E61004-7DE2-4B20-A4DB-1A74EBFA5512}">
      <dsp:nvSpPr>
        <dsp:cNvPr id="0" name=""/>
        <dsp:cNvSpPr/>
      </dsp:nvSpPr>
      <dsp:spPr>
        <a:xfrm>
          <a:off x="6604823" y="3007420"/>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Health and Wellness Promotion</a:t>
          </a:r>
        </a:p>
      </dsp:txBody>
      <dsp:txXfrm>
        <a:off x="6604823" y="3007420"/>
        <a:ext cx="1410823" cy="705411"/>
      </dsp:txXfrm>
    </dsp:sp>
    <dsp:sp modelId="{FB663374-12AE-469C-AF14-92D98D7B3860}">
      <dsp:nvSpPr>
        <dsp:cNvPr id="0" name=""/>
        <dsp:cNvSpPr/>
      </dsp:nvSpPr>
      <dsp:spPr>
        <a:xfrm>
          <a:off x="8311920" y="3007420"/>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Counseling and Psychological Services</a:t>
          </a:r>
        </a:p>
      </dsp:txBody>
      <dsp:txXfrm>
        <a:off x="8311920" y="3007420"/>
        <a:ext cx="1410823" cy="705411"/>
      </dsp:txXfrm>
    </dsp:sp>
    <dsp:sp modelId="{07550036-7089-4FD7-BF5E-F61F0F5624BF}">
      <dsp:nvSpPr>
        <dsp:cNvPr id="0" name=""/>
        <dsp:cNvSpPr/>
      </dsp:nvSpPr>
      <dsp:spPr>
        <a:xfrm>
          <a:off x="6604823" y="4009105"/>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Campus Recreation</a:t>
          </a:r>
        </a:p>
      </dsp:txBody>
      <dsp:txXfrm>
        <a:off x="6604823" y="4009105"/>
        <a:ext cx="1410823" cy="705411"/>
      </dsp:txXfrm>
    </dsp:sp>
    <dsp:sp modelId="{3356E302-74C6-400E-ACC9-0391F8F730AD}">
      <dsp:nvSpPr>
        <dsp:cNvPr id="0" name=""/>
        <dsp:cNvSpPr/>
      </dsp:nvSpPr>
      <dsp:spPr>
        <a:xfrm>
          <a:off x="8311920" y="4009105"/>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Student and Family Connection</a:t>
          </a:r>
        </a:p>
      </dsp:txBody>
      <dsp:txXfrm>
        <a:off x="8311920" y="4009105"/>
        <a:ext cx="1410823" cy="705411"/>
      </dsp:txXfrm>
    </dsp:sp>
    <dsp:sp modelId="{FD0226B9-52CB-48A1-BBF1-2991FDB0105A}">
      <dsp:nvSpPr>
        <dsp:cNvPr id="0" name=""/>
        <dsp:cNvSpPr/>
      </dsp:nvSpPr>
      <dsp:spPr>
        <a:xfrm>
          <a:off x="6604823" y="5010790"/>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Campus Center</a:t>
          </a:r>
        </a:p>
      </dsp:txBody>
      <dsp:txXfrm>
        <a:off x="6604823" y="5010790"/>
        <a:ext cx="1410823" cy="705411"/>
      </dsp:txXfrm>
    </dsp:sp>
    <dsp:sp modelId="{D81ECB2E-7BCE-4D95-9E1D-613F7701E36D}">
      <dsp:nvSpPr>
        <dsp:cNvPr id="0" name=""/>
        <dsp:cNvSpPr/>
      </dsp:nvSpPr>
      <dsp:spPr>
        <a:xfrm>
          <a:off x="8311920" y="5010790"/>
          <a:ext cx="1410823" cy="705411"/>
        </a:xfrm>
        <a:prstGeom prst="rect">
          <a:avLst/>
        </a:prstGeom>
        <a:solidFill>
          <a:srgbClr val="8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Multicultural Center</a:t>
          </a:r>
        </a:p>
      </dsp:txBody>
      <dsp:txXfrm>
        <a:off x="8311920" y="5010790"/>
        <a:ext cx="1410823" cy="705411"/>
      </dsp:txXfrm>
    </dsp:sp>
    <dsp:sp modelId="{BF4EADDB-BCFB-4F3A-984E-FC928BAB738B}">
      <dsp:nvSpPr>
        <dsp:cNvPr id="0" name=""/>
        <dsp:cNvSpPr/>
      </dsp:nvSpPr>
      <dsp:spPr>
        <a:xfrm>
          <a:off x="4283961" y="4159872"/>
          <a:ext cx="1410823" cy="705411"/>
        </a:xfrm>
        <a:prstGeom prst="rect">
          <a:avLst/>
        </a:prstGeom>
        <a:solidFill>
          <a:srgbClr val="800000"/>
        </a:solidFill>
        <a:ln w="12700" cap="flat" cmpd="sng" algn="ctr">
          <a:solidFill>
            <a:srgbClr val="690A00"/>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Housing and Residence Life</a:t>
          </a:r>
        </a:p>
      </dsp:txBody>
      <dsp:txXfrm>
        <a:off x="4283961" y="4159872"/>
        <a:ext cx="1410823" cy="705411"/>
      </dsp:txXfrm>
    </dsp:sp>
    <dsp:sp modelId="{02B2EF9F-FC63-4A53-BE55-11BA5AA96D71}">
      <dsp:nvSpPr>
        <dsp:cNvPr id="0" name=""/>
        <dsp:cNvSpPr/>
      </dsp:nvSpPr>
      <dsp:spPr>
        <a:xfrm>
          <a:off x="6604823" y="6012475"/>
          <a:ext cx="1410823" cy="705411"/>
        </a:xfrm>
        <a:prstGeom prst="rect">
          <a:avLst/>
        </a:prstGeom>
        <a:solidFill>
          <a:srgbClr val="8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1" kern="1200" dirty="0">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Accessible Educational Services</a:t>
          </a:r>
        </a:p>
      </dsp:txBody>
      <dsp:txXfrm>
        <a:off x="6604823" y="6012475"/>
        <a:ext cx="1410823" cy="7054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8012A7-7F0E-45EE-8EF0-29247A90CE04}">
      <dsp:nvSpPr>
        <dsp:cNvPr id="0" name=""/>
        <dsp:cNvSpPr/>
      </dsp:nvSpPr>
      <dsp:spPr>
        <a:xfrm rot="5400000">
          <a:off x="541908" y="2837483"/>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B3BF7E-6D04-46CF-9CFC-037789805235}">
      <dsp:nvSpPr>
        <dsp:cNvPr id="0" name=""/>
        <dsp:cNvSpPr/>
      </dsp:nvSpPr>
      <dsp:spPr>
        <a:xfrm>
          <a:off x="272222" y="3305208"/>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a:solidFill>
                <a:schemeClr val="bg1"/>
              </a:solidFill>
              <a:effectLst>
                <a:outerShdw blurRad="50800" dist="38100" dir="2700000" algn="tl" rotWithShape="0">
                  <a:prstClr val="black">
                    <a:alpha val="40000"/>
                  </a:prstClr>
                </a:outerShdw>
              </a:effectLst>
              <a:latin typeface="BentonSansComp Black" panose="02000606040000020004" pitchFamily="50" charset="0"/>
            </a:rPr>
            <a:t>Intuiting</a:t>
          </a:r>
        </a:p>
        <a:p>
          <a:pPr marL="114300" lvl="1" indent="-114300" algn="l" defTabSz="622300">
            <a:lnSpc>
              <a:spcPct val="90000"/>
            </a:lnSpc>
            <a:spcBef>
              <a:spcPct val="0"/>
            </a:spcBef>
            <a:spcAft>
              <a:spcPct val="15000"/>
            </a:spcAft>
            <a:buChar char="•"/>
          </a:pPr>
          <a:r>
            <a:rPr lang="en-US" sz="1400" b="0" i="0" kern="1200">
              <a:solidFill>
                <a:schemeClr val="bg1"/>
              </a:solidFill>
            </a:rPr>
            <a:t>Individuals recognize patterns and possibilities</a:t>
          </a:r>
          <a:endParaRPr lang="en-US" sz="1400" b="1" kern="120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a:solidFill>
                <a:schemeClr val="bg1"/>
              </a:solidFill>
            </a:rPr>
            <a:t>Based on their experiences and subconscious insights. </a:t>
          </a:r>
          <a:endParaRPr lang="en-US" sz="1400" b="1" kern="120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a:solidFill>
                <a:schemeClr val="bg1"/>
              </a:solidFill>
            </a:rPr>
            <a:t>Personal and often intuitive process where </a:t>
          </a:r>
          <a:r>
            <a:rPr lang="en-US" sz="1400" b="1" i="0" kern="1200">
              <a:solidFill>
                <a:schemeClr val="bg1"/>
              </a:solidFill>
            </a:rPr>
            <a:t>new ideas or solutions begin to form</a:t>
          </a:r>
          <a:r>
            <a:rPr lang="en-US" sz="1400" b="0" i="0" kern="1200">
              <a:solidFill>
                <a:schemeClr val="bg1"/>
              </a:solidFill>
            </a:rPr>
            <a:t>.</a:t>
          </a:r>
          <a:endParaRPr lang="en-US" sz="1400" b="1" kern="1200">
            <a:solidFill>
              <a:schemeClr val="bg1"/>
            </a:solidFill>
            <a:latin typeface="BentonSans Medium" panose="02000604020000020004" pitchFamily="2" charset="0"/>
          </a:endParaRPr>
        </a:p>
      </dsp:txBody>
      <dsp:txXfrm>
        <a:off x="272222" y="3305208"/>
        <a:ext cx="2427048" cy="2798469"/>
      </dsp:txXfrm>
    </dsp:sp>
    <dsp:sp modelId="{CECC02C2-3DD1-4D46-B4F5-8215BC44A74C}">
      <dsp:nvSpPr>
        <dsp:cNvPr id="0" name=""/>
        <dsp:cNvSpPr/>
      </dsp:nvSpPr>
      <dsp:spPr>
        <a:xfrm>
          <a:off x="2241337" y="2639565"/>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DF486E-50CC-4631-9155-512C9301B871}">
      <dsp:nvSpPr>
        <dsp:cNvPr id="0" name=""/>
        <dsp:cNvSpPr/>
      </dsp:nvSpPr>
      <dsp:spPr>
        <a:xfrm rot="5400000">
          <a:off x="3513090" y="1766752"/>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80A0F0-8130-4684-85EF-AE5BC7245709}">
      <dsp:nvSpPr>
        <dsp:cNvPr id="0" name=""/>
        <dsp:cNvSpPr/>
      </dsp:nvSpPr>
      <dsp:spPr>
        <a:xfrm>
          <a:off x="3243404" y="2234477"/>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a:solidFill>
                <a:schemeClr val="bg1"/>
              </a:solidFill>
              <a:effectLst>
                <a:outerShdw blurRad="38100" dist="38100" dir="2700000" algn="tl">
                  <a:srgbClr val="000000">
                    <a:alpha val="43137"/>
                  </a:srgbClr>
                </a:outerShdw>
              </a:effectLst>
              <a:latin typeface="BentonSansComp Black" panose="02000606040000020004" pitchFamily="50" charset="0"/>
            </a:rPr>
            <a:t>Interpreting</a:t>
          </a:r>
        </a:p>
        <a:p>
          <a:pPr marL="114300" lvl="1" indent="-114300" algn="l" defTabSz="622300">
            <a:lnSpc>
              <a:spcPct val="90000"/>
            </a:lnSpc>
            <a:spcBef>
              <a:spcPct val="0"/>
            </a:spcBef>
            <a:spcAft>
              <a:spcPct val="15000"/>
            </a:spcAft>
            <a:buChar char="•"/>
          </a:pPr>
          <a:r>
            <a:rPr lang="en-US" sz="1400" b="0" i="0" kern="1200">
              <a:solidFill>
                <a:schemeClr val="bg1"/>
              </a:solidFill>
            </a:rPr>
            <a:t>Individuals need to make sense of new ideas and communicate it to others. This involves articulating the idea and sharing it with colleagues, which helps in refining and understanding the concept better.</a:t>
          </a:r>
          <a:endParaRPr lang="en-US" sz="1400" b="1" kern="1200">
            <a:solidFill>
              <a:schemeClr val="bg1"/>
            </a:solidFill>
            <a:latin typeface="BentonSans Medium" panose="02000604020000020004" pitchFamily="2" charset="0"/>
          </a:endParaRPr>
        </a:p>
      </dsp:txBody>
      <dsp:txXfrm>
        <a:off x="3243404" y="2234477"/>
        <a:ext cx="2427048" cy="2798469"/>
      </dsp:txXfrm>
    </dsp:sp>
    <dsp:sp modelId="{F4B17498-D230-4CAE-B01A-458D22BF2F06}">
      <dsp:nvSpPr>
        <dsp:cNvPr id="0" name=""/>
        <dsp:cNvSpPr/>
      </dsp:nvSpPr>
      <dsp:spPr>
        <a:xfrm>
          <a:off x="5212519" y="1568833"/>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18A1AC-427A-4DDA-B818-803E5B70774A}">
      <dsp:nvSpPr>
        <dsp:cNvPr id="0" name=""/>
        <dsp:cNvSpPr/>
      </dsp:nvSpPr>
      <dsp:spPr>
        <a:xfrm rot="5400000">
          <a:off x="6484271" y="69602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FD877-E2F6-41A0-A7EF-8AFC503212F8}">
      <dsp:nvSpPr>
        <dsp:cNvPr id="0" name=""/>
        <dsp:cNvSpPr/>
      </dsp:nvSpPr>
      <dsp:spPr>
        <a:xfrm>
          <a:off x="6214586" y="1163745"/>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a:solidFill>
                <a:schemeClr val="bg1"/>
              </a:solidFill>
              <a:effectLst>
                <a:outerShdw blurRad="38100" dist="38100" dir="2700000" algn="tl">
                  <a:srgbClr val="000000">
                    <a:alpha val="43137"/>
                  </a:srgbClr>
                </a:outerShdw>
              </a:effectLst>
              <a:latin typeface="BentonSansComp Black" panose="02000606040000020004" pitchFamily="50" charset="0"/>
            </a:rPr>
            <a:t>Integrating</a:t>
          </a:r>
        </a:p>
        <a:p>
          <a:pPr marL="114300" lvl="1" indent="-114300" algn="l" defTabSz="622300">
            <a:lnSpc>
              <a:spcPct val="90000"/>
            </a:lnSpc>
            <a:spcBef>
              <a:spcPct val="0"/>
            </a:spcBef>
            <a:spcAft>
              <a:spcPct val="15000"/>
            </a:spcAft>
            <a:buChar char="•"/>
          </a:pPr>
          <a:r>
            <a:rPr lang="en-US" sz="1400" b="0" i="0" kern="1200">
              <a:solidFill>
                <a:schemeClr val="bg1"/>
              </a:solidFill>
            </a:rPr>
            <a:t>At this stage, the interpreted ideas are discussed and developed further within groups. This collaborative process leads to shared understanding and collective action, integrating the new knowledge into the group's practices.</a:t>
          </a:r>
          <a:endParaRPr lang="en-US" sz="1400" b="1" kern="1200">
            <a:solidFill>
              <a:schemeClr val="bg1"/>
            </a:solidFill>
            <a:latin typeface="BentonSans Medium" panose="02000604020000020004" pitchFamily="2" charset="0"/>
          </a:endParaRPr>
        </a:p>
      </dsp:txBody>
      <dsp:txXfrm>
        <a:off x="6214586" y="1163745"/>
        <a:ext cx="2427048" cy="2798469"/>
      </dsp:txXfrm>
    </dsp:sp>
    <dsp:sp modelId="{A65219A9-7C0F-4CD5-9AF8-8BC9532180AC}">
      <dsp:nvSpPr>
        <dsp:cNvPr id="0" name=""/>
        <dsp:cNvSpPr/>
      </dsp:nvSpPr>
      <dsp:spPr>
        <a:xfrm>
          <a:off x="8183701" y="498102"/>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DB8247-A141-4D4C-BAAF-D74D091CD5DF}">
      <dsp:nvSpPr>
        <dsp:cNvPr id="0" name=""/>
        <dsp:cNvSpPr/>
      </dsp:nvSpPr>
      <dsp:spPr>
        <a:xfrm rot="5400000">
          <a:off x="9455453" y="-37471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4D278B0-D669-41B4-9DD9-B32AB3235115}">
      <dsp:nvSpPr>
        <dsp:cNvPr id="0" name=""/>
        <dsp:cNvSpPr/>
      </dsp:nvSpPr>
      <dsp:spPr>
        <a:xfrm>
          <a:off x="9112871" y="93014"/>
          <a:ext cx="2572841"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a:solidFill>
                <a:schemeClr val="bg1"/>
              </a:solidFill>
              <a:effectLst>
                <a:outerShdw blurRad="38100" dist="38100" dir="2700000" algn="tl">
                  <a:srgbClr val="000000">
                    <a:alpha val="43137"/>
                  </a:srgbClr>
                </a:outerShdw>
              </a:effectLst>
              <a:latin typeface="BentonSansComp Black" panose="02000606040000020004" pitchFamily="50" charset="0"/>
            </a:rPr>
            <a:t>Institutionalizing</a:t>
          </a:r>
        </a:p>
        <a:p>
          <a:pPr marL="114300" lvl="1" indent="-114300" algn="l" defTabSz="622300">
            <a:lnSpc>
              <a:spcPct val="90000"/>
            </a:lnSpc>
            <a:spcBef>
              <a:spcPct val="0"/>
            </a:spcBef>
            <a:spcAft>
              <a:spcPct val="15000"/>
            </a:spcAft>
            <a:buChar char="•"/>
          </a:pPr>
          <a:r>
            <a:rPr lang="en-US" sz="1400" b="0" i="0" kern="1200">
              <a:solidFill>
                <a:schemeClr val="bg1"/>
              </a:solidFill>
            </a:rPr>
            <a:t>Finally, the new knowledge or practices become embedded in the organization's routines, policies, and structures. This ensures that the learning is sustained and becomes a part of the organizational culture</a:t>
          </a:r>
          <a:endParaRPr lang="en-US" sz="1400" b="1" kern="1200">
            <a:solidFill>
              <a:schemeClr val="bg1"/>
            </a:solidFill>
            <a:latin typeface="BentonSans Medium" panose="02000604020000020004" pitchFamily="2" charset="0"/>
          </a:endParaRPr>
        </a:p>
      </dsp:txBody>
      <dsp:txXfrm>
        <a:off x="9112871" y="93014"/>
        <a:ext cx="2572841" cy="27984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8012A7-7F0E-45EE-8EF0-29247A90CE04}">
      <dsp:nvSpPr>
        <dsp:cNvPr id="0" name=""/>
        <dsp:cNvSpPr/>
      </dsp:nvSpPr>
      <dsp:spPr>
        <a:xfrm rot="5400000">
          <a:off x="541908" y="2837483"/>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B3BF7E-6D04-46CF-9CFC-037789805235}">
      <dsp:nvSpPr>
        <dsp:cNvPr id="0" name=""/>
        <dsp:cNvSpPr/>
      </dsp:nvSpPr>
      <dsp:spPr>
        <a:xfrm>
          <a:off x="272222" y="3305208"/>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50800" dist="38100" dir="2700000" algn="tl" rotWithShape="0">
                  <a:prstClr val="black">
                    <a:alpha val="40000"/>
                  </a:prstClr>
                </a:outerShdw>
              </a:effectLst>
              <a:latin typeface="BentonSansComp Black"/>
            </a:rPr>
            <a:t>Intuiting</a:t>
          </a:r>
        </a:p>
        <a:p>
          <a:pPr marL="114300" lvl="1" indent="-114300" algn="l" defTabSz="622300">
            <a:lnSpc>
              <a:spcPct val="90000"/>
            </a:lnSpc>
            <a:spcBef>
              <a:spcPct val="0"/>
            </a:spcBef>
            <a:spcAft>
              <a:spcPct val="15000"/>
            </a:spcAft>
            <a:buChar char="•"/>
          </a:pPr>
          <a:r>
            <a:rPr lang="en-US" sz="1400" b="0" i="0" kern="1200" dirty="0">
              <a:solidFill>
                <a:schemeClr val="bg1"/>
              </a:solidFill>
            </a:rPr>
            <a:t>Individuals recognize patterns and possibilities</a:t>
          </a:r>
          <a:endParaRPr lang="en-US" sz="1400" b="1" kern="1200" dirty="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dirty="0">
              <a:solidFill>
                <a:schemeClr val="bg1"/>
              </a:solidFill>
            </a:rPr>
            <a:t>Based on their experiences and subconscious insights. </a:t>
          </a:r>
          <a:endParaRPr lang="en-US" sz="1400" b="1" kern="1200" dirty="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dirty="0">
              <a:solidFill>
                <a:schemeClr val="bg1"/>
              </a:solidFill>
            </a:rPr>
            <a:t>Personal and often intuitive process where </a:t>
          </a:r>
          <a:r>
            <a:rPr lang="en-US" sz="1400" b="1" i="0" kern="1200" dirty="0">
              <a:solidFill>
                <a:schemeClr val="bg1"/>
              </a:solidFill>
            </a:rPr>
            <a:t>new ideas or solutions begin to form</a:t>
          </a:r>
          <a:r>
            <a:rPr lang="en-US" sz="1400" b="0" i="0" kern="1200" dirty="0">
              <a:solidFill>
                <a:schemeClr val="bg1"/>
              </a:solidFill>
            </a:rPr>
            <a:t>.</a:t>
          </a:r>
          <a:endParaRPr lang="en-US" sz="1400" b="1" kern="1200" dirty="0">
            <a:solidFill>
              <a:schemeClr val="bg1"/>
            </a:solidFill>
            <a:latin typeface="BentonSans Medium" panose="02000604020000020004" pitchFamily="2" charset="0"/>
          </a:endParaRPr>
        </a:p>
      </dsp:txBody>
      <dsp:txXfrm>
        <a:off x="272222" y="3305208"/>
        <a:ext cx="2427048" cy="2798469"/>
      </dsp:txXfrm>
    </dsp:sp>
    <dsp:sp modelId="{CECC02C2-3DD1-4D46-B4F5-8215BC44A74C}">
      <dsp:nvSpPr>
        <dsp:cNvPr id="0" name=""/>
        <dsp:cNvSpPr/>
      </dsp:nvSpPr>
      <dsp:spPr>
        <a:xfrm>
          <a:off x="2241337" y="2639565"/>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DF486E-50CC-4631-9155-512C9301B871}">
      <dsp:nvSpPr>
        <dsp:cNvPr id="0" name=""/>
        <dsp:cNvSpPr/>
      </dsp:nvSpPr>
      <dsp:spPr>
        <a:xfrm rot="5400000">
          <a:off x="3513090" y="1766752"/>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80A0F0-8130-4684-85EF-AE5BC7245709}">
      <dsp:nvSpPr>
        <dsp:cNvPr id="0" name=""/>
        <dsp:cNvSpPr/>
      </dsp:nvSpPr>
      <dsp:spPr>
        <a:xfrm>
          <a:off x="3243404" y="2234477"/>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Interpreting</a:t>
          </a:r>
        </a:p>
        <a:p>
          <a:pPr marL="114300" lvl="1" indent="-114300" algn="l" defTabSz="622300" rtl="0">
            <a:lnSpc>
              <a:spcPct val="90000"/>
            </a:lnSpc>
            <a:spcBef>
              <a:spcPct val="0"/>
            </a:spcBef>
            <a:spcAft>
              <a:spcPct val="15000"/>
            </a:spcAft>
            <a:buChar char="•"/>
          </a:pPr>
          <a:r>
            <a:rPr lang="en-US" sz="1400" b="0" i="0" kern="1200" dirty="0">
              <a:solidFill>
                <a:schemeClr val="bg1"/>
              </a:solidFill>
              <a:latin typeface="Calibri Light" panose="020F0302020204030204"/>
            </a:rPr>
            <a:t>Individuals</a:t>
          </a:r>
          <a:r>
            <a:rPr lang="en-US" sz="1400" b="0" i="0" kern="1200" dirty="0">
              <a:solidFill>
                <a:schemeClr val="bg1"/>
              </a:solidFill>
            </a:rPr>
            <a:t> make sense of new ideas and communicate it to others. </a:t>
          </a:r>
          <a:r>
            <a:rPr lang="en-US" sz="1400" b="0" i="0" kern="1200" dirty="0">
              <a:solidFill>
                <a:schemeClr val="bg1"/>
              </a:solidFill>
              <a:latin typeface="Calibri Light" panose="020F0302020204030204"/>
            </a:rPr>
            <a:t>Articulating ideas and</a:t>
          </a:r>
          <a:r>
            <a:rPr lang="en-US" sz="1400" b="0" i="0" kern="1200" dirty="0">
              <a:solidFill>
                <a:schemeClr val="bg1"/>
              </a:solidFill>
            </a:rPr>
            <a:t> sharing</a:t>
          </a:r>
          <a:r>
            <a:rPr lang="en-US" sz="1400" b="0" i="0" kern="1200" dirty="0">
              <a:solidFill>
                <a:schemeClr val="bg1"/>
              </a:solidFill>
              <a:latin typeface="Calibri Light" panose="020F0302020204030204"/>
            </a:rPr>
            <a:t> them</a:t>
          </a:r>
          <a:r>
            <a:rPr lang="en-US" sz="1400" b="0" i="0" kern="1200" dirty="0">
              <a:solidFill>
                <a:schemeClr val="bg1"/>
              </a:solidFill>
            </a:rPr>
            <a:t> with </a:t>
          </a:r>
          <a:r>
            <a:rPr lang="en-US" sz="1400" b="0" i="0" kern="1200" dirty="0">
              <a:solidFill>
                <a:schemeClr val="bg1"/>
              </a:solidFill>
              <a:latin typeface="Calibri Light" panose="020F0302020204030204"/>
            </a:rPr>
            <a:t>colleagues helps</a:t>
          </a:r>
          <a:r>
            <a:rPr lang="en-US" sz="1400" b="0" i="0" kern="1200" dirty="0">
              <a:solidFill>
                <a:schemeClr val="bg1"/>
              </a:solidFill>
            </a:rPr>
            <a:t> </a:t>
          </a:r>
          <a:r>
            <a:rPr lang="en-US" sz="1400" b="0" i="0" kern="1200" dirty="0">
              <a:solidFill>
                <a:schemeClr val="bg1"/>
              </a:solidFill>
              <a:latin typeface="Calibri Light" panose="020F0302020204030204"/>
            </a:rPr>
            <a:t>to</a:t>
          </a:r>
          <a:r>
            <a:rPr lang="en-US" sz="1400" b="0" i="0" kern="1200" dirty="0">
              <a:solidFill>
                <a:schemeClr val="bg1"/>
              </a:solidFill>
            </a:rPr>
            <a:t> </a:t>
          </a:r>
          <a:r>
            <a:rPr lang="en-US" sz="1400" b="0" i="0" kern="1200" dirty="0">
              <a:solidFill>
                <a:schemeClr val="bg1"/>
              </a:solidFill>
              <a:latin typeface="Calibri Light" panose="020F0302020204030204"/>
            </a:rPr>
            <a:t>refine</a:t>
          </a:r>
          <a:r>
            <a:rPr lang="en-US" sz="1400" b="0" i="0" kern="1200" dirty="0">
              <a:solidFill>
                <a:schemeClr val="bg1"/>
              </a:solidFill>
            </a:rPr>
            <a:t> and understanding </a:t>
          </a:r>
          <a:r>
            <a:rPr lang="en-US" sz="1400" b="0" i="0" kern="1200" dirty="0">
              <a:solidFill>
                <a:schemeClr val="bg1"/>
              </a:solidFill>
              <a:latin typeface="Calibri Light" panose="020F0302020204030204"/>
            </a:rPr>
            <a:t>concepts</a:t>
          </a:r>
          <a:r>
            <a:rPr lang="en-US" sz="1400" b="0" i="0" kern="1200" dirty="0">
              <a:solidFill>
                <a:schemeClr val="bg1"/>
              </a:solidFill>
            </a:rPr>
            <a:t> better.</a:t>
          </a:r>
          <a:endParaRPr lang="en-US" sz="1400" b="1" kern="1200" dirty="0">
            <a:solidFill>
              <a:schemeClr val="bg1"/>
            </a:solidFill>
            <a:latin typeface="BentonSans Medium" panose="02000604020000020004" pitchFamily="2" charset="0"/>
          </a:endParaRPr>
        </a:p>
      </dsp:txBody>
      <dsp:txXfrm>
        <a:off x="3243404" y="2234477"/>
        <a:ext cx="2427048" cy="2798469"/>
      </dsp:txXfrm>
    </dsp:sp>
    <dsp:sp modelId="{F4B17498-D230-4CAE-B01A-458D22BF2F06}">
      <dsp:nvSpPr>
        <dsp:cNvPr id="0" name=""/>
        <dsp:cNvSpPr/>
      </dsp:nvSpPr>
      <dsp:spPr>
        <a:xfrm>
          <a:off x="5212519" y="1568833"/>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18A1AC-427A-4DDA-B818-803E5B70774A}">
      <dsp:nvSpPr>
        <dsp:cNvPr id="0" name=""/>
        <dsp:cNvSpPr/>
      </dsp:nvSpPr>
      <dsp:spPr>
        <a:xfrm rot="5400000">
          <a:off x="6484271" y="69602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FD877-E2F6-41A0-A7EF-8AFC503212F8}">
      <dsp:nvSpPr>
        <dsp:cNvPr id="0" name=""/>
        <dsp:cNvSpPr/>
      </dsp:nvSpPr>
      <dsp:spPr>
        <a:xfrm>
          <a:off x="6214586" y="1163745"/>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Integrating</a:t>
          </a:r>
        </a:p>
        <a:p>
          <a:pPr marL="114300" lvl="1" indent="-114300" algn="l" defTabSz="622300">
            <a:lnSpc>
              <a:spcPct val="90000"/>
            </a:lnSpc>
            <a:spcBef>
              <a:spcPct val="0"/>
            </a:spcBef>
            <a:spcAft>
              <a:spcPct val="15000"/>
            </a:spcAft>
            <a:buChar char="•"/>
          </a:pPr>
          <a:r>
            <a:rPr lang="en-US" sz="1400" b="0" i="0" kern="1200" dirty="0">
              <a:solidFill>
                <a:schemeClr val="bg1"/>
              </a:solidFill>
              <a:latin typeface="Calibri Light" panose="020F0302020204030204"/>
            </a:rPr>
            <a:t>Interpreted</a:t>
          </a:r>
          <a:r>
            <a:rPr lang="en-US" sz="1400" b="0" i="0" kern="1200" dirty="0">
              <a:solidFill>
                <a:schemeClr val="bg1"/>
              </a:solidFill>
            </a:rPr>
            <a:t> ideas are discussed and developed further within groups. This collaborative process leads to shared understanding and collective action, integrating the new knowledge into the group's practices.</a:t>
          </a:r>
          <a:endParaRPr lang="en-US" sz="1400" b="1" kern="1200" dirty="0">
            <a:solidFill>
              <a:schemeClr val="bg1"/>
            </a:solidFill>
            <a:latin typeface="BentonSans Medium" panose="02000604020000020004" pitchFamily="2" charset="0"/>
          </a:endParaRPr>
        </a:p>
      </dsp:txBody>
      <dsp:txXfrm>
        <a:off x="6214586" y="1163745"/>
        <a:ext cx="2427048" cy="2798469"/>
      </dsp:txXfrm>
    </dsp:sp>
    <dsp:sp modelId="{A65219A9-7C0F-4CD5-9AF8-8BC9532180AC}">
      <dsp:nvSpPr>
        <dsp:cNvPr id="0" name=""/>
        <dsp:cNvSpPr/>
      </dsp:nvSpPr>
      <dsp:spPr>
        <a:xfrm>
          <a:off x="8183701" y="498102"/>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DB8247-A141-4D4C-BAAF-D74D091CD5DF}">
      <dsp:nvSpPr>
        <dsp:cNvPr id="0" name=""/>
        <dsp:cNvSpPr/>
      </dsp:nvSpPr>
      <dsp:spPr>
        <a:xfrm rot="5400000">
          <a:off x="9455453" y="-37471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4D278B0-D669-41B4-9DD9-B32AB3235115}">
      <dsp:nvSpPr>
        <dsp:cNvPr id="0" name=""/>
        <dsp:cNvSpPr/>
      </dsp:nvSpPr>
      <dsp:spPr>
        <a:xfrm>
          <a:off x="9112871" y="93014"/>
          <a:ext cx="2572841"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Institutionalizing</a:t>
          </a:r>
        </a:p>
        <a:p>
          <a:pPr marL="114300" lvl="1" indent="-114300" algn="l" defTabSz="622300" rtl="0">
            <a:lnSpc>
              <a:spcPct val="90000"/>
            </a:lnSpc>
            <a:spcBef>
              <a:spcPct val="0"/>
            </a:spcBef>
            <a:spcAft>
              <a:spcPct val="15000"/>
            </a:spcAft>
            <a:buChar char="•"/>
          </a:pPr>
          <a:r>
            <a:rPr lang="en-US" sz="1400" b="0" i="0" kern="1200" dirty="0">
              <a:solidFill>
                <a:schemeClr val="bg1"/>
              </a:solidFill>
              <a:latin typeface="Calibri Light" panose="020F0302020204030204"/>
            </a:rPr>
            <a:t>New</a:t>
          </a:r>
          <a:r>
            <a:rPr lang="en-US" sz="1400" b="0" i="0" kern="1200" dirty="0">
              <a:solidFill>
                <a:schemeClr val="bg1"/>
              </a:solidFill>
            </a:rPr>
            <a:t> knowledge or practices become embedded in the organization's routines, policies, and structures.</a:t>
          </a:r>
          <a:r>
            <a:rPr lang="en-US" sz="1400" b="0" i="0" kern="1200" dirty="0">
              <a:solidFill>
                <a:schemeClr val="bg1"/>
              </a:solidFill>
              <a:latin typeface="Calibri Light" panose="020F0302020204030204"/>
            </a:rPr>
            <a:t> </a:t>
          </a:r>
          <a:r>
            <a:rPr lang="en-US" sz="1400" b="0" i="0" kern="1200" dirty="0">
              <a:solidFill>
                <a:schemeClr val="bg1"/>
              </a:solidFill>
            </a:rPr>
            <a:t> </a:t>
          </a:r>
          <a:r>
            <a:rPr lang="en-US" sz="1400" b="0" i="0" kern="1200" dirty="0">
              <a:solidFill>
                <a:schemeClr val="bg1"/>
              </a:solidFill>
              <a:latin typeface="Calibri Light" panose="020F0302020204030204"/>
            </a:rPr>
            <a:t>Learning</a:t>
          </a:r>
          <a:r>
            <a:rPr lang="en-US" sz="1400" b="0" i="0" kern="1200" dirty="0">
              <a:solidFill>
                <a:schemeClr val="bg1"/>
              </a:solidFill>
            </a:rPr>
            <a:t> is sustained and becomes a part of the organizational culture</a:t>
          </a:r>
          <a:endParaRPr lang="en-US" sz="1400" b="1" kern="1200" dirty="0">
            <a:solidFill>
              <a:schemeClr val="bg1"/>
            </a:solidFill>
            <a:latin typeface="BentonSans Medium" panose="02000604020000020004" pitchFamily="2" charset="0"/>
          </a:endParaRPr>
        </a:p>
      </dsp:txBody>
      <dsp:txXfrm>
        <a:off x="9112871" y="93014"/>
        <a:ext cx="2572841" cy="27984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8012A7-7F0E-45EE-8EF0-29247A90CE04}">
      <dsp:nvSpPr>
        <dsp:cNvPr id="0" name=""/>
        <dsp:cNvSpPr/>
      </dsp:nvSpPr>
      <dsp:spPr>
        <a:xfrm rot="5400000">
          <a:off x="541908" y="2837483"/>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B3BF7E-6D04-46CF-9CFC-037789805235}">
      <dsp:nvSpPr>
        <dsp:cNvPr id="0" name=""/>
        <dsp:cNvSpPr/>
      </dsp:nvSpPr>
      <dsp:spPr>
        <a:xfrm>
          <a:off x="272222" y="3305208"/>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50800" dist="38100" dir="2700000" algn="tl" rotWithShape="0">
                  <a:prstClr val="black">
                    <a:alpha val="40000"/>
                  </a:prstClr>
                </a:outerShdw>
              </a:effectLst>
              <a:latin typeface="BentonSansComp Black"/>
            </a:rPr>
            <a:t>Intuiting</a:t>
          </a:r>
        </a:p>
        <a:p>
          <a:pPr marL="114300" lvl="1" indent="-114300" algn="l" defTabSz="622300">
            <a:lnSpc>
              <a:spcPct val="90000"/>
            </a:lnSpc>
            <a:spcBef>
              <a:spcPct val="0"/>
            </a:spcBef>
            <a:spcAft>
              <a:spcPct val="15000"/>
            </a:spcAft>
            <a:buChar char="•"/>
          </a:pPr>
          <a:r>
            <a:rPr lang="en-US" sz="1400" b="0" i="0" kern="1200" dirty="0">
              <a:solidFill>
                <a:schemeClr val="bg1"/>
              </a:solidFill>
            </a:rPr>
            <a:t>Individuals recognize patterns and possibilities</a:t>
          </a:r>
          <a:endParaRPr lang="en-US" sz="1400" b="1" kern="1200" dirty="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dirty="0">
              <a:solidFill>
                <a:schemeClr val="bg1"/>
              </a:solidFill>
            </a:rPr>
            <a:t>Based on their experiences and subconscious insights. </a:t>
          </a:r>
          <a:endParaRPr lang="en-US" sz="1400" b="1" kern="1200" dirty="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dirty="0">
              <a:solidFill>
                <a:schemeClr val="bg1"/>
              </a:solidFill>
            </a:rPr>
            <a:t>Personal and often intuitive process where </a:t>
          </a:r>
          <a:r>
            <a:rPr lang="en-US" sz="1400" b="1" i="0" kern="1200" dirty="0">
              <a:solidFill>
                <a:schemeClr val="bg1"/>
              </a:solidFill>
            </a:rPr>
            <a:t>new ideas or solutions begin to form</a:t>
          </a:r>
          <a:r>
            <a:rPr lang="en-US" sz="1400" b="0" i="0" kern="1200" dirty="0">
              <a:solidFill>
                <a:schemeClr val="bg1"/>
              </a:solidFill>
            </a:rPr>
            <a:t>.</a:t>
          </a:r>
          <a:endParaRPr lang="en-US" sz="1400" b="1" kern="1200" dirty="0">
            <a:solidFill>
              <a:schemeClr val="bg1"/>
            </a:solidFill>
            <a:latin typeface="BentonSans Medium" panose="02000604020000020004" pitchFamily="2" charset="0"/>
          </a:endParaRPr>
        </a:p>
      </dsp:txBody>
      <dsp:txXfrm>
        <a:off x="272222" y="3305208"/>
        <a:ext cx="2427048" cy="2798469"/>
      </dsp:txXfrm>
    </dsp:sp>
    <dsp:sp modelId="{CECC02C2-3DD1-4D46-B4F5-8215BC44A74C}">
      <dsp:nvSpPr>
        <dsp:cNvPr id="0" name=""/>
        <dsp:cNvSpPr/>
      </dsp:nvSpPr>
      <dsp:spPr>
        <a:xfrm>
          <a:off x="2241337" y="2639565"/>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DF486E-50CC-4631-9155-512C9301B871}">
      <dsp:nvSpPr>
        <dsp:cNvPr id="0" name=""/>
        <dsp:cNvSpPr/>
      </dsp:nvSpPr>
      <dsp:spPr>
        <a:xfrm rot="5400000">
          <a:off x="3513090" y="1766752"/>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80A0F0-8130-4684-85EF-AE5BC7245709}">
      <dsp:nvSpPr>
        <dsp:cNvPr id="0" name=""/>
        <dsp:cNvSpPr/>
      </dsp:nvSpPr>
      <dsp:spPr>
        <a:xfrm>
          <a:off x="3243404" y="2234477"/>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Interpreting</a:t>
          </a:r>
        </a:p>
        <a:p>
          <a:pPr marL="114300" lvl="1" indent="-114300" algn="l" defTabSz="622300" rtl="0">
            <a:lnSpc>
              <a:spcPct val="90000"/>
            </a:lnSpc>
            <a:spcBef>
              <a:spcPct val="0"/>
            </a:spcBef>
            <a:spcAft>
              <a:spcPct val="15000"/>
            </a:spcAft>
            <a:buChar char="•"/>
          </a:pPr>
          <a:r>
            <a:rPr lang="en-US" sz="1400" b="0" i="0" kern="1200" dirty="0">
              <a:solidFill>
                <a:schemeClr val="bg1"/>
              </a:solidFill>
              <a:latin typeface="Calibri Light" panose="020F0302020204030204"/>
            </a:rPr>
            <a:t>Individuals</a:t>
          </a:r>
          <a:r>
            <a:rPr lang="en-US" sz="1400" b="0" i="0" kern="1200" dirty="0">
              <a:solidFill>
                <a:schemeClr val="bg1"/>
              </a:solidFill>
            </a:rPr>
            <a:t> make sense of new ideas and communicate it to others. </a:t>
          </a:r>
          <a:r>
            <a:rPr lang="en-US" sz="1400" b="0" i="0" kern="1200" dirty="0">
              <a:solidFill>
                <a:schemeClr val="bg1"/>
              </a:solidFill>
              <a:latin typeface="Calibri Light" panose="020F0302020204030204"/>
            </a:rPr>
            <a:t>Articulating ideas and</a:t>
          </a:r>
          <a:r>
            <a:rPr lang="en-US" sz="1400" b="0" i="0" kern="1200" dirty="0">
              <a:solidFill>
                <a:schemeClr val="bg1"/>
              </a:solidFill>
            </a:rPr>
            <a:t> sharing</a:t>
          </a:r>
          <a:r>
            <a:rPr lang="en-US" sz="1400" b="0" i="0" kern="1200" dirty="0">
              <a:solidFill>
                <a:schemeClr val="bg1"/>
              </a:solidFill>
              <a:latin typeface="Calibri Light" panose="020F0302020204030204"/>
            </a:rPr>
            <a:t> them</a:t>
          </a:r>
          <a:r>
            <a:rPr lang="en-US" sz="1400" b="0" i="0" kern="1200" dirty="0">
              <a:solidFill>
                <a:schemeClr val="bg1"/>
              </a:solidFill>
            </a:rPr>
            <a:t> with </a:t>
          </a:r>
          <a:r>
            <a:rPr lang="en-US" sz="1400" b="0" i="0" kern="1200" dirty="0">
              <a:solidFill>
                <a:schemeClr val="bg1"/>
              </a:solidFill>
              <a:latin typeface="Calibri Light" panose="020F0302020204030204"/>
            </a:rPr>
            <a:t>colleagues helps</a:t>
          </a:r>
          <a:r>
            <a:rPr lang="en-US" sz="1400" b="0" i="0" kern="1200" dirty="0">
              <a:solidFill>
                <a:schemeClr val="bg1"/>
              </a:solidFill>
            </a:rPr>
            <a:t> </a:t>
          </a:r>
          <a:r>
            <a:rPr lang="en-US" sz="1400" b="0" i="0" kern="1200" dirty="0">
              <a:solidFill>
                <a:schemeClr val="bg1"/>
              </a:solidFill>
              <a:latin typeface="Calibri Light" panose="020F0302020204030204"/>
            </a:rPr>
            <a:t>to</a:t>
          </a:r>
          <a:r>
            <a:rPr lang="en-US" sz="1400" b="0" i="0" kern="1200" dirty="0">
              <a:solidFill>
                <a:schemeClr val="bg1"/>
              </a:solidFill>
            </a:rPr>
            <a:t> </a:t>
          </a:r>
          <a:r>
            <a:rPr lang="en-US" sz="1400" b="0" i="0" kern="1200" dirty="0">
              <a:solidFill>
                <a:schemeClr val="bg1"/>
              </a:solidFill>
              <a:latin typeface="Calibri Light" panose="020F0302020204030204"/>
            </a:rPr>
            <a:t>refine</a:t>
          </a:r>
          <a:r>
            <a:rPr lang="en-US" sz="1400" b="0" i="0" kern="1200" dirty="0">
              <a:solidFill>
                <a:schemeClr val="bg1"/>
              </a:solidFill>
            </a:rPr>
            <a:t> and understanding </a:t>
          </a:r>
          <a:r>
            <a:rPr lang="en-US" sz="1400" b="0" i="0" kern="1200" dirty="0">
              <a:solidFill>
                <a:schemeClr val="bg1"/>
              </a:solidFill>
              <a:latin typeface="Calibri Light" panose="020F0302020204030204"/>
            </a:rPr>
            <a:t>concepts</a:t>
          </a:r>
          <a:r>
            <a:rPr lang="en-US" sz="1400" b="0" i="0" kern="1200" dirty="0">
              <a:solidFill>
                <a:schemeClr val="bg1"/>
              </a:solidFill>
            </a:rPr>
            <a:t> better.</a:t>
          </a:r>
          <a:endParaRPr lang="en-US" sz="1400" b="1" kern="1200" dirty="0">
            <a:solidFill>
              <a:schemeClr val="bg1"/>
            </a:solidFill>
            <a:latin typeface="BentonSans Medium" panose="02000604020000020004" pitchFamily="2" charset="0"/>
          </a:endParaRPr>
        </a:p>
      </dsp:txBody>
      <dsp:txXfrm>
        <a:off x="3243404" y="2234477"/>
        <a:ext cx="2427048" cy="2798469"/>
      </dsp:txXfrm>
    </dsp:sp>
    <dsp:sp modelId="{F4B17498-D230-4CAE-B01A-458D22BF2F06}">
      <dsp:nvSpPr>
        <dsp:cNvPr id="0" name=""/>
        <dsp:cNvSpPr/>
      </dsp:nvSpPr>
      <dsp:spPr>
        <a:xfrm>
          <a:off x="5212519" y="1568833"/>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18A1AC-427A-4DDA-B818-803E5B70774A}">
      <dsp:nvSpPr>
        <dsp:cNvPr id="0" name=""/>
        <dsp:cNvSpPr/>
      </dsp:nvSpPr>
      <dsp:spPr>
        <a:xfrm rot="5400000">
          <a:off x="6484271" y="69602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FD877-E2F6-41A0-A7EF-8AFC503212F8}">
      <dsp:nvSpPr>
        <dsp:cNvPr id="0" name=""/>
        <dsp:cNvSpPr/>
      </dsp:nvSpPr>
      <dsp:spPr>
        <a:xfrm>
          <a:off x="6214586" y="1163745"/>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Integrating</a:t>
          </a:r>
        </a:p>
        <a:p>
          <a:pPr marL="114300" lvl="1" indent="-114300" algn="l" defTabSz="622300">
            <a:lnSpc>
              <a:spcPct val="90000"/>
            </a:lnSpc>
            <a:spcBef>
              <a:spcPct val="0"/>
            </a:spcBef>
            <a:spcAft>
              <a:spcPct val="15000"/>
            </a:spcAft>
            <a:buChar char="•"/>
          </a:pPr>
          <a:r>
            <a:rPr lang="en-US" sz="1400" b="0" i="0" kern="1200" dirty="0">
              <a:solidFill>
                <a:schemeClr val="bg1"/>
              </a:solidFill>
              <a:latin typeface="Calibri Light" panose="020F0302020204030204"/>
            </a:rPr>
            <a:t>Interpreted</a:t>
          </a:r>
          <a:r>
            <a:rPr lang="en-US" sz="1400" b="0" i="0" kern="1200" dirty="0">
              <a:solidFill>
                <a:schemeClr val="bg1"/>
              </a:solidFill>
            </a:rPr>
            <a:t> ideas are discussed and developed further within groups. This collaborative process leads to shared understanding and collective action, integrating the new knowledge into the group's practices.</a:t>
          </a:r>
          <a:endParaRPr lang="en-US" sz="1400" b="1" kern="1200" dirty="0">
            <a:solidFill>
              <a:schemeClr val="bg1"/>
            </a:solidFill>
            <a:latin typeface="BentonSans Medium" panose="02000604020000020004" pitchFamily="2" charset="0"/>
          </a:endParaRPr>
        </a:p>
      </dsp:txBody>
      <dsp:txXfrm>
        <a:off x="6214586" y="1163745"/>
        <a:ext cx="2427048" cy="2798469"/>
      </dsp:txXfrm>
    </dsp:sp>
    <dsp:sp modelId="{A65219A9-7C0F-4CD5-9AF8-8BC9532180AC}">
      <dsp:nvSpPr>
        <dsp:cNvPr id="0" name=""/>
        <dsp:cNvSpPr/>
      </dsp:nvSpPr>
      <dsp:spPr>
        <a:xfrm>
          <a:off x="8183701" y="498102"/>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DB8247-A141-4D4C-BAAF-D74D091CD5DF}">
      <dsp:nvSpPr>
        <dsp:cNvPr id="0" name=""/>
        <dsp:cNvSpPr/>
      </dsp:nvSpPr>
      <dsp:spPr>
        <a:xfrm rot="5400000">
          <a:off x="9455453" y="-37471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4D278B0-D669-41B4-9DD9-B32AB3235115}">
      <dsp:nvSpPr>
        <dsp:cNvPr id="0" name=""/>
        <dsp:cNvSpPr/>
      </dsp:nvSpPr>
      <dsp:spPr>
        <a:xfrm>
          <a:off x="9112871" y="93014"/>
          <a:ext cx="2572841"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Institutionalizing</a:t>
          </a:r>
        </a:p>
        <a:p>
          <a:pPr marL="114300" lvl="1" indent="-114300" algn="l" defTabSz="622300" rtl="0">
            <a:lnSpc>
              <a:spcPct val="90000"/>
            </a:lnSpc>
            <a:spcBef>
              <a:spcPct val="0"/>
            </a:spcBef>
            <a:spcAft>
              <a:spcPct val="15000"/>
            </a:spcAft>
            <a:buChar char="•"/>
          </a:pPr>
          <a:r>
            <a:rPr lang="en-US" sz="1400" b="0" i="0" kern="1200" dirty="0">
              <a:solidFill>
                <a:schemeClr val="bg1"/>
              </a:solidFill>
              <a:latin typeface="Calibri Light" panose="020F0302020204030204"/>
            </a:rPr>
            <a:t>New</a:t>
          </a:r>
          <a:r>
            <a:rPr lang="en-US" sz="1400" b="0" i="0" kern="1200" dirty="0">
              <a:solidFill>
                <a:schemeClr val="bg1"/>
              </a:solidFill>
            </a:rPr>
            <a:t> knowledge or practices become embedded in the organization's routines, policies, and structures.</a:t>
          </a:r>
          <a:r>
            <a:rPr lang="en-US" sz="1400" b="0" i="0" kern="1200" dirty="0">
              <a:solidFill>
                <a:schemeClr val="bg1"/>
              </a:solidFill>
              <a:latin typeface="Calibri Light" panose="020F0302020204030204"/>
            </a:rPr>
            <a:t> </a:t>
          </a:r>
          <a:r>
            <a:rPr lang="en-US" sz="1400" b="0" i="0" kern="1200" dirty="0">
              <a:solidFill>
                <a:schemeClr val="bg1"/>
              </a:solidFill>
            </a:rPr>
            <a:t> </a:t>
          </a:r>
          <a:r>
            <a:rPr lang="en-US" sz="1400" b="0" i="0" kern="1200" dirty="0">
              <a:solidFill>
                <a:schemeClr val="bg1"/>
              </a:solidFill>
              <a:latin typeface="Calibri Light" panose="020F0302020204030204"/>
            </a:rPr>
            <a:t>Learning</a:t>
          </a:r>
          <a:r>
            <a:rPr lang="en-US" sz="1400" b="0" i="0" kern="1200" dirty="0">
              <a:solidFill>
                <a:schemeClr val="bg1"/>
              </a:solidFill>
            </a:rPr>
            <a:t> is sustained and becomes a part of the organizational culture</a:t>
          </a:r>
          <a:endParaRPr lang="en-US" sz="1400" b="1" kern="1200" dirty="0">
            <a:solidFill>
              <a:schemeClr val="bg1"/>
            </a:solidFill>
            <a:latin typeface="BentonSans Medium" panose="02000604020000020004" pitchFamily="2" charset="0"/>
          </a:endParaRPr>
        </a:p>
      </dsp:txBody>
      <dsp:txXfrm>
        <a:off x="9112871" y="93014"/>
        <a:ext cx="2572841" cy="27984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655AD3-9783-4994-A4EA-A73747BDB486}">
      <dsp:nvSpPr>
        <dsp:cNvPr id="0" name=""/>
        <dsp:cNvSpPr/>
      </dsp:nvSpPr>
      <dsp:spPr>
        <a:xfrm>
          <a:off x="0" y="2602947"/>
          <a:ext cx="9736668" cy="1707815"/>
        </a:xfrm>
        <a:prstGeom prst="rect">
          <a:avLst/>
        </a:prstGeom>
        <a:solidFill>
          <a:srgbClr val="8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i="0" kern="1200" dirty="0"/>
            <a:t>Use equitable assessment strategies to measure student experiences and make improvements</a:t>
          </a:r>
          <a:r>
            <a:rPr lang="en-US" sz="1600" b="0" i="0" kern="1200" dirty="0"/>
            <a:t>. </a:t>
          </a:r>
          <a:r>
            <a:rPr lang="en-US" sz="1600" b="0" i="1" kern="1200" dirty="0"/>
            <a:t>Implementing equitable assessment strategies will help us ensure our programming is what our students need and aid us in telling the division’s story.</a:t>
          </a:r>
          <a:endParaRPr lang="en-US" sz="1600" kern="1200" dirty="0"/>
        </a:p>
      </dsp:txBody>
      <dsp:txXfrm>
        <a:off x="0" y="2602947"/>
        <a:ext cx="9736668" cy="922220"/>
      </dsp:txXfrm>
    </dsp:sp>
    <dsp:sp modelId="{6369831A-F028-4D06-84CF-88C53C748586}">
      <dsp:nvSpPr>
        <dsp:cNvPr id="0" name=""/>
        <dsp:cNvSpPr/>
      </dsp:nvSpPr>
      <dsp:spPr>
        <a:xfrm>
          <a:off x="0" y="3491011"/>
          <a:ext cx="2434166" cy="78559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66725">
            <a:lnSpc>
              <a:spcPct val="90000"/>
            </a:lnSpc>
            <a:spcBef>
              <a:spcPct val="0"/>
            </a:spcBef>
            <a:spcAft>
              <a:spcPct val="35000"/>
            </a:spcAft>
            <a:buFont typeface="+mj-lt"/>
            <a:buNone/>
          </a:pPr>
          <a:r>
            <a:rPr lang="en-US" sz="1050" b="0" i="0" kern="1200" dirty="0"/>
            <a:t>Improve coordination of data collection and data sharing within and between units to reduce duplication of efforts.</a:t>
          </a:r>
          <a:endParaRPr lang="en-US" sz="1050" b="0" i="1" kern="1200" dirty="0"/>
        </a:p>
      </dsp:txBody>
      <dsp:txXfrm>
        <a:off x="0" y="3491011"/>
        <a:ext cx="2434166" cy="785595"/>
      </dsp:txXfrm>
    </dsp:sp>
    <dsp:sp modelId="{508215C3-3C83-4C4C-9551-2B325DC154D6}">
      <dsp:nvSpPr>
        <dsp:cNvPr id="0" name=""/>
        <dsp:cNvSpPr/>
      </dsp:nvSpPr>
      <dsp:spPr>
        <a:xfrm>
          <a:off x="2434167" y="3491011"/>
          <a:ext cx="2434166" cy="78559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marL="0" lvl="0" indent="0" algn="ctr" defTabSz="444500">
            <a:lnSpc>
              <a:spcPct val="90000"/>
            </a:lnSpc>
            <a:spcBef>
              <a:spcPct val="0"/>
            </a:spcBef>
            <a:spcAft>
              <a:spcPct val="35000"/>
            </a:spcAft>
            <a:buFont typeface="+mj-lt"/>
            <a:buNone/>
          </a:pPr>
          <a:r>
            <a:rPr lang="en-US" sz="1000" b="0" i="0" kern="1200" dirty="0"/>
            <a:t>Develop clear assessment plans that measure </a:t>
          </a:r>
          <a:r>
            <a:rPr lang="en-US" sz="900" b="0" i="0" kern="1200" dirty="0"/>
            <a:t>desired</a:t>
          </a:r>
          <a:r>
            <a:rPr lang="en-US" sz="1000" b="0" i="0" kern="1200" dirty="0"/>
            <a:t> outcomes, program quality and ROI for high-scale, high-time, and/or high-cost programs or services. Document how assessments translate into actionable improvements. </a:t>
          </a:r>
        </a:p>
      </dsp:txBody>
      <dsp:txXfrm>
        <a:off x="2434167" y="3491011"/>
        <a:ext cx="2434166" cy="785595"/>
      </dsp:txXfrm>
    </dsp:sp>
    <dsp:sp modelId="{B5CD74F0-0D41-447E-B707-40E2086E0D13}">
      <dsp:nvSpPr>
        <dsp:cNvPr id="0" name=""/>
        <dsp:cNvSpPr/>
      </dsp:nvSpPr>
      <dsp:spPr>
        <a:xfrm>
          <a:off x="4868334" y="3491011"/>
          <a:ext cx="2434166" cy="78559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66725">
            <a:lnSpc>
              <a:spcPct val="90000"/>
            </a:lnSpc>
            <a:spcBef>
              <a:spcPct val="0"/>
            </a:spcBef>
            <a:spcAft>
              <a:spcPct val="35000"/>
            </a:spcAft>
            <a:buFont typeface="+mj-lt"/>
            <a:buNone/>
          </a:pPr>
          <a:r>
            <a:rPr lang="en-US" sz="1050" b="0" i="0" kern="1200" dirty="0"/>
            <a:t>Incorporate direct and varied qualitative and quantitative measures of student learning and engagement across divisional assessments.</a:t>
          </a:r>
          <a:endParaRPr lang="en-US" sz="1000" b="0" i="0" kern="1200" dirty="0"/>
        </a:p>
      </dsp:txBody>
      <dsp:txXfrm>
        <a:off x="4868334" y="3491011"/>
        <a:ext cx="2434166" cy="785595"/>
      </dsp:txXfrm>
    </dsp:sp>
    <dsp:sp modelId="{018BB6B5-A13B-4E90-A303-A221569EBDE8}">
      <dsp:nvSpPr>
        <dsp:cNvPr id="0" name=""/>
        <dsp:cNvSpPr/>
      </dsp:nvSpPr>
      <dsp:spPr>
        <a:xfrm>
          <a:off x="7302501" y="3491011"/>
          <a:ext cx="2434166" cy="78559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marL="0" lvl="0" indent="0" algn="ctr" defTabSz="466725">
            <a:lnSpc>
              <a:spcPct val="90000"/>
            </a:lnSpc>
            <a:spcBef>
              <a:spcPct val="0"/>
            </a:spcBef>
            <a:spcAft>
              <a:spcPct val="35000"/>
            </a:spcAft>
            <a:buFont typeface="+mj-lt"/>
            <a:buNone/>
          </a:pPr>
          <a:r>
            <a:rPr lang="en-US" sz="1050" b="0" i="0" kern="1200" dirty="0"/>
            <a:t>Increase student involvement at each stage of the assessment cycle. Incentivize participation in coordinated student feedback opportunities.</a:t>
          </a:r>
        </a:p>
      </dsp:txBody>
      <dsp:txXfrm>
        <a:off x="7302501" y="3491011"/>
        <a:ext cx="2434166" cy="785595"/>
      </dsp:txXfrm>
    </dsp:sp>
    <dsp:sp modelId="{26906137-D3BC-4B53-BFE3-9FE7971F9E11}">
      <dsp:nvSpPr>
        <dsp:cNvPr id="0" name=""/>
        <dsp:cNvSpPr/>
      </dsp:nvSpPr>
      <dsp:spPr>
        <a:xfrm rot="10800000">
          <a:off x="0" y="1944"/>
          <a:ext cx="9736668" cy="2626620"/>
        </a:xfrm>
        <a:prstGeom prst="upArrowCallout">
          <a:avLst/>
        </a:prstGeom>
        <a:solidFill>
          <a:srgbClr val="1563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Priority Bucket 1 in Assessment, Planning, and Programming</a:t>
          </a:r>
        </a:p>
      </dsp:txBody>
      <dsp:txXfrm rot="-10800000">
        <a:off x="0" y="1944"/>
        <a:ext cx="9736668" cy="921943"/>
      </dsp:txXfrm>
    </dsp:sp>
    <dsp:sp modelId="{48F86FA5-8B05-4A7F-A7BC-32F4C463351E}">
      <dsp:nvSpPr>
        <dsp:cNvPr id="0" name=""/>
        <dsp:cNvSpPr/>
      </dsp:nvSpPr>
      <dsp:spPr>
        <a:xfrm>
          <a:off x="4754" y="923888"/>
          <a:ext cx="3242386" cy="78535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t>More information is needed about student data: student demographics, student needs, and interests.</a:t>
          </a:r>
        </a:p>
      </dsp:txBody>
      <dsp:txXfrm>
        <a:off x="4754" y="923888"/>
        <a:ext cx="3242386" cy="785359"/>
      </dsp:txXfrm>
    </dsp:sp>
    <dsp:sp modelId="{5D6C6C26-8C91-471F-9288-A519499393BC}">
      <dsp:nvSpPr>
        <dsp:cNvPr id="0" name=""/>
        <dsp:cNvSpPr/>
      </dsp:nvSpPr>
      <dsp:spPr>
        <a:xfrm>
          <a:off x="3247140" y="923888"/>
          <a:ext cx="3242386" cy="78535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t>Due to diverse student body, emphasis on DEI must be enhanced.</a:t>
          </a:r>
        </a:p>
      </dsp:txBody>
      <dsp:txXfrm>
        <a:off x="3247140" y="923888"/>
        <a:ext cx="3242386" cy="785359"/>
      </dsp:txXfrm>
    </dsp:sp>
    <dsp:sp modelId="{84AA0DFC-0AA1-4EF6-B4B1-6C8BDEFF4F50}">
      <dsp:nvSpPr>
        <dsp:cNvPr id="0" name=""/>
        <dsp:cNvSpPr/>
      </dsp:nvSpPr>
      <dsp:spPr>
        <a:xfrm>
          <a:off x="6489527" y="923888"/>
          <a:ext cx="3242386" cy="78535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t>Strategically use data for advocacy and decision making.</a:t>
          </a:r>
        </a:p>
      </dsp:txBody>
      <dsp:txXfrm>
        <a:off x="6489527" y="923888"/>
        <a:ext cx="3242386" cy="78535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C73C00-1262-4B04-9AC6-FD00EFBC6ADA}">
      <dsp:nvSpPr>
        <dsp:cNvPr id="0" name=""/>
        <dsp:cNvSpPr/>
      </dsp:nvSpPr>
      <dsp:spPr>
        <a:xfrm>
          <a:off x="0" y="2745710"/>
          <a:ext cx="9736668" cy="1801483"/>
        </a:xfrm>
        <a:prstGeom prst="rect">
          <a:avLst/>
        </a:prstGeom>
        <a:solidFill>
          <a:srgbClr val="8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b="0" i="0" kern="1200" dirty="0"/>
            <a:t>Goal 1: </a:t>
          </a:r>
          <a:r>
            <a:rPr lang="en-US" sz="1400" b="1" i="0" kern="1200" dirty="0"/>
            <a:t>Enhance the quality and reach of divisional programs and services. </a:t>
          </a:r>
          <a:r>
            <a:rPr lang="en-US" sz="1400" b="0" i="1" kern="1200" dirty="0"/>
            <a:t>Enhancing the quality and reach of student programming enables the division to focus on improving student access to inclusive experiences during divisional programs and services, thereby ensuring every student will benefit from programming that promotes academic and social success and improved well-being. </a:t>
          </a:r>
          <a:endParaRPr lang="en-US" sz="1400" i="1" kern="1200" dirty="0"/>
        </a:p>
      </dsp:txBody>
      <dsp:txXfrm>
        <a:off x="0" y="2745710"/>
        <a:ext cx="9736668" cy="972800"/>
      </dsp:txXfrm>
    </dsp:sp>
    <dsp:sp modelId="{D945B6F3-D7B6-4430-AD8D-87D0EA61093F}">
      <dsp:nvSpPr>
        <dsp:cNvPr id="0" name=""/>
        <dsp:cNvSpPr/>
      </dsp:nvSpPr>
      <dsp:spPr>
        <a:xfrm>
          <a:off x="0" y="3682481"/>
          <a:ext cx="2434166" cy="828682"/>
        </a:xfrm>
        <a:prstGeom prst="rect">
          <a:avLst/>
        </a:prstGeom>
        <a:solidFill>
          <a:srgbClr val="C8C0D3"/>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Font typeface="+mj-lt"/>
            <a:buNone/>
          </a:pPr>
          <a:r>
            <a:rPr lang="en-US" sz="1200" b="0" i="0" kern="1200" dirty="0"/>
            <a:t>Improve use of existing student data sources and incorporate new student data sources to inform improvements to the reach and quality of programs and services.</a:t>
          </a:r>
          <a:endParaRPr lang="en-US" sz="1200" i="1" kern="1200" dirty="0"/>
        </a:p>
      </dsp:txBody>
      <dsp:txXfrm>
        <a:off x="0" y="3682481"/>
        <a:ext cx="2434166" cy="828682"/>
      </dsp:txXfrm>
    </dsp:sp>
    <dsp:sp modelId="{B5852AA6-315F-4B9E-8634-E1B0A540C167}">
      <dsp:nvSpPr>
        <dsp:cNvPr id="0" name=""/>
        <dsp:cNvSpPr/>
      </dsp:nvSpPr>
      <dsp:spPr>
        <a:xfrm>
          <a:off x="2434167" y="3682481"/>
          <a:ext cx="2434166" cy="8286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Font typeface="+mj-lt"/>
            <a:buNone/>
          </a:pPr>
          <a:r>
            <a:rPr lang="en-US" sz="1200" b="0" i="0" kern="1200" dirty="0"/>
            <a:t>Develop and conduct an assessment every two years to study student needs and the quality and impact of </a:t>
          </a:r>
          <a:r>
            <a:rPr lang="en-US" sz="1200" b="0" i="0" kern="1200" dirty="0" err="1"/>
            <a:t>DoSA</a:t>
          </a:r>
          <a:r>
            <a:rPr lang="en-US" sz="1200" b="0" i="0" kern="1200" dirty="0"/>
            <a:t> programs and services. </a:t>
          </a:r>
        </a:p>
      </dsp:txBody>
      <dsp:txXfrm>
        <a:off x="2434167" y="3682481"/>
        <a:ext cx="2434166" cy="828682"/>
      </dsp:txXfrm>
    </dsp:sp>
    <dsp:sp modelId="{36E154F2-CF75-42A2-9100-6CC479B463C0}">
      <dsp:nvSpPr>
        <dsp:cNvPr id="0" name=""/>
        <dsp:cNvSpPr/>
      </dsp:nvSpPr>
      <dsp:spPr>
        <a:xfrm>
          <a:off x="4868334" y="3682481"/>
          <a:ext cx="2434166" cy="8286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Font typeface="+mj-lt"/>
            <a:buNone/>
          </a:pPr>
          <a:r>
            <a:rPr lang="en-US" sz="1200" b="0" i="0" kern="1200" dirty="0"/>
            <a:t>Outline desired outcomes for all </a:t>
          </a:r>
          <a:r>
            <a:rPr lang="en-US" sz="1200" b="0" i="0" kern="1200" dirty="0" err="1"/>
            <a:t>DoSA’s</a:t>
          </a:r>
          <a:r>
            <a:rPr lang="en-US" sz="1200" b="0" i="0" kern="1200" dirty="0"/>
            <a:t> programs. Align cocurricular learning outcomes with functionally relevant established university frameworks.</a:t>
          </a:r>
        </a:p>
      </dsp:txBody>
      <dsp:txXfrm>
        <a:off x="4868334" y="3682481"/>
        <a:ext cx="2434166" cy="828682"/>
      </dsp:txXfrm>
    </dsp:sp>
    <dsp:sp modelId="{89F4EF1C-4C59-4503-96D5-9F6285F2362D}">
      <dsp:nvSpPr>
        <dsp:cNvPr id="0" name=""/>
        <dsp:cNvSpPr/>
      </dsp:nvSpPr>
      <dsp:spPr>
        <a:xfrm>
          <a:off x="7302501" y="3682481"/>
          <a:ext cx="2434166" cy="8286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Font typeface="+mj-lt"/>
            <a:buNone/>
          </a:pPr>
          <a:r>
            <a:rPr lang="en-US" sz="1200" b="0" i="0" kern="1200" dirty="0"/>
            <a:t>Increase reach to student populations not consistently engaged in </a:t>
          </a:r>
          <a:r>
            <a:rPr lang="en-US" sz="1200" b="0" i="0" kern="1200" dirty="0" err="1"/>
            <a:t>DoSA</a:t>
          </a:r>
          <a:r>
            <a:rPr lang="en-US" sz="1200" b="0" i="0" kern="1200" dirty="0"/>
            <a:t> programs and through </a:t>
          </a:r>
          <a:r>
            <a:rPr lang="en-US" sz="1000" b="0" i="0" kern="1200" dirty="0"/>
            <a:t>a variety of strategies. </a:t>
          </a:r>
        </a:p>
      </dsp:txBody>
      <dsp:txXfrm>
        <a:off x="7302501" y="3682481"/>
        <a:ext cx="2434166" cy="828682"/>
      </dsp:txXfrm>
    </dsp:sp>
    <dsp:sp modelId="{26906137-D3BC-4B53-BFE3-9FE7971F9E11}">
      <dsp:nvSpPr>
        <dsp:cNvPr id="0" name=""/>
        <dsp:cNvSpPr/>
      </dsp:nvSpPr>
      <dsp:spPr>
        <a:xfrm rot="10800000">
          <a:off x="0" y="2051"/>
          <a:ext cx="9736668" cy="2770681"/>
        </a:xfrm>
        <a:prstGeom prst="upArrowCallout">
          <a:avLst/>
        </a:prstGeom>
        <a:solidFill>
          <a:srgbClr val="1563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Priority Bucket 1 in Assessment, Planning, and Programming</a:t>
          </a:r>
        </a:p>
      </dsp:txBody>
      <dsp:txXfrm rot="-10800000">
        <a:off x="0" y="2051"/>
        <a:ext cx="9736668" cy="972509"/>
      </dsp:txXfrm>
    </dsp:sp>
    <dsp:sp modelId="{48F86FA5-8B05-4A7F-A7BC-32F4C463351E}">
      <dsp:nvSpPr>
        <dsp:cNvPr id="0" name=""/>
        <dsp:cNvSpPr/>
      </dsp:nvSpPr>
      <dsp:spPr>
        <a:xfrm>
          <a:off x="4754" y="974560"/>
          <a:ext cx="3242386" cy="82843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t>More information is needed about student data: student demographics, student needs, and interests.</a:t>
          </a:r>
        </a:p>
      </dsp:txBody>
      <dsp:txXfrm>
        <a:off x="4754" y="974560"/>
        <a:ext cx="3242386" cy="828433"/>
      </dsp:txXfrm>
    </dsp:sp>
    <dsp:sp modelId="{5D6C6C26-8C91-471F-9288-A519499393BC}">
      <dsp:nvSpPr>
        <dsp:cNvPr id="0" name=""/>
        <dsp:cNvSpPr/>
      </dsp:nvSpPr>
      <dsp:spPr>
        <a:xfrm>
          <a:off x="3247140" y="974560"/>
          <a:ext cx="3242386" cy="82843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t>Due to diverse student body, emphasis on DEI must be enhanced.</a:t>
          </a:r>
        </a:p>
      </dsp:txBody>
      <dsp:txXfrm>
        <a:off x="3247140" y="974560"/>
        <a:ext cx="3242386" cy="828433"/>
      </dsp:txXfrm>
    </dsp:sp>
    <dsp:sp modelId="{84AA0DFC-0AA1-4EF6-B4B1-6C8BDEFF4F50}">
      <dsp:nvSpPr>
        <dsp:cNvPr id="0" name=""/>
        <dsp:cNvSpPr/>
      </dsp:nvSpPr>
      <dsp:spPr>
        <a:xfrm>
          <a:off x="6489527" y="974560"/>
          <a:ext cx="3242386" cy="82843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t>Strategically use data for advocacy and decision making.</a:t>
          </a:r>
        </a:p>
      </dsp:txBody>
      <dsp:txXfrm>
        <a:off x="6489527" y="974560"/>
        <a:ext cx="3242386" cy="82843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C73C00-1262-4B04-9AC6-FD00EFBC6ADA}">
      <dsp:nvSpPr>
        <dsp:cNvPr id="0" name=""/>
        <dsp:cNvSpPr/>
      </dsp:nvSpPr>
      <dsp:spPr>
        <a:xfrm>
          <a:off x="0" y="2745710"/>
          <a:ext cx="9736668" cy="1801483"/>
        </a:xfrm>
        <a:prstGeom prst="rect">
          <a:avLst/>
        </a:prstGeom>
        <a:solidFill>
          <a:srgbClr val="8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b="0" i="0" kern="1200" dirty="0"/>
            <a:t>Goal 1: </a:t>
          </a:r>
          <a:r>
            <a:rPr lang="en-US" sz="1400" b="1" i="0" kern="1200" dirty="0"/>
            <a:t>Enhance the quality and reach of divisional programs and services. </a:t>
          </a:r>
          <a:r>
            <a:rPr lang="en-US" sz="1400" b="0" i="1" kern="1200" dirty="0"/>
            <a:t>Enhancing the quality and reach of student programming enables the division to focus on improving student access to inclusive experiences during divisional programs and services, thereby ensuring every student will benefit from programming that promotes academic and social success and improved well-being. </a:t>
          </a:r>
          <a:endParaRPr lang="en-US" sz="1400" i="1" kern="1200" dirty="0"/>
        </a:p>
      </dsp:txBody>
      <dsp:txXfrm>
        <a:off x="0" y="2745710"/>
        <a:ext cx="9736668" cy="972800"/>
      </dsp:txXfrm>
    </dsp:sp>
    <dsp:sp modelId="{D945B6F3-D7B6-4430-AD8D-87D0EA61093F}">
      <dsp:nvSpPr>
        <dsp:cNvPr id="0" name=""/>
        <dsp:cNvSpPr/>
      </dsp:nvSpPr>
      <dsp:spPr>
        <a:xfrm>
          <a:off x="0" y="3682481"/>
          <a:ext cx="2434166" cy="828682"/>
        </a:xfrm>
        <a:prstGeom prst="rect">
          <a:avLst/>
        </a:prstGeom>
        <a:solidFill>
          <a:srgbClr val="C8C0D3"/>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Font typeface="+mj-lt"/>
            <a:buNone/>
          </a:pPr>
          <a:r>
            <a:rPr lang="en-US" sz="1200" b="0" i="0" kern="1200" dirty="0"/>
            <a:t>Improve use of existing student data sources and incorporate new student data sources to inform improvements to the reach and quality of programs and services.</a:t>
          </a:r>
          <a:endParaRPr lang="en-US" sz="1200" i="1" kern="1200" dirty="0"/>
        </a:p>
      </dsp:txBody>
      <dsp:txXfrm>
        <a:off x="0" y="3682481"/>
        <a:ext cx="2434166" cy="828682"/>
      </dsp:txXfrm>
    </dsp:sp>
    <dsp:sp modelId="{B5852AA6-315F-4B9E-8634-E1B0A540C167}">
      <dsp:nvSpPr>
        <dsp:cNvPr id="0" name=""/>
        <dsp:cNvSpPr/>
      </dsp:nvSpPr>
      <dsp:spPr>
        <a:xfrm>
          <a:off x="2434167" y="3682481"/>
          <a:ext cx="2434166" cy="8286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Font typeface="+mj-lt"/>
            <a:buNone/>
          </a:pPr>
          <a:r>
            <a:rPr lang="en-US" sz="1200" b="0" i="0" kern="1200" dirty="0"/>
            <a:t>Develop and conduct an assessment every two years to study student needs and the quality and impact of </a:t>
          </a:r>
          <a:r>
            <a:rPr lang="en-US" sz="1200" b="0" i="0" kern="1200" dirty="0" err="1"/>
            <a:t>DoSA</a:t>
          </a:r>
          <a:r>
            <a:rPr lang="en-US" sz="1200" b="0" i="0" kern="1200" dirty="0"/>
            <a:t> programs and services. </a:t>
          </a:r>
        </a:p>
      </dsp:txBody>
      <dsp:txXfrm>
        <a:off x="2434167" y="3682481"/>
        <a:ext cx="2434166" cy="828682"/>
      </dsp:txXfrm>
    </dsp:sp>
    <dsp:sp modelId="{36E154F2-CF75-42A2-9100-6CC479B463C0}">
      <dsp:nvSpPr>
        <dsp:cNvPr id="0" name=""/>
        <dsp:cNvSpPr/>
      </dsp:nvSpPr>
      <dsp:spPr>
        <a:xfrm>
          <a:off x="4868334" y="3682481"/>
          <a:ext cx="2434166" cy="8286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Font typeface="+mj-lt"/>
            <a:buNone/>
          </a:pPr>
          <a:r>
            <a:rPr lang="en-US" sz="1200" b="0" i="0" kern="1200" dirty="0"/>
            <a:t>Outline desired outcomes for all </a:t>
          </a:r>
          <a:r>
            <a:rPr lang="en-US" sz="1200" b="0" i="0" kern="1200" dirty="0" err="1"/>
            <a:t>DoSA’s</a:t>
          </a:r>
          <a:r>
            <a:rPr lang="en-US" sz="1200" b="0" i="0" kern="1200" dirty="0"/>
            <a:t> programs. Align cocurricular learning outcomes with functionally relevant established university frameworks.</a:t>
          </a:r>
        </a:p>
      </dsp:txBody>
      <dsp:txXfrm>
        <a:off x="4868334" y="3682481"/>
        <a:ext cx="2434166" cy="828682"/>
      </dsp:txXfrm>
    </dsp:sp>
    <dsp:sp modelId="{89F4EF1C-4C59-4503-96D5-9F6285F2362D}">
      <dsp:nvSpPr>
        <dsp:cNvPr id="0" name=""/>
        <dsp:cNvSpPr/>
      </dsp:nvSpPr>
      <dsp:spPr>
        <a:xfrm>
          <a:off x="7302501" y="3682481"/>
          <a:ext cx="2434166" cy="8286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marL="0" lvl="0" indent="0" algn="ctr" defTabSz="533400">
            <a:lnSpc>
              <a:spcPct val="90000"/>
            </a:lnSpc>
            <a:spcBef>
              <a:spcPct val="0"/>
            </a:spcBef>
            <a:spcAft>
              <a:spcPct val="35000"/>
            </a:spcAft>
            <a:buFont typeface="+mj-lt"/>
            <a:buNone/>
          </a:pPr>
          <a:r>
            <a:rPr lang="en-US" sz="1200" b="0" i="0" kern="1200" dirty="0"/>
            <a:t>Increase reach to student populations not consistently engaged in </a:t>
          </a:r>
          <a:r>
            <a:rPr lang="en-US" sz="1200" b="0" i="0" kern="1200" dirty="0" err="1"/>
            <a:t>DoSA</a:t>
          </a:r>
          <a:r>
            <a:rPr lang="en-US" sz="1200" b="0" i="0" kern="1200" dirty="0"/>
            <a:t> programs and through </a:t>
          </a:r>
          <a:r>
            <a:rPr lang="en-US" sz="1000" b="0" i="0" kern="1200" dirty="0"/>
            <a:t>a variety of strategies. </a:t>
          </a:r>
        </a:p>
      </dsp:txBody>
      <dsp:txXfrm>
        <a:off x="7302501" y="3682481"/>
        <a:ext cx="2434166" cy="828682"/>
      </dsp:txXfrm>
    </dsp:sp>
    <dsp:sp modelId="{26906137-D3BC-4B53-BFE3-9FE7971F9E11}">
      <dsp:nvSpPr>
        <dsp:cNvPr id="0" name=""/>
        <dsp:cNvSpPr/>
      </dsp:nvSpPr>
      <dsp:spPr>
        <a:xfrm rot="10800000">
          <a:off x="0" y="2051"/>
          <a:ext cx="9736668" cy="2770681"/>
        </a:xfrm>
        <a:prstGeom prst="upArrowCallout">
          <a:avLst/>
        </a:prstGeom>
        <a:solidFill>
          <a:srgbClr val="1563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Priority Bucket 1 in Assessment, Planning, and Programming</a:t>
          </a:r>
        </a:p>
      </dsp:txBody>
      <dsp:txXfrm rot="-10800000">
        <a:off x="0" y="2051"/>
        <a:ext cx="9736668" cy="972509"/>
      </dsp:txXfrm>
    </dsp:sp>
    <dsp:sp modelId="{48F86FA5-8B05-4A7F-A7BC-32F4C463351E}">
      <dsp:nvSpPr>
        <dsp:cNvPr id="0" name=""/>
        <dsp:cNvSpPr/>
      </dsp:nvSpPr>
      <dsp:spPr>
        <a:xfrm>
          <a:off x="4754" y="974560"/>
          <a:ext cx="3242386" cy="82843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t>More information is needed about student data: student demographics, student needs, and interests.</a:t>
          </a:r>
        </a:p>
      </dsp:txBody>
      <dsp:txXfrm>
        <a:off x="4754" y="974560"/>
        <a:ext cx="3242386" cy="828433"/>
      </dsp:txXfrm>
    </dsp:sp>
    <dsp:sp modelId="{5D6C6C26-8C91-471F-9288-A519499393BC}">
      <dsp:nvSpPr>
        <dsp:cNvPr id="0" name=""/>
        <dsp:cNvSpPr/>
      </dsp:nvSpPr>
      <dsp:spPr>
        <a:xfrm>
          <a:off x="3247140" y="974560"/>
          <a:ext cx="3242386" cy="82843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t>Due to diverse student body, emphasis on DEI must be enhanced.</a:t>
          </a:r>
        </a:p>
      </dsp:txBody>
      <dsp:txXfrm>
        <a:off x="3247140" y="974560"/>
        <a:ext cx="3242386" cy="828433"/>
      </dsp:txXfrm>
    </dsp:sp>
    <dsp:sp modelId="{84AA0DFC-0AA1-4EF6-B4B1-6C8BDEFF4F50}">
      <dsp:nvSpPr>
        <dsp:cNvPr id="0" name=""/>
        <dsp:cNvSpPr/>
      </dsp:nvSpPr>
      <dsp:spPr>
        <a:xfrm>
          <a:off x="6489527" y="974560"/>
          <a:ext cx="3242386" cy="82843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t>Strategically use data for advocacy and decision making.</a:t>
          </a:r>
        </a:p>
      </dsp:txBody>
      <dsp:txXfrm>
        <a:off x="6489527" y="974560"/>
        <a:ext cx="3242386" cy="8284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8012A7-7F0E-45EE-8EF0-29247A90CE04}">
      <dsp:nvSpPr>
        <dsp:cNvPr id="0" name=""/>
        <dsp:cNvSpPr/>
      </dsp:nvSpPr>
      <dsp:spPr>
        <a:xfrm rot="5400000">
          <a:off x="541908" y="2837483"/>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B3BF7E-6D04-46CF-9CFC-037789805235}">
      <dsp:nvSpPr>
        <dsp:cNvPr id="0" name=""/>
        <dsp:cNvSpPr/>
      </dsp:nvSpPr>
      <dsp:spPr>
        <a:xfrm>
          <a:off x="272222" y="3305208"/>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50800" dist="38100" dir="2700000" algn="tl" rotWithShape="0">
                  <a:prstClr val="black">
                    <a:alpha val="40000"/>
                  </a:prstClr>
                </a:outerShdw>
              </a:effectLst>
              <a:latin typeface="BentonSansComp Black"/>
            </a:rPr>
            <a:t>Intuiting</a:t>
          </a:r>
        </a:p>
        <a:p>
          <a:pPr marL="114300" lvl="1" indent="-114300" algn="l" defTabSz="622300">
            <a:lnSpc>
              <a:spcPct val="90000"/>
            </a:lnSpc>
            <a:spcBef>
              <a:spcPct val="0"/>
            </a:spcBef>
            <a:spcAft>
              <a:spcPct val="15000"/>
            </a:spcAft>
            <a:buChar char="•"/>
          </a:pPr>
          <a:r>
            <a:rPr lang="en-US" sz="1400" b="0" i="0" kern="1200" dirty="0">
              <a:solidFill>
                <a:schemeClr val="bg1"/>
              </a:solidFill>
            </a:rPr>
            <a:t>Individuals recognize patterns and possibilities</a:t>
          </a:r>
          <a:endParaRPr lang="en-US" sz="1400" b="1" kern="1200" dirty="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dirty="0">
              <a:solidFill>
                <a:schemeClr val="bg1"/>
              </a:solidFill>
            </a:rPr>
            <a:t>Based on their experiences and subconscious insights. </a:t>
          </a:r>
          <a:endParaRPr lang="en-US" sz="1400" b="1" kern="1200" dirty="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dirty="0">
              <a:solidFill>
                <a:schemeClr val="bg1"/>
              </a:solidFill>
            </a:rPr>
            <a:t>Personal and often intuitive process where </a:t>
          </a:r>
          <a:r>
            <a:rPr lang="en-US" sz="1400" b="1" i="0" kern="1200" dirty="0">
              <a:solidFill>
                <a:schemeClr val="bg1"/>
              </a:solidFill>
            </a:rPr>
            <a:t>new ideas or solutions begin to form</a:t>
          </a:r>
          <a:r>
            <a:rPr lang="en-US" sz="1400" b="0" i="0" kern="1200" dirty="0">
              <a:solidFill>
                <a:schemeClr val="bg1"/>
              </a:solidFill>
            </a:rPr>
            <a:t>.</a:t>
          </a:r>
          <a:endParaRPr lang="en-US" sz="1400" b="1" kern="1200" dirty="0">
            <a:solidFill>
              <a:schemeClr val="bg1"/>
            </a:solidFill>
            <a:latin typeface="BentonSans Medium" panose="02000604020000020004" pitchFamily="2" charset="0"/>
          </a:endParaRPr>
        </a:p>
      </dsp:txBody>
      <dsp:txXfrm>
        <a:off x="272222" y="3305208"/>
        <a:ext cx="2427048" cy="2798469"/>
      </dsp:txXfrm>
    </dsp:sp>
    <dsp:sp modelId="{CECC02C2-3DD1-4D46-B4F5-8215BC44A74C}">
      <dsp:nvSpPr>
        <dsp:cNvPr id="0" name=""/>
        <dsp:cNvSpPr/>
      </dsp:nvSpPr>
      <dsp:spPr>
        <a:xfrm>
          <a:off x="2241337" y="2639565"/>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DF486E-50CC-4631-9155-512C9301B871}">
      <dsp:nvSpPr>
        <dsp:cNvPr id="0" name=""/>
        <dsp:cNvSpPr/>
      </dsp:nvSpPr>
      <dsp:spPr>
        <a:xfrm rot="5400000">
          <a:off x="3513090" y="1766752"/>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80A0F0-8130-4684-85EF-AE5BC7245709}">
      <dsp:nvSpPr>
        <dsp:cNvPr id="0" name=""/>
        <dsp:cNvSpPr/>
      </dsp:nvSpPr>
      <dsp:spPr>
        <a:xfrm>
          <a:off x="3243404" y="2234477"/>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Interpreting</a:t>
          </a:r>
        </a:p>
        <a:p>
          <a:pPr marL="114300" lvl="1" indent="-114300" algn="l" defTabSz="622300" rtl="0">
            <a:lnSpc>
              <a:spcPct val="90000"/>
            </a:lnSpc>
            <a:spcBef>
              <a:spcPct val="0"/>
            </a:spcBef>
            <a:spcAft>
              <a:spcPct val="15000"/>
            </a:spcAft>
            <a:buChar char="•"/>
          </a:pPr>
          <a:r>
            <a:rPr lang="en-US" sz="1400" b="0" i="0" kern="1200" dirty="0">
              <a:solidFill>
                <a:schemeClr val="bg1"/>
              </a:solidFill>
              <a:latin typeface="Calibri Light" panose="020F0302020204030204"/>
            </a:rPr>
            <a:t>Individuals</a:t>
          </a:r>
          <a:r>
            <a:rPr lang="en-US" sz="1400" b="0" i="0" kern="1200" dirty="0">
              <a:solidFill>
                <a:schemeClr val="bg1"/>
              </a:solidFill>
            </a:rPr>
            <a:t> make sense of new ideas and communicate it to others. </a:t>
          </a:r>
          <a:r>
            <a:rPr lang="en-US" sz="1400" b="0" i="0" kern="1200" dirty="0">
              <a:solidFill>
                <a:schemeClr val="bg1"/>
              </a:solidFill>
              <a:latin typeface="Calibri Light" panose="020F0302020204030204"/>
            </a:rPr>
            <a:t>Articulating ideas and</a:t>
          </a:r>
          <a:r>
            <a:rPr lang="en-US" sz="1400" b="0" i="0" kern="1200" dirty="0">
              <a:solidFill>
                <a:schemeClr val="bg1"/>
              </a:solidFill>
            </a:rPr>
            <a:t> sharing</a:t>
          </a:r>
          <a:r>
            <a:rPr lang="en-US" sz="1400" b="0" i="0" kern="1200" dirty="0">
              <a:solidFill>
                <a:schemeClr val="bg1"/>
              </a:solidFill>
              <a:latin typeface="Calibri Light" panose="020F0302020204030204"/>
            </a:rPr>
            <a:t> them</a:t>
          </a:r>
          <a:r>
            <a:rPr lang="en-US" sz="1400" b="0" i="0" kern="1200" dirty="0">
              <a:solidFill>
                <a:schemeClr val="bg1"/>
              </a:solidFill>
            </a:rPr>
            <a:t> with </a:t>
          </a:r>
          <a:r>
            <a:rPr lang="en-US" sz="1400" b="0" i="0" kern="1200" dirty="0">
              <a:solidFill>
                <a:schemeClr val="bg1"/>
              </a:solidFill>
              <a:latin typeface="Calibri Light" panose="020F0302020204030204"/>
            </a:rPr>
            <a:t>colleagues helps</a:t>
          </a:r>
          <a:r>
            <a:rPr lang="en-US" sz="1400" b="0" i="0" kern="1200" dirty="0">
              <a:solidFill>
                <a:schemeClr val="bg1"/>
              </a:solidFill>
            </a:rPr>
            <a:t> </a:t>
          </a:r>
          <a:r>
            <a:rPr lang="en-US" sz="1400" b="0" i="0" kern="1200" dirty="0">
              <a:solidFill>
                <a:schemeClr val="bg1"/>
              </a:solidFill>
              <a:latin typeface="Calibri Light" panose="020F0302020204030204"/>
            </a:rPr>
            <a:t>to</a:t>
          </a:r>
          <a:r>
            <a:rPr lang="en-US" sz="1400" b="0" i="0" kern="1200" dirty="0">
              <a:solidFill>
                <a:schemeClr val="bg1"/>
              </a:solidFill>
            </a:rPr>
            <a:t> </a:t>
          </a:r>
          <a:r>
            <a:rPr lang="en-US" sz="1400" b="0" i="0" kern="1200" dirty="0">
              <a:solidFill>
                <a:schemeClr val="bg1"/>
              </a:solidFill>
              <a:latin typeface="Calibri Light" panose="020F0302020204030204"/>
            </a:rPr>
            <a:t>refine</a:t>
          </a:r>
          <a:r>
            <a:rPr lang="en-US" sz="1400" b="0" i="0" kern="1200" dirty="0">
              <a:solidFill>
                <a:schemeClr val="bg1"/>
              </a:solidFill>
            </a:rPr>
            <a:t> and understanding </a:t>
          </a:r>
          <a:r>
            <a:rPr lang="en-US" sz="1400" b="0" i="0" kern="1200" dirty="0">
              <a:solidFill>
                <a:schemeClr val="bg1"/>
              </a:solidFill>
              <a:latin typeface="Calibri Light" panose="020F0302020204030204"/>
            </a:rPr>
            <a:t>concepts</a:t>
          </a:r>
          <a:r>
            <a:rPr lang="en-US" sz="1400" b="0" i="0" kern="1200" dirty="0">
              <a:solidFill>
                <a:schemeClr val="bg1"/>
              </a:solidFill>
            </a:rPr>
            <a:t> better.</a:t>
          </a:r>
          <a:endParaRPr lang="en-US" sz="1400" b="1" kern="1200" dirty="0">
            <a:solidFill>
              <a:schemeClr val="bg1"/>
            </a:solidFill>
            <a:latin typeface="BentonSans Medium" panose="02000604020000020004" pitchFamily="2" charset="0"/>
          </a:endParaRPr>
        </a:p>
      </dsp:txBody>
      <dsp:txXfrm>
        <a:off x="3243404" y="2234477"/>
        <a:ext cx="2427048" cy="2798469"/>
      </dsp:txXfrm>
    </dsp:sp>
    <dsp:sp modelId="{F4B17498-D230-4CAE-B01A-458D22BF2F06}">
      <dsp:nvSpPr>
        <dsp:cNvPr id="0" name=""/>
        <dsp:cNvSpPr/>
      </dsp:nvSpPr>
      <dsp:spPr>
        <a:xfrm>
          <a:off x="5212519" y="1568833"/>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18A1AC-427A-4DDA-B818-803E5B70774A}">
      <dsp:nvSpPr>
        <dsp:cNvPr id="0" name=""/>
        <dsp:cNvSpPr/>
      </dsp:nvSpPr>
      <dsp:spPr>
        <a:xfrm rot="5400000">
          <a:off x="6484271" y="69602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FD877-E2F6-41A0-A7EF-8AFC503212F8}">
      <dsp:nvSpPr>
        <dsp:cNvPr id="0" name=""/>
        <dsp:cNvSpPr/>
      </dsp:nvSpPr>
      <dsp:spPr>
        <a:xfrm>
          <a:off x="6214586" y="1163745"/>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Integrating</a:t>
          </a:r>
        </a:p>
        <a:p>
          <a:pPr marL="114300" lvl="1" indent="-114300" algn="l" defTabSz="622300">
            <a:lnSpc>
              <a:spcPct val="90000"/>
            </a:lnSpc>
            <a:spcBef>
              <a:spcPct val="0"/>
            </a:spcBef>
            <a:spcAft>
              <a:spcPct val="15000"/>
            </a:spcAft>
            <a:buChar char="•"/>
          </a:pPr>
          <a:r>
            <a:rPr lang="en-US" sz="1400" b="0" i="0" kern="1200" dirty="0">
              <a:solidFill>
                <a:schemeClr val="bg1"/>
              </a:solidFill>
              <a:latin typeface="Calibri Light" panose="020F0302020204030204"/>
            </a:rPr>
            <a:t>Interpreted</a:t>
          </a:r>
          <a:r>
            <a:rPr lang="en-US" sz="1400" b="0" i="0" kern="1200" dirty="0">
              <a:solidFill>
                <a:schemeClr val="bg1"/>
              </a:solidFill>
            </a:rPr>
            <a:t> ideas are discussed and developed further within groups. This collaborative process leads to shared understanding and collective action, integrating the new knowledge into the group's practices.</a:t>
          </a:r>
          <a:endParaRPr lang="en-US" sz="1400" b="1" kern="1200" dirty="0">
            <a:solidFill>
              <a:schemeClr val="bg1"/>
            </a:solidFill>
            <a:latin typeface="BentonSans Medium" panose="02000604020000020004" pitchFamily="2" charset="0"/>
          </a:endParaRPr>
        </a:p>
      </dsp:txBody>
      <dsp:txXfrm>
        <a:off x="6214586" y="1163745"/>
        <a:ext cx="2427048" cy="2798469"/>
      </dsp:txXfrm>
    </dsp:sp>
    <dsp:sp modelId="{A65219A9-7C0F-4CD5-9AF8-8BC9532180AC}">
      <dsp:nvSpPr>
        <dsp:cNvPr id="0" name=""/>
        <dsp:cNvSpPr/>
      </dsp:nvSpPr>
      <dsp:spPr>
        <a:xfrm>
          <a:off x="8183701" y="498102"/>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DB8247-A141-4D4C-BAAF-D74D091CD5DF}">
      <dsp:nvSpPr>
        <dsp:cNvPr id="0" name=""/>
        <dsp:cNvSpPr/>
      </dsp:nvSpPr>
      <dsp:spPr>
        <a:xfrm rot="5400000">
          <a:off x="9455453" y="-37471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4D278B0-D669-41B4-9DD9-B32AB3235115}">
      <dsp:nvSpPr>
        <dsp:cNvPr id="0" name=""/>
        <dsp:cNvSpPr/>
      </dsp:nvSpPr>
      <dsp:spPr>
        <a:xfrm>
          <a:off x="9112871" y="93014"/>
          <a:ext cx="2572841"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Institutionalizing</a:t>
          </a:r>
        </a:p>
        <a:p>
          <a:pPr marL="114300" lvl="1" indent="-114300" algn="l" defTabSz="622300" rtl="0">
            <a:lnSpc>
              <a:spcPct val="90000"/>
            </a:lnSpc>
            <a:spcBef>
              <a:spcPct val="0"/>
            </a:spcBef>
            <a:spcAft>
              <a:spcPct val="15000"/>
            </a:spcAft>
            <a:buChar char="•"/>
          </a:pPr>
          <a:r>
            <a:rPr lang="en-US" sz="1400" b="0" i="0" kern="1200" dirty="0">
              <a:solidFill>
                <a:schemeClr val="bg1"/>
              </a:solidFill>
              <a:latin typeface="Calibri Light" panose="020F0302020204030204"/>
            </a:rPr>
            <a:t>New</a:t>
          </a:r>
          <a:r>
            <a:rPr lang="en-US" sz="1400" b="0" i="0" kern="1200" dirty="0">
              <a:solidFill>
                <a:schemeClr val="bg1"/>
              </a:solidFill>
            </a:rPr>
            <a:t> knowledge or practices become embedded in the organization's routines, policies, and structures.</a:t>
          </a:r>
          <a:r>
            <a:rPr lang="en-US" sz="1400" b="0" i="0" kern="1200" dirty="0">
              <a:solidFill>
                <a:schemeClr val="bg1"/>
              </a:solidFill>
              <a:latin typeface="Calibri Light" panose="020F0302020204030204"/>
            </a:rPr>
            <a:t> </a:t>
          </a:r>
          <a:r>
            <a:rPr lang="en-US" sz="1400" b="0" i="0" kern="1200" dirty="0">
              <a:solidFill>
                <a:schemeClr val="bg1"/>
              </a:solidFill>
            </a:rPr>
            <a:t> </a:t>
          </a:r>
          <a:r>
            <a:rPr lang="en-US" sz="1400" b="0" i="0" kern="1200" dirty="0">
              <a:solidFill>
                <a:schemeClr val="bg1"/>
              </a:solidFill>
              <a:latin typeface="Calibri Light" panose="020F0302020204030204"/>
            </a:rPr>
            <a:t>Learning</a:t>
          </a:r>
          <a:r>
            <a:rPr lang="en-US" sz="1400" b="0" i="0" kern="1200" dirty="0">
              <a:solidFill>
                <a:schemeClr val="bg1"/>
              </a:solidFill>
            </a:rPr>
            <a:t> is sustained and becomes a part of the organizational culture</a:t>
          </a:r>
          <a:endParaRPr lang="en-US" sz="1400" b="1" kern="1200" dirty="0">
            <a:solidFill>
              <a:schemeClr val="bg1"/>
            </a:solidFill>
            <a:latin typeface="BentonSans Medium" panose="02000604020000020004" pitchFamily="2" charset="0"/>
          </a:endParaRPr>
        </a:p>
      </dsp:txBody>
      <dsp:txXfrm>
        <a:off x="9112871" y="93014"/>
        <a:ext cx="2572841" cy="279846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8012A7-7F0E-45EE-8EF0-29247A90CE04}">
      <dsp:nvSpPr>
        <dsp:cNvPr id="0" name=""/>
        <dsp:cNvSpPr/>
      </dsp:nvSpPr>
      <dsp:spPr>
        <a:xfrm rot="5400000">
          <a:off x="541908" y="2837483"/>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B3BF7E-6D04-46CF-9CFC-037789805235}">
      <dsp:nvSpPr>
        <dsp:cNvPr id="0" name=""/>
        <dsp:cNvSpPr/>
      </dsp:nvSpPr>
      <dsp:spPr>
        <a:xfrm>
          <a:off x="272222" y="3305208"/>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50800" dist="38100" dir="2700000" algn="tl" rotWithShape="0">
                  <a:prstClr val="black">
                    <a:alpha val="40000"/>
                  </a:prstClr>
                </a:outerShdw>
              </a:effectLst>
              <a:latin typeface="BentonSansComp Black"/>
            </a:rPr>
            <a:t>Intuiting</a:t>
          </a:r>
        </a:p>
        <a:p>
          <a:pPr marL="114300" lvl="1" indent="-114300" algn="l" defTabSz="622300">
            <a:lnSpc>
              <a:spcPct val="90000"/>
            </a:lnSpc>
            <a:spcBef>
              <a:spcPct val="0"/>
            </a:spcBef>
            <a:spcAft>
              <a:spcPct val="15000"/>
            </a:spcAft>
            <a:buChar char="•"/>
          </a:pPr>
          <a:r>
            <a:rPr lang="en-US" sz="1400" b="0" i="0" kern="1200" dirty="0">
              <a:solidFill>
                <a:schemeClr val="bg1"/>
              </a:solidFill>
            </a:rPr>
            <a:t>Individuals recognize patterns and possibilities</a:t>
          </a:r>
          <a:endParaRPr lang="en-US" sz="1400" b="1" kern="1200" dirty="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dirty="0">
              <a:solidFill>
                <a:schemeClr val="bg1"/>
              </a:solidFill>
            </a:rPr>
            <a:t>Based on their experiences and subconscious insights. </a:t>
          </a:r>
          <a:endParaRPr lang="en-US" sz="1400" b="1" kern="1200" dirty="0">
            <a:solidFill>
              <a:schemeClr val="bg1"/>
            </a:solidFill>
            <a:latin typeface="BentonSans Medium" panose="02000604020000020004" pitchFamily="2" charset="0"/>
          </a:endParaRPr>
        </a:p>
        <a:p>
          <a:pPr marL="114300" lvl="1" indent="-114300" algn="l" defTabSz="622300">
            <a:lnSpc>
              <a:spcPct val="90000"/>
            </a:lnSpc>
            <a:spcBef>
              <a:spcPct val="0"/>
            </a:spcBef>
            <a:spcAft>
              <a:spcPct val="15000"/>
            </a:spcAft>
            <a:buChar char="•"/>
          </a:pPr>
          <a:r>
            <a:rPr lang="en-US" sz="1400" b="0" i="0" kern="1200" dirty="0">
              <a:solidFill>
                <a:schemeClr val="bg1"/>
              </a:solidFill>
            </a:rPr>
            <a:t>Personal and often intuitive process where </a:t>
          </a:r>
          <a:r>
            <a:rPr lang="en-US" sz="1400" b="1" i="0" kern="1200" dirty="0">
              <a:solidFill>
                <a:schemeClr val="bg1"/>
              </a:solidFill>
            </a:rPr>
            <a:t>new ideas or solutions begin to form</a:t>
          </a:r>
          <a:r>
            <a:rPr lang="en-US" sz="1400" b="0" i="0" kern="1200" dirty="0">
              <a:solidFill>
                <a:schemeClr val="bg1"/>
              </a:solidFill>
            </a:rPr>
            <a:t>.</a:t>
          </a:r>
          <a:endParaRPr lang="en-US" sz="1400" b="1" kern="1200" dirty="0">
            <a:solidFill>
              <a:schemeClr val="bg1"/>
            </a:solidFill>
            <a:latin typeface="BentonSans Medium" panose="02000604020000020004" pitchFamily="2" charset="0"/>
          </a:endParaRPr>
        </a:p>
      </dsp:txBody>
      <dsp:txXfrm>
        <a:off x="272222" y="3305208"/>
        <a:ext cx="2427048" cy="2798469"/>
      </dsp:txXfrm>
    </dsp:sp>
    <dsp:sp modelId="{CECC02C2-3DD1-4D46-B4F5-8215BC44A74C}">
      <dsp:nvSpPr>
        <dsp:cNvPr id="0" name=""/>
        <dsp:cNvSpPr/>
      </dsp:nvSpPr>
      <dsp:spPr>
        <a:xfrm>
          <a:off x="2241337" y="2639565"/>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DF486E-50CC-4631-9155-512C9301B871}">
      <dsp:nvSpPr>
        <dsp:cNvPr id="0" name=""/>
        <dsp:cNvSpPr/>
      </dsp:nvSpPr>
      <dsp:spPr>
        <a:xfrm rot="5400000">
          <a:off x="3513090" y="1766752"/>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80A0F0-8130-4684-85EF-AE5BC7245709}">
      <dsp:nvSpPr>
        <dsp:cNvPr id="0" name=""/>
        <dsp:cNvSpPr/>
      </dsp:nvSpPr>
      <dsp:spPr>
        <a:xfrm>
          <a:off x="3243404" y="2234477"/>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Interpreting</a:t>
          </a:r>
        </a:p>
        <a:p>
          <a:pPr marL="114300" lvl="1" indent="-114300" algn="l" defTabSz="622300" rtl="0">
            <a:lnSpc>
              <a:spcPct val="90000"/>
            </a:lnSpc>
            <a:spcBef>
              <a:spcPct val="0"/>
            </a:spcBef>
            <a:spcAft>
              <a:spcPct val="15000"/>
            </a:spcAft>
            <a:buChar char="•"/>
          </a:pPr>
          <a:r>
            <a:rPr lang="en-US" sz="1400" b="0" i="0" kern="1200" dirty="0">
              <a:solidFill>
                <a:schemeClr val="bg1"/>
              </a:solidFill>
              <a:latin typeface="Calibri Light" panose="020F0302020204030204"/>
            </a:rPr>
            <a:t>Individuals</a:t>
          </a:r>
          <a:r>
            <a:rPr lang="en-US" sz="1400" b="0" i="0" kern="1200" dirty="0">
              <a:solidFill>
                <a:schemeClr val="bg1"/>
              </a:solidFill>
            </a:rPr>
            <a:t> make sense of new ideas and communicate it to others. </a:t>
          </a:r>
          <a:r>
            <a:rPr lang="en-US" sz="1400" b="0" i="0" kern="1200" dirty="0">
              <a:solidFill>
                <a:schemeClr val="bg1"/>
              </a:solidFill>
              <a:latin typeface="Calibri Light" panose="020F0302020204030204"/>
            </a:rPr>
            <a:t>Articulating ideas and</a:t>
          </a:r>
          <a:r>
            <a:rPr lang="en-US" sz="1400" b="0" i="0" kern="1200" dirty="0">
              <a:solidFill>
                <a:schemeClr val="bg1"/>
              </a:solidFill>
            </a:rPr>
            <a:t> sharing</a:t>
          </a:r>
          <a:r>
            <a:rPr lang="en-US" sz="1400" b="0" i="0" kern="1200" dirty="0">
              <a:solidFill>
                <a:schemeClr val="bg1"/>
              </a:solidFill>
              <a:latin typeface="Calibri Light" panose="020F0302020204030204"/>
            </a:rPr>
            <a:t> them</a:t>
          </a:r>
          <a:r>
            <a:rPr lang="en-US" sz="1400" b="0" i="0" kern="1200" dirty="0">
              <a:solidFill>
                <a:schemeClr val="bg1"/>
              </a:solidFill>
            </a:rPr>
            <a:t> with </a:t>
          </a:r>
          <a:r>
            <a:rPr lang="en-US" sz="1400" b="0" i="0" kern="1200" dirty="0">
              <a:solidFill>
                <a:schemeClr val="bg1"/>
              </a:solidFill>
              <a:latin typeface="Calibri Light" panose="020F0302020204030204"/>
            </a:rPr>
            <a:t>colleagues helps</a:t>
          </a:r>
          <a:r>
            <a:rPr lang="en-US" sz="1400" b="0" i="0" kern="1200" dirty="0">
              <a:solidFill>
                <a:schemeClr val="bg1"/>
              </a:solidFill>
            </a:rPr>
            <a:t> </a:t>
          </a:r>
          <a:r>
            <a:rPr lang="en-US" sz="1400" b="0" i="0" kern="1200" dirty="0">
              <a:solidFill>
                <a:schemeClr val="bg1"/>
              </a:solidFill>
              <a:latin typeface="Calibri Light" panose="020F0302020204030204"/>
            </a:rPr>
            <a:t>to</a:t>
          </a:r>
          <a:r>
            <a:rPr lang="en-US" sz="1400" b="0" i="0" kern="1200" dirty="0">
              <a:solidFill>
                <a:schemeClr val="bg1"/>
              </a:solidFill>
            </a:rPr>
            <a:t> </a:t>
          </a:r>
          <a:r>
            <a:rPr lang="en-US" sz="1400" b="0" i="0" kern="1200" dirty="0">
              <a:solidFill>
                <a:schemeClr val="bg1"/>
              </a:solidFill>
              <a:latin typeface="Calibri Light" panose="020F0302020204030204"/>
            </a:rPr>
            <a:t>refine</a:t>
          </a:r>
          <a:r>
            <a:rPr lang="en-US" sz="1400" b="0" i="0" kern="1200" dirty="0">
              <a:solidFill>
                <a:schemeClr val="bg1"/>
              </a:solidFill>
            </a:rPr>
            <a:t> and understanding </a:t>
          </a:r>
          <a:r>
            <a:rPr lang="en-US" sz="1400" b="0" i="0" kern="1200" dirty="0">
              <a:solidFill>
                <a:schemeClr val="bg1"/>
              </a:solidFill>
              <a:latin typeface="Calibri Light" panose="020F0302020204030204"/>
            </a:rPr>
            <a:t>concepts</a:t>
          </a:r>
          <a:r>
            <a:rPr lang="en-US" sz="1400" b="0" i="0" kern="1200" dirty="0">
              <a:solidFill>
                <a:schemeClr val="bg1"/>
              </a:solidFill>
            </a:rPr>
            <a:t> better.</a:t>
          </a:r>
          <a:endParaRPr lang="en-US" sz="1400" b="1" kern="1200" dirty="0">
            <a:solidFill>
              <a:schemeClr val="bg1"/>
            </a:solidFill>
            <a:latin typeface="BentonSans Medium" panose="02000604020000020004" pitchFamily="2" charset="0"/>
          </a:endParaRPr>
        </a:p>
      </dsp:txBody>
      <dsp:txXfrm>
        <a:off x="3243404" y="2234477"/>
        <a:ext cx="2427048" cy="2798469"/>
      </dsp:txXfrm>
    </dsp:sp>
    <dsp:sp modelId="{F4B17498-D230-4CAE-B01A-458D22BF2F06}">
      <dsp:nvSpPr>
        <dsp:cNvPr id="0" name=""/>
        <dsp:cNvSpPr/>
      </dsp:nvSpPr>
      <dsp:spPr>
        <a:xfrm>
          <a:off x="5212519" y="1568833"/>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18A1AC-427A-4DDA-B818-803E5B70774A}">
      <dsp:nvSpPr>
        <dsp:cNvPr id="0" name=""/>
        <dsp:cNvSpPr/>
      </dsp:nvSpPr>
      <dsp:spPr>
        <a:xfrm rot="5400000">
          <a:off x="6484271" y="69602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FD877-E2F6-41A0-A7EF-8AFC503212F8}">
      <dsp:nvSpPr>
        <dsp:cNvPr id="0" name=""/>
        <dsp:cNvSpPr/>
      </dsp:nvSpPr>
      <dsp:spPr>
        <a:xfrm>
          <a:off x="6214586" y="1163745"/>
          <a:ext cx="2427048"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Integrating</a:t>
          </a:r>
        </a:p>
        <a:p>
          <a:pPr marL="114300" lvl="1" indent="-114300" algn="l" defTabSz="622300">
            <a:lnSpc>
              <a:spcPct val="90000"/>
            </a:lnSpc>
            <a:spcBef>
              <a:spcPct val="0"/>
            </a:spcBef>
            <a:spcAft>
              <a:spcPct val="15000"/>
            </a:spcAft>
            <a:buChar char="•"/>
          </a:pPr>
          <a:r>
            <a:rPr lang="en-US" sz="1400" b="0" i="0" kern="1200" dirty="0">
              <a:solidFill>
                <a:schemeClr val="bg1"/>
              </a:solidFill>
              <a:latin typeface="Calibri Light" panose="020F0302020204030204"/>
            </a:rPr>
            <a:t>Interpreted</a:t>
          </a:r>
          <a:r>
            <a:rPr lang="en-US" sz="1400" b="0" i="0" kern="1200" dirty="0">
              <a:solidFill>
                <a:schemeClr val="bg1"/>
              </a:solidFill>
            </a:rPr>
            <a:t> ideas are discussed and developed further within groups. This collaborative process leads to shared understanding and collective action, integrating the new knowledge into the group's practices.</a:t>
          </a:r>
          <a:endParaRPr lang="en-US" sz="1400" b="1" kern="1200" dirty="0">
            <a:solidFill>
              <a:schemeClr val="bg1"/>
            </a:solidFill>
            <a:latin typeface="BentonSans Medium" panose="02000604020000020004" pitchFamily="2" charset="0"/>
          </a:endParaRPr>
        </a:p>
      </dsp:txBody>
      <dsp:txXfrm>
        <a:off x="6214586" y="1163745"/>
        <a:ext cx="2427048" cy="2798469"/>
      </dsp:txXfrm>
    </dsp:sp>
    <dsp:sp modelId="{A65219A9-7C0F-4CD5-9AF8-8BC9532180AC}">
      <dsp:nvSpPr>
        <dsp:cNvPr id="0" name=""/>
        <dsp:cNvSpPr/>
      </dsp:nvSpPr>
      <dsp:spPr>
        <a:xfrm>
          <a:off x="8183701" y="498102"/>
          <a:ext cx="457933" cy="457933"/>
        </a:xfrm>
        <a:prstGeom prst="triangle">
          <a:avLst>
            <a:gd name="adj" fmla="val 100000"/>
          </a:avLst>
        </a:prstGeom>
        <a:solidFill>
          <a:srgbClr val="590D0F"/>
        </a:solidFill>
        <a:ln w="12700" cap="flat" cmpd="sng" algn="ctr">
          <a:solidFill>
            <a:srgbClr val="590D0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DB8247-A141-4D4C-BAAF-D74D091CD5DF}">
      <dsp:nvSpPr>
        <dsp:cNvPr id="0" name=""/>
        <dsp:cNvSpPr/>
      </dsp:nvSpPr>
      <dsp:spPr>
        <a:xfrm rot="5400000">
          <a:off x="9455453" y="-374710"/>
          <a:ext cx="1615610" cy="2688340"/>
        </a:xfrm>
        <a:prstGeom prst="corner">
          <a:avLst>
            <a:gd name="adj1" fmla="val 16120"/>
            <a:gd name="adj2" fmla="val 16110"/>
          </a:avLst>
        </a:prstGeom>
        <a:solidFill>
          <a:srgbClr val="0F395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4D278B0-D669-41B4-9DD9-B32AB3235115}">
      <dsp:nvSpPr>
        <dsp:cNvPr id="0" name=""/>
        <dsp:cNvSpPr/>
      </dsp:nvSpPr>
      <dsp:spPr>
        <a:xfrm>
          <a:off x="9112871" y="93014"/>
          <a:ext cx="2572841" cy="2798469"/>
        </a:xfrm>
        <a:prstGeom prst="rect">
          <a:avLst/>
        </a:prstGeom>
        <a:solidFill>
          <a:srgbClr val="156399"/>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BentonSansComp Black"/>
            </a:rPr>
            <a:t>Institutionalizing</a:t>
          </a:r>
        </a:p>
        <a:p>
          <a:pPr marL="114300" lvl="1" indent="-114300" algn="l" defTabSz="622300" rtl="0">
            <a:lnSpc>
              <a:spcPct val="90000"/>
            </a:lnSpc>
            <a:spcBef>
              <a:spcPct val="0"/>
            </a:spcBef>
            <a:spcAft>
              <a:spcPct val="15000"/>
            </a:spcAft>
            <a:buChar char="•"/>
          </a:pPr>
          <a:r>
            <a:rPr lang="en-US" sz="1400" b="0" i="0" kern="1200" dirty="0">
              <a:solidFill>
                <a:schemeClr val="bg1"/>
              </a:solidFill>
              <a:latin typeface="Calibri Light" panose="020F0302020204030204"/>
            </a:rPr>
            <a:t>New</a:t>
          </a:r>
          <a:r>
            <a:rPr lang="en-US" sz="1400" b="0" i="0" kern="1200" dirty="0">
              <a:solidFill>
                <a:schemeClr val="bg1"/>
              </a:solidFill>
            </a:rPr>
            <a:t> knowledge or practices become embedded in the organization's routines, policies, and structures.</a:t>
          </a:r>
          <a:r>
            <a:rPr lang="en-US" sz="1400" b="0" i="0" kern="1200" dirty="0">
              <a:solidFill>
                <a:schemeClr val="bg1"/>
              </a:solidFill>
              <a:latin typeface="Calibri Light" panose="020F0302020204030204"/>
            </a:rPr>
            <a:t> </a:t>
          </a:r>
          <a:r>
            <a:rPr lang="en-US" sz="1400" b="0" i="0" kern="1200" dirty="0">
              <a:solidFill>
                <a:schemeClr val="bg1"/>
              </a:solidFill>
            </a:rPr>
            <a:t> </a:t>
          </a:r>
          <a:r>
            <a:rPr lang="en-US" sz="1400" b="0" i="0" kern="1200" dirty="0">
              <a:solidFill>
                <a:schemeClr val="bg1"/>
              </a:solidFill>
              <a:latin typeface="Calibri Light" panose="020F0302020204030204"/>
            </a:rPr>
            <a:t>Learning</a:t>
          </a:r>
          <a:r>
            <a:rPr lang="en-US" sz="1400" b="0" i="0" kern="1200" dirty="0">
              <a:solidFill>
                <a:schemeClr val="bg1"/>
              </a:solidFill>
            </a:rPr>
            <a:t> is sustained and becomes a part of the organizational culture</a:t>
          </a:r>
          <a:endParaRPr lang="en-US" sz="1400" b="1" kern="1200" dirty="0">
            <a:solidFill>
              <a:schemeClr val="bg1"/>
            </a:solidFill>
            <a:latin typeface="BentonSans Medium" panose="02000604020000020004" pitchFamily="2" charset="0"/>
          </a:endParaRPr>
        </a:p>
      </dsp:txBody>
      <dsp:txXfrm>
        <a:off x="9112871" y="93014"/>
        <a:ext cx="2572841" cy="279846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A5C518-5638-466A-97FC-41949DE5AF38}" type="datetimeFigureOut">
              <a:t>3/18/2025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E3CDD9-EB63-4450-930B-E6D7C818F133}" type="slidenum">
              <a:t>‹#›</a:t>
            </a:fld>
            <a:endParaRPr lang="en-US"/>
          </a:p>
        </p:txBody>
      </p:sp>
    </p:spTree>
    <p:extLst>
      <p:ext uri="{BB962C8B-B14F-4D97-AF65-F5344CB8AC3E}">
        <p14:creationId xmlns:p14="http://schemas.microsoft.com/office/powerpoint/2010/main" val="4083108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Do we need the org chart part? Can we just offer the context for program reviews?</a:t>
            </a:r>
          </a:p>
        </p:txBody>
      </p:sp>
      <p:sp>
        <p:nvSpPr>
          <p:cNvPr id="4" name="Slide Number Placeholder 3"/>
          <p:cNvSpPr>
            <a:spLocks noGrp="1"/>
          </p:cNvSpPr>
          <p:nvPr>
            <p:ph type="sldNum" sz="quarter" idx="5"/>
          </p:nvPr>
        </p:nvSpPr>
        <p:spPr/>
        <p:txBody>
          <a:bodyPr/>
          <a:lstStyle/>
          <a:p>
            <a:fld id="{E2E3CDD9-EB63-4450-930B-E6D7C818F133}" type="slidenum">
              <a:t>4</a:t>
            </a:fld>
            <a:endParaRPr lang="en-US"/>
          </a:p>
        </p:txBody>
      </p:sp>
    </p:spTree>
    <p:extLst>
      <p:ext uri="{BB962C8B-B14F-4D97-AF65-F5344CB8AC3E}">
        <p14:creationId xmlns:p14="http://schemas.microsoft.com/office/powerpoint/2010/main" val="32224777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8CF81-2EF4-E2D4-B245-C65C8388F96E}"/>
              </a:ext>
            </a:extLst>
          </p:cNvPr>
          <p:cNvSpPr>
            <a:spLocks noGrp="1"/>
          </p:cNvSpPr>
          <p:nvPr>
            <p:ph type="ctrTitle"/>
          </p:nvPr>
        </p:nvSpPr>
        <p:spPr>
          <a:xfrm>
            <a:off x="296091" y="1161551"/>
            <a:ext cx="9144000" cy="2387600"/>
          </a:xfrm>
        </p:spPr>
        <p:txBody>
          <a:bodyPr anchor="b"/>
          <a:lstStyle>
            <a:lvl1pPr algn="l">
              <a:defRPr sz="6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DC04C8A4-C4CB-C553-E4C8-3C8D7FD853D4}"/>
              </a:ext>
            </a:extLst>
          </p:cNvPr>
          <p:cNvSpPr>
            <a:spLocks noGrp="1"/>
          </p:cNvSpPr>
          <p:nvPr>
            <p:ph type="subTitle" idx="1"/>
          </p:nvPr>
        </p:nvSpPr>
        <p:spPr>
          <a:xfrm>
            <a:off x="296091" y="370654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DCF38CC-2127-D3B2-8DAE-32C51E8CB355}"/>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32096DD0-B656-E1E6-1A11-097946093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9A440-18F5-2F13-F248-54D39B73DDED}"/>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12">
            <a:extLst>
              <a:ext uri="{FF2B5EF4-FFF2-40B4-BE49-F238E27FC236}">
                <a16:creationId xmlns:a16="http://schemas.microsoft.com/office/drawing/2014/main" id="{E21CE3EF-F3E2-EDD8-20D4-FB6CE57D60B9}"/>
              </a:ext>
            </a:extLst>
          </p:cNvPr>
          <p:cNvSpPr>
            <a:spLocks noGrp="1"/>
          </p:cNvSpPr>
          <p:nvPr>
            <p:ph type="pic" sz="quarter" idx="13"/>
          </p:nvPr>
        </p:nvSpPr>
        <p:spPr>
          <a:xfrm>
            <a:off x="4038600" y="-44450"/>
            <a:ext cx="8220075" cy="6946900"/>
          </a:xfrm>
          <a:custGeom>
            <a:avLst/>
            <a:gdLst>
              <a:gd name="connsiteX0" fmla="*/ 0 w 6677025"/>
              <a:gd name="connsiteY0" fmla="*/ 3962400 h 3962400"/>
              <a:gd name="connsiteX1" fmla="*/ 990600 w 6677025"/>
              <a:gd name="connsiteY1" fmla="*/ 0 h 3962400"/>
              <a:gd name="connsiteX2" fmla="*/ 6677025 w 6677025"/>
              <a:gd name="connsiteY2" fmla="*/ 0 h 3962400"/>
              <a:gd name="connsiteX3" fmla="*/ 5686425 w 6677025"/>
              <a:gd name="connsiteY3" fmla="*/ 3962400 h 3962400"/>
              <a:gd name="connsiteX4" fmla="*/ 0 w 6677025"/>
              <a:gd name="connsiteY4" fmla="*/ 3962400 h 3962400"/>
              <a:gd name="connsiteX0" fmla="*/ 9525 w 6686550"/>
              <a:gd name="connsiteY0" fmla="*/ 3962400 h 3962400"/>
              <a:gd name="connsiteX1" fmla="*/ 0 w 6686550"/>
              <a:gd name="connsiteY1" fmla="*/ 9525 h 3962400"/>
              <a:gd name="connsiteX2" fmla="*/ 6686550 w 6686550"/>
              <a:gd name="connsiteY2" fmla="*/ 0 h 3962400"/>
              <a:gd name="connsiteX3" fmla="*/ 5695950 w 6686550"/>
              <a:gd name="connsiteY3" fmla="*/ 3962400 h 3962400"/>
              <a:gd name="connsiteX4" fmla="*/ 9525 w 6686550"/>
              <a:gd name="connsiteY4" fmla="*/ 3962400 h 3962400"/>
              <a:gd name="connsiteX0" fmla="*/ 9525 w 8210550"/>
              <a:gd name="connsiteY0" fmla="*/ 3962400 h 3962400"/>
              <a:gd name="connsiteX1" fmla="*/ 0 w 8210550"/>
              <a:gd name="connsiteY1" fmla="*/ 9525 h 3962400"/>
              <a:gd name="connsiteX2" fmla="*/ 8210550 w 8210550"/>
              <a:gd name="connsiteY2" fmla="*/ 0 h 3962400"/>
              <a:gd name="connsiteX3" fmla="*/ 5695950 w 8210550"/>
              <a:gd name="connsiteY3" fmla="*/ 3962400 h 3962400"/>
              <a:gd name="connsiteX4" fmla="*/ 9525 w 8210550"/>
              <a:gd name="connsiteY4" fmla="*/ 3962400 h 3962400"/>
              <a:gd name="connsiteX0" fmla="*/ 9525 w 8210550"/>
              <a:gd name="connsiteY0" fmla="*/ 3962400 h 6858000"/>
              <a:gd name="connsiteX1" fmla="*/ 0 w 8210550"/>
              <a:gd name="connsiteY1" fmla="*/ 9525 h 6858000"/>
              <a:gd name="connsiteX2" fmla="*/ 8210550 w 8210550"/>
              <a:gd name="connsiteY2" fmla="*/ 0 h 6858000"/>
              <a:gd name="connsiteX3" fmla="*/ 8153400 w 8210550"/>
              <a:gd name="connsiteY3" fmla="*/ 6858000 h 6858000"/>
              <a:gd name="connsiteX4" fmla="*/ 9525 w 8210550"/>
              <a:gd name="connsiteY4" fmla="*/ 3962400 h 6858000"/>
              <a:gd name="connsiteX0" fmla="*/ 2057400 w 8210550"/>
              <a:gd name="connsiteY0" fmla="*/ 6896100 h 6896100"/>
              <a:gd name="connsiteX1" fmla="*/ 0 w 8210550"/>
              <a:gd name="connsiteY1" fmla="*/ 9525 h 6896100"/>
              <a:gd name="connsiteX2" fmla="*/ 8210550 w 8210550"/>
              <a:gd name="connsiteY2" fmla="*/ 0 h 6896100"/>
              <a:gd name="connsiteX3" fmla="*/ 8153400 w 8210550"/>
              <a:gd name="connsiteY3" fmla="*/ 6858000 h 6896100"/>
              <a:gd name="connsiteX4" fmla="*/ 2057400 w 8210550"/>
              <a:gd name="connsiteY4" fmla="*/ 6896100 h 6896100"/>
              <a:gd name="connsiteX0" fmla="*/ 2057400 w 8210550"/>
              <a:gd name="connsiteY0" fmla="*/ 6896100 h 6905625"/>
              <a:gd name="connsiteX1" fmla="*/ 0 w 8210550"/>
              <a:gd name="connsiteY1" fmla="*/ 9525 h 6905625"/>
              <a:gd name="connsiteX2" fmla="*/ 8210550 w 8210550"/>
              <a:gd name="connsiteY2" fmla="*/ 0 h 6905625"/>
              <a:gd name="connsiteX3" fmla="*/ 8181975 w 8210550"/>
              <a:gd name="connsiteY3" fmla="*/ 6905625 h 6905625"/>
              <a:gd name="connsiteX4" fmla="*/ 2057400 w 8210550"/>
              <a:gd name="connsiteY4" fmla="*/ 6896100 h 6905625"/>
              <a:gd name="connsiteX0" fmla="*/ 2047875 w 8201025"/>
              <a:gd name="connsiteY0" fmla="*/ 6896100 h 6905625"/>
              <a:gd name="connsiteX1" fmla="*/ 0 w 8201025"/>
              <a:gd name="connsiteY1" fmla="*/ 19050 h 6905625"/>
              <a:gd name="connsiteX2" fmla="*/ 8201025 w 8201025"/>
              <a:gd name="connsiteY2" fmla="*/ 0 h 6905625"/>
              <a:gd name="connsiteX3" fmla="*/ 8172450 w 8201025"/>
              <a:gd name="connsiteY3" fmla="*/ 6905625 h 6905625"/>
              <a:gd name="connsiteX4" fmla="*/ 2047875 w 8201025"/>
              <a:gd name="connsiteY4" fmla="*/ 6896100 h 6905625"/>
              <a:gd name="connsiteX0" fmla="*/ 2057400 w 8210550"/>
              <a:gd name="connsiteY0" fmla="*/ 6943725 h 6953250"/>
              <a:gd name="connsiteX1" fmla="*/ 0 w 8210550"/>
              <a:gd name="connsiteY1" fmla="*/ 0 h 6953250"/>
              <a:gd name="connsiteX2" fmla="*/ 8210550 w 8210550"/>
              <a:gd name="connsiteY2" fmla="*/ 47625 h 6953250"/>
              <a:gd name="connsiteX3" fmla="*/ 8181975 w 8210550"/>
              <a:gd name="connsiteY3" fmla="*/ 6953250 h 6953250"/>
              <a:gd name="connsiteX4" fmla="*/ 2057400 w 8210550"/>
              <a:gd name="connsiteY4" fmla="*/ 6943725 h 6953250"/>
              <a:gd name="connsiteX0" fmla="*/ 2057400 w 8220075"/>
              <a:gd name="connsiteY0" fmla="*/ 6962775 h 6972300"/>
              <a:gd name="connsiteX1" fmla="*/ 0 w 8220075"/>
              <a:gd name="connsiteY1" fmla="*/ 19050 h 6972300"/>
              <a:gd name="connsiteX2" fmla="*/ 8220075 w 8220075"/>
              <a:gd name="connsiteY2" fmla="*/ 0 h 6972300"/>
              <a:gd name="connsiteX3" fmla="*/ 8181975 w 8220075"/>
              <a:gd name="connsiteY3" fmla="*/ 6972300 h 6972300"/>
              <a:gd name="connsiteX4" fmla="*/ 2057400 w 8220075"/>
              <a:gd name="connsiteY4" fmla="*/ 6962775 h 6972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0075" h="6972300">
                <a:moveTo>
                  <a:pt x="2057400" y="6962775"/>
                </a:moveTo>
                <a:lnTo>
                  <a:pt x="0" y="19050"/>
                </a:lnTo>
                <a:lnTo>
                  <a:pt x="8220075" y="0"/>
                </a:lnTo>
                <a:lnTo>
                  <a:pt x="8181975" y="6972300"/>
                </a:lnTo>
                <a:lnTo>
                  <a:pt x="2057400" y="6962775"/>
                </a:lnTo>
                <a:close/>
              </a:path>
            </a:pathLst>
          </a:custGeom>
        </p:spPr>
        <p:txBody>
          <a:bodyPr/>
          <a:lstStyle/>
          <a:p>
            <a:endParaRPr lang="en-US"/>
          </a:p>
        </p:txBody>
      </p:sp>
    </p:spTree>
    <p:extLst>
      <p:ext uri="{BB962C8B-B14F-4D97-AF65-F5344CB8AC3E}">
        <p14:creationId xmlns:p14="http://schemas.microsoft.com/office/powerpoint/2010/main" val="4118238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tex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61ED7-0BFB-3BAC-0432-3484AEF1FA99}"/>
              </a:ext>
            </a:extLst>
          </p:cNvPr>
          <p:cNvSpPr>
            <a:spLocks noGrp="1"/>
          </p:cNvSpPr>
          <p:nvPr>
            <p:ph type="title"/>
          </p:nvPr>
        </p:nvSpPr>
        <p:spPr>
          <a:xfrm>
            <a:off x="838200" y="849086"/>
            <a:ext cx="10515600" cy="84160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781FCA6-82AB-80A2-FE4C-40EAB153AA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5E099-1F65-5FAC-4CE9-86BB20E723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E46C73-D349-734F-4949-7F6F6BD1CA53}"/>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6" name="Footer Placeholder 5">
            <a:extLst>
              <a:ext uri="{FF2B5EF4-FFF2-40B4-BE49-F238E27FC236}">
                <a16:creationId xmlns:a16="http://schemas.microsoft.com/office/drawing/2014/main" id="{8B92B4DC-B2EC-3C4D-6D7B-81217C1FC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87F534-72DD-BB86-97DB-02B620212902}"/>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90294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2) Two tex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C1F7-C44D-66AF-650E-159D0335C2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64C327-F4D7-BA4F-12A7-8D572D4EF9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B1D66D-FF5D-DE04-E6D9-244810AFA1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423C77-223E-1736-574D-6B07EB785E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862B8E-0A65-714D-601B-84D518C4A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9D75CD-5638-889D-8767-82A3D741561E}"/>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8" name="Footer Placeholder 7">
            <a:extLst>
              <a:ext uri="{FF2B5EF4-FFF2-40B4-BE49-F238E27FC236}">
                <a16:creationId xmlns:a16="http://schemas.microsoft.com/office/drawing/2014/main" id="{9E2F46AE-D90A-B46A-D649-632A4CE275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1FD20E-E702-5602-8560-B848F3F87A2F}"/>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056411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Pics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E961D8-609A-DDFD-8808-97CF2E100E29}"/>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3" name="Footer Placeholder 2">
            <a:extLst>
              <a:ext uri="{FF2B5EF4-FFF2-40B4-BE49-F238E27FC236}">
                <a16:creationId xmlns:a16="http://schemas.microsoft.com/office/drawing/2014/main" id="{C03FB31F-B2AB-1B54-C419-A907BFC53E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6A05E9-8CBF-A299-3084-03BED910102D}"/>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5" name="Content Placeholder 2">
            <a:extLst>
              <a:ext uri="{FF2B5EF4-FFF2-40B4-BE49-F238E27FC236}">
                <a16:creationId xmlns:a16="http://schemas.microsoft.com/office/drawing/2014/main" id="{418A1EC0-87F3-AD24-D84B-9E8E33A18BEF}"/>
              </a:ext>
            </a:extLst>
          </p:cNvPr>
          <p:cNvSpPr>
            <a:spLocks noGrp="1"/>
          </p:cNvSpPr>
          <p:nvPr>
            <p:ph idx="13"/>
          </p:nvPr>
        </p:nvSpPr>
        <p:spPr>
          <a:xfrm>
            <a:off x="4844717"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a:p>
        </p:txBody>
      </p:sp>
      <p:sp>
        <p:nvSpPr>
          <p:cNvPr id="7" name="Content Placeholder 2">
            <a:extLst>
              <a:ext uri="{FF2B5EF4-FFF2-40B4-BE49-F238E27FC236}">
                <a16:creationId xmlns:a16="http://schemas.microsoft.com/office/drawing/2014/main" id="{5BC006FD-13E8-4321-285C-EE0F4D37536C}"/>
              </a:ext>
            </a:extLst>
          </p:cNvPr>
          <p:cNvSpPr>
            <a:spLocks noGrp="1"/>
          </p:cNvSpPr>
          <p:nvPr>
            <p:ph idx="14"/>
          </p:nvPr>
        </p:nvSpPr>
        <p:spPr>
          <a:xfrm>
            <a:off x="1123864"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a:p>
        </p:txBody>
      </p:sp>
      <p:sp>
        <p:nvSpPr>
          <p:cNvPr id="8" name="Title 1">
            <a:extLst>
              <a:ext uri="{FF2B5EF4-FFF2-40B4-BE49-F238E27FC236}">
                <a16:creationId xmlns:a16="http://schemas.microsoft.com/office/drawing/2014/main" id="{D187116A-55D7-F9C7-A121-AD2D9CAAB05F}"/>
              </a:ext>
            </a:extLst>
          </p:cNvPr>
          <p:cNvSpPr>
            <a:spLocks noGrp="1"/>
          </p:cNvSpPr>
          <p:nvPr>
            <p:ph type="title"/>
          </p:nvPr>
        </p:nvSpPr>
        <p:spPr>
          <a:xfrm>
            <a:off x="8150225" y="760788"/>
            <a:ext cx="3673641" cy="1061837"/>
          </a:xfrm>
        </p:spPr>
        <p:txBody>
          <a:bodyPr anchor="b"/>
          <a:lstStyle>
            <a:lvl1pPr>
              <a:defRPr sz="3200">
                <a:solidFill>
                  <a:schemeClr val="bg1"/>
                </a:solidFill>
              </a:defRPr>
            </a:lvl1pPr>
          </a:lstStyle>
          <a:p>
            <a:r>
              <a:rPr lang="en-US"/>
              <a:t>Click to edit Master title style</a:t>
            </a:r>
          </a:p>
        </p:txBody>
      </p:sp>
      <p:sp>
        <p:nvSpPr>
          <p:cNvPr id="9" name="Text Placeholder 3">
            <a:extLst>
              <a:ext uri="{FF2B5EF4-FFF2-40B4-BE49-F238E27FC236}">
                <a16:creationId xmlns:a16="http://schemas.microsoft.com/office/drawing/2014/main" id="{DC80081C-26CC-9906-4D67-8D5B9C04147B}"/>
              </a:ext>
            </a:extLst>
          </p:cNvPr>
          <p:cNvSpPr>
            <a:spLocks noGrp="1"/>
          </p:cNvSpPr>
          <p:nvPr>
            <p:ph type="body" sz="half" idx="2"/>
          </p:nvPr>
        </p:nvSpPr>
        <p:spPr>
          <a:xfrm>
            <a:off x="8153401" y="1985211"/>
            <a:ext cx="3673641" cy="383807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25130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Picture Placeholder 2">
            <a:extLst>
              <a:ext uri="{FF2B5EF4-FFF2-40B4-BE49-F238E27FC236}">
                <a16:creationId xmlns:a16="http://schemas.microsoft.com/office/drawing/2014/main" id="{2A7A7B3C-75F8-155D-62CC-1B4D09C3DABC}"/>
              </a:ext>
            </a:extLst>
          </p:cNvPr>
          <p:cNvSpPr>
            <a:spLocks noGrp="1"/>
          </p:cNvSpPr>
          <p:nvPr>
            <p:ph type="pic" idx="1"/>
          </p:nvPr>
        </p:nvSpPr>
        <p:spPr>
          <a:xfrm>
            <a:off x="1423850" y="987425"/>
            <a:ext cx="94966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3463346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991E879-1AD7-0035-E31A-F526DB62FD41}"/>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D766F2B6-203F-662E-4FCF-C062B741B0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3BFB82-2573-EEC5-1B26-788F1C3A1D12}"/>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7" name="Picture Placeholder 6">
            <a:extLst>
              <a:ext uri="{FF2B5EF4-FFF2-40B4-BE49-F238E27FC236}">
                <a16:creationId xmlns:a16="http://schemas.microsoft.com/office/drawing/2014/main" id="{878B4D30-6DB9-8440-C0CA-B1B05D28EE79}"/>
              </a:ext>
            </a:extLst>
          </p:cNvPr>
          <p:cNvSpPr>
            <a:spLocks noGrp="1"/>
          </p:cNvSpPr>
          <p:nvPr>
            <p:ph type="pic" sz="quarter" idx="13"/>
          </p:nvPr>
        </p:nvSpPr>
        <p:spPr>
          <a:xfrm>
            <a:off x="279400" y="1284456"/>
            <a:ext cx="6604000" cy="4289088"/>
          </a:xfrm>
        </p:spPr>
        <p:txBody>
          <a:bodyPr/>
          <a:lstStyle/>
          <a:p>
            <a:endParaRPr lang="en-US"/>
          </a:p>
        </p:txBody>
      </p:sp>
    </p:spTree>
    <p:extLst>
      <p:ext uri="{BB962C8B-B14F-4D97-AF65-F5344CB8AC3E}">
        <p14:creationId xmlns:p14="http://schemas.microsoft.com/office/powerpoint/2010/main" val="3681339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D5C72A89-B622-8C85-3670-B4276181A140}"/>
              </a:ext>
            </a:extLst>
          </p:cNvPr>
          <p:cNvSpPr>
            <a:spLocks noGrp="1"/>
          </p:cNvSpPr>
          <p:nvPr>
            <p:ph type="title"/>
          </p:nvPr>
        </p:nvSpPr>
        <p:spPr>
          <a:xfrm>
            <a:off x="1267097" y="496389"/>
            <a:ext cx="10086703" cy="1194299"/>
          </a:xfrm>
        </p:spPr>
        <p:txBody>
          <a:bodyPr/>
          <a:lstStyle/>
          <a:p>
            <a:r>
              <a:rPr lang="en-US"/>
              <a:t>Click to edit Master title style</a:t>
            </a:r>
          </a:p>
        </p:txBody>
      </p:sp>
    </p:spTree>
    <p:extLst>
      <p:ext uri="{BB962C8B-B14F-4D97-AF65-F5344CB8AC3E}">
        <p14:creationId xmlns:p14="http://schemas.microsoft.com/office/powerpoint/2010/main" val="35477757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our step pl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TextBox 8">
            <a:extLst>
              <a:ext uri="{FF2B5EF4-FFF2-40B4-BE49-F238E27FC236}">
                <a16:creationId xmlns:a16="http://schemas.microsoft.com/office/drawing/2014/main" id="{BF827A03-CD17-DC1F-33ED-44085B873B8F}"/>
              </a:ext>
            </a:extLst>
          </p:cNvPr>
          <p:cNvSpPr txBox="1"/>
          <p:nvPr userDrawn="1"/>
        </p:nvSpPr>
        <p:spPr>
          <a:xfrm>
            <a:off x="1590260" y="301417"/>
            <a:ext cx="985962" cy="1569660"/>
          </a:xfrm>
          <a:prstGeom prst="rect">
            <a:avLst/>
          </a:prstGeom>
          <a:noFill/>
        </p:spPr>
        <p:txBody>
          <a:bodyPr wrap="square" rtlCol="0">
            <a:spAutoFit/>
          </a:bodyPr>
          <a:lstStyle/>
          <a:p>
            <a:pPr algn="ctr"/>
            <a:r>
              <a:rPr lang="en-US" sz="9600" b="1">
                <a:solidFill>
                  <a:srgbClr val="991B1E"/>
                </a:solidFill>
              </a:rPr>
              <a:t>1</a:t>
            </a:r>
            <a:endParaRPr lang="en-US" sz="6000" b="1">
              <a:solidFill>
                <a:srgbClr val="991B1E"/>
              </a:solidFill>
            </a:endParaRPr>
          </a:p>
        </p:txBody>
      </p:sp>
      <p:sp>
        <p:nvSpPr>
          <p:cNvPr id="10" name="TextBox 9">
            <a:extLst>
              <a:ext uri="{FF2B5EF4-FFF2-40B4-BE49-F238E27FC236}">
                <a16:creationId xmlns:a16="http://schemas.microsoft.com/office/drawing/2014/main" id="{A878752A-C017-BD2C-5285-ACAD812CC111}"/>
              </a:ext>
            </a:extLst>
          </p:cNvPr>
          <p:cNvSpPr txBox="1"/>
          <p:nvPr userDrawn="1"/>
        </p:nvSpPr>
        <p:spPr>
          <a:xfrm>
            <a:off x="4295029" y="301417"/>
            <a:ext cx="985962" cy="1569660"/>
          </a:xfrm>
          <a:prstGeom prst="rect">
            <a:avLst/>
          </a:prstGeom>
          <a:noFill/>
        </p:spPr>
        <p:txBody>
          <a:bodyPr wrap="square" rtlCol="0">
            <a:spAutoFit/>
          </a:bodyPr>
          <a:lstStyle/>
          <a:p>
            <a:pPr algn="ctr"/>
            <a:r>
              <a:rPr lang="en-US" sz="9600" b="1">
                <a:solidFill>
                  <a:srgbClr val="991B1E"/>
                </a:solidFill>
              </a:rPr>
              <a:t>2</a:t>
            </a:r>
            <a:endParaRPr lang="en-US" sz="6000" b="1">
              <a:solidFill>
                <a:srgbClr val="991B1E"/>
              </a:solidFill>
            </a:endParaRPr>
          </a:p>
        </p:txBody>
      </p:sp>
      <p:sp>
        <p:nvSpPr>
          <p:cNvPr id="11" name="TextBox 10">
            <a:extLst>
              <a:ext uri="{FF2B5EF4-FFF2-40B4-BE49-F238E27FC236}">
                <a16:creationId xmlns:a16="http://schemas.microsoft.com/office/drawing/2014/main" id="{97C0B3C4-56A5-561B-5CC2-1A5F8B1024A0}"/>
              </a:ext>
            </a:extLst>
          </p:cNvPr>
          <p:cNvSpPr txBox="1"/>
          <p:nvPr userDrawn="1"/>
        </p:nvSpPr>
        <p:spPr>
          <a:xfrm>
            <a:off x="6999798" y="301417"/>
            <a:ext cx="985962" cy="1569660"/>
          </a:xfrm>
          <a:prstGeom prst="rect">
            <a:avLst/>
          </a:prstGeom>
          <a:noFill/>
        </p:spPr>
        <p:txBody>
          <a:bodyPr wrap="square" rtlCol="0">
            <a:spAutoFit/>
          </a:bodyPr>
          <a:lstStyle/>
          <a:p>
            <a:pPr algn="ctr"/>
            <a:r>
              <a:rPr lang="en-US" sz="9600" b="1">
                <a:solidFill>
                  <a:srgbClr val="991B1E"/>
                </a:solidFill>
              </a:rPr>
              <a:t>3</a:t>
            </a:r>
            <a:endParaRPr lang="en-US" sz="6000" b="1">
              <a:solidFill>
                <a:srgbClr val="991B1E"/>
              </a:solidFill>
            </a:endParaRPr>
          </a:p>
        </p:txBody>
      </p:sp>
      <p:sp>
        <p:nvSpPr>
          <p:cNvPr id="12" name="TextBox 11">
            <a:extLst>
              <a:ext uri="{FF2B5EF4-FFF2-40B4-BE49-F238E27FC236}">
                <a16:creationId xmlns:a16="http://schemas.microsoft.com/office/drawing/2014/main" id="{5184D983-72FE-BBFB-0AD0-CDE5092D49C3}"/>
              </a:ext>
            </a:extLst>
          </p:cNvPr>
          <p:cNvSpPr txBox="1"/>
          <p:nvPr userDrawn="1"/>
        </p:nvSpPr>
        <p:spPr>
          <a:xfrm>
            <a:off x="9641305" y="301417"/>
            <a:ext cx="985962" cy="1569660"/>
          </a:xfrm>
          <a:prstGeom prst="rect">
            <a:avLst/>
          </a:prstGeom>
          <a:noFill/>
        </p:spPr>
        <p:txBody>
          <a:bodyPr wrap="square" rtlCol="0">
            <a:spAutoFit/>
          </a:bodyPr>
          <a:lstStyle/>
          <a:p>
            <a:pPr algn="ctr"/>
            <a:r>
              <a:rPr lang="en-US" sz="9600" b="1">
                <a:solidFill>
                  <a:srgbClr val="991B1E"/>
                </a:solidFill>
              </a:rPr>
              <a:t>4</a:t>
            </a:r>
            <a:endParaRPr lang="en-US" sz="6000" b="1">
              <a:solidFill>
                <a:srgbClr val="991B1E"/>
              </a:solidFill>
            </a:endParaRPr>
          </a:p>
        </p:txBody>
      </p:sp>
      <p:sp>
        <p:nvSpPr>
          <p:cNvPr id="13" name="Content Placeholder 2">
            <a:extLst>
              <a:ext uri="{FF2B5EF4-FFF2-40B4-BE49-F238E27FC236}">
                <a16:creationId xmlns:a16="http://schemas.microsoft.com/office/drawing/2014/main" id="{106C6640-5168-8AD8-1DBF-B65D8E93AF6B}"/>
              </a:ext>
            </a:extLst>
          </p:cNvPr>
          <p:cNvSpPr>
            <a:spLocks noGrp="1"/>
          </p:cNvSpPr>
          <p:nvPr>
            <p:ph sz="half" idx="1"/>
          </p:nvPr>
        </p:nvSpPr>
        <p:spPr>
          <a:xfrm>
            <a:off x="1093076" y="1825625"/>
            <a:ext cx="1996965" cy="3161299"/>
          </a:xfrm>
        </p:spPr>
        <p:txBody>
          <a:bodyPr>
            <a:noAutofit/>
          </a:bodyPr>
          <a:lstStyle>
            <a:lvl1pPr>
              <a:defRPr sz="2000">
                <a:solidFill>
                  <a:schemeClr val="bg1"/>
                </a:solidFill>
              </a:defRPr>
            </a:lvl1pPr>
            <a:lvl2pPr>
              <a:defRPr sz="1200"/>
            </a:lvl2pPr>
            <a:lvl3pPr>
              <a:defRPr sz="1200"/>
            </a:lvl3pPr>
            <a:lvl4pPr>
              <a:defRPr sz="1200"/>
            </a:lvl4pPr>
            <a:lvl5pPr>
              <a:defRPr sz="1200"/>
            </a:lvl5pPr>
          </a:lstStyle>
          <a:p>
            <a:pPr lvl="0"/>
            <a:r>
              <a:rPr lang="en-US"/>
              <a:t>Click to edit Master text styles</a:t>
            </a:r>
          </a:p>
        </p:txBody>
      </p:sp>
      <p:sp>
        <p:nvSpPr>
          <p:cNvPr id="15" name="Content Placeholder 2">
            <a:extLst>
              <a:ext uri="{FF2B5EF4-FFF2-40B4-BE49-F238E27FC236}">
                <a16:creationId xmlns:a16="http://schemas.microsoft.com/office/drawing/2014/main" id="{76F9699F-7840-A1DA-F01C-FFEE208D9FB4}"/>
              </a:ext>
            </a:extLst>
          </p:cNvPr>
          <p:cNvSpPr>
            <a:spLocks noGrp="1"/>
          </p:cNvSpPr>
          <p:nvPr>
            <p:ph sz="half" idx="13"/>
          </p:nvPr>
        </p:nvSpPr>
        <p:spPr>
          <a:xfrm>
            <a:off x="3747103" y="1848350"/>
            <a:ext cx="1996965" cy="3161299"/>
          </a:xfrm>
        </p:spPr>
        <p:txBody>
          <a:bodyPr>
            <a:noAutofit/>
          </a:bodyPr>
          <a:lstStyle>
            <a:lvl1pPr>
              <a:defRPr sz="2000">
                <a:solidFill>
                  <a:schemeClr val="bg1"/>
                </a:solidFill>
              </a:defRPr>
            </a:lvl1pPr>
            <a:lvl2pPr>
              <a:defRPr sz="1200"/>
            </a:lvl2pPr>
            <a:lvl3pPr>
              <a:defRPr sz="1200"/>
            </a:lvl3pPr>
            <a:lvl4pPr>
              <a:defRPr sz="1200"/>
            </a:lvl4pPr>
            <a:lvl5pPr>
              <a:defRPr sz="1200"/>
            </a:lvl5pPr>
          </a:lstStyle>
          <a:p>
            <a:pPr lvl="0"/>
            <a:r>
              <a:rPr lang="en-US"/>
              <a:t>Click to edit Master text styles</a:t>
            </a:r>
          </a:p>
        </p:txBody>
      </p:sp>
      <p:sp>
        <p:nvSpPr>
          <p:cNvPr id="16" name="Content Placeholder 2">
            <a:extLst>
              <a:ext uri="{FF2B5EF4-FFF2-40B4-BE49-F238E27FC236}">
                <a16:creationId xmlns:a16="http://schemas.microsoft.com/office/drawing/2014/main" id="{74DB5F09-C550-8792-B792-D3F5A9524119}"/>
              </a:ext>
            </a:extLst>
          </p:cNvPr>
          <p:cNvSpPr>
            <a:spLocks noGrp="1"/>
          </p:cNvSpPr>
          <p:nvPr>
            <p:ph sz="half" idx="14"/>
          </p:nvPr>
        </p:nvSpPr>
        <p:spPr>
          <a:xfrm>
            <a:off x="6478095" y="1848350"/>
            <a:ext cx="1996965" cy="3161299"/>
          </a:xfrm>
        </p:spPr>
        <p:txBody>
          <a:bodyPr>
            <a:noAutofit/>
          </a:bodyPr>
          <a:lstStyle>
            <a:lvl1pPr>
              <a:defRPr sz="2000">
                <a:solidFill>
                  <a:schemeClr val="bg1"/>
                </a:solidFill>
              </a:defRPr>
            </a:lvl1pPr>
            <a:lvl2pPr>
              <a:defRPr sz="1200"/>
            </a:lvl2pPr>
            <a:lvl3pPr>
              <a:defRPr sz="1200"/>
            </a:lvl3pPr>
            <a:lvl4pPr>
              <a:defRPr sz="1200"/>
            </a:lvl4pPr>
            <a:lvl5pPr>
              <a:defRPr sz="1200"/>
            </a:lvl5pPr>
          </a:lstStyle>
          <a:p>
            <a:pPr lvl="0"/>
            <a:r>
              <a:rPr lang="en-US"/>
              <a:t>Click to edit Master text styles</a:t>
            </a:r>
          </a:p>
        </p:txBody>
      </p:sp>
      <p:sp>
        <p:nvSpPr>
          <p:cNvPr id="17" name="Content Placeholder 2">
            <a:extLst>
              <a:ext uri="{FF2B5EF4-FFF2-40B4-BE49-F238E27FC236}">
                <a16:creationId xmlns:a16="http://schemas.microsoft.com/office/drawing/2014/main" id="{72A93F69-91B8-C7A2-061D-DC443CAABA3D}"/>
              </a:ext>
            </a:extLst>
          </p:cNvPr>
          <p:cNvSpPr>
            <a:spLocks noGrp="1"/>
          </p:cNvSpPr>
          <p:nvPr>
            <p:ph sz="half" idx="15"/>
          </p:nvPr>
        </p:nvSpPr>
        <p:spPr>
          <a:xfrm>
            <a:off x="9209087" y="1871077"/>
            <a:ext cx="1996965" cy="3161299"/>
          </a:xfrm>
        </p:spPr>
        <p:txBody>
          <a:bodyPr>
            <a:noAutofit/>
          </a:bodyPr>
          <a:lstStyle>
            <a:lvl1pPr>
              <a:defRPr sz="2000">
                <a:solidFill>
                  <a:schemeClr val="bg1"/>
                </a:solidFill>
              </a:defRPr>
            </a:lvl1pPr>
            <a:lvl2pPr>
              <a:defRPr sz="1200"/>
            </a:lvl2pPr>
            <a:lvl3pPr>
              <a:defRPr sz="1200"/>
            </a:lvl3pPr>
            <a:lvl4pPr>
              <a:defRPr sz="1200"/>
            </a:lvl4pPr>
            <a:lvl5pPr>
              <a:defRPr sz="1200"/>
            </a:lvl5pPr>
          </a:lstStyle>
          <a:p>
            <a:pPr lvl="0"/>
            <a:r>
              <a:rPr lang="en-US"/>
              <a:t>Click to edit Master text styles</a:t>
            </a:r>
          </a:p>
        </p:txBody>
      </p:sp>
    </p:spTree>
    <p:extLst>
      <p:ext uri="{BB962C8B-B14F-4D97-AF65-F5344CB8AC3E}">
        <p14:creationId xmlns:p14="http://schemas.microsoft.com/office/powerpoint/2010/main" val="74618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7FC3-43C7-D083-8A94-25A3131D6DC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175390-8C5A-1157-50A9-47FC228F75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1A3C7-0E7A-302B-F48A-84F7D092ECF7}"/>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649483E5-DA06-9421-C82A-7B4FBDAF7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0A2870-4B00-C2B6-44B9-11F613A6DEFC}"/>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563254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1FCFD8-0ABB-8A6F-8AFE-3C94B48047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BA48AB-22C7-E5B9-D8FC-774C2D8C48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E170D-FD6D-9649-A62D-508DF0BF32E3}"/>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2413C773-DD58-1C9C-99F4-4257E4C77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89316E-2F7C-8366-B773-C0B1D83F1FAD}"/>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063316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urple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8CF81-2EF4-E2D4-B245-C65C8388F96E}"/>
              </a:ext>
            </a:extLst>
          </p:cNvPr>
          <p:cNvSpPr>
            <a:spLocks noGrp="1"/>
          </p:cNvSpPr>
          <p:nvPr>
            <p:ph type="ctrTitle"/>
          </p:nvPr>
        </p:nvSpPr>
        <p:spPr>
          <a:xfrm>
            <a:off x="296091" y="1161551"/>
            <a:ext cx="9144000" cy="2387600"/>
          </a:xfrm>
        </p:spPr>
        <p:txBody>
          <a:bodyPr anchor="b"/>
          <a:lstStyle>
            <a:lvl1pPr algn="l">
              <a:defRPr sz="6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DC04C8A4-C4CB-C553-E4C8-3C8D7FD853D4}"/>
              </a:ext>
            </a:extLst>
          </p:cNvPr>
          <p:cNvSpPr>
            <a:spLocks noGrp="1"/>
          </p:cNvSpPr>
          <p:nvPr>
            <p:ph type="subTitle" idx="1"/>
          </p:nvPr>
        </p:nvSpPr>
        <p:spPr>
          <a:xfrm>
            <a:off x="296091" y="370654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DCF38CC-2127-D3B2-8DAE-32C51E8CB355}"/>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32096DD0-B656-E1E6-1A11-097946093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9A440-18F5-2F13-F248-54D39B73DDED}"/>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12">
            <a:extLst>
              <a:ext uri="{FF2B5EF4-FFF2-40B4-BE49-F238E27FC236}">
                <a16:creationId xmlns:a16="http://schemas.microsoft.com/office/drawing/2014/main" id="{E21CE3EF-F3E2-EDD8-20D4-FB6CE57D60B9}"/>
              </a:ext>
            </a:extLst>
          </p:cNvPr>
          <p:cNvSpPr>
            <a:spLocks noGrp="1"/>
          </p:cNvSpPr>
          <p:nvPr>
            <p:ph type="pic" sz="quarter" idx="13"/>
          </p:nvPr>
        </p:nvSpPr>
        <p:spPr>
          <a:xfrm>
            <a:off x="4038600" y="-44450"/>
            <a:ext cx="8220075" cy="6946900"/>
          </a:xfrm>
          <a:custGeom>
            <a:avLst/>
            <a:gdLst>
              <a:gd name="connsiteX0" fmla="*/ 0 w 6677025"/>
              <a:gd name="connsiteY0" fmla="*/ 3962400 h 3962400"/>
              <a:gd name="connsiteX1" fmla="*/ 990600 w 6677025"/>
              <a:gd name="connsiteY1" fmla="*/ 0 h 3962400"/>
              <a:gd name="connsiteX2" fmla="*/ 6677025 w 6677025"/>
              <a:gd name="connsiteY2" fmla="*/ 0 h 3962400"/>
              <a:gd name="connsiteX3" fmla="*/ 5686425 w 6677025"/>
              <a:gd name="connsiteY3" fmla="*/ 3962400 h 3962400"/>
              <a:gd name="connsiteX4" fmla="*/ 0 w 6677025"/>
              <a:gd name="connsiteY4" fmla="*/ 3962400 h 3962400"/>
              <a:gd name="connsiteX0" fmla="*/ 9525 w 6686550"/>
              <a:gd name="connsiteY0" fmla="*/ 3962400 h 3962400"/>
              <a:gd name="connsiteX1" fmla="*/ 0 w 6686550"/>
              <a:gd name="connsiteY1" fmla="*/ 9525 h 3962400"/>
              <a:gd name="connsiteX2" fmla="*/ 6686550 w 6686550"/>
              <a:gd name="connsiteY2" fmla="*/ 0 h 3962400"/>
              <a:gd name="connsiteX3" fmla="*/ 5695950 w 6686550"/>
              <a:gd name="connsiteY3" fmla="*/ 3962400 h 3962400"/>
              <a:gd name="connsiteX4" fmla="*/ 9525 w 6686550"/>
              <a:gd name="connsiteY4" fmla="*/ 3962400 h 3962400"/>
              <a:gd name="connsiteX0" fmla="*/ 9525 w 8210550"/>
              <a:gd name="connsiteY0" fmla="*/ 3962400 h 3962400"/>
              <a:gd name="connsiteX1" fmla="*/ 0 w 8210550"/>
              <a:gd name="connsiteY1" fmla="*/ 9525 h 3962400"/>
              <a:gd name="connsiteX2" fmla="*/ 8210550 w 8210550"/>
              <a:gd name="connsiteY2" fmla="*/ 0 h 3962400"/>
              <a:gd name="connsiteX3" fmla="*/ 5695950 w 8210550"/>
              <a:gd name="connsiteY3" fmla="*/ 3962400 h 3962400"/>
              <a:gd name="connsiteX4" fmla="*/ 9525 w 8210550"/>
              <a:gd name="connsiteY4" fmla="*/ 3962400 h 3962400"/>
              <a:gd name="connsiteX0" fmla="*/ 9525 w 8210550"/>
              <a:gd name="connsiteY0" fmla="*/ 3962400 h 6858000"/>
              <a:gd name="connsiteX1" fmla="*/ 0 w 8210550"/>
              <a:gd name="connsiteY1" fmla="*/ 9525 h 6858000"/>
              <a:gd name="connsiteX2" fmla="*/ 8210550 w 8210550"/>
              <a:gd name="connsiteY2" fmla="*/ 0 h 6858000"/>
              <a:gd name="connsiteX3" fmla="*/ 8153400 w 8210550"/>
              <a:gd name="connsiteY3" fmla="*/ 6858000 h 6858000"/>
              <a:gd name="connsiteX4" fmla="*/ 9525 w 8210550"/>
              <a:gd name="connsiteY4" fmla="*/ 3962400 h 6858000"/>
              <a:gd name="connsiteX0" fmla="*/ 2057400 w 8210550"/>
              <a:gd name="connsiteY0" fmla="*/ 6896100 h 6896100"/>
              <a:gd name="connsiteX1" fmla="*/ 0 w 8210550"/>
              <a:gd name="connsiteY1" fmla="*/ 9525 h 6896100"/>
              <a:gd name="connsiteX2" fmla="*/ 8210550 w 8210550"/>
              <a:gd name="connsiteY2" fmla="*/ 0 h 6896100"/>
              <a:gd name="connsiteX3" fmla="*/ 8153400 w 8210550"/>
              <a:gd name="connsiteY3" fmla="*/ 6858000 h 6896100"/>
              <a:gd name="connsiteX4" fmla="*/ 2057400 w 8210550"/>
              <a:gd name="connsiteY4" fmla="*/ 6896100 h 6896100"/>
              <a:gd name="connsiteX0" fmla="*/ 2057400 w 8210550"/>
              <a:gd name="connsiteY0" fmla="*/ 6896100 h 6905625"/>
              <a:gd name="connsiteX1" fmla="*/ 0 w 8210550"/>
              <a:gd name="connsiteY1" fmla="*/ 9525 h 6905625"/>
              <a:gd name="connsiteX2" fmla="*/ 8210550 w 8210550"/>
              <a:gd name="connsiteY2" fmla="*/ 0 h 6905625"/>
              <a:gd name="connsiteX3" fmla="*/ 8181975 w 8210550"/>
              <a:gd name="connsiteY3" fmla="*/ 6905625 h 6905625"/>
              <a:gd name="connsiteX4" fmla="*/ 2057400 w 8210550"/>
              <a:gd name="connsiteY4" fmla="*/ 6896100 h 6905625"/>
              <a:gd name="connsiteX0" fmla="*/ 2047875 w 8201025"/>
              <a:gd name="connsiteY0" fmla="*/ 6896100 h 6905625"/>
              <a:gd name="connsiteX1" fmla="*/ 0 w 8201025"/>
              <a:gd name="connsiteY1" fmla="*/ 19050 h 6905625"/>
              <a:gd name="connsiteX2" fmla="*/ 8201025 w 8201025"/>
              <a:gd name="connsiteY2" fmla="*/ 0 h 6905625"/>
              <a:gd name="connsiteX3" fmla="*/ 8172450 w 8201025"/>
              <a:gd name="connsiteY3" fmla="*/ 6905625 h 6905625"/>
              <a:gd name="connsiteX4" fmla="*/ 2047875 w 8201025"/>
              <a:gd name="connsiteY4" fmla="*/ 6896100 h 6905625"/>
              <a:gd name="connsiteX0" fmla="*/ 2057400 w 8210550"/>
              <a:gd name="connsiteY0" fmla="*/ 6943725 h 6953250"/>
              <a:gd name="connsiteX1" fmla="*/ 0 w 8210550"/>
              <a:gd name="connsiteY1" fmla="*/ 0 h 6953250"/>
              <a:gd name="connsiteX2" fmla="*/ 8210550 w 8210550"/>
              <a:gd name="connsiteY2" fmla="*/ 47625 h 6953250"/>
              <a:gd name="connsiteX3" fmla="*/ 8181975 w 8210550"/>
              <a:gd name="connsiteY3" fmla="*/ 6953250 h 6953250"/>
              <a:gd name="connsiteX4" fmla="*/ 2057400 w 8210550"/>
              <a:gd name="connsiteY4" fmla="*/ 6943725 h 6953250"/>
              <a:gd name="connsiteX0" fmla="*/ 2057400 w 8220075"/>
              <a:gd name="connsiteY0" fmla="*/ 6962775 h 6972300"/>
              <a:gd name="connsiteX1" fmla="*/ 0 w 8220075"/>
              <a:gd name="connsiteY1" fmla="*/ 19050 h 6972300"/>
              <a:gd name="connsiteX2" fmla="*/ 8220075 w 8220075"/>
              <a:gd name="connsiteY2" fmla="*/ 0 h 6972300"/>
              <a:gd name="connsiteX3" fmla="*/ 8181975 w 8220075"/>
              <a:gd name="connsiteY3" fmla="*/ 6972300 h 6972300"/>
              <a:gd name="connsiteX4" fmla="*/ 2057400 w 8220075"/>
              <a:gd name="connsiteY4" fmla="*/ 6962775 h 6972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0075" h="6972300">
                <a:moveTo>
                  <a:pt x="2057400" y="6962775"/>
                </a:moveTo>
                <a:lnTo>
                  <a:pt x="0" y="19050"/>
                </a:lnTo>
                <a:lnTo>
                  <a:pt x="8220075" y="0"/>
                </a:lnTo>
                <a:lnTo>
                  <a:pt x="8181975" y="6972300"/>
                </a:lnTo>
                <a:lnTo>
                  <a:pt x="2057400" y="6962775"/>
                </a:lnTo>
                <a:close/>
              </a:path>
            </a:pathLst>
          </a:custGeom>
        </p:spPr>
        <p:txBody>
          <a:bodyPr/>
          <a:lstStyle/>
          <a:p>
            <a:endParaRPr lang="en-US"/>
          </a:p>
        </p:txBody>
      </p:sp>
    </p:spTree>
    <p:extLst>
      <p:ext uri="{BB962C8B-B14F-4D97-AF65-F5344CB8AC3E}">
        <p14:creationId xmlns:p14="http://schemas.microsoft.com/office/powerpoint/2010/main" val="83436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558ED-DE90-DA70-EA3F-34DF78447A14}"/>
              </a:ext>
            </a:extLst>
          </p:cNvPr>
          <p:cNvSpPr>
            <a:spLocks noGrp="1"/>
          </p:cNvSpPr>
          <p:nvPr>
            <p:ph type="title"/>
          </p:nvPr>
        </p:nvSpPr>
        <p:spPr>
          <a:xfrm>
            <a:off x="838200" y="365125"/>
            <a:ext cx="665988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D0EF7C7-8BD2-4C89-D225-F2A07A764CCA}"/>
              </a:ext>
            </a:extLst>
          </p:cNvPr>
          <p:cNvSpPr>
            <a:spLocks noGrp="1"/>
          </p:cNvSpPr>
          <p:nvPr>
            <p:ph idx="1"/>
          </p:nvPr>
        </p:nvSpPr>
        <p:spPr>
          <a:xfrm>
            <a:off x="838200" y="1825625"/>
            <a:ext cx="5549537" cy="3647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2417C8-98DA-888E-A704-F8583807AD6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736A5900-80FE-AF39-6575-6570CFCF00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7379F-74A5-BCE5-B561-FD302870957E}"/>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8">
            <a:extLst>
              <a:ext uri="{FF2B5EF4-FFF2-40B4-BE49-F238E27FC236}">
                <a16:creationId xmlns:a16="http://schemas.microsoft.com/office/drawing/2014/main" id="{BFA79B06-5C96-6F27-3518-F64DFB36C9E4}"/>
              </a:ext>
            </a:extLst>
          </p:cNvPr>
          <p:cNvSpPr>
            <a:spLocks noGrp="1"/>
          </p:cNvSpPr>
          <p:nvPr>
            <p:ph type="pic" sz="quarter" idx="13"/>
          </p:nvPr>
        </p:nvSpPr>
        <p:spPr>
          <a:xfrm>
            <a:off x="6604000" y="0"/>
            <a:ext cx="5588000" cy="7170737"/>
          </a:xfrm>
          <a:custGeom>
            <a:avLst/>
            <a:gdLst>
              <a:gd name="connsiteX0" fmla="*/ 0 w 2028825"/>
              <a:gd name="connsiteY0" fmla="*/ 3046412 h 3046412"/>
              <a:gd name="connsiteX1" fmla="*/ 507206 w 2028825"/>
              <a:gd name="connsiteY1" fmla="*/ 0 h 3046412"/>
              <a:gd name="connsiteX2" fmla="*/ 2028825 w 2028825"/>
              <a:gd name="connsiteY2" fmla="*/ 0 h 3046412"/>
              <a:gd name="connsiteX3" fmla="*/ 1521619 w 2028825"/>
              <a:gd name="connsiteY3" fmla="*/ 3046412 h 3046412"/>
              <a:gd name="connsiteX4" fmla="*/ 0 w 2028825"/>
              <a:gd name="connsiteY4" fmla="*/ 3046412 h 3046412"/>
              <a:gd name="connsiteX0" fmla="*/ 511969 w 2540794"/>
              <a:gd name="connsiteY0" fmla="*/ 3998912 h 3998912"/>
              <a:gd name="connsiteX1" fmla="*/ 0 w 2540794"/>
              <a:gd name="connsiteY1" fmla="*/ 0 h 3998912"/>
              <a:gd name="connsiteX2" fmla="*/ 2540794 w 2540794"/>
              <a:gd name="connsiteY2" fmla="*/ 952500 h 3998912"/>
              <a:gd name="connsiteX3" fmla="*/ 2033588 w 2540794"/>
              <a:gd name="connsiteY3" fmla="*/ 3998912 h 3998912"/>
              <a:gd name="connsiteX4" fmla="*/ 511969 w 2540794"/>
              <a:gd name="connsiteY4" fmla="*/ 3998912 h 3998912"/>
              <a:gd name="connsiteX0" fmla="*/ 511969 w 3398044"/>
              <a:gd name="connsiteY0" fmla="*/ 4008437 h 4008437"/>
              <a:gd name="connsiteX1" fmla="*/ 0 w 3398044"/>
              <a:gd name="connsiteY1" fmla="*/ 9525 h 4008437"/>
              <a:gd name="connsiteX2" fmla="*/ 3398044 w 3398044"/>
              <a:gd name="connsiteY2" fmla="*/ 0 h 4008437"/>
              <a:gd name="connsiteX3" fmla="*/ 2033588 w 3398044"/>
              <a:gd name="connsiteY3" fmla="*/ 4008437 h 4008437"/>
              <a:gd name="connsiteX4" fmla="*/ 511969 w 3398044"/>
              <a:gd name="connsiteY4" fmla="*/ 4008437 h 4008437"/>
              <a:gd name="connsiteX0" fmla="*/ 511969 w 3398044"/>
              <a:gd name="connsiteY0" fmla="*/ 4075112 h 4075112"/>
              <a:gd name="connsiteX1" fmla="*/ 0 w 3398044"/>
              <a:gd name="connsiteY1" fmla="*/ 0 h 4075112"/>
              <a:gd name="connsiteX2" fmla="*/ 3398044 w 3398044"/>
              <a:gd name="connsiteY2" fmla="*/ 66675 h 4075112"/>
              <a:gd name="connsiteX3" fmla="*/ 2033588 w 3398044"/>
              <a:gd name="connsiteY3" fmla="*/ 4075112 h 4075112"/>
              <a:gd name="connsiteX4" fmla="*/ 511969 w 3398044"/>
              <a:gd name="connsiteY4" fmla="*/ 4075112 h 4075112"/>
              <a:gd name="connsiteX0" fmla="*/ 0 w 5486400"/>
              <a:gd name="connsiteY0" fmla="*/ 7151687 h 7151687"/>
              <a:gd name="connsiteX1" fmla="*/ 2088356 w 5486400"/>
              <a:gd name="connsiteY1" fmla="*/ 0 h 7151687"/>
              <a:gd name="connsiteX2" fmla="*/ 5486400 w 5486400"/>
              <a:gd name="connsiteY2" fmla="*/ 66675 h 7151687"/>
              <a:gd name="connsiteX3" fmla="*/ 4121944 w 5486400"/>
              <a:gd name="connsiteY3" fmla="*/ 4075112 h 7151687"/>
              <a:gd name="connsiteX4" fmla="*/ 0 w 5486400"/>
              <a:gd name="connsiteY4" fmla="*/ 7151687 h 7151687"/>
              <a:gd name="connsiteX0" fmla="*/ 0 w 5486400"/>
              <a:gd name="connsiteY0" fmla="*/ 7104062 h 7104062"/>
              <a:gd name="connsiteX1" fmla="*/ 2097881 w 5486400"/>
              <a:gd name="connsiteY1" fmla="*/ 0 h 7104062"/>
              <a:gd name="connsiteX2" fmla="*/ 5486400 w 5486400"/>
              <a:gd name="connsiteY2" fmla="*/ 19050 h 7104062"/>
              <a:gd name="connsiteX3" fmla="*/ 4121944 w 5486400"/>
              <a:gd name="connsiteY3" fmla="*/ 4027487 h 7104062"/>
              <a:gd name="connsiteX4" fmla="*/ 0 w 5486400"/>
              <a:gd name="connsiteY4" fmla="*/ 7104062 h 7104062"/>
              <a:gd name="connsiteX0" fmla="*/ 0 w 5486400"/>
              <a:gd name="connsiteY0" fmla="*/ 7104062 h 7170737"/>
              <a:gd name="connsiteX1" fmla="*/ 2097881 w 5486400"/>
              <a:gd name="connsiteY1" fmla="*/ 0 h 7170737"/>
              <a:gd name="connsiteX2" fmla="*/ 5486400 w 5486400"/>
              <a:gd name="connsiteY2" fmla="*/ 19050 h 7170737"/>
              <a:gd name="connsiteX3" fmla="*/ 5474494 w 5486400"/>
              <a:gd name="connsiteY3" fmla="*/ 7170737 h 7170737"/>
              <a:gd name="connsiteX4" fmla="*/ 0 w 5486400"/>
              <a:gd name="connsiteY4" fmla="*/ 7104062 h 7170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0" h="7170737">
                <a:moveTo>
                  <a:pt x="0" y="7104062"/>
                </a:moveTo>
                <a:lnTo>
                  <a:pt x="2097881" y="0"/>
                </a:lnTo>
                <a:lnTo>
                  <a:pt x="5486400" y="19050"/>
                </a:lnTo>
                <a:cubicBezTo>
                  <a:pt x="5482431" y="2402946"/>
                  <a:pt x="5478463" y="4786841"/>
                  <a:pt x="5474494" y="7170737"/>
                </a:cubicBezTo>
                <a:lnTo>
                  <a:pt x="0" y="7104062"/>
                </a:lnTo>
                <a:close/>
              </a:path>
            </a:pathLst>
          </a:custGeom>
        </p:spPr>
        <p:txBody>
          <a:bodyPr/>
          <a:lstStyle/>
          <a:p>
            <a:endParaRPr lang="en-US"/>
          </a:p>
        </p:txBody>
      </p:sp>
    </p:spTree>
    <p:extLst>
      <p:ext uri="{BB962C8B-B14F-4D97-AF65-F5344CB8AC3E}">
        <p14:creationId xmlns:p14="http://schemas.microsoft.com/office/powerpoint/2010/main" val="12540466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_Table of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558ED-DE90-DA70-EA3F-34DF78447A14}"/>
              </a:ext>
            </a:extLst>
          </p:cNvPr>
          <p:cNvSpPr>
            <a:spLocks noGrp="1"/>
          </p:cNvSpPr>
          <p:nvPr>
            <p:ph type="title"/>
          </p:nvPr>
        </p:nvSpPr>
        <p:spPr>
          <a:xfrm>
            <a:off x="838200" y="365125"/>
            <a:ext cx="665988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D0EF7C7-8BD2-4C89-D225-F2A07A764CCA}"/>
              </a:ext>
            </a:extLst>
          </p:cNvPr>
          <p:cNvSpPr>
            <a:spLocks noGrp="1"/>
          </p:cNvSpPr>
          <p:nvPr>
            <p:ph idx="1"/>
          </p:nvPr>
        </p:nvSpPr>
        <p:spPr>
          <a:xfrm>
            <a:off x="838200" y="1825625"/>
            <a:ext cx="5549537" cy="3647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2417C8-98DA-888E-A704-F8583807AD6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736A5900-80FE-AF39-6575-6570CFCF00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7379F-74A5-BCE5-B561-FD302870957E}"/>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8">
            <a:extLst>
              <a:ext uri="{FF2B5EF4-FFF2-40B4-BE49-F238E27FC236}">
                <a16:creationId xmlns:a16="http://schemas.microsoft.com/office/drawing/2014/main" id="{BFA79B06-5C96-6F27-3518-F64DFB36C9E4}"/>
              </a:ext>
            </a:extLst>
          </p:cNvPr>
          <p:cNvSpPr>
            <a:spLocks noGrp="1"/>
          </p:cNvSpPr>
          <p:nvPr>
            <p:ph type="pic" sz="quarter" idx="13"/>
          </p:nvPr>
        </p:nvSpPr>
        <p:spPr>
          <a:xfrm>
            <a:off x="6604000" y="0"/>
            <a:ext cx="5588000" cy="7170737"/>
          </a:xfrm>
          <a:custGeom>
            <a:avLst/>
            <a:gdLst>
              <a:gd name="connsiteX0" fmla="*/ 0 w 2028825"/>
              <a:gd name="connsiteY0" fmla="*/ 3046412 h 3046412"/>
              <a:gd name="connsiteX1" fmla="*/ 507206 w 2028825"/>
              <a:gd name="connsiteY1" fmla="*/ 0 h 3046412"/>
              <a:gd name="connsiteX2" fmla="*/ 2028825 w 2028825"/>
              <a:gd name="connsiteY2" fmla="*/ 0 h 3046412"/>
              <a:gd name="connsiteX3" fmla="*/ 1521619 w 2028825"/>
              <a:gd name="connsiteY3" fmla="*/ 3046412 h 3046412"/>
              <a:gd name="connsiteX4" fmla="*/ 0 w 2028825"/>
              <a:gd name="connsiteY4" fmla="*/ 3046412 h 3046412"/>
              <a:gd name="connsiteX0" fmla="*/ 511969 w 2540794"/>
              <a:gd name="connsiteY0" fmla="*/ 3998912 h 3998912"/>
              <a:gd name="connsiteX1" fmla="*/ 0 w 2540794"/>
              <a:gd name="connsiteY1" fmla="*/ 0 h 3998912"/>
              <a:gd name="connsiteX2" fmla="*/ 2540794 w 2540794"/>
              <a:gd name="connsiteY2" fmla="*/ 952500 h 3998912"/>
              <a:gd name="connsiteX3" fmla="*/ 2033588 w 2540794"/>
              <a:gd name="connsiteY3" fmla="*/ 3998912 h 3998912"/>
              <a:gd name="connsiteX4" fmla="*/ 511969 w 2540794"/>
              <a:gd name="connsiteY4" fmla="*/ 3998912 h 3998912"/>
              <a:gd name="connsiteX0" fmla="*/ 511969 w 3398044"/>
              <a:gd name="connsiteY0" fmla="*/ 4008437 h 4008437"/>
              <a:gd name="connsiteX1" fmla="*/ 0 w 3398044"/>
              <a:gd name="connsiteY1" fmla="*/ 9525 h 4008437"/>
              <a:gd name="connsiteX2" fmla="*/ 3398044 w 3398044"/>
              <a:gd name="connsiteY2" fmla="*/ 0 h 4008437"/>
              <a:gd name="connsiteX3" fmla="*/ 2033588 w 3398044"/>
              <a:gd name="connsiteY3" fmla="*/ 4008437 h 4008437"/>
              <a:gd name="connsiteX4" fmla="*/ 511969 w 3398044"/>
              <a:gd name="connsiteY4" fmla="*/ 4008437 h 4008437"/>
              <a:gd name="connsiteX0" fmla="*/ 511969 w 3398044"/>
              <a:gd name="connsiteY0" fmla="*/ 4075112 h 4075112"/>
              <a:gd name="connsiteX1" fmla="*/ 0 w 3398044"/>
              <a:gd name="connsiteY1" fmla="*/ 0 h 4075112"/>
              <a:gd name="connsiteX2" fmla="*/ 3398044 w 3398044"/>
              <a:gd name="connsiteY2" fmla="*/ 66675 h 4075112"/>
              <a:gd name="connsiteX3" fmla="*/ 2033588 w 3398044"/>
              <a:gd name="connsiteY3" fmla="*/ 4075112 h 4075112"/>
              <a:gd name="connsiteX4" fmla="*/ 511969 w 3398044"/>
              <a:gd name="connsiteY4" fmla="*/ 4075112 h 4075112"/>
              <a:gd name="connsiteX0" fmla="*/ 0 w 5486400"/>
              <a:gd name="connsiteY0" fmla="*/ 7151687 h 7151687"/>
              <a:gd name="connsiteX1" fmla="*/ 2088356 w 5486400"/>
              <a:gd name="connsiteY1" fmla="*/ 0 h 7151687"/>
              <a:gd name="connsiteX2" fmla="*/ 5486400 w 5486400"/>
              <a:gd name="connsiteY2" fmla="*/ 66675 h 7151687"/>
              <a:gd name="connsiteX3" fmla="*/ 4121944 w 5486400"/>
              <a:gd name="connsiteY3" fmla="*/ 4075112 h 7151687"/>
              <a:gd name="connsiteX4" fmla="*/ 0 w 5486400"/>
              <a:gd name="connsiteY4" fmla="*/ 7151687 h 7151687"/>
              <a:gd name="connsiteX0" fmla="*/ 0 w 5486400"/>
              <a:gd name="connsiteY0" fmla="*/ 7104062 h 7104062"/>
              <a:gd name="connsiteX1" fmla="*/ 2097881 w 5486400"/>
              <a:gd name="connsiteY1" fmla="*/ 0 h 7104062"/>
              <a:gd name="connsiteX2" fmla="*/ 5486400 w 5486400"/>
              <a:gd name="connsiteY2" fmla="*/ 19050 h 7104062"/>
              <a:gd name="connsiteX3" fmla="*/ 4121944 w 5486400"/>
              <a:gd name="connsiteY3" fmla="*/ 4027487 h 7104062"/>
              <a:gd name="connsiteX4" fmla="*/ 0 w 5486400"/>
              <a:gd name="connsiteY4" fmla="*/ 7104062 h 7104062"/>
              <a:gd name="connsiteX0" fmla="*/ 0 w 5486400"/>
              <a:gd name="connsiteY0" fmla="*/ 7104062 h 7170737"/>
              <a:gd name="connsiteX1" fmla="*/ 2097881 w 5486400"/>
              <a:gd name="connsiteY1" fmla="*/ 0 h 7170737"/>
              <a:gd name="connsiteX2" fmla="*/ 5486400 w 5486400"/>
              <a:gd name="connsiteY2" fmla="*/ 19050 h 7170737"/>
              <a:gd name="connsiteX3" fmla="*/ 5474494 w 5486400"/>
              <a:gd name="connsiteY3" fmla="*/ 7170737 h 7170737"/>
              <a:gd name="connsiteX4" fmla="*/ 0 w 5486400"/>
              <a:gd name="connsiteY4" fmla="*/ 7104062 h 7170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0" h="7170737">
                <a:moveTo>
                  <a:pt x="0" y="7104062"/>
                </a:moveTo>
                <a:lnTo>
                  <a:pt x="2097881" y="0"/>
                </a:lnTo>
                <a:lnTo>
                  <a:pt x="5486400" y="19050"/>
                </a:lnTo>
                <a:cubicBezTo>
                  <a:pt x="5482431" y="2402946"/>
                  <a:pt x="5478463" y="4786841"/>
                  <a:pt x="5474494" y="7170737"/>
                </a:cubicBezTo>
                <a:lnTo>
                  <a:pt x="0" y="7104062"/>
                </a:lnTo>
                <a:close/>
              </a:path>
            </a:pathLst>
          </a:custGeom>
        </p:spPr>
        <p:txBody>
          <a:bodyPr/>
          <a:lstStyle/>
          <a:p>
            <a:endParaRPr lang="en-US"/>
          </a:p>
        </p:txBody>
      </p:sp>
    </p:spTree>
    <p:extLst>
      <p:ext uri="{BB962C8B-B14F-4D97-AF65-F5344CB8AC3E}">
        <p14:creationId xmlns:p14="http://schemas.microsoft.com/office/powerpoint/2010/main" val="36868641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014336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40643"/>
            <a:ext cx="10515600" cy="550045"/>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227486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009460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70758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1"/>
            <a:ext cx="9102634"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2333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36468"/>
            <a:ext cx="10515600" cy="554220"/>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2"/>
            <a:ext cx="10515600" cy="380789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6568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1097280" y="365125"/>
            <a:ext cx="1025652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1097280" y="1913641"/>
            <a:ext cx="1025652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653446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1) 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61ED7-0BFB-3BAC-0432-3484AEF1FA99}"/>
              </a:ext>
            </a:extLst>
          </p:cNvPr>
          <p:cNvSpPr>
            <a:spLocks noGrp="1"/>
          </p:cNvSpPr>
          <p:nvPr>
            <p:ph type="title"/>
          </p:nvPr>
        </p:nvSpPr>
        <p:spPr>
          <a:xfrm>
            <a:off x="838200" y="849086"/>
            <a:ext cx="10515600" cy="84160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781FCA6-82AB-80A2-FE4C-40EAB153AA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5E099-1F65-5FAC-4CE9-86BB20E723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E46C73-D349-734F-4949-7F6F6BD1CA53}"/>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6" name="Footer Placeholder 5">
            <a:extLst>
              <a:ext uri="{FF2B5EF4-FFF2-40B4-BE49-F238E27FC236}">
                <a16:creationId xmlns:a16="http://schemas.microsoft.com/office/drawing/2014/main" id="{8B92B4DC-B2EC-3C4D-6D7B-81217C1FC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87F534-72DD-BB86-97DB-02B620212902}"/>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2951463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2) 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C1F7-C44D-66AF-650E-159D0335C2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64C327-F4D7-BA4F-12A7-8D572D4EF9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B1D66D-FF5D-DE04-E6D9-244810AFA1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423C77-223E-1736-574D-6B07EB785E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862B8E-0A65-714D-601B-84D518C4A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9D75CD-5638-889D-8767-82A3D741561E}"/>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8" name="Footer Placeholder 7">
            <a:extLst>
              <a:ext uri="{FF2B5EF4-FFF2-40B4-BE49-F238E27FC236}">
                <a16:creationId xmlns:a16="http://schemas.microsoft.com/office/drawing/2014/main" id="{9E2F46AE-D90A-B46A-D649-632A4CE275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1FD20E-E702-5602-8560-B848F3F87A2F}"/>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339015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61540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Pics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E961D8-609A-DDFD-8808-97CF2E100E29}"/>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3" name="Footer Placeholder 2">
            <a:extLst>
              <a:ext uri="{FF2B5EF4-FFF2-40B4-BE49-F238E27FC236}">
                <a16:creationId xmlns:a16="http://schemas.microsoft.com/office/drawing/2014/main" id="{C03FB31F-B2AB-1B54-C419-A907BFC53E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6A05E9-8CBF-A299-3084-03BED910102D}"/>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5" name="Content Placeholder 2">
            <a:extLst>
              <a:ext uri="{FF2B5EF4-FFF2-40B4-BE49-F238E27FC236}">
                <a16:creationId xmlns:a16="http://schemas.microsoft.com/office/drawing/2014/main" id="{418A1EC0-87F3-AD24-D84B-9E8E33A18BEF}"/>
              </a:ext>
            </a:extLst>
          </p:cNvPr>
          <p:cNvSpPr>
            <a:spLocks noGrp="1"/>
          </p:cNvSpPr>
          <p:nvPr>
            <p:ph idx="13"/>
          </p:nvPr>
        </p:nvSpPr>
        <p:spPr>
          <a:xfrm>
            <a:off x="4844717"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a:p>
        </p:txBody>
      </p:sp>
      <p:sp>
        <p:nvSpPr>
          <p:cNvPr id="7" name="Content Placeholder 2">
            <a:extLst>
              <a:ext uri="{FF2B5EF4-FFF2-40B4-BE49-F238E27FC236}">
                <a16:creationId xmlns:a16="http://schemas.microsoft.com/office/drawing/2014/main" id="{5BC006FD-13E8-4321-285C-EE0F4D37536C}"/>
              </a:ext>
            </a:extLst>
          </p:cNvPr>
          <p:cNvSpPr>
            <a:spLocks noGrp="1"/>
          </p:cNvSpPr>
          <p:nvPr>
            <p:ph idx="14"/>
          </p:nvPr>
        </p:nvSpPr>
        <p:spPr>
          <a:xfrm>
            <a:off x="1123864"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a:p>
        </p:txBody>
      </p:sp>
      <p:sp>
        <p:nvSpPr>
          <p:cNvPr id="8" name="Title 1">
            <a:extLst>
              <a:ext uri="{FF2B5EF4-FFF2-40B4-BE49-F238E27FC236}">
                <a16:creationId xmlns:a16="http://schemas.microsoft.com/office/drawing/2014/main" id="{D187116A-55D7-F9C7-A121-AD2D9CAAB05F}"/>
              </a:ext>
            </a:extLst>
          </p:cNvPr>
          <p:cNvSpPr>
            <a:spLocks noGrp="1"/>
          </p:cNvSpPr>
          <p:nvPr>
            <p:ph type="title"/>
          </p:nvPr>
        </p:nvSpPr>
        <p:spPr>
          <a:xfrm>
            <a:off x="8150225" y="760788"/>
            <a:ext cx="3673641" cy="1061837"/>
          </a:xfrm>
        </p:spPr>
        <p:txBody>
          <a:bodyPr anchor="b"/>
          <a:lstStyle>
            <a:lvl1pPr>
              <a:defRPr sz="3200">
                <a:solidFill>
                  <a:schemeClr val="bg1"/>
                </a:solidFill>
              </a:defRPr>
            </a:lvl1pPr>
          </a:lstStyle>
          <a:p>
            <a:r>
              <a:rPr lang="en-US"/>
              <a:t>Click to edit Master title style</a:t>
            </a:r>
          </a:p>
        </p:txBody>
      </p:sp>
      <p:sp>
        <p:nvSpPr>
          <p:cNvPr id="9" name="Text Placeholder 3">
            <a:extLst>
              <a:ext uri="{FF2B5EF4-FFF2-40B4-BE49-F238E27FC236}">
                <a16:creationId xmlns:a16="http://schemas.microsoft.com/office/drawing/2014/main" id="{DC80081C-26CC-9906-4D67-8D5B9C04147B}"/>
              </a:ext>
            </a:extLst>
          </p:cNvPr>
          <p:cNvSpPr>
            <a:spLocks noGrp="1"/>
          </p:cNvSpPr>
          <p:nvPr>
            <p:ph type="body" sz="half" idx="2"/>
          </p:nvPr>
        </p:nvSpPr>
        <p:spPr>
          <a:xfrm>
            <a:off x="8153401" y="1985211"/>
            <a:ext cx="3673641" cy="383807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8719480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Picture Placeholder 2">
            <a:extLst>
              <a:ext uri="{FF2B5EF4-FFF2-40B4-BE49-F238E27FC236}">
                <a16:creationId xmlns:a16="http://schemas.microsoft.com/office/drawing/2014/main" id="{2A7A7B3C-75F8-155D-62CC-1B4D09C3DABC}"/>
              </a:ext>
            </a:extLst>
          </p:cNvPr>
          <p:cNvSpPr>
            <a:spLocks noGrp="1"/>
          </p:cNvSpPr>
          <p:nvPr>
            <p:ph type="pic" idx="1"/>
          </p:nvPr>
        </p:nvSpPr>
        <p:spPr>
          <a:xfrm>
            <a:off x="1423850" y="987425"/>
            <a:ext cx="94966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5315155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991E879-1AD7-0035-E31A-F526DB62FD41}"/>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D766F2B6-203F-662E-4FCF-C062B741B0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3BFB82-2573-EEC5-1B26-788F1C3A1D12}"/>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7" name="Picture Placeholder 6">
            <a:extLst>
              <a:ext uri="{FF2B5EF4-FFF2-40B4-BE49-F238E27FC236}">
                <a16:creationId xmlns:a16="http://schemas.microsoft.com/office/drawing/2014/main" id="{878B4D30-6DB9-8440-C0CA-B1B05D28EE79}"/>
              </a:ext>
            </a:extLst>
          </p:cNvPr>
          <p:cNvSpPr>
            <a:spLocks noGrp="1"/>
          </p:cNvSpPr>
          <p:nvPr>
            <p:ph type="pic" sz="quarter" idx="13"/>
          </p:nvPr>
        </p:nvSpPr>
        <p:spPr>
          <a:xfrm>
            <a:off x="279400" y="1284456"/>
            <a:ext cx="6604000" cy="4289088"/>
          </a:xfrm>
        </p:spPr>
        <p:txBody>
          <a:bodyPr/>
          <a:lstStyle/>
          <a:p>
            <a:endParaRPr lang="en-US"/>
          </a:p>
        </p:txBody>
      </p:sp>
    </p:spTree>
    <p:extLst>
      <p:ext uri="{BB962C8B-B14F-4D97-AF65-F5344CB8AC3E}">
        <p14:creationId xmlns:p14="http://schemas.microsoft.com/office/powerpoint/2010/main" val="12739101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D5C72A89-B622-8C85-3670-B4276181A140}"/>
              </a:ext>
            </a:extLst>
          </p:cNvPr>
          <p:cNvSpPr>
            <a:spLocks noGrp="1"/>
          </p:cNvSpPr>
          <p:nvPr>
            <p:ph type="title"/>
          </p:nvPr>
        </p:nvSpPr>
        <p:spPr>
          <a:xfrm>
            <a:off x="1018903" y="365125"/>
            <a:ext cx="10334897" cy="1325563"/>
          </a:xfrm>
        </p:spPr>
        <p:txBody>
          <a:bodyPr/>
          <a:lstStyle/>
          <a:p>
            <a:r>
              <a:rPr lang="en-US"/>
              <a:t>Click to edit Master title style</a:t>
            </a:r>
          </a:p>
        </p:txBody>
      </p:sp>
    </p:spTree>
    <p:extLst>
      <p:ext uri="{BB962C8B-B14F-4D97-AF65-F5344CB8AC3E}">
        <p14:creationId xmlns:p14="http://schemas.microsoft.com/office/powerpoint/2010/main" val="35432006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tep pl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2" name="TextBox 1">
            <a:extLst>
              <a:ext uri="{FF2B5EF4-FFF2-40B4-BE49-F238E27FC236}">
                <a16:creationId xmlns:a16="http://schemas.microsoft.com/office/drawing/2014/main" id="{AD5B7037-C827-4491-139D-0A1F8C265170}"/>
              </a:ext>
            </a:extLst>
          </p:cNvPr>
          <p:cNvSpPr txBox="1"/>
          <p:nvPr userDrawn="1"/>
        </p:nvSpPr>
        <p:spPr>
          <a:xfrm>
            <a:off x="1160890" y="2266122"/>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6" name="TextBox 5">
            <a:extLst>
              <a:ext uri="{FF2B5EF4-FFF2-40B4-BE49-F238E27FC236}">
                <a16:creationId xmlns:a16="http://schemas.microsoft.com/office/drawing/2014/main" id="{A212B14F-0442-C0A7-FA8E-0F8CDDB20D62}"/>
              </a:ext>
            </a:extLst>
          </p:cNvPr>
          <p:cNvSpPr txBox="1"/>
          <p:nvPr userDrawn="1"/>
        </p:nvSpPr>
        <p:spPr>
          <a:xfrm>
            <a:off x="3865659" y="2266121"/>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7" name="TextBox 6">
            <a:extLst>
              <a:ext uri="{FF2B5EF4-FFF2-40B4-BE49-F238E27FC236}">
                <a16:creationId xmlns:a16="http://schemas.microsoft.com/office/drawing/2014/main" id="{6659D916-F37F-6F3C-5D99-AC8DFBAB0BFF}"/>
              </a:ext>
            </a:extLst>
          </p:cNvPr>
          <p:cNvSpPr txBox="1"/>
          <p:nvPr userDrawn="1"/>
        </p:nvSpPr>
        <p:spPr>
          <a:xfrm>
            <a:off x="6570428" y="2266121"/>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8" name="TextBox 7">
            <a:extLst>
              <a:ext uri="{FF2B5EF4-FFF2-40B4-BE49-F238E27FC236}">
                <a16:creationId xmlns:a16="http://schemas.microsoft.com/office/drawing/2014/main" id="{E49EF8A5-BC61-BB4F-4894-771671793303}"/>
              </a:ext>
            </a:extLst>
          </p:cNvPr>
          <p:cNvSpPr txBox="1"/>
          <p:nvPr userDrawn="1"/>
        </p:nvSpPr>
        <p:spPr>
          <a:xfrm>
            <a:off x="9275197" y="2266121"/>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9" name="TextBox 8">
            <a:extLst>
              <a:ext uri="{FF2B5EF4-FFF2-40B4-BE49-F238E27FC236}">
                <a16:creationId xmlns:a16="http://schemas.microsoft.com/office/drawing/2014/main" id="{BF827A03-CD17-DC1F-33ED-44085B873B8F}"/>
              </a:ext>
            </a:extLst>
          </p:cNvPr>
          <p:cNvSpPr txBox="1"/>
          <p:nvPr userDrawn="1"/>
        </p:nvSpPr>
        <p:spPr>
          <a:xfrm>
            <a:off x="1590260" y="301417"/>
            <a:ext cx="985962" cy="1569660"/>
          </a:xfrm>
          <a:prstGeom prst="rect">
            <a:avLst/>
          </a:prstGeom>
          <a:noFill/>
        </p:spPr>
        <p:txBody>
          <a:bodyPr wrap="square" rtlCol="0">
            <a:spAutoFit/>
          </a:bodyPr>
          <a:lstStyle/>
          <a:p>
            <a:pPr algn="ctr"/>
            <a:r>
              <a:rPr lang="en-US" sz="9600" b="1">
                <a:solidFill>
                  <a:srgbClr val="991B1E"/>
                </a:solidFill>
              </a:rPr>
              <a:t>1</a:t>
            </a:r>
            <a:endParaRPr lang="en-US" sz="6000" b="1">
              <a:solidFill>
                <a:srgbClr val="991B1E"/>
              </a:solidFill>
            </a:endParaRPr>
          </a:p>
        </p:txBody>
      </p:sp>
      <p:sp>
        <p:nvSpPr>
          <p:cNvPr id="10" name="TextBox 9">
            <a:extLst>
              <a:ext uri="{FF2B5EF4-FFF2-40B4-BE49-F238E27FC236}">
                <a16:creationId xmlns:a16="http://schemas.microsoft.com/office/drawing/2014/main" id="{A878752A-C017-BD2C-5285-ACAD812CC111}"/>
              </a:ext>
            </a:extLst>
          </p:cNvPr>
          <p:cNvSpPr txBox="1"/>
          <p:nvPr userDrawn="1"/>
        </p:nvSpPr>
        <p:spPr>
          <a:xfrm>
            <a:off x="4295029" y="301417"/>
            <a:ext cx="985962" cy="1569660"/>
          </a:xfrm>
          <a:prstGeom prst="rect">
            <a:avLst/>
          </a:prstGeom>
          <a:noFill/>
        </p:spPr>
        <p:txBody>
          <a:bodyPr wrap="square" rtlCol="0">
            <a:spAutoFit/>
          </a:bodyPr>
          <a:lstStyle/>
          <a:p>
            <a:pPr algn="ctr"/>
            <a:r>
              <a:rPr lang="en-US" sz="9600" b="1">
                <a:solidFill>
                  <a:srgbClr val="991B1E"/>
                </a:solidFill>
              </a:rPr>
              <a:t>2</a:t>
            </a:r>
            <a:endParaRPr lang="en-US" sz="6000" b="1">
              <a:solidFill>
                <a:srgbClr val="991B1E"/>
              </a:solidFill>
            </a:endParaRPr>
          </a:p>
        </p:txBody>
      </p:sp>
      <p:sp>
        <p:nvSpPr>
          <p:cNvPr id="11" name="TextBox 10">
            <a:extLst>
              <a:ext uri="{FF2B5EF4-FFF2-40B4-BE49-F238E27FC236}">
                <a16:creationId xmlns:a16="http://schemas.microsoft.com/office/drawing/2014/main" id="{97C0B3C4-56A5-561B-5CC2-1A5F8B1024A0}"/>
              </a:ext>
            </a:extLst>
          </p:cNvPr>
          <p:cNvSpPr txBox="1"/>
          <p:nvPr userDrawn="1"/>
        </p:nvSpPr>
        <p:spPr>
          <a:xfrm>
            <a:off x="6999798" y="301417"/>
            <a:ext cx="985962" cy="1569660"/>
          </a:xfrm>
          <a:prstGeom prst="rect">
            <a:avLst/>
          </a:prstGeom>
          <a:noFill/>
        </p:spPr>
        <p:txBody>
          <a:bodyPr wrap="square" rtlCol="0">
            <a:spAutoFit/>
          </a:bodyPr>
          <a:lstStyle/>
          <a:p>
            <a:pPr algn="ctr"/>
            <a:r>
              <a:rPr lang="en-US" sz="9600" b="1">
                <a:solidFill>
                  <a:srgbClr val="991B1E"/>
                </a:solidFill>
              </a:rPr>
              <a:t>3</a:t>
            </a:r>
            <a:endParaRPr lang="en-US" sz="6000" b="1">
              <a:solidFill>
                <a:srgbClr val="991B1E"/>
              </a:solidFill>
            </a:endParaRPr>
          </a:p>
        </p:txBody>
      </p:sp>
      <p:sp>
        <p:nvSpPr>
          <p:cNvPr id="12" name="TextBox 11">
            <a:extLst>
              <a:ext uri="{FF2B5EF4-FFF2-40B4-BE49-F238E27FC236}">
                <a16:creationId xmlns:a16="http://schemas.microsoft.com/office/drawing/2014/main" id="{5184D983-72FE-BBFB-0AD0-CDE5092D49C3}"/>
              </a:ext>
            </a:extLst>
          </p:cNvPr>
          <p:cNvSpPr txBox="1"/>
          <p:nvPr userDrawn="1"/>
        </p:nvSpPr>
        <p:spPr>
          <a:xfrm>
            <a:off x="9641305" y="301417"/>
            <a:ext cx="985962" cy="1569660"/>
          </a:xfrm>
          <a:prstGeom prst="rect">
            <a:avLst/>
          </a:prstGeom>
          <a:noFill/>
        </p:spPr>
        <p:txBody>
          <a:bodyPr wrap="square" rtlCol="0">
            <a:spAutoFit/>
          </a:bodyPr>
          <a:lstStyle/>
          <a:p>
            <a:pPr algn="ctr"/>
            <a:r>
              <a:rPr lang="en-US" sz="9600" b="1">
                <a:solidFill>
                  <a:srgbClr val="991B1E"/>
                </a:solidFill>
              </a:rPr>
              <a:t>4</a:t>
            </a:r>
            <a:endParaRPr lang="en-US" sz="6000" b="1">
              <a:solidFill>
                <a:srgbClr val="991B1E"/>
              </a:solidFill>
            </a:endParaRPr>
          </a:p>
        </p:txBody>
      </p:sp>
    </p:spTree>
    <p:extLst>
      <p:ext uri="{BB962C8B-B14F-4D97-AF65-F5344CB8AC3E}">
        <p14:creationId xmlns:p14="http://schemas.microsoft.com/office/powerpoint/2010/main" val="12307561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1_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7FC3-43C7-D083-8A94-25A3131D6DC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175390-8C5A-1157-50A9-47FC228F75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1A3C7-0E7A-302B-F48A-84F7D092ECF7}"/>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649483E5-DA06-9421-C82A-7B4FBDAF7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0A2870-4B00-C2B6-44B9-11F613A6DEFC}"/>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5951085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2) 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1FCFD8-0ABB-8A6F-8AFE-3C94B48047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BA48AB-22C7-E5B9-D8FC-774C2D8C48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E170D-FD6D-9649-A62D-508DF0BF32E3}"/>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2413C773-DD58-1C9C-99F4-4257E4C77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89316E-2F7C-8366-B773-C0B1D83F1FAD}"/>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0439661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8CF81-2EF4-E2D4-B245-C65C8388F96E}"/>
              </a:ext>
            </a:extLst>
          </p:cNvPr>
          <p:cNvSpPr>
            <a:spLocks noGrp="1"/>
          </p:cNvSpPr>
          <p:nvPr>
            <p:ph type="ctrTitle"/>
          </p:nvPr>
        </p:nvSpPr>
        <p:spPr>
          <a:xfrm>
            <a:off x="296091" y="1161551"/>
            <a:ext cx="9144000" cy="2387600"/>
          </a:xfrm>
        </p:spPr>
        <p:txBody>
          <a:bodyPr anchor="b"/>
          <a:lstStyle>
            <a:lvl1pPr algn="l">
              <a:defRPr sz="6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DC04C8A4-C4CB-C553-E4C8-3C8D7FD853D4}"/>
              </a:ext>
            </a:extLst>
          </p:cNvPr>
          <p:cNvSpPr>
            <a:spLocks noGrp="1"/>
          </p:cNvSpPr>
          <p:nvPr>
            <p:ph type="subTitle" idx="1"/>
          </p:nvPr>
        </p:nvSpPr>
        <p:spPr>
          <a:xfrm>
            <a:off x="296091" y="370654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DCF38CC-2127-D3B2-8DAE-32C51E8CB355}"/>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32096DD0-B656-E1E6-1A11-097946093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9A440-18F5-2F13-F248-54D39B73DDED}"/>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12">
            <a:extLst>
              <a:ext uri="{FF2B5EF4-FFF2-40B4-BE49-F238E27FC236}">
                <a16:creationId xmlns:a16="http://schemas.microsoft.com/office/drawing/2014/main" id="{E21CE3EF-F3E2-EDD8-20D4-FB6CE57D60B9}"/>
              </a:ext>
            </a:extLst>
          </p:cNvPr>
          <p:cNvSpPr>
            <a:spLocks noGrp="1"/>
          </p:cNvSpPr>
          <p:nvPr>
            <p:ph type="pic" sz="quarter" idx="13"/>
          </p:nvPr>
        </p:nvSpPr>
        <p:spPr>
          <a:xfrm>
            <a:off x="4038600" y="-44450"/>
            <a:ext cx="8220075" cy="6946900"/>
          </a:xfrm>
          <a:custGeom>
            <a:avLst/>
            <a:gdLst>
              <a:gd name="connsiteX0" fmla="*/ 0 w 6677025"/>
              <a:gd name="connsiteY0" fmla="*/ 3962400 h 3962400"/>
              <a:gd name="connsiteX1" fmla="*/ 990600 w 6677025"/>
              <a:gd name="connsiteY1" fmla="*/ 0 h 3962400"/>
              <a:gd name="connsiteX2" fmla="*/ 6677025 w 6677025"/>
              <a:gd name="connsiteY2" fmla="*/ 0 h 3962400"/>
              <a:gd name="connsiteX3" fmla="*/ 5686425 w 6677025"/>
              <a:gd name="connsiteY3" fmla="*/ 3962400 h 3962400"/>
              <a:gd name="connsiteX4" fmla="*/ 0 w 6677025"/>
              <a:gd name="connsiteY4" fmla="*/ 3962400 h 3962400"/>
              <a:gd name="connsiteX0" fmla="*/ 9525 w 6686550"/>
              <a:gd name="connsiteY0" fmla="*/ 3962400 h 3962400"/>
              <a:gd name="connsiteX1" fmla="*/ 0 w 6686550"/>
              <a:gd name="connsiteY1" fmla="*/ 9525 h 3962400"/>
              <a:gd name="connsiteX2" fmla="*/ 6686550 w 6686550"/>
              <a:gd name="connsiteY2" fmla="*/ 0 h 3962400"/>
              <a:gd name="connsiteX3" fmla="*/ 5695950 w 6686550"/>
              <a:gd name="connsiteY3" fmla="*/ 3962400 h 3962400"/>
              <a:gd name="connsiteX4" fmla="*/ 9525 w 6686550"/>
              <a:gd name="connsiteY4" fmla="*/ 3962400 h 3962400"/>
              <a:gd name="connsiteX0" fmla="*/ 9525 w 8210550"/>
              <a:gd name="connsiteY0" fmla="*/ 3962400 h 3962400"/>
              <a:gd name="connsiteX1" fmla="*/ 0 w 8210550"/>
              <a:gd name="connsiteY1" fmla="*/ 9525 h 3962400"/>
              <a:gd name="connsiteX2" fmla="*/ 8210550 w 8210550"/>
              <a:gd name="connsiteY2" fmla="*/ 0 h 3962400"/>
              <a:gd name="connsiteX3" fmla="*/ 5695950 w 8210550"/>
              <a:gd name="connsiteY3" fmla="*/ 3962400 h 3962400"/>
              <a:gd name="connsiteX4" fmla="*/ 9525 w 8210550"/>
              <a:gd name="connsiteY4" fmla="*/ 3962400 h 3962400"/>
              <a:gd name="connsiteX0" fmla="*/ 9525 w 8210550"/>
              <a:gd name="connsiteY0" fmla="*/ 3962400 h 6858000"/>
              <a:gd name="connsiteX1" fmla="*/ 0 w 8210550"/>
              <a:gd name="connsiteY1" fmla="*/ 9525 h 6858000"/>
              <a:gd name="connsiteX2" fmla="*/ 8210550 w 8210550"/>
              <a:gd name="connsiteY2" fmla="*/ 0 h 6858000"/>
              <a:gd name="connsiteX3" fmla="*/ 8153400 w 8210550"/>
              <a:gd name="connsiteY3" fmla="*/ 6858000 h 6858000"/>
              <a:gd name="connsiteX4" fmla="*/ 9525 w 8210550"/>
              <a:gd name="connsiteY4" fmla="*/ 3962400 h 6858000"/>
              <a:gd name="connsiteX0" fmla="*/ 2057400 w 8210550"/>
              <a:gd name="connsiteY0" fmla="*/ 6896100 h 6896100"/>
              <a:gd name="connsiteX1" fmla="*/ 0 w 8210550"/>
              <a:gd name="connsiteY1" fmla="*/ 9525 h 6896100"/>
              <a:gd name="connsiteX2" fmla="*/ 8210550 w 8210550"/>
              <a:gd name="connsiteY2" fmla="*/ 0 h 6896100"/>
              <a:gd name="connsiteX3" fmla="*/ 8153400 w 8210550"/>
              <a:gd name="connsiteY3" fmla="*/ 6858000 h 6896100"/>
              <a:gd name="connsiteX4" fmla="*/ 2057400 w 8210550"/>
              <a:gd name="connsiteY4" fmla="*/ 6896100 h 6896100"/>
              <a:gd name="connsiteX0" fmla="*/ 2057400 w 8210550"/>
              <a:gd name="connsiteY0" fmla="*/ 6896100 h 6905625"/>
              <a:gd name="connsiteX1" fmla="*/ 0 w 8210550"/>
              <a:gd name="connsiteY1" fmla="*/ 9525 h 6905625"/>
              <a:gd name="connsiteX2" fmla="*/ 8210550 w 8210550"/>
              <a:gd name="connsiteY2" fmla="*/ 0 h 6905625"/>
              <a:gd name="connsiteX3" fmla="*/ 8181975 w 8210550"/>
              <a:gd name="connsiteY3" fmla="*/ 6905625 h 6905625"/>
              <a:gd name="connsiteX4" fmla="*/ 2057400 w 8210550"/>
              <a:gd name="connsiteY4" fmla="*/ 6896100 h 6905625"/>
              <a:gd name="connsiteX0" fmla="*/ 2047875 w 8201025"/>
              <a:gd name="connsiteY0" fmla="*/ 6896100 h 6905625"/>
              <a:gd name="connsiteX1" fmla="*/ 0 w 8201025"/>
              <a:gd name="connsiteY1" fmla="*/ 19050 h 6905625"/>
              <a:gd name="connsiteX2" fmla="*/ 8201025 w 8201025"/>
              <a:gd name="connsiteY2" fmla="*/ 0 h 6905625"/>
              <a:gd name="connsiteX3" fmla="*/ 8172450 w 8201025"/>
              <a:gd name="connsiteY3" fmla="*/ 6905625 h 6905625"/>
              <a:gd name="connsiteX4" fmla="*/ 2047875 w 8201025"/>
              <a:gd name="connsiteY4" fmla="*/ 6896100 h 6905625"/>
              <a:gd name="connsiteX0" fmla="*/ 2057400 w 8210550"/>
              <a:gd name="connsiteY0" fmla="*/ 6943725 h 6953250"/>
              <a:gd name="connsiteX1" fmla="*/ 0 w 8210550"/>
              <a:gd name="connsiteY1" fmla="*/ 0 h 6953250"/>
              <a:gd name="connsiteX2" fmla="*/ 8210550 w 8210550"/>
              <a:gd name="connsiteY2" fmla="*/ 47625 h 6953250"/>
              <a:gd name="connsiteX3" fmla="*/ 8181975 w 8210550"/>
              <a:gd name="connsiteY3" fmla="*/ 6953250 h 6953250"/>
              <a:gd name="connsiteX4" fmla="*/ 2057400 w 8210550"/>
              <a:gd name="connsiteY4" fmla="*/ 6943725 h 6953250"/>
              <a:gd name="connsiteX0" fmla="*/ 2057400 w 8220075"/>
              <a:gd name="connsiteY0" fmla="*/ 6962775 h 6972300"/>
              <a:gd name="connsiteX1" fmla="*/ 0 w 8220075"/>
              <a:gd name="connsiteY1" fmla="*/ 19050 h 6972300"/>
              <a:gd name="connsiteX2" fmla="*/ 8220075 w 8220075"/>
              <a:gd name="connsiteY2" fmla="*/ 0 h 6972300"/>
              <a:gd name="connsiteX3" fmla="*/ 8181975 w 8220075"/>
              <a:gd name="connsiteY3" fmla="*/ 6972300 h 6972300"/>
              <a:gd name="connsiteX4" fmla="*/ 2057400 w 8220075"/>
              <a:gd name="connsiteY4" fmla="*/ 6962775 h 6972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0075" h="6972300">
                <a:moveTo>
                  <a:pt x="2057400" y="6962775"/>
                </a:moveTo>
                <a:lnTo>
                  <a:pt x="0" y="19050"/>
                </a:lnTo>
                <a:lnTo>
                  <a:pt x="8220075" y="0"/>
                </a:lnTo>
                <a:lnTo>
                  <a:pt x="8181975" y="6972300"/>
                </a:lnTo>
                <a:lnTo>
                  <a:pt x="2057400" y="6962775"/>
                </a:lnTo>
                <a:close/>
              </a:path>
            </a:pathLst>
          </a:custGeom>
        </p:spPr>
        <p:txBody>
          <a:bodyPr/>
          <a:lstStyle/>
          <a:p>
            <a:endParaRPr lang="en-US"/>
          </a:p>
        </p:txBody>
      </p:sp>
    </p:spTree>
    <p:extLst>
      <p:ext uri="{BB962C8B-B14F-4D97-AF65-F5344CB8AC3E}">
        <p14:creationId xmlns:p14="http://schemas.microsoft.com/office/powerpoint/2010/main" val="33162858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able of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558ED-DE90-DA70-EA3F-34DF78447A14}"/>
              </a:ext>
            </a:extLst>
          </p:cNvPr>
          <p:cNvSpPr>
            <a:spLocks noGrp="1"/>
          </p:cNvSpPr>
          <p:nvPr>
            <p:ph type="title"/>
          </p:nvPr>
        </p:nvSpPr>
        <p:spPr>
          <a:xfrm>
            <a:off x="838200" y="365125"/>
            <a:ext cx="665988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D0EF7C7-8BD2-4C89-D225-F2A07A764CCA}"/>
              </a:ext>
            </a:extLst>
          </p:cNvPr>
          <p:cNvSpPr>
            <a:spLocks noGrp="1"/>
          </p:cNvSpPr>
          <p:nvPr>
            <p:ph idx="1"/>
          </p:nvPr>
        </p:nvSpPr>
        <p:spPr>
          <a:xfrm>
            <a:off x="838200" y="1825625"/>
            <a:ext cx="5549537" cy="3647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2417C8-98DA-888E-A704-F8583807AD6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736A5900-80FE-AF39-6575-6570CFCF00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7379F-74A5-BCE5-B561-FD302870957E}"/>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8">
            <a:extLst>
              <a:ext uri="{FF2B5EF4-FFF2-40B4-BE49-F238E27FC236}">
                <a16:creationId xmlns:a16="http://schemas.microsoft.com/office/drawing/2014/main" id="{BFA79B06-5C96-6F27-3518-F64DFB36C9E4}"/>
              </a:ext>
            </a:extLst>
          </p:cNvPr>
          <p:cNvSpPr>
            <a:spLocks noGrp="1"/>
          </p:cNvSpPr>
          <p:nvPr>
            <p:ph type="pic" sz="quarter" idx="13"/>
          </p:nvPr>
        </p:nvSpPr>
        <p:spPr>
          <a:xfrm>
            <a:off x="6604000" y="0"/>
            <a:ext cx="5588000" cy="7170737"/>
          </a:xfrm>
          <a:custGeom>
            <a:avLst/>
            <a:gdLst>
              <a:gd name="connsiteX0" fmla="*/ 0 w 2028825"/>
              <a:gd name="connsiteY0" fmla="*/ 3046412 h 3046412"/>
              <a:gd name="connsiteX1" fmla="*/ 507206 w 2028825"/>
              <a:gd name="connsiteY1" fmla="*/ 0 h 3046412"/>
              <a:gd name="connsiteX2" fmla="*/ 2028825 w 2028825"/>
              <a:gd name="connsiteY2" fmla="*/ 0 h 3046412"/>
              <a:gd name="connsiteX3" fmla="*/ 1521619 w 2028825"/>
              <a:gd name="connsiteY3" fmla="*/ 3046412 h 3046412"/>
              <a:gd name="connsiteX4" fmla="*/ 0 w 2028825"/>
              <a:gd name="connsiteY4" fmla="*/ 3046412 h 3046412"/>
              <a:gd name="connsiteX0" fmla="*/ 511969 w 2540794"/>
              <a:gd name="connsiteY0" fmla="*/ 3998912 h 3998912"/>
              <a:gd name="connsiteX1" fmla="*/ 0 w 2540794"/>
              <a:gd name="connsiteY1" fmla="*/ 0 h 3998912"/>
              <a:gd name="connsiteX2" fmla="*/ 2540794 w 2540794"/>
              <a:gd name="connsiteY2" fmla="*/ 952500 h 3998912"/>
              <a:gd name="connsiteX3" fmla="*/ 2033588 w 2540794"/>
              <a:gd name="connsiteY3" fmla="*/ 3998912 h 3998912"/>
              <a:gd name="connsiteX4" fmla="*/ 511969 w 2540794"/>
              <a:gd name="connsiteY4" fmla="*/ 3998912 h 3998912"/>
              <a:gd name="connsiteX0" fmla="*/ 511969 w 3398044"/>
              <a:gd name="connsiteY0" fmla="*/ 4008437 h 4008437"/>
              <a:gd name="connsiteX1" fmla="*/ 0 w 3398044"/>
              <a:gd name="connsiteY1" fmla="*/ 9525 h 4008437"/>
              <a:gd name="connsiteX2" fmla="*/ 3398044 w 3398044"/>
              <a:gd name="connsiteY2" fmla="*/ 0 h 4008437"/>
              <a:gd name="connsiteX3" fmla="*/ 2033588 w 3398044"/>
              <a:gd name="connsiteY3" fmla="*/ 4008437 h 4008437"/>
              <a:gd name="connsiteX4" fmla="*/ 511969 w 3398044"/>
              <a:gd name="connsiteY4" fmla="*/ 4008437 h 4008437"/>
              <a:gd name="connsiteX0" fmla="*/ 511969 w 3398044"/>
              <a:gd name="connsiteY0" fmla="*/ 4075112 h 4075112"/>
              <a:gd name="connsiteX1" fmla="*/ 0 w 3398044"/>
              <a:gd name="connsiteY1" fmla="*/ 0 h 4075112"/>
              <a:gd name="connsiteX2" fmla="*/ 3398044 w 3398044"/>
              <a:gd name="connsiteY2" fmla="*/ 66675 h 4075112"/>
              <a:gd name="connsiteX3" fmla="*/ 2033588 w 3398044"/>
              <a:gd name="connsiteY3" fmla="*/ 4075112 h 4075112"/>
              <a:gd name="connsiteX4" fmla="*/ 511969 w 3398044"/>
              <a:gd name="connsiteY4" fmla="*/ 4075112 h 4075112"/>
              <a:gd name="connsiteX0" fmla="*/ 0 w 5486400"/>
              <a:gd name="connsiteY0" fmla="*/ 7151687 h 7151687"/>
              <a:gd name="connsiteX1" fmla="*/ 2088356 w 5486400"/>
              <a:gd name="connsiteY1" fmla="*/ 0 h 7151687"/>
              <a:gd name="connsiteX2" fmla="*/ 5486400 w 5486400"/>
              <a:gd name="connsiteY2" fmla="*/ 66675 h 7151687"/>
              <a:gd name="connsiteX3" fmla="*/ 4121944 w 5486400"/>
              <a:gd name="connsiteY3" fmla="*/ 4075112 h 7151687"/>
              <a:gd name="connsiteX4" fmla="*/ 0 w 5486400"/>
              <a:gd name="connsiteY4" fmla="*/ 7151687 h 7151687"/>
              <a:gd name="connsiteX0" fmla="*/ 0 w 5486400"/>
              <a:gd name="connsiteY0" fmla="*/ 7104062 h 7104062"/>
              <a:gd name="connsiteX1" fmla="*/ 2097881 w 5486400"/>
              <a:gd name="connsiteY1" fmla="*/ 0 h 7104062"/>
              <a:gd name="connsiteX2" fmla="*/ 5486400 w 5486400"/>
              <a:gd name="connsiteY2" fmla="*/ 19050 h 7104062"/>
              <a:gd name="connsiteX3" fmla="*/ 4121944 w 5486400"/>
              <a:gd name="connsiteY3" fmla="*/ 4027487 h 7104062"/>
              <a:gd name="connsiteX4" fmla="*/ 0 w 5486400"/>
              <a:gd name="connsiteY4" fmla="*/ 7104062 h 7104062"/>
              <a:gd name="connsiteX0" fmla="*/ 0 w 5486400"/>
              <a:gd name="connsiteY0" fmla="*/ 7104062 h 7170737"/>
              <a:gd name="connsiteX1" fmla="*/ 2097881 w 5486400"/>
              <a:gd name="connsiteY1" fmla="*/ 0 h 7170737"/>
              <a:gd name="connsiteX2" fmla="*/ 5486400 w 5486400"/>
              <a:gd name="connsiteY2" fmla="*/ 19050 h 7170737"/>
              <a:gd name="connsiteX3" fmla="*/ 5474494 w 5486400"/>
              <a:gd name="connsiteY3" fmla="*/ 7170737 h 7170737"/>
              <a:gd name="connsiteX4" fmla="*/ 0 w 5486400"/>
              <a:gd name="connsiteY4" fmla="*/ 7104062 h 7170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0" h="7170737">
                <a:moveTo>
                  <a:pt x="0" y="7104062"/>
                </a:moveTo>
                <a:lnTo>
                  <a:pt x="2097881" y="0"/>
                </a:lnTo>
                <a:lnTo>
                  <a:pt x="5486400" y="19050"/>
                </a:lnTo>
                <a:cubicBezTo>
                  <a:pt x="5482431" y="2402946"/>
                  <a:pt x="5478463" y="4786841"/>
                  <a:pt x="5474494" y="7170737"/>
                </a:cubicBezTo>
                <a:lnTo>
                  <a:pt x="0" y="7104062"/>
                </a:lnTo>
                <a:close/>
              </a:path>
            </a:pathLst>
          </a:custGeom>
        </p:spPr>
        <p:txBody>
          <a:bodyPr/>
          <a:lstStyle/>
          <a:p>
            <a:endParaRPr lang="en-US"/>
          </a:p>
        </p:txBody>
      </p:sp>
    </p:spTree>
    <p:extLst>
      <p:ext uri="{BB962C8B-B14F-4D97-AF65-F5344CB8AC3E}">
        <p14:creationId xmlns:p14="http://schemas.microsoft.com/office/powerpoint/2010/main" val="14934373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93329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E530FD0A-B220-9507-B057-7CAEDAAB2A28}"/>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8E0D9D78-2F21-47F6-734F-D4CCAAA3F94A}"/>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40701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CC986013-70D5-9A9B-AD95-B98EB7E77470}"/>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AFBBF83E-154E-64D7-D05B-617F87C7C3FB}"/>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510507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811D3E9F-AADE-3312-717B-CBAA9907B1E6}"/>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E9122181-1CD1-CDAF-14E2-8922B7E62C78}"/>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76543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Title 1">
            <a:extLst>
              <a:ext uri="{FF2B5EF4-FFF2-40B4-BE49-F238E27FC236}">
                <a16:creationId xmlns:a16="http://schemas.microsoft.com/office/drawing/2014/main" id="{45408FA3-D6A5-839E-A56B-8D1E060F0B0C}"/>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8" name="Content Placeholder 2">
            <a:extLst>
              <a:ext uri="{FF2B5EF4-FFF2-40B4-BE49-F238E27FC236}">
                <a16:creationId xmlns:a16="http://schemas.microsoft.com/office/drawing/2014/main" id="{FF65EBF0-C6CD-F3C9-D93F-7167D6BCC181}"/>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582118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80B1983A-2F71-E93D-3A6F-A1B2592A4C37}"/>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B55966AD-6E17-BEC7-B1B4-AA60C768AE13}"/>
              </a:ext>
            </a:extLst>
          </p:cNvPr>
          <p:cNvSpPr>
            <a:spLocks noGrp="1"/>
          </p:cNvSpPr>
          <p:nvPr>
            <p:ph idx="1"/>
          </p:nvPr>
        </p:nvSpPr>
        <p:spPr>
          <a:xfrm>
            <a:off x="838200" y="1913641"/>
            <a:ext cx="8972006"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263864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36468"/>
            <a:ext cx="10515600" cy="554220"/>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2"/>
            <a:ext cx="10515600" cy="380789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70591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7)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1097280" y="365125"/>
            <a:ext cx="1025652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1097280" y="1913641"/>
            <a:ext cx="1025652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663110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Picture Placeholder 2">
            <a:extLst>
              <a:ext uri="{FF2B5EF4-FFF2-40B4-BE49-F238E27FC236}">
                <a16:creationId xmlns:a16="http://schemas.microsoft.com/office/drawing/2014/main" id="{2A7A7B3C-75F8-155D-62CC-1B4D09C3DABC}"/>
              </a:ext>
            </a:extLst>
          </p:cNvPr>
          <p:cNvSpPr>
            <a:spLocks noGrp="1"/>
          </p:cNvSpPr>
          <p:nvPr>
            <p:ph type="pic" idx="1"/>
          </p:nvPr>
        </p:nvSpPr>
        <p:spPr>
          <a:xfrm>
            <a:off x="1423850" y="987425"/>
            <a:ext cx="94966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18354760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991E879-1AD7-0035-E31A-F526DB62FD41}"/>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D766F2B6-203F-662E-4FCF-C062B741B0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3BFB82-2573-EEC5-1B26-788F1C3A1D12}"/>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7" name="Picture Placeholder 6">
            <a:extLst>
              <a:ext uri="{FF2B5EF4-FFF2-40B4-BE49-F238E27FC236}">
                <a16:creationId xmlns:a16="http://schemas.microsoft.com/office/drawing/2014/main" id="{878B4D30-6DB9-8440-C0CA-B1B05D28EE79}"/>
              </a:ext>
            </a:extLst>
          </p:cNvPr>
          <p:cNvSpPr>
            <a:spLocks noGrp="1"/>
          </p:cNvSpPr>
          <p:nvPr>
            <p:ph type="pic" sz="quarter" idx="13"/>
          </p:nvPr>
        </p:nvSpPr>
        <p:spPr>
          <a:xfrm>
            <a:off x="279400" y="1284456"/>
            <a:ext cx="6604000" cy="4289088"/>
          </a:xfrm>
        </p:spPr>
        <p:txBody>
          <a:bodyPr/>
          <a:lstStyle/>
          <a:p>
            <a:endParaRPr lang="en-US"/>
          </a:p>
        </p:txBody>
      </p:sp>
    </p:spTree>
    <p:extLst>
      <p:ext uri="{BB962C8B-B14F-4D97-AF65-F5344CB8AC3E}">
        <p14:creationId xmlns:p14="http://schemas.microsoft.com/office/powerpoint/2010/main" val="6245984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1) 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61ED7-0BFB-3BAC-0432-3484AEF1FA99}"/>
              </a:ext>
            </a:extLst>
          </p:cNvPr>
          <p:cNvSpPr>
            <a:spLocks noGrp="1"/>
          </p:cNvSpPr>
          <p:nvPr>
            <p:ph type="title"/>
          </p:nvPr>
        </p:nvSpPr>
        <p:spPr>
          <a:xfrm>
            <a:off x="838200" y="849086"/>
            <a:ext cx="10515600" cy="84160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781FCA6-82AB-80A2-FE4C-40EAB153AA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5E099-1F65-5FAC-4CE9-86BB20E723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E46C73-D349-734F-4949-7F6F6BD1CA53}"/>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6" name="Footer Placeholder 5">
            <a:extLst>
              <a:ext uri="{FF2B5EF4-FFF2-40B4-BE49-F238E27FC236}">
                <a16:creationId xmlns:a16="http://schemas.microsoft.com/office/drawing/2014/main" id="{8B92B4DC-B2EC-3C4D-6D7B-81217C1FC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87F534-72DD-BB86-97DB-02B620212902}"/>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81548476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C1F7-C44D-66AF-650E-159D0335C2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64C327-F4D7-BA4F-12A7-8D572D4EF9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B1D66D-FF5D-DE04-E6D9-244810AFA1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423C77-223E-1736-574D-6B07EB785E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862B8E-0A65-714D-601B-84D518C4A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9D75CD-5638-889D-8767-82A3D741561E}"/>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8" name="Footer Placeholder 7">
            <a:extLst>
              <a:ext uri="{FF2B5EF4-FFF2-40B4-BE49-F238E27FC236}">
                <a16:creationId xmlns:a16="http://schemas.microsoft.com/office/drawing/2014/main" id="{9E2F46AE-D90A-B46A-D649-632A4CE275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1FD20E-E702-5602-8560-B848F3F87A2F}"/>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009260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CE4B94A4-8133-A3CA-D52C-7C09BB3D6353}"/>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292EC82A-D059-1A0D-B16C-DCCE60E7D523}"/>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042387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Pics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E961D8-609A-DDFD-8808-97CF2E100E29}"/>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3" name="Footer Placeholder 2">
            <a:extLst>
              <a:ext uri="{FF2B5EF4-FFF2-40B4-BE49-F238E27FC236}">
                <a16:creationId xmlns:a16="http://schemas.microsoft.com/office/drawing/2014/main" id="{C03FB31F-B2AB-1B54-C419-A907BFC53E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6A05E9-8CBF-A299-3084-03BED910102D}"/>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5" name="Content Placeholder 2">
            <a:extLst>
              <a:ext uri="{FF2B5EF4-FFF2-40B4-BE49-F238E27FC236}">
                <a16:creationId xmlns:a16="http://schemas.microsoft.com/office/drawing/2014/main" id="{418A1EC0-87F3-AD24-D84B-9E8E33A18BEF}"/>
              </a:ext>
            </a:extLst>
          </p:cNvPr>
          <p:cNvSpPr>
            <a:spLocks noGrp="1"/>
          </p:cNvSpPr>
          <p:nvPr>
            <p:ph idx="13"/>
          </p:nvPr>
        </p:nvSpPr>
        <p:spPr>
          <a:xfrm>
            <a:off x="4844717"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a:p>
        </p:txBody>
      </p:sp>
      <p:sp>
        <p:nvSpPr>
          <p:cNvPr id="7" name="Content Placeholder 2">
            <a:extLst>
              <a:ext uri="{FF2B5EF4-FFF2-40B4-BE49-F238E27FC236}">
                <a16:creationId xmlns:a16="http://schemas.microsoft.com/office/drawing/2014/main" id="{5BC006FD-13E8-4321-285C-EE0F4D37536C}"/>
              </a:ext>
            </a:extLst>
          </p:cNvPr>
          <p:cNvSpPr>
            <a:spLocks noGrp="1"/>
          </p:cNvSpPr>
          <p:nvPr>
            <p:ph idx="14"/>
          </p:nvPr>
        </p:nvSpPr>
        <p:spPr>
          <a:xfrm>
            <a:off x="1123864"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a:p>
        </p:txBody>
      </p:sp>
      <p:sp>
        <p:nvSpPr>
          <p:cNvPr id="8" name="Title 1">
            <a:extLst>
              <a:ext uri="{FF2B5EF4-FFF2-40B4-BE49-F238E27FC236}">
                <a16:creationId xmlns:a16="http://schemas.microsoft.com/office/drawing/2014/main" id="{D187116A-55D7-F9C7-A121-AD2D9CAAB05F}"/>
              </a:ext>
            </a:extLst>
          </p:cNvPr>
          <p:cNvSpPr>
            <a:spLocks noGrp="1"/>
          </p:cNvSpPr>
          <p:nvPr>
            <p:ph type="title"/>
          </p:nvPr>
        </p:nvSpPr>
        <p:spPr>
          <a:xfrm>
            <a:off x="8150225" y="760788"/>
            <a:ext cx="3673641" cy="1061837"/>
          </a:xfrm>
        </p:spPr>
        <p:txBody>
          <a:bodyPr anchor="b"/>
          <a:lstStyle>
            <a:lvl1pPr>
              <a:defRPr sz="3200">
                <a:solidFill>
                  <a:schemeClr val="bg1"/>
                </a:solidFill>
              </a:defRPr>
            </a:lvl1pPr>
          </a:lstStyle>
          <a:p>
            <a:r>
              <a:rPr lang="en-US"/>
              <a:t>Click to edit Master title style</a:t>
            </a:r>
          </a:p>
        </p:txBody>
      </p:sp>
      <p:sp>
        <p:nvSpPr>
          <p:cNvPr id="9" name="Text Placeholder 3">
            <a:extLst>
              <a:ext uri="{FF2B5EF4-FFF2-40B4-BE49-F238E27FC236}">
                <a16:creationId xmlns:a16="http://schemas.microsoft.com/office/drawing/2014/main" id="{DC80081C-26CC-9906-4D67-8D5B9C04147B}"/>
              </a:ext>
            </a:extLst>
          </p:cNvPr>
          <p:cNvSpPr>
            <a:spLocks noGrp="1"/>
          </p:cNvSpPr>
          <p:nvPr>
            <p:ph type="body" sz="half" idx="2"/>
          </p:nvPr>
        </p:nvSpPr>
        <p:spPr>
          <a:xfrm>
            <a:off x="8153401" y="1985211"/>
            <a:ext cx="3673641" cy="383807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53985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_1)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D5C72A89-B622-8C85-3670-B4276181A140}"/>
              </a:ext>
            </a:extLst>
          </p:cNvPr>
          <p:cNvSpPr>
            <a:spLocks noGrp="1"/>
          </p:cNvSpPr>
          <p:nvPr>
            <p:ph type="title"/>
          </p:nvPr>
        </p:nvSpPr>
        <p:spPr>
          <a:xfrm>
            <a:off x="1802674" y="365125"/>
            <a:ext cx="9551126" cy="1325563"/>
          </a:xfrm>
        </p:spPr>
        <p:txBody>
          <a:bodyPr/>
          <a:lstStyle/>
          <a:p>
            <a:r>
              <a:rPr lang="en-US"/>
              <a:t>Click to edit Master title style</a:t>
            </a:r>
          </a:p>
        </p:txBody>
      </p:sp>
    </p:spTree>
    <p:extLst>
      <p:ext uri="{BB962C8B-B14F-4D97-AF65-F5344CB8AC3E}">
        <p14:creationId xmlns:p14="http://schemas.microsoft.com/office/powerpoint/2010/main" val="26532917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 step pl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2" name="TextBox 1">
            <a:extLst>
              <a:ext uri="{FF2B5EF4-FFF2-40B4-BE49-F238E27FC236}">
                <a16:creationId xmlns:a16="http://schemas.microsoft.com/office/drawing/2014/main" id="{AD5B7037-C827-4491-139D-0A1F8C265170}"/>
              </a:ext>
            </a:extLst>
          </p:cNvPr>
          <p:cNvSpPr txBox="1"/>
          <p:nvPr userDrawn="1"/>
        </p:nvSpPr>
        <p:spPr>
          <a:xfrm>
            <a:off x="1160890" y="2266122"/>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6" name="TextBox 5">
            <a:extLst>
              <a:ext uri="{FF2B5EF4-FFF2-40B4-BE49-F238E27FC236}">
                <a16:creationId xmlns:a16="http://schemas.microsoft.com/office/drawing/2014/main" id="{A212B14F-0442-C0A7-FA8E-0F8CDDB20D62}"/>
              </a:ext>
            </a:extLst>
          </p:cNvPr>
          <p:cNvSpPr txBox="1"/>
          <p:nvPr userDrawn="1"/>
        </p:nvSpPr>
        <p:spPr>
          <a:xfrm>
            <a:off x="3865659" y="2266121"/>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7" name="TextBox 6">
            <a:extLst>
              <a:ext uri="{FF2B5EF4-FFF2-40B4-BE49-F238E27FC236}">
                <a16:creationId xmlns:a16="http://schemas.microsoft.com/office/drawing/2014/main" id="{6659D916-F37F-6F3C-5D99-AC8DFBAB0BFF}"/>
              </a:ext>
            </a:extLst>
          </p:cNvPr>
          <p:cNvSpPr txBox="1"/>
          <p:nvPr userDrawn="1"/>
        </p:nvSpPr>
        <p:spPr>
          <a:xfrm>
            <a:off x="6570428" y="2266121"/>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8" name="TextBox 7">
            <a:extLst>
              <a:ext uri="{FF2B5EF4-FFF2-40B4-BE49-F238E27FC236}">
                <a16:creationId xmlns:a16="http://schemas.microsoft.com/office/drawing/2014/main" id="{E49EF8A5-BC61-BB4F-4894-771671793303}"/>
              </a:ext>
            </a:extLst>
          </p:cNvPr>
          <p:cNvSpPr txBox="1"/>
          <p:nvPr userDrawn="1"/>
        </p:nvSpPr>
        <p:spPr>
          <a:xfrm>
            <a:off x="9275197" y="2266121"/>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9" name="TextBox 8">
            <a:extLst>
              <a:ext uri="{FF2B5EF4-FFF2-40B4-BE49-F238E27FC236}">
                <a16:creationId xmlns:a16="http://schemas.microsoft.com/office/drawing/2014/main" id="{BF827A03-CD17-DC1F-33ED-44085B873B8F}"/>
              </a:ext>
            </a:extLst>
          </p:cNvPr>
          <p:cNvSpPr txBox="1"/>
          <p:nvPr userDrawn="1"/>
        </p:nvSpPr>
        <p:spPr>
          <a:xfrm>
            <a:off x="1590260" y="301417"/>
            <a:ext cx="985962" cy="1569660"/>
          </a:xfrm>
          <a:prstGeom prst="rect">
            <a:avLst/>
          </a:prstGeom>
          <a:noFill/>
        </p:spPr>
        <p:txBody>
          <a:bodyPr wrap="square" rtlCol="0">
            <a:spAutoFit/>
          </a:bodyPr>
          <a:lstStyle/>
          <a:p>
            <a:pPr algn="ctr"/>
            <a:r>
              <a:rPr lang="en-US" sz="9600" b="1">
                <a:solidFill>
                  <a:srgbClr val="991B1E"/>
                </a:solidFill>
              </a:rPr>
              <a:t>1</a:t>
            </a:r>
            <a:endParaRPr lang="en-US" sz="6000" b="1">
              <a:solidFill>
                <a:srgbClr val="991B1E"/>
              </a:solidFill>
            </a:endParaRPr>
          </a:p>
        </p:txBody>
      </p:sp>
      <p:sp>
        <p:nvSpPr>
          <p:cNvPr id="10" name="TextBox 9">
            <a:extLst>
              <a:ext uri="{FF2B5EF4-FFF2-40B4-BE49-F238E27FC236}">
                <a16:creationId xmlns:a16="http://schemas.microsoft.com/office/drawing/2014/main" id="{A878752A-C017-BD2C-5285-ACAD812CC111}"/>
              </a:ext>
            </a:extLst>
          </p:cNvPr>
          <p:cNvSpPr txBox="1"/>
          <p:nvPr userDrawn="1"/>
        </p:nvSpPr>
        <p:spPr>
          <a:xfrm>
            <a:off x="4295029" y="301417"/>
            <a:ext cx="985962" cy="1569660"/>
          </a:xfrm>
          <a:prstGeom prst="rect">
            <a:avLst/>
          </a:prstGeom>
          <a:noFill/>
        </p:spPr>
        <p:txBody>
          <a:bodyPr wrap="square" rtlCol="0">
            <a:spAutoFit/>
          </a:bodyPr>
          <a:lstStyle/>
          <a:p>
            <a:pPr algn="ctr"/>
            <a:r>
              <a:rPr lang="en-US" sz="9600" b="1">
                <a:solidFill>
                  <a:srgbClr val="991B1E"/>
                </a:solidFill>
              </a:rPr>
              <a:t>2</a:t>
            </a:r>
            <a:endParaRPr lang="en-US" sz="6000" b="1">
              <a:solidFill>
                <a:srgbClr val="991B1E"/>
              </a:solidFill>
            </a:endParaRPr>
          </a:p>
        </p:txBody>
      </p:sp>
      <p:sp>
        <p:nvSpPr>
          <p:cNvPr id="11" name="TextBox 10">
            <a:extLst>
              <a:ext uri="{FF2B5EF4-FFF2-40B4-BE49-F238E27FC236}">
                <a16:creationId xmlns:a16="http://schemas.microsoft.com/office/drawing/2014/main" id="{97C0B3C4-56A5-561B-5CC2-1A5F8B1024A0}"/>
              </a:ext>
            </a:extLst>
          </p:cNvPr>
          <p:cNvSpPr txBox="1"/>
          <p:nvPr userDrawn="1"/>
        </p:nvSpPr>
        <p:spPr>
          <a:xfrm>
            <a:off x="6999798" y="301417"/>
            <a:ext cx="985962" cy="1569660"/>
          </a:xfrm>
          <a:prstGeom prst="rect">
            <a:avLst/>
          </a:prstGeom>
          <a:noFill/>
        </p:spPr>
        <p:txBody>
          <a:bodyPr wrap="square" rtlCol="0">
            <a:spAutoFit/>
          </a:bodyPr>
          <a:lstStyle/>
          <a:p>
            <a:pPr algn="ctr"/>
            <a:r>
              <a:rPr lang="en-US" sz="9600" b="1">
                <a:solidFill>
                  <a:srgbClr val="991B1E"/>
                </a:solidFill>
              </a:rPr>
              <a:t>3</a:t>
            </a:r>
            <a:endParaRPr lang="en-US" sz="6000" b="1">
              <a:solidFill>
                <a:srgbClr val="991B1E"/>
              </a:solidFill>
            </a:endParaRPr>
          </a:p>
        </p:txBody>
      </p:sp>
      <p:sp>
        <p:nvSpPr>
          <p:cNvPr id="12" name="TextBox 11">
            <a:extLst>
              <a:ext uri="{FF2B5EF4-FFF2-40B4-BE49-F238E27FC236}">
                <a16:creationId xmlns:a16="http://schemas.microsoft.com/office/drawing/2014/main" id="{5184D983-72FE-BBFB-0AD0-CDE5092D49C3}"/>
              </a:ext>
            </a:extLst>
          </p:cNvPr>
          <p:cNvSpPr txBox="1"/>
          <p:nvPr userDrawn="1"/>
        </p:nvSpPr>
        <p:spPr>
          <a:xfrm>
            <a:off x="9641305" y="301417"/>
            <a:ext cx="985962" cy="1569660"/>
          </a:xfrm>
          <a:prstGeom prst="rect">
            <a:avLst/>
          </a:prstGeom>
          <a:noFill/>
        </p:spPr>
        <p:txBody>
          <a:bodyPr wrap="square" rtlCol="0">
            <a:spAutoFit/>
          </a:bodyPr>
          <a:lstStyle/>
          <a:p>
            <a:pPr algn="ctr"/>
            <a:r>
              <a:rPr lang="en-US" sz="9600" b="1">
                <a:solidFill>
                  <a:srgbClr val="991B1E"/>
                </a:solidFill>
              </a:rPr>
              <a:t>4</a:t>
            </a:r>
            <a:endParaRPr lang="en-US" sz="6000" b="1">
              <a:solidFill>
                <a:srgbClr val="991B1E"/>
              </a:solidFill>
            </a:endParaRPr>
          </a:p>
        </p:txBody>
      </p:sp>
    </p:spTree>
    <p:extLst>
      <p:ext uri="{BB962C8B-B14F-4D97-AF65-F5344CB8AC3E}">
        <p14:creationId xmlns:p14="http://schemas.microsoft.com/office/powerpoint/2010/main" val="1902830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1_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7FC3-43C7-D083-8A94-25A3131D6DC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175390-8C5A-1157-50A9-47FC228F75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1A3C7-0E7A-302B-F48A-84F7D092ECF7}"/>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649483E5-DA06-9421-C82A-7B4FBDAF7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0A2870-4B00-C2B6-44B9-11F613A6DEFC}"/>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196397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1FCFD8-0ABB-8A6F-8AFE-3C94B48047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BA48AB-22C7-E5B9-D8FC-774C2D8C48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E170D-FD6D-9649-A62D-508DF0BF32E3}"/>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2413C773-DD58-1C9C-99F4-4257E4C77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89316E-2F7C-8366-B773-C0B1D83F1FAD}"/>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16932740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8CF81-2EF4-E2D4-B245-C65C8388F96E}"/>
              </a:ext>
            </a:extLst>
          </p:cNvPr>
          <p:cNvSpPr>
            <a:spLocks noGrp="1"/>
          </p:cNvSpPr>
          <p:nvPr>
            <p:ph type="ctrTitle"/>
          </p:nvPr>
        </p:nvSpPr>
        <p:spPr>
          <a:xfrm>
            <a:off x="296091" y="1161551"/>
            <a:ext cx="9144000" cy="2387600"/>
          </a:xfrm>
        </p:spPr>
        <p:txBody>
          <a:bodyPr anchor="b"/>
          <a:lstStyle>
            <a:lvl1pPr algn="l">
              <a:defRPr sz="6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DC04C8A4-C4CB-C553-E4C8-3C8D7FD853D4}"/>
              </a:ext>
            </a:extLst>
          </p:cNvPr>
          <p:cNvSpPr>
            <a:spLocks noGrp="1"/>
          </p:cNvSpPr>
          <p:nvPr>
            <p:ph type="subTitle" idx="1"/>
          </p:nvPr>
        </p:nvSpPr>
        <p:spPr>
          <a:xfrm>
            <a:off x="296091" y="370654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DCF38CC-2127-D3B2-8DAE-32C51E8CB355}"/>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32096DD0-B656-E1E6-1A11-097946093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9A440-18F5-2F13-F248-54D39B73DDED}"/>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12">
            <a:extLst>
              <a:ext uri="{FF2B5EF4-FFF2-40B4-BE49-F238E27FC236}">
                <a16:creationId xmlns:a16="http://schemas.microsoft.com/office/drawing/2014/main" id="{E21CE3EF-F3E2-EDD8-20D4-FB6CE57D60B9}"/>
              </a:ext>
            </a:extLst>
          </p:cNvPr>
          <p:cNvSpPr>
            <a:spLocks noGrp="1"/>
          </p:cNvSpPr>
          <p:nvPr>
            <p:ph type="pic" sz="quarter" idx="13"/>
          </p:nvPr>
        </p:nvSpPr>
        <p:spPr>
          <a:xfrm>
            <a:off x="4038600" y="-44450"/>
            <a:ext cx="8220075" cy="6946900"/>
          </a:xfrm>
          <a:custGeom>
            <a:avLst/>
            <a:gdLst>
              <a:gd name="connsiteX0" fmla="*/ 0 w 6677025"/>
              <a:gd name="connsiteY0" fmla="*/ 3962400 h 3962400"/>
              <a:gd name="connsiteX1" fmla="*/ 990600 w 6677025"/>
              <a:gd name="connsiteY1" fmla="*/ 0 h 3962400"/>
              <a:gd name="connsiteX2" fmla="*/ 6677025 w 6677025"/>
              <a:gd name="connsiteY2" fmla="*/ 0 h 3962400"/>
              <a:gd name="connsiteX3" fmla="*/ 5686425 w 6677025"/>
              <a:gd name="connsiteY3" fmla="*/ 3962400 h 3962400"/>
              <a:gd name="connsiteX4" fmla="*/ 0 w 6677025"/>
              <a:gd name="connsiteY4" fmla="*/ 3962400 h 3962400"/>
              <a:gd name="connsiteX0" fmla="*/ 9525 w 6686550"/>
              <a:gd name="connsiteY0" fmla="*/ 3962400 h 3962400"/>
              <a:gd name="connsiteX1" fmla="*/ 0 w 6686550"/>
              <a:gd name="connsiteY1" fmla="*/ 9525 h 3962400"/>
              <a:gd name="connsiteX2" fmla="*/ 6686550 w 6686550"/>
              <a:gd name="connsiteY2" fmla="*/ 0 h 3962400"/>
              <a:gd name="connsiteX3" fmla="*/ 5695950 w 6686550"/>
              <a:gd name="connsiteY3" fmla="*/ 3962400 h 3962400"/>
              <a:gd name="connsiteX4" fmla="*/ 9525 w 6686550"/>
              <a:gd name="connsiteY4" fmla="*/ 3962400 h 3962400"/>
              <a:gd name="connsiteX0" fmla="*/ 9525 w 8210550"/>
              <a:gd name="connsiteY0" fmla="*/ 3962400 h 3962400"/>
              <a:gd name="connsiteX1" fmla="*/ 0 w 8210550"/>
              <a:gd name="connsiteY1" fmla="*/ 9525 h 3962400"/>
              <a:gd name="connsiteX2" fmla="*/ 8210550 w 8210550"/>
              <a:gd name="connsiteY2" fmla="*/ 0 h 3962400"/>
              <a:gd name="connsiteX3" fmla="*/ 5695950 w 8210550"/>
              <a:gd name="connsiteY3" fmla="*/ 3962400 h 3962400"/>
              <a:gd name="connsiteX4" fmla="*/ 9525 w 8210550"/>
              <a:gd name="connsiteY4" fmla="*/ 3962400 h 3962400"/>
              <a:gd name="connsiteX0" fmla="*/ 9525 w 8210550"/>
              <a:gd name="connsiteY0" fmla="*/ 3962400 h 6858000"/>
              <a:gd name="connsiteX1" fmla="*/ 0 w 8210550"/>
              <a:gd name="connsiteY1" fmla="*/ 9525 h 6858000"/>
              <a:gd name="connsiteX2" fmla="*/ 8210550 w 8210550"/>
              <a:gd name="connsiteY2" fmla="*/ 0 h 6858000"/>
              <a:gd name="connsiteX3" fmla="*/ 8153400 w 8210550"/>
              <a:gd name="connsiteY3" fmla="*/ 6858000 h 6858000"/>
              <a:gd name="connsiteX4" fmla="*/ 9525 w 8210550"/>
              <a:gd name="connsiteY4" fmla="*/ 3962400 h 6858000"/>
              <a:gd name="connsiteX0" fmla="*/ 2057400 w 8210550"/>
              <a:gd name="connsiteY0" fmla="*/ 6896100 h 6896100"/>
              <a:gd name="connsiteX1" fmla="*/ 0 w 8210550"/>
              <a:gd name="connsiteY1" fmla="*/ 9525 h 6896100"/>
              <a:gd name="connsiteX2" fmla="*/ 8210550 w 8210550"/>
              <a:gd name="connsiteY2" fmla="*/ 0 h 6896100"/>
              <a:gd name="connsiteX3" fmla="*/ 8153400 w 8210550"/>
              <a:gd name="connsiteY3" fmla="*/ 6858000 h 6896100"/>
              <a:gd name="connsiteX4" fmla="*/ 2057400 w 8210550"/>
              <a:gd name="connsiteY4" fmla="*/ 6896100 h 6896100"/>
              <a:gd name="connsiteX0" fmla="*/ 2057400 w 8210550"/>
              <a:gd name="connsiteY0" fmla="*/ 6896100 h 6905625"/>
              <a:gd name="connsiteX1" fmla="*/ 0 w 8210550"/>
              <a:gd name="connsiteY1" fmla="*/ 9525 h 6905625"/>
              <a:gd name="connsiteX2" fmla="*/ 8210550 w 8210550"/>
              <a:gd name="connsiteY2" fmla="*/ 0 h 6905625"/>
              <a:gd name="connsiteX3" fmla="*/ 8181975 w 8210550"/>
              <a:gd name="connsiteY3" fmla="*/ 6905625 h 6905625"/>
              <a:gd name="connsiteX4" fmla="*/ 2057400 w 8210550"/>
              <a:gd name="connsiteY4" fmla="*/ 6896100 h 6905625"/>
              <a:gd name="connsiteX0" fmla="*/ 2047875 w 8201025"/>
              <a:gd name="connsiteY0" fmla="*/ 6896100 h 6905625"/>
              <a:gd name="connsiteX1" fmla="*/ 0 w 8201025"/>
              <a:gd name="connsiteY1" fmla="*/ 19050 h 6905625"/>
              <a:gd name="connsiteX2" fmla="*/ 8201025 w 8201025"/>
              <a:gd name="connsiteY2" fmla="*/ 0 h 6905625"/>
              <a:gd name="connsiteX3" fmla="*/ 8172450 w 8201025"/>
              <a:gd name="connsiteY3" fmla="*/ 6905625 h 6905625"/>
              <a:gd name="connsiteX4" fmla="*/ 2047875 w 8201025"/>
              <a:gd name="connsiteY4" fmla="*/ 6896100 h 6905625"/>
              <a:gd name="connsiteX0" fmla="*/ 2057400 w 8210550"/>
              <a:gd name="connsiteY0" fmla="*/ 6943725 h 6953250"/>
              <a:gd name="connsiteX1" fmla="*/ 0 w 8210550"/>
              <a:gd name="connsiteY1" fmla="*/ 0 h 6953250"/>
              <a:gd name="connsiteX2" fmla="*/ 8210550 w 8210550"/>
              <a:gd name="connsiteY2" fmla="*/ 47625 h 6953250"/>
              <a:gd name="connsiteX3" fmla="*/ 8181975 w 8210550"/>
              <a:gd name="connsiteY3" fmla="*/ 6953250 h 6953250"/>
              <a:gd name="connsiteX4" fmla="*/ 2057400 w 8210550"/>
              <a:gd name="connsiteY4" fmla="*/ 6943725 h 6953250"/>
              <a:gd name="connsiteX0" fmla="*/ 2057400 w 8220075"/>
              <a:gd name="connsiteY0" fmla="*/ 6962775 h 6972300"/>
              <a:gd name="connsiteX1" fmla="*/ 0 w 8220075"/>
              <a:gd name="connsiteY1" fmla="*/ 19050 h 6972300"/>
              <a:gd name="connsiteX2" fmla="*/ 8220075 w 8220075"/>
              <a:gd name="connsiteY2" fmla="*/ 0 h 6972300"/>
              <a:gd name="connsiteX3" fmla="*/ 8181975 w 8220075"/>
              <a:gd name="connsiteY3" fmla="*/ 6972300 h 6972300"/>
              <a:gd name="connsiteX4" fmla="*/ 2057400 w 8220075"/>
              <a:gd name="connsiteY4" fmla="*/ 6962775 h 6972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0075" h="6972300">
                <a:moveTo>
                  <a:pt x="2057400" y="6962775"/>
                </a:moveTo>
                <a:lnTo>
                  <a:pt x="0" y="19050"/>
                </a:lnTo>
                <a:lnTo>
                  <a:pt x="8220075" y="0"/>
                </a:lnTo>
                <a:lnTo>
                  <a:pt x="8181975" y="6972300"/>
                </a:lnTo>
                <a:lnTo>
                  <a:pt x="2057400" y="6962775"/>
                </a:lnTo>
                <a:close/>
              </a:path>
            </a:pathLst>
          </a:custGeom>
        </p:spPr>
        <p:txBody>
          <a:bodyPr/>
          <a:lstStyle/>
          <a:p>
            <a:endParaRPr lang="en-US"/>
          </a:p>
        </p:txBody>
      </p:sp>
    </p:spTree>
    <p:extLst>
      <p:ext uri="{BB962C8B-B14F-4D97-AF65-F5344CB8AC3E}">
        <p14:creationId xmlns:p14="http://schemas.microsoft.com/office/powerpoint/2010/main" val="5464095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le of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558ED-DE90-DA70-EA3F-34DF78447A14}"/>
              </a:ext>
            </a:extLst>
          </p:cNvPr>
          <p:cNvSpPr>
            <a:spLocks noGrp="1"/>
          </p:cNvSpPr>
          <p:nvPr>
            <p:ph type="title"/>
          </p:nvPr>
        </p:nvSpPr>
        <p:spPr>
          <a:xfrm>
            <a:off x="838200" y="365125"/>
            <a:ext cx="665988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D0EF7C7-8BD2-4C89-D225-F2A07A764CCA}"/>
              </a:ext>
            </a:extLst>
          </p:cNvPr>
          <p:cNvSpPr>
            <a:spLocks noGrp="1"/>
          </p:cNvSpPr>
          <p:nvPr>
            <p:ph idx="1"/>
          </p:nvPr>
        </p:nvSpPr>
        <p:spPr>
          <a:xfrm>
            <a:off x="838200" y="1825625"/>
            <a:ext cx="5549537" cy="3647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2417C8-98DA-888E-A704-F8583807AD6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736A5900-80FE-AF39-6575-6570CFCF00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7379F-74A5-BCE5-B561-FD302870957E}"/>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Picture Placeholder 8">
            <a:extLst>
              <a:ext uri="{FF2B5EF4-FFF2-40B4-BE49-F238E27FC236}">
                <a16:creationId xmlns:a16="http://schemas.microsoft.com/office/drawing/2014/main" id="{BFA79B06-5C96-6F27-3518-F64DFB36C9E4}"/>
              </a:ext>
            </a:extLst>
          </p:cNvPr>
          <p:cNvSpPr>
            <a:spLocks noGrp="1"/>
          </p:cNvSpPr>
          <p:nvPr>
            <p:ph type="pic" sz="quarter" idx="13"/>
          </p:nvPr>
        </p:nvSpPr>
        <p:spPr>
          <a:xfrm>
            <a:off x="6604000" y="0"/>
            <a:ext cx="5588000" cy="7170737"/>
          </a:xfrm>
          <a:custGeom>
            <a:avLst/>
            <a:gdLst>
              <a:gd name="connsiteX0" fmla="*/ 0 w 2028825"/>
              <a:gd name="connsiteY0" fmla="*/ 3046412 h 3046412"/>
              <a:gd name="connsiteX1" fmla="*/ 507206 w 2028825"/>
              <a:gd name="connsiteY1" fmla="*/ 0 h 3046412"/>
              <a:gd name="connsiteX2" fmla="*/ 2028825 w 2028825"/>
              <a:gd name="connsiteY2" fmla="*/ 0 h 3046412"/>
              <a:gd name="connsiteX3" fmla="*/ 1521619 w 2028825"/>
              <a:gd name="connsiteY3" fmla="*/ 3046412 h 3046412"/>
              <a:gd name="connsiteX4" fmla="*/ 0 w 2028825"/>
              <a:gd name="connsiteY4" fmla="*/ 3046412 h 3046412"/>
              <a:gd name="connsiteX0" fmla="*/ 511969 w 2540794"/>
              <a:gd name="connsiteY0" fmla="*/ 3998912 h 3998912"/>
              <a:gd name="connsiteX1" fmla="*/ 0 w 2540794"/>
              <a:gd name="connsiteY1" fmla="*/ 0 h 3998912"/>
              <a:gd name="connsiteX2" fmla="*/ 2540794 w 2540794"/>
              <a:gd name="connsiteY2" fmla="*/ 952500 h 3998912"/>
              <a:gd name="connsiteX3" fmla="*/ 2033588 w 2540794"/>
              <a:gd name="connsiteY3" fmla="*/ 3998912 h 3998912"/>
              <a:gd name="connsiteX4" fmla="*/ 511969 w 2540794"/>
              <a:gd name="connsiteY4" fmla="*/ 3998912 h 3998912"/>
              <a:gd name="connsiteX0" fmla="*/ 511969 w 3398044"/>
              <a:gd name="connsiteY0" fmla="*/ 4008437 h 4008437"/>
              <a:gd name="connsiteX1" fmla="*/ 0 w 3398044"/>
              <a:gd name="connsiteY1" fmla="*/ 9525 h 4008437"/>
              <a:gd name="connsiteX2" fmla="*/ 3398044 w 3398044"/>
              <a:gd name="connsiteY2" fmla="*/ 0 h 4008437"/>
              <a:gd name="connsiteX3" fmla="*/ 2033588 w 3398044"/>
              <a:gd name="connsiteY3" fmla="*/ 4008437 h 4008437"/>
              <a:gd name="connsiteX4" fmla="*/ 511969 w 3398044"/>
              <a:gd name="connsiteY4" fmla="*/ 4008437 h 4008437"/>
              <a:gd name="connsiteX0" fmla="*/ 511969 w 3398044"/>
              <a:gd name="connsiteY0" fmla="*/ 4075112 h 4075112"/>
              <a:gd name="connsiteX1" fmla="*/ 0 w 3398044"/>
              <a:gd name="connsiteY1" fmla="*/ 0 h 4075112"/>
              <a:gd name="connsiteX2" fmla="*/ 3398044 w 3398044"/>
              <a:gd name="connsiteY2" fmla="*/ 66675 h 4075112"/>
              <a:gd name="connsiteX3" fmla="*/ 2033588 w 3398044"/>
              <a:gd name="connsiteY3" fmla="*/ 4075112 h 4075112"/>
              <a:gd name="connsiteX4" fmla="*/ 511969 w 3398044"/>
              <a:gd name="connsiteY4" fmla="*/ 4075112 h 4075112"/>
              <a:gd name="connsiteX0" fmla="*/ 0 w 5486400"/>
              <a:gd name="connsiteY0" fmla="*/ 7151687 h 7151687"/>
              <a:gd name="connsiteX1" fmla="*/ 2088356 w 5486400"/>
              <a:gd name="connsiteY1" fmla="*/ 0 h 7151687"/>
              <a:gd name="connsiteX2" fmla="*/ 5486400 w 5486400"/>
              <a:gd name="connsiteY2" fmla="*/ 66675 h 7151687"/>
              <a:gd name="connsiteX3" fmla="*/ 4121944 w 5486400"/>
              <a:gd name="connsiteY3" fmla="*/ 4075112 h 7151687"/>
              <a:gd name="connsiteX4" fmla="*/ 0 w 5486400"/>
              <a:gd name="connsiteY4" fmla="*/ 7151687 h 7151687"/>
              <a:gd name="connsiteX0" fmla="*/ 0 w 5486400"/>
              <a:gd name="connsiteY0" fmla="*/ 7104062 h 7104062"/>
              <a:gd name="connsiteX1" fmla="*/ 2097881 w 5486400"/>
              <a:gd name="connsiteY1" fmla="*/ 0 h 7104062"/>
              <a:gd name="connsiteX2" fmla="*/ 5486400 w 5486400"/>
              <a:gd name="connsiteY2" fmla="*/ 19050 h 7104062"/>
              <a:gd name="connsiteX3" fmla="*/ 4121944 w 5486400"/>
              <a:gd name="connsiteY3" fmla="*/ 4027487 h 7104062"/>
              <a:gd name="connsiteX4" fmla="*/ 0 w 5486400"/>
              <a:gd name="connsiteY4" fmla="*/ 7104062 h 7104062"/>
              <a:gd name="connsiteX0" fmla="*/ 0 w 5486400"/>
              <a:gd name="connsiteY0" fmla="*/ 7104062 h 7170737"/>
              <a:gd name="connsiteX1" fmla="*/ 2097881 w 5486400"/>
              <a:gd name="connsiteY1" fmla="*/ 0 h 7170737"/>
              <a:gd name="connsiteX2" fmla="*/ 5486400 w 5486400"/>
              <a:gd name="connsiteY2" fmla="*/ 19050 h 7170737"/>
              <a:gd name="connsiteX3" fmla="*/ 5474494 w 5486400"/>
              <a:gd name="connsiteY3" fmla="*/ 7170737 h 7170737"/>
              <a:gd name="connsiteX4" fmla="*/ 0 w 5486400"/>
              <a:gd name="connsiteY4" fmla="*/ 7104062 h 7170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0" h="7170737">
                <a:moveTo>
                  <a:pt x="0" y="7104062"/>
                </a:moveTo>
                <a:lnTo>
                  <a:pt x="2097881" y="0"/>
                </a:lnTo>
                <a:lnTo>
                  <a:pt x="5486400" y="19050"/>
                </a:lnTo>
                <a:cubicBezTo>
                  <a:pt x="5482431" y="2402946"/>
                  <a:pt x="5478463" y="4786841"/>
                  <a:pt x="5474494" y="7170737"/>
                </a:cubicBezTo>
                <a:lnTo>
                  <a:pt x="0" y="7104062"/>
                </a:lnTo>
                <a:close/>
              </a:path>
            </a:pathLst>
          </a:custGeom>
        </p:spPr>
        <p:txBody>
          <a:bodyPr/>
          <a:lstStyle/>
          <a:p>
            <a:endParaRPr lang="en-US"/>
          </a:p>
        </p:txBody>
      </p:sp>
    </p:spTree>
    <p:extLst>
      <p:ext uri="{BB962C8B-B14F-4D97-AF65-F5344CB8AC3E}">
        <p14:creationId xmlns:p14="http://schemas.microsoft.com/office/powerpoint/2010/main" val="16270941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512543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CC986013-70D5-9A9B-AD95-B98EB7E77470}"/>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AFBBF83E-154E-64D7-D05B-617F87C7C3FB}"/>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52346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811D3E9F-AADE-3312-717B-CBAA9907B1E6}"/>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E9122181-1CD1-CDAF-14E2-8922B7E62C78}"/>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67469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93E6-CCFB-C843-13F7-885609A8D31F}"/>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6" name="Content Placeholder 2">
            <a:extLst>
              <a:ext uri="{FF2B5EF4-FFF2-40B4-BE49-F238E27FC236}">
                <a16:creationId xmlns:a16="http://schemas.microsoft.com/office/drawing/2014/main" id="{B38A6738-13D9-0D66-313A-DF8FBBCA8A80}"/>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3440295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03BC8B8-214F-8F10-A999-92D814860A0F}"/>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4" name="Footer Placeholder 3">
            <a:extLst>
              <a:ext uri="{FF2B5EF4-FFF2-40B4-BE49-F238E27FC236}">
                <a16:creationId xmlns:a16="http://schemas.microsoft.com/office/drawing/2014/main" id="{F84AE0F2-2B5E-040E-7B0B-5CEC543FD2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0A12FB-5839-E2B0-8709-120F1341B4A4}"/>
              </a:ext>
            </a:extLst>
          </p:cNvPr>
          <p:cNvSpPr>
            <a:spLocks noGrp="1"/>
          </p:cNvSpPr>
          <p:nvPr>
            <p:ph type="sldNum" sz="quarter" idx="12"/>
          </p:nvPr>
        </p:nvSpPr>
        <p:spPr/>
        <p:txBody>
          <a:bodyPr/>
          <a:lstStyle/>
          <a:p>
            <a:fld id="{2B35FF5D-0723-4593-A2DF-1E9430E5478B}" type="slidenum">
              <a:rPr lang="en-US" smtClean="0"/>
              <a:t>‹#›</a:t>
            </a:fld>
            <a:endParaRPr lang="en-US"/>
          </a:p>
        </p:txBody>
      </p:sp>
      <p:sp>
        <p:nvSpPr>
          <p:cNvPr id="7" name="Title 1">
            <a:extLst>
              <a:ext uri="{FF2B5EF4-FFF2-40B4-BE49-F238E27FC236}">
                <a16:creationId xmlns:a16="http://schemas.microsoft.com/office/drawing/2014/main" id="{45408FA3-D6A5-839E-A56B-8D1E060F0B0C}"/>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8" name="Content Placeholder 2">
            <a:extLst>
              <a:ext uri="{FF2B5EF4-FFF2-40B4-BE49-F238E27FC236}">
                <a16:creationId xmlns:a16="http://schemas.microsoft.com/office/drawing/2014/main" id="{FF65EBF0-C6CD-F3C9-D93F-7167D6BCC181}"/>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067436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80B1983A-2F71-E93D-3A6F-A1B2592A4C37}"/>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B55966AD-6E17-BEC7-B1B4-AA60C768AE13}"/>
              </a:ext>
            </a:extLst>
          </p:cNvPr>
          <p:cNvSpPr>
            <a:spLocks noGrp="1"/>
          </p:cNvSpPr>
          <p:nvPr>
            <p:ph idx="1"/>
          </p:nvPr>
        </p:nvSpPr>
        <p:spPr>
          <a:xfrm>
            <a:off x="838200" y="1913641"/>
            <a:ext cx="8972006"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366367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36468"/>
            <a:ext cx="10515600" cy="554220"/>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2"/>
            <a:ext cx="10515600" cy="380789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153361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7)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1097280" y="365125"/>
            <a:ext cx="1025652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1097280" y="1913641"/>
            <a:ext cx="1025652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34777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Picture Placeholder 2">
            <a:extLst>
              <a:ext uri="{FF2B5EF4-FFF2-40B4-BE49-F238E27FC236}">
                <a16:creationId xmlns:a16="http://schemas.microsoft.com/office/drawing/2014/main" id="{2A7A7B3C-75F8-155D-62CC-1B4D09C3DABC}"/>
              </a:ext>
            </a:extLst>
          </p:cNvPr>
          <p:cNvSpPr>
            <a:spLocks noGrp="1"/>
          </p:cNvSpPr>
          <p:nvPr>
            <p:ph type="pic" idx="1"/>
          </p:nvPr>
        </p:nvSpPr>
        <p:spPr>
          <a:xfrm>
            <a:off x="1423850" y="987425"/>
            <a:ext cx="94966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197769467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991E879-1AD7-0035-E31A-F526DB62FD41}"/>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D766F2B6-203F-662E-4FCF-C062B741B0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3BFB82-2573-EEC5-1B26-788F1C3A1D12}"/>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7" name="Picture Placeholder 6">
            <a:extLst>
              <a:ext uri="{FF2B5EF4-FFF2-40B4-BE49-F238E27FC236}">
                <a16:creationId xmlns:a16="http://schemas.microsoft.com/office/drawing/2014/main" id="{878B4D30-6DB9-8440-C0CA-B1B05D28EE79}"/>
              </a:ext>
            </a:extLst>
          </p:cNvPr>
          <p:cNvSpPr>
            <a:spLocks noGrp="1"/>
          </p:cNvSpPr>
          <p:nvPr>
            <p:ph type="pic" sz="quarter" idx="13"/>
          </p:nvPr>
        </p:nvSpPr>
        <p:spPr>
          <a:xfrm>
            <a:off x="279400" y="1284456"/>
            <a:ext cx="6604000" cy="4289088"/>
          </a:xfrm>
        </p:spPr>
        <p:txBody>
          <a:bodyPr/>
          <a:lstStyle/>
          <a:p>
            <a:endParaRPr lang="en-US"/>
          </a:p>
        </p:txBody>
      </p:sp>
    </p:spTree>
    <p:extLst>
      <p:ext uri="{BB962C8B-B14F-4D97-AF65-F5344CB8AC3E}">
        <p14:creationId xmlns:p14="http://schemas.microsoft.com/office/powerpoint/2010/main" val="374952382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1) 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61ED7-0BFB-3BAC-0432-3484AEF1FA99}"/>
              </a:ext>
            </a:extLst>
          </p:cNvPr>
          <p:cNvSpPr>
            <a:spLocks noGrp="1"/>
          </p:cNvSpPr>
          <p:nvPr>
            <p:ph type="title"/>
          </p:nvPr>
        </p:nvSpPr>
        <p:spPr>
          <a:xfrm>
            <a:off x="838200" y="849086"/>
            <a:ext cx="10515600" cy="84160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781FCA6-82AB-80A2-FE4C-40EAB153AA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5E099-1F65-5FAC-4CE9-86BB20E723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E46C73-D349-734F-4949-7F6F6BD1CA53}"/>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6" name="Footer Placeholder 5">
            <a:extLst>
              <a:ext uri="{FF2B5EF4-FFF2-40B4-BE49-F238E27FC236}">
                <a16:creationId xmlns:a16="http://schemas.microsoft.com/office/drawing/2014/main" id="{8B92B4DC-B2EC-3C4D-6D7B-81217C1FC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87F534-72DD-BB86-97DB-02B620212902}"/>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302433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1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C1F7-C44D-66AF-650E-159D0335C2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64C327-F4D7-BA4F-12A7-8D572D4EF9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B1D66D-FF5D-DE04-E6D9-244810AFA1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423C77-223E-1736-574D-6B07EB785E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862B8E-0A65-714D-601B-84D518C4A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9D75CD-5638-889D-8767-82A3D741561E}"/>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8" name="Footer Placeholder 7">
            <a:extLst>
              <a:ext uri="{FF2B5EF4-FFF2-40B4-BE49-F238E27FC236}">
                <a16:creationId xmlns:a16="http://schemas.microsoft.com/office/drawing/2014/main" id="{9E2F46AE-D90A-B46A-D649-632A4CE275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1FD20E-E702-5602-8560-B848F3F87A2F}"/>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243037536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Pics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E961D8-609A-DDFD-8808-97CF2E100E29}"/>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3" name="Footer Placeholder 2">
            <a:extLst>
              <a:ext uri="{FF2B5EF4-FFF2-40B4-BE49-F238E27FC236}">
                <a16:creationId xmlns:a16="http://schemas.microsoft.com/office/drawing/2014/main" id="{C03FB31F-B2AB-1B54-C419-A907BFC53E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6A05E9-8CBF-A299-3084-03BED910102D}"/>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5" name="Content Placeholder 2">
            <a:extLst>
              <a:ext uri="{FF2B5EF4-FFF2-40B4-BE49-F238E27FC236}">
                <a16:creationId xmlns:a16="http://schemas.microsoft.com/office/drawing/2014/main" id="{418A1EC0-87F3-AD24-D84B-9E8E33A18BEF}"/>
              </a:ext>
            </a:extLst>
          </p:cNvPr>
          <p:cNvSpPr>
            <a:spLocks noGrp="1"/>
          </p:cNvSpPr>
          <p:nvPr>
            <p:ph idx="13"/>
          </p:nvPr>
        </p:nvSpPr>
        <p:spPr>
          <a:xfrm>
            <a:off x="4844717"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a:p>
        </p:txBody>
      </p:sp>
      <p:sp>
        <p:nvSpPr>
          <p:cNvPr id="7" name="Content Placeholder 2">
            <a:extLst>
              <a:ext uri="{FF2B5EF4-FFF2-40B4-BE49-F238E27FC236}">
                <a16:creationId xmlns:a16="http://schemas.microsoft.com/office/drawing/2014/main" id="{5BC006FD-13E8-4321-285C-EE0F4D37536C}"/>
              </a:ext>
            </a:extLst>
          </p:cNvPr>
          <p:cNvSpPr>
            <a:spLocks noGrp="1"/>
          </p:cNvSpPr>
          <p:nvPr>
            <p:ph idx="14"/>
          </p:nvPr>
        </p:nvSpPr>
        <p:spPr>
          <a:xfrm>
            <a:off x="1123864" y="1239253"/>
            <a:ext cx="3092116" cy="45840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endParaRPr lang="en-US"/>
          </a:p>
        </p:txBody>
      </p:sp>
      <p:sp>
        <p:nvSpPr>
          <p:cNvPr id="8" name="Title 1">
            <a:extLst>
              <a:ext uri="{FF2B5EF4-FFF2-40B4-BE49-F238E27FC236}">
                <a16:creationId xmlns:a16="http://schemas.microsoft.com/office/drawing/2014/main" id="{D187116A-55D7-F9C7-A121-AD2D9CAAB05F}"/>
              </a:ext>
            </a:extLst>
          </p:cNvPr>
          <p:cNvSpPr>
            <a:spLocks noGrp="1"/>
          </p:cNvSpPr>
          <p:nvPr>
            <p:ph type="title"/>
          </p:nvPr>
        </p:nvSpPr>
        <p:spPr>
          <a:xfrm>
            <a:off x="8150225" y="760788"/>
            <a:ext cx="3673641" cy="1061837"/>
          </a:xfrm>
        </p:spPr>
        <p:txBody>
          <a:bodyPr anchor="b"/>
          <a:lstStyle>
            <a:lvl1pPr>
              <a:defRPr sz="3200">
                <a:solidFill>
                  <a:schemeClr val="bg1"/>
                </a:solidFill>
              </a:defRPr>
            </a:lvl1pPr>
          </a:lstStyle>
          <a:p>
            <a:r>
              <a:rPr lang="en-US"/>
              <a:t>Click to edit Master title style</a:t>
            </a:r>
          </a:p>
        </p:txBody>
      </p:sp>
      <p:sp>
        <p:nvSpPr>
          <p:cNvPr id="9" name="Text Placeholder 3">
            <a:extLst>
              <a:ext uri="{FF2B5EF4-FFF2-40B4-BE49-F238E27FC236}">
                <a16:creationId xmlns:a16="http://schemas.microsoft.com/office/drawing/2014/main" id="{DC80081C-26CC-9906-4D67-8D5B9C04147B}"/>
              </a:ext>
            </a:extLst>
          </p:cNvPr>
          <p:cNvSpPr>
            <a:spLocks noGrp="1"/>
          </p:cNvSpPr>
          <p:nvPr>
            <p:ph type="body" sz="half" idx="2"/>
          </p:nvPr>
        </p:nvSpPr>
        <p:spPr>
          <a:xfrm>
            <a:off x="8153401" y="1985211"/>
            <a:ext cx="3673641" cy="383807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0176296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5_1)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D5C72A89-B622-8C85-3670-B4276181A140}"/>
              </a:ext>
            </a:extLst>
          </p:cNvPr>
          <p:cNvSpPr>
            <a:spLocks noGrp="1"/>
          </p:cNvSpPr>
          <p:nvPr>
            <p:ph type="title"/>
          </p:nvPr>
        </p:nvSpPr>
        <p:spPr>
          <a:xfrm>
            <a:off x="1802674" y="365125"/>
            <a:ext cx="9551126" cy="1325563"/>
          </a:xfrm>
        </p:spPr>
        <p:txBody>
          <a:bodyPr/>
          <a:lstStyle/>
          <a:p>
            <a:r>
              <a:rPr lang="en-US"/>
              <a:t>Click to edit Master title style</a:t>
            </a:r>
          </a:p>
        </p:txBody>
      </p:sp>
    </p:spTree>
    <p:extLst>
      <p:ext uri="{BB962C8B-B14F-4D97-AF65-F5344CB8AC3E}">
        <p14:creationId xmlns:p14="http://schemas.microsoft.com/office/powerpoint/2010/main" val="135249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 Title and text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6" name="Title 1">
            <a:extLst>
              <a:ext uri="{FF2B5EF4-FFF2-40B4-BE49-F238E27FC236}">
                <a16:creationId xmlns:a16="http://schemas.microsoft.com/office/drawing/2014/main" id="{3B05500E-5D20-8533-FFCF-9C3E7A0059F5}"/>
              </a:ext>
            </a:extLst>
          </p:cNvPr>
          <p:cNvSpPr>
            <a:spLocks noGrp="1"/>
          </p:cNvSpPr>
          <p:nvPr>
            <p:ph type="title"/>
          </p:nvPr>
        </p:nvSpPr>
        <p:spPr>
          <a:xfrm>
            <a:off x="838200" y="681038"/>
            <a:ext cx="10515600" cy="1009650"/>
          </a:xfrm>
        </p:spPr>
        <p:txBody>
          <a:bodyPr/>
          <a:lstStyle/>
          <a:p>
            <a:r>
              <a:rPr lang="en-US"/>
              <a:t>Click to edit Master title style</a:t>
            </a:r>
          </a:p>
        </p:txBody>
      </p:sp>
      <p:sp>
        <p:nvSpPr>
          <p:cNvPr id="7" name="Content Placeholder 2">
            <a:extLst>
              <a:ext uri="{FF2B5EF4-FFF2-40B4-BE49-F238E27FC236}">
                <a16:creationId xmlns:a16="http://schemas.microsoft.com/office/drawing/2014/main" id="{C6C6252E-83C7-3E0D-3DB1-AEE967F2F608}"/>
              </a:ext>
            </a:extLst>
          </p:cNvPr>
          <p:cNvSpPr>
            <a:spLocks noGrp="1"/>
          </p:cNvSpPr>
          <p:nvPr>
            <p:ph idx="1"/>
          </p:nvPr>
        </p:nvSpPr>
        <p:spPr>
          <a:xfrm>
            <a:off x="838200" y="1913641"/>
            <a:ext cx="1051560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011468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 step pl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2" name="TextBox 1">
            <a:extLst>
              <a:ext uri="{FF2B5EF4-FFF2-40B4-BE49-F238E27FC236}">
                <a16:creationId xmlns:a16="http://schemas.microsoft.com/office/drawing/2014/main" id="{AD5B7037-C827-4491-139D-0A1F8C265170}"/>
              </a:ext>
            </a:extLst>
          </p:cNvPr>
          <p:cNvSpPr txBox="1"/>
          <p:nvPr userDrawn="1"/>
        </p:nvSpPr>
        <p:spPr>
          <a:xfrm>
            <a:off x="1160890" y="2266122"/>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6" name="TextBox 5">
            <a:extLst>
              <a:ext uri="{FF2B5EF4-FFF2-40B4-BE49-F238E27FC236}">
                <a16:creationId xmlns:a16="http://schemas.microsoft.com/office/drawing/2014/main" id="{A212B14F-0442-C0A7-FA8E-0F8CDDB20D62}"/>
              </a:ext>
            </a:extLst>
          </p:cNvPr>
          <p:cNvSpPr txBox="1"/>
          <p:nvPr userDrawn="1"/>
        </p:nvSpPr>
        <p:spPr>
          <a:xfrm>
            <a:off x="3865659" y="2266121"/>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7" name="TextBox 6">
            <a:extLst>
              <a:ext uri="{FF2B5EF4-FFF2-40B4-BE49-F238E27FC236}">
                <a16:creationId xmlns:a16="http://schemas.microsoft.com/office/drawing/2014/main" id="{6659D916-F37F-6F3C-5D99-AC8DFBAB0BFF}"/>
              </a:ext>
            </a:extLst>
          </p:cNvPr>
          <p:cNvSpPr txBox="1"/>
          <p:nvPr userDrawn="1"/>
        </p:nvSpPr>
        <p:spPr>
          <a:xfrm>
            <a:off x="6570428" y="2266121"/>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8" name="TextBox 7">
            <a:extLst>
              <a:ext uri="{FF2B5EF4-FFF2-40B4-BE49-F238E27FC236}">
                <a16:creationId xmlns:a16="http://schemas.microsoft.com/office/drawing/2014/main" id="{E49EF8A5-BC61-BB4F-4894-771671793303}"/>
              </a:ext>
            </a:extLst>
          </p:cNvPr>
          <p:cNvSpPr txBox="1"/>
          <p:nvPr userDrawn="1"/>
        </p:nvSpPr>
        <p:spPr>
          <a:xfrm>
            <a:off x="9275197" y="2266121"/>
            <a:ext cx="1844703" cy="2585323"/>
          </a:xfrm>
          <a:prstGeom prst="rect">
            <a:avLst/>
          </a:prstGeom>
          <a:noFill/>
        </p:spPr>
        <p:txBody>
          <a:bodyPr wrap="square" rtlCol="0">
            <a:spAutoFit/>
          </a:bodyPr>
          <a:lstStyle/>
          <a:p>
            <a:r>
              <a:rPr lang="en-US" b="0" i="0">
                <a:solidFill>
                  <a:schemeClr val="bg1"/>
                </a:solidFill>
                <a:effectLst/>
                <a:latin typeface="Source Sans Pro" panose="020B0503030403020204" pitchFamily="34" charset="0"/>
                <a:ea typeface="Source Sans Pro" panose="020B0503030403020204" pitchFamily="34" charset="0"/>
              </a:rPr>
              <a:t>Lorem ipsum dolor sit </a:t>
            </a:r>
            <a:r>
              <a:rPr lang="en-US" b="0" i="0" err="1">
                <a:solidFill>
                  <a:schemeClr val="bg1"/>
                </a:solidFill>
                <a:effectLst/>
                <a:latin typeface="Source Sans Pro" panose="020B0503030403020204" pitchFamily="34" charset="0"/>
                <a:ea typeface="Source Sans Pro" panose="020B0503030403020204" pitchFamily="34" charset="0"/>
              </a:rPr>
              <a:t>amet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consectetur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adipiscing</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elit</a:t>
            </a:r>
            <a:r>
              <a:rPr lang="en-US" b="0" i="0">
                <a:solidFill>
                  <a:schemeClr val="bg1"/>
                </a:solidFill>
                <a:effectLst/>
                <a:latin typeface="Source Sans Pro" panose="020B0503030403020204" pitchFamily="34" charset="0"/>
                <a:ea typeface="Source Sans Pro" panose="020B0503030403020204" pitchFamily="34" charset="0"/>
              </a:rPr>
              <a:t>, sed do </a:t>
            </a:r>
            <a:r>
              <a:rPr lang="en-US" b="0" i="0" err="1">
                <a:solidFill>
                  <a:schemeClr val="bg1"/>
                </a:solidFill>
                <a:effectLst/>
                <a:latin typeface="Source Sans Pro" panose="020B0503030403020204" pitchFamily="34" charset="0"/>
                <a:ea typeface="Source Sans Pro" panose="020B0503030403020204" pitchFamily="34" charset="0"/>
              </a:rPr>
              <a:t>eiusmod</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tempor</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incididunt</a:t>
            </a:r>
            <a:r>
              <a:rPr lang="en-US" b="0" i="0">
                <a:solidFill>
                  <a:schemeClr val="bg1"/>
                </a:solidFill>
                <a:effectLst/>
                <a:latin typeface="Source Sans Pro" panose="020B0503030403020204" pitchFamily="34" charset="0"/>
                <a:ea typeface="Source Sans Pro" panose="020B0503030403020204" pitchFamily="34" charset="0"/>
              </a:rPr>
              <a:t> </a:t>
            </a:r>
            <a:r>
              <a:rPr lang="en-US" b="0" i="0" err="1">
                <a:solidFill>
                  <a:schemeClr val="bg1"/>
                </a:solidFill>
                <a:effectLst/>
                <a:latin typeface="Source Sans Pro" panose="020B0503030403020204" pitchFamily="34" charset="0"/>
                <a:ea typeface="Source Sans Pro" panose="020B0503030403020204" pitchFamily="34" charset="0"/>
              </a:rPr>
              <a:t>ut</a:t>
            </a:r>
            <a:r>
              <a:rPr lang="en-US" b="0" i="0">
                <a:solidFill>
                  <a:schemeClr val="bg1"/>
                </a:solidFill>
                <a:effectLst/>
                <a:latin typeface="Source Sans Pro" panose="020B0503030403020204" pitchFamily="34" charset="0"/>
                <a:ea typeface="Source Sans Pro" panose="020B0503030403020204" pitchFamily="34" charset="0"/>
              </a:rPr>
              <a:t> labore et dolore magna </a:t>
            </a:r>
            <a:r>
              <a:rPr lang="en-US" b="0" i="0" err="1">
                <a:solidFill>
                  <a:schemeClr val="bg1"/>
                </a:solidFill>
                <a:effectLst/>
                <a:latin typeface="Source Sans Pro" panose="020B0503030403020204" pitchFamily="34" charset="0"/>
                <a:ea typeface="Source Sans Pro" panose="020B0503030403020204" pitchFamily="34" charset="0"/>
              </a:rPr>
              <a:t>aliqua</a:t>
            </a:r>
            <a:r>
              <a:rPr lang="en-US" b="0" i="0">
                <a:solidFill>
                  <a:schemeClr val="bg1"/>
                </a:solidFill>
                <a:effectLst/>
                <a:latin typeface="Source Sans Pro" panose="020B0503030403020204" pitchFamily="34" charset="0"/>
                <a:ea typeface="Source Sans Pro" panose="020B0503030403020204" pitchFamily="34" charset="0"/>
              </a:rPr>
              <a:t>. </a:t>
            </a:r>
            <a:endParaRPr lang="en-US">
              <a:solidFill>
                <a:schemeClr val="bg1"/>
              </a:solidFill>
              <a:latin typeface="Source Sans Pro" panose="020B0503030403020204" pitchFamily="34" charset="0"/>
              <a:ea typeface="Source Sans Pro" panose="020B0503030403020204" pitchFamily="34" charset="0"/>
            </a:endParaRPr>
          </a:p>
        </p:txBody>
      </p:sp>
      <p:sp>
        <p:nvSpPr>
          <p:cNvPr id="9" name="TextBox 8">
            <a:extLst>
              <a:ext uri="{FF2B5EF4-FFF2-40B4-BE49-F238E27FC236}">
                <a16:creationId xmlns:a16="http://schemas.microsoft.com/office/drawing/2014/main" id="{BF827A03-CD17-DC1F-33ED-44085B873B8F}"/>
              </a:ext>
            </a:extLst>
          </p:cNvPr>
          <p:cNvSpPr txBox="1"/>
          <p:nvPr userDrawn="1"/>
        </p:nvSpPr>
        <p:spPr>
          <a:xfrm>
            <a:off x="1590260" y="301417"/>
            <a:ext cx="985962" cy="1569660"/>
          </a:xfrm>
          <a:prstGeom prst="rect">
            <a:avLst/>
          </a:prstGeom>
          <a:noFill/>
        </p:spPr>
        <p:txBody>
          <a:bodyPr wrap="square" rtlCol="0">
            <a:spAutoFit/>
          </a:bodyPr>
          <a:lstStyle/>
          <a:p>
            <a:pPr algn="ctr"/>
            <a:r>
              <a:rPr lang="en-US" sz="9600" b="1">
                <a:solidFill>
                  <a:srgbClr val="991B1E"/>
                </a:solidFill>
              </a:rPr>
              <a:t>1</a:t>
            </a:r>
            <a:endParaRPr lang="en-US" sz="6000" b="1">
              <a:solidFill>
                <a:srgbClr val="991B1E"/>
              </a:solidFill>
            </a:endParaRPr>
          </a:p>
        </p:txBody>
      </p:sp>
      <p:sp>
        <p:nvSpPr>
          <p:cNvPr id="10" name="TextBox 9">
            <a:extLst>
              <a:ext uri="{FF2B5EF4-FFF2-40B4-BE49-F238E27FC236}">
                <a16:creationId xmlns:a16="http://schemas.microsoft.com/office/drawing/2014/main" id="{A878752A-C017-BD2C-5285-ACAD812CC111}"/>
              </a:ext>
            </a:extLst>
          </p:cNvPr>
          <p:cNvSpPr txBox="1"/>
          <p:nvPr userDrawn="1"/>
        </p:nvSpPr>
        <p:spPr>
          <a:xfrm>
            <a:off x="4295029" y="301417"/>
            <a:ext cx="985962" cy="1569660"/>
          </a:xfrm>
          <a:prstGeom prst="rect">
            <a:avLst/>
          </a:prstGeom>
          <a:noFill/>
        </p:spPr>
        <p:txBody>
          <a:bodyPr wrap="square" rtlCol="0">
            <a:spAutoFit/>
          </a:bodyPr>
          <a:lstStyle/>
          <a:p>
            <a:pPr algn="ctr"/>
            <a:r>
              <a:rPr lang="en-US" sz="9600" b="1">
                <a:solidFill>
                  <a:srgbClr val="991B1E"/>
                </a:solidFill>
              </a:rPr>
              <a:t>2</a:t>
            </a:r>
            <a:endParaRPr lang="en-US" sz="6000" b="1">
              <a:solidFill>
                <a:srgbClr val="991B1E"/>
              </a:solidFill>
            </a:endParaRPr>
          </a:p>
        </p:txBody>
      </p:sp>
      <p:sp>
        <p:nvSpPr>
          <p:cNvPr id="11" name="TextBox 10">
            <a:extLst>
              <a:ext uri="{FF2B5EF4-FFF2-40B4-BE49-F238E27FC236}">
                <a16:creationId xmlns:a16="http://schemas.microsoft.com/office/drawing/2014/main" id="{97C0B3C4-56A5-561B-5CC2-1A5F8B1024A0}"/>
              </a:ext>
            </a:extLst>
          </p:cNvPr>
          <p:cNvSpPr txBox="1"/>
          <p:nvPr userDrawn="1"/>
        </p:nvSpPr>
        <p:spPr>
          <a:xfrm>
            <a:off x="6999798" y="301417"/>
            <a:ext cx="985962" cy="1569660"/>
          </a:xfrm>
          <a:prstGeom prst="rect">
            <a:avLst/>
          </a:prstGeom>
          <a:noFill/>
        </p:spPr>
        <p:txBody>
          <a:bodyPr wrap="square" rtlCol="0">
            <a:spAutoFit/>
          </a:bodyPr>
          <a:lstStyle/>
          <a:p>
            <a:pPr algn="ctr"/>
            <a:r>
              <a:rPr lang="en-US" sz="9600" b="1">
                <a:solidFill>
                  <a:srgbClr val="991B1E"/>
                </a:solidFill>
              </a:rPr>
              <a:t>3</a:t>
            </a:r>
            <a:endParaRPr lang="en-US" sz="6000" b="1">
              <a:solidFill>
                <a:srgbClr val="991B1E"/>
              </a:solidFill>
            </a:endParaRPr>
          </a:p>
        </p:txBody>
      </p:sp>
      <p:sp>
        <p:nvSpPr>
          <p:cNvPr id="12" name="TextBox 11">
            <a:extLst>
              <a:ext uri="{FF2B5EF4-FFF2-40B4-BE49-F238E27FC236}">
                <a16:creationId xmlns:a16="http://schemas.microsoft.com/office/drawing/2014/main" id="{5184D983-72FE-BBFB-0AD0-CDE5092D49C3}"/>
              </a:ext>
            </a:extLst>
          </p:cNvPr>
          <p:cNvSpPr txBox="1"/>
          <p:nvPr userDrawn="1"/>
        </p:nvSpPr>
        <p:spPr>
          <a:xfrm>
            <a:off x="9641305" y="301417"/>
            <a:ext cx="985962" cy="1569660"/>
          </a:xfrm>
          <a:prstGeom prst="rect">
            <a:avLst/>
          </a:prstGeom>
          <a:noFill/>
        </p:spPr>
        <p:txBody>
          <a:bodyPr wrap="square" rtlCol="0">
            <a:spAutoFit/>
          </a:bodyPr>
          <a:lstStyle/>
          <a:p>
            <a:pPr algn="ctr"/>
            <a:r>
              <a:rPr lang="en-US" sz="9600" b="1">
                <a:solidFill>
                  <a:srgbClr val="991B1E"/>
                </a:solidFill>
              </a:rPr>
              <a:t>4</a:t>
            </a:r>
            <a:endParaRPr lang="en-US" sz="6000" b="1">
              <a:solidFill>
                <a:srgbClr val="991B1E"/>
              </a:solidFill>
            </a:endParaRPr>
          </a:p>
        </p:txBody>
      </p:sp>
    </p:spTree>
    <p:extLst>
      <p:ext uri="{BB962C8B-B14F-4D97-AF65-F5344CB8AC3E}">
        <p14:creationId xmlns:p14="http://schemas.microsoft.com/office/powerpoint/2010/main" val="33182866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1_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7FC3-43C7-D083-8A94-25A3131D6DC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175390-8C5A-1157-50A9-47FC228F75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1A3C7-0E7A-302B-F48A-84F7D092ECF7}"/>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649483E5-DA06-9421-C82A-7B4FBDAF7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0A2870-4B00-C2B6-44B9-11F613A6DEFC}"/>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358254777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1FCFD8-0ABB-8A6F-8AFE-3C94B48047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BA48AB-22C7-E5B9-D8FC-774C2D8C48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E170D-FD6D-9649-A62D-508DF0BF32E3}"/>
              </a:ext>
            </a:extLst>
          </p:cNvPr>
          <p:cNvSpPr>
            <a:spLocks noGrp="1"/>
          </p:cNvSpPr>
          <p:nvPr>
            <p:ph type="dt" sz="half" idx="10"/>
          </p:nvPr>
        </p:nvSpPr>
        <p:spPr/>
        <p:txBody>
          <a:body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2413C773-DD58-1C9C-99F4-4257E4C77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89316E-2F7C-8366-B773-C0B1D83F1FAD}"/>
              </a:ext>
            </a:extLst>
          </p:cNvPr>
          <p:cNvSpPr>
            <a:spLocks noGrp="1"/>
          </p:cNvSpPr>
          <p:nvPr>
            <p:ph type="sldNum" sz="quarter" idx="12"/>
          </p:nvPr>
        </p:nvSpPr>
        <p:spPr/>
        <p:txBody>
          <a:bodyPr/>
          <a:lstStyle/>
          <a:p>
            <a:fld id="{2B35FF5D-0723-4593-A2DF-1E9430E5478B}" type="slidenum">
              <a:rPr lang="en-US" smtClean="0"/>
              <a:t>‹#›</a:t>
            </a:fld>
            <a:endParaRPr lang="en-US"/>
          </a:p>
        </p:txBody>
      </p:sp>
    </p:spTree>
    <p:extLst>
      <p:ext uri="{BB962C8B-B14F-4D97-AF65-F5344CB8AC3E}">
        <p14:creationId xmlns:p14="http://schemas.microsoft.com/office/powerpoint/2010/main" val="646209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838200" y="1136468"/>
            <a:ext cx="10515600" cy="554220"/>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838200" y="1913642"/>
            <a:ext cx="10515600" cy="380789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22280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 Title and text bo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B7F-EB06-5776-D950-02E477585A97}"/>
              </a:ext>
            </a:extLst>
          </p:cNvPr>
          <p:cNvSpPr>
            <a:spLocks noGrp="1"/>
          </p:cNvSpPr>
          <p:nvPr>
            <p:ph type="title"/>
          </p:nvPr>
        </p:nvSpPr>
        <p:spPr>
          <a:xfrm>
            <a:off x="1097280" y="365125"/>
            <a:ext cx="1025652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515D6E4A-3D62-D444-E612-BFD53DA035DB}"/>
              </a:ext>
            </a:extLst>
          </p:cNvPr>
          <p:cNvSpPr>
            <a:spLocks noGrp="1"/>
          </p:cNvSpPr>
          <p:nvPr>
            <p:ph type="dt" sz="half" idx="10"/>
          </p:nvPr>
        </p:nvSpPr>
        <p:spPr/>
        <p:txBody>
          <a:bodyPr/>
          <a:lstStyle/>
          <a:p>
            <a:fld id="{DE10CEE0-237B-40A1-A6E9-AD7AE201DE9E}" type="datetimeFigureOut">
              <a:rPr lang="en-US" smtClean="0"/>
              <a:t>3/18/2025</a:t>
            </a:fld>
            <a:endParaRPr lang="en-US"/>
          </a:p>
        </p:txBody>
      </p:sp>
      <p:sp>
        <p:nvSpPr>
          <p:cNvPr id="4" name="Footer Placeholder 3">
            <a:extLst>
              <a:ext uri="{FF2B5EF4-FFF2-40B4-BE49-F238E27FC236}">
                <a16:creationId xmlns:a16="http://schemas.microsoft.com/office/drawing/2014/main" id="{E7CB1D84-B811-5F51-4878-CF0E3F7908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72EF-5E4F-097F-D236-43ABF6408577}"/>
              </a:ext>
            </a:extLst>
          </p:cNvPr>
          <p:cNvSpPr>
            <a:spLocks noGrp="1"/>
          </p:cNvSpPr>
          <p:nvPr>
            <p:ph type="sldNum" sz="quarter" idx="12"/>
          </p:nvPr>
        </p:nvSpPr>
        <p:spPr/>
        <p:txBody>
          <a:bodyPr/>
          <a:lstStyle/>
          <a:p>
            <a:fld id="{626A1962-8620-449E-9C54-EC3EF9830632}" type="slidenum">
              <a:rPr lang="en-US" smtClean="0"/>
              <a:t>‹#›</a:t>
            </a:fld>
            <a:endParaRPr lang="en-US"/>
          </a:p>
        </p:txBody>
      </p:sp>
      <p:sp>
        <p:nvSpPr>
          <p:cNvPr id="9" name="Content Placeholder 2">
            <a:extLst>
              <a:ext uri="{FF2B5EF4-FFF2-40B4-BE49-F238E27FC236}">
                <a16:creationId xmlns:a16="http://schemas.microsoft.com/office/drawing/2014/main" id="{D76F376D-140C-8D21-6165-75492B1C062E}"/>
              </a:ext>
            </a:extLst>
          </p:cNvPr>
          <p:cNvSpPr>
            <a:spLocks noGrp="1"/>
          </p:cNvSpPr>
          <p:nvPr>
            <p:ph idx="1"/>
          </p:nvPr>
        </p:nvSpPr>
        <p:spPr>
          <a:xfrm>
            <a:off x="1097280" y="1913641"/>
            <a:ext cx="10256520" cy="426332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0482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theme" Target="../theme/theme3.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19" Type="http://schemas.openxmlformats.org/officeDocument/2006/relationships/theme" Target="../theme/theme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47513C-9FEB-1EB2-C729-6D34181FF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B1FE8B0-16F3-2455-D130-C419E4577B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4604D5-0D80-AA1F-6A2B-A906EFAEA5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5C361-E7D6-49B6-89CF-E2EEC0C27960}" type="datetimeFigureOut">
              <a:rPr lang="en-US" smtClean="0"/>
              <a:t>3/18/2025</a:t>
            </a:fld>
            <a:endParaRPr lang="en-US"/>
          </a:p>
        </p:txBody>
      </p:sp>
      <p:sp>
        <p:nvSpPr>
          <p:cNvPr id="5" name="Footer Placeholder 4">
            <a:extLst>
              <a:ext uri="{FF2B5EF4-FFF2-40B4-BE49-F238E27FC236}">
                <a16:creationId xmlns:a16="http://schemas.microsoft.com/office/drawing/2014/main" id="{1BAA8E7E-F266-F9AE-4A1B-3FCEF764C6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D26E35C-430A-91BB-8DE2-90B2730F71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35FF5D-0723-4593-A2DF-1E9430E5478B}" type="slidenum">
              <a:rPr lang="en-US" smtClean="0"/>
              <a:t>‹#›</a:t>
            </a:fld>
            <a:endParaRPr lang="en-US"/>
          </a:p>
        </p:txBody>
      </p:sp>
    </p:spTree>
    <p:extLst>
      <p:ext uri="{BB962C8B-B14F-4D97-AF65-F5344CB8AC3E}">
        <p14:creationId xmlns:p14="http://schemas.microsoft.com/office/powerpoint/2010/main" val="2829771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5" r:id="rId5"/>
    <p:sldLayoutId id="2147483668" r:id="rId6"/>
    <p:sldLayoutId id="2147483662" r:id="rId7"/>
    <p:sldLayoutId id="2147483663" r:id="rId8"/>
    <p:sldLayoutId id="2147483664" r:id="rId9"/>
    <p:sldLayoutId id="2147483652" r:id="rId10"/>
    <p:sldLayoutId id="2147483653" r:id="rId11"/>
    <p:sldLayoutId id="2147483671" r:id="rId12"/>
    <p:sldLayoutId id="2147483666" r:id="rId13"/>
    <p:sldLayoutId id="2147483669" r:id="rId14"/>
    <p:sldLayoutId id="2147483667" r:id="rId15"/>
    <p:sldLayoutId id="2147483670" r:id="rId16"/>
    <p:sldLayoutId id="2147483658" r:id="rId17"/>
    <p:sldLayoutId id="2147483659" r:id="rId18"/>
  </p:sldLayoutIdLst>
  <p:txStyles>
    <p:title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298F75-5980-7EA3-B34B-0C0870652C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4C34400-2F59-CEE3-BE4E-CF44BF0F09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43F33E-5867-4E0D-3039-1FA480CF5B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4ECCDC-4209-4672-9C51-366E6AEB9C54}" type="datetimeFigureOut">
              <a:rPr lang="en-US" smtClean="0"/>
              <a:t>3/18/2025</a:t>
            </a:fld>
            <a:endParaRPr lang="en-US"/>
          </a:p>
        </p:txBody>
      </p:sp>
      <p:sp>
        <p:nvSpPr>
          <p:cNvPr id="5" name="Footer Placeholder 4">
            <a:extLst>
              <a:ext uri="{FF2B5EF4-FFF2-40B4-BE49-F238E27FC236}">
                <a16:creationId xmlns:a16="http://schemas.microsoft.com/office/drawing/2014/main" id="{D3F8B891-122B-4AB4-889F-10E37A61A7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4E5BB32-1AAC-B41C-E458-756901D8E1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CD9F17-8AF9-49BA-97EE-A5FA7BFD92E8}" type="slidenum">
              <a:rPr lang="en-US" smtClean="0"/>
              <a:t>‹#›</a:t>
            </a:fld>
            <a:endParaRPr lang="en-US"/>
          </a:p>
        </p:txBody>
      </p:sp>
    </p:spTree>
    <p:extLst>
      <p:ext uri="{BB962C8B-B14F-4D97-AF65-F5344CB8AC3E}">
        <p14:creationId xmlns:p14="http://schemas.microsoft.com/office/powerpoint/2010/main" val="419343467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8" r:id="rId11"/>
    <p:sldLayoutId id="2147483699" r:id="rId12"/>
    <p:sldLayoutId id="2147483694" r:id="rId13"/>
    <p:sldLayoutId id="2147483696" r:id="rId14"/>
    <p:sldLayoutId id="2147483695" r:id="rId15"/>
    <p:sldLayoutId id="2147483697" r:id="rId16"/>
    <p:sldLayoutId id="2147483700" r:id="rId17"/>
    <p:sldLayoutId id="2147483701" r:id="rId18"/>
  </p:sldLayoutIdLst>
  <p:txStyles>
    <p:title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559866-47F4-84C0-2266-78578B5F1B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FDFC2CB-8798-4E86-0857-BBEC7C59B2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99A997-B51F-77ED-818C-F89E4DCB02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2B58B-94AA-42C3-A680-9EE1A52A1ECE}" type="datetimeFigureOut">
              <a:rPr lang="en-US" smtClean="0"/>
              <a:t>3/18/2025</a:t>
            </a:fld>
            <a:endParaRPr lang="en-US"/>
          </a:p>
        </p:txBody>
      </p:sp>
      <p:sp>
        <p:nvSpPr>
          <p:cNvPr id="5" name="Footer Placeholder 4">
            <a:extLst>
              <a:ext uri="{FF2B5EF4-FFF2-40B4-BE49-F238E27FC236}">
                <a16:creationId xmlns:a16="http://schemas.microsoft.com/office/drawing/2014/main" id="{990E6A25-31D4-AD2E-B396-358A2E8711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7969B8F-CE55-F66A-B184-3620B45200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809AF2-6907-4310-B513-D768C1A50721}" type="slidenum">
              <a:rPr lang="en-US" smtClean="0"/>
              <a:t>‹#›</a:t>
            </a:fld>
            <a:endParaRPr lang="en-US"/>
          </a:p>
        </p:txBody>
      </p:sp>
    </p:spTree>
    <p:extLst>
      <p:ext uri="{BB962C8B-B14F-4D97-AF65-F5344CB8AC3E}">
        <p14:creationId xmlns:p14="http://schemas.microsoft.com/office/powerpoint/2010/main" val="349792253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4" r:id="rId10"/>
    <p:sldLayoutId id="2147483726" r:id="rId11"/>
    <p:sldLayoutId id="2147483723" r:id="rId12"/>
    <p:sldLayoutId id="2147483728" r:id="rId13"/>
    <p:sldLayoutId id="2147483729" r:id="rId14"/>
    <p:sldLayoutId id="2147483725" r:id="rId15"/>
    <p:sldLayoutId id="2147483727" r:id="rId16"/>
    <p:sldLayoutId id="2147483730" r:id="rId17"/>
    <p:sldLayoutId id="2147483731" r:id="rId18"/>
  </p:sldLayoutIdLst>
  <p:txStyles>
    <p:title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38BF31-141D-3030-0143-470F62064F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50E8A7F-F804-5606-5CFE-CC306218ED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4D6C8D-B45B-3097-337B-2F48552702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8F83AE-7E0F-409A-AA56-6F834F6BDEEA}" type="datetimeFigureOut">
              <a:rPr lang="en-US" smtClean="0"/>
              <a:t>3/18/2025</a:t>
            </a:fld>
            <a:endParaRPr lang="en-US"/>
          </a:p>
        </p:txBody>
      </p:sp>
      <p:sp>
        <p:nvSpPr>
          <p:cNvPr id="5" name="Footer Placeholder 4">
            <a:extLst>
              <a:ext uri="{FF2B5EF4-FFF2-40B4-BE49-F238E27FC236}">
                <a16:creationId xmlns:a16="http://schemas.microsoft.com/office/drawing/2014/main" id="{4CD594A5-2785-DC4C-2F3E-E3DB27B1E5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F4CB817-0A42-BE90-D7AF-8E04962154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0CACD-A49B-4B71-B006-E4E0A9F488AA}" type="slidenum">
              <a:rPr lang="en-US" smtClean="0"/>
              <a:t>‹#›</a:t>
            </a:fld>
            <a:endParaRPr lang="en-US"/>
          </a:p>
        </p:txBody>
      </p:sp>
    </p:spTree>
    <p:extLst>
      <p:ext uri="{BB962C8B-B14F-4D97-AF65-F5344CB8AC3E}">
        <p14:creationId xmlns:p14="http://schemas.microsoft.com/office/powerpoint/2010/main" val="4206324600"/>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Lst>
  <p:txStyles>
    <p:title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48.xml"/><Relationship Id="rId4" Type="http://schemas.openxmlformats.org/officeDocument/2006/relationships/image" Target="../media/image6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8.xml"/></Relationships>
</file>

<file path=ppt/slides/_rels/slide2.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8.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49.xml"/></Relationships>
</file>

<file path=ppt/slides/_rels/slide2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48.xml"/></Relationships>
</file>

<file path=ppt/slides/_rels/slide3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8.xml"/></Relationships>
</file>

<file path=ppt/slides/_rels/slide3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48.xml"/></Relationships>
</file>

<file path=ppt/slides/_rels/slide3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48.xml"/></Relationships>
</file>

<file path=ppt/slides/_rels/slide3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4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48.xml"/></Relationships>
</file>

<file path=ppt/slides/_rels/slide4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48.xml"/></Relationships>
</file>

<file path=ppt/slides/_rels/slide4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4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59694F4-4F7F-4A1F-F8EE-12D23FE8BC30}"/>
              </a:ext>
            </a:extLst>
          </p:cNvPr>
          <p:cNvSpPr>
            <a:spLocks noGrp="1"/>
          </p:cNvSpPr>
          <p:nvPr>
            <p:ph type="title"/>
          </p:nvPr>
        </p:nvSpPr>
        <p:spPr>
          <a:xfrm>
            <a:off x="853687" y="1008060"/>
            <a:ext cx="5594216" cy="3759345"/>
          </a:xfrm>
        </p:spPr>
        <p:txBody>
          <a:bodyPr>
            <a:normAutofit/>
          </a:bodyPr>
          <a:lstStyle/>
          <a:p>
            <a:r>
              <a:rPr lang="en-US" sz="3600">
                <a:latin typeface="Source Sans Pro"/>
                <a:ea typeface="Source Sans Pro"/>
              </a:rPr>
              <a:t>From Program Review to Strategic Blueprint: Translating Assessment Insights Into Effective Strategic Planning</a:t>
            </a:r>
            <a:endParaRPr lang="en-US" sz="3600" b="0">
              <a:latin typeface="Source Sans Pro"/>
              <a:ea typeface="Source Sans Pro"/>
            </a:endParaRPr>
          </a:p>
          <a:p>
            <a:endParaRPr lang="en-US" b="0">
              <a:latin typeface="Source Sans Pro"/>
              <a:ea typeface="Source Sans Pro"/>
            </a:endParaRPr>
          </a:p>
          <a:p>
            <a:endParaRPr lang="en-US"/>
          </a:p>
        </p:txBody>
      </p:sp>
      <p:pic>
        <p:nvPicPr>
          <p:cNvPr id="3" name="Picture Placeholder 5" descr="Draft drawing of a floor plan">
            <a:extLst>
              <a:ext uri="{FF2B5EF4-FFF2-40B4-BE49-F238E27FC236}">
                <a16:creationId xmlns:a16="http://schemas.microsoft.com/office/drawing/2014/main" id="{B400E1E6-4191-F059-C6CA-C6A2B81240EA}"/>
              </a:ext>
            </a:extLst>
          </p:cNvPr>
          <p:cNvPicPr>
            <a:picLocks noChangeAspect="1"/>
          </p:cNvPicPr>
          <p:nvPr/>
        </p:nvPicPr>
        <p:blipFill>
          <a:blip r:embed="rId2">
            <a:extLst>
              <a:ext uri="{28A0092B-C50C-407E-A947-70E740481C1C}">
                <a14:useLocalDpi xmlns:a14="http://schemas.microsoft.com/office/drawing/2010/main" val="0"/>
              </a:ext>
            </a:extLst>
          </a:blip>
          <a:srcRect l="47025" t="13" r="15" b="-49"/>
          <a:stretch/>
        </p:blipFill>
        <p:spPr>
          <a:xfrm>
            <a:off x="6925199" y="898"/>
            <a:ext cx="5265305" cy="6863254"/>
          </a:xfrm>
          <a:prstGeom prst="rect">
            <a:avLst/>
          </a:prstGeom>
        </p:spPr>
      </p:pic>
      <p:pic>
        <p:nvPicPr>
          <p:cNvPr id="5" name="Picture 4" descr="A person smiling at camera&#10;&#10;Description automatically generated">
            <a:extLst>
              <a:ext uri="{FF2B5EF4-FFF2-40B4-BE49-F238E27FC236}">
                <a16:creationId xmlns:a16="http://schemas.microsoft.com/office/drawing/2014/main" id="{7C5EB6E3-E712-E5B0-7F35-E26AA53DB2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9456" y="3890191"/>
            <a:ext cx="1215375" cy="1215375"/>
          </a:xfrm>
          <a:custGeom>
            <a:avLst/>
            <a:gdLst>
              <a:gd name="connsiteX0" fmla="*/ 0 w 1215375"/>
              <a:gd name="connsiteY0" fmla="*/ 0 h 1215375"/>
              <a:gd name="connsiteX1" fmla="*/ 1215375 w 1215375"/>
              <a:gd name="connsiteY1" fmla="*/ 0 h 1215375"/>
              <a:gd name="connsiteX2" fmla="*/ 1215375 w 1215375"/>
              <a:gd name="connsiteY2" fmla="*/ 1215375 h 1215375"/>
              <a:gd name="connsiteX3" fmla="*/ 0 w 1215375"/>
              <a:gd name="connsiteY3" fmla="*/ 1215375 h 1215375"/>
              <a:gd name="connsiteX4" fmla="*/ 0 w 1215375"/>
              <a:gd name="connsiteY4" fmla="*/ 0 h 1215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5375" h="1215375" fill="none" extrusionOk="0">
                <a:moveTo>
                  <a:pt x="0" y="0"/>
                </a:moveTo>
                <a:cubicBezTo>
                  <a:pt x="590539" y="3229"/>
                  <a:pt x="845428" y="-9778"/>
                  <a:pt x="1215375" y="0"/>
                </a:cubicBezTo>
                <a:cubicBezTo>
                  <a:pt x="1302615" y="365863"/>
                  <a:pt x="1126513" y="842287"/>
                  <a:pt x="1215375" y="1215375"/>
                </a:cubicBezTo>
                <a:cubicBezTo>
                  <a:pt x="913977" y="1201135"/>
                  <a:pt x="206599" y="1298063"/>
                  <a:pt x="0" y="1215375"/>
                </a:cubicBezTo>
                <a:cubicBezTo>
                  <a:pt x="-58074" y="717524"/>
                  <a:pt x="-25707" y="231765"/>
                  <a:pt x="0" y="0"/>
                </a:cubicBezTo>
                <a:close/>
              </a:path>
              <a:path w="1215375" h="1215375" stroke="0" extrusionOk="0">
                <a:moveTo>
                  <a:pt x="0" y="0"/>
                </a:moveTo>
                <a:cubicBezTo>
                  <a:pt x="500863" y="82827"/>
                  <a:pt x="708853" y="-27445"/>
                  <a:pt x="1215375" y="0"/>
                </a:cubicBezTo>
                <a:cubicBezTo>
                  <a:pt x="1186390" y="576914"/>
                  <a:pt x="1161568" y="752362"/>
                  <a:pt x="1215375" y="1215375"/>
                </a:cubicBezTo>
                <a:cubicBezTo>
                  <a:pt x="701440" y="1306710"/>
                  <a:pt x="129607" y="1283744"/>
                  <a:pt x="0" y="1215375"/>
                </a:cubicBezTo>
                <a:cubicBezTo>
                  <a:pt x="80369" y="985067"/>
                  <a:pt x="291" y="541375"/>
                  <a:pt x="0" y="0"/>
                </a:cubicBezTo>
                <a:close/>
              </a:path>
            </a:pathLst>
          </a:custGeom>
          <a:solidFill>
            <a:srgbClr val="590D0F"/>
          </a:solidFill>
          <a:ln w="19050">
            <a:solidFill>
              <a:srgbClr val="590D0F"/>
            </a:solidFill>
            <a:extLst>
              <a:ext uri="{C807C97D-BFC1-408E-A445-0C87EB9F89A2}">
                <ask:lineSketchStyleProps xmlns:ask="http://schemas.microsoft.com/office/drawing/2018/sketchyshapes" sd="808119076">
                  <a:prstGeom prst="rect">
                    <a:avLst/>
                  </a:prstGeom>
                  <ask:type>
                    <ask:lineSketchCurved/>
                  </ask:type>
                </ask:lineSketchStyleProps>
              </a:ext>
            </a:extLst>
          </a:ln>
        </p:spPr>
      </p:pic>
      <p:pic>
        <p:nvPicPr>
          <p:cNvPr id="7" name="Picture 6" descr="A person wearing glasses smiling&#10;&#10;Description automatically generated">
            <a:extLst>
              <a:ext uri="{FF2B5EF4-FFF2-40B4-BE49-F238E27FC236}">
                <a16:creationId xmlns:a16="http://schemas.microsoft.com/office/drawing/2014/main" id="{66B9D25E-613A-269A-4550-E7DE58B5AD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1621" y="3890171"/>
            <a:ext cx="1215375" cy="1215375"/>
          </a:xfrm>
          <a:custGeom>
            <a:avLst/>
            <a:gdLst>
              <a:gd name="connsiteX0" fmla="*/ 0 w 1215375"/>
              <a:gd name="connsiteY0" fmla="*/ 0 h 1215375"/>
              <a:gd name="connsiteX1" fmla="*/ 1215375 w 1215375"/>
              <a:gd name="connsiteY1" fmla="*/ 0 h 1215375"/>
              <a:gd name="connsiteX2" fmla="*/ 1215375 w 1215375"/>
              <a:gd name="connsiteY2" fmla="*/ 1215375 h 1215375"/>
              <a:gd name="connsiteX3" fmla="*/ 0 w 1215375"/>
              <a:gd name="connsiteY3" fmla="*/ 1215375 h 1215375"/>
              <a:gd name="connsiteX4" fmla="*/ 0 w 1215375"/>
              <a:gd name="connsiteY4" fmla="*/ 0 h 1215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5375" h="1215375" fill="none" extrusionOk="0">
                <a:moveTo>
                  <a:pt x="0" y="0"/>
                </a:moveTo>
                <a:cubicBezTo>
                  <a:pt x="402778" y="-38072"/>
                  <a:pt x="782441" y="-99231"/>
                  <a:pt x="1215375" y="0"/>
                </a:cubicBezTo>
                <a:cubicBezTo>
                  <a:pt x="1269066" y="192040"/>
                  <a:pt x="1141118" y="798493"/>
                  <a:pt x="1215375" y="1215375"/>
                </a:cubicBezTo>
                <a:cubicBezTo>
                  <a:pt x="730043" y="1204439"/>
                  <a:pt x="354606" y="1299951"/>
                  <a:pt x="0" y="1215375"/>
                </a:cubicBezTo>
                <a:cubicBezTo>
                  <a:pt x="-33063" y="917332"/>
                  <a:pt x="-1663" y="370966"/>
                  <a:pt x="0" y="0"/>
                </a:cubicBezTo>
                <a:close/>
              </a:path>
              <a:path w="1215375" h="1215375" stroke="0" extrusionOk="0">
                <a:moveTo>
                  <a:pt x="0" y="0"/>
                </a:moveTo>
                <a:cubicBezTo>
                  <a:pt x="451651" y="73875"/>
                  <a:pt x="710555" y="-74489"/>
                  <a:pt x="1215375" y="0"/>
                </a:cubicBezTo>
                <a:cubicBezTo>
                  <a:pt x="1204112" y="209428"/>
                  <a:pt x="1323723" y="957349"/>
                  <a:pt x="1215375" y="1215375"/>
                </a:cubicBezTo>
                <a:cubicBezTo>
                  <a:pt x="618147" y="1181342"/>
                  <a:pt x="585192" y="1231811"/>
                  <a:pt x="0" y="1215375"/>
                </a:cubicBezTo>
                <a:cubicBezTo>
                  <a:pt x="-10367" y="995776"/>
                  <a:pt x="-8591" y="215821"/>
                  <a:pt x="0" y="0"/>
                </a:cubicBezTo>
                <a:close/>
              </a:path>
            </a:pathLst>
          </a:custGeom>
          <a:ln w="19050">
            <a:solidFill>
              <a:srgbClr val="0F395F"/>
            </a:solidFill>
            <a:extLst>
              <a:ext uri="{C807C97D-BFC1-408E-A445-0C87EB9F89A2}">
                <ask:lineSketchStyleProps xmlns:ask="http://schemas.microsoft.com/office/drawing/2018/sketchyshapes" sd="432891769">
                  <a:prstGeom prst="rect">
                    <a:avLst/>
                  </a:prstGeom>
                  <ask:type>
                    <ask:lineSketchCurved/>
                  </ask:type>
                </ask:lineSketchStyleProps>
              </a:ext>
            </a:extLst>
          </a:ln>
        </p:spPr>
      </p:pic>
      <p:sp>
        <p:nvSpPr>
          <p:cNvPr id="10" name="Subtitle 2">
            <a:extLst>
              <a:ext uri="{FF2B5EF4-FFF2-40B4-BE49-F238E27FC236}">
                <a16:creationId xmlns:a16="http://schemas.microsoft.com/office/drawing/2014/main" id="{E7E050EA-5D9C-A661-D8C7-2520D7F115F6}"/>
              </a:ext>
            </a:extLst>
          </p:cNvPr>
          <p:cNvSpPr txBox="1">
            <a:spLocks/>
          </p:cNvSpPr>
          <p:nvPr/>
        </p:nvSpPr>
        <p:spPr>
          <a:xfrm>
            <a:off x="853621" y="5315568"/>
            <a:ext cx="2220636" cy="845561"/>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t>Emily Braught</a:t>
            </a:r>
          </a:p>
          <a:p>
            <a:pPr marL="0" indent="0">
              <a:buNone/>
            </a:pPr>
            <a:r>
              <a:rPr lang="en-US" sz="2000"/>
              <a:t>Director, Assessment and Planning</a:t>
            </a:r>
          </a:p>
          <a:p>
            <a:pPr marL="0" indent="0">
              <a:buNone/>
            </a:pPr>
            <a:endParaRPr lang="en-US"/>
          </a:p>
        </p:txBody>
      </p:sp>
      <p:sp>
        <p:nvSpPr>
          <p:cNvPr id="12" name="Subtitle 2">
            <a:extLst>
              <a:ext uri="{FF2B5EF4-FFF2-40B4-BE49-F238E27FC236}">
                <a16:creationId xmlns:a16="http://schemas.microsoft.com/office/drawing/2014/main" id="{9FDAA072-6742-24DD-6FB8-9BFCE69CBC9D}"/>
              </a:ext>
            </a:extLst>
          </p:cNvPr>
          <p:cNvSpPr txBox="1">
            <a:spLocks/>
          </p:cNvSpPr>
          <p:nvPr/>
        </p:nvSpPr>
        <p:spPr>
          <a:xfrm>
            <a:off x="3902390" y="5321589"/>
            <a:ext cx="2676636" cy="839561"/>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t>Mary Knarr</a:t>
            </a:r>
          </a:p>
          <a:p>
            <a:pPr marL="0" indent="0">
              <a:buNone/>
            </a:pPr>
            <a:r>
              <a:rPr lang="en-US" sz="2000"/>
              <a:t>Director, Marketing and Communications</a:t>
            </a:r>
          </a:p>
          <a:p>
            <a:pPr marL="0" indent="0">
              <a:buNone/>
            </a:pPr>
            <a:endParaRPr lang="en-US"/>
          </a:p>
        </p:txBody>
      </p:sp>
    </p:spTree>
    <p:extLst>
      <p:ext uri="{BB962C8B-B14F-4D97-AF65-F5344CB8AC3E}">
        <p14:creationId xmlns:p14="http://schemas.microsoft.com/office/powerpoint/2010/main" val="2020166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E8392-E59E-A086-CD3A-B0B83EDCA095}"/>
              </a:ext>
            </a:extLst>
          </p:cNvPr>
          <p:cNvSpPr>
            <a:spLocks noGrp="1"/>
          </p:cNvSpPr>
          <p:nvPr>
            <p:ph type="title"/>
          </p:nvPr>
        </p:nvSpPr>
        <p:spPr>
          <a:xfrm>
            <a:off x="838200" y="906528"/>
            <a:ext cx="11231880" cy="1009650"/>
          </a:xfrm>
        </p:spPr>
        <p:txBody>
          <a:bodyPr>
            <a:normAutofit/>
          </a:bodyPr>
          <a:lstStyle/>
          <a:p>
            <a:r>
              <a:rPr lang="en-US">
                <a:latin typeface="Source Sans Pro"/>
                <a:ea typeface="Source Sans Pro"/>
              </a:rPr>
              <a:t>Opportunities for program review</a:t>
            </a:r>
          </a:p>
        </p:txBody>
      </p:sp>
      <p:sp>
        <p:nvSpPr>
          <p:cNvPr id="3" name="Content Placeholder 2">
            <a:extLst>
              <a:ext uri="{FF2B5EF4-FFF2-40B4-BE49-F238E27FC236}">
                <a16:creationId xmlns:a16="http://schemas.microsoft.com/office/drawing/2014/main" id="{4EF04535-B630-CD38-119C-FA248E4BD2F9}"/>
              </a:ext>
            </a:extLst>
          </p:cNvPr>
          <p:cNvSpPr>
            <a:spLocks noGrp="1"/>
          </p:cNvSpPr>
          <p:nvPr>
            <p:ph idx="1"/>
          </p:nvPr>
        </p:nvSpPr>
        <p:spPr>
          <a:xfrm>
            <a:off x="838200" y="2238632"/>
            <a:ext cx="10515600" cy="4263321"/>
          </a:xfrm>
        </p:spPr>
        <p:txBody>
          <a:bodyPr vert="horz" lIns="91440" tIns="45720" rIns="91440" bIns="45720" rtlCol="0" anchor="t">
            <a:normAutofit/>
          </a:bodyPr>
          <a:lstStyle/>
          <a:p>
            <a:r>
              <a:rPr lang="en-US" b="0" i="0">
                <a:solidFill>
                  <a:srgbClr val="333333"/>
                </a:solidFill>
                <a:effectLst/>
                <a:latin typeface="Open Sans"/>
                <a:ea typeface="Source Sans Pro"/>
                <a:cs typeface="Open Sans"/>
              </a:rPr>
              <a:t>Department and divisional leaders can consider using program reviews as a </a:t>
            </a:r>
            <a:r>
              <a:rPr lang="en-US" b="1" i="0">
                <a:solidFill>
                  <a:srgbClr val="156399"/>
                </a:solidFill>
                <a:effectLst/>
                <a:latin typeface="Open Sans"/>
                <a:ea typeface="Source Sans Pro"/>
                <a:cs typeface="Open Sans"/>
              </a:rPr>
              <a:t>launching point </a:t>
            </a:r>
          </a:p>
          <a:p>
            <a:r>
              <a:rPr lang="en-US" b="0" i="0">
                <a:solidFill>
                  <a:srgbClr val="333333"/>
                </a:solidFill>
                <a:effectLst/>
                <a:latin typeface="Open Sans"/>
                <a:ea typeface="Source Sans Pro"/>
                <a:cs typeface="Open Sans"/>
              </a:rPr>
              <a:t>Leverage </a:t>
            </a:r>
            <a:r>
              <a:rPr lang="en-US">
                <a:solidFill>
                  <a:srgbClr val="333333"/>
                </a:solidFill>
                <a:latin typeface="Open Sans"/>
                <a:ea typeface="Source Sans Pro"/>
                <a:cs typeface="Open Sans"/>
              </a:rPr>
              <a:t>to</a:t>
            </a:r>
            <a:r>
              <a:rPr lang="en-US" b="0" i="0">
                <a:solidFill>
                  <a:srgbClr val="333333"/>
                </a:solidFill>
                <a:effectLst/>
                <a:latin typeface="Open Sans"/>
                <a:ea typeface="Source Sans Pro"/>
                <a:cs typeface="Open Sans"/>
              </a:rPr>
              <a:t> convert insights into a strategic framework</a:t>
            </a:r>
            <a:r>
              <a:rPr lang="en-US">
                <a:solidFill>
                  <a:srgbClr val="333333"/>
                </a:solidFill>
                <a:latin typeface="Open Sans"/>
                <a:ea typeface="Source Sans Pro"/>
                <a:cs typeface="Open Sans"/>
              </a:rPr>
              <a:t>/plan with actionable tasks and goals</a:t>
            </a:r>
            <a:endParaRPr lang="en-US">
              <a:solidFill>
                <a:srgbClr val="333333"/>
              </a:solidFill>
              <a:latin typeface="Open Sans"/>
              <a:cs typeface="Open Sans"/>
            </a:endParaRPr>
          </a:p>
          <a:p>
            <a:r>
              <a:rPr lang="en-US">
                <a:solidFill>
                  <a:srgbClr val="333333"/>
                </a:solidFill>
                <a:latin typeface="Open Sans"/>
                <a:ea typeface="Source Sans Pro"/>
                <a:cs typeface="Open Sans"/>
              </a:rPr>
              <a:t>Build buy-in at all levels in the unit to drive meaningful change and foster long-term success</a:t>
            </a:r>
            <a:endParaRPr lang="en-US">
              <a:solidFill>
                <a:srgbClr val="333333"/>
              </a:solidFill>
              <a:latin typeface="Open Sans"/>
              <a:cs typeface="Open Sans"/>
            </a:endParaRPr>
          </a:p>
          <a:p>
            <a:endParaRPr lang="en-US"/>
          </a:p>
        </p:txBody>
      </p:sp>
    </p:spTree>
    <p:extLst>
      <p:ext uri="{BB962C8B-B14F-4D97-AF65-F5344CB8AC3E}">
        <p14:creationId xmlns:p14="http://schemas.microsoft.com/office/powerpoint/2010/main" val="2689439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A4270B-91E0-E27D-8D1A-30FF3372A29D}"/>
              </a:ext>
            </a:extLst>
          </p:cNvPr>
          <p:cNvSpPr txBox="1"/>
          <p:nvPr/>
        </p:nvSpPr>
        <p:spPr>
          <a:xfrm>
            <a:off x="1532312" y="1211542"/>
            <a:ext cx="9127375" cy="3724096"/>
          </a:xfrm>
          <a:prstGeom prst="rect">
            <a:avLst/>
          </a:prstGeom>
          <a:noFill/>
        </p:spPr>
        <p:txBody>
          <a:bodyPr wrap="square" lIns="91440" tIns="45720" rIns="91440" bIns="45720" rtlCol="0" anchor="t">
            <a:spAutoFit/>
          </a:bodyPr>
          <a:lstStyle/>
          <a:p>
            <a:pPr algn="ctr"/>
            <a:r>
              <a:rPr lang="en-US" sz="4400" b="1" i="1" dirty="0">
                <a:solidFill>
                  <a:srgbClr val="0F395F"/>
                </a:solidFill>
                <a:latin typeface="Source Sans Pro Black"/>
                <a:ea typeface="Source Sans Pro Black"/>
              </a:rPr>
              <a:t>CROSSAN’S </a:t>
            </a:r>
          </a:p>
          <a:p>
            <a:pPr algn="ctr"/>
            <a:r>
              <a:rPr lang="en-US" sz="9600" b="1" i="1" dirty="0">
                <a:solidFill>
                  <a:srgbClr val="0F395F"/>
                </a:solidFill>
                <a:latin typeface="Source Sans Pro Black"/>
                <a:ea typeface="Source Sans Pro Black"/>
              </a:rPr>
              <a:t>FOUR I’S </a:t>
            </a:r>
          </a:p>
          <a:p>
            <a:pPr algn="ctr"/>
            <a:r>
              <a:rPr lang="en-US" sz="9600" b="1" i="1" dirty="0">
                <a:solidFill>
                  <a:srgbClr val="0F395F"/>
                </a:solidFill>
                <a:latin typeface="Source Sans Pro Black"/>
                <a:ea typeface="Source Sans Pro Black"/>
              </a:rPr>
              <a:t>MODEL</a:t>
            </a:r>
          </a:p>
        </p:txBody>
      </p:sp>
    </p:spTree>
    <p:extLst>
      <p:ext uri="{BB962C8B-B14F-4D97-AF65-F5344CB8AC3E}">
        <p14:creationId xmlns:p14="http://schemas.microsoft.com/office/powerpoint/2010/main" val="2648107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E35A18E6-7A85-EEAC-4A47-21C93E2FD894}"/>
              </a:ext>
            </a:extLst>
          </p:cNvPr>
          <p:cNvGraphicFramePr/>
          <p:nvPr>
            <p:extLst>
              <p:ext uri="{D42A27DB-BD31-4B8C-83A1-F6EECF244321}">
                <p14:modId xmlns:p14="http://schemas.microsoft.com/office/powerpoint/2010/main" val="580170760"/>
              </p:ext>
            </p:extLst>
          </p:nvPr>
        </p:nvGraphicFramePr>
        <p:xfrm>
          <a:off x="250371" y="330653"/>
          <a:ext cx="11691257" cy="6196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4495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E35A18E6-7A85-EEAC-4A47-21C93E2FD894}"/>
              </a:ext>
            </a:extLst>
          </p:cNvPr>
          <p:cNvGraphicFramePr/>
          <p:nvPr/>
        </p:nvGraphicFramePr>
        <p:xfrm>
          <a:off x="250371" y="330653"/>
          <a:ext cx="11691257" cy="6196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a:extLst>
              <a:ext uri="{FF2B5EF4-FFF2-40B4-BE49-F238E27FC236}">
                <a16:creationId xmlns:a16="http://schemas.microsoft.com/office/drawing/2014/main" id="{85DF3E1E-5D5B-97B6-0BEA-96CC1239ED46}"/>
              </a:ext>
            </a:extLst>
          </p:cNvPr>
          <p:cNvSpPr/>
          <p:nvPr/>
        </p:nvSpPr>
        <p:spPr>
          <a:xfrm rot="20761552">
            <a:off x="2988834" y="1237521"/>
            <a:ext cx="6587167" cy="4325807"/>
          </a:xfrm>
          <a:custGeom>
            <a:avLst/>
            <a:gdLst>
              <a:gd name="connsiteX0" fmla="*/ 0 w 6587167"/>
              <a:gd name="connsiteY0" fmla="*/ 2162904 h 4325807"/>
              <a:gd name="connsiteX1" fmla="*/ 3293584 w 6587167"/>
              <a:gd name="connsiteY1" fmla="*/ 0 h 4325807"/>
              <a:gd name="connsiteX2" fmla="*/ 6587168 w 6587167"/>
              <a:gd name="connsiteY2" fmla="*/ 2162904 h 4325807"/>
              <a:gd name="connsiteX3" fmla="*/ 3293584 w 6587167"/>
              <a:gd name="connsiteY3" fmla="*/ 4325808 h 4325807"/>
              <a:gd name="connsiteX4" fmla="*/ 0 w 6587167"/>
              <a:gd name="connsiteY4" fmla="*/ 2162904 h 4325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7167" h="4325807" extrusionOk="0">
                <a:moveTo>
                  <a:pt x="0" y="2162904"/>
                </a:moveTo>
                <a:cubicBezTo>
                  <a:pt x="-24523" y="1116770"/>
                  <a:pt x="1475623" y="45816"/>
                  <a:pt x="3293584" y="0"/>
                </a:cubicBezTo>
                <a:cubicBezTo>
                  <a:pt x="5317037" y="-108296"/>
                  <a:pt x="6624948" y="949898"/>
                  <a:pt x="6587168" y="2162904"/>
                </a:cubicBezTo>
                <a:cubicBezTo>
                  <a:pt x="6862075" y="3295556"/>
                  <a:pt x="5108015" y="4429712"/>
                  <a:pt x="3293584" y="4325808"/>
                </a:cubicBezTo>
                <a:cubicBezTo>
                  <a:pt x="1551005" y="4446866"/>
                  <a:pt x="-94266" y="3260100"/>
                  <a:pt x="0" y="2162904"/>
                </a:cubicBezTo>
                <a:close/>
              </a:path>
            </a:pathLst>
          </a:custGeom>
          <a:noFill/>
          <a:ln w="38100">
            <a:solidFill>
              <a:srgbClr val="FCC565"/>
            </a:solidFill>
            <a:extLst>
              <a:ext uri="{C807C97D-BFC1-408E-A445-0C87EB9F89A2}">
                <ask:lineSketchStyleProps xmlns:ask="http://schemas.microsoft.com/office/drawing/2018/sketchyshapes" sd="1634779923">
                  <a:prstGeom prst="ellipse">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2">
            <a:extLst>
              <a:ext uri="{FF2B5EF4-FFF2-40B4-BE49-F238E27FC236}">
                <a16:creationId xmlns:a16="http://schemas.microsoft.com/office/drawing/2014/main" id="{35D42771-3BA8-D05B-723F-ADE1D4B1ADC7}"/>
              </a:ext>
            </a:extLst>
          </p:cNvPr>
          <p:cNvSpPr txBox="1">
            <a:spLocks/>
          </p:cNvSpPr>
          <p:nvPr/>
        </p:nvSpPr>
        <p:spPr>
          <a:xfrm>
            <a:off x="6409265" y="4525055"/>
            <a:ext cx="4529667" cy="2118632"/>
          </a:xfrm>
          <a:custGeom>
            <a:avLst/>
            <a:gdLst>
              <a:gd name="connsiteX0" fmla="*/ 0 w 4529667"/>
              <a:gd name="connsiteY0" fmla="*/ 0 h 2118632"/>
              <a:gd name="connsiteX1" fmla="*/ 4529667 w 4529667"/>
              <a:gd name="connsiteY1" fmla="*/ 0 h 2118632"/>
              <a:gd name="connsiteX2" fmla="*/ 4529667 w 4529667"/>
              <a:gd name="connsiteY2" fmla="*/ 2118632 h 2118632"/>
              <a:gd name="connsiteX3" fmla="*/ 0 w 4529667"/>
              <a:gd name="connsiteY3" fmla="*/ 2118632 h 2118632"/>
              <a:gd name="connsiteX4" fmla="*/ 0 w 4529667"/>
              <a:gd name="connsiteY4" fmla="*/ 0 h 2118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9667" h="2118632" fill="none" extrusionOk="0">
                <a:moveTo>
                  <a:pt x="0" y="0"/>
                </a:moveTo>
                <a:cubicBezTo>
                  <a:pt x="505312" y="159194"/>
                  <a:pt x="2462922" y="-120934"/>
                  <a:pt x="4529667" y="0"/>
                </a:cubicBezTo>
                <a:cubicBezTo>
                  <a:pt x="4373156" y="1015781"/>
                  <a:pt x="4370030" y="1460413"/>
                  <a:pt x="4529667" y="2118632"/>
                </a:cubicBezTo>
                <a:cubicBezTo>
                  <a:pt x="3229656" y="2285510"/>
                  <a:pt x="1673292" y="2175671"/>
                  <a:pt x="0" y="2118632"/>
                </a:cubicBezTo>
                <a:cubicBezTo>
                  <a:pt x="-153352" y="1314028"/>
                  <a:pt x="-158184" y="397734"/>
                  <a:pt x="0" y="0"/>
                </a:cubicBezTo>
                <a:close/>
              </a:path>
              <a:path w="4529667" h="2118632" stroke="0" extrusionOk="0">
                <a:moveTo>
                  <a:pt x="0" y="0"/>
                </a:moveTo>
                <a:cubicBezTo>
                  <a:pt x="869197" y="-15667"/>
                  <a:pt x="2311450" y="70826"/>
                  <a:pt x="4529667" y="0"/>
                </a:cubicBezTo>
                <a:cubicBezTo>
                  <a:pt x="4602288" y="996226"/>
                  <a:pt x="4686904" y="1526542"/>
                  <a:pt x="4529667" y="2118632"/>
                </a:cubicBezTo>
                <a:cubicBezTo>
                  <a:pt x="3225078" y="2286253"/>
                  <a:pt x="586570" y="2232056"/>
                  <a:pt x="0" y="2118632"/>
                </a:cubicBezTo>
                <a:cubicBezTo>
                  <a:pt x="39550" y="1426501"/>
                  <a:pt x="-101136" y="855064"/>
                  <a:pt x="0" y="0"/>
                </a:cubicBezTo>
                <a:close/>
              </a:path>
            </a:pathLst>
          </a:custGeom>
          <a:solidFill>
            <a:srgbClr val="FBB335"/>
          </a:solidFill>
          <a:ln>
            <a:solidFill>
              <a:srgbClr val="FBB335"/>
            </a:solidFill>
            <a:extLst>
              <a:ext uri="{C807C97D-BFC1-408E-A445-0C87EB9F89A2}">
                <ask:lineSketchStyleProps xmlns:ask="http://schemas.microsoft.com/office/drawing/2018/sketchyshapes" sd="3057344793">
                  <a:prstGeom prst="rect">
                    <a:avLst/>
                  </a:prstGeom>
                  <ask:type>
                    <ask:lineSketchCurved/>
                  </ask:type>
                </ask:lineSketchStyleProps>
              </a:ext>
            </a:extLst>
          </a:ln>
        </p:spPr>
        <p:txBody>
          <a:bodyPr vert="horz" lIns="91440" tIns="45720" rIns="91440" bIns="45720" rtlCol="0" anchor="t">
            <a:normAutofit fontScale="9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Source Sans Pro" panose="020B0503030403020204" pitchFamily="34" charset="0"/>
                <a:ea typeface="Source Sans Pro"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800" kern="1200">
                <a:solidFill>
                  <a:schemeClr val="tx1"/>
                </a:solidFill>
                <a:latin typeface="Source Sans Pro" panose="020B0503030403020204" pitchFamily="34" charset="0"/>
                <a:ea typeface="Source Sans Pro" panose="020B0503030403020204" pitchFamily="34"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Source Sans Pro" panose="020B0503030403020204" pitchFamily="34" charset="0"/>
                <a:ea typeface="Source Sans Pro" panose="020B0503030403020204" pitchFamily="34"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Source Sans Pro" panose="020B0503030403020204" pitchFamily="34" charset="0"/>
                <a:ea typeface="Source Sans Pro" panose="020B0503030403020204" pitchFamily="34"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Source Sans Pro" panose="020B0503030403020204" pitchFamily="34" charset="0"/>
                <a:ea typeface="Source Sans Pro" panose="020B0503030403020204" pitchFamily="34" charset="0"/>
                <a:cs typeface="+mn-cs"/>
              </a:defRPr>
            </a:lvl5pPr>
            <a:lvl6pPr marL="22860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r>
              <a:rPr lang="en-US" sz="2000" b="1" dirty="0">
                <a:solidFill>
                  <a:schemeClr val="bg1"/>
                </a:solidFill>
                <a:effectLst>
                  <a:outerShdw blurRad="38100" dist="38100" dir="2700000" algn="tl">
                    <a:srgbClr val="000000">
                      <a:alpha val="43137"/>
                    </a:srgbClr>
                  </a:outerShdw>
                </a:effectLst>
                <a:latin typeface="Open Sans"/>
                <a:ea typeface="Source Sans Pro"/>
                <a:cs typeface="Open Sans"/>
              </a:rPr>
              <a:t>For organizational learning to occur, information interpretation is necessary, not just information distribution </a:t>
            </a:r>
            <a:r>
              <a:rPr lang="en-US" sz="2000" dirty="0">
                <a:solidFill>
                  <a:schemeClr val="bg1"/>
                </a:solidFill>
                <a:effectLst>
                  <a:outerShdw blurRad="38100" dist="38100" dir="2700000" algn="tl">
                    <a:srgbClr val="000000">
                      <a:alpha val="43137"/>
                    </a:srgbClr>
                  </a:outerShdw>
                </a:effectLst>
                <a:latin typeface="Open Sans"/>
                <a:ea typeface="Source Sans Pro"/>
                <a:cs typeface="Open Sans"/>
              </a:rPr>
              <a:t>(Huber, 1991).</a:t>
            </a:r>
          </a:p>
          <a:p>
            <a:r>
              <a:rPr lang="en-US" sz="2000" b="1" dirty="0">
                <a:solidFill>
                  <a:schemeClr val="bg1"/>
                </a:solidFill>
                <a:effectLst>
                  <a:outerShdw blurRad="38100" dist="38100" dir="2700000" algn="tl">
                    <a:srgbClr val="000000">
                      <a:alpha val="43137"/>
                    </a:srgbClr>
                  </a:outerShdw>
                </a:effectLst>
                <a:latin typeface="Open Sans"/>
                <a:ea typeface="Source Sans Pro"/>
                <a:cs typeface="Open Sans"/>
              </a:rPr>
              <a:t>Individual and organizational learning often depends on the quality and depth of reflection opportunities made available </a:t>
            </a:r>
            <a:r>
              <a:rPr lang="en-US" sz="2000" dirty="0">
                <a:solidFill>
                  <a:schemeClr val="bg1"/>
                </a:solidFill>
                <a:effectLst>
                  <a:outerShdw blurRad="38100" dist="38100" dir="2700000" algn="tl">
                    <a:srgbClr val="000000">
                      <a:alpha val="43137"/>
                    </a:srgbClr>
                  </a:outerShdw>
                </a:effectLst>
                <a:latin typeface="Open Sans"/>
                <a:ea typeface="Source Sans Pro"/>
                <a:cs typeface="Open Sans"/>
              </a:rPr>
              <a:t>(Chism, 2004).</a:t>
            </a:r>
          </a:p>
        </p:txBody>
      </p:sp>
    </p:spTree>
    <p:extLst>
      <p:ext uri="{BB962C8B-B14F-4D97-AF65-F5344CB8AC3E}">
        <p14:creationId xmlns:p14="http://schemas.microsoft.com/office/powerpoint/2010/main" val="420345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B4624-825A-AAC0-62A7-F2A8066B173E}"/>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FDB1DAA5-69EB-A111-A5CE-6D835822F92C}"/>
              </a:ext>
            </a:extLst>
          </p:cNvPr>
          <p:cNvGraphicFramePr/>
          <p:nvPr/>
        </p:nvGraphicFramePr>
        <p:xfrm>
          <a:off x="250371" y="330653"/>
          <a:ext cx="11691257" cy="6196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Arrow: Right 10">
            <a:extLst>
              <a:ext uri="{FF2B5EF4-FFF2-40B4-BE49-F238E27FC236}">
                <a16:creationId xmlns:a16="http://schemas.microsoft.com/office/drawing/2014/main" id="{4410D838-ADCC-BCE4-1311-EDD8EF1F64AD}"/>
              </a:ext>
            </a:extLst>
          </p:cNvPr>
          <p:cNvSpPr/>
          <p:nvPr/>
        </p:nvSpPr>
        <p:spPr>
          <a:xfrm rot="20602609">
            <a:off x="756931" y="1304731"/>
            <a:ext cx="8177608" cy="974932"/>
          </a:xfrm>
          <a:custGeom>
            <a:avLst/>
            <a:gdLst>
              <a:gd name="connsiteX0" fmla="*/ 0 w 8177608"/>
              <a:gd name="connsiteY0" fmla="*/ 243733 h 974932"/>
              <a:gd name="connsiteX1" fmla="*/ 622202 w 8177608"/>
              <a:gd name="connsiteY1" fmla="*/ 243733 h 974932"/>
              <a:gd name="connsiteX2" fmla="*/ 1398208 w 8177608"/>
              <a:gd name="connsiteY2" fmla="*/ 243733 h 974932"/>
              <a:gd name="connsiteX3" fmla="*/ 2020410 w 8177608"/>
              <a:gd name="connsiteY3" fmla="*/ 243733 h 974932"/>
              <a:gd name="connsiteX4" fmla="*/ 2873317 w 8177608"/>
              <a:gd name="connsiteY4" fmla="*/ 243733 h 974932"/>
              <a:gd name="connsiteX5" fmla="*/ 3649322 w 8177608"/>
              <a:gd name="connsiteY5" fmla="*/ 243733 h 974932"/>
              <a:gd name="connsiteX6" fmla="*/ 4194623 w 8177608"/>
              <a:gd name="connsiteY6" fmla="*/ 243733 h 974932"/>
              <a:gd name="connsiteX7" fmla="*/ 4816825 w 8177608"/>
              <a:gd name="connsiteY7" fmla="*/ 243733 h 974932"/>
              <a:gd name="connsiteX8" fmla="*/ 5592831 w 8177608"/>
              <a:gd name="connsiteY8" fmla="*/ 243733 h 974932"/>
              <a:gd name="connsiteX9" fmla="*/ 6291934 w 8177608"/>
              <a:gd name="connsiteY9" fmla="*/ 243733 h 974932"/>
              <a:gd name="connsiteX10" fmla="*/ 6760334 w 8177608"/>
              <a:gd name="connsiteY10" fmla="*/ 243733 h 974932"/>
              <a:gd name="connsiteX11" fmla="*/ 7690142 w 8177608"/>
              <a:gd name="connsiteY11" fmla="*/ 243733 h 974932"/>
              <a:gd name="connsiteX12" fmla="*/ 7690142 w 8177608"/>
              <a:gd name="connsiteY12" fmla="*/ 0 h 974932"/>
              <a:gd name="connsiteX13" fmla="*/ 8177608 w 8177608"/>
              <a:gd name="connsiteY13" fmla="*/ 487466 h 974932"/>
              <a:gd name="connsiteX14" fmla="*/ 7690142 w 8177608"/>
              <a:gd name="connsiteY14" fmla="*/ 974932 h 974932"/>
              <a:gd name="connsiteX15" fmla="*/ 7690142 w 8177608"/>
              <a:gd name="connsiteY15" fmla="*/ 731199 h 974932"/>
              <a:gd name="connsiteX16" fmla="*/ 6914137 w 8177608"/>
              <a:gd name="connsiteY16" fmla="*/ 731199 h 974932"/>
              <a:gd name="connsiteX17" fmla="*/ 6445737 w 8177608"/>
              <a:gd name="connsiteY17" fmla="*/ 731199 h 974932"/>
              <a:gd name="connsiteX18" fmla="*/ 5900436 w 8177608"/>
              <a:gd name="connsiteY18" fmla="*/ 731199 h 974932"/>
              <a:gd name="connsiteX19" fmla="*/ 5124431 w 8177608"/>
              <a:gd name="connsiteY19" fmla="*/ 731199 h 974932"/>
              <a:gd name="connsiteX20" fmla="*/ 4656031 w 8177608"/>
              <a:gd name="connsiteY20" fmla="*/ 731199 h 974932"/>
              <a:gd name="connsiteX21" fmla="*/ 3880026 w 8177608"/>
              <a:gd name="connsiteY21" fmla="*/ 731199 h 974932"/>
              <a:gd name="connsiteX22" fmla="*/ 3180922 w 8177608"/>
              <a:gd name="connsiteY22" fmla="*/ 731199 h 974932"/>
              <a:gd name="connsiteX23" fmla="*/ 2481819 w 8177608"/>
              <a:gd name="connsiteY23" fmla="*/ 731199 h 974932"/>
              <a:gd name="connsiteX24" fmla="*/ 1628912 w 8177608"/>
              <a:gd name="connsiteY24" fmla="*/ 731199 h 974932"/>
              <a:gd name="connsiteX25" fmla="*/ 852907 w 8177608"/>
              <a:gd name="connsiteY25" fmla="*/ 731199 h 974932"/>
              <a:gd name="connsiteX26" fmla="*/ 0 w 8177608"/>
              <a:gd name="connsiteY26" fmla="*/ 731199 h 974932"/>
              <a:gd name="connsiteX27" fmla="*/ 0 w 8177608"/>
              <a:gd name="connsiteY27" fmla="*/ 243733 h 97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177608" h="974932" fill="none" extrusionOk="0">
                <a:moveTo>
                  <a:pt x="0" y="243733"/>
                </a:moveTo>
                <a:cubicBezTo>
                  <a:pt x="149654" y="272932"/>
                  <a:pt x="346034" y="244629"/>
                  <a:pt x="622202" y="243733"/>
                </a:cubicBezTo>
                <a:cubicBezTo>
                  <a:pt x="898370" y="242837"/>
                  <a:pt x="1053922" y="206048"/>
                  <a:pt x="1398208" y="243733"/>
                </a:cubicBezTo>
                <a:cubicBezTo>
                  <a:pt x="1742494" y="281418"/>
                  <a:pt x="1863369" y="259961"/>
                  <a:pt x="2020410" y="243733"/>
                </a:cubicBezTo>
                <a:cubicBezTo>
                  <a:pt x="2177451" y="227505"/>
                  <a:pt x="2562611" y="224967"/>
                  <a:pt x="2873317" y="243733"/>
                </a:cubicBezTo>
                <a:cubicBezTo>
                  <a:pt x="3184023" y="262499"/>
                  <a:pt x="3415833" y="247590"/>
                  <a:pt x="3649322" y="243733"/>
                </a:cubicBezTo>
                <a:cubicBezTo>
                  <a:pt x="3882811" y="239876"/>
                  <a:pt x="3983802" y="221859"/>
                  <a:pt x="4194623" y="243733"/>
                </a:cubicBezTo>
                <a:cubicBezTo>
                  <a:pt x="4405444" y="265607"/>
                  <a:pt x="4561059" y="248830"/>
                  <a:pt x="4816825" y="243733"/>
                </a:cubicBezTo>
                <a:cubicBezTo>
                  <a:pt x="5072591" y="238636"/>
                  <a:pt x="5334256" y="242132"/>
                  <a:pt x="5592831" y="243733"/>
                </a:cubicBezTo>
                <a:cubicBezTo>
                  <a:pt x="5851406" y="245334"/>
                  <a:pt x="5988975" y="231553"/>
                  <a:pt x="6291934" y="243733"/>
                </a:cubicBezTo>
                <a:cubicBezTo>
                  <a:pt x="6594893" y="255913"/>
                  <a:pt x="6634102" y="233517"/>
                  <a:pt x="6760334" y="243733"/>
                </a:cubicBezTo>
                <a:cubicBezTo>
                  <a:pt x="6886566" y="253949"/>
                  <a:pt x="7241474" y="259076"/>
                  <a:pt x="7690142" y="243733"/>
                </a:cubicBezTo>
                <a:cubicBezTo>
                  <a:pt x="7688833" y="131337"/>
                  <a:pt x="7688370" y="58024"/>
                  <a:pt x="7690142" y="0"/>
                </a:cubicBezTo>
                <a:cubicBezTo>
                  <a:pt x="7857460" y="140558"/>
                  <a:pt x="7937840" y="275209"/>
                  <a:pt x="8177608" y="487466"/>
                </a:cubicBezTo>
                <a:cubicBezTo>
                  <a:pt x="8029681" y="598475"/>
                  <a:pt x="7831340" y="861318"/>
                  <a:pt x="7690142" y="974932"/>
                </a:cubicBezTo>
                <a:cubicBezTo>
                  <a:pt x="7695672" y="857392"/>
                  <a:pt x="7698496" y="825458"/>
                  <a:pt x="7690142" y="731199"/>
                </a:cubicBezTo>
                <a:cubicBezTo>
                  <a:pt x="7407942" y="753178"/>
                  <a:pt x="7074923" y="700202"/>
                  <a:pt x="6914137" y="731199"/>
                </a:cubicBezTo>
                <a:cubicBezTo>
                  <a:pt x="6753352" y="762196"/>
                  <a:pt x="6610737" y="736948"/>
                  <a:pt x="6445737" y="731199"/>
                </a:cubicBezTo>
                <a:cubicBezTo>
                  <a:pt x="6280737" y="725450"/>
                  <a:pt x="6110133" y="726116"/>
                  <a:pt x="5900436" y="731199"/>
                </a:cubicBezTo>
                <a:cubicBezTo>
                  <a:pt x="5690739" y="736282"/>
                  <a:pt x="5448252" y="759895"/>
                  <a:pt x="5124431" y="731199"/>
                </a:cubicBezTo>
                <a:cubicBezTo>
                  <a:pt x="4800610" y="702503"/>
                  <a:pt x="4860213" y="748148"/>
                  <a:pt x="4656031" y="731199"/>
                </a:cubicBezTo>
                <a:cubicBezTo>
                  <a:pt x="4451849" y="714250"/>
                  <a:pt x="4038147" y="756646"/>
                  <a:pt x="3880026" y="731199"/>
                </a:cubicBezTo>
                <a:cubicBezTo>
                  <a:pt x="3721905" y="705752"/>
                  <a:pt x="3468751" y="741728"/>
                  <a:pt x="3180922" y="731199"/>
                </a:cubicBezTo>
                <a:cubicBezTo>
                  <a:pt x="2893093" y="720670"/>
                  <a:pt x="2804604" y="711504"/>
                  <a:pt x="2481819" y="731199"/>
                </a:cubicBezTo>
                <a:cubicBezTo>
                  <a:pt x="2159034" y="750894"/>
                  <a:pt x="1926038" y="693322"/>
                  <a:pt x="1628912" y="731199"/>
                </a:cubicBezTo>
                <a:cubicBezTo>
                  <a:pt x="1331786" y="769076"/>
                  <a:pt x="1140443" y="719793"/>
                  <a:pt x="852907" y="731199"/>
                </a:cubicBezTo>
                <a:cubicBezTo>
                  <a:pt x="565372" y="742605"/>
                  <a:pt x="296078" y="711472"/>
                  <a:pt x="0" y="731199"/>
                </a:cubicBezTo>
                <a:cubicBezTo>
                  <a:pt x="9355" y="498779"/>
                  <a:pt x="-4984" y="399977"/>
                  <a:pt x="0" y="243733"/>
                </a:cubicBezTo>
                <a:close/>
              </a:path>
              <a:path w="8177608" h="974932" stroke="0" extrusionOk="0">
                <a:moveTo>
                  <a:pt x="0" y="243733"/>
                </a:moveTo>
                <a:cubicBezTo>
                  <a:pt x="333692" y="207724"/>
                  <a:pt x="507700" y="278358"/>
                  <a:pt x="776005" y="243733"/>
                </a:cubicBezTo>
                <a:cubicBezTo>
                  <a:pt x="1044310" y="209108"/>
                  <a:pt x="1149538" y="231327"/>
                  <a:pt x="1244405" y="243733"/>
                </a:cubicBezTo>
                <a:cubicBezTo>
                  <a:pt x="1339272" y="256139"/>
                  <a:pt x="1808896" y="232037"/>
                  <a:pt x="2020410" y="243733"/>
                </a:cubicBezTo>
                <a:cubicBezTo>
                  <a:pt x="2231924" y="255429"/>
                  <a:pt x="2520469" y="225577"/>
                  <a:pt x="2796415" y="243733"/>
                </a:cubicBezTo>
                <a:cubicBezTo>
                  <a:pt x="3072361" y="261889"/>
                  <a:pt x="3344213" y="225631"/>
                  <a:pt x="3649322" y="243733"/>
                </a:cubicBezTo>
                <a:cubicBezTo>
                  <a:pt x="3954431" y="261835"/>
                  <a:pt x="4158724" y="258573"/>
                  <a:pt x="4348426" y="243733"/>
                </a:cubicBezTo>
                <a:cubicBezTo>
                  <a:pt x="4538128" y="228893"/>
                  <a:pt x="4821735" y="217722"/>
                  <a:pt x="5047530" y="243733"/>
                </a:cubicBezTo>
                <a:cubicBezTo>
                  <a:pt x="5273325" y="269744"/>
                  <a:pt x="5361830" y="221671"/>
                  <a:pt x="5515929" y="243733"/>
                </a:cubicBezTo>
                <a:cubicBezTo>
                  <a:pt x="5670028" y="265795"/>
                  <a:pt x="6037564" y="232243"/>
                  <a:pt x="6368836" y="243733"/>
                </a:cubicBezTo>
                <a:cubicBezTo>
                  <a:pt x="6700108" y="255223"/>
                  <a:pt x="6851251" y="239496"/>
                  <a:pt x="7067940" y="243733"/>
                </a:cubicBezTo>
                <a:cubicBezTo>
                  <a:pt x="7284629" y="247970"/>
                  <a:pt x="7476904" y="261568"/>
                  <a:pt x="7690142" y="243733"/>
                </a:cubicBezTo>
                <a:cubicBezTo>
                  <a:pt x="7700197" y="175963"/>
                  <a:pt x="7684852" y="96497"/>
                  <a:pt x="7690142" y="0"/>
                </a:cubicBezTo>
                <a:cubicBezTo>
                  <a:pt x="7927908" y="220648"/>
                  <a:pt x="7950349" y="256599"/>
                  <a:pt x="8177608" y="487466"/>
                </a:cubicBezTo>
                <a:cubicBezTo>
                  <a:pt x="8004483" y="683112"/>
                  <a:pt x="7816889" y="849387"/>
                  <a:pt x="7690142" y="974932"/>
                </a:cubicBezTo>
                <a:cubicBezTo>
                  <a:pt x="7681808" y="907809"/>
                  <a:pt x="7700441" y="817888"/>
                  <a:pt x="7690142" y="731199"/>
                </a:cubicBezTo>
                <a:cubicBezTo>
                  <a:pt x="7353423" y="714190"/>
                  <a:pt x="7273218" y="709834"/>
                  <a:pt x="6991038" y="731199"/>
                </a:cubicBezTo>
                <a:cubicBezTo>
                  <a:pt x="6708858" y="752564"/>
                  <a:pt x="6461262" y="753543"/>
                  <a:pt x="6291934" y="731199"/>
                </a:cubicBezTo>
                <a:cubicBezTo>
                  <a:pt x="6122606" y="708855"/>
                  <a:pt x="5730028" y="759633"/>
                  <a:pt x="5515929" y="731199"/>
                </a:cubicBezTo>
                <a:cubicBezTo>
                  <a:pt x="5301830" y="702765"/>
                  <a:pt x="5004982" y="737365"/>
                  <a:pt x="4739924" y="731199"/>
                </a:cubicBezTo>
                <a:cubicBezTo>
                  <a:pt x="4474866" y="725033"/>
                  <a:pt x="4164233" y="697854"/>
                  <a:pt x="3887017" y="731199"/>
                </a:cubicBezTo>
                <a:cubicBezTo>
                  <a:pt x="3609801" y="764544"/>
                  <a:pt x="3436578" y="704338"/>
                  <a:pt x="3264815" y="731199"/>
                </a:cubicBezTo>
                <a:cubicBezTo>
                  <a:pt x="3093052" y="758060"/>
                  <a:pt x="2687504" y="761950"/>
                  <a:pt x="2488810" y="731199"/>
                </a:cubicBezTo>
                <a:cubicBezTo>
                  <a:pt x="2290117" y="700448"/>
                  <a:pt x="2049225" y="747460"/>
                  <a:pt x="1789706" y="731199"/>
                </a:cubicBezTo>
                <a:cubicBezTo>
                  <a:pt x="1530187" y="714938"/>
                  <a:pt x="1347857" y="703208"/>
                  <a:pt x="1090602" y="731199"/>
                </a:cubicBezTo>
                <a:cubicBezTo>
                  <a:pt x="833347" y="759190"/>
                  <a:pt x="384615" y="777701"/>
                  <a:pt x="0" y="731199"/>
                </a:cubicBezTo>
                <a:cubicBezTo>
                  <a:pt x="942" y="610763"/>
                  <a:pt x="-10654" y="441424"/>
                  <a:pt x="0" y="243733"/>
                </a:cubicBezTo>
                <a:close/>
              </a:path>
            </a:pathLst>
          </a:custGeom>
          <a:solidFill>
            <a:srgbClr val="FBB335"/>
          </a:solidFill>
          <a:ln>
            <a:noFill/>
            <a:extLst>
              <a:ext uri="{C807C97D-BFC1-408E-A445-0C87EB9F89A2}">
                <ask:lineSketchStyleProps xmlns:ask="http://schemas.microsoft.com/office/drawing/2018/sketchyshapes" sd="2213009516">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effectLst>
                  <a:outerShdw blurRad="38100" dist="38100" dir="2700000" algn="tl">
                    <a:srgbClr val="000000">
                      <a:alpha val="43137"/>
                    </a:srgbClr>
                  </a:outerShdw>
                </a:effectLst>
                <a:latin typeface="BentonSansComp Black" panose="02000606040000020004" pitchFamily="50" charset="0"/>
              </a:rPr>
              <a:t>FEEDFORWARD</a:t>
            </a:r>
          </a:p>
        </p:txBody>
      </p:sp>
      <p:sp>
        <p:nvSpPr>
          <p:cNvPr id="13" name="Arrow: Left 12">
            <a:extLst>
              <a:ext uri="{FF2B5EF4-FFF2-40B4-BE49-F238E27FC236}">
                <a16:creationId xmlns:a16="http://schemas.microsoft.com/office/drawing/2014/main" id="{3EDFCFB0-FE29-B9E4-E4F0-0F7C013438CA}"/>
              </a:ext>
            </a:extLst>
          </p:cNvPr>
          <p:cNvSpPr/>
          <p:nvPr/>
        </p:nvSpPr>
        <p:spPr>
          <a:xfrm rot="20608067">
            <a:off x="2441619" y="4093122"/>
            <a:ext cx="8246533" cy="1007533"/>
          </a:xfrm>
          <a:prstGeom prst="leftArrow">
            <a:avLst/>
          </a:prstGeom>
          <a:solidFill>
            <a:srgbClr val="FBB3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effectLst>
                  <a:outerShdw blurRad="38100" dist="38100" dir="2700000" algn="tl">
                    <a:srgbClr val="000000">
                      <a:alpha val="43137"/>
                    </a:srgbClr>
                  </a:outerShdw>
                </a:effectLst>
                <a:latin typeface="BentonSansComp Black" panose="02000606040000020004" pitchFamily="50" charset="0"/>
              </a:rPr>
              <a:t>FEEDBACK</a:t>
            </a:r>
            <a:endParaRPr lang="en-US" sz="2600" b="1" dirty="0">
              <a:effectLst>
                <a:outerShdw blurRad="38100" dist="38100" dir="2700000" algn="tl">
                  <a:srgbClr val="000000">
                    <a:alpha val="43137"/>
                  </a:srgbClr>
                </a:outerShdw>
              </a:effectLst>
              <a:latin typeface="BentonSansComp Black" panose="02000606040000020004" pitchFamily="50" charset="0"/>
            </a:endParaRPr>
          </a:p>
        </p:txBody>
      </p:sp>
    </p:spTree>
    <p:extLst>
      <p:ext uri="{BB962C8B-B14F-4D97-AF65-F5344CB8AC3E}">
        <p14:creationId xmlns:p14="http://schemas.microsoft.com/office/powerpoint/2010/main" val="196178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A4270B-91E0-E27D-8D1A-30FF3372A29D}"/>
              </a:ext>
            </a:extLst>
          </p:cNvPr>
          <p:cNvSpPr txBox="1"/>
          <p:nvPr/>
        </p:nvSpPr>
        <p:spPr>
          <a:xfrm>
            <a:off x="1532312" y="1131351"/>
            <a:ext cx="9127375" cy="4339650"/>
          </a:xfrm>
          <a:prstGeom prst="rect">
            <a:avLst/>
          </a:prstGeom>
          <a:noFill/>
        </p:spPr>
        <p:txBody>
          <a:bodyPr wrap="square" lIns="91440" tIns="45720" rIns="91440" bIns="45720" rtlCol="0" anchor="t">
            <a:spAutoFit/>
          </a:bodyPr>
          <a:lstStyle/>
          <a:p>
            <a:pPr algn="ctr"/>
            <a:r>
              <a:rPr lang="en-US" sz="13800" b="1" i="1" dirty="0">
                <a:solidFill>
                  <a:srgbClr val="0F395F"/>
                </a:solidFill>
                <a:latin typeface="Source Sans Pro Black"/>
                <a:ea typeface="Source Sans Pro Black"/>
              </a:rPr>
              <a:t>CASE STUDIES</a:t>
            </a:r>
          </a:p>
        </p:txBody>
      </p:sp>
    </p:spTree>
    <p:extLst>
      <p:ext uri="{BB962C8B-B14F-4D97-AF65-F5344CB8AC3E}">
        <p14:creationId xmlns:p14="http://schemas.microsoft.com/office/powerpoint/2010/main" val="605029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A10C-50C7-35BC-9C92-278797CE3045}"/>
              </a:ext>
            </a:extLst>
          </p:cNvPr>
          <p:cNvSpPr>
            <a:spLocks noGrp="1"/>
          </p:cNvSpPr>
          <p:nvPr>
            <p:ph type="title"/>
          </p:nvPr>
        </p:nvSpPr>
        <p:spPr/>
        <p:txBody>
          <a:bodyPr vert="horz" lIns="91440" tIns="45720" rIns="91440" bIns="45720" rtlCol="0" anchor="ctr">
            <a:normAutofit/>
          </a:bodyPr>
          <a:lstStyle/>
          <a:p>
            <a:r>
              <a:rPr lang="en-US" b="1" i="1" kern="1200">
                <a:solidFill>
                  <a:srgbClr val="156399"/>
                </a:solidFill>
                <a:latin typeface="Source Sans Pro" panose="020B0503030403020204" pitchFamily="34" charset="0"/>
                <a:ea typeface="Source Sans Pro" panose="020B0503030403020204" pitchFamily="34" charset="0"/>
                <a:cs typeface="+mj-cs"/>
              </a:rPr>
              <a:t>CASE 1					CASE 2</a:t>
            </a:r>
          </a:p>
        </p:txBody>
      </p:sp>
      <p:sp>
        <p:nvSpPr>
          <p:cNvPr id="5" name="Content Placeholder 4">
            <a:extLst>
              <a:ext uri="{FF2B5EF4-FFF2-40B4-BE49-F238E27FC236}">
                <a16:creationId xmlns:a16="http://schemas.microsoft.com/office/drawing/2014/main" id="{2EE6EF5F-C54C-60DF-784E-463FC9EC8D93}"/>
              </a:ext>
            </a:extLst>
          </p:cNvPr>
          <p:cNvSpPr>
            <a:spLocks noGrp="1"/>
          </p:cNvSpPr>
          <p:nvPr>
            <p:ph sz="half" idx="1"/>
          </p:nvPr>
        </p:nvSpPr>
        <p:spPr>
          <a:ln w="12700">
            <a:solidFill>
              <a:srgbClr val="156399"/>
            </a:solidFill>
            <a:prstDash val="dashDot"/>
          </a:ln>
        </p:spPr>
        <p:txBody>
          <a:bodyPr vert="horz" lIns="91440" tIns="45720" rIns="91440" bIns="45720" rtlCol="0" anchor="t">
            <a:normAutofit/>
          </a:bodyPr>
          <a:lstStyle/>
          <a:p>
            <a:r>
              <a:rPr lang="en-US" dirty="0">
                <a:latin typeface="Source Sans Pro"/>
                <a:ea typeface="Source Sans Pro"/>
              </a:rPr>
              <a:t>Division of Student Affairs</a:t>
            </a:r>
          </a:p>
          <a:p>
            <a:pPr lvl="1">
              <a:buFont typeface="Courier New" panose="020B0604020202020204" pitchFamily="34" charset="0"/>
              <a:buChar char="o"/>
            </a:pPr>
            <a:r>
              <a:rPr lang="en-US" dirty="0">
                <a:latin typeface="Source Sans Pro"/>
                <a:ea typeface="Source Sans Pro"/>
              </a:rPr>
              <a:t>Review: </a:t>
            </a:r>
            <a:r>
              <a:rPr lang="en-US">
                <a:latin typeface="Source Sans Pro"/>
                <a:ea typeface="Source Sans Pro"/>
              </a:rPr>
              <a:t>October 2022</a:t>
            </a:r>
            <a:endParaRPr lang="en-US" dirty="0">
              <a:latin typeface="Source Sans Pro"/>
              <a:ea typeface="Source Sans Pro"/>
            </a:endParaRPr>
          </a:p>
          <a:p>
            <a:pPr lvl="1">
              <a:buFont typeface="Courier New" panose="020B0604020202020204" pitchFamily="34" charset="0"/>
              <a:buChar char="o"/>
            </a:pPr>
            <a:r>
              <a:rPr lang="en-US" dirty="0">
                <a:latin typeface="Source Sans Pro"/>
                <a:ea typeface="Source Sans Pro"/>
              </a:rPr>
              <a:t>Report provided: </a:t>
            </a:r>
            <a:r>
              <a:rPr lang="en-US">
                <a:latin typeface="Source Sans Pro"/>
                <a:ea typeface="Source Sans Pro"/>
              </a:rPr>
              <a:t>December 2022</a:t>
            </a:r>
            <a:endParaRPr lang="en-US" dirty="0"/>
          </a:p>
          <a:p>
            <a:pPr lvl="1">
              <a:buFont typeface="Courier New" panose="020B0604020202020204" pitchFamily="34" charset="0"/>
              <a:buChar char="o"/>
            </a:pPr>
            <a:r>
              <a:rPr lang="en-US" dirty="0">
                <a:latin typeface="Source Sans Pro"/>
                <a:ea typeface="Source Sans Pro"/>
              </a:rPr>
              <a:t>Response document:</a:t>
            </a:r>
            <a:r>
              <a:rPr lang="en-US">
                <a:latin typeface="Source Sans Pro"/>
                <a:ea typeface="Source Sans Pro"/>
              </a:rPr>
              <a:t> Summer 2023</a:t>
            </a:r>
            <a:endParaRPr lang="en-US" dirty="0">
              <a:latin typeface="Source Sans Pro"/>
              <a:ea typeface="Source Sans Pro"/>
            </a:endParaRPr>
          </a:p>
          <a:p>
            <a:pPr lvl="1">
              <a:buFont typeface="Courier New" panose="020B0604020202020204" pitchFamily="34" charset="0"/>
              <a:buChar char="o"/>
            </a:pPr>
            <a:endParaRPr lang="en-US" dirty="0"/>
          </a:p>
          <a:p>
            <a:pPr lvl="1">
              <a:buFont typeface="Courier New" panose="020B0604020202020204" pitchFamily="34" charset="0"/>
              <a:buChar char="o"/>
            </a:pPr>
            <a:endParaRPr lang="en-US" dirty="0"/>
          </a:p>
        </p:txBody>
      </p:sp>
      <p:sp>
        <p:nvSpPr>
          <p:cNvPr id="7" name="Content Placeholder 6">
            <a:extLst>
              <a:ext uri="{FF2B5EF4-FFF2-40B4-BE49-F238E27FC236}">
                <a16:creationId xmlns:a16="http://schemas.microsoft.com/office/drawing/2014/main" id="{4471861C-0F33-580D-2973-D5715DEE1027}"/>
              </a:ext>
            </a:extLst>
          </p:cNvPr>
          <p:cNvSpPr>
            <a:spLocks noGrp="1"/>
          </p:cNvSpPr>
          <p:nvPr>
            <p:ph sz="half" idx="2"/>
          </p:nvPr>
        </p:nvSpPr>
        <p:spPr>
          <a:custGeom>
            <a:avLst/>
            <a:gdLst>
              <a:gd name="connsiteX0" fmla="*/ 0 w 5181600"/>
              <a:gd name="connsiteY0" fmla="*/ 0 h 4351338"/>
              <a:gd name="connsiteX1" fmla="*/ 5181600 w 5181600"/>
              <a:gd name="connsiteY1" fmla="*/ 0 h 4351338"/>
              <a:gd name="connsiteX2" fmla="*/ 5181600 w 5181600"/>
              <a:gd name="connsiteY2" fmla="*/ 4351338 h 4351338"/>
              <a:gd name="connsiteX3" fmla="*/ 0 w 5181600"/>
              <a:gd name="connsiteY3" fmla="*/ 4351338 h 4351338"/>
              <a:gd name="connsiteX4" fmla="*/ 0 w 5181600"/>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0" h="4351338" fill="none" extrusionOk="0">
                <a:moveTo>
                  <a:pt x="0" y="0"/>
                </a:moveTo>
                <a:cubicBezTo>
                  <a:pt x="905639" y="-15360"/>
                  <a:pt x="2791910" y="-43826"/>
                  <a:pt x="5181600" y="0"/>
                </a:cubicBezTo>
                <a:cubicBezTo>
                  <a:pt x="5261047" y="908977"/>
                  <a:pt x="5015713" y="3705994"/>
                  <a:pt x="5181600" y="4351338"/>
                </a:cubicBezTo>
                <a:cubicBezTo>
                  <a:pt x="2824872" y="4349396"/>
                  <a:pt x="1835557" y="4421497"/>
                  <a:pt x="0" y="4351338"/>
                </a:cubicBezTo>
                <a:cubicBezTo>
                  <a:pt x="121856" y="2763423"/>
                  <a:pt x="-61937" y="1349736"/>
                  <a:pt x="0" y="0"/>
                </a:cubicBezTo>
                <a:close/>
              </a:path>
              <a:path w="5181600" h="4351338" stroke="0" extrusionOk="0">
                <a:moveTo>
                  <a:pt x="0" y="0"/>
                </a:moveTo>
                <a:cubicBezTo>
                  <a:pt x="1818634" y="-168004"/>
                  <a:pt x="2628352" y="66335"/>
                  <a:pt x="5181600" y="0"/>
                </a:cubicBezTo>
                <a:cubicBezTo>
                  <a:pt x="5298122" y="1001961"/>
                  <a:pt x="5106754" y="2347329"/>
                  <a:pt x="5181600" y="4351338"/>
                </a:cubicBezTo>
                <a:cubicBezTo>
                  <a:pt x="3575917" y="4349257"/>
                  <a:pt x="2406418" y="4415853"/>
                  <a:pt x="0" y="4351338"/>
                </a:cubicBezTo>
                <a:cubicBezTo>
                  <a:pt x="-160487" y="3487793"/>
                  <a:pt x="150184" y="1760516"/>
                  <a:pt x="0" y="0"/>
                </a:cubicBezTo>
                <a:close/>
              </a:path>
            </a:pathLst>
          </a:custGeom>
          <a:ln w="12700">
            <a:solidFill>
              <a:srgbClr val="590D0F"/>
            </a:solidFill>
            <a:extLst>
              <a:ext uri="{C807C97D-BFC1-408E-A445-0C87EB9F89A2}">
                <ask:lineSketchStyleProps xmlns:ask="http://schemas.microsoft.com/office/drawing/2018/sketchyshapes" sd="3491760562">
                  <ask:type>
                    <ask:lineSketchCurved/>
                  </ask:type>
                </ask:lineSketchStyleProps>
              </a:ext>
            </a:extLst>
          </a:ln>
        </p:spPr>
        <p:txBody>
          <a:bodyPr vert="horz" lIns="91440" tIns="45720" rIns="91440" bIns="45720" rtlCol="0" anchor="t">
            <a:normAutofit/>
          </a:bodyPr>
          <a:lstStyle/>
          <a:p>
            <a:r>
              <a:rPr lang="en-US" dirty="0">
                <a:latin typeface="Source Sans Pro"/>
                <a:ea typeface="Source Sans Pro"/>
              </a:rPr>
              <a:t>Unit strategic plan: Student Affairs Marketing and Communications</a:t>
            </a:r>
          </a:p>
          <a:p>
            <a:pPr lvl="1">
              <a:buFont typeface="Courier New" panose="020B0604020202020204" pitchFamily="34" charset="0"/>
              <a:buChar char="o"/>
            </a:pPr>
            <a:r>
              <a:rPr lang="en-US" dirty="0">
                <a:latin typeface="Source Sans Pro"/>
                <a:ea typeface="Source Sans Pro"/>
              </a:rPr>
              <a:t>Review: November 2023</a:t>
            </a:r>
            <a:endParaRPr lang="en-US" dirty="0"/>
          </a:p>
          <a:p>
            <a:pPr lvl="1">
              <a:buFont typeface="Courier New" panose="020B0604020202020204" pitchFamily="34" charset="0"/>
              <a:buChar char="o"/>
            </a:pPr>
            <a:r>
              <a:rPr lang="en-US" dirty="0">
                <a:latin typeface="Source Sans Pro"/>
                <a:ea typeface="Source Sans Pro"/>
              </a:rPr>
              <a:t>Report provided: January 2024</a:t>
            </a:r>
          </a:p>
          <a:p>
            <a:pPr lvl="1">
              <a:buFont typeface="Courier New" panose="020B0604020202020204" pitchFamily="34" charset="0"/>
              <a:buChar char="o"/>
            </a:pPr>
            <a:r>
              <a:rPr lang="en-US" dirty="0">
                <a:latin typeface="Source Sans Pro"/>
                <a:ea typeface="Source Sans Pro"/>
              </a:rPr>
              <a:t>Response document: Fall 2024</a:t>
            </a:r>
          </a:p>
          <a:p>
            <a:pPr marL="457200" lvl="1" indent="0">
              <a:buNone/>
            </a:pPr>
            <a:endParaRPr lang="en-US"/>
          </a:p>
        </p:txBody>
      </p:sp>
    </p:spTree>
    <p:extLst>
      <p:ext uri="{BB962C8B-B14F-4D97-AF65-F5344CB8AC3E}">
        <p14:creationId xmlns:p14="http://schemas.microsoft.com/office/powerpoint/2010/main" val="2461715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19FDB-5A37-DBBC-A444-D0F1D0DB5B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2B240B-A6A2-4A21-0469-4A99DE9FE3A6}"/>
              </a:ext>
            </a:extLst>
          </p:cNvPr>
          <p:cNvSpPr>
            <a:spLocks noGrp="1"/>
          </p:cNvSpPr>
          <p:nvPr>
            <p:ph type="title"/>
          </p:nvPr>
        </p:nvSpPr>
        <p:spPr>
          <a:xfrm>
            <a:off x="838200" y="987086"/>
            <a:ext cx="10515600" cy="841602"/>
          </a:xfrm>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02E65854-25FA-996D-54FB-CF5C6595D528}"/>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fontScale="77500" lnSpcReduction="20000"/>
          </a:bodyPr>
          <a:lstStyle/>
          <a:p>
            <a:pPr marL="0" indent="0">
              <a:buNone/>
            </a:pPr>
            <a:r>
              <a:rPr lang="en-US" b="1" dirty="0"/>
              <a:t>Questions Asked:</a:t>
            </a:r>
          </a:p>
          <a:p>
            <a:r>
              <a:rPr lang="en-US" dirty="0"/>
              <a:t>Is the division’s organizational structure appropriately aligned with national trends to best support students? </a:t>
            </a:r>
          </a:p>
          <a:p>
            <a:r>
              <a:rPr lang="en-US" dirty="0"/>
              <a:t>What strategies could be implemented to meet the needs of the ever-changing demographics of our student population? </a:t>
            </a:r>
          </a:p>
          <a:p>
            <a:r>
              <a:rPr lang="en-US" dirty="0"/>
              <a:t>How should the division position itself to ensure all students are aware of the various ways they are supported?</a:t>
            </a:r>
          </a:p>
          <a:p>
            <a:r>
              <a:rPr lang="en-US" dirty="0"/>
              <a:t>Is the division appropriately funded to adequately deliver high-quality programs and services?</a:t>
            </a:r>
          </a:p>
          <a:p>
            <a:r>
              <a:rPr lang="en-US" dirty="0"/>
              <a:t> If not, what areas need attention? In support of its employees, what further action(s) might leadership take to increase staff engagement, improve morale, and remain competitive when it comes to attracting and retaining qualified staff? </a:t>
            </a:r>
          </a:p>
          <a:p>
            <a:r>
              <a:rPr lang="en-US" dirty="0"/>
              <a:t>What are your recommendations on how the division might better utilize its current facilities and resources to meet student needs today and in the future?</a:t>
            </a:r>
            <a:endParaRPr lang="en-US" b="1" dirty="0"/>
          </a:p>
        </p:txBody>
      </p:sp>
    </p:spTree>
    <p:extLst>
      <p:ext uri="{BB962C8B-B14F-4D97-AF65-F5344CB8AC3E}">
        <p14:creationId xmlns:p14="http://schemas.microsoft.com/office/powerpoint/2010/main" val="1121273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19FDB-5A37-DBBC-A444-D0F1D0DB5B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2B240B-A6A2-4A21-0469-4A99DE9FE3A6}"/>
              </a:ext>
            </a:extLst>
          </p:cNvPr>
          <p:cNvSpPr>
            <a:spLocks noGrp="1"/>
          </p:cNvSpPr>
          <p:nvPr>
            <p:ph type="title"/>
          </p:nvPr>
        </p:nvSpPr>
        <p:spPr>
          <a:xfrm>
            <a:off x="838200" y="987086"/>
            <a:ext cx="10515600" cy="841602"/>
          </a:xfrm>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02E65854-25FA-996D-54FB-CF5C6595D528}"/>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a:bodyPr>
          <a:lstStyle/>
          <a:p>
            <a:r>
              <a:rPr lang="en-US" b="1" dirty="0">
                <a:latin typeface="Source Sans Pro"/>
                <a:ea typeface="Source Sans Pro"/>
              </a:rPr>
              <a:t>Recommendation Consolidation:</a:t>
            </a:r>
            <a:r>
              <a:rPr lang="en-US" dirty="0">
                <a:latin typeface="Source Sans Pro"/>
                <a:ea typeface="Source Sans Pro"/>
              </a:rPr>
              <a:t> How can similar recommendations be grouped together for efficiency?</a:t>
            </a:r>
            <a:endParaRPr lang="en-US" dirty="0"/>
          </a:p>
          <a:p>
            <a:pPr marL="0" indent="0">
              <a:buNone/>
            </a:pPr>
            <a:endParaRPr lang="en-US" dirty="0"/>
          </a:p>
          <a:p>
            <a:r>
              <a:rPr lang="en-US" b="1" dirty="0"/>
              <a:t>Bucketing Process: </a:t>
            </a:r>
            <a:r>
              <a:rPr lang="en-US" dirty="0"/>
              <a:t>How do the suggestions relate to one another?</a:t>
            </a:r>
          </a:p>
          <a:p>
            <a:endParaRPr lang="en-US" dirty="0"/>
          </a:p>
          <a:p>
            <a:r>
              <a:rPr lang="en-US" b="1" dirty="0"/>
              <a:t>Feasibility Process: </a:t>
            </a:r>
            <a:r>
              <a:rPr lang="en-US" dirty="0"/>
              <a:t>How realistic is this suggestion?</a:t>
            </a:r>
          </a:p>
          <a:p>
            <a:endParaRPr lang="en-US" dirty="0"/>
          </a:p>
          <a:p>
            <a:r>
              <a:rPr lang="en-US" b="1" dirty="0"/>
              <a:t>Prioritization Activity: </a:t>
            </a:r>
            <a:r>
              <a:rPr lang="en-US" dirty="0"/>
              <a:t>Which of the feasible suggestions are most important?</a:t>
            </a:r>
            <a:endParaRPr lang="en-US" b="1" dirty="0"/>
          </a:p>
        </p:txBody>
      </p:sp>
    </p:spTree>
    <p:extLst>
      <p:ext uri="{BB962C8B-B14F-4D97-AF65-F5344CB8AC3E}">
        <p14:creationId xmlns:p14="http://schemas.microsoft.com/office/powerpoint/2010/main" val="1315234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19FDB-5A37-DBBC-A444-D0F1D0DB5B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2B240B-A6A2-4A21-0469-4A99DE9FE3A6}"/>
              </a:ext>
            </a:extLst>
          </p:cNvPr>
          <p:cNvSpPr>
            <a:spLocks noGrp="1"/>
          </p:cNvSpPr>
          <p:nvPr>
            <p:ph type="title"/>
          </p:nvPr>
        </p:nvSpPr>
        <p:spPr>
          <a:xfrm>
            <a:off x="838200" y="987086"/>
            <a:ext cx="10515600" cy="841602"/>
          </a:xfrm>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02E65854-25FA-996D-54FB-CF5C6595D528}"/>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a:bodyPr>
          <a:lstStyle/>
          <a:p>
            <a:pPr marL="0" indent="0">
              <a:buNone/>
            </a:pPr>
            <a:endParaRPr lang="en-US" b="1" dirty="0"/>
          </a:p>
        </p:txBody>
      </p:sp>
      <p:pic>
        <p:nvPicPr>
          <p:cNvPr id="4" name="Picture 3">
            <a:extLst>
              <a:ext uri="{FF2B5EF4-FFF2-40B4-BE49-F238E27FC236}">
                <a16:creationId xmlns:a16="http://schemas.microsoft.com/office/drawing/2014/main" id="{A69358CF-E567-B4E1-96A5-CE1398045B43}"/>
              </a:ext>
            </a:extLst>
          </p:cNvPr>
          <p:cNvPicPr>
            <a:picLocks noChangeAspect="1"/>
          </p:cNvPicPr>
          <p:nvPr/>
        </p:nvPicPr>
        <p:blipFill>
          <a:blip r:embed="rId2"/>
          <a:stretch>
            <a:fillRect/>
          </a:stretch>
        </p:blipFill>
        <p:spPr>
          <a:xfrm>
            <a:off x="973667" y="1877586"/>
            <a:ext cx="8756300" cy="4247416"/>
          </a:xfrm>
          <a:prstGeom prst="rect">
            <a:avLst/>
          </a:prstGeom>
        </p:spPr>
      </p:pic>
    </p:spTree>
    <p:extLst>
      <p:ext uri="{BB962C8B-B14F-4D97-AF65-F5344CB8AC3E}">
        <p14:creationId xmlns:p14="http://schemas.microsoft.com/office/powerpoint/2010/main" val="676843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45E6F-4190-FC64-DFD3-10E8ADF6E6F1}"/>
              </a:ext>
            </a:extLst>
          </p:cNvPr>
          <p:cNvSpPr>
            <a:spLocks noGrp="1"/>
          </p:cNvSpPr>
          <p:nvPr>
            <p:ph type="title"/>
          </p:nvPr>
        </p:nvSpPr>
        <p:spPr/>
        <p:txBody>
          <a:bodyPr/>
          <a:lstStyle/>
          <a:p>
            <a:r>
              <a:rPr lang="en-US">
                <a:latin typeface="Source Sans Pro"/>
                <a:ea typeface="Source Sans Pro"/>
              </a:rPr>
              <a:t>Learning outcomes</a:t>
            </a:r>
            <a:endParaRPr lang="en-US"/>
          </a:p>
        </p:txBody>
      </p:sp>
      <p:sp>
        <p:nvSpPr>
          <p:cNvPr id="3" name="Content Placeholder 2">
            <a:extLst>
              <a:ext uri="{FF2B5EF4-FFF2-40B4-BE49-F238E27FC236}">
                <a16:creationId xmlns:a16="http://schemas.microsoft.com/office/drawing/2014/main" id="{FF99A6E6-BB3F-A34E-7D92-1F173E4FEA88}"/>
              </a:ext>
            </a:extLst>
          </p:cNvPr>
          <p:cNvSpPr>
            <a:spLocks noGrp="1"/>
          </p:cNvSpPr>
          <p:nvPr>
            <p:ph idx="1"/>
          </p:nvPr>
        </p:nvSpPr>
        <p:spPr/>
        <p:txBody>
          <a:bodyPr>
            <a:normAutofit fontScale="92500" lnSpcReduction="10000"/>
          </a:bodyPr>
          <a:lstStyle/>
          <a:p>
            <a:r>
              <a:rPr lang="en-US">
                <a:solidFill>
                  <a:schemeClr val="bg1"/>
                </a:solidFill>
              </a:rPr>
              <a:t>Explain the Four I’s Model and its relevant to transforming program review insights into strategic actions.</a:t>
            </a:r>
          </a:p>
          <a:p>
            <a:r>
              <a:rPr lang="en-US">
                <a:solidFill>
                  <a:schemeClr val="bg1"/>
                </a:solidFill>
              </a:rPr>
              <a:t>Identify lessons learned, potential pitfalls, and best practices from case studies of program reviews</a:t>
            </a:r>
          </a:p>
          <a:p>
            <a:r>
              <a:rPr lang="en-US">
                <a:solidFill>
                  <a:schemeClr val="bg1"/>
                </a:solidFill>
              </a:rPr>
              <a:t>Describe at least three practical techniques for mapping program review insights to strategic objectives</a:t>
            </a:r>
          </a:p>
        </p:txBody>
      </p:sp>
      <p:pic>
        <p:nvPicPr>
          <p:cNvPr id="8" name="Picture Placeholder 7" descr="Blueprint of a residential house">
            <a:extLst>
              <a:ext uri="{FF2B5EF4-FFF2-40B4-BE49-F238E27FC236}">
                <a16:creationId xmlns:a16="http://schemas.microsoft.com/office/drawing/2014/main" id="{617B3D88-C4D8-2C1C-BFCE-B8C126FA9954}"/>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3917" r="23917"/>
          <a:stretch>
            <a:fillRect/>
          </a:stretch>
        </p:blipFill>
        <p:spPr/>
      </p:pic>
    </p:spTree>
    <p:extLst>
      <p:ext uri="{BB962C8B-B14F-4D97-AF65-F5344CB8AC3E}">
        <p14:creationId xmlns:p14="http://schemas.microsoft.com/office/powerpoint/2010/main" val="219659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19FDB-5A37-DBBC-A444-D0F1D0DB5B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2B240B-A6A2-4A21-0469-4A99DE9FE3A6}"/>
              </a:ext>
            </a:extLst>
          </p:cNvPr>
          <p:cNvSpPr>
            <a:spLocks noGrp="1"/>
          </p:cNvSpPr>
          <p:nvPr>
            <p:ph type="title"/>
          </p:nvPr>
        </p:nvSpPr>
        <p:spPr>
          <a:xfrm>
            <a:off x="838200" y="987086"/>
            <a:ext cx="10515600" cy="841602"/>
          </a:xfrm>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02E65854-25FA-996D-54FB-CF5C6595D528}"/>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a:bodyPr>
          <a:lstStyle/>
          <a:p>
            <a:pPr marL="0" indent="0">
              <a:buNone/>
            </a:pPr>
            <a:endParaRPr lang="en-US" b="1" dirty="0"/>
          </a:p>
        </p:txBody>
      </p:sp>
      <p:pic>
        <p:nvPicPr>
          <p:cNvPr id="6" name="Picture 5">
            <a:extLst>
              <a:ext uri="{FF2B5EF4-FFF2-40B4-BE49-F238E27FC236}">
                <a16:creationId xmlns:a16="http://schemas.microsoft.com/office/drawing/2014/main" id="{B8CB6990-6EB3-3735-7BD1-3CC638C332F8}"/>
              </a:ext>
            </a:extLst>
          </p:cNvPr>
          <p:cNvPicPr>
            <a:picLocks noChangeAspect="1"/>
          </p:cNvPicPr>
          <p:nvPr/>
        </p:nvPicPr>
        <p:blipFill>
          <a:blip r:embed="rId2"/>
          <a:stretch>
            <a:fillRect/>
          </a:stretch>
        </p:blipFill>
        <p:spPr>
          <a:xfrm>
            <a:off x="905317" y="1904999"/>
            <a:ext cx="10136977" cy="4587885"/>
          </a:xfrm>
          <a:prstGeom prst="rect">
            <a:avLst/>
          </a:prstGeom>
        </p:spPr>
      </p:pic>
    </p:spTree>
    <p:extLst>
      <p:ext uri="{BB962C8B-B14F-4D97-AF65-F5344CB8AC3E}">
        <p14:creationId xmlns:p14="http://schemas.microsoft.com/office/powerpoint/2010/main" val="4025821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19FDB-5A37-DBBC-A444-D0F1D0DB5B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2B240B-A6A2-4A21-0469-4A99DE9FE3A6}"/>
              </a:ext>
            </a:extLst>
          </p:cNvPr>
          <p:cNvSpPr>
            <a:spLocks noGrp="1"/>
          </p:cNvSpPr>
          <p:nvPr>
            <p:ph type="title"/>
          </p:nvPr>
        </p:nvSpPr>
        <p:spPr>
          <a:xfrm>
            <a:off x="838200" y="987086"/>
            <a:ext cx="10515600" cy="841602"/>
          </a:xfrm>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02E65854-25FA-996D-54FB-CF5C6595D528}"/>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a:bodyPr>
          <a:lstStyle/>
          <a:p>
            <a:pPr marL="0" indent="0">
              <a:buNone/>
            </a:pPr>
            <a:endParaRPr lang="en-US" b="1" dirty="0"/>
          </a:p>
        </p:txBody>
      </p:sp>
      <p:pic>
        <p:nvPicPr>
          <p:cNvPr id="4" name="Picture 3">
            <a:extLst>
              <a:ext uri="{FF2B5EF4-FFF2-40B4-BE49-F238E27FC236}">
                <a16:creationId xmlns:a16="http://schemas.microsoft.com/office/drawing/2014/main" id="{7CCF938B-C1D1-81EE-1C2A-FBDD7E5B9630}"/>
              </a:ext>
            </a:extLst>
          </p:cNvPr>
          <p:cNvPicPr>
            <a:picLocks noChangeAspect="1"/>
          </p:cNvPicPr>
          <p:nvPr/>
        </p:nvPicPr>
        <p:blipFill>
          <a:blip r:embed="rId2"/>
          <a:stretch>
            <a:fillRect/>
          </a:stretch>
        </p:blipFill>
        <p:spPr>
          <a:xfrm>
            <a:off x="945271" y="1957741"/>
            <a:ext cx="10301457" cy="4087105"/>
          </a:xfrm>
          <a:prstGeom prst="rect">
            <a:avLst/>
          </a:prstGeom>
        </p:spPr>
      </p:pic>
    </p:spTree>
    <p:extLst>
      <p:ext uri="{BB962C8B-B14F-4D97-AF65-F5344CB8AC3E}">
        <p14:creationId xmlns:p14="http://schemas.microsoft.com/office/powerpoint/2010/main" val="1261265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8B7EC-C3B5-CC6F-CDEC-62BED21B3E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8D0EAF-4E2E-29DB-FD81-2BE6311332CC}"/>
              </a:ext>
            </a:extLst>
          </p:cNvPr>
          <p:cNvSpPr>
            <a:spLocks noGrp="1"/>
          </p:cNvSpPr>
          <p:nvPr>
            <p:ph type="title"/>
          </p:nvPr>
        </p:nvSpPr>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CCC0B45C-AC21-FA44-94BC-B136F87875C6}"/>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a:bodyPr>
          <a:lstStyle/>
          <a:p>
            <a:r>
              <a:rPr lang="en-US" b="1" dirty="0"/>
              <a:t>Division Wide Results Presentation </a:t>
            </a:r>
          </a:p>
          <a:p>
            <a:pPr lvl="1"/>
            <a:r>
              <a:rPr lang="en-US" dirty="0"/>
              <a:t>Used as a platform for soliciting staff interest in strategic planning process and committed to three strategic priorities directly aligned with program review “buckets”</a:t>
            </a:r>
          </a:p>
          <a:p>
            <a:r>
              <a:rPr lang="en-US" b="1" dirty="0"/>
              <a:t>Unit Check In Meetings</a:t>
            </a:r>
          </a:p>
          <a:p>
            <a:endParaRPr lang="en-US" dirty="0"/>
          </a:p>
          <a:p>
            <a:r>
              <a:rPr lang="en-US" b="1" dirty="0"/>
              <a:t>Strategic Planning Kickoff</a:t>
            </a:r>
          </a:p>
          <a:p>
            <a:pPr lvl="1">
              <a:buFont typeface="Courier New" panose="020B0604020202020204" pitchFamily="34" charset="0"/>
              <a:buChar char="o"/>
            </a:pPr>
            <a:endParaRPr lang="en-US" dirty="0"/>
          </a:p>
        </p:txBody>
      </p:sp>
    </p:spTree>
    <p:extLst>
      <p:ext uri="{BB962C8B-B14F-4D97-AF65-F5344CB8AC3E}">
        <p14:creationId xmlns:p14="http://schemas.microsoft.com/office/powerpoint/2010/main" val="369254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5B697-DB0B-A14B-6879-533E9131B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FB5B0A-E309-EE83-10F4-48B59A3D5249}"/>
              </a:ext>
            </a:extLst>
          </p:cNvPr>
          <p:cNvSpPr>
            <a:spLocks noGrp="1"/>
          </p:cNvSpPr>
          <p:nvPr>
            <p:ph type="title"/>
          </p:nvPr>
        </p:nvSpPr>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B07D2663-8786-9EF4-9F24-4ACD3422329D}"/>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a:bodyPr>
          <a:lstStyle/>
          <a:p>
            <a:r>
              <a:rPr lang="en-US" b="1" dirty="0"/>
              <a:t>Outlining goals: </a:t>
            </a:r>
            <a:r>
              <a:rPr lang="en-US" dirty="0"/>
              <a:t>strategic planning working groups develop goals using program review suggestions and feasibility as a guide in each strategic priority</a:t>
            </a:r>
            <a:endParaRPr lang="en-US" b="1" dirty="0"/>
          </a:p>
          <a:p>
            <a:r>
              <a:rPr lang="en-US" b="1" dirty="0"/>
              <a:t>Taking it a step further: </a:t>
            </a:r>
            <a:r>
              <a:rPr lang="en-US" dirty="0"/>
              <a:t>working groups brainstormed action items that help us achieve these goals</a:t>
            </a:r>
            <a:endParaRPr lang="en-US" b="1" dirty="0"/>
          </a:p>
          <a:p>
            <a:r>
              <a:rPr lang="en-US" b="1" dirty="0"/>
              <a:t>Share drafted goals and receive feedback: </a:t>
            </a:r>
            <a:r>
              <a:rPr lang="en-US" dirty="0"/>
              <a:t>many iterations across different communities and groups, using multiple formats</a:t>
            </a:r>
            <a:endParaRPr lang="en-US" b="1" dirty="0"/>
          </a:p>
          <a:p>
            <a:r>
              <a:rPr lang="en-US" b="1" dirty="0"/>
              <a:t>Outline metrics and timelines: </a:t>
            </a:r>
            <a:r>
              <a:rPr lang="en-US" dirty="0"/>
              <a:t>Refer back to priority buckets to as guideposts</a:t>
            </a:r>
          </a:p>
          <a:p>
            <a:pPr lvl="1">
              <a:buFont typeface="Courier New" panose="020B0604020202020204" pitchFamily="34" charset="0"/>
              <a:buChar char="o"/>
            </a:pPr>
            <a:endParaRPr lang="en-US" dirty="0"/>
          </a:p>
        </p:txBody>
      </p:sp>
    </p:spTree>
    <p:extLst>
      <p:ext uri="{BB962C8B-B14F-4D97-AF65-F5344CB8AC3E}">
        <p14:creationId xmlns:p14="http://schemas.microsoft.com/office/powerpoint/2010/main" val="9044336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AFA73-051E-D2CF-90C7-264645DF75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C2D062-207F-9302-006A-374785391CAF}"/>
              </a:ext>
            </a:extLst>
          </p:cNvPr>
          <p:cNvSpPr>
            <a:spLocks noGrp="1"/>
          </p:cNvSpPr>
          <p:nvPr>
            <p:ph type="title"/>
          </p:nvPr>
        </p:nvSpPr>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23B8826D-25A6-5CF1-F5DA-1DB3D49FC22D}"/>
              </a:ext>
            </a:extLst>
          </p:cNvPr>
          <p:cNvSpPr>
            <a:spLocks noGrp="1"/>
          </p:cNvSpPr>
          <p:nvPr>
            <p:ph sz="half" idx="1"/>
          </p:nvPr>
        </p:nvSpPr>
        <p:spPr>
          <a:xfrm>
            <a:off x="838200" y="1588559"/>
            <a:ext cx="10515600" cy="4651374"/>
          </a:xfrm>
          <a:ln w="12700">
            <a:solidFill>
              <a:srgbClr val="156399"/>
            </a:solidFill>
            <a:prstDash val="dashDot"/>
          </a:ln>
        </p:spPr>
        <p:txBody>
          <a:bodyPr vert="horz" lIns="91440" tIns="45720" rIns="91440" bIns="45720" rtlCol="0" anchor="t">
            <a:normAutofit/>
          </a:bodyPr>
          <a:lstStyle/>
          <a:p>
            <a:endParaRPr lang="en-US" dirty="0"/>
          </a:p>
          <a:p>
            <a:pPr lvl="1">
              <a:buFont typeface="Courier New" panose="020B0604020202020204" pitchFamily="34" charset="0"/>
              <a:buChar char="o"/>
            </a:pPr>
            <a:endParaRPr lang="en-US" dirty="0"/>
          </a:p>
        </p:txBody>
      </p:sp>
      <p:graphicFrame>
        <p:nvGraphicFramePr>
          <p:cNvPr id="3" name="Diagram 2">
            <a:extLst>
              <a:ext uri="{FF2B5EF4-FFF2-40B4-BE49-F238E27FC236}">
                <a16:creationId xmlns:a16="http://schemas.microsoft.com/office/drawing/2014/main" id="{CB048753-76EA-8886-5C30-FB824F8F6C37}"/>
              </a:ext>
            </a:extLst>
          </p:cNvPr>
          <p:cNvGraphicFramePr/>
          <p:nvPr>
            <p:extLst>
              <p:ext uri="{D42A27DB-BD31-4B8C-83A1-F6EECF244321}">
                <p14:modId xmlns:p14="http://schemas.microsoft.com/office/powerpoint/2010/main" val="2179446272"/>
              </p:ext>
            </p:extLst>
          </p:nvPr>
        </p:nvGraphicFramePr>
        <p:xfrm>
          <a:off x="1244599" y="1762126"/>
          <a:ext cx="9736668" cy="43127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9730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AFA73-051E-D2CF-90C7-264645DF75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C2D062-207F-9302-006A-374785391CAF}"/>
              </a:ext>
            </a:extLst>
          </p:cNvPr>
          <p:cNvSpPr>
            <a:spLocks noGrp="1"/>
          </p:cNvSpPr>
          <p:nvPr>
            <p:ph type="title"/>
          </p:nvPr>
        </p:nvSpPr>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23B8826D-25A6-5CF1-F5DA-1DB3D49FC22D}"/>
              </a:ext>
            </a:extLst>
          </p:cNvPr>
          <p:cNvSpPr>
            <a:spLocks noGrp="1"/>
          </p:cNvSpPr>
          <p:nvPr>
            <p:ph sz="half" idx="1"/>
          </p:nvPr>
        </p:nvSpPr>
        <p:spPr>
          <a:xfrm>
            <a:off x="838200" y="1588559"/>
            <a:ext cx="10515600" cy="4651374"/>
          </a:xfrm>
          <a:ln w="12700">
            <a:solidFill>
              <a:srgbClr val="156399"/>
            </a:solidFill>
            <a:prstDash val="dashDot"/>
          </a:ln>
        </p:spPr>
        <p:txBody>
          <a:bodyPr vert="horz" lIns="91440" tIns="45720" rIns="91440" bIns="45720" rtlCol="0" anchor="t">
            <a:normAutofit/>
          </a:bodyPr>
          <a:lstStyle/>
          <a:p>
            <a:endParaRPr lang="en-US" dirty="0"/>
          </a:p>
          <a:p>
            <a:pPr lvl="1">
              <a:buFont typeface="Courier New" panose="020B0604020202020204" pitchFamily="34" charset="0"/>
              <a:buChar char="o"/>
            </a:pPr>
            <a:endParaRPr lang="en-US" dirty="0"/>
          </a:p>
        </p:txBody>
      </p:sp>
      <p:graphicFrame>
        <p:nvGraphicFramePr>
          <p:cNvPr id="3" name="Diagram 2">
            <a:extLst>
              <a:ext uri="{FF2B5EF4-FFF2-40B4-BE49-F238E27FC236}">
                <a16:creationId xmlns:a16="http://schemas.microsoft.com/office/drawing/2014/main" id="{CB048753-76EA-8886-5C30-FB824F8F6C37}"/>
              </a:ext>
            </a:extLst>
          </p:cNvPr>
          <p:cNvGraphicFramePr/>
          <p:nvPr>
            <p:extLst>
              <p:ext uri="{D42A27DB-BD31-4B8C-83A1-F6EECF244321}">
                <p14:modId xmlns:p14="http://schemas.microsoft.com/office/powerpoint/2010/main" val="1157068729"/>
              </p:ext>
            </p:extLst>
          </p:nvPr>
        </p:nvGraphicFramePr>
        <p:xfrm>
          <a:off x="1227666" y="1690687"/>
          <a:ext cx="9736668" cy="45492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93810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AFA73-051E-D2CF-90C7-264645DF75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C2D062-207F-9302-006A-374785391CAF}"/>
              </a:ext>
            </a:extLst>
          </p:cNvPr>
          <p:cNvSpPr>
            <a:spLocks noGrp="1"/>
          </p:cNvSpPr>
          <p:nvPr>
            <p:ph type="title"/>
          </p:nvPr>
        </p:nvSpPr>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23B8826D-25A6-5CF1-F5DA-1DB3D49FC22D}"/>
              </a:ext>
            </a:extLst>
          </p:cNvPr>
          <p:cNvSpPr>
            <a:spLocks noGrp="1"/>
          </p:cNvSpPr>
          <p:nvPr>
            <p:ph sz="half" idx="1"/>
          </p:nvPr>
        </p:nvSpPr>
        <p:spPr>
          <a:xfrm>
            <a:off x="838200" y="1588559"/>
            <a:ext cx="10515600" cy="4651374"/>
          </a:xfrm>
          <a:ln w="12700">
            <a:solidFill>
              <a:srgbClr val="156399"/>
            </a:solidFill>
            <a:prstDash val="dashDot"/>
          </a:ln>
        </p:spPr>
        <p:txBody>
          <a:bodyPr vert="horz" lIns="91440" tIns="45720" rIns="91440" bIns="45720" rtlCol="0" anchor="t">
            <a:normAutofit/>
          </a:bodyPr>
          <a:lstStyle/>
          <a:p>
            <a:endParaRPr lang="en-US" dirty="0"/>
          </a:p>
          <a:p>
            <a:pPr lvl="1">
              <a:buFont typeface="Courier New" panose="020B0604020202020204" pitchFamily="34" charset="0"/>
              <a:buChar char="o"/>
            </a:pPr>
            <a:endParaRPr lang="en-US" dirty="0"/>
          </a:p>
        </p:txBody>
      </p:sp>
      <p:graphicFrame>
        <p:nvGraphicFramePr>
          <p:cNvPr id="3" name="Diagram 2">
            <a:extLst>
              <a:ext uri="{FF2B5EF4-FFF2-40B4-BE49-F238E27FC236}">
                <a16:creationId xmlns:a16="http://schemas.microsoft.com/office/drawing/2014/main" id="{CB048753-76EA-8886-5C30-FB824F8F6C37}"/>
              </a:ext>
            </a:extLst>
          </p:cNvPr>
          <p:cNvGraphicFramePr/>
          <p:nvPr/>
        </p:nvGraphicFramePr>
        <p:xfrm>
          <a:off x="1227666" y="1690687"/>
          <a:ext cx="9736668" cy="45492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0469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5B697-DB0B-A14B-6879-533E9131B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FB5B0A-E309-EE83-10F4-48B59A3D5249}"/>
              </a:ext>
            </a:extLst>
          </p:cNvPr>
          <p:cNvSpPr>
            <a:spLocks noGrp="1"/>
          </p:cNvSpPr>
          <p:nvPr>
            <p:ph type="title"/>
          </p:nvPr>
        </p:nvSpPr>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5" name="Content Placeholder 4">
            <a:extLst>
              <a:ext uri="{FF2B5EF4-FFF2-40B4-BE49-F238E27FC236}">
                <a16:creationId xmlns:a16="http://schemas.microsoft.com/office/drawing/2014/main" id="{B07D2663-8786-9EF4-9F24-4ACD3422329D}"/>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a:bodyPr>
          <a:lstStyle/>
          <a:p>
            <a:r>
              <a:rPr lang="en-US" b="1" dirty="0"/>
              <a:t>Strategic Planning Kickoff: </a:t>
            </a:r>
            <a:r>
              <a:rPr lang="en-US" dirty="0"/>
              <a:t>Morning extended meeting with all division members, sitting with their unit</a:t>
            </a:r>
          </a:p>
          <a:p>
            <a:endParaRPr lang="en-US" b="1" dirty="0"/>
          </a:p>
          <a:p>
            <a:r>
              <a:rPr lang="en-US" b="1" dirty="0"/>
              <a:t>Strategic Planning Workbook: </a:t>
            </a:r>
            <a:r>
              <a:rPr lang="en-US" dirty="0"/>
              <a:t>Paper workbook distributed for staff to keep in their office. Conversation guided during kickoff using workbook content. Leftovers used for onboarding new staff.</a:t>
            </a:r>
            <a:endParaRPr lang="en-US" b="1" dirty="0"/>
          </a:p>
          <a:p>
            <a:pPr lvl="1">
              <a:buFont typeface="Courier New" panose="020B0604020202020204" pitchFamily="34" charset="0"/>
              <a:buChar char="o"/>
            </a:pPr>
            <a:endParaRPr lang="en-US" dirty="0"/>
          </a:p>
        </p:txBody>
      </p:sp>
    </p:spTree>
    <p:extLst>
      <p:ext uri="{BB962C8B-B14F-4D97-AF65-F5344CB8AC3E}">
        <p14:creationId xmlns:p14="http://schemas.microsoft.com/office/powerpoint/2010/main" val="2950331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5B697-DB0B-A14B-6879-533E9131B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FB5B0A-E309-EE83-10F4-48B59A3D5249}"/>
              </a:ext>
            </a:extLst>
          </p:cNvPr>
          <p:cNvSpPr>
            <a:spLocks noGrp="1"/>
          </p:cNvSpPr>
          <p:nvPr>
            <p:ph type="title"/>
          </p:nvPr>
        </p:nvSpPr>
        <p:spPr>
          <a:xfrm>
            <a:off x="839788" y="365125"/>
            <a:ext cx="10515600" cy="1325563"/>
          </a:xfrm>
        </p:spPr>
        <p:txBody>
          <a:bodyPr vert="horz" lIns="91440" tIns="45720" rIns="91440" bIns="45720" rtlCol="0" anchor="ctr">
            <a:normAutofit/>
          </a:bodyPr>
          <a:lstStyle/>
          <a:p>
            <a:r>
              <a:rPr lang="en-US" b="1" i="1" kern="1200"/>
              <a:t>CASE 1</a:t>
            </a:r>
            <a:r>
              <a:rPr lang="en-US" i="1"/>
              <a:t>: </a:t>
            </a:r>
            <a:r>
              <a:rPr lang="en-US" b="0" i="1"/>
              <a:t>DIVISION STRATEGIC PLAN</a:t>
            </a:r>
            <a:r>
              <a:rPr lang="en-US" b="1" i="1" kern="1200"/>
              <a:t>					</a:t>
            </a:r>
          </a:p>
        </p:txBody>
      </p:sp>
      <p:sp>
        <p:nvSpPr>
          <p:cNvPr id="2057" name="Text Placeholder 2">
            <a:extLst>
              <a:ext uri="{FF2B5EF4-FFF2-40B4-BE49-F238E27FC236}">
                <a16:creationId xmlns:a16="http://schemas.microsoft.com/office/drawing/2014/main" id="{E49BF38F-45A3-00DB-41B4-C9A8AC455B33}"/>
              </a:ext>
            </a:extLst>
          </p:cNvPr>
          <p:cNvSpPr>
            <a:spLocks noGrp="1"/>
          </p:cNvSpPr>
          <p:nvPr>
            <p:ph type="body" idx="1"/>
          </p:nvPr>
        </p:nvSpPr>
        <p:spPr>
          <a:xfrm>
            <a:off x="839788" y="1681163"/>
            <a:ext cx="5157787" cy="823912"/>
          </a:xfrm>
        </p:spPr>
        <p:txBody>
          <a:bodyPr/>
          <a:lstStyle/>
          <a:p>
            <a:endParaRPr lang="en-US"/>
          </a:p>
        </p:txBody>
      </p:sp>
      <p:sp>
        <p:nvSpPr>
          <p:cNvPr id="2059" name="Text Placeholder 4">
            <a:extLst>
              <a:ext uri="{FF2B5EF4-FFF2-40B4-BE49-F238E27FC236}">
                <a16:creationId xmlns:a16="http://schemas.microsoft.com/office/drawing/2014/main" id="{0D92E324-E814-8EFF-EC3B-448B60D6A4DB}"/>
              </a:ext>
            </a:extLst>
          </p:cNvPr>
          <p:cNvSpPr>
            <a:spLocks noGrp="1"/>
          </p:cNvSpPr>
          <p:nvPr>
            <p:ph type="body" sz="quarter" idx="3"/>
          </p:nvPr>
        </p:nvSpPr>
        <p:spPr>
          <a:xfrm>
            <a:off x="6172200" y="1681163"/>
            <a:ext cx="5183188" cy="823912"/>
          </a:xfrm>
        </p:spPr>
        <p:txBody>
          <a:bodyPr/>
          <a:lstStyle/>
          <a:p>
            <a:endParaRPr lang="en-US"/>
          </a:p>
        </p:txBody>
      </p:sp>
      <p:pic>
        <p:nvPicPr>
          <p:cNvPr id="2054" name="Picture 6">
            <a:extLst>
              <a:ext uri="{FF2B5EF4-FFF2-40B4-BE49-F238E27FC236}">
                <a16:creationId xmlns:a16="http://schemas.microsoft.com/office/drawing/2014/main" id="{07F93123-D94E-772A-BCC2-595C31E29E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612" y="1533524"/>
            <a:ext cx="10410056" cy="395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87691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5B697-DB0B-A14B-6879-533E9131B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FB5B0A-E309-EE83-10F4-48B59A3D5249}"/>
              </a:ext>
            </a:extLst>
          </p:cNvPr>
          <p:cNvSpPr>
            <a:spLocks noGrp="1"/>
          </p:cNvSpPr>
          <p:nvPr>
            <p:ph type="title"/>
          </p:nvPr>
        </p:nvSpPr>
        <p:spPr>
          <a:xfrm>
            <a:off x="839788" y="365125"/>
            <a:ext cx="10515600" cy="1325563"/>
          </a:xfrm>
        </p:spPr>
        <p:txBody>
          <a:bodyPr vert="horz" lIns="91440" tIns="45720" rIns="91440" bIns="45720" rtlCol="0" anchor="ctr">
            <a:normAutofit/>
          </a:bodyPr>
          <a:lstStyle/>
          <a:p>
            <a:r>
              <a:rPr lang="en-US" b="1" i="1" kern="1200"/>
              <a:t>CASE 1</a:t>
            </a:r>
            <a:r>
              <a:rPr lang="en-US" i="1"/>
              <a:t>: </a:t>
            </a:r>
            <a:r>
              <a:rPr lang="en-US" b="0" i="1"/>
              <a:t>DIVISION STRATEGIC PLAN</a:t>
            </a:r>
            <a:r>
              <a:rPr lang="en-US" b="1" i="1" kern="1200"/>
              <a:t>					</a:t>
            </a:r>
          </a:p>
        </p:txBody>
      </p:sp>
      <p:sp>
        <p:nvSpPr>
          <p:cNvPr id="2057" name="Text Placeholder 2">
            <a:extLst>
              <a:ext uri="{FF2B5EF4-FFF2-40B4-BE49-F238E27FC236}">
                <a16:creationId xmlns:a16="http://schemas.microsoft.com/office/drawing/2014/main" id="{E49BF38F-45A3-00DB-41B4-C9A8AC455B33}"/>
              </a:ext>
            </a:extLst>
          </p:cNvPr>
          <p:cNvSpPr>
            <a:spLocks noGrp="1"/>
          </p:cNvSpPr>
          <p:nvPr>
            <p:ph type="body" idx="1"/>
          </p:nvPr>
        </p:nvSpPr>
        <p:spPr>
          <a:xfrm>
            <a:off x="839788" y="1681163"/>
            <a:ext cx="5157787" cy="823912"/>
          </a:xfrm>
        </p:spPr>
        <p:txBody>
          <a:bodyPr/>
          <a:lstStyle/>
          <a:p>
            <a:endParaRPr lang="en-US"/>
          </a:p>
        </p:txBody>
      </p:sp>
      <p:sp>
        <p:nvSpPr>
          <p:cNvPr id="2059" name="Text Placeholder 4">
            <a:extLst>
              <a:ext uri="{FF2B5EF4-FFF2-40B4-BE49-F238E27FC236}">
                <a16:creationId xmlns:a16="http://schemas.microsoft.com/office/drawing/2014/main" id="{0D92E324-E814-8EFF-EC3B-448B60D6A4DB}"/>
              </a:ext>
            </a:extLst>
          </p:cNvPr>
          <p:cNvSpPr>
            <a:spLocks noGrp="1"/>
          </p:cNvSpPr>
          <p:nvPr>
            <p:ph type="body" sz="quarter" idx="3"/>
          </p:nvPr>
        </p:nvSpPr>
        <p:spPr>
          <a:xfrm>
            <a:off x="6172200" y="1681163"/>
            <a:ext cx="5183188" cy="823912"/>
          </a:xfrm>
        </p:spPr>
        <p:txBody>
          <a:bodyPr/>
          <a:lstStyle/>
          <a:p>
            <a:endParaRPr lang="en-US"/>
          </a:p>
        </p:txBody>
      </p:sp>
      <p:pic>
        <p:nvPicPr>
          <p:cNvPr id="4" name="Picture 3">
            <a:extLst>
              <a:ext uri="{FF2B5EF4-FFF2-40B4-BE49-F238E27FC236}">
                <a16:creationId xmlns:a16="http://schemas.microsoft.com/office/drawing/2014/main" id="{E7EAF36D-8150-8683-368C-70A34E6B6C72}"/>
              </a:ext>
            </a:extLst>
          </p:cNvPr>
          <p:cNvPicPr>
            <a:picLocks noChangeAspect="1"/>
          </p:cNvPicPr>
          <p:nvPr/>
        </p:nvPicPr>
        <p:blipFill>
          <a:blip r:embed="rId2"/>
          <a:stretch>
            <a:fillRect/>
          </a:stretch>
        </p:blipFill>
        <p:spPr>
          <a:xfrm>
            <a:off x="1252664" y="1409492"/>
            <a:ext cx="9297206" cy="4801016"/>
          </a:xfrm>
          <a:prstGeom prst="rect">
            <a:avLst/>
          </a:prstGeom>
        </p:spPr>
      </p:pic>
    </p:spTree>
    <p:extLst>
      <p:ext uri="{BB962C8B-B14F-4D97-AF65-F5344CB8AC3E}">
        <p14:creationId xmlns:p14="http://schemas.microsoft.com/office/powerpoint/2010/main" val="951736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A4270B-91E0-E27D-8D1A-30FF3372A29D}"/>
              </a:ext>
            </a:extLst>
          </p:cNvPr>
          <p:cNvSpPr txBox="1"/>
          <p:nvPr/>
        </p:nvSpPr>
        <p:spPr>
          <a:xfrm>
            <a:off x="1532312" y="1851645"/>
            <a:ext cx="9127375" cy="2646878"/>
          </a:xfrm>
          <a:prstGeom prst="rect">
            <a:avLst/>
          </a:prstGeom>
          <a:noFill/>
        </p:spPr>
        <p:txBody>
          <a:bodyPr wrap="square" lIns="91440" tIns="45720" rIns="91440" bIns="45720" rtlCol="0" anchor="t">
            <a:spAutoFit/>
          </a:bodyPr>
          <a:lstStyle/>
          <a:p>
            <a:pPr algn="ctr"/>
            <a:r>
              <a:rPr lang="en-US" sz="16600" b="1" i="1">
                <a:solidFill>
                  <a:srgbClr val="0F395F"/>
                </a:solidFill>
                <a:latin typeface="Source Sans Pro Black"/>
                <a:ea typeface="Source Sans Pro"/>
              </a:rPr>
              <a:t>CONTEXT</a:t>
            </a:r>
            <a:endParaRPr lang="en-US" sz="19900" b="1" i="1">
              <a:solidFill>
                <a:srgbClr val="0F395F"/>
              </a:solidFill>
              <a:latin typeface="Source Sans Pro Black"/>
              <a:ea typeface="Source Sans Pro"/>
            </a:endParaRPr>
          </a:p>
        </p:txBody>
      </p:sp>
    </p:spTree>
    <p:extLst>
      <p:ext uri="{BB962C8B-B14F-4D97-AF65-F5344CB8AC3E}">
        <p14:creationId xmlns:p14="http://schemas.microsoft.com/office/powerpoint/2010/main" val="13578578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5B697-DB0B-A14B-6879-533E9131B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FB5B0A-E309-EE83-10F4-48B59A3D5249}"/>
              </a:ext>
            </a:extLst>
          </p:cNvPr>
          <p:cNvSpPr>
            <a:spLocks noGrp="1"/>
          </p:cNvSpPr>
          <p:nvPr>
            <p:ph type="title"/>
          </p:nvPr>
        </p:nvSpPr>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3" name="Content Placeholder 2">
            <a:extLst>
              <a:ext uri="{FF2B5EF4-FFF2-40B4-BE49-F238E27FC236}">
                <a16:creationId xmlns:a16="http://schemas.microsoft.com/office/drawing/2014/main" id="{AF7429FA-B696-3908-30A6-D282E08CB396}"/>
              </a:ext>
            </a:extLst>
          </p:cNvPr>
          <p:cNvSpPr>
            <a:spLocks noGrp="1"/>
          </p:cNvSpPr>
          <p:nvPr>
            <p:ph sz="half" idx="1"/>
          </p:nvPr>
        </p:nvSpPr>
        <p:spPr/>
        <p:txBody>
          <a:bodyPr/>
          <a:lstStyle/>
          <a:p>
            <a:endParaRPr lang="en-US"/>
          </a:p>
        </p:txBody>
      </p:sp>
      <p:pic>
        <p:nvPicPr>
          <p:cNvPr id="3074" name="Picture 2">
            <a:extLst>
              <a:ext uri="{FF2B5EF4-FFF2-40B4-BE49-F238E27FC236}">
                <a16:creationId xmlns:a16="http://schemas.microsoft.com/office/drawing/2014/main" id="{080899CD-1FDC-20D2-35DF-055C3C3374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65489"/>
            <a:ext cx="5838825" cy="454342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DEB8B36C-2CBC-63AF-C282-B35C2570CF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7963" y="1549513"/>
            <a:ext cx="5124450" cy="4543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97062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5B697-DB0B-A14B-6879-533E9131B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FB5B0A-E309-EE83-10F4-48B59A3D5249}"/>
              </a:ext>
            </a:extLst>
          </p:cNvPr>
          <p:cNvSpPr>
            <a:spLocks noGrp="1"/>
          </p:cNvSpPr>
          <p:nvPr>
            <p:ph type="title"/>
          </p:nvPr>
        </p:nvSpPr>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3" name="Content Placeholder 2">
            <a:extLst>
              <a:ext uri="{FF2B5EF4-FFF2-40B4-BE49-F238E27FC236}">
                <a16:creationId xmlns:a16="http://schemas.microsoft.com/office/drawing/2014/main" id="{AF7429FA-B696-3908-30A6-D282E08CB396}"/>
              </a:ext>
            </a:extLst>
          </p:cNvPr>
          <p:cNvSpPr>
            <a:spLocks noGrp="1"/>
          </p:cNvSpPr>
          <p:nvPr>
            <p:ph sz="half" idx="1"/>
          </p:nvPr>
        </p:nvSpPr>
        <p:spPr/>
        <p:txBody>
          <a:bodyPr/>
          <a:lstStyle/>
          <a:p>
            <a:endParaRPr lang="en-US"/>
          </a:p>
        </p:txBody>
      </p:sp>
      <p:pic>
        <p:nvPicPr>
          <p:cNvPr id="5" name="Picture 4">
            <a:extLst>
              <a:ext uri="{FF2B5EF4-FFF2-40B4-BE49-F238E27FC236}">
                <a16:creationId xmlns:a16="http://schemas.microsoft.com/office/drawing/2014/main" id="{8F9A7DEE-393E-EACC-68F8-CD354781186D}"/>
              </a:ext>
            </a:extLst>
          </p:cNvPr>
          <p:cNvPicPr>
            <a:picLocks noChangeAspect="1"/>
          </p:cNvPicPr>
          <p:nvPr/>
        </p:nvPicPr>
        <p:blipFill>
          <a:blip r:embed="rId2"/>
          <a:stretch>
            <a:fillRect/>
          </a:stretch>
        </p:blipFill>
        <p:spPr>
          <a:xfrm>
            <a:off x="838200" y="1825625"/>
            <a:ext cx="10791254" cy="4260850"/>
          </a:xfrm>
          <a:prstGeom prst="rect">
            <a:avLst/>
          </a:prstGeom>
        </p:spPr>
      </p:pic>
    </p:spTree>
    <p:extLst>
      <p:ext uri="{BB962C8B-B14F-4D97-AF65-F5344CB8AC3E}">
        <p14:creationId xmlns:p14="http://schemas.microsoft.com/office/powerpoint/2010/main" val="24994024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5B697-DB0B-A14B-6879-533E9131B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FB5B0A-E309-EE83-10F4-48B59A3D5249}"/>
              </a:ext>
            </a:extLst>
          </p:cNvPr>
          <p:cNvSpPr>
            <a:spLocks noGrp="1"/>
          </p:cNvSpPr>
          <p:nvPr>
            <p:ph type="title"/>
          </p:nvPr>
        </p:nvSpPr>
        <p:spPr/>
        <p:txBody>
          <a:bodyPr vert="horz" lIns="91440" tIns="45720" rIns="91440" bIns="45720" rtlCol="0" anchor="ctr">
            <a:normAutofit fontScale="90000"/>
          </a:bodyPr>
          <a:lstStyle/>
          <a:p>
            <a:r>
              <a:rPr lang="en-US" b="1" i="1" kern="1200" dirty="0">
                <a:solidFill>
                  <a:srgbClr val="156399"/>
                </a:solidFill>
                <a:latin typeface="Source Sans Pro"/>
                <a:ea typeface="Source Sans Pro"/>
              </a:rPr>
              <a:t>CASE 1</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DIVISION STRATEGIC PLAN</a:t>
            </a:r>
            <a:r>
              <a:rPr lang="en-US" b="1" i="1" kern="1200" dirty="0">
                <a:solidFill>
                  <a:srgbClr val="156399"/>
                </a:solidFill>
                <a:latin typeface="Source Sans Pro"/>
                <a:ea typeface="Source Sans Pro"/>
              </a:rPr>
              <a:t>					</a:t>
            </a:r>
          </a:p>
        </p:txBody>
      </p:sp>
      <p:sp>
        <p:nvSpPr>
          <p:cNvPr id="3" name="Content Placeholder 2">
            <a:extLst>
              <a:ext uri="{FF2B5EF4-FFF2-40B4-BE49-F238E27FC236}">
                <a16:creationId xmlns:a16="http://schemas.microsoft.com/office/drawing/2014/main" id="{AF7429FA-B696-3908-30A6-D282E08CB396}"/>
              </a:ext>
            </a:extLst>
          </p:cNvPr>
          <p:cNvSpPr>
            <a:spLocks noGrp="1"/>
          </p:cNvSpPr>
          <p:nvPr>
            <p:ph sz="half" idx="1"/>
          </p:nvPr>
        </p:nvSpPr>
        <p:spPr/>
        <p:txBody>
          <a:bodyPr/>
          <a:lstStyle/>
          <a:p>
            <a:endParaRPr lang="en-US"/>
          </a:p>
        </p:txBody>
      </p:sp>
      <p:pic>
        <p:nvPicPr>
          <p:cNvPr id="6" name="Picture 5">
            <a:extLst>
              <a:ext uri="{FF2B5EF4-FFF2-40B4-BE49-F238E27FC236}">
                <a16:creationId xmlns:a16="http://schemas.microsoft.com/office/drawing/2014/main" id="{3F775A82-CA55-24AE-2464-BACB76ECE9BB}"/>
              </a:ext>
            </a:extLst>
          </p:cNvPr>
          <p:cNvPicPr>
            <a:picLocks noChangeAspect="1"/>
          </p:cNvPicPr>
          <p:nvPr/>
        </p:nvPicPr>
        <p:blipFill>
          <a:blip r:embed="rId2"/>
          <a:stretch>
            <a:fillRect/>
          </a:stretch>
        </p:blipFill>
        <p:spPr>
          <a:xfrm>
            <a:off x="838200" y="1400013"/>
            <a:ext cx="11404949" cy="4915062"/>
          </a:xfrm>
          <a:prstGeom prst="rect">
            <a:avLst/>
          </a:prstGeom>
        </p:spPr>
      </p:pic>
    </p:spTree>
    <p:extLst>
      <p:ext uri="{BB962C8B-B14F-4D97-AF65-F5344CB8AC3E}">
        <p14:creationId xmlns:p14="http://schemas.microsoft.com/office/powerpoint/2010/main" val="1033554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874DC-BAE6-4938-6535-54C429BDFF8D}"/>
            </a:ext>
          </a:extLst>
        </p:cNvPr>
        <p:cNvGrpSpPr/>
        <p:nvPr/>
      </p:nvGrpSpPr>
      <p:grpSpPr>
        <a:xfrm>
          <a:off x="0" y="0"/>
          <a:ext cx="0" cy="0"/>
          <a:chOff x="0" y="0"/>
          <a:chExt cx="0" cy="0"/>
        </a:xfrm>
      </p:grpSpPr>
      <p:sp>
        <p:nvSpPr>
          <p:cNvPr id="4" name="Content Placeholder 4">
            <a:extLst>
              <a:ext uri="{FF2B5EF4-FFF2-40B4-BE49-F238E27FC236}">
                <a16:creationId xmlns:a16="http://schemas.microsoft.com/office/drawing/2014/main" id="{BDF7369B-9F81-5D1E-C3F5-04468AA35C8B}"/>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a:bodyPr>
          <a:lstStyle/>
          <a:p>
            <a:r>
              <a:rPr lang="en-US" b="1">
                <a:latin typeface="Source Sans Pro"/>
                <a:ea typeface="Source Sans Pro"/>
              </a:rPr>
              <a:t>Review team:</a:t>
            </a:r>
            <a:endParaRPr lang="en-US"/>
          </a:p>
          <a:p>
            <a:pPr lvl="1">
              <a:buFont typeface="Courier New" panose="020B0604020202020204" pitchFamily="34" charset="0"/>
              <a:buChar char="o"/>
            </a:pPr>
            <a:r>
              <a:rPr lang="en-US">
                <a:latin typeface="Source Sans Pro"/>
                <a:ea typeface="Source Sans Pro"/>
              </a:rPr>
              <a:t>One colleague from the Division of Student Affairs who was an active, frequent partner of Marketing and Communications</a:t>
            </a:r>
          </a:p>
          <a:p>
            <a:pPr lvl="1">
              <a:buFont typeface="Courier New" panose="020B0604020202020204" pitchFamily="34" charset="0"/>
              <a:buChar char="o"/>
            </a:pPr>
            <a:r>
              <a:rPr lang="en-US">
                <a:latin typeface="Source Sans Pro"/>
                <a:ea typeface="Source Sans Pro"/>
              </a:rPr>
              <a:t>Director of Communications from another division on the IU Indy campus</a:t>
            </a:r>
          </a:p>
          <a:p>
            <a:pPr lvl="1">
              <a:buFont typeface="Courier New" panose="020B0604020202020204" pitchFamily="34" charset="0"/>
              <a:buChar char="o"/>
            </a:pPr>
            <a:r>
              <a:rPr lang="en-US">
                <a:latin typeface="Source Sans Pro"/>
                <a:ea typeface="Source Sans Pro"/>
              </a:rPr>
              <a:t>Director of Marketing for IU Bloomington's Student Life office</a:t>
            </a:r>
            <a:endParaRPr lang="en-US"/>
          </a:p>
          <a:p>
            <a:pPr lvl="1">
              <a:buFont typeface="Courier New" panose="020B0604020202020204" pitchFamily="34" charset="0"/>
              <a:buChar char="o"/>
            </a:pPr>
            <a:r>
              <a:rPr lang="en-US">
                <a:latin typeface="Source Sans Pro"/>
                <a:ea typeface="Source Sans Pro"/>
              </a:rPr>
              <a:t>Director of Marketing for Purdue University's Student Life department</a:t>
            </a:r>
          </a:p>
          <a:p>
            <a:pPr lvl="1">
              <a:buFont typeface="Courier New" panose="020B0604020202020204" pitchFamily="34" charset="0"/>
              <a:buChar char="o"/>
            </a:pPr>
            <a:r>
              <a:rPr lang="en-US">
                <a:latin typeface="Source Sans Pro"/>
                <a:ea typeface="Source Sans Pro"/>
              </a:rPr>
              <a:t>Director of Marketing for the College of Nursing at Michigan State</a:t>
            </a:r>
            <a:endParaRPr lang="en-US"/>
          </a:p>
          <a:p>
            <a:pPr lvl="1">
              <a:buFont typeface="Courier New" panose="020B0604020202020204" pitchFamily="34" charset="0"/>
              <a:buChar char="o"/>
            </a:pPr>
            <a:endParaRPr lang="en-US"/>
          </a:p>
          <a:p>
            <a:pPr lvl="1">
              <a:buFont typeface="Courier New" panose="020B0604020202020204" pitchFamily="34" charset="0"/>
              <a:buChar char="o"/>
            </a:pPr>
            <a:r>
              <a:rPr lang="en-US">
                <a:latin typeface="Source Sans Pro"/>
                <a:ea typeface="Source Sans Pro"/>
              </a:rPr>
              <a:t>All were contacted and invited to participate by the director of the unit (me!). It was important I found folks who understood the unique experience of marcomm in a student affairs unit.</a:t>
            </a:r>
            <a:endParaRPr lang="en-US"/>
          </a:p>
          <a:p>
            <a:pPr lvl="1">
              <a:buFont typeface="Courier New" panose="020B0604020202020204" pitchFamily="34" charset="0"/>
              <a:buChar char="o"/>
            </a:pPr>
            <a:endParaRPr lang="en-US"/>
          </a:p>
        </p:txBody>
      </p:sp>
      <p:sp>
        <p:nvSpPr>
          <p:cNvPr id="7" name="Title 1">
            <a:extLst>
              <a:ext uri="{FF2B5EF4-FFF2-40B4-BE49-F238E27FC236}">
                <a16:creationId xmlns:a16="http://schemas.microsoft.com/office/drawing/2014/main" id="{6E919ED0-C14A-C7FC-7D54-241F898D55EB}"/>
              </a:ext>
            </a:extLst>
          </p:cNvPr>
          <p:cNvSpPr txBox="1">
            <a:spLocks/>
          </p:cNvSpPr>
          <p:nvPr/>
        </p:nvSpPr>
        <p:spPr>
          <a:xfrm>
            <a:off x="838200" y="975086"/>
            <a:ext cx="11217600" cy="8536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a:lstStyle>
          <a:p>
            <a:r>
              <a:rPr lang="en-US" sz="3300" i="1">
                <a:solidFill>
                  <a:srgbClr val="156399"/>
                </a:solidFill>
                <a:latin typeface="Source Sans Pro"/>
                <a:ea typeface="Source Sans Pro"/>
              </a:rPr>
              <a:t>CASE 2: </a:t>
            </a:r>
            <a:r>
              <a:rPr lang="en-US" sz="3300" b="0" i="1">
                <a:solidFill>
                  <a:srgbClr val="156399"/>
                </a:solidFill>
                <a:latin typeface="Source Sans Pro"/>
                <a:ea typeface="Source Sans Pro"/>
              </a:rPr>
              <a:t>UNIT STRATEGIC PLAN—Marketing and Communications</a:t>
            </a:r>
          </a:p>
        </p:txBody>
      </p:sp>
    </p:spTree>
    <p:extLst>
      <p:ext uri="{BB962C8B-B14F-4D97-AF65-F5344CB8AC3E}">
        <p14:creationId xmlns:p14="http://schemas.microsoft.com/office/powerpoint/2010/main" val="19543155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3DDC2C-4DCB-0106-6785-E5AC0BEECA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E0ED3B-8F8A-3DE3-C3C4-9782053FAF1E}"/>
              </a:ext>
            </a:extLst>
          </p:cNvPr>
          <p:cNvSpPr>
            <a:spLocks noGrp="1"/>
          </p:cNvSpPr>
          <p:nvPr>
            <p:ph type="title"/>
          </p:nvPr>
        </p:nvSpPr>
        <p:spPr>
          <a:xfrm>
            <a:off x="838200" y="849086"/>
            <a:ext cx="11217600" cy="853602"/>
          </a:xfrm>
        </p:spPr>
        <p:txBody>
          <a:bodyPr vert="horz" lIns="91440" tIns="45720" rIns="91440" bIns="45720" rtlCol="0" anchor="ctr">
            <a:noAutofit/>
          </a:bodyPr>
          <a:lstStyle/>
          <a:p>
            <a:r>
              <a:rPr lang="en-US" sz="3300" b="1" i="1" kern="1200">
                <a:solidFill>
                  <a:srgbClr val="156399"/>
                </a:solidFill>
                <a:latin typeface="Source Sans Pro"/>
                <a:ea typeface="Source Sans Pro"/>
              </a:rPr>
              <a:t>CASE 2</a:t>
            </a:r>
            <a:r>
              <a:rPr lang="en-US" sz="3300" i="1">
                <a:solidFill>
                  <a:srgbClr val="156399"/>
                </a:solidFill>
                <a:latin typeface="Source Sans Pro"/>
                <a:ea typeface="Source Sans Pro"/>
              </a:rPr>
              <a:t>: </a:t>
            </a:r>
            <a:r>
              <a:rPr lang="en-US" sz="3300" b="0" i="1">
                <a:solidFill>
                  <a:srgbClr val="156399"/>
                </a:solidFill>
                <a:latin typeface="Source Sans Pro"/>
                <a:ea typeface="Source Sans Pro"/>
              </a:rPr>
              <a:t>UNIT STRATEGIC PLAN—Marketing and Communications</a:t>
            </a:r>
            <a:endParaRPr lang="en-US" sz="3300" b="0" i="1" kern="1200">
              <a:solidFill>
                <a:srgbClr val="156399"/>
              </a:solidFill>
              <a:latin typeface="Source Sans Pro"/>
              <a:ea typeface="Source Sans Pro"/>
            </a:endParaRPr>
          </a:p>
        </p:txBody>
      </p:sp>
      <p:sp>
        <p:nvSpPr>
          <p:cNvPr id="4" name="Content Placeholder 4">
            <a:extLst>
              <a:ext uri="{FF2B5EF4-FFF2-40B4-BE49-F238E27FC236}">
                <a16:creationId xmlns:a16="http://schemas.microsoft.com/office/drawing/2014/main" id="{9C699C2B-0276-54CF-18D6-9D18F7E14DC4}"/>
              </a:ext>
            </a:extLst>
          </p:cNvPr>
          <p:cNvSpPr>
            <a:spLocks noGrp="1"/>
          </p:cNvSpPr>
          <p:nvPr>
            <p:ph sz="half" idx="1"/>
          </p:nvPr>
        </p:nvSpPr>
        <p:spPr>
          <a:xfrm>
            <a:off x="838200" y="1825625"/>
            <a:ext cx="10515600" cy="4351338"/>
          </a:xfrm>
          <a:ln w="12700">
            <a:solidFill>
              <a:srgbClr val="156399"/>
            </a:solidFill>
            <a:prstDash val="dashDot"/>
          </a:ln>
        </p:spPr>
        <p:txBody>
          <a:bodyPr vert="horz" lIns="91440" tIns="45720" rIns="91440" bIns="45720" rtlCol="0" anchor="t">
            <a:normAutofit/>
          </a:bodyPr>
          <a:lstStyle/>
          <a:p>
            <a:r>
              <a:rPr lang="en-US" b="1">
                <a:latin typeface="Source Sans Pro"/>
                <a:ea typeface="Source Sans Pro"/>
              </a:rPr>
              <a:t>Questions posed:</a:t>
            </a:r>
            <a:endParaRPr lang="en-US"/>
          </a:p>
          <a:p>
            <a:pPr lvl="1">
              <a:buFont typeface="Courier New" panose="020B0604020202020204" pitchFamily="34" charset="0"/>
              <a:buChar char="o"/>
            </a:pPr>
            <a:r>
              <a:rPr lang="en-US">
                <a:latin typeface="Source Sans Pro"/>
                <a:ea typeface="Source Sans Pro"/>
              </a:rPr>
              <a:t>Given financial constraints that could limit us from hiring additional people, how could we shift staff responsibilities to better meet divisional needs?</a:t>
            </a:r>
            <a:endParaRPr lang="en-US"/>
          </a:p>
          <a:p>
            <a:pPr lvl="1">
              <a:buFont typeface="Courier New" panose="020B0604020202020204" pitchFamily="34" charset="0"/>
              <a:buChar char="o"/>
            </a:pPr>
            <a:r>
              <a:rPr lang="en-US">
                <a:latin typeface="Source Sans Pro"/>
                <a:ea typeface="Source Sans Pro"/>
              </a:rPr>
              <a:t>How can we aid the division by generating more revenue and attracting more customers?</a:t>
            </a:r>
            <a:endParaRPr lang="en-US"/>
          </a:p>
          <a:p>
            <a:pPr lvl="1">
              <a:buFont typeface="Courier New" panose="020B0604020202020204" pitchFamily="34" charset="0"/>
              <a:buChar char="o"/>
            </a:pPr>
            <a:r>
              <a:rPr lang="en-US">
                <a:latin typeface="Source Sans Pro"/>
                <a:ea typeface="Source Sans Pro"/>
              </a:rPr>
              <a:t>What innovative strategies, such as increasing video content and enhancing digital communications, should we incorporate into our work? How can we achieve incorporating these innovative strategies?</a:t>
            </a:r>
            <a:endParaRPr lang="en-US"/>
          </a:p>
          <a:p>
            <a:pPr lvl="1">
              <a:buFont typeface="Courier New" panose="020B0604020202020204" pitchFamily="34" charset="0"/>
              <a:buChar char="o"/>
            </a:pPr>
            <a:r>
              <a:rPr lang="en-US" sz="2400">
                <a:latin typeface="Source Sans Pro"/>
                <a:ea typeface="Source Sans Pro"/>
              </a:rPr>
              <a:t>How can we improve unit efforts towards more equitable programs, practices, and policies?</a:t>
            </a:r>
            <a:endParaRPr lang="en-US">
              <a:latin typeface="Source Sans Pro"/>
              <a:ea typeface="Source Sans Pro"/>
            </a:endParaRPr>
          </a:p>
          <a:p>
            <a:pPr lvl="1">
              <a:buFont typeface="Courier New" panose="020B0604020202020204" pitchFamily="34" charset="0"/>
              <a:buChar char="o"/>
            </a:pPr>
            <a:endParaRPr lang="en-US"/>
          </a:p>
          <a:p>
            <a:pPr lvl="1">
              <a:buFont typeface="Courier New" panose="020B0604020202020204" pitchFamily="34" charset="0"/>
              <a:buChar char="o"/>
            </a:pPr>
            <a:endParaRPr lang="en-US"/>
          </a:p>
        </p:txBody>
      </p:sp>
    </p:spTree>
    <p:extLst>
      <p:ext uri="{BB962C8B-B14F-4D97-AF65-F5344CB8AC3E}">
        <p14:creationId xmlns:p14="http://schemas.microsoft.com/office/powerpoint/2010/main" val="10400321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DDA397-8A26-1CC2-A4A3-BC8881776CE5}"/>
            </a:ext>
          </a:extLst>
        </p:cNvPr>
        <p:cNvGrpSpPr/>
        <p:nvPr/>
      </p:nvGrpSpPr>
      <p:grpSpPr>
        <a:xfrm>
          <a:off x="0" y="0"/>
          <a:ext cx="0" cy="0"/>
          <a:chOff x="0" y="0"/>
          <a:chExt cx="0" cy="0"/>
        </a:xfrm>
      </p:grpSpPr>
      <p:sp>
        <p:nvSpPr>
          <p:cNvPr id="4" name="Content Placeholder 4">
            <a:extLst>
              <a:ext uri="{FF2B5EF4-FFF2-40B4-BE49-F238E27FC236}">
                <a16:creationId xmlns:a16="http://schemas.microsoft.com/office/drawing/2014/main" id="{F6B165D2-6816-7BC2-4C01-C0D792059091}"/>
              </a:ext>
            </a:extLst>
          </p:cNvPr>
          <p:cNvSpPr>
            <a:spLocks noGrp="1"/>
          </p:cNvSpPr>
          <p:nvPr>
            <p:ph sz="half" idx="1"/>
          </p:nvPr>
        </p:nvSpPr>
        <p:spPr>
          <a:xfrm>
            <a:off x="838200" y="2023625"/>
            <a:ext cx="10515600" cy="4153338"/>
          </a:xfrm>
          <a:ln w="12700">
            <a:solidFill>
              <a:srgbClr val="156399"/>
            </a:solidFill>
            <a:prstDash val="dashDot"/>
          </a:ln>
        </p:spPr>
        <p:txBody>
          <a:bodyPr vert="horz" lIns="91440" tIns="45720" rIns="91440" bIns="45720" rtlCol="0" anchor="t">
            <a:normAutofit/>
          </a:bodyPr>
          <a:lstStyle/>
          <a:p>
            <a:r>
              <a:rPr lang="en-US" sz="2400" b="1">
                <a:latin typeface="Source Sans Pro"/>
                <a:ea typeface="Source Sans Pro"/>
              </a:rPr>
              <a:t>Self-study report for review team:</a:t>
            </a:r>
            <a:endParaRPr lang="en-US" sz="2400"/>
          </a:p>
          <a:p>
            <a:pPr lvl="1">
              <a:buFont typeface="Courier New" panose="020B0604020202020204" pitchFamily="34" charset="0"/>
              <a:buChar char="o"/>
            </a:pPr>
            <a:r>
              <a:rPr lang="en-US" sz="2000">
                <a:latin typeface="Source Sans Pro"/>
                <a:ea typeface="Source Sans Pro"/>
              </a:rPr>
              <a:t>Illuminated strengths and challenges (based on internal/external staff feedback)</a:t>
            </a:r>
          </a:p>
          <a:p>
            <a:pPr lvl="1">
              <a:buFont typeface="Courier New" panose="020B0604020202020204" pitchFamily="34" charset="0"/>
              <a:buChar char="o"/>
            </a:pPr>
            <a:r>
              <a:rPr lang="en-US" sz="2000">
                <a:latin typeface="Source Sans Pro"/>
                <a:ea typeface="Source Sans Pro"/>
              </a:rPr>
              <a:t>Outlined mission, vision, values</a:t>
            </a:r>
            <a:endParaRPr lang="en-US" sz="2000"/>
          </a:p>
          <a:p>
            <a:pPr lvl="1">
              <a:buFont typeface="Courier New" panose="020B0604020202020204" pitchFamily="34" charset="0"/>
              <a:buChar char="o"/>
            </a:pPr>
            <a:r>
              <a:rPr lang="en-US" sz="2000">
                <a:latin typeface="Source Sans Pro"/>
                <a:ea typeface="Source Sans Pro"/>
              </a:rPr>
              <a:t>Provided history of the formation of the unit</a:t>
            </a:r>
            <a:endParaRPr lang="en-US" sz="2000"/>
          </a:p>
          <a:p>
            <a:pPr lvl="1">
              <a:buFont typeface="Courier New" panose="020B0604020202020204" pitchFamily="34" charset="0"/>
              <a:buChar char="o"/>
            </a:pPr>
            <a:r>
              <a:rPr lang="en-US" sz="2000">
                <a:latin typeface="Source Sans Pro"/>
                <a:ea typeface="Source Sans Pro"/>
              </a:rPr>
              <a:t>Data and characteristics about current work, who is served, etc.</a:t>
            </a:r>
            <a:endParaRPr lang="en-US" sz="2000"/>
          </a:p>
          <a:p>
            <a:pPr lvl="1">
              <a:buFont typeface="Courier New" panose="020B0604020202020204" pitchFamily="34" charset="0"/>
              <a:buChar char="o"/>
            </a:pPr>
            <a:r>
              <a:rPr lang="en-US" sz="2000">
                <a:latin typeface="Source Sans Pro"/>
                <a:ea typeface="Source Sans Pro"/>
              </a:rPr>
              <a:t>Facilities and HR information related to unit</a:t>
            </a:r>
            <a:endParaRPr lang="en-US" sz="2000"/>
          </a:p>
          <a:p>
            <a:pPr lvl="1">
              <a:buFont typeface="Courier New" panose="020B0604020202020204" pitchFamily="34" charset="0"/>
              <a:buChar char="o"/>
            </a:pPr>
            <a:r>
              <a:rPr lang="en-US" sz="2000">
                <a:latin typeface="Source Sans Pro"/>
                <a:ea typeface="Source Sans Pro"/>
              </a:rPr>
              <a:t>Unit activities and accomplishments</a:t>
            </a:r>
            <a:endParaRPr lang="en-US" sz="2000"/>
          </a:p>
          <a:p>
            <a:pPr lvl="1">
              <a:buFont typeface="Courier New" panose="020B0604020202020204" pitchFamily="34" charset="0"/>
              <a:buChar char="o"/>
            </a:pPr>
            <a:r>
              <a:rPr lang="en-US" sz="2000">
                <a:latin typeface="Source Sans Pro"/>
                <a:ea typeface="Source Sans Pro"/>
              </a:rPr>
              <a:t>Unit org chart</a:t>
            </a:r>
            <a:endParaRPr lang="en-US" sz="2000"/>
          </a:p>
          <a:p>
            <a:pPr lvl="1">
              <a:buFont typeface="Courier New" panose="020B0604020202020204" pitchFamily="34" charset="0"/>
              <a:buChar char="o"/>
            </a:pPr>
            <a:r>
              <a:rPr lang="en-US" sz="2000">
                <a:latin typeface="Source Sans Pro"/>
                <a:ea typeface="Source Sans Pro"/>
              </a:rPr>
              <a:t>How we support student success and strategic priorities</a:t>
            </a:r>
            <a:endParaRPr lang="en-US" sz="2000"/>
          </a:p>
          <a:p>
            <a:pPr lvl="1">
              <a:buFont typeface="Courier New" panose="020B0604020202020204" pitchFamily="34" charset="0"/>
              <a:buChar char="o"/>
            </a:pPr>
            <a:r>
              <a:rPr lang="en-US" sz="2000">
                <a:latin typeface="Source Sans Pro"/>
                <a:ea typeface="Source Sans Pro"/>
              </a:rPr>
              <a:t>Financial support and fiscal health</a:t>
            </a:r>
            <a:endParaRPr lang="en-US" sz="2000"/>
          </a:p>
          <a:p>
            <a:pPr lvl="1">
              <a:buFont typeface="Courier New" panose="020B0604020202020204" pitchFamily="34" charset="0"/>
              <a:buChar char="o"/>
            </a:pPr>
            <a:endParaRPr lang="en-US"/>
          </a:p>
          <a:p>
            <a:pPr lvl="1">
              <a:buFont typeface="Courier New" panose="020B0604020202020204" pitchFamily="34" charset="0"/>
              <a:buChar char="o"/>
            </a:pPr>
            <a:endParaRPr lang="en-US"/>
          </a:p>
          <a:p>
            <a:pPr lvl="1">
              <a:buFont typeface="Courier New" panose="020B0604020202020204" pitchFamily="34" charset="0"/>
              <a:buChar char="o"/>
            </a:pPr>
            <a:endParaRPr lang="en-US"/>
          </a:p>
        </p:txBody>
      </p:sp>
      <p:sp>
        <p:nvSpPr>
          <p:cNvPr id="7" name="Title 1">
            <a:extLst>
              <a:ext uri="{FF2B5EF4-FFF2-40B4-BE49-F238E27FC236}">
                <a16:creationId xmlns:a16="http://schemas.microsoft.com/office/drawing/2014/main" id="{1C6B2FB7-145D-D3FE-5220-5B4C2E4F7D78}"/>
              </a:ext>
            </a:extLst>
          </p:cNvPr>
          <p:cNvSpPr txBox="1">
            <a:spLocks/>
          </p:cNvSpPr>
          <p:nvPr/>
        </p:nvSpPr>
        <p:spPr>
          <a:xfrm>
            <a:off x="838200" y="861086"/>
            <a:ext cx="11217600" cy="8536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chemeClr val="tx1"/>
                </a:solidFill>
                <a:latin typeface="Source Sans Pro" panose="020B0503030403020204" pitchFamily="34" charset="0"/>
                <a:ea typeface="Source Sans Pro" panose="020B0503030403020204" pitchFamily="34" charset="0"/>
                <a:cs typeface="+mj-cs"/>
              </a:defRPr>
            </a:lvl1pPr>
          </a:lstStyle>
          <a:p>
            <a:r>
              <a:rPr lang="en-US" sz="3300" i="1">
                <a:solidFill>
                  <a:srgbClr val="156399"/>
                </a:solidFill>
                <a:latin typeface="Source Sans Pro"/>
                <a:ea typeface="Source Sans Pro"/>
              </a:rPr>
              <a:t>CASE 2: </a:t>
            </a:r>
            <a:r>
              <a:rPr lang="en-US" sz="3300" b="0" i="1">
                <a:solidFill>
                  <a:srgbClr val="156399"/>
                </a:solidFill>
                <a:latin typeface="Source Sans Pro"/>
                <a:ea typeface="Source Sans Pro"/>
              </a:rPr>
              <a:t>UNIT STRATEGIC PLAN—Marketing and Communications</a:t>
            </a:r>
          </a:p>
        </p:txBody>
      </p:sp>
    </p:spTree>
    <p:extLst>
      <p:ext uri="{BB962C8B-B14F-4D97-AF65-F5344CB8AC3E}">
        <p14:creationId xmlns:p14="http://schemas.microsoft.com/office/powerpoint/2010/main" val="10135654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AABFA-4C77-C536-ACDF-F3EF7E23FE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0CA779-B4E7-F54F-E414-70621EAFE415}"/>
              </a:ext>
            </a:extLst>
          </p:cNvPr>
          <p:cNvSpPr>
            <a:spLocks noGrp="1"/>
          </p:cNvSpPr>
          <p:nvPr>
            <p:ph type="title"/>
          </p:nvPr>
        </p:nvSpPr>
        <p:spPr/>
        <p:txBody>
          <a:bodyPr vert="horz" lIns="91440" tIns="45720" rIns="91440" bIns="45720" rtlCol="0" anchor="ctr">
            <a:normAutofit/>
          </a:bodyPr>
          <a:lstStyle/>
          <a:p>
            <a:r>
              <a:rPr lang="en-US" b="1" i="1" kern="1200">
                <a:solidFill>
                  <a:srgbClr val="156399"/>
                </a:solidFill>
                <a:latin typeface="Source Sans Pro"/>
                <a:ea typeface="Source Sans Pro"/>
              </a:rPr>
              <a:t>CASE 2</a:t>
            </a:r>
            <a:r>
              <a:rPr lang="en-US" i="1">
                <a:solidFill>
                  <a:srgbClr val="156399"/>
                </a:solidFill>
                <a:latin typeface="Source Sans Pro"/>
                <a:ea typeface="Source Sans Pro"/>
              </a:rPr>
              <a:t>: </a:t>
            </a:r>
            <a:r>
              <a:rPr lang="en-US" b="0" i="1">
                <a:solidFill>
                  <a:srgbClr val="156399"/>
                </a:solidFill>
                <a:latin typeface="Source Sans Pro"/>
                <a:ea typeface="Source Sans Pro"/>
              </a:rPr>
              <a:t>UNIT STRATEGIC PLAN</a:t>
            </a:r>
            <a:endParaRPr lang="en-US" b="0" i="1" kern="1200">
              <a:solidFill>
                <a:srgbClr val="156399"/>
              </a:solidFill>
              <a:latin typeface="Source Sans Pro"/>
              <a:ea typeface="Source Sans Pro"/>
            </a:endParaRPr>
          </a:p>
        </p:txBody>
      </p:sp>
      <p:sp>
        <p:nvSpPr>
          <p:cNvPr id="4" name="Content Placeholder 4">
            <a:extLst>
              <a:ext uri="{FF2B5EF4-FFF2-40B4-BE49-F238E27FC236}">
                <a16:creationId xmlns:a16="http://schemas.microsoft.com/office/drawing/2014/main" id="{93E532F3-6137-B7AE-A8F4-D45CB23C1ADD}"/>
              </a:ext>
            </a:extLst>
          </p:cNvPr>
          <p:cNvSpPr>
            <a:spLocks noGrp="1"/>
          </p:cNvSpPr>
          <p:nvPr>
            <p:ph sz="half" idx="1"/>
          </p:nvPr>
        </p:nvSpPr>
        <p:spPr>
          <a:xfrm>
            <a:off x="838200" y="1825625"/>
            <a:ext cx="10515600" cy="4183338"/>
          </a:xfrm>
          <a:ln w="12700">
            <a:solidFill>
              <a:srgbClr val="156399"/>
            </a:solidFill>
            <a:prstDash val="dashDot"/>
          </a:ln>
        </p:spPr>
        <p:txBody>
          <a:bodyPr vert="horz" lIns="91440" tIns="45720" rIns="91440" bIns="45720" rtlCol="0" anchor="t">
            <a:normAutofit fontScale="92500" lnSpcReduction="10000"/>
          </a:bodyPr>
          <a:lstStyle/>
          <a:p>
            <a:r>
              <a:rPr lang="en-US" b="1" dirty="0">
                <a:latin typeface="Source Sans Pro"/>
                <a:ea typeface="Source Sans Pro"/>
              </a:rPr>
              <a:t>Recommendation Consolidation:</a:t>
            </a:r>
            <a:r>
              <a:rPr lang="en-US" dirty="0">
                <a:latin typeface="Source Sans Pro"/>
                <a:ea typeface="Source Sans Pro"/>
              </a:rPr>
              <a:t> How can similar recommendations in the report be grouped together for efficiency?</a:t>
            </a:r>
            <a:endParaRPr lang="en-US" dirty="0"/>
          </a:p>
          <a:p>
            <a:pPr marL="0" indent="0">
              <a:buNone/>
            </a:pPr>
            <a:endParaRPr lang="en-US" dirty="0"/>
          </a:p>
          <a:p>
            <a:r>
              <a:rPr lang="en-US" b="1" dirty="0">
                <a:latin typeface="Source Sans Pro"/>
                <a:ea typeface="Source Sans Pro"/>
              </a:rPr>
              <a:t>Feasibility Process: </a:t>
            </a:r>
            <a:r>
              <a:rPr lang="en-US" dirty="0">
                <a:latin typeface="Source Sans Pro"/>
                <a:ea typeface="Source Sans Pro"/>
              </a:rPr>
              <a:t>How realistic is this suggestion?</a:t>
            </a:r>
          </a:p>
          <a:p>
            <a:endParaRPr lang="en-US"/>
          </a:p>
          <a:p>
            <a:r>
              <a:rPr lang="en-US" b="1">
                <a:latin typeface="Source Sans Pro"/>
                <a:ea typeface="Source Sans Pro"/>
              </a:rPr>
              <a:t>Prioritization Activity: </a:t>
            </a:r>
            <a:r>
              <a:rPr lang="en-US">
                <a:latin typeface="Source Sans Pro"/>
                <a:ea typeface="Source Sans Pro"/>
              </a:rPr>
              <a:t>Which of the feasible suggestions are most important?</a:t>
            </a:r>
          </a:p>
          <a:p>
            <a:endParaRPr lang="en-US" b="1" dirty="0">
              <a:latin typeface="Source Sans Pro"/>
              <a:ea typeface="Source Sans Pro"/>
            </a:endParaRPr>
          </a:p>
          <a:p>
            <a:r>
              <a:rPr lang="en-US" b="1">
                <a:latin typeface="Source Sans Pro"/>
                <a:ea typeface="Source Sans Pro"/>
              </a:rPr>
              <a:t>Bucketing Process: </a:t>
            </a:r>
            <a:r>
              <a:rPr lang="en-US">
                <a:latin typeface="Source Sans Pro"/>
                <a:ea typeface="Source Sans Pro"/>
              </a:rPr>
              <a:t>How do the suggestions relate to one another to create themes?</a:t>
            </a:r>
            <a:endParaRPr lang="en-US"/>
          </a:p>
          <a:p>
            <a:endParaRPr lang="en-US" dirty="0"/>
          </a:p>
        </p:txBody>
      </p:sp>
    </p:spTree>
    <p:extLst>
      <p:ext uri="{BB962C8B-B14F-4D97-AF65-F5344CB8AC3E}">
        <p14:creationId xmlns:p14="http://schemas.microsoft.com/office/powerpoint/2010/main" val="26414268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05620A-5338-7D53-005F-5911A6326426}"/>
            </a:ext>
          </a:extLst>
        </p:cNvPr>
        <p:cNvGrpSpPr/>
        <p:nvPr/>
      </p:nvGrpSpPr>
      <p:grpSpPr>
        <a:xfrm>
          <a:off x="0" y="0"/>
          <a:ext cx="0" cy="0"/>
          <a:chOff x="0" y="0"/>
          <a:chExt cx="0" cy="0"/>
        </a:xfrm>
      </p:grpSpPr>
      <p:sp>
        <p:nvSpPr>
          <p:cNvPr id="4" name="Content Placeholder 4">
            <a:extLst>
              <a:ext uri="{FF2B5EF4-FFF2-40B4-BE49-F238E27FC236}">
                <a16:creationId xmlns:a16="http://schemas.microsoft.com/office/drawing/2014/main" id="{62A1D2FA-B78B-A6BC-0D5B-B0455424BC2E}"/>
              </a:ext>
            </a:extLst>
          </p:cNvPr>
          <p:cNvSpPr>
            <a:spLocks noGrp="1"/>
          </p:cNvSpPr>
          <p:nvPr>
            <p:ph sz="half" idx="1"/>
          </p:nvPr>
        </p:nvSpPr>
        <p:spPr>
          <a:xfrm>
            <a:off x="838200" y="1431632"/>
            <a:ext cx="4977353" cy="4397667"/>
          </a:xfrm>
          <a:ln w="12700">
            <a:solidFill>
              <a:srgbClr val="156399"/>
            </a:solidFill>
            <a:prstDash val="dashDot"/>
          </a:ln>
        </p:spPr>
        <p:txBody>
          <a:bodyPr vert="horz" lIns="91440" tIns="45720" rIns="91440" bIns="45720" rtlCol="0" anchor="t">
            <a:normAutofit/>
          </a:bodyPr>
          <a:lstStyle/>
          <a:p>
            <a:r>
              <a:rPr lang="en-US">
                <a:latin typeface="Source Sans Pro"/>
                <a:ea typeface="Source Sans Pro"/>
              </a:rPr>
              <a:t>Final report had 43 recommendations consolidated into 35.</a:t>
            </a:r>
            <a:endParaRPr lang="en-US"/>
          </a:p>
          <a:p>
            <a:r>
              <a:rPr lang="en-US">
                <a:latin typeface="Source Sans Pro"/>
                <a:ea typeface="Source Sans Pro"/>
              </a:rPr>
              <a:t>19 really feasible, 3 somewhat feasible, 1 not feasible, and 12 in-motion recommendations were identified</a:t>
            </a:r>
            <a:endParaRPr lang="en-US"/>
          </a:p>
          <a:p>
            <a:r>
              <a:rPr lang="en-US">
                <a:latin typeface="Source Sans Pro"/>
                <a:ea typeface="Source Sans Pro"/>
              </a:rPr>
              <a:t>Not feasible and in-motion removed.</a:t>
            </a:r>
            <a:endParaRPr lang="en-US"/>
          </a:p>
          <a:p>
            <a:r>
              <a:rPr lang="en-US">
                <a:latin typeface="Source Sans Pro"/>
                <a:ea typeface="Source Sans Pro"/>
              </a:rPr>
              <a:t>Prioritized the remaining 22.</a:t>
            </a:r>
            <a:endParaRPr lang="en-US"/>
          </a:p>
          <a:p>
            <a:endParaRPr lang="en-US"/>
          </a:p>
        </p:txBody>
      </p:sp>
      <p:pic>
        <p:nvPicPr>
          <p:cNvPr id="3" name="Picture 2" descr="A screenshot of a computer screen&#10;&#10;AI-generated content may be incorrect.">
            <a:extLst>
              <a:ext uri="{FF2B5EF4-FFF2-40B4-BE49-F238E27FC236}">
                <a16:creationId xmlns:a16="http://schemas.microsoft.com/office/drawing/2014/main" id="{3FE2067A-4FCB-467A-FE5C-1EEE9E36C127}"/>
              </a:ext>
            </a:extLst>
          </p:cNvPr>
          <p:cNvPicPr>
            <a:picLocks noChangeAspect="1"/>
          </p:cNvPicPr>
          <p:nvPr/>
        </p:nvPicPr>
        <p:blipFill>
          <a:blip r:embed="rId2"/>
          <a:stretch>
            <a:fillRect/>
          </a:stretch>
        </p:blipFill>
        <p:spPr>
          <a:xfrm>
            <a:off x="6351705" y="480927"/>
            <a:ext cx="5712319" cy="5899609"/>
          </a:xfrm>
          <a:prstGeom prst="rect">
            <a:avLst/>
          </a:prstGeom>
          <a:ln w="12700">
            <a:solidFill>
              <a:schemeClr val="tx1"/>
            </a:solidFill>
          </a:ln>
        </p:spPr>
      </p:pic>
      <p:sp>
        <p:nvSpPr>
          <p:cNvPr id="8" name="TextBox 7">
            <a:extLst>
              <a:ext uri="{FF2B5EF4-FFF2-40B4-BE49-F238E27FC236}">
                <a16:creationId xmlns:a16="http://schemas.microsoft.com/office/drawing/2014/main" id="{A7E5F0D4-7876-1E56-0A84-04A6727EF3ED}"/>
              </a:ext>
            </a:extLst>
          </p:cNvPr>
          <p:cNvSpPr txBox="1"/>
          <p:nvPr/>
        </p:nvSpPr>
        <p:spPr>
          <a:xfrm rot="21180000">
            <a:off x="4379220" y="445478"/>
            <a:ext cx="2013764" cy="955894"/>
          </a:xfrm>
          <a:prstGeom prst="rect">
            <a:avLst/>
          </a:prstGeom>
          <a:solidFill>
            <a:schemeClr val="bg1"/>
          </a:solidFill>
          <a:ln w="28575">
            <a:solidFill>
              <a:srgbClr val="156399"/>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latin typeface="Source Sans Pro"/>
              </a:rPr>
              <a:t>One section of recommendations as an example.</a:t>
            </a:r>
            <a:endParaRPr lang="en-US" sz="1200"/>
          </a:p>
        </p:txBody>
      </p:sp>
    </p:spTree>
    <p:extLst>
      <p:ext uri="{BB962C8B-B14F-4D97-AF65-F5344CB8AC3E}">
        <p14:creationId xmlns:p14="http://schemas.microsoft.com/office/powerpoint/2010/main" val="3689802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white background&#10;&#10;AI-generated content may be incorrect.">
            <a:extLst>
              <a:ext uri="{FF2B5EF4-FFF2-40B4-BE49-F238E27FC236}">
                <a16:creationId xmlns:a16="http://schemas.microsoft.com/office/drawing/2014/main" id="{97D611B3-7A59-D77A-31D3-7B77475F1A03}"/>
              </a:ext>
            </a:extLst>
          </p:cNvPr>
          <p:cNvPicPr>
            <a:picLocks noChangeAspect="1"/>
          </p:cNvPicPr>
          <p:nvPr/>
        </p:nvPicPr>
        <p:blipFill>
          <a:blip r:embed="rId2"/>
          <a:stretch>
            <a:fillRect/>
          </a:stretch>
        </p:blipFill>
        <p:spPr>
          <a:xfrm>
            <a:off x="2667120" y="338734"/>
            <a:ext cx="6857359" cy="5758206"/>
          </a:xfrm>
          <a:prstGeom prst="rect">
            <a:avLst/>
          </a:prstGeom>
          <a:ln w="28575">
            <a:solidFill>
              <a:schemeClr val="tx1"/>
            </a:solidFill>
          </a:ln>
        </p:spPr>
      </p:pic>
      <p:sp>
        <p:nvSpPr>
          <p:cNvPr id="10" name="TextBox 9">
            <a:extLst>
              <a:ext uri="{FF2B5EF4-FFF2-40B4-BE49-F238E27FC236}">
                <a16:creationId xmlns:a16="http://schemas.microsoft.com/office/drawing/2014/main" id="{DF01A042-8F91-DBC0-C38E-933FC602CDD0}"/>
              </a:ext>
            </a:extLst>
          </p:cNvPr>
          <p:cNvSpPr txBox="1"/>
          <p:nvPr/>
        </p:nvSpPr>
        <p:spPr>
          <a:xfrm rot="-360000">
            <a:off x="552286" y="2344616"/>
            <a:ext cx="2424071" cy="1477328"/>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Source Sans Pro"/>
                <a:ea typeface="Calibri"/>
                <a:cs typeface="Calibri"/>
              </a:rPr>
              <a:t>Sticky notes with 0, 1, 2, or IM under each recommendation. All members of the team participated.</a:t>
            </a:r>
          </a:p>
        </p:txBody>
      </p:sp>
      <p:sp>
        <p:nvSpPr>
          <p:cNvPr id="11" name="TextBox 10">
            <a:extLst>
              <a:ext uri="{FF2B5EF4-FFF2-40B4-BE49-F238E27FC236}">
                <a16:creationId xmlns:a16="http://schemas.microsoft.com/office/drawing/2014/main" id="{1AF96651-14E2-7B96-7645-863D78C36678}"/>
              </a:ext>
            </a:extLst>
          </p:cNvPr>
          <p:cNvSpPr txBox="1"/>
          <p:nvPr/>
        </p:nvSpPr>
        <p:spPr>
          <a:xfrm rot="360000">
            <a:off x="9364132" y="4690963"/>
            <a:ext cx="2424071" cy="1200329"/>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Source Sans Pro"/>
                <a:ea typeface="Calibri"/>
                <a:cs typeface="Calibri"/>
              </a:rPr>
              <a:t>0 = Not feasible</a:t>
            </a:r>
          </a:p>
          <a:p>
            <a:pPr algn="ctr"/>
            <a:r>
              <a:rPr lang="en-US" dirty="0">
                <a:latin typeface="Source Sans Pro"/>
                <a:ea typeface="Calibri"/>
                <a:cs typeface="Calibri"/>
              </a:rPr>
              <a:t>1 = Somewhat feasible</a:t>
            </a:r>
          </a:p>
          <a:p>
            <a:pPr algn="ctr"/>
            <a:r>
              <a:rPr lang="en-US" dirty="0">
                <a:latin typeface="Source Sans Pro"/>
                <a:ea typeface="Calibri"/>
                <a:cs typeface="Calibri"/>
              </a:rPr>
              <a:t>2 = Really feasible</a:t>
            </a:r>
          </a:p>
          <a:p>
            <a:pPr algn="ctr"/>
            <a:r>
              <a:rPr lang="en-US" dirty="0">
                <a:latin typeface="Source Sans Pro"/>
                <a:ea typeface="Calibri"/>
                <a:cs typeface="Calibri"/>
              </a:rPr>
              <a:t>IM = In-motion</a:t>
            </a:r>
          </a:p>
        </p:txBody>
      </p:sp>
    </p:spTree>
    <p:extLst>
      <p:ext uri="{BB962C8B-B14F-4D97-AF65-F5344CB8AC3E}">
        <p14:creationId xmlns:p14="http://schemas.microsoft.com/office/powerpoint/2010/main" val="1490333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62BD3-4C72-871E-86D8-F910A4B0B2F3}"/>
            </a:ext>
          </a:extLst>
        </p:cNvPr>
        <p:cNvGrpSpPr/>
        <p:nvPr/>
      </p:nvGrpSpPr>
      <p:grpSpPr>
        <a:xfrm>
          <a:off x="0" y="0"/>
          <a:ext cx="0" cy="0"/>
          <a:chOff x="0" y="0"/>
          <a:chExt cx="0" cy="0"/>
        </a:xfrm>
      </p:grpSpPr>
      <p:pic>
        <p:nvPicPr>
          <p:cNvPr id="2" name="Picture 1" descr="A screenshot of a computer&#10;&#10;AI-generated content may be incorrect.">
            <a:extLst>
              <a:ext uri="{FF2B5EF4-FFF2-40B4-BE49-F238E27FC236}">
                <a16:creationId xmlns:a16="http://schemas.microsoft.com/office/drawing/2014/main" id="{5486AA04-0B6E-A6B2-BDB3-E75A934EE282}"/>
              </a:ext>
            </a:extLst>
          </p:cNvPr>
          <p:cNvPicPr>
            <a:picLocks noChangeAspect="1"/>
          </p:cNvPicPr>
          <p:nvPr/>
        </p:nvPicPr>
        <p:blipFill>
          <a:blip r:embed="rId2"/>
          <a:stretch>
            <a:fillRect/>
          </a:stretch>
        </p:blipFill>
        <p:spPr>
          <a:xfrm>
            <a:off x="259237" y="1020939"/>
            <a:ext cx="11681382" cy="4823978"/>
          </a:xfrm>
          <a:prstGeom prst="rect">
            <a:avLst/>
          </a:prstGeom>
          <a:ln w="28575">
            <a:solidFill>
              <a:schemeClr val="tx1"/>
            </a:solidFill>
          </a:ln>
        </p:spPr>
      </p:pic>
    </p:spTree>
    <p:extLst>
      <p:ext uri="{BB962C8B-B14F-4D97-AF65-F5344CB8AC3E}">
        <p14:creationId xmlns:p14="http://schemas.microsoft.com/office/powerpoint/2010/main" val="737192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59694F4-4F7F-4A1F-F8EE-12D23FE8BC30}"/>
              </a:ext>
            </a:extLst>
          </p:cNvPr>
          <p:cNvSpPr>
            <a:spLocks noGrp="1"/>
          </p:cNvSpPr>
          <p:nvPr>
            <p:ph type="title"/>
          </p:nvPr>
        </p:nvSpPr>
        <p:spPr/>
        <p:txBody>
          <a:bodyPr/>
          <a:lstStyle/>
          <a:p>
            <a:r>
              <a:rPr lang="en-US"/>
              <a:t>Who We Are</a:t>
            </a:r>
          </a:p>
        </p:txBody>
      </p:sp>
      <p:graphicFrame>
        <p:nvGraphicFramePr>
          <p:cNvPr id="4" name="Diagram 3">
            <a:extLst>
              <a:ext uri="{FF2B5EF4-FFF2-40B4-BE49-F238E27FC236}">
                <a16:creationId xmlns:a16="http://schemas.microsoft.com/office/drawing/2014/main" id="{21852F77-A1AB-B8DB-C8DE-01DE1FC33D5A}"/>
              </a:ext>
            </a:extLst>
          </p:cNvPr>
          <p:cNvGraphicFramePr/>
          <p:nvPr>
            <p:extLst>
              <p:ext uri="{D42A27DB-BD31-4B8C-83A1-F6EECF244321}">
                <p14:modId xmlns:p14="http://schemas.microsoft.com/office/powerpoint/2010/main" val="349046396"/>
              </p:ext>
            </p:extLst>
          </p:nvPr>
        </p:nvGraphicFramePr>
        <p:xfrm>
          <a:off x="1584960" y="68874"/>
          <a:ext cx="12913374" cy="67202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ontent Placeholder 2">
            <a:extLst>
              <a:ext uri="{FF2B5EF4-FFF2-40B4-BE49-F238E27FC236}">
                <a16:creationId xmlns:a16="http://schemas.microsoft.com/office/drawing/2014/main" id="{2896942C-6A18-0B77-6402-1CC6101F0FE8}"/>
              </a:ext>
            </a:extLst>
          </p:cNvPr>
          <p:cNvSpPr>
            <a:spLocks noGrp="1"/>
          </p:cNvSpPr>
          <p:nvPr>
            <p:ph idx="1"/>
          </p:nvPr>
        </p:nvSpPr>
        <p:spPr>
          <a:xfrm>
            <a:off x="506187" y="1933833"/>
            <a:ext cx="2979964" cy="3846481"/>
          </a:xfrm>
        </p:spPr>
        <p:txBody>
          <a:bodyPr vert="horz" lIns="91440" tIns="45720" rIns="91440" bIns="45720" rtlCol="0" anchor="t">
            <a:normAutofit/>
          </a:bodyPr>
          <a:lstStyle/>
          <a:p>
            <a:r>
              <a:rPr lang="en-US" sz="2400" dirty="0">
                <a:solidFill>
                  <a:srgbClr val="333333"/>
                </a:solidFill>
                <a:latin typeface="Open Sans"/>
                <a:ea typeface="Source Sans Pro"/>
                <a:cs typeface="Open Sans"/>
              </a:rPr>
              <a:t>Program Reviews required </a:t>
            </a:r>
            <a:r>
              <a:rPr lang="en-US" sz="2400" b="1" dirty="0">
                <a:solidFill>
                  <a:srgbClr val="156399"/>
                </a:solidFill>
                <a:latin typeface="Open Sans"/>
                <a:ea typeface="Source Sans Pro"/>
                <a:cs typeface="Open Sans"/>
              </a:rPr>
              <a:t>every 5-7 years </a:t>
            </a:r>
            <a:r>
              <a:rPr lang="en-US" sz="2400" dirty="0">
                <a:solidFill>
                  <a:srgbClr val="333333"/>
                </a:solidFill>
                <a:latin typeface="Open Sans"/>
                <a:ea typeface="Source Sans Pro"/>
                <a:cs typeface="Open Sans"/>
              </a:rPr>
              <a:t>units for each unit and the division.</a:t>
            </a:r>
          </a:p>
          <a:p>
            <a:r>
              <a:rPr lang="en-US" sz="2400" dirty="0">
                <a:solidFill>
                  <a:srgbClr val="333333"/>
                </a:solidFill>
                <a:latin typeface="Open Sans"/>
                <a:ea typeface="Source Sans Pro"/>
                <a:cs typeface="Open Sans"/>
              </a:rPr>
              <a:t>The division leads to inform strategic plan and then programs scaffold from there</a:t>
            </a:r>
            <a:endParaRPr lang="en-US" sz="2400" b="0" i="0" dirty="0">
              <a:solidFill>
                <a:srgbClr val="333333"/>
              </a:solidFill>
              <a:effectLst/>
              <a:latin typeface="Open Sans"/>
              <a:ea typeface="Source Sans Pro"/>
              <a:cs typeface="Open Sans"/>
            </a:endParaRPr>
          </a:p>
        </p:txBody>
      </p:sp>
    </p:spTree>
    <p:extLst>
      <p:ext uri="{BB962C8B-B14F-4D97-AF65-F5344CB8AC3E}">
        <p14:creationId xmlns:p14="http://schemas.microsoft.com/office/powerpoint/2010/main" val="17276480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EC23D1-F54A-20A5-DBA5-E1717AC4435F}"/>
            </a:ext>
          </a:extLst>
        </p:cNvPr>
        <p:cNvGrpSpPr/>
        <p:nvPr/>
      </p:nvGrpSpPr>
      <p:grpSpPr>
        <a:xfrm>
          <a:off x="0" y="0"/>
          <a:ext cx="0" cy="0"/>
          <a:chOff x="0" y="0"/>
          <a:chExt cx="0" cy="0"/>
        </a:xfrm>
      </p:grpSpPr>
      <p:pic>
        <p:nvPicPr>
          <p:cNvPr id="6" name="Picture 5" descr="A screenshot of a computer&#10;&#10;AI-generated content may be incorrect.">
            <a:extLst>
              <a:ext uri="{FF2B5EF4-FFF2-40B4-BE49-F238E27FC236}">
                <a16:creationId xmlns:a16="http://schemas.microsoft.com/office/drawing/2014/main" id="{3D752DF0-8E15-102F-4435-804AC2850D32}"/>
              </a:ext>
            </a:extLst>
          </p:cNvPr>
          <p:cNvPicPr>
            <a:picLocks noChangeAspect="1"/>
          </p:cNvPicPr>
          <p:nvPr/>
        </p:nvPicPr>
        <p:blipFill>
          <a:blip r:embed="rId2"/>
          <a:stretch>
            <a:fillRect/>
          </a:stretch>
        </p:blipFill>
        <p:spPr>
          <a:xfrm>
            <a:off x="2235506" y="510554"/>
            <a:ext cx="7720782" cy="5496000"/>
          </a:xfrm>
          <a:prstGeom prst="rect">
            <a:avLst/>
          </a:prstGeom>
          <a:ln w="28575">
            <a:solidFill>
              <a:schemeClr val="tx1"/>
            </a:solidFill>
          </a:ln>
        </p:spPr>
      </p:pic>
      <p:sp>
        <p:nvSpPr>
          <p:cNvPr id="3" name="TextBox 2">
            <a:extLst>
              <a:ext uri="{FF2B5EF4-FFF2-40B4-BE49-F238E27FC236}">
                <a16:creationId xmlns:a16="http://schemas.microsoft.com/office/drawing/2014/main" id="{2748471B-A0BF-8B46-2E3A-7892B853AE90}"/>
              </a:ext>
            </a:extLst>
          </p:cNvPr>
          <p:cNvSpPr txBox="1"/>
          <p:nvPr/>
        </p:nvSpPr>
        <p:spPr>
          <a:xfrm rot="300000">
            <a:off x="8857670" y="4296036"/>
            <a:ext cx="2417559" cy="1200329"/>
          </a:xfrm>
          <a:prstGeom prst="rect">
            <a:avLst/>
          </a:prstGeom>
          <a:solidFill>
            <a:schemeClr val="accent4">
              <a:lumMod val="20000"/>
              <a:lumOff val="80000"/>
            </a:schemeClr>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Source Sans Pro"/>
                <a:ea typeface="Calibri"/>
                <a:cs typeface="Calibri"/>
              </a:rPr>
              <a:t>Staff completed Qualtrics form anonymously, and scores were averaged.</a:t>
            </a:r>
            <a:endParaRPr lang="en-US" dirty="0"/>
          </a:p>
        </p:txBody>
      </p:sp>
    </p:spTree>
    <p:extLst>
      <p:ext uri="{BB962C8B-B14F-4D97-AF65-F5344CB8AC3E}">
        <p14:creationId xmlns:p14="http://schemas.microsoft.com/office/powerpoint/2010/main" val="40880090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E2A5B-7D3E-B443-6021-13CF12A5D753}"/>
            </a:ext>
          </a:extLst>
        </p:cNvPr>
        <p:cNvGrpSpPr/>
        <p:nvPr/>
      </p:nvGrpSpPr>
      <p:grpSpPr>
        <a:xfrm>
          <a:off x="0" y="0"/>
          <a:ext cx="0" cy="0"/>
          <a:chOff x="0" y="0"/>
          <a:chExt cx="0" cy="0"/>
        </a:xfrm>
      </p:grpSpPr>
      <p:pic>
        <p:nvPicPr>
          <p:cNvPr id="9" name="Picture 8" descr="A white sheet with black text&#10;&#10;AI-generated content may be incorrect.">
            <a:extLst>
              <a:ext uri="{FF2B5EF4-FFF2-40B4-BE49-F238E27FC236}">
                <a16:creationId xmlns:a16="http://schemas.microsoft.com/office/drawing/2014/main" id="{24F870F3-D28E-1B60-17B0-1C895760A280}"/>
              </a:ext>
            </a:extLst>
          </p:cNvPr>
          <p:cNvPicPr>
            <a:picLocks noChangeAspect="1"/>
          </p:cNvPicPr>
          <p:nvPr/>
        </p:nvPicPr>
        <p:blipFill>
          <a:blip r:embed="rId2"/>
          <a:stretch>
            <a:fillRect/>
          </a:stretch>
        </p:blipFill>
        <p:spPr>
          <a:xfrm>
            <a:off x="243861" y="1942567"/>
            <a:ext cx="11700250" cy="3267019"/>
          </a:xfrm>
          <a:prstGeom prst="rect">
            <a:avLst/>
          </a:prstGeom>
          <a:ln w="28575">
            <a:solidFill>
              <a:schemeClr val="tx1"/>
            </a:solidFill>
          </a:ln>
        </p:spPr>
      </p:pic>
    </p:spTree>
    <p:extLst>
      <p:ext uri="{BB962C8B-B14F-4D97-AF65-F5344CB8AC3E}">
        <p14:creationId xmlns:p14="http://schemas.microsoft.com/office/powerpoint/2010/main" val="19163026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74076-28BC-B080-0E0F-EBBCEAE643EF}"/>
            </a:ext>
          </a:extLst>
        </p:cNvPr>
        <p:cNvGrpSpPr/>
        <p:nvPr/>
      </p:nvGrpSpPr>
      <p:grpSpPr>
        <a:xfrm>
          <a:off x="0" y="0"/>
          <a:ext cx="0" cy="0"/>
          <a:chOff x="0" y="0"/>
          <a:chExt cx="0" cy="0"/>
        </a:xfrm>
      </p:grpSpPr>
      <p:pic>
        <p:nvPicPr>
          <p:cNvPr id="8" name="Picture 7" descr="A white and black list with black text&#10;&#10;AI-generated content may be incorrect.">
            <a:extLst>
              <a:ext uri="{FF2B5EF4-FFF2-40B4-BE49-F238E27FC236}">
                <a16:creationId xmlns:a16="http://schemas.microsoft.com/office/drawing/2014/main" id="{FC8B615C-E321-3F64-0593-B5DCC7B6079D}"/>
              </a:ext>
            </a:extLst>
          </p:cNvPr>
          <p:cNvPicPr>
            <a:picLocks noChangeAspect="1"/>
          </p:cNvPicPr>
          <p:nvPr/>
        </p:nvPicPr>
        <p:blipFill>
          <a:blip r:embed="rId2"/>
          <a:stretch>
            <a:fillRect/>
          </a:stretch>
        </p:blipFill>
        <p:spPr>
          <a:xfrm>
            <a:off x="246144" y="1713606"/>
            <a:ext cx="11697026" cy="3151815"/>
          </a:xfrm>
          <a:prstGeom prst="rect">
            <a:avLst/>
          </a:prstGeom>
          <a:ln w="28575">
            <a:solidFill>
              <a:schemeClr val="tx1"/>
            </a:solidFill>
          </a:ln>
        </p:spPr>
      </p:pic>
    </p:spTree>
    <p:extLst>
      <p:ext uri="{BB962C8B-B14F-4D97-AF65-F5344CB8AC3E}">
        <p14:creationId xmlns:p14="http://schemas.microsoft.com/office/powerpoint/2010/main" val="30894324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F7777-93D6-878A-379E-572138CFB1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D610C5-DBF7-CF72-5463-D564014BD3FE}"/>
              </a:ext>
            </a:extLst>
          </p:cNvPr>
          <p:cNvSpPr>
            <a:spLocks noGrp="1"/>
          </p:cNvSpPr>
          <p:nvPr>
            <p:ph type="title"/>
          </p:nvPr>
        </p:nvSpPr>
        <p:spPr/>
        <p:txBody>
          <a:bodyPr vert="horz" lIns="91440" tIns="45720" rIns="91440" bIns="45720" rtlCol="0" anchor="ctr">
            <a:normAutofit/>
          </a:bodyPr>
          <a:lstStyle/>
          <a:p>
            <a:r>
              <a:rPr lang="en-US" b="1" i="1" kern="1200" dirty="0">
                <a:solidFill>
                  <a:srgbClr val="156399"/>
                </a:solidFill>
                <a:latin typeface="Source Sans Pro"/>
                <a:ea typeface="Source Sans Pro"/>
              </a:rPr>
              <a:t>CASE 2</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UNIT STRATEGIC PLAN</a:t>
            </a:r>
            <a:endParaRPr lang="en-US" b="0" i="1" kern="1200" dirty="0">
              <a:solidFill>
                <a:srgbClr val="156399"/>
              </a:solidFill>
              <a:latin typeface="Source Sans Pro"/>
              <a:ea typeface="Source Sans Pro"/>
            </a:endParaRPr>
          </a:p>
        </p:txBody>
      </p:sp>
      <p:sp>
        <p:nvSpPr>
          <p:cNvPr id="7" name="Content Placeholder 6">
            <a:extLst>
              <a:ext uri="{FF2B5EF4-FFF2-40B4-BE49-F238E27FC236}">
                <a16:creationId xmlns:a16="http://schemas.microsoft.com/office/drawing/2014/main" id="{07C16B60-5799-B644-0A03-85CE83959553}"/>
              </a:ext>
            </a:extLst>
          </p:cNvPr>
          <p:cNvSpPr>
            <a:spLocks noGrp="1"/>
          </p:cNvSpPr>
          <p:nvPr>
            <p:ph sz="half" idx="2"/>
          </p:nvPr>
        </p:nvSpPr>
        <p:spPr>
          <a:xfrm>
            <a:off x="838200" y="1825625"/>
            <a:ext cx="10515600" cy="4351338"/>
          </a:xfrm>
          <a:custGeom>
            <a:avLst/>
            <a:gdLst>
              <a:gd name="connsiteX0" fmla="*/ 0 w 10515600"/>
              <a:gd name="connsiteY0" fmla="*/ 0 h 4351338"/>
              <a:gd name="connsiteX1" fmla="*/ 10515600 w 10515600"/>
              <a:gd name="connsiteY1" fmla="*/ 0 h 4351338"/>
              <a:gd name="connsiteX2" fmla="*/ 10515600 w 10515600"/>
              <a:gd name="connsiteY2" fmla="*/ 4351338 h 4351338"/>
              <a:gd name="connsiteX3" fmla="*/ 0 w 10515600"/>
              <a:gd name="connsiteY3" fmla="*/ 4351338 h 4351338"/>
              <a:gd name="connsiteX4" fmla="*/ 0 w 10515600"/>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15600" h="4351338" fill="none" extrusionOk="0">
                <a:moveTo>
                  <a:pt x="0" y="0"/>
                </a:moveTo>
                <a:cubicBezTo>
                  <a:pt x="2231716" y="-15360"/>
                  <a:pt x="7471047" y="-43826"/>
                  <a:pt x="10515600" y="0"/>
                </a:cubicBezTo>
                <a:cubicBezTo>
                  <a:pt x="10595047" y="908977"/>
                  <a:pt x="10349713" y="3705994"/>
                  <a:pt x="10515600" y="4351338"/>
                </a:cubicBezTo>
                <a:cubicBezTo>
                  <a:pt x="7319802" y="4349396"/>
                  <a:pt x="3099590" y="4421497"/>
                  <a:pt x="0" y="4351338"/>
                </a:cubicBezTo>
                <a:cubicBezTo>
                  <a:pt x="121856" y="2763423"/>
                  <a:pt x="-61937" y="1349736"/>
                  <a:pt x="0" y="0"/>
                </a:cubicBezTo>
                <a:close/>
              </a:path>
              <a:path w="10515600" h="4351338" stroke="0" extrusionOk="0">
                <a:moveTo>
                  <a:pt x="0" y="0"/>
                </a:moveTo>
                <a:cubicBezTo>
                  <a:pt x="2230116" y="-168004"/>
                  <a:pt x="7916729" y="66335"/>
                  <a:pt x="10515600" y="0"/>
                </a:cubicBezTo>
                <a:cubicBezTo>
                  <a:pt x="10632122" y="1001961"/>
                  <a:pt x="10440754" y="2347329"/>
                  <a:pt x="10515600" y="4351338"/>
                </a:cubicBezTo>
                <a:cubicBezTo>
                  <a:pt x="8680437" y="4349257"/>
                  <a:pt x="1780967" y="4415853"/>
                  <a:pt x="0" y="4351338"/>
                </a:cubicBezTo>
                <a:cubicBezTo>
                  <a:pt x="-160487" y="3487793"/>
                  <a:pt x="150184" y="1760516"/>
                  <a:pt x="0" y="0"/>
                </a:cubicBezTo>
                <a:close/>
              </a:path>
            </a:pathLst>
          </a:custGeom>
          <a:ln w="12700">
            <a:solidFill>
              <a:srgbClr val="590D0F"/>
            </a:solidFill>
            <a:extLst>
              <a:ext uri="{C807C97D-BFC1-408E-A445-0C87EB9F89A2}">
                <ask:lineSketchStyleProps xmlns:ask="http://schemas.microsoft.com/office/drawing/2018/sketchyshapes" sd="3491760562">
                  <ask:type>
                    <ask:lineSketchCurved/>
                  </ask:type>
                </ask:lineSketchStyleProps>
              </a:ext>
            </a:extLst>
          </a:ln>
        </p:spPr>
        <p:txBody>
          <a:bodyPr vert="horz" lIns="91440" tIns="45720" rIns="91440" bIns="45720" rtlCol="0" anchor="t">
            <a:normAutofit/>
          </a:bodyPr>
          <a:lstStyle/>
          <a:p>
            <a:r>
              <a:rPr lang="en-US">
                <a:latin typeface="Source Sans Pro"/>
                <a:ea typeface="Source Sans Pro"/>
              </a:rPr>
              <a:t>Three themes developed:</a:t>
            </a:r>
            <a:endParaRPr lang="en-US"/>
          </a:p>
          <a:p>
            <a:pPr lvl="1">
              <a:buFont typeface="Courier New" panose="020B0604020202020204" pitchFamily="34" charset="0"/>
              <a:buChar char="o"/>
            </a:pPr>
            <a:r>
              <a:rPr lang="en-US">
                <a:latin typeface="Source Sans Pro"/>
                <a:ea typeface="Source Sans Pro"/>
              </a:rPr>
              <a:t>Theme 1: Operational Updates</a:t>
            </a:r>
            <a:endParaRPr lang="en-US"/>
          </a:p>
          <a:p>
            <a:pPr lvl="1">
              <a:buFont typeface="Courier New" panose="020B0604020202020204" pitchFamily="34" charset="0"/>
              <a:buChar char="o"/>
            </a:pPr>
            <a:r>
              <a:rPr lang="en-US">
                <a:latin typeface="Source Sans Pro"/>
                <a:ea typeface="Source Sans Pro"/>
              </a:rPr>
              <a:t>Theme 2: Measuring Impact</a:t>
            </a:r>
          </a:p>
          <a:p>
            <a:pPr lvl="1">
              <a:buFont typeface="Courier New" panose="020B0604020202020204" pitchFamily="34" charset="0"/>
              <a:buChar char="o"/>
            </a:pPr>
            <a:r>
              <a:rPr lang="en-US">
                <a:latin typeface="Source Sans Pro"/>
                <a:ea typeface="Source Sans Pro"/>
              </a:rPr>
              <a:t>Theme 3: Training and Support</a:t>
            </a:r>
          </a:p>
          <a:p>
            <a:pPr lvl="1">
              <a:buFont typeface="Courier New" panose="020B0604020202020204" pitchFamily="34" charset="0"/>
              <a:buChar char="o"/>
            </a:pPr>
            <a:endParaRPr lang="en-US"/>
          </a:p>
          <a:p>
            <a:r>
              <a:rPr lang="en-US">
                <a:latin typeface="Source Sans Pro"/>
                <a:ea typeface="Source Sans Pro"/>
              </a:rPr>
              <a:t>Our team combed through the recommendations within each theme by priority level, developing action items and tasks to accomplish</a:t>
            </a:r>
            <a:endParaRPr lang="en-US"/>
          </a:p>
          <a:p>
            <a:pPr lvl="1">
              <a:buFont typeface="Courier New" panose="020B0604020202020204" pitchFamily="34" charset="0"/>
              <a:buChar char="o"/>
            </a:pPr>
            <a:endParaRPr lang="en-US"/>
          </a:p>
        </p:txBody>
      </p:sp>
    </p:spTree>
    <p:extLst>
      <p:ext uri="{BB962C8B-B14F-4D97-AF65-F5344CB8AC3E}">
        <p14:creationId xmlns:p14="http://schemas.microsoft.com/office/powerpoint/2010/main" val="284669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39A87C-EE8E-8EB1-012D-83AF37D41A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6751C7-5AA0-0C2B-1350-0C4391F76157}"/>
              </a:ext>
            </a:extLst>
          </p:cNvPr>
          <p:cNvSpPr>
            <a:spLocks noGrp="1"/>
          </p:cNvSpPr>
          <p:nvPr>
            <p:ph type="title"/>
          </p:nvPr>
        </p:nvSpPr>
        <p:spPr/>
        <p:txBody>
          <a:bodyPr vert="horz" lIns="91440" tIns="45720" rIns="91440" bIns="45720" rtlCol="0" anchor="ctr">
            <a:normAutofit/>
          </a:bodyPr>
          <a:lstStyle/>
          <a:p>
            <a:r>
              <a:rPr lang="en-US" b="1" i="1" kern="1200" dirty="0">
                <a:solidFill>
                  <a:srgbClr val="156399"/>
                </a:solidFill>
                <a:latin typeface="Source Sans Pro"/>
                <a:ea typeface="Source Sans Pro"/>
              </a:rPr>
              <a:t>CASE 2</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UNIT STRATEGIC PLAN</a:t>
            </a:r>
            <a:endParaRPr lang="en-US" b="0" i="1" kern="1200" dirty="0">
              <a:solidFill>
                <a:srgbClr val="156399"/>
              </a:solidFill>
              <a:latin typeface="Source Sans Pro"/>
              <a:ea typeface="Source Sans Pro"/>
            </a:endParaRPr>
          </a:p>
        </p:txBody>
      </p:sp>
      <p:sp>
        <p:nvSpPr>
          <p:cNvPr id="7" name="Content Placeholder 6">
            <a:extLst>
              <a:ext uri="{FF2B5EF4-FFF2-40B4-BE49-F238E27FC236}">
                <a16:creationId xmlns:a16="http://schemas.microsoft.com/office/drawing/2014/main" id="{D1671C15-E83A-6470-3479-8D6D44D35A06}"/>
              </a:ext>
            </a:extLst>
          </p:cNvPr>
          <p:cNvSpPr>
            <a:spLocks noGrp="1"/>
          </p:cNvSpPr>
          <p:nvPr>
            <p:ph sz="half" idx="2"/>
          </p:nvPr>
        </p:nvSpPr>
        <p:spPr>
          <a:xfrm>
            <a:off x="838200" y="1825625"/>
            <a:ext cx="10515600" cy="4351338"/>
          </a:xfrm>
          <a:custGeom>
            <a:avLst/>
            <a:gdLst>
              <a:gd name="connsiteX0" fmla="*/ 0 w 10515600"/>
              <a:gd name="connsiteY0" fmla="*/ 0 h 4351338"/>
              <a:gd name="connsiteX1" fmla="*/ 10515600 w 10515600"/>
              <a:gd name="connsiteY1" fmla="*/ 0 h 4351338"/>
              <a:gd name="connsiteX2" fmla="*/ 10515600 w 10515600"/>
              <a:gd name="connsiteY2" fmla="*/ 4351338 h 4351338"/>
              <a:gd name="connsiteX3" fmla="*/ 0 w 10515600"/>
              <a:gd name="connsiteY3" fmla="*/ 4351338 h 4351338"/>
              <a:gd name="connsiteX4" fmla="*/ 0 w 10515600"/>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15600" h="4351338" fill="none" extrusionOk="0">
                <a:moveTo>
                  <a:pt x="0" y="0"/>
                </a:moveTo>
                <a:cubicBezTo>
                  <a:pt x="2231716" y="-15360"/>
                  <a:pt x="7471047" y="-43826"/>
                  <a:pt x="10515600" y="0"/>
                </a:cubicBezTo>
                <a:cubicBezTo>
                  <a:pt x="10595047" y="908977"/>
                  <a:pt x="10349713" y="3705994"/>
                  <a:pt x="10515600" y="4351338"/>
                </a:cubicBezTo>
                <a:cubicBezTo>
                  <a:pt x="7319802" y="4349396"/>
                  <a:pt x="3099590" y="4421497"/>
                  <a:pt x="0" y="4351338"/>
                </a:cubicBezTo>
                <a:cubicBezTo>
                  <a:pt x="121856" y="2763423"/>
                  <a:pt x="-61937" y="1349736"/>
                  <a:pt x="0" y="0"/>
                </a:cubicBezTo>
                <a:close/>
              </a:path>
              <a:path w="10515600" h="4351338" stroke="0" extrusionOk="0">
                <a:moveTo>
                  <a:pt x="0" y="0"/>
                </a:moveTo>
                <a:cubicBezTo>
                  <a:pt x="2230116" y="-168004"/>
                  <a:pt x="7916729" y="66335"/>
                  <a:pt x="10515600" y="0"/>
                </a:cubicBezTo>
                <a:cubicBezTo>
                  <a:pt x="10632122" y="1001961"/>
                  <a:pt x="10440754" y="2347329"/>
                  <a:pt x="10515600" y="4351338"/>
                </a:cubicBezTo>
                <a:cubicBezTo>
                  <a:pt x="8680437" y="4349257"/>
                  <a:pt x="1780967" y="4415853"/>
                  <a:pt x="0" y="4351338"/>
                </a:cubicBezTo>
                <a:cubicBezTo>
                  <a:pt x="-160487" y="3487793"/>
                  <a:pt x="150184" y="1760516"/>
                  <a:pt x="0" y="0"/>
                </a:cubicBezTo>
                <a:close/>
              </a:path>
            </a:pathLst>
          </a:custGeom>
          <a:ln w="12700">
            <a:solidFill>
              <a:srgbClr val="590D0F"/>
            </a:solidFill>
            <a:extLst>
              <a:ext uri="{C807C97D-BFC1-408E-A445-0C87EB9F89A2}">
                <ask:lineSketchStyleProps xmlns:ask="http://schemas.microsoft.com/office/drawing/2018/sketchyshapes" sd="3491760562">
                  <ask:type>
                    <ask:lineSketchCurved/>
                  </ask:type>
                </ask:lineSketchStyleProps>
              </a:ext>
            </a:extLst>
          </a:ln>
        </p:spPr>
        <p:txBody>
          <a:bodyPr vert="horz" lIns="91440" tIns="45720" rIns="91440" bIns="45720" rtlCol="0" anchor="t">
            <a:normAutofit/>
          </a:bodyPr>
          <a:lstStyle/>
          <a:p>
            <a:r>
              <a:rPr lang="en-US" dirty="0">
                <a:latin typeface="Source Sans Pro"/>
                <a:ea typeface="Source Sans Pro"/>
              </a:rPr>
              <a:t>Dozens of recommendations were easy to implement almost immediately</a:t>
            </a:r>
          </a:p>
          <a:p>
            <a:pPr lvl="1">
              <a:buFont typeface="Courier New" panose="020B0604020202020204" pitchFamily="34" charset="0"/>
              <a:buChar char="o"/>
            </a:pPr>
            <a:r>
              <a:rPr lang="en-US" dirty="0">
                <a:latin typeface="Source Sans Pro"/>
                <a:ea typeface="Source Sans Pro"/>
              </a:rPr>
              <a:t>Shifting staff responsibilities, leveling up interns and student employees to create efficiencies, reducing duplication in processes, getting rid of some services altogether, etc.</a:t>
            </a:r>
          </a:p>
          <a:p>
            <a:r>
              <a:rPr lang="en-US" dirty="0">
                <a:latin typeface="Source Sans Pro"/>
                <a:ea typeface="Source Sans Pro"/>
              </a:rPr>
              <a:t>Team spent most of 2024 implementing the recommendations that were quick/easy within the three themes</a:t>
            </a:r>
          </a:p>
          <a:p>
            <a:r>
              <a:rPr lang="en-US" dirty="0">
                <a:latin typeface="Source Sans Pro"/>
                <a:ea typeface="Source Sans Pro"/>
              </a:rPr>
              <a:t>Team is now working on accomplishing remaining goals, which are embedded in staff annual goals, performance evaluations, team/unit goals, and divisional goals.</a:t>
            </a:r>
          </a:p>
        </p:txBody>
      </p:sp>
    </p:spTree>
    <p:extLst>
      <p:ext uri="{BB962C8B-B14F-4D97-AF65-F5344CB8AC3E}">
        <p14:creationId xmlns:p14="http://schemas.microsoft.com/office/powerpoint/2010/main" val="23474181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FB6F4-5A2D-FA9D-7C7B-58CDD9C387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6CE750-2C5E-3BF4-7AE5-E87E4C31D2EE}"/>
              </a:ext>
            </a:extLst>
          </p:cNvPr>
          <p:cNvSpPr>
            <a:spLocks noGrp="1"/>
          </p:cNvSpPr>
          <p:nvPr>
            <p:ph type="title"/>
          </p:nvPr>
        </p:nvSpPr>
        <p:spPr/>
        <p:txBody>
          <a:bodyPr vert="horz" lIns="91440" tIns="45720" rIns="91440" bIns="45720" rtlCol="0" anchor="ctr">
            <a:normAutofit/>
          </a:bodyPr>
          <a:lstStyle/>
          <a:p>
            <a:r>
              <a:rPr lang="en-US" b="1" i="1" kern="1200" dirty="0">
                <a:solidFill>
                  <a:srgbClr val="156399"/>
                </a:solidFill>
                <a:latin typeface="Source Sans Pro"/>
                <a:ea typeface="Source Sans Pro"/>
              </a:rPr>
              <a:t>CASE 2</a:t>
            </a:r>
            <a:r>
              <a:rPr lang="en-US" i="1" dirty="0">
                <a:solidFill>
                  <a:srgbClr val="156399"/>
                </a:solidFill>
                <a:latin typeface="Source Sans Pro"/>
                <a:ea typeface="Source Sans Pro"/>
              </a:rPr>
              <a:t>: </a:t>
            </a:r>
            <a:r>
              <a:rPr lang="en-US" b="0" i="1" dirty="0">
                <a:solidFill>
                  <a:srgbClr val="156399"/>
                </a:solidFill>
                <a:latin typeface="Source Sans Pro"/>
                <a:ea typeface="Source Sans Pro"/>
              </a:rPr>
              <a:t>UNIT STRATEGIC PLAN</a:t>
            </a:r>
            <a:endParaRPr lang="en-US" b="0" i="1" kern="1200" dirty="0">
              <a:solidFill>
                <a:srgbClr val="156399"/>
              </a:solidFill>
              <a:latin typeface="Source Sans Pro"/>
              <a:ea typeface="Source Sans Pro"/>
            </a:endParaRPr>
          </a:p>
        </p:txBody>
      </p:sp>
      <p:sp>
        <p:nvSpPr>
          <p:cNvPr id="7" name="Content Placeholder 6">
            <a:extLst>
              <a:ext uri="{FF2B5EF4-FFF2-40B4-BE49-F238E27FC236}">
                <a16:creationId xmlns:a16="http://schemas.microsoft.com/office/drawing/2014/main" id="{B4744ACD-6305-130A-2F7A-A5113DBB54AC}"/>
              </a:ext>
            </a:extLst>
          </p:cNvPr>
          <p:cNvSpPr>
            <a:spLocks noGrp="1"/>
          </p:cNvSpPr>
          <p:nvPr>
            <p:ph sz="half" idx="2"/>
          </p:nvPr>
        </p:nvSpPr>
        <p:spPr>
          <a:xfrm>
            <a:off x="838200" y="1825625"/>
            <a:ext cx="10303497" cy="4351338"/>
          </a:xfrm>
          <a:custGeom>
            <a:avLst/>
            <a:gdLst>
              <a:gd name="connsiteX0" fmla="*/ 0 w 10303497"/>
              <a:gd name="connsiteY0" fmla="*/ 0 h 4351338"/>
              <a:gd name="connsiteX1" fmla="*/ 10303497 w 10303497"/>
              <a:gd name="connsiteY1" fmla="*/ 0 h 4351338"/>
              <a:gd name="connsiteX2" fmla="*/ 10303497 w 10303497"/>
              <a:gd name="connsiteY2" fmla="*/ 4351338 h 4351338"/>
              <a:gd name="connsiteX3" fmla="*/ 0 w 10303497"/>
              <a:gd name="connsiteY3" fmla="*/ 4351338 h 4351338"/>
              <a:gd name="connsiteX4" fmla="*/ 0 w 10303497"/>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03497" h="4351338" fill="none" extrusionOk="0">
                <a:moveTo>
                  <a:pt x="0" y="0"/>
                </a:moveTo>
                <a:cubicBezTo>
                  <a:pt x="1929576" y="-15360"/>
                  <a:pt x="7857049" y="-43826"/>
                  <a:pt x="10303497" y="0"/>
                </a:cubicBezTo>
                <a:cubicBezTo>
                  <a:pt x="10382944" y="908977"/>
                  <a:pt x="10137610" y="3705994"/>
                  <a:pt x="10303497" y="4351338"/>
                </a:cubicBezTo>
                <a:cubicBezTo>
                  <a:pt x="5501892" y="4349396"/>
                  <a:pt x="4130462" y="4421497"/>
                  <a:pt x="0" y="4351338"/>
                </a:cubicBezTo>
                <a:cubicBezTo>
                  <a:pt x="121856" y="2763423"/>
                  <a:pt x="-61937" y="1349736"/>
                  <a:pt x="0" y="0"/>
                </a:cubicBezTo>
                <a:close/>
              </a:path>
              <a:path w="10303497" h="4351338" stroke="0" extrusionOk="0">
                <a:moveTo>
                  <a:pt x="0" y="0"/>
                </a:moveTo>
                <a:cubicBezTo>
                  <a:pt x="2378588" y="-168004"/>
                  <a:pt x="7458110" y="66335"/>
                  <a:pt x="10303497" y="0"/>
                </a:cubicBezTo>
                <a:cubicBezTo>
                  <a:pt x="10420019" y="1001961"/>
                  <a:pt x="10228651" y="2347329"/>
                  <a:pt x="10303497" y="4351338"/>
                </a:cubicBezTo>
                <a:cubicBezTo>
                  <a:pt x="6014115" y="4349257"/>
                  <a:pt x="5027122" y="4415853"/>
                  <a:pt x="0" y="4351338"/>
                </a:cubicBezTo>
                <a:cubicBezTo>
                  <a:pt x="-160487" y="3487793"/>
                  <a:pt x="150184" y="1760516"/>
                  <a:pt x="0" y="0"/>
                </a:cubicBezTo>
                <a:close/>
              </a:path>
            </a:pathLst>
          </a:custGeom>
          <a:ln w="12700">
            <a:solidFill>
              <a:srgbClr val="590D0F"/>
            </a:solidFill>
            <a:extLst>
              <a:ext uri="{C807C97D-BFC1-408E-A445-0C87EB9F89A2}">
                <ask:lineSketchStyleProps xmlns:ask="http://schemas.microsoft.com/office/drawing/2018/sketchyshapes" sd="3491760562">
                  <ask:type>
                    <ask:lineSketchCurved/>
                  </ask:type>
                </ask:lineSketchStyleProps>
              </a:ext>
            </a:extLst>
          </a:ln>
        </p:spPr>
        <p:txBody>
          <a:bodyPr vert="horz" lIns="91440" tIns="45720" rIns="91440" bIns="45720" rtlCol="0" anchor="t">
            <a:normAutofit/>
          </a:bodyPr>
          <a:lstStyle/>
          <a:p>
            <a:r>
              <a:rPr lang="en-US" dirty="0">
                <a:latin typeface="Source Sans Pro"/>
                <a:ea typeface="Source Sans Pro"/>
              </a:rPr>
              <a:t>Remaining action items do not have a timeline for completion.</a:t>
            </a:r>
          </a:p>
          <a:p>
            <a:r>
              <a:rPr lang="en-US" dirty="0">
                <a:latin typeface="Source Sans Pro"/>
                <a:ea typeface="Source Sans Pro"/>
              </a:rPr>
              <a:t>There are about 20 action items on our list to complete, with about 5 of them in motion right now.</a:t>
            </a:r>
          </a:p>
          <a:p>
            <a:endParaRPr lang="en-US" dirty="0"/>
          </a:p>
          <a:p>
            <a:r>
              <a:rPr lang="en-US" dirty="0">
                <a:latin typeface="Source Sans Pro"/>
                <a:ea typeface="Source Sans Pro"/>
              </a:rPr>
              <a:t>We didn't build a "traditional" strategic plan, but we set strategic action items and goals to keep us accountable in accomplishing our tasks.</a:t>
            </a:r>
            <a:endParaRPr lang="en-US" dirty="0"/>
          </a:p>
          <a:p>
            <a:r>
              <a:rPr lang="en-US">
                <a:latin typeface="Source Sans Pro"/>
                <a:ea typeface="Source Sans Pro"/>
              </a:rPr>
              <a:t>Moving forward and leveling up is the goal, and the full staff is on board.</a:t>
            </a:r>
            <a:endParaRPr lang="en-US" dirty="0">
              <a:latin typeface="Source Sans Pro"/>
              <a:ea typeface="Source Sans Pro"/>
            </a:endParaRPr>
          </a:p>
          <a:p>
            <a:endParaRPr lang="en-US" dirty="0">
              <a:latin typeface="Source Sans Pro"/>
              <a:ea typeface="Source Sans Pro"/>
            </a:endParaRPr>
          </a:p>
        </p:txBody>
      </p:sp>
    </p:spTree>
    <p:extLst>
      <p:ext uri="{BB962C8B-B14F-4D97-AF65-F5344CB8AC3E}">
        <p14:creationId xmlns:p14="http://schemas.microsoft.com/office/powerpoint/2010/main" val="7306025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A4270B-91E0-E27D-8D1A-30FF3372A29D}"/>
              </a:ext>
            </a:extLst>
          </p:cNvPr>
          <p:cNvSpPr txBox="1"/>
          <p:nvPr/>
        </p:nvSpPr>
        <p:spPr>
          <a:xfrm>
            <a:off x="1532312" y="965128"/>
            <a:ext cx="9127375" cy="5201424"/>
          </a:xfrm>
          <a:prstGeom prst="rect">
            <a:avLst/>
          </a:prstGeom>
          <a:noFill/>
        </p:spPr>
        <p:txBody>
          <a:bodyPr wrap="square" rtlCol="0">
            <a:spAutoFit/>
          </a:bodyPr>
          <a:lstStyle/>
          <a:p>
            <a:pPr algn="ctr"/>
            <a:r>
              <a:rPr lang="en-US" sz="9600" b="1" i="1" dirty="0">
                <a:solidFill>
                  <a:srgbClr val="0F395F"/>
                </a:solidFill>
                <a:latin typeface="BentonSansComp Black" panose="02000606040000020004" pitchFamily="50" charset="0"/>
              </a:rPr>
              <a:t>RETURNING TO</a:t>
            </a:r>
          </a:p>
          <a:p>
            <a:pPr algn="ctr"/>
            <a:r>
              <a:rPr lang="en-US" sz="4400" b="1" i="1" dirty="0">
                <a:solidFill>
                  <a:srgbClr val="0F395F"/>
                </a:solidFill>
                <a:latin typeface="BentonSansComp Black" panose="02000606040000020004" pitchFamily="50" charset="0"/>
                <a:ea typeface="Source Sans Pro Black"/>
              </a:rPr>
              <a:t>CROSSAN’S </a:t>
            </a:r>
          </a:p>
          <a:p>
            <a:pPr algn="ctr"/>
            <a:r>
              <a:rPr lang="en-US" sz="9600" b="1" i="1" dirty="0">
                <a:solidFill>
                  <a:srgbClr val="0F395F"/>
                </a:solidFill>
                <a:latin typeface="BentonSansComp Black" panose="02000606040000020004" pitchFamily="50" charset="0"/>
                <a:ea typeface="Source Sans Pro Black"/>
              </a:rPr>
              <a:t>FOUR I’S </a:t>
            </a:r>
          </a:p>
          <a:p>
            <a:pPr algn="ctr"/>
            <a:r>
              <a:rPr lang="en-US" sz="9600" b="1" i="1" dirty="0">
                <a:solidFill>
                  <a:srgbClr val="0F395F"/>
                </a:solidFill>
                <a:latin typeface="BentonSansComp Black" panose="02000606040000020004" pitchFamily="50" charset="0"/>
                <a:ea typeface="Source Sans Pro Black"/>
              </a:rPr>
              <a:t>MODEL</a:t>
            </a:r>
            <a:r>
              <a:rPr lang="en-US" sz="9600" b="1" i="1" dirty="0">
                <a:solidFill>
                  <a:srgbClr val="0F395F"/>
                </a:solidFill>
                <a:latin typeface="BentonSansComp Black" panose="02000606040000020004" pitchFamily="50" charset="0"/>
              </a:rPr>
              <a:t> </a:t>
            </a:r>
          </a:p>
        </p:txBody>
      </p:sp>
    </p:spTree>
    <p:extLst>
      <p:ext uri="{BB962C8B-B14F-4D97-AF65-F5344CB8AC3E}">
        <p14:creationId xmlns:p14="http://schemas.microsoft.com/office/powerpoint/2010/main" val="7395530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B4624-825A-AAC0-62A7-F2A8066B173E}"/>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FDB1DAA5-69EB-A111-A5CE-6D835822F92C}"/>
              </a:ext>
            </a:extLst>
          </p:cNvPr>
          <p:cNvGraphicFramePr/>
          <p:nvPr/>
        </p:nvGraphicFramePr>
        <p:xfrm>
          <a:off x="250371" y="330653"/>
          <a:ext cx="11691257" cy="6196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Arrow: Right 10">
            <a:extLst>
              <a:ext uri="{FF2B5EF4-FFF2-40B4-BE49-F238E27FC236}">
                <a16:creationId xmlns:a16="http://schemas.microsoft.com/office/drawing/2014/main" id="{4410D838-ADCC-BCE4-1311-EDD8EF1F64AD}"/>
              </a:ext>
            </a:extLst>
          </p:cNvPr>
          <p:cNvSpPr/>
          <p:nvPr/>
        </p:nvSpPr>
        <p:spPr>
          <a:xfrm rot="20602609">
            <a:off x="756931" y="1304731"/>
            <a:ext cx="8177608" cy="974932"/>
          </a:xfrm>
          <a:custGeom>
            <a:avLst/>
            <a:gdLst>
              <a:gd name="connsiteX0" fmla="*/ 0 w 8177608"/>
              <a:gd name="connsiteY0" fmla="*/ 243733 h 974932"/>
              <a:gd name="connsiteX1" fmla="*/ 622202 w 8177608"/>
              <a:gd name="connsiteY1" fmla="*/ 243733 h 974932"/>
              <a:gd name="connsiteX2" fmla="*/ 1398208 w 8177608"/>
              <a:gd name="connsiteY2" fmla="*/ 243733 h 974932"/>
              <a:gd name="connsiteX3" fmla="*/ 2020410 w 8177608"/>
              <a:gd name="connsiteY3" fmla="*/ 243733 h 974932"/>
              <a:gd name="connsiteX4" fmla="*/ 2873317 w 8177608"/>
              <a:gd name="connsiteY4" fmla="*/ 243733 h 974932"/>
              <a:gd name="connsiteX5" fmla="*/ 3649322 w 8177608"/>
              <a:gd name="connsiteY5" fmla="*/ 243733 h 974932"/>
              <a:gd name="connsiteX6" fmla="*/ 4194623 w 8177608"/>
              <a:gd name="connsiteY6" fmla="*/ 243733 h 974932"/>
              <a:gd name="connsiteX7" fmla="*/ 4816825 w 8177608"/>
              <a:gd name="connsiteY7" fmla="*/ 243733 h 974932"/>
              <a:gd name="connsiteX8" fmla="*/ 5592831 w 8177608"/>
              <a:gd name="connsiteY8" fmla="*/ 243733 h 974932"/>
              <a:gd name="connsiteX9" fmla="*/ 6291934 w 8177608"/>
              <a:gd name="connsiteY9" fmla="*/ 243733 h 974932"/>
              <a:gd name="connsiteX10" fmla="*/ 6760334 w 8177608"/>
              <a:gd name="connsiteY10" fmla="*/ 243733 h 974932"/>
              <a:gd name="connsiteX11" fmla="*/ 7690142 w 8177608"/>
              <a:gd name="connsiteY11" fmla="*/ 243733 h 974932"/>
              <a:gd name="connsiteX12" fmla="*/ 7690142 w 8177608"/>
              <a:gd name="connsiteY12" fmla="*/ 0 h 974932"/>
              <a:gd name="connsiteX13" fmla="*/ 8177608 w 8177608"/>
              <a:gd name="connsiteY13" fmla="*/ 487466 h 974932"/>
              <a:gd name="connsiteX14" fmla="*/ 7690142 w 8177608"/>
              <a:gd name="connsiteY14" fmla="*/ 974932 h 974932"/>
              <a:gd name="connsiteX15" fmla="*/ 7690142 w 8177608"/>
              <a:gd name="connsiteY15" fmla="*/ 731199 h 974932"/>
              <a:gd name="connsiteX16" fmla="*/ 6914137 w 8177608"/>
              <a:gd name="connsiteY16" fmla="*/ 731199 h 974932"/>
              <a:gd name="connsiteX17" fmla="*/ 6445737 w 8177608"/>
              <a:gd name="connsiteY17" fmla="*/ 731199 h 974932"/>
              <a:gd name="connsiteX18" fmla="*/ 5900436 w 8177608"/>
              <a:gd name="connsiteY18" fmla="*/ 731199 h 974932"/>
              <a:gd name="connsiteX19" fmla="*/ 5124431 w 8177608"/>
              <a:gd name="connsiteY19" fmla="*/ 731199 h 974932"/>
              <a:gd name="connsiteX20" fmla="*/ 4656031 w 8177608"/>
              <a:gd name="connsiteY20" fmla="*/ 731199 h 974932"/>
              <a:gd name="connsiteX21" fmla="*/ 3880026 w 8177608"/>
              <a:gd name="connsiteY21" fmla="*/ 731199 h 974932"/>
              <a:gd name="connsiteX22" fmla="*/ 3180922 w 8177608"/>
              <a:gd name="connsiteY22" fmla="*/ 731199 h 974932"/>
              <a:gd name="connsiteX23" fmla="*/ 2481819 w 8177608"/>
              <a:gd name="connsiteY23" fmla="*/ 731199 h 974932"/>
              <a:gd name="connsiteX24" fmla="*/ 1628912 w 8177608"/>
              <a:gd name="connsiteY24" fmla="*/ 731199 h 974932"/>
              <a:gd name="connsiteX25" fmla="*/ 852907 w 8177608"/>
              <a:gd name="connsiteY25" fmla="*/ 731199 h 974932"/>
              <a:gd name="connsiteX26" fmla="*/ 0 w 8177608"/>
              <a:gd name="connsiteY26" fmla="*/ 731199 h 974932"/>
              <a:gd name="connsiteX27" fmla="*/ 0 w 8177608"/>
              <a:gd name="connsiteY27" fmla="*/ 243733 h 97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177608" h="974932" fill="none" extrusionOk="0">
                <a:moveTo>
                  <a:pt x="0" y="243733"/>
                </a:moveTo>
                <a:cubicBezTo>
                  <a:pt x="149654" y="272932"/>
                  <a:pt x="346034" y="244629"/>
                  <a:pt x="622202" y="243733"/>
                </a:cubicBezTo>
                <a:cubicBezTo>
                  <a:pt x="898370" y="242837"/>
                  <a:pt x="1053922" y="206048"/>
                  <a:pt x="1398208" y="243733"/>
                </a:cubicBezTo>
                <a:cubicBezTo>
                  <a:pt x="1742494" y="281418"/>
                  <a:pt x="1863369" y="259961"/>
                  <a:pt x="2020410" y="243733"/>
                </a:cubicBezTo>
                <a:cubicBezTo>
                  <a:pt x="2177451" y="227505"/>
                  <a:pt x="2562611" y="224967"/>
                  <a:pt x="2873317" y="243733"/>
                </a:cubicBezTo>
                <a:cubicBezTo>
                  <a:pt x="3184023" y="262499"/>
                  <a:pt x="3415833" y="247590"/>
                  <a:pt x="3649322" y="243733"/>
                </a:cubicBezTo>
                <a:cubicBezTo>
                  <a:pt x="3882811" y="239876"/>
                  <a:pt x="3983802" y="221859"/>
                  <a:pt x="4194623" y="243733"/>
                </a:cubicBezTo>
                <a:cubicBezTo>
                  <a:pt x="4405444" y="265607"/>
                  <a:pt x="4561059" y="248830"/>
                  <a:pt x="4816825" y="243733"/>
                </a:cubicBezTo>
                <a:cubicBezTo>
                  <a:pt x="5072591" y="238636"/>
                  <a:pt x="5334256" y="242132"/>
                  <a:pt x="5592831" y="243733"/>
                </a:cubicBezTo>
                <a:cubicBezTo>
                  <a:pt x="5851406" y="245334"/>
                  <a:pt x="5988975" y="231553"/>
                  <a:pt x="6291934" y="243733"/>
                </a:cubicBezTo>
                <a:cubicBezTo>
                  <a:pt x="6594893" y="255913"/>
                  <a:pt x="6634102" y="233517"/>
                  <a:pt x="6760334" y="243733"/>
                </a:cubicBezTo>
                <a:cubicBezTo>
                  <a:pt x="6886566" y="253949"/>
                  <a:pt x="7241474" y="259076"/>
                  <a:pt x="7690142" y="243733"/>
                </a:cubicBezTo>
                <a:cubicBezTo>
                  <a:pt x="7688833" y="131337"/>
                  <a:pt x="7688370" y="58024"/>
                  <a:pt x="7690142" y="0"/>
                </a:cubicBezTo>
                <a:cubicBezTo>
                  <a:pt x="7857460" y="140558"/>
                  <a:pt x="7937840" y="275209"/>
                  <a:pt x="8177608" y="487466"/>
                </a:cubicBezTo>
                <a:cubicBezTo>
                  <a:pt x="8029681" y="598475"/>
                  <a:pt x="7831340" y="861318"/>
                  <a:pt x="7690142" y="974932"/>
                </a:cubicBezTo>
                <a:cubicBezTo>
                  <a:pt x="7695672" y="857392"/>
                  <a:pt x="7698496" y="825458"/>
                  <a:pt x="7690142" y="731199"/>
                </a:cubicBezTo>
                <a:cubicBezTo>
                  <a:pt x="7407942" y="753178"/>
                  <a:pt x="7074923" y="700202"/>
                  <a:pt x="6914137" y="731199"/>
                </a:cubicBezTo>
                <a:cubicBezTo>
                  <a:pt x="6753352" y="762196"/>
                  <a:pt x="6610737" y="736948"/>
                  <a:pt x="6445737" y="731199"/>
                </a:cubicBezTo>
                <a:cubicBezTo>
                  <a:pt x="6280737" y="725450"/>
                  <a:pt x="6110133" y="726116"/>
                  <a:pt x="5900436" y="731199"/>
                </a:cubicBezTo>
                <a:cubicBezTo>
                  <a:pt x="5690739" y="736282"/>
                  <a:pt x="5448252" y="759895"/>
                  <a:pt x="5124431" y="731199"/>
                </a:cubicBezTo>
                <a:cubicBezTo>
                  <a:pt x="4800610" y="702503"/>
                  <a:pt x="4860213" y="748148"/>
                  <a:pt x="4656031" y="731199"/>
                </a:cubicBezTo>
                <a:cubicBezTo>
                  <a:pt x="4451849" y="714250"/>
                  <a:pt x="4038147" y="756646"/>
                  <a:pt x="3880026" y="731199"/>
                </a:cubicBezTo>
                <a:cubicBezTo>
                  <a:pt x="3721905" y="705752"/>
                  <a:pt x="3468751" y="741728"/>
                  <a:pt x="3180922" y="731199"/>
                </a:cubicBezTo>
                <a:cubicBezTo>
                  <a:pt x="2893093" y="720670"/>
                  <a:pt x="2804604" y="711504"/>
                  <a:pt x="2481819" y="731199"/>
                </a:cubicBezTo>
                <a:cubicBezTo>
                  <a:pt x="2159034" y="750894"/>
                  <a:pt x="1926038" y="693322"/>
                  <a:pt x="1628912" y="731199"/>
                </a:cubicBezTo>
                <a:cubicBezTo>
                  <a:pt x="1331786" y="769076"/>
                  <a:pt x="1140443" y="719793"/>
                  <a:pt x="852907" y="731199"/>
                </a:cubicBezTo>
                <a:cubicBezTo>
                  <a:pt x="565372" y="742605"/>
                  <a:pt x="296078" y="711472"/>
                  <a:pt x="0" y="731199"/>
                </a:cubicBezTo>
                <a:cubicBezTo>
                  <a:pt x="9355" y="498779"/>
                  <a:pt x="-4984" y="399977"/>
                  <a:pt x="0" y="243733"/>
                </a:cubicBezTo>
                <a:close/>
              </a:path>
              <a:path w="8177608" h="974932" stroke="0" extrusionOk="0">
                <a:moveTo>
                  <a:pt x="0" y="243733"/>
                </a:moveTo>
                <a:cubicBezTo>
                  <a:pt x="333692" y="207724"/>
                  <a:pt x="507700" y="278358"/>
                  <a:pt x="776005" y="243733"/>
                </a:cubicBezTo>
                <a:cubicBezTo>
                  <a:pt x="1044310" y="209108"/>
                  <a:pt x="1149538" y="231327"/>
                  <a:pt x="1244405" y="243733"/>
                </a:cubicBezTo>
                <a:cubicBezTo>
                  <a:pt x="1339272" y="256139"/>
                  <a:pt x="1808896" y="232037"/>
                  <a:pt x="2020410" y="243733"/>
                </a:cubicBezTo>
                <a:cubicBezTo>
                  <a:pt x="2231924" y="255429"/>
                  <a:pt x="2520469" y="225577"/>
                  <a:pt x="2796415" y="243733"/>
                </a:cubicBezTo>
                <a:cubicBezTo>
                  <a:pt x="3072361" y="261889"/>
                  <a:pt x="3344213" y="225631"/>
                  <a:pt x="3649322" y="243733"/>
                </a:cubicBezTo>
                <a:cubicBezTo>
                  <a:pt x="3954431" y="261835"/>
                  <a:pt x="4158724" y="258573"/>
                  <a:pt x="4348426" y="243733"/>
                </a:cubicBezTo>
                <a:cubicBezTo>
                  <a:pt x="4538128" y="228893"/>
                  <a:pt x="4821735" y="217722"/>
                  <a:pt x="5047530" y="243733"/>
                </a:cubicBezTo>
                <a:cubicBezTo>
                  <a:pt x="5273325" y="269744"/>
                  <a:pt x="5361830" y="221671"/>
                  <a:pt x="5515929" y="243733"/>
                </a:cubicBezTo>
                <a:cubicBezTo>
                  <a:pt x="5670028" y="265795"/>
                  <a:pt x="6037564" y="232243"/>
                  <a:pt x="6368836" y="243733"/>
                </a:cubicBezTo>
                <a:cubicBezTo>
                  <a:pt x="6700108" y="255223"/>
                  <a:pt x="6851251" y="239496"/>
                  <a:pt x="7067940" y="243733"/>
                </a:cubicBezTo>
                <a:cubicBezTo>
                  <a:pt x="7284629" y="247970"/>
                  <a:pt x="7476904" y="261568"/>
                  <a:pt x="7690142" y="243733"/>
                </a:cubicBezTo>
                <a:cubicBezTo>
                  <a:pt x="7700197" y="175963"/>
                  <a:pt x="7684852" y="96497"/>
                  <a:pt x="7690142" y="0"/>
                </a:cubicBezTo>
                <a:cubicBezTo>
                  <a:pt x="7927908" y="220648"/>
                  <a:pt x="7950349" y="256599"/>
                  <a:pt x="8177608" y="487466"/>
                </a:cubicBezTo>
                <a:cubicBezTo>
                  <a:pt x="8004483" y="683112"/>
                  <a:pt x="7816889" y="849387"/>
                  <a:pt x="7690142" y="974932"/>
                </a:cubicBezTo>
                <a:cubicBezTo>
                  <a:pt x="7681808" y="907809"/>
                  <a:pt x="7700441" y="817888"/>
                  <a:pt x="7690142" y="731199"/>
                </a:cubicBezTo>
                <a:cubicBezTo>
                  <a:pt x="7353423" y="714190"/>
                  <a:pt x="7273218" y="709834"/>
                  <a:pt x="6991038" y="731199"/>
                </a:cubicBezTo>
                <a:cubicBezTo>
                  <a:pt x="6708858" y="752564"/>
                  <a:pt x="6461262" y="753543"/>
                  <a:pt x="6291934" y="731199"/>
                </a:cubicBezTo>
                <a:cubicBezTo>
                  <a:pt x="6122606" y="708855"/>
                  <a:pt x="5730028" y="759633"/>
                  <a:pt x="5515929" y="731199"/>
                </a:cubicBezTo>
                <a:cubicBezTo>
                  <a:pt x="5301830" y="702765"/>
                  <a:pt x="5004982" y="737365"/>
                  <a:pt x="4739924" y="731199"/>
                </a:cubicBezTo>
                <a:cubicBezTo>
                  <a:pt x="4474866" y="725033"/>
                  <a:pt x="4164233" y="697854"/>
                  <a:pt x="3887017" y="731199"/>
                </a:cubicBezTo>
                <a:cubicBezTo>
                  <a:pt x="3609801" y="764544"/>
                  <a:pt x="3436578" y="704338"/>
                  <a:pt x="3264815" y="731199"/>
                </a:cubicBezTo>
                <a:cubicBezTo>
                  <a:pt x="3093052" y="758060"/>
                  <a:pt x="2687504" y="761950"/>
                  <a:pt x="2488810" y="731199"/>
                </a:cubicBezTo>
                <a:cubicBezTo>
                  <a:pt x="2290117" y="700448"/>
                  <a:pt x="2049225" y="747460"/>
                  <a:pt x="1789706" y="731199"/>
                </a:cubicBezTo>
                <a:cubicBezTo>
                  <a:pt x="1530187" y="714938"/>
                  <a:pt x="1347857" y="703208"/>
                  <a:pt x="1090602" y="731199"/>
                </a:cubicBezTo>
                <a:cubicBezTo>
                  <a:pt x="833347" y="759190"/>
                  <a:pt x="384615" y="777701"/>
                  <a:pt x="0" y="731199"/>
                </a:cubicBezTo>
                <a:cubicBezTo>
                  <a:pt x="942" y="610763"/>
                  <a:pt x="-10654" y="441424"/>
                  <a:pt x="0" y="243733"/>
                </a:cubicBezTo>
                <a:close/>
              </a:path>
            </a:pathLst>
          </a:custGeom>
          <a:solidFill>
            <a:srgbClr val="FBB335"/>
          </a:solidFill>
          <a:ln>
            <a:noFill/>
            <a:extLst>
              <a:ext uri="{C807C97D-BFC1-408E-A445-0C87EB9F89A2}">
                <ask:lineSketchStyleProps xmlns:ask="http://schemas.microsoft.com/office/drawing/2018/sketchyshapes" sd="2213009516">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effectLst>
                  <a:outerShdw blurRad="38100" dist="38100" dir="2700000" algn="tl">
                    <a:srgbClr val="000000">
                      <a:alpha val="43137"/>
                    </a:srgbClr>
                  </a:outerShdw>
                </a:effectLst>
                <a:latin typeface="BentonSansComp Black" panose="02000606040000020004" pitchFamily="50" charset="0"/>
              </a:rPr>
              <a:t>FEEDFORWARD</a:t>
            </a:r>
          </a:p>
        </p:txBody>
      </p:sp>
      <p:sp>
        <p:nvSpPr>
          <p:cNvPr id="13" name="Arrow: Left 12">
            <a:extLst>
              <a:ext uri="{FF2B5EF4-FFF2-40B4-BE49-F238E27FC236}">
                <a16:creationId xmlns:a16="http://schemas.microsoft.com/office/drawing/2014/main" id="{3EDFCFB0-FE29-B9E4-E4F0-0F7C013438CA}"/>
              </a:ext>
            </a:extLst>
          </p:cNvPr>
          <p:cNvSpPr/>
          <p:nvPr/>
        </p:nvSpPr>
        <p:spPr>
          <a:xfrm rot="20608067">
            <a:off x="2441619" y="4093122"/>
            <a:ext cx="8246533" cy="1007533"/>
          </a:xfrm>
          <a:prstGeom prst="leftArrow">
            <a:avLst/>
          </a:prstGeom>
          <a:solidFill>
            <a:srgbClr val="FBB3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effectLst>
                  <a:outerShdw blurRad="38100" dist="38100" dir="2700000" algn="tl">
                    <a:srgbClr val="000000">
                      <a:alpha val="43137"/>
                    </a:srgbClr>
                  </a:outerShdw>
                </a:effectLst>
                <a:latin typeface="BentonSansComp Black" panose="02000606040000020004" pitchFamily="50" charset="0"/>
              </a:rPr>
              <a:t>FEEDBACK</a:t>
            </a:r>
            <a:endParaRPr lang="en-US" sz="2600" b="1" dirty="0">
              <a:effectLst>
                <a:outerShdw blurRad="38100" dist="38100" dir="2700000" algn="tl">
                  <a:srgbClr val="000000">
                    <a:alpha val="43137"/>
                  </a:srgbClr>
                </a:outerShdw>
              </a:effectLst>
              <a:latin typeface="BentonSansComp Black" panose="02000606040000020004" pitchFamily="50" charset="0"/>
            </a:endParaRPr>
          </a:p>
        </p:txBody>
      </p:sp>
      <p:sp>
        <p:nvSpPr>
          <p:cNvPr id="3" name="Content Placeholder 2">
            <a:extLst>
              <a:ext uri="{FF2B5EF4-FFF2-40B4-BE49-F238E27FC236}">
                <a16:creationId xmlns:a16="http://schemas.microsoft.com/office/drawing/2014/main" id="{65B2B500-B0E7-10A3-B645-A13780E8B69C}"/>
              </a:ext>
            </a:extLst>
          </p:cNvPr>
          <p:cNvSpPr txBox="1">
            <a:spLocks/>
          </p:cNvSpPr>
          <p:nvPr/>
        </p:nvSpPr>
        <p:spPr>
          <a:xfrm>
            <a:off x="4216400" y="5219653"/>
            <a:ext cx="7475969" cy="1170582"/>
          </a:xfrm>
          <a:custGeom>
            <a:avLst/>
            <a:gdLst>
              <a:gd name="connsiteX0" fmla="*/ 0 w 7475969"/>
              <a:gd name="connsiteY0" fmla="*/ 0 h 1170582"/>
              <a:gd name="connsiteX1" fmla="*/ 7475969 w 7475969"/>
              <a:gd name="connsiteY1" fmla="*/ 0 h 1170582"/>
              <a:gd name="connsiteX2" fmla="*/ 7475969 w 7475969"/>
              <a:gd name="connsiteY2" fmla="*/ 1170582 h 1170582"/>
              <a:gd name="connsiteX3" fmla="*/ 0 w 7475969"/>
              <a:gd name="connsiteY3" fmla="*/ 1170582 h 1170582"/>
              <a:gd name="connsiteX4" fmla="*/ 0 w 7475969"/>
              <a:gd name="connsiteY4" fmla="*/ 0 h 1170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75969" h="1170582" fill="none" extrusionOk="0">
                <a:moveTo>
                  <a:pt x="0" y="0"/>
                </a:moveTo>
                <a:cubicBezTo>
                  <a:pt x="2697715" y="159194"/>
                  <a:pt x="4755096" y="-120934"/>
                  <a:pt x="7475969" y="0"/>
                </a:cubicBezTo>
                <a:cubicBezTo>
                  <a:pt x="7376576" y="168900"/>
                  <a:pt x="7441654" y="846373"/>
                  <a:pt x="7475969" y="1170582"/>
                </a:cubicBezTo>
                <a:cubicBezTo>
                  <a:pt x="6052443" y="1337460"/>
                  <a:pt x="1429553" y="1227621"/>
                  <a:pt x="0" y="1170582"/>
                </a:cubicBezTo>
                <a:cubicBezTo>
                  <a:pt x="-82314" y="822935"/>
                  <a:pt x="40310" y="568411"/>
                  <a:pt x="0" y="0"/>
                </a:cubicBezTo>
                <a:close/>
              </a:path>
              <a:path w="7475969" h="1170582" stroke="0" extrusionOk="0">
                <a:moveTo>
                  <a:pt x="0" y="0"/>
                </a:moveTo>
                <a:cubicBezTo>
                  <a:pt x="2063523" y="-15667"/>
                  <a:pt x="3942545" y="70826"/>
                  <a:pt x="7475969" y="0"/>
                </a:cubicBezTo>
                <a:cubicBezTo>
                  <a:pt x="7537577" y="426493"/>
                  <a:pt x="7392706" y="1000688"/>
                  <a:pt x="7475969" y="1170582"/>
                </a:cubicBezTo>
                <a:cubicBezTo>
                  <a:pt x="6639174" y="1338203"/>
                  <a:pt x="1024583" y="1284006"/>
                  <a:pt x="0" y="1170582"/>
                </a:cubicBezTo>
                <a:cubicBezTo>
                  <a:pt x="-100610" y="848284"/>
                  <a:pt x="62771" y="304352"/>
                  <a:pt x="0" y="0"/>
                </a:cubicBezTo>
                <a:close/>
              </a:path>
            </a:pathLst>
          </a:custGeom>
          <a:solidFill>
            <a:srgbClr val="800000"/>
          </a:solidFill>
          <a:ln>
            <a:solidFill>
              <a:srgbClr val="C00000"/>
            </a:solidFill>
            <a:extLst>
              <a:ext uri="{C807C97D-BFC1-408E-A445-0C87EB9F89A2}">
                <ask:lineSketchStyleProps xmlns:ask="http://schemas.microsoft.com/office/drawing/2018/sketchyshapes" sd="3057344793">
                  <a:prstGeom prst="rect">
                    <a:avLst/>
                  </a:prstGeom>
                  <ask:type>
                    <ask:lineSketchCurved/>
                  </ask:type>
                </ask:lineSketchStyleProps>
              </a:ext>
            </a:extLst>
          </a:ln>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Source Sans Pro" panose="020B0503030403020204" pitchFamily="34" charset="0"/>
                <a:ea typeface="Source Sans Pro"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800" kern="1200">
                <a:solidFill>
                  <a:schemeClr val="tx1"/>
                </a:solidFill>
                <a:latin typeface="Source Sans Pro" panose="020B0503030403020204" pitchFamily="34" charset="0"/>
                <a:ea typeface="Source Sans Pro" panose="020B0503030403020204" pitchFamily="34"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Source Sans Pro" panose="020B0503030403020204" pitchFamily="34" charset="0"/>
                <a:ea typeface="Source Sans Pro" panose="020B0503030403020204" pitchFamily="34"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Source Sans Pro" panose="020B0503030403020204" pitchFamily="34" charset="0"/>
                <a:ea typeface="Source Sans Pro" panose="020B0503030403020204" pitchFamily="34"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Source Sans Pro" panose="020B0503030403020204" pitchFamily="34" charset="0"/>
                <a:ea typeface="Source Sans Pro" panose="020B0503030403020204" pitchFamily="34" charset="0"/>
                <a:cs typeface="+mn-cs"/>
              </a:defRPr>
            </a:lvl5pPr>
            <a:lvl6pPr marL="22860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r>
              <a:rPr lang="en-US" sz="2000" b="1" dirty="0">
                <a:solidFill>
                  <a:schemeClr val="bg1"/>
                </a:solidFill>
                <a:effectLst>
                  <a:outerShdw blurRad="38100" dist="38100" dir="2700000" algn="tl">
                    <a:srgbClr val="000000">
                      <a:alpha val="43137"/>
                    </a:srgbClr>
                  </a:outerShdw>
                </a:effectLst>
                <a:latin typeface="Open Sans"/>
                <a:ea typeface="Source Sans Pro"/>
                <a:cs typeface="Open Sans"/>
              </a:rPr>
              <a:t>Comprehensive program reviews that guide strategic planning efforts should be iterative, embracing both feedforward and feedback processes and repeating key group and organizational learning steps.</a:t>
            </a:r>
          </a:p>
        </p:txBody>
      </p:sp>
    </p:spTree>
    <p:extLst>
      <p:ext uri="{BB962C8B-B14F-4D97-AF65-F5344CB8AC3E}">
        <p14:creationId xmlns:p14="http://schemas.microsoft.com/office/powerpoint/2010/main" val="30081896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B4624-825A-AAC0-62A7-F2A8066B173E}"/>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FDB1DAA5-69EB-A111-A5CE-6D835822F92C}"/>
              </a:ext>
            </a:extLst>
          </p:cNvPr>
          <p:cNvGraphicFramePr/>
          <p:nvPr/>
        </p:nvGraphicFramePr>
        <p:xfrm>
          <a:off x="250371" y="330653"/>
          <a:ext cx="11691257" cy="6196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Arrow: Right 10">
            <a:extLst>
              <a:ext uri="{FF2B5EF4-FFF2-40B4-BE49-F238E27FC236}">
                <a16:creationId xmlns:a16="http://schemas.microsoft.com/office/drawing/2014/main" id="{4410D838-ADCC-BCE4-1311-EDD8EF1F64AD}"/>
              </a:ext>
            </a:extLst>
          </p:cNvPr>
          <p:cNvSpPr/>
          <p:nvPr/>
        </p:nvSpPr>
        <p:spPr>
          <a:xfrm rot="20602609">
            <a:off x="756931" y="1304731"/>
            <a:ext cx="8177608" cy="974932"/>
          </a:xfrm>
          <a:custGeom>
            <a:avLst/>
            <a:gdLst>
              <a:gd name="connsiteX0" fmla="*/ 0 w 8177608"/>
              <a:gd name="connsiteY0" fmla="*/ 243733 h 974932"/>
              <a:gd name="connsiteX1" fmla="*/ 622202 w 8177608"/>
              <a:gd name="connsiteY1" fmla="*/ 243733 h 974932"/>
              <a:gd name="connsiteX2" fmla="*/ 1398208 w 8177608"/>
              <a:gd name="connsiteY2" fmla="*/ 243733 h 974932"/>
              <a:gd name="connsiteX3" fmla="*/ 2020410 w 8177608"/>
              <a:gd name="connsiteY3" fmla="*/ 243733 h 974932"/>
              <a:gd name="connsiteX4" fmla="*/ 2873317 w 8177608"/>
              <a:gd name="connsiteY4" fmla="*/ 243733 h 974932"/>
              <a:gd name="connsiteX5" fmla="*/ 3649322 w 8177608"/>
              <a:gd name="connsiteY5" fmla="*/ 243733 h 974932"/>
              <a:gd name="connsiteX6" fmla="*/ 4194623 w 8177608"/>
              <a:gd name="connsiteY6" fmla="*/ 243733 h 974932"/>
              <a:gd name="connsiteX7" fmla="*/ 4816825 w 8177608"/>
              <a:gd name="connsiteY7" fmla="*/ 243733 h 974932"/>
              <a:gd name="connsiteX8" fmla="*/ 5592831 w 8177608"/>
              <a:gd name="connsiteY8" fmla="*/ 243733 h 974932"/>
              <a:gd name="connsiteX9" fmla="*/ 6291934 w 8177608"/>
              <a:gd name="connsiteY9" fmla="*/ 243733 h 974932"/>
              <a:gd name="connsiteX10" fmla="*/ 6760334 w 8177608"/>
              <a:gd name="connsiteY10" fmla="*/ 243733 h 974932"/>
              <a:gd name="connsiteX11" fmla="*/ 7690142 w 8177608"/>
              <a:gd name="connsiteY11" fmla="*/ 243733 h 974932"/>
              <a:gd name="connsiteX12" fmla="*/ 7690142 w 8177608"/>
              <a:gd name="connsiteY12" fmla="*/ 0 h 974932"/>
              <a:gd name="connsiteX13" fmla="*/ 8177608 w 8177608"/>
              <a:gd name="connsiteY13" fmla="*/ 487466 h 974932"/>
              <a:gd name="connsiteX14" fmla="*/ 7690142 w 8177608"/>
              <a:gd name="connsiteY14" fmla="*/ 974932 h 974932"/>
              <a:gd name="connsiteX15" fmla="*/ 7690142 w 8177608"/>
              <a:gd name="connsiteY15" fmla="*/ 731199 h 974932"/>
              <a:gd name="connsiteX16" fmla="*/ 6914137 w 8177608"/>
              <a:gd name="connsiteY16" fmla="*/ 731199 h 974932"/>
              <a:gd name="connsiteX17" fmla="*/ 6445737 w 8177608"/>
              <a:gd name="connsiteY17" fmla="*/ 731199 h 974932"/>
              <a:gd name="connsiteX18" fmla="*/ 5900436 w 8177608"/>
              <a:gd name="connsiteY18" fmla="*/ 731199 h 974932"/>
              <a:gd name="connsiteX19" fmla="*/ 5124431 w 8177608"/>
              <a:gd name="connsiteY19" fmla="*/ 731199 h 974932"/>
              <a:gd name="connsiteX20" fmla="*/ 4656031 w 8177608"/>
              <a:gd name="connsiteY20" fmla="*/ 731199 h 974932"/>
              <a:gd name="connsiteX21" fmla="*/ 3880026 w 8177608"/>
              <a:gd name="connsiteY21" fmla="*/ 731199 h 974932"/>
              <a:gd name="connsiteX22" fmla="*/ 3180922 w 8177608"/>
              <a:gd name="connsiteY22" fmla="*/ 731199 h 974932"/>
              <a:gd name="connsiteX23" fmla="*/ 2481819 w 8177608"/>
              <a:gd name="connsiteY23" fmla="*/ 731199 h 974932"/>
              <a:gd name="connsiteX24" fmla="*/ 1628912 w 8177608"/>
              <a:gd name="connsiteY24" fmla="*/ 731199 h 974932"/>
              <a:gd name="connsiteX25" fmla="*/ 852907 w 8177608"/>
              <a:gd name="connsiteY25" fmla="*/ 731199 h 974932"/>
              <a:gd name="connsiteX26" fmla="*/ 0 w 8177608"/>
              <a:gd name="connsiteY26" fmla="*/ 731199 h 974932"/>
              <a:gd name="connsiteX27" fmla="*/ 0 w 8177608"/>
              <a:gd name="connsiteY27" fmla="*/ 243733 h 97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177608" h="974932" fill="none" extrusionOk="0">
                <a:moveTo>
                  <a:pt x="0" y="243733"/>
                </a:moveTo>
                <a:cubicBezTo>
                  <a:pt x="149654" y="272932"/>
                  <a:pt x="346034" y="244629"/>
                  <a:pt x="622202" y="243733"/>
                </a:cubicBezTo>
                <a:cubicBezTo>
                  <a:pt x="898370" y="242837"/>
                  <a:pt x="1053922" y="206048"/>
                  <a:pt x="1398208" y="243733"/>
                </a:cubicBezTo>
                <a:cubicBezTo>
                  <a:pt x="1742494" y="281418"/>
                  <a:pt x="1863369" y="259961"/>
                  <a:pt x="2020410" y="243733"/>
                </a:cubicBezTo>
                <a:cubicBezTo>
                  <a:pt x="2177451" y="227505"/>
                  <a:pt x="2562611" y="224967"/>
                  <a:pt x="2873317" y="243733"/>
                </a:cubicBezTo>
                <a:cubicBezTo>
                  <a:pt x="3184023" y="262499"/>
                  <a:pt x="3415833" y="247590"/>
                  <a:pt x="3649322" y="243733"/>
                </a:cubicBezTo>
                <a:cubicBezTo>
                  <a:pt x="3882811" y="239876"/>
                  <a:pt x="3983802" y="221859"/>
                  <a:pt x="4194623" y="243733"/>
                </a:cubicBezTo>
                <a:cubicBezTo>
                  <a:pt x="4405444" y="265607"/>
                  <a:pt x="4561059" y="248830"/>
                  <a:pt x="4816825" y="243733"/>
                </a:cubicBezTo>
                <a:cubicBezTo>
                  <a:pt x="5072591" y="238636"/>
                  <a:pt x="5334256" y="242132"/>
                  <a:pt x="5592831" y="243733"/>
                </a:cubicBezTo>
                <a:cubicBezTo>
                  <a:pt x="5851406" y="245334"/>
                  <a:pt x="5988975" y="231553"/>
                  <a:pt x="6291934" y="243733"/>
                </a:cubicBezTo>
                <a:cubicBezTo>
                  <a:pt x="6594893" y="255913"/>
                  <a:pt x="6634102" y="233517"/>
                  <a:pt x="6760334" y="243733"/>
                </a:cubicBezTo>
                <a:cubicBezTo>
                  <a:pt x="6886566" y="253949"/>
                  <a:pt x="7241474" y="259076"/>
                  <a:pt x="7690142" y="243733"/>
                </a:cubicBezTo>
                <a:cubicBezTo>
                  <a:pt x="7688833" y="131337"/>
                  <a:pt x="7688370" y="58024"/>
                  <a:pt x="7690142" y="0"/>
                </a:cubicBezTo>
                <a:cubicBezTo>
                  <a:pt x="7857460" y="140558"/>
                  <a:pt x="7937840" y="275209"/>
                  <a:pt x="8177608" y="487466"/>
                </a:cubicBezTo>
                <a:cubicBezTo>
                  <a:pt x="8029681" y="598475"/>
                  <a:pt x="7831340" y="861318"/>
                  <a:pt x="7690142" y="974932"/>
                </a:cubicBezTo>
                <a:cubicBezTo>
                  <a:pt x="7695672" y="857392"/>
                  <a:pt x="7698496" y="825458"/>
                  <a:pt x="7690142" y="731199"/>
                </a:cubicBezTo>
                <a:cubicBezTo>
                  <a:pt x="7407942" y="753178"/>
                  <a:pt x="7074923" y="700202"/>
                  <a:pt x="6914137" y="731199"/>
                </a:cubicBezTo>
                <a:cubicBezTo>
                  <a:pt x="6753352" y="762196"/>
                  <a:pt x="6610737" y="736948"/>
                  <a:pt x="6445737" y="731199"/>
                </a:cubicBezTo>
                <a:cubicBezTo>
                  <a:pt x="6280737" y="725450"/>
                  <a:pt x="6110133" y="726116"/>
                  <a:pt x="5900436" y="731199"/>
                </a:cubicBezTo>
                <a:cubicBezTo>
                  <a:pt x="5690739" y="736282"/>
                  <a:pt x="5448252" y="759895"/>
                  <a:pt x="5124431" y="731199"/>
                </a:cubicBezTo>
                <a:cubicBezTo>
                  <a:pt x="4800610" y="702503"/>
                  <a:pt x="4860213" y="748148"/>
                  <a:pt x="4656031" y="731199"/>
                </a:cubicBezTo>
                <a:cubicBezTo>
                  <a:pt x="4451849" y="714250"/>
                  <a:pt x="4038147" y="756646"/>
                  <a:pt x="3880026" y="731199"/>
                </a:cubicBezTo>
                <a:cubicBezTo>
                  <a:pt x="3721905" y="705752"/>
                  <a:pt x="3468751" y="741728"/>
                  <a:pt x="3180922" y="731199"/>
                </a:cubicBezTo>
                <a:cubicBezTo>
                  <a:pt x="2893093" y="720670"/>
                  <a:pt x="2804604" y="711504"/>
                  <a:pt x="2481819" y="731199"/>
                </a:cubicBezTo>
                <a:cubicBezTo>
                  <a:pt x="2159034" y="750894"/>
                  <a:pt x="1926038" y="693322"/>
                  <a:pt x="1628912" y="731199"/>
                </a:cubicBezTo>
                <a:cubicBezTo>
                  <a:pt x="1331786" y="769076"/>
                  <a:pt x="1140443" y="719793"/>
                  <a:pt x="852907" y="731199"/>
                </a:cubicBezTo>
                <a:cubicBezTo>
                  <a:pt x="565372" y="742605"/>
                  <a:pt x="296078" y="711472"/>
                  <a:pt x="0" y="731199"/>
                </a:cubicBezTo>
                <a:cubicBezTo>
                  <a:pt x="9355" y="498779"/>
                  <a:pt x="-4984" y="399977"/>
                  <a:pt x="0" y="243733"/>
                </a:cubicBezTo>
                <a:close/>
              </a:path>
              <a:path w="8177608" h="974932" stroke="0" extrusionOk="0">
                <a:moveTo>
                  <a:pt x="0" y="243733"/>
                </a:moveTo>
                <a:cubicBezTo>
                  <a:pt x="333692" y="207724"/>
                  <a:pt x="507700" y="278358"/>
                  <a:pt x="776005" y="243733"/>
                </a:cubicBezTo>
                <a:cubicBezTo>
                  <a:pt x="1044310" y="209108"/>
                  <a:pt x="1149538" y="231327"/>
                  <a:pt x="1244405" y="243733"/>
                </a:cubicBezTo>
                <a:cubicBezTo>
                  <a:pt x="1339272" y="256139"/>
                  <a:pt x="1808896" y="232037"/>
                  <a:pt x="2020410" y="243733"/>
                </a:cubicBezTo>
                <a:cubicBezTo>
                  <a:pt x="2231924" y="255429"/>
                  <a:pt x="2520469" y="225577"/>
                  <a:pt x="2796415" y="243733"/>
                </a:cubicBezTo>
                <a:cubicBezTo>
                  <a:pt x="3072361" y="261889"/>
                  <a:pt x="3344213" y="225631"/>
                  <a:pt x="3649322" y="243733"/>
                </a:cubicBezTo>
                <a:cubicBezTo>
                  <a:pt x="3954431" y="261835"/>
                  <a:pt x="4158724" y="258573"/>
                  <a:pt x="4348426" y="243733"/>
                </a:cubicBezTo>
                <a:cubicBezTo>
                  <a:pt x="4538128" y="228893"/>
                  <a:pt x="4821735" y="217722"/>
                  <a:pt x="5047530" y="243733"/>
                </a:cubicBezTo>
                <a:cubicBezTo>
                  <a:pt x="5273325" y="269744"/>
                  <a:pt x="5361830" y="221671"/>
                  <a:pt x="5515929" y="243733"/>
                </a:cubicBezTo>
                <a:cubicBezTo>
                  <a:pt x="5670028" y="265795"/>
                  <a:pt x="6037564" y="232243"/>
                  <a:pt x="6368836" y="243733"/>
                </a:cubicBezTo>
                <a:cubicBezTo>
                  <a:pt x="6700108" y="255223"/>
                  <a:pt x="6851251" y="239496"/>
                  <a:pt x="7067940" y="243733"/>
                </a:cubicBezTo>
                <a:cubicBezTo>
                  <a:pt x="7284629" y="247970"/>
                  <a:pt x="7476904" y="261568"/>
                  <a:pt x="7690142" y="243733"/>
                </a:cubicBezTo>
                <a:cubicBezTo>
                  <a:pt x="7700197" y="175963"/>
                  <a:pt x="7684852" y="96497"/>
                  <a:pt x="7690142" y="0"/>
                </a:cubicBezTo>
                <a:cubicBezTo>
                  <a:pt x="7927908" y="220648"/>
                  <a:pt x="7950349" y="256599"/>
                  <a:pt x="8177608" y="487466"/>
                </a:cubicBezTo>
                <a:cubicBezTo>
                  <a:pt x="8004483" y="683112"/>
                  <a:pt x="7816889" y="849387"/>
                  <a:pt x="7690142" y="974932"/>
                </a:cubicBezTo>
                <a:cubicBezTo>
                  <a:pt x="7681808" y="907809"/>
                  <a:pt x="7700441" y="817888"/>
                  <a:pt x="7690142" y="731199"/>
                </a:cubicBezTo>
                <a:cubicBezTo>
                  <a:pt x="7353423" y="714190"/>
                  <a:pt x="7273218" y="709834"/>
                  <a:pt x="6991038" y="731199"/>
                </a:cubicBezTo>
                <a:cubicBezTo>
                  <a:pt x="6708858" y="752564"/>
                  <a:pt x="6461262" y="753543"/>
                  <a:pt x="6291934" y="731199"/>
                </a:cubicBezTo>
                <a:cubicBezTo>
                  <a:pt x="6122606" y="708855"/>
                  <a:pt x="5730028" y="759633"/>
                  <a:pt x="5515929" y="731199"/>
                </a:cubicBezTo>
                <a:cubicBezTo>
                  <a:pt x="5301830" y="702765"/>
                  <a:pt x="5004982" y="737365"/>
                  <a:pt x="4739924" y="731199"/>
                </a:cubicBezTo>
                <a:cubicBezTo>
                  <a:pt x="4474866" y="725033"/>
                  <a:pt x="4164233" y="697854"/>
                  <a:pt x="3887017" y="731199"/>
                </a:cubicBezTo>
                <a:cubicBezTo>
                  <a:pt x="3609801" y="764544"/>
                  <a:pt x="3436578" y="704338"/>
                  <a:pt x="3264815" y="731199"/>
                </a:cubicBezTo>
                <a:cubicBezTo>
                  <a:pt x="3093052" y="758060"/>
                  <a:pt x="2687504" y="761950"/>
                  <a:pt x="2488810" y="731199"/>
                </a:cubicBezTo>
                <a:cubicBezTo>
                  <a:pt x="2290117" y="700448"/>
                  <a:pt x="2049225" y="747460"/>
                  <a:pt x="1789706" y="731199"/>
                </a:cubicBezTo>
                <a:cubicBezTo>
                  <a:pt x="1530187" y="714938"/>
                  <a:pt x="1347857" y="703208"/>
                  <a:pt x="1090602" y="731199"/>
                </a:cubicBezTo>
                <a:cubicBezTo>
                  <a:pt x="833347" y="759190"/>
                  <a:pt x="384615" y="777701"/>
                  <a:pt x="0" y="731199"/>
                </a:cubicBezTo>
                <a:cubicBezTo>
                  <a:pt x="942" y="610763"/>
                  <a:pt x="-10654" y="441424"/>
                  <a:pt x="0" y="243733"/>
                </a:cubicBezTo>
                <a:close/>
              </a:path>
            </a:pathLst>
          </a:custGeom>
          <a:solidFill>
            <a:srgbClr val="FBB335"/>
          </a:solidFill>
          <a:ln>
            <a:noFill/>
            <a:extLst>
              <a:ext uri="{C807C97D-BFC1-408E-A445-0C87EB9F89A2}">
                <ask:lineSketchStyleProps xmlns:ask="http://schemas.microsoft.com/office/drawing/2018/sketchyshapes" sd="2213009516">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effectLst>
                  <a:outerShdw blurRad="38100" dist="38100" dir="2700000" algn="tl">
                    <a:srgbClr val="000000">
                      <a:alpha val="43137"/>
                    </a:srgbClr>
                  </a:outerShdw>
                </a:effectLst>
                <a:latin typeface="BentonSansComp Black" panose="02000606040000020004" pitchFamily="50" charset="0"/>
              </a:rPr>
              <a:t>FEEDFORWARD</a:t>
            </a:r>
          </a:p>
        </p:txBody>
      </p:sp>
      <p:sp>
        <p:nvSpPr>
          <p:cNvPr id="13" name="Arrow: Left 12">
            <a:extLst>
              <a:ext uri="{FF2B5EF4-FFF2-40B4-BE49-F238E27FC236}">
                <a16:creationId xmlns:a16="http://schemas.microsoft.com/office/drawing/2014/main" id="{3EDFCFB0-FE29-B9E4-E4F0-0F7C013438CA}"/>
              </a:ext>
            </a:extLst>
          </p:cNvPr>
          <p:cNvSpPr/>
          <p:nvPr/>
        </p:nvSpPr>
        <p:spPr>
          <a:xfrm rot="20608067">
            <a:off x="2441619" y="4093122"/>
            <a:ext cx="8246533" cy="1007533"/>
          </a:xfrm>
          <a:prstGeom prst="leftArrow">
            <a:avLst/>
          </a:prstGeom>
          <a:solidFill>
            <a:srgbClr val="FBB3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effectLst>
                  <a:outerShdw blurRad="38100" dist="38100" dir="2700000" algn="tl">
                    <a:srgbClr val="000000">
                      <a:alpha val="43137"/>
                    </a:srgbClr>
                  </a:outerShdw>
                </a:effectLst>
                <a:latin typeface="BentonSansComp Black" panose="02000606040000020004" pitchFamily="50" charset="0"/>
              </a:rPr>
              <a:t>FEEDBACK</a:t>
            </a:r>
            <a:endParaRPr lang="en-US" sz="2600" b="1" dirty="0">
              <a:effectLst>
                <a:outerShdw blurRad="38100" dist="38100" dir="2700000" algn="tl">
                  <a:srgbClr val="000000">
                    <a:alpha val="43137"/>
                  </a:srgbClr>
                </a:outerShdw>
              </a:effectLst>
              <a:latin typeface="BentonSansComp Black" panose="02000606040000020004" pitchFamily="50" charset="0"/>
            </a:endParaRPr>
          </a:p>
        </p:txBody>
      </p:sp>
      <p:sp>
        <p:nvSpPr>
          <p:cNvPr id="5" name="Content Placeholder 2">
            <a:extLst>
              <a:ext uri="{FF2B5EF4-FFF2-40B4-BE49-F238E27FC236}">
                <a16:creationId xmlns:a16="http://schemas.microsoft.com/office/drawing/2014/main" id="{BD9CF52D-8AE8-DC5D-2B1B-5161BC4EF2F4}"/>
              </a:ext>
            </a:extLst>
          </p:cNvPr>
          <p:cNvSpPr txBox="1">
            <a:spLocks/>
          </p:cNvSpPr>
          <p:nvPr/>
        </p:nvSpPr>
        <p:spPr>
          <a:xfrm>
            <a:off x="6451600" y="5223933"/>
            <a:ext cx="5270499" cy="1166301"/>
          </a:xfrm>
          <a:custGeom>
            <a:avLst/>
            <a:gdLst>
              <a:gd name="connsiteX0" fmla="*/ 0 w 5270499"/>
              <a:gd name="connsiteY0" fmla="*/ 0 h 1166301"/>
              <a:gd name="connsiteX1" fmla="*/ 5270499 w 5270499"/>
              <a:gd name="connsiteY1" fmla="*/ 0 h 1166301"/>
              <a:gd name="connsiteX2" fmla="*/ 5270499 w 5270499"/>
              <a:gd name="connsiteY2" fmla="*/ 1166301 h 1166301"/>
              <a:gd name="connsiteX3" fmla="*/ 0 w 5270499"/>
              <a:gd name="connsiteY3" fmla="*/ 1166301 h 1166301"/>
              <a:gd name="connsiteX4" fmla="*/ 0 w 5270499"/>
              <a:gd name="connsiteY4" fmla="*/ 0 h 1166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70499" h="1166301" fill="none" extrusionOk="0">
                <a:moveTo>
                  <a:pt x="0" y="0"/>
                </a:moveTo>
                <a:cubicBezTo>
                  <a:pt x="1206393" y="159194"/>
                  <a:pt x="3622107" y="-120934"/>
                  <a:pt x="5270499" y="0"/>
                </a:cubicBezTo>
                <a:cubicBezTo>
                  <a:pt x="5184221" y="390447"/>
                  <a:pt x="5229329" y="614893"/>
                  <a:pt x="5270499" y="1166301"/>
                </a:cubicBezTo>
                <a:cubicBezTo>
                  <a:pt x="4632446" y="1333179"/>
                  <a:pt x="2076195" y="1223340"/>
                  <a:pt x="0" y="1166301"/>
                </a:cubicBezTo>
                <a:cubicBezTo>
                  <a:pt x="77138" y="609627"/>
                  <a:pt x="-62008" y="511568"/>
                  <a:pt x="0" y="0"/>
                </a:cubicBezTo>
                <a:close/>
              </a:path>
              <a:path w="5270499" h="1166301" stroke="0" extrusionOk="0">
                <a:moveTo>
                  <a:pt x="0" y="0"/>
                </a:moveTo>
                <a:cubicBezTo>
                  <a:pt x="2138348" y="-15667"/>
                  <a:pt x="2885554" y="70826"/>
                  <a:pt x="5270499" y="0"/>
                </a:cubicBezTo>
                <a:cubicBezTo>
                  <a:pt x="5209677" y="227324"/>
                  <a:pt x="5368219" y="626647"/>
                  <a:pt x="5270499" y="1166301"/>
                </a:cubicBezTo>
                <a:cubicBezTo>
                  <a:pt x="3527598" y="1333922"/>
                  <a:pt x="2327147" y="1279725"/>
                  <a:pt x="0" y="1166301"/>
                </a:cubicBezTo>
                <a:cubicBezTo>
                  <a:pt x="-68879" y="659595"/>
                  <a:pt x="26680" y="357963"/>
                  <a:pt x="0" y="0"/>
                </a:cubicBezTo>
                <a:close/>
              </a:path>
            </a:pathLst>
          </a:custGeom>
          <a:solidFill>
            <a:srgbClr val="800000"/>
          </a:solidFill>
          <a:ln>
            <a:solidFill>
              <a:srgbClr val="C00000"/>
            </a:solidFill>
            <a:extLst>
              <a:ext uri="{C807C97D-BFC1-408E-A445-0C87EB9F89A2}">
                <ask:lineSketchStyleProps xmlns:ask="http://schemas.microsoft.com/office/drawing/2018/sketchyshapes" sd="3057344793">
                  <a:prstGeom prst="rect">
                    <a:avLst/>
                  </a:prstGeom>
                  <ask:type>
                    <ask:lineSketchCurved/>
                  </ask:type>
                </ask:lineSketchStyleProps>
              </a:ext>
            </a:extLst>
          </a:ln>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Source Sans Pro" panose="020B0503030403020204" pitchFamily="34" charset="0"/>
                <a:ea typeface="Source Sans Pro"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800" kern="1200">
                <a:solidFill>
                  <a:schemeClr val="tx1"/>
                </a:solidFill>
                <a:latin typeface="Source Sans Pro" panose="020B0503030403020204" pitchFamily="34" charset="0"/>
                <a:ea typeface="Source Sans Pro" panose="020B0503030403020204" pitchFamily="34"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Source Sans Pro" panose="020B0503030403020204" pitchFamily="34" charset="0"/>
                <a:ea typeface="Source Sans Pro" panose="020B0503030403020204" pitchFamily="34"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Source Sans Pro" panose="020B0503030403020204" pitchFamily="34" charset="0"/>
                <a:ea typeface="Source Sans Pro" panose="020B0503030403020204" pitchFamily="34"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Source Sans Pro" panose="020B0503030403020204" pitchFamily="34" charset="0"/>
                <a:ea typeface="Source Sans Pro" panose="020B0503030403020204" pitchFamily="34" charset="0"/>
                <a:cs typeface="+mn-cs"/>
              </a:defRPr>
            </a:lvl5pPr>
            <a:lvl6pPr marL="22860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r>
              <a:rPr lang="en-US" sz="2000" b="1" dirty="0">
                <a:solidFill>
                  <a:schemeClr val="bg1"/>
                </a:solidFill>
                <a:effectLst>
                  <a:outerShdw blurRad="38100" dist="38100" dir="2700000" algn="tl">
                    <a:srgbClr val="000000">
                      <a:alpha val="43137"/>
                    </a:srgbClr>
                  </a:outerShdw>
                </a:effectLst>
                <a:latin typeface="Open Sans"/>
                <a:ea typeface="Source Sans Pro"/>
                <a:cs typeface="Open Sans"/>
              </a:rPr>
              <a:t>No such thing as one and done. These processes take time. Moving “backward” is important – by design!</a:t>
            </a:r>
          </a:p>
        </p:txBody>
      </p:sp>
    </p:spTree>
    <p:extLst>
      <p:ext uri="{BB962C8B-B14F-4D97-AF65-F5344CB8AC3E}">
        <p14:creationId xmlns:p14="http://schemas.microsoft.com/office/powerpoint/2010/main" val="23329622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75D816-CA52-7D76-ACE5-42A60FAEC9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BD4043-8E32-B4F9-6E2B-B65467E87E5C}"/>
              </a:ext>
            </a:extLst>
          </p:cNvPr>
          <p:cNvSpPr>
            <a:spLocks noGrp="1"/>
          </p:cNvSpPr>
          <p:nvPr>
            <p:ph type="title"/>
          </p:nvPr>
        </p:nvSpPr>
        <p:spPr>
          <a:xfrm>
            <a:off x="838200" y="906528"/>
            <a:ext cx="11231880" cy="1009650"/>
          </a:xfrm>
        </p:spPr>
        <p:txBody>
          <a:bodyPr>
            <a:normAutofit fontScale="90000"/>
          </a:bodyPr>
          <a:lstStyle/>
          <a:p>
            <a:r>
              <a:rPr lang="en-US" dirty="0">
                <a:latin typeface="Source Sans Pro"/>
                <a:ea typeface="Source Sans Pro"/>
              </a:rPr>
              <a:t>Benefits to allowing program review to drive strategic planning</a:t>
            </a:r>
            <a:endParaRPr lang="en-US" dirty="0"/>
          </a:p>
        </p:txBody>
      </p:sp>
      <p:sp>
        <p:nvSpPr>
          <p:cNvPr id="3" name="Content Placeholder 2">
            <a:extLst>
              <a:ext uri="{FF2B5EF4-FFF2-40B4-BE49-F238E27FC236}">
                <a16:creationId xmlns:a16="http://schemas.microsoft.com/office/drawing/2014/main" id="{077C2D03-E763-4BBF-2496-0554EE2A0241}"/>
              </a:ext>
            </a:extLst>
          </p:cNvPr>
          <p:cNvSpPr>
            <a:spLocks noGrp="1"/>
          </p:cNvSpPr>
          <p:nvPr>
            <p:ph idx="1"/>
          </p:nvPr>
        </p:nvSpPr>
        <p:spPr>
          <a:xfrm>
            <a:off x="838200" y="2238632"/>
            <a:ext cx="10515600" cy="4263321"/>
          </a:xfrm>
        </p:spPr>
        <p:txBody>
          <a:bodyPr vert="horz" lIns="91440" tIns="45720" rIns="91440" bIns="45720" rtlCol="0" anchor="t">
            <a:normAutofit/>
          </a:bodyPr>
          <a:lstStyle/>
          <a:p>
            <a:r>
              <a:rPr lang="en-US" dirty="0">
                <a:solidFill>
                  <a:srgbClr val="000000"/>
                </a:solidFill>
                <a:latin typeface="Source Sans Pro"/>
                <a:ea typeface="Source Sans Pro"/>
                <a:cs typeface="Open Sans"/>
              </a:rPr>
              <a:t>Efficient, as strategic planning typically </a:t>
            </a:r>
          </a:p>
          <a:p>
            <a:r>
              <a:rPr lang="en-US" dirty="0">
                <a:solidFill>
                  <a:srgbClr val="000000"/>
                </a:solidFill>
                <a:latin typeface="Source Sans Pro"/>
                <a:ea typeface="Source Sans Pro"/>
                <a:cs typeface="Open Sans"/>
              </a:rPr>
              <a:t>Enables longer time periods for staff to building understanding of core topic areas, resulting in higher capacity</a:t>
            </a:r>
            <a:endParaRPr lang="en-US" b="1" dirty="0">
              <a:solidFill>
                <a:srgbClr val="000000"/>
              </a:solidFill>
              <a:latin typeface="Source Sans Pro"/>
              <a:ea typeface="Source Sans Pro"/>
              <a:cs typeface="Open Sans"/>
            </a:endParaRPr>
          </a:p>
          <a:p>
            <a:r>
              <a:rPr lang="en-US" dirty="0">
                <a:solidFill>
                  <a:srgbClr val="000000"/>
                </a:solidFill>
                <a:latin typeface="Source Sans Pro"/>
                <a:ea typeface="Source Sans Pro"/>
                <a:cs typeface="Open Sans"/>
              </a:rPr>
              <a:t>Enables transparency in how strategic planning goals emerge and what leaders are doing with program review results</a:t>
            </a:r>
            <a:endParaRPr lang="en-US">
              <a:solidFill>
                <a:srgbClr val="000000"/>
              </a:solidFill>
              <a:latin typeface="Source Sans Pro"/>
              <a:ea typeface="Source Sans Pro"/>
              <a:cs typeface="Open Sans"/>
            </a:endParaRPr>
          </a:p>
          <a:p>
            <a:r>
              <a:rPr lang="en-US">
                <a:solidFill>
                  <a:srgbClr val="000000"/>
                </a:solidFill>
                <a:latin typeface="Source Sans Pro"/>
                <a:ea typeface="Source Sans Pro"/>
                <a:cs typeface="Open Sans"/>
              </a:rPr>
              <a:t>You start with a list of tasks and action items that align with your units' goals, identifying easy wins, common themes for change, etc.</a:t>
            </a:r>
          </a:p>
          <a:p>
            <a:r>
              <a:rPr lang="en-US">
                <a:solidFill>
                  <a:srgbClr val="000000"/>
                </a:solidFill>
                <a:latin typeface="Source Sans Pro"/>
                <a:ea typeface="Source Sans Pro"/>
                <a:cs typeface="Open Sans"/>
              </a:rPr>
              <a:t>Gives strategic planning groups a guided kickstart with tangible ideas and a direction to move</a:t>
            </a:r>
            <a:endParaRPr lang="en-US">
              <a:solidFill>
                <a:srgbClr val="000000"/>
              </a:solidFill>
              <a:latin typeface="Source Sans Pro"/>
              <a:cs typeface="Open Sans"/>
            </a:endParaRPr>
          </a:p>
        </p:txBody>
      </p:sp>
    </p:spTree>
    <p:extLst>
      <p:ext uri="{BB962C8B-B14F-4D97-AF65-F5344CB8AC3E}">
        <p14:creationId xmlns:p14="http://schemas.microsoft.com/office/powerpoint/2010/main" val="2570127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A4270B-91E0-E27D-8D1A-30FF3372A29D}"/>
              </a:ext>
            </a:extLst>
          </p:cNvPr>
          <p:cNvSpPr txBox="1"/>
          <p:nvPr/>
        </p:nvSpPr>
        <p:spPr>
          <a:xfrm>
            <a:off x="1532312" y="1255023"/>
            <a:ext cx="9127375" cy="4339650"/>
          </a:xfrm>
          <a:prstGeom prst="rect">
            <a:avLst/>
          </a:prstGeom>
          <a:noFill/>
        </p:spPr>
        <p:txBody>
          <a:bodyPr wrap="square" lIns="91440" tIns="45720" rIns="91440" bIns="45720" rtlCol="0" anchor="t">
            <a:spAutoFit/>
          </a:bodyPr>
          <a:lstStyle/>
          <a:p>
            <a:pPr algn="ctr"/>
            <a:r>
              <a:rPr lang="en-US" sz="13800" b="1" i="1">
                <a:solidFill>
                  <a:srgbClr val="0F395F"/>
                </a:solidFill>
                <a:latin typeface="Source Sans Pro Black"/>
                <a:ea typeface="Source Sans Pro"/>
              </a:rPr>
              <a:t>PROGRAM REVIEW</a:t>
            </a:r>
          </a:p>
        </p:txBody>
      </p:sp>
    </p:spTree>
    <p:extLst>
      <p:ext uri="{BB962C8B-B14F-4D97-AF65-F5344CB8AC3E}">
        <p14:creationId xmlns:p14="http://schemas.microsoft.com/office/powerpoint/2010/main" val="16976821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75D816-CA52-7D76-ACE5-42A60FAEC9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BD4043-8E32-B4F9-6E2B-B65467E87E5C}"/>
              </a:ext>
            </a:extLst>
          </p:cNvPr>
          <p:cNvSpPr>
            <a:spLocks noGrp="1"/>
          </p:cNvSpPr>
          <p:nvPr>
            <p:ph type="title"/>
          </p:nvPr>
        </p:nvSpPr>
        <p:spPr>
          <a:xfrm>
            <a:off x="838200" y="906528"/>
            <a:ext cx="11231880" cy="1009650"/>
          </a:xfrm>
        </p:spPr>
        <p:txBody>
          <a:bodyPr>
            <a:normAutofit/>
          </a:bodyPr>
          <a:lstStyle/>
          <a:p>
            <a:r>
              <a:rPr lang="en-US" dirty="0">
                <a:latin typeface="Source Sans Pro"/>
                <a:ea typeface="Source Sans Pro"/>
              </a:rPr>
              <a:t>Things to remember:</a:t>
            </a:r>
            <a:endParaRPr lang="en-US" dirty="0"/>
          </a:p>
        </p:txBody>
      </p:sp>
      <p:sp>
        <p:nvSpPr>
          <p:cNvPr id="3" name="Content Placeholder 2">
            <a:extLst>
              <a:ext uri="{FF2B5EF4-FFF2-40B4-BE49-F238E27FC236}">
                <a16:creationId xmlns:a16="http://schemas.microsoft.com/office/drawing/2014/main" id="{077C2D03-E763-4BBF-2496-0554EE2A0241}"/>
              </a:ext>
            </a:extLst>
          </p:cNvPr>
          <p:cNvSpPr>
            <a:spLocks noGrp="1"/>
          </p:cNvSpPr>
          <p:nvPr>
            <p:ph idx="1"/>
          </p:nvPr>
        </p:nvSpPr>
        <p:spPr>
          <a:xfrm>
            <a:off x="838200" y="2238632"/>
            <a:ext cx="10515600" cy="4263321"/>
          </a:xfrm>
        </p:spPr>
        <p:txBody>
          <a:bodyPr vert="horz" lIns="91440" tIns="45720" rIns="91440" bIns="45720" rtlCol="0" anchor="t">
            <a:normAutofit/>
          </a:bodyPr>
          <a:lstStyle/>
          <a:p>
            <a:r>
              <a:rPr lang="en-US" dirty="0">
                <a:solidFill>
                  <a:srgbClr val="000000"/>
                </a:solidFill>
                <a:latin typeface="Source Sans Pro"/>
                <a:ea typeface="Source Sans Pro"/>
                <a:cs typeface="Open Sans"/>
              </a:rPr>
              <a:t>Not always a perfect fit, still empower strategic planning teams to be adaptable and responsive to anticipated needs</a:t>
            </a:r>
          </a:p>
          <a:p>
            <a:r>
              <a:rPr lang="en-US" dirty="0">
                <a:solidFill>
                  <a:srgbClr val="000000"/>
                </a:solidFill>
                <a:latin typeface="Source Sans Pro"/>
                <a:ea typeface="Source Sans Pro"/>
                <a:cs typeface="Open Sans"/>
              </a:rPr>
              <a:t>Team members may change over extended time period; don’t assume high levels of knowledge for program review results coming into the strategic plan</a:t>
            </a:r>
          </a:p>
          <a:p>
            <a:r>
              <a:rPr lang="en-US" dirty="0">
                <a:solidFill>
                  <a:srgbClr val="000000"/>
                </a:solidFill>
                <a:latin typeface="Source Sans Pro"/>
                <a:ea typeface="Source Sans Pro"/>
                <a:cs typeface="Open Sans"/>
              </a:rPr>
              <a:t>Unit/campus needs/goals vs. personal opinions: Is the goal/action item in the strategic plan good for the larger group or good for our students?</a:t>
            </a:r>
          </a:p>
        </p:txBody>
      </p:sp>
    </p:spTree>
    <p:extLst>
      <p:ext uri="{BB962C8B-B14F-4D97-AF65-F5344CB8AC3E}">
        <p14:creationId xmlns:p14="http://schemas.microsoft.com/office/powerpoint/2010/main" val="42162586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A4270B-91E0-E27D-8D1A-30FF3372A29D}"/>
              </a:ext>
            </a:extLst>
          </p:cNvPr>
          <p:cNvSpPr txBox="1"/>
          <p:nvPr/>
        </p:nvSpPr>
        <p:spPr>
          <a:xfrm>
            <a:off x="1532312" y="2125061"/>
            <a:ext cx="9127375" cy="3046988"/>
          </a:xfrm>
          <a:prstGeom prst="rect">
            <a:avLst/>
          </a:prstGeom>
          <a:noFill/>
        </p:spPr>
        <p:txBody>
          <a:bodyPr wrap="square" rtlCol="0">
            <a:spAutoFit/>
          </a:bodyPr>
          <a:lstStyle/>
          <a:p>
            <a:pPr algn="ctr"/>
            <a:r>
              <a:rPr lang="en-US" sz="9600" b="1" i="1">
                <a:solidFill>
                  <a:srgbClr val="0F395F"/>
                </a:solidFill>
                <a:latin typeface="BentonSansComp Black" panose="02000606040000020004" pitchFamily="50" charset="0"/>
              </a:rPr>
              <a:t>QUESTIONS &amp; DISCUSSION</a:t>
            </a:r>
          </a:p>
        </p:txBody>
      </p:sp>
    </p:spTree>
    <p:extLst>
      <p:ext uri="{BB962C8B-B14F-4D97-AF65-F5344CB8AC3E}">
        <p14:creationId xmlns:p14="http://schemas.microsoft.com/office/powerpoint/2010/main" val="476070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17C293-5E49-C196-A6B8-FC7F9A56D6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F59A84-0880-A209-7FAD-E36E6809DF23}"/>
              </a:ext>
            </a:extLst>
          </p:cNvPr>
          <p:cNvSpPr>
            <a:spLocks noGrp="1"/>
          </p:cNvSpPr>
          <p:nvPr>
            <p:ph type="title"/>
          </p:nvPr>
        </p:nvSpPr>
        <p:spPr>
          <a:xfrm>
            <a:off x="838200" y="712140"/>
            <a:ext cx="11231880" cy="1009650"/>
          </a:xfrm>
        </p:spPr>
        <p:txBody>
          <a:bodyPr>
            <a:normAutofit/>
          </a:bodyPr>
          <a:lstStyle/>
          <a:p>
            <a:r>
              <a:rPr lang="en-US">
                <a:latin typeface="Source Sans Pro"/>
                <a:ea typeface="Source Sans Pro"/>
              </a:rPr>
              <a:t>Program review process</a:t>
            </a:r>
            <a:endParaRPr lang="en-US"/>
          </a:p>
        </p:txBody>
      </p:sp>
      <p:sp>
        <p:nvSpPr>
          <p:cNvPr id="3" name="Content Placeholder 2">
            <a:extLst>
              <a:ext uri="{FF2B5EF4-FFF2-40B4-BE49-F238E27FC236}">
                <a16:creationId xmlns:a16="http://schemas.microsoft.com/office/drawing/2014/main" id="{B4FD79B8-619F-9C16-855F-2DA0ABBC0B85}"/>
              </a:ext>
            </a:extLst>
          </p:cNvPr>
          <p:cNvSpPr>
            <a:spLocks noGrp="1"/>
          </p:cNvSpPr>
          <p:nvPr>
            <p:ph idx="1"/>
          </p:nvPr>
        </p:nvSpPr>
        <p:spPr>
          <a:xfrm>
            <a:off x="838200" y="1896509"/>
            <a:ext cx="10515600" cy="4263321"/>
          </a:xfrm>
        </p:spPr>
        <p:txBody>
          <a:bodyPr vert="horz" lIns="91440" tIns="45720" rIns="91440" bIns="45720" rtlCol="0" anchor="t">
            <a:normAutofit lnSpcReduction="10000"/>
          </a:bodyPr>
          <a:lstStyle/>
          <a:p>
            <a:r>
              <a:rPr lang="en-US" dirty="0">
                <a:solidFill>
                  <a:srgbClr val="333333"/>
                </a:solidFill>
                <a:latin typeface="Source Sans Pro"/>
                <a:ea typeface="Source Sans Pro"/>
              </a:rPr>
              <a:t>Campus wide process supported by a central office outside of student affairs</a:t>
            </a:r>
          </a:p>
          <a:p>
            <a:r>
              <a:rPr lang="en-US" dirty="0">
                <a:solidFill>
                  <a:srgbClr val="333333"/>
                </a:solidFill>
                <a:latin typeface="Source Sans Pro"/>
                <a:ea typeface="Source Sans Pro"/>
              </a:rPr>
              <a:t>Review committee identified of external and internal stakeholders not directly related to the unit being evaluated</a:t>
            </a:r>
            <a:endParaRPr lang="en-US" dirty="0">
              <a:solidFill>
                <a:srgbClr val="333333"/>
              </a:solidFill>
            </a:endParaRPr>
          </a:p>
          <a:p>
            <a:pPr lvl="1">
              <a:buFont typeface="Courier New" panose="020B0604020202020204" pitchFamily="34" charset="0"/>
              <a:buChar char="o"/>
            </a:pPr>
            <a:r>
              <a:rPr lang="en-US" dirty="0">
                <a:solidFill>
                  <a:srgbClr val="333333"/>
                </a:solidFill>
                <a:latin typeface="Source Sans Pro"/>
                <a:ea typeface="Source Sans Pro"/>
                <a:cs typeface="Arial"/>
              </a:rPr>
              <a:t>External stakeholders are compensated</a:t>
            </a:r>
            <a:endParaRPr lang="en-US">
              <a:solidFill>
                <a:srgbClr val="333333"/>
              </a:solidFill>
              <a:latin typeface="Source Sans Pro"/>
              <a:cs typeface="Arial"/>
            </a:endParaRPr>
          </a:p>
          <a:p>
            <a:r>
              <a:rPr lang="en-US" dirty="0">
                <a:solidFill>
                  <a:srgbClr val="333333"/>
                </a:solidFill>
                <a:latin typeface="Source Sans Pro"/>
                <a:ea typeface="Source Sans Pro"/>
                <a:cs typeface="Arial"/>
              </a:rPr>
              <a:t>A two-day, on-site review is planned with several sessions with a variety of stakeholders</a:t>
            </a:r>
            <a:endParaRPr lang="en-US">
              <a:solidFill>
                <a:srgbClr val="333333"/>
              </a:solidFill>
              <a:cs typeface="Arial"/>
            </a:endParaRPr>
          </a:p>
          <a:p>
            <a:r>
              <a:rPr lang="en-US" dirty="0">
                <a:solidFill>
                  <a:srgbClr val="333333"/>
                </a:solidFill>
                <a:latin typeface="Source Sans Pro"/>
                <a:ea typeface="Source Sans Pro"/>
                <a:cs typeface="Arial"/>
              </a:rPr>
              <a:t>The team undergoing review prepares a report for the review committee that contains a lot of data, current challenges, current strengths, and </a:t>
            </a:r>
            <a:r>
              <a:rPr lang="en-US" i="1" dirty="0">
                <a:solidFill>
                  <a:srgbClr val="333333"/>
                </a:solidFill>
                <a:latin typeface="Source Sans Pro"/>
                <a:ea typeface="Source Sans Pro"/>
                <a:cs typeface="Arial"/>
              </a:rPr>
              <a:t>questions to answer</a:t>
            </a:r>
            <a:endParaRPr lang="en-US" i="1">
              <a:solidFill>
                <a:srgbClr val="333333"/>
              </a:solidFill>
              <a:cs typeface="Arial"/>
            </a:endParaRPr>
          </a:p>
          <a:p>
            <a:pPr lvl="1">
              <a:buFont typeface="Courier New" panose="020B0604020202020204" pitchFamily="34" charset="0"/>
              <a:buChar char="o"/>
            </a:pPr>
            <a:r>
              <a:rPr lang="en-US" i="1" dirty="0">
                <a:solidFill>
                  <a:srgbClr val="333333"/>
                </a:solidFill>
                <a:latin typeface="Source Sans Pro"/>
                <a:ea typeface="Source Sans Pro"/>
                <a:cs typeface="Arial"/>
              </a:rPr>
              <a:t>Questions guide the review committee's work/report</a:t>
            </a:r>
            <a:endParaRPr lang="en-US" i="1">
              <a:solidFill>
                <a:srgbClr val="333333"/>
              </a:solidFill>
              <a:cs typeface="Arial"/>
            </a:endParaRPr>
          </a:p>
          <a:p>
            <a:endParaRPr lang="en-US">
              <a:solidFill>
                <a:srgbClr val="333333"/>
              </a:solidFill>
              <a:cs typeface="Arial"/>
            </a:endParaRPr>
          </a:p>
        </p:txBody>
      </p:sp>
    </p:spTree>
    <p:extLst>
      <p:ext uri="{BB962C8B-B14F-4D97-AF65-F5344CB8AC3E}">
        <p14:creationId xmlns:p14="http://schemas.microsoft.com/office/powerpoint/2010/main" val="612004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A5BB22-E660-6BFE-78F9-1597214206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3D8243-1364-5988-B388-D6EF1224515F}"/>
              </a:ext>
            </a:extLst>
          </p:cNvPr>
          <p:cNvSpPr>
            <a:spLocks noGrp="1"/>
          </p:cNvSpPr>
          <p:nvPr>
            <p:ph type="title"/>
          </p:nvPr>
        </p:nvSpPr>
        <p:spPr>
          <a:xfrm>
            <a:off x="838200" y="883201"/>
            <a:ext cx="11231880" cy="1009650"/>
          </a:xfrm>
        </p:spPr>
        <p:txBody>
          <a:bodyPr>
            <a:normAutofit/>
          </a:bodyPr>
          <a:lstStyle/>
          <a:p>
            <a:r>
              <a:rPr lang="en-US">
                <a:latin typeface="Source Sans Pro"/>
                <a:ea typeface="Source Sans Pro"/>
              </a:rPr>
              <a:t>Program review process</a:t>
            </a:r>
            <a:endParaRPr lang="en-US"/>
          </a:p>
        </p:txBody>
      </p:sp>
      <p:sp>
        <p:nvSpPr>
          <p:cNvPr id="3" name="Content Placeholder 2">
            <a:extLst>
              <a:ext uri="{FF2B5EF4-FFF2-40B4-BE49-F238E27FC236}">
                <a16:creationId xmlns:a16="http://schemas.microsoft.com/office/drawing/2014/main" id="{8A70A744-D23F-D4DD-5897-EADB7D1DEF87}"/>
              </a:ext>
            </a:extLst>
          </p:cNvPr>
          <p:cNvSpPr>
            <a:spLocks noGrp="1"/>
          </p:cNvSpPr>
          <p:nvPr>
            <p:ph idx="1"/>
          </p:nvPr>
        </p:nvSpPr>
        <p:spPr>
          <a:xfrm>
            <a:off x="838200" y="2106447"/>
            <a:ext cx="10515600" cy="4053383"/>
          </a:xfrm>
        </p:spPr>
        <p:txBody>
          <a:bodyPr vert="horz" lIns="91440" tIns="45720" rIns="91440" bIns="45720" rtlCol="0" anchor="t">
            <a:normAutofit/>
          </a:bodyPr>
          <a:lstStyle/>
          <a:p>
            <a:r>
              <a:rPr lang="en-US">
                <a:solidFill>
                  <a:srgbClr val="333333"/>
                </a:solidFill>
                <a:latin typeface="Source Sans Pro"/>
                <a:ea typeface="Source Sans Pro"/>
                <a:cs typeface="Arial"/>
              </a:rPr>
              <a:t>At the very end of the day, the review committee provides an outline of their top recommendations to the director of the department and then the division's leaders</a:t>
            </a:r>
          </a:p>
          <a:p>
            <a:r>
              <a:rPr lang="en-US">
                <a:solidFill>
                  <a:srgbClr val="333333"/>
                </a:solidFill>
                <a:latin typeface="Source Sans Pro"/>
                <a:ea typeface="Source Sans Pro"/>
                <a:cs typeface="Arial"/>
              </a:rPr>
              <a:t>Review committee has ~1 month to share their final report, which is reviewed by division leaders and department director</a:t>
            </a:r>
          </a:p>
          <a:p>
            <a:r>
              <a:rPr lang="en-US">
                <a:solidFill>
                  <a:srgbClr val="333333"/>
                </a:solidFill>
                <a:latin typeface="Source Sans Pro"/>
                <a:ea typeface="Source Sans Pro"/>
                <a:cs typeface="Arial"/>
              </a:rPr>
              <a:t>Repeat in 5 to 7 years!</a:t>
            </a:r>
            <a:endParaRPr lang="en-US">
              <a:solidFill>
                <a:srgbClr val="333333"/>
              </a:solidFill>
              <a:cs typeface="Arial"/>
            </a:endParaRPr>
          </a:p>
        </p:txBody>
      </p:sp>
    </p:spTree>
    <p:extLst>
      <p:ext uri="{BB962C8B-B14F-4D97-AF65-F5344CB8AC3E}">
        <p14:creationId xmlns:p14="http://schemas.microsoft.com/office/powerpoint/2010/main" val="2734716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E8392-E59E-A086-CD3A-B0B83EDCA095}"/>
              </a:ext>
            </a:extLst>
          </p:cNvPr>
          <p:cNvSpPr>
            <a:spLocks noGrp="1"/>
          </p:cNvSpPr>
          <p:nvPr>
            <p:ph type="title"/>
          </p:nvPr>
        </p:nvSpPr>
        <p:spPr>
          <a:xfrm>
            <a:off x="838200" y="945405"/>
            <a:ext cx="11231880" cy="1009650"/>
          </a:xfrm>
        </p:spPr>
        <p:txBody>
          <a:bodyPr>
            <a:normAutofit/>
          </a:bodyPr>
          <a:lstStyle/>
          <a:p>
            <a:r>
              <a:rPr lang="en-US">
                <a:latin typeface="Source Sans Pro"/>
                <a:ea typeface="Source Sans Pro"/>
              </a:rPr>
              <a:t>Challenges of program reviews</a:t>
            </a:r>
          </a:p>
        </p:txBody>
      </p:sp>
      <p:sp>
        <p:nvSpPr>
          <p:cNvPr id="3" name="Content Placeholder 2">
            <a:extLst>
              <a:ext uri="{FF2B5EF4-FFF2-40B4-BE49-F238E27FC236}">
                <a16:creationId xmlns:a16="http://schemas.microsoft.com/office/drawing/2014/main" id="{4EF04535-B630-CD38-119C-FA248E4BD2F9}"/>
              </a:ext>
            </a:extLst>
          </p:cNvPr>
          <p:cNvSpPr>
            <a:spLocks noGrp="1"/>
          </p:cNvSpPr>
          <p:nvPr>
            <p:ph idx="1"/>
          </p:nvPr>
        </p:nvSpPr>
        <p:spPr>
          <a:xfrm>
            <a:off x="838200" y="2075346"/>
            <a:ext cx="10515600" cy="4263321"/>
          </a:xfrm>
        </p:spPr>
        <p:txBody>
          <a:bodyPr vert="horz" lIns="91440" tIns="45720" rIns="91440" bIns="45720" rtlCol="0" anchor="t">
            <a:normAutofit/>
          </a:bodyPr>
          <a:lstStyle/>
          <a:p>
            <a:r>
              <a:rPr lang="en-US" b="0" i="0" dirty="0">
                <a:solidFill>
                  <a:srgbClr val="333333"/>
                </a:solidFill>
                <a:effectLst/>
                <a:latin typeface="Source Sans Pro"/>
                <a:ea typeface="Source Sans Pro"/>
              </a:rPr>
              <a:t>Program reviews yield a wealth of insights into an organization's strengths, weaknesses, opportunities, and threats</a:t>
            </a:r>
          </a:p>
          <a:p>
            <a:r>
              <a:rPr lang="en-US" dirty="0">
                <a:solidFill>
                  <a:srgbClr val="333333"/>
                </a:solidFill>
                <a:latin typeface="Source Sans Pro"/>
                <a:ea typeface="Source Sans Pro"/>
                <a:cs typeface="Open Sans"/>
              </a:rPr>
              <a:t>Process is short, and review committee gets A LOT (and competing) information to sort through</a:t>
            </a:r>
          </a:p>
          <a:p>
            <a:r>
              <a:rPr lang="en-US" dirty="0">
                <a:solidFill>
                  <a:srgbClr val="333333"/>
                </a:solidFill>
                <a:latin typeface="Source Sans Pro"/>
                <a:ea typeface="Source Sans Pro"/>
                <a:cs typeface="Open Sans"/>
              </a:rPr>
              <a:t>Reports provided by review committee vary—not a set structure for providing findings and recommendations</a:t>
            </a:r>
          </a:p>
          <a:p>
            <a:endParaRPr lang="en-US" dirty="0">
              <a:solidFill>
                <a:srgbClr val="333333"/>
              </a:solidFill>
              <a:cs typeface="Arial"/>
            </a:endParaRPr>
          </a:p>
        </p:txBody>
      </p:sp>
    </p:spTree>
    <p:extLst>
      <p:ext uri="{BB962C8B-B14F-4D97-AF65-F5344CB8AC3E}">
        <p14:creationId xmlns:p14="http://schemas.microsoft.com/office/powerpoint/2010/main" val="4208272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E8392-E59E-A086-CD3A-B0B83EDCA095}"/>
              </a:ext>
            </a:extLst>
          </p:cNvPr>
          <p:cNvSpPr>
            <a:spLocks noGrp="1"/>
          </p:cNvSpPr>
          <p:nvPr>
            <p:ph type="title"/>
          </p:nvPr>
        </p:nvSpPr>
        <p:spPr>
          <a:xfrm>
            <a:off x="838200" y="945405"/>
            <a:ext cx="11231880" cy="1009650"/>
          </a:xfrm>
        </p:spPr>
        <p:txBody>
          <a:bodyPr>
            <a:normAutofit/>
          </a:bodyPr>
          <a:lstStyle/>
          <a:p>
            <a:r>
              <a:rPr lang="en-US">
                <a:latin typeface="Source Sans Pro"/>
                <a:ea typeface="Source Sans Pro"/>
              </a:rPr>
              <a:t>Challenges of program reviews</a:t>
            </a:r>
          </a:p>
        </p:txBody>
      </p:sp>
      <p:sp>
        <p:nvSpPr>
          <p:cNvPr id="3" name="Content Placeholder 2">
            <a:extLst>
              <a:ext uri="{FF2B5EF4-FFF2-40B4-BE49-F238E27FC236}">
                <a16:creationId xmlns:a16="http://schemas.microsoft.com/office/drawing/2014/main" id="{4EF04535-B630-CD38-119C-FA248E4BD2F9}"/>
              </a:ext>
            </a:extLst>
          </p:cNvPr>
          <p:cNvSpPr>
            <a:spLocks noGrp="1"/>
          </p:cNvSpPr>
          <p:nvPr>
            <p:ph idx="1"/>
          </p:nvPr>
        </p:nvSpPr>
        <p:spPr>
          <a:xfrm>
            <a:off x="838200" y="2075346"/>
            <a:ext cx="10515600" cy="4263321"/>
          </a:xfrm>
        </p:spPr>
        <p:txBody>
          <a:bodyPr vert="horz" lIns="91440" tIns="45720" rIns="91440" bIns="45720" rtlCol="0" anchor="t">
            <a:normAutofit/>
          </a:bodyPr>
          <a:lstStyle/>
          <a:p>
            <a:r>
              <a:rPr lang="en-US" dirty="0">
                <a:solidFill>
                  <a:srgbClr val="333333"/>
                </a:solidFill>
                <a:latin typeface="Source Sans Pro"/>
                <a:ea typeface="Source Sans Pro"/>
                <a:cs typeface="Arial"/>
              </a:rPr>
              <a:t>Often times, reviewers share </a:t>
            </a:r>
            <a:r>
              <a:rPr lang="en-US" b="1" dirty="0">
                <a:solidFill>
                  <a:srgbClr val="333333"/>
                </a:solidFill>
                <a:latin typeface="Source Sans Pro"/>
                <a:ea typeface="Source Sans Pro"/>
                <a:cs typeface="Arial"/>
              </a:rPr>
              <a:t>what</a:t>
            </a:r>
            <a:r>
              <a:rPr lang="en-US" dirty="0">
                <a:solidFill>
                  <a:srgbClr val="333333"/>
                </a:solidFill>
                <a:latin typeface="Source Sans Pro"/>
                <a:ea typeface="Source Sans Pro"/>
                <a:cs typeface="Arial"/>
              </a:rPr>
              <a:t> to improve, but further consideration about institutional-specific </a:t>
            </a:r>
            <a:r>
              <a:rPr lang="en-US" b="1" dirty="0">
                <a:solidFill>
                  <a:srgbClr val="333333"/>
                </a:solidFill>
                <a:latin typeface="Source Sans Pro"/>
                <a:ea typeface="Source Sans Pro"/>
                <a:cs typeface="Arial"/>
              </a:rPr>
              <a:t>steps</a:t>
            </a:r>
            <a:r>
              <a:rPr lang="en-US" dirty="0">
                <a:solidFill>
                  <a:srgbClr val="333333"/>
                </a:solidFill>
                <a:latin typeface="Source Sans Pro"/>
                <a:ea typeface="Source Sans Pro"/>
                <a:cs typeface="Arial"/>
              </a:rPr>
              <a:t> to improve is left out</a:t>
            </a:r>
          </a:p>
          <a:p>
            <a:r>
              <a:rPr lang="en-US" dirty="0">
                <a:solidFill>
                  <a:srgbClr val="333333"/>
                </a:solidFill>
                <a:latin typeface="Source Sans Pro"/>
                <a:ea typeface="Source Sans Pro"/>
                <a:cs typeface="Arial"/>
              </a:rPr>
              <a:t>After program reviews conclude, practitioners are often left with little guidance on what happens next</a:t>
            </a:r>
          </a:p>
          <a:p>
            <a:pPr lvl="1">
              <a:buFont typeface="Courier New" panose="020B0604020202020204" pitchFamily="34" charset="0"/>
              <a:buChar char="o"/>
            </a:pPr>
            <a:r>
              <a:rPr lang="en-US" dirty="0">
                <a:solidFill>
                  <a:srgbClr val="333333"/>
                </a:solidFill>
                <a:latin typeface="Source Sans Pro"/>
                <a:ea typeface="Source Sans Pro"/>
                <a:cs typeface="Arial"/>
              </a:rPr>
              <a:t>No expectation or process on how to evaluate or implement recommendations and address findings</a:t>
            </a:r>
          </a:p>
          <a:p>
            <a:pPr lvl="1">
              <a:buFont typeface="Courier New" panose="020B0604020202020204" pitchFamily="34" charset="0"/>
              <a:buChar char="o"/>
            </a:pPr>
            <a:r>
              <a:rPr lang="en-US" dirty="0">
                <a:solidFill>
                  <a:srgbClr val="333333"/>
                </a:solidFill>
                <a:latin typeface="Source Sans Pro"/>
                <a:ea typeface="Source Sans Pro"/>
                <a:cs typeface="Arial"/>
              </a:rPr>
              <a:t>BUT they are expected to prepare a "response" report several months later</a:t>
            </a:r>
            <a:endParaRPr lang="en-US" dirty="0">
              <a:solidFill>
                <a:srgbClr val="333333"/>
              </a:solidFill>
              <a:latin typeface="Source Sans Pro"/>
              <a:cs typeface="Arial"/>
            </a:endParaRPr>
          </a:p>
          <a:p>
            <a:endParaRPr lang="en-US" dirty="0">
              <a:solidFill>
                <a:srgbClr val="333333"/>
              </a:solidFill>
              <a:cs typeface="Arial"/>
            </a:endParaRPr>
          </a:p>
        </p:txBody>
      </p:sp>
    </p:spTree>
    <p:extLst>
      <p:ext uri="{BB962C8B-B14F-4D97-AF65-F5344CB8AC3E}">
        <p14:creationId xmlns:p14="http://schemas.microsoft.com/office/powerpoint/2010/main" val="2782791601"/>
      </p:ext>
    </p:extLst>
  </p:cSld>
  <p:clrMapOvr>
    <a:masterClrMapping/>
  </p:clrMapOvr>
</p:sld>
</file>

<file path=ppt/theme/theme1.xml><?xml version="1.0" encoding="utf-8"?>
<a:theme xmlns:a="http://schemas.openxmlformats.org/drawingml/2006/main" name="Crimson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urple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lue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range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TotalTime>
  <Words>3156</Words>
  <Application>Microsoft Office PowerPoint</Application>
  <PresentationFormat>Widescreen</PresentationFormat>
  <Paragraphs>277</Paragraphs>
  <Slides>51</Slides>
  <Notes>1</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51</vt:i4>
      </vt:variant>
    </vt:vector>
  </HeadingPairs>
  <TitlesOfParts>
    <vt:vector size="64" baseType="lpstr">
      <vt:lpstr>Arial</vt:lpstr>
      <vt:lpstr>BentonSans Medium</vt:lpstr>
      <vt:lpstr>BentonSansComp Black</vt:lpstr>
      <vt:lpstr>Calibri</vt:lpstr>
      <vt:lpstr>Calibri Light</vt:lpstr>
      <vt:lpstr>Courier New</vt:lpstr>
      <vt:lpstr>Open Sans</vt:lpstr>
      <vt:lpstr>Source Sans Pro</vt:lpstr>
      <vt:lpstr>Source Sans Pro Black</vt:lpstr>
      <vt:lpstr>Crimson Slide</vt:lpstr>
      <vt:lpstr>Purple Slides</vt:lpstr>
      <vt:lpstr>Blue Slides</vt:lpstr>
      <vt:lpstr>Orange Slides</vt:lpstr>
      <vt:lpstr>From Program Review to Strategic Blueprint: Translating Assessment Insights Into Effective Strategic Planning  </vt:lpstr>
      <vt:lpstr>Learning outcomes</vt:lpstr>
      <vt:lpstr>PowerPoint Presentation</vt:lpstr>
      <vt:lpstr>Who We Are</vt:lpstr>
      <vt:lpstr>PowerPoint Presentation</vt:lpstr>
      <vt:lpstr>Program review process</vt:lpstr>
      <vt:lpstr>Program review process</vt:lpstr>
      <vt:lpstr>Challenges of program reviews</vt:lpstr>
      <vt:lpstr>Challenges of program reviews</vt:lpstr>
      <vt:lpstr>Opportunities for program review</vt:lpstr>
      <vt:lpstr>PowerPoint Presentation</vt:lpstr>
      <vt:lpstr>PowerPoint Presentation</vt:lpstr>
      <vt:lpstr>PowerPoint Presentation</vt:lpstr>
      <vt:lpstr>PowerPoint Presentation</vt:lpstr>
      <vt:lpstr>PowerPoint Presentation</vt:lpstr>
      <vt:lpstr>CASE 1     CASE 2</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CASE 1: DIVISION STRATEGIC PLAN     </vt:lpstr>
      <vt:lpstr>PowerPoint Presentation</vt:lpstr>
      <vt:lpstr>CASE 2: UNIT STRATEGIC PLAN—Marketing and Communications</vt:lpstr>
      <vt:lpstr>PowerPoint Presentation</vt:lpstr>
      <vt:lpstr>CASE 2: UNIT STRATEGIC PLAN</vt:lpstr>
      <vt:lpstr>PowerPoint Presentation</vt:lpstr>
      <vt:lpstr>PowerPoint Presentation</vt:lpstr>
      <vt:lpstr>PowerPoint Presentation</vt:lpstr>
      <vt:lpstr>PowerPoint Presentation</vt:lpstr>
      <vt:lpstr>PowerPoint Presentation</vt:lpstr>
      <vt:lpstr>PowerPoint Presentation</vt:lpstr>
      <vt:lpstr>CASE 2: UNIT STRATEGIC PLAN</vt:lpstr>
      <vt:lpstr>CASE 2: UNIT STRATEGIC PLAN</vt:lpstr>
      <vt:lpstr>CASE 2: UNIT STRATEGIC PLAN</vt:lpstr>
      <vt:lpstr>PowerPoint Presentation</vt:lpstr>
      <vt:lpstr>PowerPoint Presentation</vt:lpstr>
      <vt:lpstr>PowerPoint Presentation</vt:lpstr>
      <vt:lpstr>Benefits to allowing program review to drive strategic planning</vt:lpstr>
      <vt:lpstr>Things to remember:</vt:lpstr>
      <vt:lpstr>PowerPoint Presentation</vt:lpstr>
    </vt:vector>
  </TitlesOfParts>
  <Company>Indiana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Allen, Adair Olivia</dc:creator>
  <cp:lastModifiedBy>Braught, Emily Elizabeth</cp:lastModifiedBy>
  <cp:revision>62</cp:revision>
  <dcterms:created xsi:type="dcterms:W3CDTF">2023-12-05T20:16:50Z</dcterms:created>
  <dcterms:modified xsi:type="dcterms:W3CDTF">2025-03-19T00:10:12Z</dcterms:modified>
</cp:coreProperties>
</file>