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5.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56" r:id="rId1"/>
    <p:sldMasterId id="2147483658" r:id="rId2"/>
    <p:sldMasterId id="2147483660" r:id="rId3"/>
    <p:sldMasterId id="2147483662" r:id="rId4"/>
    <p:sldMasterId id="2147483664" r:id="rId5"/>
    <p:sldMasterId id="2147483678" r:id="rId6"/>
  </p:sldMasterIdLst>
  <p:notesMasterIdLst>
    <p:notesMasterId r:id="rId15"/>
  </p:notesMasterIdLst>
  <p:sldIdLst>
    <p:sldId id="316" r:id="rId7"/>
    <p:sldId id="324" r:id="rId8"/>
    <p:sldId id="322" r:id="rId9"/>
    <p:sldId id="343" r:id="rId10"/>
    <p:sldId id="344" r:id="rId11"/>
    <p:sldId id="349" r:id="rId12"/>
    <p:sldId id="286" r:id="rId13"/>
    <p:sldId id="342" r:id="rId14"/>
  </p:sldIdLst>
  <p:sldSz cx="18288000" cy="10287000"/>
  <p:notesSz cx="6858000" cy="9144000"/>
  <p:embeddedFontLst>
    <p:embeddedFont>
      <p:font typeface="Bebas Neue" panose="020B0606020202050201" pitchFamily="34" charset="0"/>
      <p:regular r:id="rId16"/>
    </p:embeddedFont>
    <p:embeddedFont>
      <p:font typeface="Cantarell" panose="020B0604020202020204" charset="0"/>
      <p:regular r:id="rId17"/>
      <p:bold r:id="rId18"/>
      <p:italic r:id="rId19"/>
      <p:boldItalic r:id="rId20"/>
    </p:embeddedFont>
    <p:embeddedFont>
      <p:font typeface="Cinzel" panose="020B0604020202020204" charset="0"/>
      <p:regular r:id="rId21"/>
      <p:bold r:id="rId22"/>
    </p:embeddedFont>
    <p:embeddedFont>
      <p:font typeface="Open Sans" panose="020B0606030504020204" pitchFamily="34" charset="0"/>
      <p:regular r:id="rId23"/>
      <p:bold r:id="rId24"/>
      <p:italic r:id="rId25"/>
      <p:boldItalic r:id="rId26"/>
    </p:embeddedFont>
    <p:embeddedFont>
      <p:font typeface="Oswald" pitchFamily="2" charset="0"/>
      <p:regular r:id="rId27"/>
      <p:bold r:id="rId28"/>
    </p:embeddedFont>
    <p:embeddedFont>
      <p:font typeface="Roboto Condensed Light" panose="02000000000000000000" pitchFamily="2" charset="0"/>
      <p:regular r:id="rId29"/>
      <p:italic r:id="rId30"/>
    </p:embeddedFont>
    <p:embeddedFont>
      <p:font typeface="Vollkorn" panose="020B0604020202020204" charset="0"/>
      <p:regular r:id="rId31"/>
      <p:bold r:id="rId32"/>
      <p:italic r:id="rId33"/>
      <p:boldItalic r:id="rId3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6D3E8C-3078-4517-B2D6-4BD5A8273B6A}" v="1" dt="2025-03-03T15:03:49.5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5" autoAdjust="0"/>
    <p:restoredTop sz="94638" autoAdjust="0"/>
  </p:normalViewPr>
  <p:slideViewPr>
    <p:cSldViewPr>
      <p:cViewPr varScale="1">
        <p:scale>
          <a:sx n="76" d="100"/>
          <a:sy n="76" d="100"/>
        </p:scale>
        <p:origin x="510" y="2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font" Target="fonts/font3.fntdata"/><Relationship Id="rId26" Type="http://schemas.openxmlformats.org/officeDocument/2006/relationships/font" Target="fonts/font11.fntdata"/><Relationship Id="rId39" Type="http://schemas.microsoft.com/office/2016/11/relationships/changesInfo" Target="changesInfos/changesInfo1.xml"/><Relationship Id="rId21" Type="http://schemas.openxmlformats.org/officeDocument/2006/relationships/font" Target="fonts/font6.fntdata"/><Relationship Id="rId34" Type="http://schemas.openxmlformats.org/officeDocument/2006/relationships/font" Target="fonts/font19.fntdata"/><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font" Target="fonts/font18.fntdata"/><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font" Target="fonts/font9.fntdata"/><Relationship Id="rId32" Type="http://schemas.openxmlformats.org/officeDocument/2006/relationships/font" Target="fonts/font17.fntdata"/><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5.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font" Target="fonts/font4.fntdata"/><Relationship Id="rId31" Type="http://schemas.openxmlformats.org/officeDocument/2006/relationships/font" Target="fonts/font16.fntdata"/><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openxmlformats.org/officeDocument/2006/relationships/presProps" Target="presProps.xml"/><Relationship Id="rId8" Type="http://schemas.openxmlformats.org/officeDocument/2006/relationships/slide" Target="slides/slide2.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166D3E8C-3078-4517-B2D6-4BD5A8273B6A}"/>
    <pc:docChg chg="custSel delSld modSld sldOrd delMainMaster">
      <pc:chgData name="Macy, Katharine" userId="80e598a2-719b-4f78-bac7-529462b04968" providerId="ADAL" clId="{166D3E8C-3078-4517-B2D6-4BD5A8273B6A}" dt="2025-03-03T15:04:40.696" v="67" actId="20577"/>
      <pc:docMkLst>
        <pc:docMk/>
      </pc:docMkLst>
      <pc:sldChg chg="delSp modSp mod">
        <pc:chgData name="Macy, Katharine" userId="80e598a2-719b-4f78-bac7-529462b04968" providerId="ADAL" clId="{166D3E8C-3078-4517-B2D6-4BD5A8273B6A}" dt="2025-03-03T15:04:40.696" v="67" actId="20577"/>
        <pc:sldMkLst>
          <pc:docMk/>
          <pc:sldMk cId="0" sldId="286"/>
        </pc:sldMkLst>
        <pc:spChg chg="mod">
          <ac:chgData name="Macy, Katharine" userId="80e598a2-719b-4f78-bac7-529462b04968" providerId="ADAL" clId="{166D3E8C-3078-4517-B2D6-4BD5A8273B6A}" dt="2025-03-03T15:04:40.696" v="67" actId="20577"/>
          <ac:spMkLst>
            <pc:docMk/>
            <pc:sldMk cId="0" sldId="286"/>
            <ac:spMk id="2875" creationId="{00000000-0000-0000-0000-000000000000}"/>
          </ac:spMkLst>
        </pc:spChg>
        <pc:spChg chg="del">
          <ac:chgData name="Macy, Katharine" userId="80e598a2-719b-4f78-bac7-529462b04968" providerId="ADAL" clId="{166D3E8C-3078-4517-B2D6-4BD5A8273B6A}" dt="2025-03-03T15:04:21.351" v="64" actId="478"/>
          <ac:spMkLst>
            <pc:docMk/>
            <pc:sldMk cId="0" sldId="286"/>
            <ac:spMk id="2888" creationId="{00000000-0000-0000-0000-000000000000}"/>
          </ac:spMkLst>
        </pc:spChg>
        <pc:grpChg chg="del">
          <ac:chgData name="Macy, Katharine" userId="80e598a2-719b-4f78-bac7-529462b04968" providerId="ADAL" clId="{166D3E8C-3078-4517-B2D6-4BD5A8273B6A}" dt="2025-03-03T15:04:17.640" v="63" actId="478"/>
          <ac:grpSpMkLst>
            <pc:docMk/>
            <pc:sldMk cId="0" sldId="286"/>
            <ac:grpSpMk id="2880" creationId="{00000000-0000-0000-0000-000000000000}"/>
          </ac:grpSpMkLst>
        </pc:grpChg>
      </pc:sldChg>
      <pc:sldChg chg="del ord">
        <pc:chgData name="Macy, Katharine" userId="80e598a2-719b-4f78-bac7-529462b04968" providerId="ADAL" clId="{166D3E8C-3078-4517-B2D6-4BD5A8273B6A}" dt="2025-02-28T18:51:28.613" v="4" actId="47"/>
        <pc:sldMkLst>
          <pc:docMk/>
          <pc:sldMk cId="773197515" sldId="315"/>
        </pc:sldMkLst>
      </pc:sldChg>
      <pc:sldChg chg="del">
        <pc:chgData name="Macy, Katharine" userId="80e598a2-719b-4f78-bac7-529462b04968" providerId="ADAL" clId="{166D3E8C-3078-4517-B2D6-4BD5A8273B6A}" dt="2025-02-28T18:51:24.077" v="3" actId="47"/>
        <pc:sldMkLst>
          <pc:docMk/>
          <pc:sldMk cId="1460757717" sldId="317"/>
        </pc:sldMkLst>
      </pc:sldChg>
      <pc:sldChg chg="del">
        <pc:chgData name="Macy, Katharine" userId="80e598a2-719b-4f78-bac7-529462b04968" providerId="ADAL" clId="{166D3E8C-3078-4517-B2D6-4BD5A8273B6A}" dt="2025-02-28T18:49:04.820" v="0" actId="47"/>
        <pc:sldMkLst>
          <pc:docMk/>
          <pc:sldMk cId="443294490" sldId="339"/>
        </pc:sldMkLst>
      </pc:sldChg>
      <pc:sldChg chg="ord">
        <pc:chgData name="Macy, Katharine" userId="80e598a2-719b-4f78-bac7-529462b04968" providerId="ADAL" clId="{166D3E8C-3078-4517-B2D6-4BD5A8273B6A}" dt="2025-03-03T15:03:27.190" v="6"/>
        <pc:sldMkLst>
          <pc:docMk/>
          <pc:sldMk cId="2189517343" sldId="342"/>
        </pc:sldMkLst>
      </pc:sldChg>
      <pc:sldChg chg="modSp mod">
        <pc:chgData name="Macy, Katharine" userId="80e598a2-719b-4f78-bac7-529462b04968" providerId="ADAL" clId="{166D3E8C-3078-4517-B2D6-4BD5A8273B6A}" dt="2025-03-03T15:03:36.878" v="7" actId="1076"/>
        <pc:sldMkLst>
          <pc:docMk/>
          <pc:sldMk cId="2606809520" sldId="344"/>
        </pc:sldMkLst>
        <pc:spChg chg="mod">
          <ac:chgData name="Macy, Katharine" userId="80e598a2-719b-4f78-bac7-529462b04968" providerId="ADAL" clId="{166D3E8C-3078-4517-B2D6-4BD5A8273B6A}" dt="2025-03-03T15:03:36.878" v="7" actId="1076"/>
          <ac:spMkLst>
            <pc:docMk/>
            <pc:sldMk cId="2606809520" sldId="344"/>
            <ac:spMk id="2" creationId="{BE22379F-5282-AAD6-3B9A-4539FE36F297}"/>
          </ac:spMkLst>
        </pc:spChg>
      </pc:sldChg>
      <pc:sldMasterChg chg="del delSldLayout">
        <pc:chgData name="Macy, Katharine" userId="80e598a2-719b-4f78-bac7-529462b04968" providerId="ADAL" clId="{166D3E8C-3078-4517-B2D6-4BD5A8273B6A}" dt="2025-02-28T18:49:04.820" v="0" actId="47"/>
        <pc:sldMasterMkLst>
          <pc:docMk/>
          <pc:sldMasterMk cId="0" sldId="2147483648"/>
        </pc:sldMasterMkLst>
        <pc:sldLayoutChg chg="del">
          <pc:chgData name="Macy, Katharine" userId="80e598a2-719b-4f78-bac7-529462b04968" providerId="ADAL" clId="{166D3E8C-3078-4517-B2D6-4BD5A8273B6A}" dt="2025-02-28T18:49:04.820" v="0" actId="47"/>
          <pc:sldLayoutMkLst>
            <pc:docMk/>
            <pc:sldMasterMk cId="0" sldId="2147483648"/>
            <pc:sldLayoutMk cId="0" sldId="2147483655"/>
          </pc:sldLayoutMkLst>
        </pc:sldLayoutChg>
        <pc:sldLayoutChg chg="del">
          <pc:chgData name="Macy, Katharine" userId="80e598a2-719b-4f78-bac7-529462b04968" providerId="ADAL" clId="{166D3E8C-3078-4517-B2D6-4BD5A8273B6A}" dt="2025-02-28T18:49:04.820" v="0" actId="47"/>
          <pc:sldLayoutMkLst>
            <pc:docMk/>
            <pc:sldMasterMk cId="0" sldId="2147483648"/>
            <pc:sldLayoutMk cId="2941122302" sldId="2147483695"/>
          </pc:sldLayoutMkLst>
        </pc:sldLayoutChg>
      </pc:sldMasterChg>
      <pc:sldMasterChg chg="delSldLayout">
        <pc:chgData name="Macy, Katharine" userId="80e598a2-719b-4f78-bac7-529462b04968" providerId="ADAL" clId="{166D3E8C-3078-4517-B2D6-4BD5A8273B6A}" dt="2025-02-28T18:51:28.613" v="4" actId="47"/>
        <pc:sldMasterMkLst>
          <pc:docMk/>
          <pc:sldMasterMk cId="2337413738" sldId="2147483664"/>
        </pc:sldMasterMkLst>
        <pc:sldLayoutChg chg="del">
          <pc:chgData name="Macy, Katharine" userId="80e598a2-719b-4f78-bac7-529462b04968" providerId="ADAL" clId="{166D3E8C-3078-4517-B2D6-4BD5A8273B6A}" dt="2025-02-28T18:51:28.613" v="4" actId="47"/>
          <pc:sldLayoutMkLst>
            <pc:docMk/>
            <pc:sldMasterMk cId="2337413738" sldId="2147483664"/>
            <pc:sldLayoutMk cId="2561423315" sldId="2147483667"/>
          </pc:sldLayoutMkLst>
        </pc:sldLayoutChg>
        <pc:sldLayoutChg chg="del">
          <pc:chgData name="Macy, Katharine" userId="80e598a2-719b-4f78-bac7-529462b04968" providerId="ADAL" clId="{166D3E8C-3078-4517-B2D6-4BD5A8273B6A}" dt="2025-02-28T18:51:24.077" v="3" actId="47"/>
          <pc:sldLayoutMkLst>
            <pc:docMk/>
            <pc:sldMasterMk cId="2337413738" sldId="2147483664"/>
            <pc:sldLayoutMk cId="2802309895" sldId="2147483677"/>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891A9D-17FE-41DC-890A-9076AFE3B7AD}" type="datetimeFigureOut">
              <a:rPr lang="en-US" smtClean="0"/>
              <a:t>3/3/2025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7262A0-BED7-4262-BB12-B1EAD30E2FE4}" type="slidenum">
              <a:rPr lang="en-US" smtClean="0"/>
              <a:t>‹#›</a:t>
            </a:fld>
            <a:endParaRPr lang="en-US"/>
          </a:p>
        </p:txBody>
      </p:sp>
    </p:spTree>
    <p:extLst>
      <p:ext uri="{BB962C8B-B14F-4D97-AF65-F5344CB8AC3E}">
        <p14:creationId xmlns:p14="http://schemas.microsoft.com/office/powerpoint/2010/main" val="2061958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6"/>
        <p:cNvGrpSpPr/>
        <p:nvPr/>
      </p:nvGrpSpPr>
      <p:grpSpPr>
        <a:xfrm>
          <a:off x="0" y="0"/>
          <a:ext cx="0" cy="0"/>
          <a:chOff x="0" y="0"/>
          <a:chExt cx="0" cy="0"/>
        </a:xfrm>
      </p:grpSpPr>
      <p:sp>
        <p:nvSpPr>
          <p:cNvPr id="1797" name="Google Shape;1797;gd1bf8d60a4_0_2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8" name="Google Shape;1798;gd1bf8d60a4_0_2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522246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2"/>
        <p:cNvGrpSpPr/>
        <p:nvPr/>
      </p:nvGrpSpPr>
      <p:grpSpPr>
        <a:xfrm>
          <a:off x="0" y="0"/>
          <a:ext cx="0" cy="0"/>
          <a:chOff x="0" y="0"/>
          <a:chExt cx="0" cy="0"/>
        </a:xfrm>
      </p:grpSpPr>
      <p:sp>
        <p:nvSpPr>
          <p:cNvPr id="2563" name="Google Shape;2563;gd1bf8d60a4_0_16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4" name="Google Shape;2564;gd1bf8d60a4_0_16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Last spring we launched the Foundations Module. No matter what type of library concepts in the introduction to Negotiations lesson and the Negotiation Planning Part 1: is widely applicable to all libraries. Contracts &amp; </a:t>
            </a:r>
            <a:r>
              <a:rPr lang="en-US" dirty="0" err="1"/>
              <a:t>licencing</a:t>
            </a:r>
            <a:r>
              <a:rPr lang="en-US" dirty="0"/>
              <a:t> is academic library in the united states licensing focused. Again if you all have materials that will help us flesh out contracts and licensing modules for your geographic region please reach out. The internal review lesson is focused on analyzing internal library data to prepare for a negotiation. The vendor research lesson is centered on finding industry research, company research, and pricing trends. The accessibility lesson was created by two expert content creators and I think is particularly relevant with the changes in legal requirements and website accessibility in the next few years.</a:t>
            </a:r>
            <a:endParaRPr dirty="0"/>
          </a:p>
        </p:txBody>
      </p:sp>
    </p:spTree>
    <p:extLst>
      <p:ext uri="{BB962C8B-B14F-4D97-AF65-F5344CB8AC3E}">
        <p14:creationId xmlns:p14="http://schemas.microsoft.com/office/powerpoint/2010/main" val="3186685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3"/>
        <p:cNvGrpSpPr/>
        <p:nvPr/>
      </p:nvGrpSpPr>
      <p:grpSpPr>
        <a:xfrm>
          <a:off x="0" y="0"/>
          <a:ext cx="0" cy="0"/>
          <a:chOff x="0" y="0"/>
          <a:chExt cx="0" cy="0"/>
        </a:xfrm>
      </p:grpSpPr>
      <p:sp>
        <p:nvSpPr>
          <p:cNvPr id="2044" name="Google Shape;2044;gd1bf8d60a4_0_8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5" name="Google Shape;2045;gd1bf8d60a4_0_8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Each lesson consists of three parts – a Watch/Read/Listen section that provides the introductory materials necessary for the lesson, a Review section that provides additional resources , and a Do section that allows the learner to apply what they have learned in a hands-on way.  All the hands-on activities are available either all together as a workbook that can be completed alongside the curriculum, or as individual downloads that allow the learner to focus on specific lessons.  One of the key activities that runs through the curriculum is a negotiation journal, which encourages the learner to reflect on their planning for negotiations, the vendor’s reaction, and the results of negotiation.  Learners are also encouraged to journal throughout the lessons in structured and unstructured ways.  </a:t>
            </a:r>
          </a:p>
          <a:p>
            <a:pPr marL="0" indent="0">
              <a:buNone/>
            </a:pPr>
            <a:endParaRPr lang="en-US" dirty="0"/>
          </a:p>
          <a:p>
            <a:pPr marL="0" indent="0">
              <a:buNone/>
            </a:pPr>
            <a:r>
              <a:rPr lang="en-US" dirty="0"/>
              <a:t>Case studies and group activities are also available as part of the curriculum, providing opportunities to enhance and deepen learning.</a:t>
            </a:r>
          </a:p>
          <a:p>
            <a:pPr marL="0" indent="0">
              <a:buNone/>
            </a:pPr>
            <a:endParaRPr dirty="0"/>
          </a:p>
        </p:txBody>
      </p:sp>
    </p:spTree>
    <p:extLst>
      <p:ext uri="{BB962C8B-B14F-4D97-AF65-F5344CB8AC3E}">
        <p14:creationId xmlns:p14="http://schemas.microsoft.com/office/powerpoint/2010/main" val="2725717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working with some expert content creators to create an entire lesson centered on privacy and surveillance issues we plan on publishing in spring 2025.</a:t>
            </a:r>
          </a:p>
        </p:txBody>
      </p:sp>
      <p:sp>
        <p:nvSpPr>
          <p:cNvPr id="4" name="Slide Number Placeholder 3"/>
          <p:cNvSpPr>
            <a:spLocks noGrp="1"/>
          </p:cNvSpPr>
          <p:nvPr>
            <p:ph type="sldNum" sz="quarter" idx="5"/>
          </p:nvPr>
        </p:nvSpPr>
        <p:spPr/>
        <p:txBody>
          <a:bodyPr/>
          <a:lstStyle/>
          <a:p>
            <a:fld id="{2D7262A0-BED7-4262-BB12-B1EAD30E2FE4}" type="slidenum">
              <a:rPr lang="en-US" smtClean="0"/>
              <a:t>5</a:t>
            </a:fld>
            <a:endParaRPr lang="en-US"/>
          </a:p>
        </p:txBody>
      </p:sp>
    </p:spTree>
    <p:extLst>
      <p:ext uri="{BB962C8B-B14F-4D97-AF65-F5344CB8AC3E}">
        <p14:creationId xmlns:p14="http://schemas.microsoft.com/office/powerpoint/2010/main" val="4134996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u="none" dirty="0"/>
              <a:t>Now the fact is that we are dealing with the wild west in regards to some topics like AI. To help everyone here get better versed in these topics The ONEAL project consolidated a list of resources to help you further understand several topics including AI, Privacy &amp; Surveillance, and negotiating Text &amp; Data Mining. We are actively working to incorporate these topics within the curriculum.</a:t>
            </a:r>
          </a:p>
          <a:p>
            <a:endParaRPr lang="en-US" dirty="0"/>
          </a:p>
        </p:txBody>
      </p:sp>
      <p:sp>
        <p:nvSpPr>
          <p:cNvPr id="4" name="Slide Number Placeholder 3"/>
          <p:cNvSpPr>
            <a:spLocks noGrp="1"/>
          </p:cNvSpPr>
          <p:nvPr>
            <p:ph type="sldNum" sz="quarter" idx="5"/>
          </p:nvPr>
        </p:nvSpPr>
        <p:spPr/>
        <p:txBody>
          <a:bodyPr/>
          <a:lstStyle/>
          <a:p>
            <a:fld id="{2D7262A0-BED7-4262-BB12-B1EAD30E2FE4}" type="slidenum">
              <a:rPr lang="en-US" smtClean="0"/>
              <a:t>6</a:t>
            </a:fld>
            <a:endParaRPr lang="en-US"/>
          </a:p>
        </p:txBody>
      </p:sp>
    </p:spTree>
    <p:extLst>
      <p:ext uri="{BB962C8B-B14F-4D97-AF65-F5344CB8AC3E}">
        <p14:creationId xmlns:p14="http://schemas.microsoft.com/office/powerpoint/2010/main" val="3294834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1"/>
        <p:cNvGrpSpPr/>
        <p:nvPr/>
      </p:nvGrpSpPr>
      <p:grpSpPr>
        <a:xfrm>
          <a:off x="0" y="0"/>
          <a:ext cx="0" cy="0"/>
          <a:chOff x="0" y="0"/>
          <a:chExt cx="0" cy="0"/>
        </a:xfrm>
      </p:grpSpPr>
      <p:sp>
        <p:nvSpPr>
          <p:cNvPr id="2872" name="Google Shape;2872;gd1bf8d60a4_0_29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3" name="Google Shape;2873;gd1bf8d60a4_0_29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If you would like to learn more about the ONEAL project please visit your website. You will note that there is information about the project, links to the curriculum, and the library worker Discord where folks can seek advice and support as they complete the curriculum and are navigating negotiations. We hope to build additional communities in the future that allow library workers and vendors to also connect. We hope this project will continue to grow and expand because I truly believe that when everyone develops negotiation skills it enables better conversations and can foster sustainable relationships between libraries and vendors.</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5.xml"/><Relationship Id="rId4" Type="http://schemas.openxmlformats.org/officeDocument/2006/relationships/hyperlink" Target="http://bit.ly/2TtBDfr"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6.xml"/><Relationship Id="rId4" Type="http://schemas.openxmlformats.org/officeDocument/2006/relationships/image" Target="../media/image5.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6.xml"/><Relationship Id="rId4" Type="http://schemas.openxmlformats.org/officeDocument/2006/relationships/image" Target="../media/image9.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6.xml"/><Relationship Id="rId4" Type="http://schemas.openxmlformats.org/officeDocument/2006/relationships/image" Target="../media/image12.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6.xml"/><Relationship Id="rId4" Type="http://schemas.openxmlformats.org/officeDocument/2006/relationships/image" Target="../media/image9.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 Id="rId4" Type="http://schemas.openxmlformats.org/officeDocument/2006/relationships/image" Target="../media/image10.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29.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6.xml"/><Relationship Id="rId4" Type="http://schemas.openxmlformats.org/officeDocument/2006/relationships/hyperlink" Target="http://bit.ly/2TtBDfr"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1AFD188A-028C-E648-96AC-D560291F2555}"/>
              </a:ext>
            </a:extLst>
          </p:cNvPr>
          <p:cNvSpPr>
            <a:spLocks noGrp="1"/>
          </p:cNvSpPr>
          <p:nvPr>
            <p:ph type="pic" sz="quarter" idx="12" hasCustomPrompt="1"/>
          </p:nvPr>
        </p:nvSpPr>
        <p:spPr>
          <a:xfrm>
            <a:off x="7715250" y="39243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
        <p:nvSpPr>
          <p:cNvPr id="16" name="Picture Placeholder 5">
            <a:extLst>
              <a:ext uri="{FF2B5EF4-FFF2-40B4-BE49-F238E27FC236}">
                <a16:creationId xmlns:a16="http://schemas.microsoft.com/office/drawing/2014/main" id="{24EC4314-8E90-A028-527E-95C287A6CFD9}"/>
              </a:ext>
            </a:extLst>
          </p:cNvPr>
          <p:cNvSpPr>
            <a:spLocks noGrp="1"/>
          </p:cNvSpPr>
          <p:nvPr>
            <p:ph type="pic" sz="quarter" idx="14" hasCustomPrompt="1"/>
          </p:nvPr>
        </p:nvSpPr>
        <p:spPr>
          <a:xfrm>
            <a:off x="3505200" y="39243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
        <p:nvSpPr>
          <p:cNvPr id="17" name="Picture Placeholder 5">
            <a:extLst>
              <a:ext uri="{FF2B5EF4-FFF2-40B4-BE49-F238E27FC236}">
                <a16:creationId xmlns:a16="http://schemas.microsoft.com/office/drawing/2014/main" id="{9D76776D-BAA0-BE98-7B56-7520E08E8DD3}"/>
              </a:ext>
            </a:extLst>
          </p:cNvPr>
          <p:cNvSpPr>
            <a:spLocks noGrp="1"/>
          </p:cNvSpPr>
          <p:nvPr>
            <p:ph type="pic" sz="quarter" idx="15" hasCustomPrompt="1"/>
          </p:nvPr>
        </p:nvSpPr>
        <p:spPr>
          <a:xfrm>
            <a:off x="11811000" y="39243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Tree>
    <p:extLst>
      <p:ext uri="{BB962C8B-B14F-4D97-AF65-F5344CB8AC3E}">
        <p14:creationId xmlns:p14="http://schemas.microsoft.com/office/powerpoint/2010/main" val="3061515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785"/>
        <p:cNvGrpSpPr/>
        <p:nvPr/>
      </p:nvGrpSpPr>
      <p:grpSpPr>
        <a:xfrm>
          <a:off x="0" y="0"/>
          <a:ext cx="0" cy="0"/>
          <a:chOff x="0" y="0"/>
          <a:chExt cx="0" cy="0"/>
        </a:xfrm>
      </p:grpSpPr>
      <p:grpSp>
        <p:nvGrpSpPr>
          <p:cNvPr id="786" name="Google Shape;786;p19"/>
          <p:cNvGrpSpPr/>
          <p:nvPr/>
        </p:nvGrpSpPr>
        <p:grpSpPr>
          <a:xfrm>
            <a:off x="-10015875" y="60419"/>
            <a:ext cx="40423594" cy="10286854"/>
            <a:chOff x="-2017361" y="955950"/>
            <a:chExt cx="13655697" cy="3475054"/>
          </a:xfrm>
        </p:grpSpPr>
        <p:sp>
          <p:nvSpPr>
            <p:cNvPr id="787" name="Google Shape;787;p19"/>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88" name="Google Shape;788;p19"/>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89" name="Google Shape;789;p19"/>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0" name="Google Shape;790;p19"/>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1" name="Google Shape;791;p19"/>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2" name="Google Shape;792;p19"/>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3" name="Google Shape;793;p19"/>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4" name="Google Shape;794;p19"/>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5" name="Google Shape;795;p19"/>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6" name="Google Shape;796;p19"/>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7" name="Google Shape;797;p19"/>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8" name="Google Shape;798;p19"/>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799" name="Google Shape;799;p19"/>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0" name="Google Shape;800;p19"/>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1" name="Google Shape;801;p19"/>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2" name="Google Shape;802;p19"/>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3" name="Google Shape;803;p19"/>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4" name="Google Shape;804;p19"/>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5" name="Google Shape;805;p19"/>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6" name="Google Shape;806;p19"/>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7" name="Google Shape;807;p19"/>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8" name="Google Shape;808;p19"/>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09" name="Google Shape;809;p19"/>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0" name="Google Shape;810;p19"/>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1" name="Google Shape;811;p19"/>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2" name="Google Shape;812;p19"/>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3" name="Google Shape;813;p19"/>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4" name="Google Shape;814;p19"/>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5" name="Google Shape;815;p19"/>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6" name="Google Shape;816;p19"/>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7" name="Google Shape;817;p19"/>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8" name="Google Shape;818;p19"/>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19" name="Google Shape;819;p19"/>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0" name="Google Shape;820;p19"/>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1" name="Google Shape;821;p19"/>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2" name="Google Shape;822;p19"/>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3" name="Google Shape;823;p19"/>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4" name="Google Shape;824;p19"/>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5" name="Google Shape;825;p19"/>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6" name="Google Shape;826;p19"/>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7" name="Google Shape;827;p19"/>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8" name="Google Shape;828;p19"/>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29" name="Google Shape;829;p19"/>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30" name="Google Shape;830;p19"/>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831" name="Google Shape;831;p19"/>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832" name="Google Shape;832;p19"/>
          <p:cNvSpPr/>
          <p:nvPr/>
        </p:nvSpPr>
        <p:spPr>
          <a:xfrm>
            <a:off x="-309700" y="-442450"/>
            <a:ext cx="18804000" cy="110616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w="9525" cap="flat" cmpd="sng">
            <a:solidFill>
              <a:schemeClr val="dk2"/>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833" name="Google Shape;833;p19"/>
          <p:cNvSpPr txBox="1">
            <a:spLocks noGrp="1"/>
          </p:cNvSpPr>
          <p:nvPr>
            <p:ph type="title"/>
          </p:nvPr>
        </p:nvSpPr>
        <p:spPr>
          <a:xfrm>
            <a:off x="2452800" y="6200600"/>
            <a:ext cx="13382400" cy="1063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lvl1pPr>
            <a:lvl2pPr lvl="1" algn="ctr" rtl="0">
              <a:spcBef>
                <a:spcPts val="0"/>
              </a:spcBef>
              <a:spcAft>
                <a:spcPts val="0"/>
              </a:spcAft>
              <a:buSzPts val="3000"/>
              <a:buNone/>
              <a:defRPr sz="6000"/>
            </a:lvl2pPr>
            <a:lvl3pPr lvl="2" algn="ctr" rtl="0">
              <a:spcBef>
                <a:spcPts val="0"/>
              </a:spcBef>
              <a:spcAft>
                <a:spcPts val="0"/>
              </a:spcAft>
              <a:buSzPts val="3000"/>
              <a:buNone/>
              <a:defRPr sz="6000"/>
            </a:lvl3pPr>
            <a:lvl4pPr lvl="3" algn="ctr" rtl="0">
              <a:spcBef>
                <a:spcPts val="0"/>
              </a:spcBef>
              <a:spcAft>
                <a:spcPts val="0"/>
              </a:spcAft>
              <a:buSzPts val="3000"/>
              <a:buNone/>
              <a:defRPr sz="6000"/>
            </a:lvl4pPr>
            <a:lvl5pPr lvl="4" algn="ctr" rtl="0">
              <a:spcBef>
                <a:spcPts val="0"/>
              </a:spcBef>
              <a:spcAft>
                <a:spcPts val="0"/>
              </a:spcAft>
              <a:buSzPts val="3000"/>
              <a:buNone/>
              <a:defRPr sz="6000"/>
            </a:lvl5pPr>
            <a:lvl6pPr lvl="5" algn="ctr" rtl="0">
              <a:spcBef>
                <a:spcPts val="0"/>
              </a:spcBef>
              <a:spcAft>
                <a:spcPts val="0"/>
              </a:spcAft>
              <a:buSzPts val="3000"/>
              <a:buNone/>
              <a:defRPr sz="6000"/>
            </a:lvl6pPr>
            <a:lvl7pPr lvl="6" algn="ctr" rtl="0">
              <a:spcBef>
                <a:spcPts val="0"/>
              </a:spcBef>
              <a:spcAft>
                <a:spcPts val="0"/>
              </a:spcAft>
              <a:buSzPts val="3000"/>
              <a:buNone/>
              <a:defRPr sz="6000"/>
            </a:lvl7pPr>
            <a:lvl8pPr lvl="7" algn="ctr" rtl="0">
              <a:spcBef>
                <a:spcPts val="0"/>
              </a:spcBef>
              <a:spcAft>
                <a:spcPts val="0"/>
              </a:spcAft>
              <a:buSzPts val="3000"/>
              <a:buNone/>
              <a:defRPr sz="6000"/>
            </a:lvl8pPr>
            <a:lvl9pPr lvl="8" algn="ctr" rtl="0">
              <a:spcBef>
                <a:spcPts val="0"/>
              </a:spcBef>
              <a:spcAft>
                <a:spcPts val="0"/>
              </a:spcAft>
              <a:buSzPts val="3000"/>
              <a:buNone/>
              <a:defRPr sz="6000"/>
            </a:lvl9pPr>
          </a:lstStyle>
          <a:p>
            <a:endParaRPr/>
          </a:p>
        </p:txBody>
      </p:sp>
      <p:sp>
        <p:nvSpPr>
          <p:cNvPr id="834" name="Google Shape;834;p19"/>
          <p:cNvSpPr txBox="1">
            <a:spLocks noGrp="1"/>
          </p:cNvSpPr>
          <p:nvPr>
            <p:ph type="subTitle" idx="1"/>
          </p:nvPr>
        </p:nvSpPr>
        <p:spPr>
          <a:xfrm>
            <a:off x="2452800" y="3022626"/>
            <a:ext cx="13382400" cy="2956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3000"/>
              <a:buNone/>
              <a:defRPr sz="6000"/>
            </a:lvl1pPr>
            <a:lvl2pPr lvl="1" algn="ctr" rtl="0">
              <a:lnSpc>
                <a:spcPct val="100000"/>
              </a:lnSpc>
              <a:spcBef>
                <a:spcPts val="0"/>
              </a:spcBef>
              <a:spcAft>
                <a:spcPts val="0"/>
              </a:spcAft>
              <a:buSzPts val="3000"/>
              <a:buNone/>
              <a:defRPr sz="6000"/>
            </a:lvl2pPr>
            <a:lvl3pPr lvl="2" algn="ctr" rtl="0">
              <a:lnSpc>
                <a:spcPct val="100000"/>
              </a:lnSpc>
              <a:spcBef>
                <a:spcPts val="3200"/>
              </a:spcBef>
              <a:spcAft>
                <a:spcPts val="0"/>
              </a:spcAft>
              <a:buSzPts val="3000"/>
              <a:buNone/>
              <a:defRPr sz="6000"/>
            </a:lvl3pPr>
            <a:lvl4pPr lvl="3" algn="ctr" rtl="0">
              <a:lnSpc>
                <a:spcPct val="100000"/>
              </a:lnSpc>
              <a:spcBef>
                <a:spcPts val="3200"/>
              </a:spcBef>
              <a:spcAft>
                <a:spcPts val="0"/>
              </a:spcAft>
              <a:buSzPts val="3000"/>
              <a:buNone/>
              <a:defRPr sz="6000"/>
            </a:lvl4pPr>
            <a:lvl5pPr lvl="4" algn="ctr" rtl="0">
              <a:lnSpc>
                <a:spcPct val="100000"/>
              </a:lnSpc>
              <a:spcBef>
                <a:spcPts val="3200"/>
              </a:spcBef>
              <a:spcAft>
                <a:spcPts val="0"/>
              </a:spcAft>
              <a:buSzPts val="3000"/>
              <a:buNone/>
              <a:defRPr sz="6000"/>
            </a:lvl5pPr>
            <a:lvl6pPr lvl="5" algn="ctr" rtl="0">
              <a:lnSpc>
                <a:spcPct val="100000"/>
              </a:lnSpc>
              <a:spcBef>
                <a:spcPts val="3200"/>
              </a:spcBef>
              <a:spcAft>
                <a:spcPts val="0"/>
              </a:spcAft>
              <a:buSzPts val="3000"/>
              <a:buNone/>
              <a:defRPr sz="6000"/>
            </a:lvl6pPr>
            <a:lvl7pPr lvl="6" algn="ctr" rtl="0">
              <a:lnSpc>
                <a:spcPct val="100000"/>
              </a:lnSpc>
              <a:spcBef>
                <a:spcPts val="3200"/>
              </a:spcBef>
              <a:spcAft>
                <a:spcPts val="0"/>
              </a:spcAft>
              <a:buSzPts val="3000"/>
              <a:buNone/>
              <a:defRPr sz="6000"/>
            </a:lvl7pPr>
            <a:lvl8pPr lvl="7" algn="ctr" rtl="0">
              <a:lnSpc>
                <a:spcPct val="100000"/>
              </a:lnSpc>
              <a:spcBef>
                <a:spcPts val="3200"/>
              </a:spcBef>
              <a:spcAft>
                <a:spcPts val="0"/>
              </a:spcAft>
              <a:buSzPts val="3000"/>
              <a:buNone/>
              <a:defRPr sz="6000"/>
            </a:lvl8pPr>
            <a:lvl9pPr lvl="8" algn="ctr" rtl="0">
              <a:lnSpc>
                <a:spcPct val="100000"/>
              </a:lnSpc>
              <a:spcBef>
                <a:spcPts val="3200"/>
              </a:spcBef>
              <a:spcAft>
                <a:spcPts val="3200"/>
              </a:spcAft>
              <a:buSzPts val="3000"/>
              <a:buNone/>
              <a:defRPr sz="6000"/>
            </a:lvl9pPr>
          </a:lstStyle>
          <a:p>
            <a:endParaRPr/>
          </a:p>
        </p:txBody>
      </p:sp>
    </p:spTree>
    <p:extLst>
      <p:ext uri="{BB962C8B-B14F-4D97-AF65-F5344CB8AC3E}">
        <p14:creationId xmlns:p14="http://schemas.microsoft.com/office/powerpoint/2010/main" val="1120170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1058"/>
        <p:cNvGrpSpPr/>
        <p:nvPr/>
      </p:nvGrpSpPr>
      <p:grpSpPr>
        <a:xfrm>
          <a:off x="0" y="0"/>
          <a:ext cx="0" cy="0"/>
          <a:chOff x="0" y="0"/>
          <a:chExt cx="0" cy="0"/>
        </a:xfrm>
      </p:grpSpPr>
      <p:grpSp>
        <p:nvGrpSpPr>
          <p:cNvPr id="1059" name="Google Shape;1059;p24"/>
          <p:cNvGrpSpPr/>
          <p:nvPr/>
        </p:nvGrpSpPr>
        <p:grpSpPr>
          <a:xfrm>
            <a:off x="-10015875" y="60419"/>
            <a:ext cx="40423594" cy="10286854"/>
            <a:chOff x="-2017361" y="955950"/>
            <a:chExt cx="13655697" cy="3475054"/>
          </a:xfrm>
        </p:grpSpPr>
        <p:sp>
          <p:nvSpPr>
            <p:cNvPr id="1060" name="Google Shape;1060;p24"/>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1" name="Google Shape;1061;p24"/>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2" name="Google Shape;1062;p24"/>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3" name="Google Shape;1063;p24"/>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4" name="Google Shape;1064;p24"/>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5" name="Google Shape;1065;p24"/>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6" name="Google Shape;1066;p24"/>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7" name="Google Shape;1067;p24"/>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8" name="Google Shape;1068;p24"/>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69" name="Google Shape;1069;p24"/>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0" name="Google Shape;1070;p24"/>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1" name="Google Shape;1071;p24"/>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2" name="Google Shape;1072;p24"/>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3" name="Google Shape;1073;p24"/>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4" name="Google Shape;1074;p24"/>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5" name="Google Shape;1075;p24"/>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6" name="Google Shape;1076;p24"/>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7" name="Google Shape;1077;p24"/>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8" name="Google Shape;1078;p24"/>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79" name="Google Shape;1079;p24"/>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0" name="Google Shape;1080;p24"/>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1" name="Google Shape;1081;p24"/>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2" name="Google Shape;1082;p24"/>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3" name="Google Shape;1083;p24"/>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4" name="Google Shape;1084;p24"/>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5" name="Google Shape;1085;p24"/>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6" name="Google Shape;1086;p24"/>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7" name="Google Shape;1087;p24"/>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8" name="Google Shape;1088;p24"/>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89" name="Google Shape;1089;p24"/>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0" name="Google Shape;1090;p24"/>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1" name="Google Shape;1091;p24"/>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2" name="Google Shape;1092;p24"/>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3" name="Google Shape;1093;p24"/>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4" name="Google Shape;1094;p24"/>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5" name="Google Shape;1095;p24"/>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6" name="Google Shape;1096;p24"/>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7" name="Google Shape;1097;p24"/>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8" name="Google Shape;1098;p24"/>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099" name="Google Shape;1099;p24"/>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00" name="Google Shape;1100;p24"/>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01" name="Google Shape;1101;p24"/>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02" name="Google Shape;1102;p24"/>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03" name="Google Shape;1103;p24"/>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04" name="Google Shape;1104;p24"/>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105" name="Google Shape;1105;p24"/>
          <p:cNvSpPr/>
          <p:nvPr/>
        </p:nvSpPr>
        <p:spPr>
          <a:xfrm>
            <a:off x="-3024150" y="-241250"/>
            <a:ext cx="23796600" cy="109452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1106" name="Google Shape;1106;p24"/>
          <p:cNvSpPr txBox="1">
            <a:spLocks noGrp="1"/>
          </p:cNvSpPr>
          <p:nvPr>
            <p:ph type="title"/>
          </p:nvPr>
        </p:nvSpPr>
        <p:spPr>
          <a:xfrm>
            <a:off x="1440000" y="89005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07" name="Google Shape;1107;p24"/>
          <p:cNvSpPr txBox="1">
            <a:spLocks noGrp="1"/>
          </p:cNvSpPr>
          <p:nvPr>
            <p:ph type="subTitle" idx="1"/>
          </p:nvPr>
        </p:nvSpPr>
        <p:spPr>
          <a:xfrm>
            <a:off x="2202350" y="46911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08" name="Google Shape;1108;p24"/>
          <p:cNvSpPr txBox="1">
            <a:spLocks noGrp="1"/>
          </p:cNvSpPr>
          <p:nvPr>
            <p:ph type="subTitle" idx="2"/>
          </p:nvPr>
        </p:nvSpPr>
        <p:spPr>
          <a:xfrm>
            <a:off x="7157896" y="46911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09" name="Google Shape;1109;p24"/>
          <p:cNvSpPr txBox="1">
            <a:spLocks noGrp="1"/>
          </p:cNvSpPr>
          <p:nvPr>
            <p:ph type="subTitle" idx="3"/>
          </p:nvPr>
        </p:nvSpPr>
        <p:spPr>
          <a:xfrm>
            <a:off x="2202350" y="82475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10" name="Google Shape;1110;p24"/>
          <p:cNvSpPr txBox="1">
            <a:spLocks noGrp="1"/>
          </p:cNvSpPr>
          <p:nvPr>
            <p:ph type="subTitle" idx="4"/>
          </p:nvPr>
        </p:nvSpPr>
        <p:spPr>
          <a:xfrm>
            <a:off x="7157896" y="82475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11" name="Google Shape;1111;p24"/>
          <p:cNvSpPr txBox="1">
            <a:spLocks noGrp="1"/>
          </p:cNvSpPr>
          <p:nvPr>
            <p:ph type="subTitle" idx="5"/>
          </p:nvPr>
        </p:nvSpPr>
        <p:spPr>
          <a:xfrm>
            <a:off x="12113454" y="46911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12" name="Google Shape;1112;p24"/>
          <p:cNvSpPr txBox="1">
            <a:spLocks noGrp="1"/>
          </p:cNvSpPr>
          <p:nvPr>
            <p:ph type="subTitle" idx="6"/>
          </p:nvPr>
        </p:nvSpPr>
        <p:spPr>
          <a:xfrm>
            <a:off x="12113454" y="8247550"/>
            <a:ext cx="3972000" cy="96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2800"/>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13" name="Google Shape;1113;p24"/>
          <p:cNvSpPr txBox="1">
            <a:spLocks noGrp="1"/>
          </p:cNvSpPr>
          <p:nvPr>
            <p:ph type="subTitle" idx="7"/>
          </p:nvPr>
        </p:nvSpPr>
        <p:spPr>
          <a:xfrm>
            <a:off x="2202350" y="396889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
        <p:nvSpPr>
          <p:cNvPr id="1114" name="Google Shape;1114;p24"/>
          <p:cNvSpPr txBox="1">
            <a:spLocks noGrp="1"/>
          </p:cNvSpPr>
          <p:nvPr>
            <p:ph type="subTitle" idx="8"/>
          </p:nvPr>
        </p:nvSpPr>
        <p:spPr>
          <a:xfrm>
            <a:off x="7157894" y="396889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
        <p:nvSpPr>
          <p:cNvPr id="1115" name="Google Shape;1115;p24"/>
          <p:cNvSpPr txBox="1">
            <a:spLocks noGrp="1"/>
          </p:cNvSpPr>
          <p:nvPr>
            <p:ph type="subTitle" idx="9"/>
          </p:nvPr>
        </p:nvSpPr>
        <p:spPr>
          <a:xfrm>
            <a:off x="2202350" y="752534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
        <p:nvSpPr>
          <p:cNvPr id="1116" name="Google Shape;1116;p24"/>
          <p:cNvSpPr txBox="1">
            <a:spLocks noGrp="1"/>
          </p:cNvSpPr>
          <p:nvPr>
            <p:ph type="subTitle" idx="13"/>
          </p:nvPr>
        </p:nvSpPr>
        <p:spPr>
          <a:xfrm>
            <a:off x="7157894" y="752534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
        <p:nvSpPr>
          <p:cNvPr id="1117" name="Google Shape;1117;p24"/>
          <p:cNvSpPr txBox="1">
            <a:spLocks noGrp="1"/>
          </p:cNvSpPr>
          <p:nvPr>
            <p:ph type="subTitle" idx="14"/>
          </p:nvPr>
        </p:nvSpPr>
        <p:spPr>
          <a:xfrm>
            <a:off x="12113450" y="396889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
        <p:nvSpPr>
          <p:cNvPr id="1118" name="Google Shape;1118;p24"/>
          <p:cNvSpPr txBox="1">
            <a:spLocks noGrp="1"/>
          </p:cNvSpPr>
          <p:nvPr>
            <p:ph type="subTitle" idx="15"/>
          </p:nvPr>
        </p:nvSpPr>
        <p:spPr>
          <a:xfrm>
            <a:off x="12113450" y="7525344"/>
            <a:ext cx="3972000" cy="718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4800" b="1"/>
            </a:lvl1pPr>
            <a:lvl2pPr lvl="1" algn="ctr" rtl="0">
              <a:lnSpc>
                <a:spcPct val="100000"/>
              </a:lnSpc>
              <a:spcBef>
                <a:spcPts val="0"/>
              </a:spcBef>
              <a:spcAft>
                <a:spcPts val="0"/>
              </a:spcAft>
              <a:buSzPts val="2400"/>
              <a:buFont typeface="Bebas Neue"/>
              <a:buNone/>
              <a:defRPr sz="4800">
                <a:latin typeface="Bebas Neue"/>
                <a:ea typeface="Bebas Neue"/>
                <a:cs typeface="Bebas Neue"/>
                <a:sym typeface="Bebas Neue"/>
              </a:defRPr>
            </a:lvl2pPr>
            <a:lvl3pPr lvl="2"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3pPr>
            <a:lvl4pPr lvl="3"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4pPr>
            <a:lvl5pPr lvl="4"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5pPr>
            <a:lvl6pPr lvl="5"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6pPr>
            <a:lvl7pPr lvl="6"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7pPr>
            <a:lvl8pPr lvl="7" algn="ctr" rtl="0">
              <a:lnSpc>
                <a:spcPct val="100000"/>
              </a:lnSpc>
              <a:spcBef>
                <a:spcPts val="3200"/>
              </a:spcBef>
              <a:spcAft>
                <a:spcPts val="0"/>
              </a:spcAft>
              <a:buSzPts val="2400"/>
              <a:buFont typeface="Bebas Neue"/>
              <a:buNone/>
              <a:defRPr sz="4800">
                <a:latin typeface="Bebas Neue"/>
                <a:ea typeface="Bebas Neue"/>
                <a:cs typeface="Bebas Neue"/>
                <a:sym typeface="Bebas Neue"/>
              </a:defRPr>
            </a:lvl8pPr>
            <a:lvl9pPr lvl="8" algn="ctr" rtl="0">
              <a:lnSpc>
                <a:spcPct val="100000"/>
              </a:lnSpc>
              <a:spcBef>
                <a:spcPts val="3200"/>
              </a:spcBef>
              <a:spcAft>
                <a:spcPts val="3200"/>
              </a:spcAft>
              <a:buSzPts val="2400"/>
              <a:buFont typeface="Bebas Neue"/>
              <a:buNone/>
              <a:defRPr sz="4800">
                <a:latin typeface="Bebas Neue"/>
                <a:ea typeface="Bebas Neue"/>
                <a:cs typeface="Bebas Neue"/>
                <a:sym typeface="Bebas Neue"/>
              </a:defRPr>
            </a:lvl9pPr>
          </a:lstStyle>
          <a:p>
            <a:endParaRPr/>
          </a:p>
        </p:txBody>
      </p:sp>
    </p:spTree>
    <p:extLst>
      <p:ext uri="{BB962C8B-B14F-4D97-AF65-F5344CB8AC3E}">
        <p14:creationId xmlns:p14="http://schemas.microsoft.com/office/powerpoint/2010/main" val="17868975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1119"/>
        <p:cNvGrpSpPr/>
        <p:nvPr/>
      </p:nvGrpSpPr>
      <p:grpSpPr>
        <a:xfrm>
          <a:off x="0" y="0"/>
          <a:ext cx="0" cy="0"/>
          <a:chOff x="0" y="0"/>
          <a:chExt cx="0" cy="0"/>
        </a:xfrm>
      </p:grpSpPr>
      <p:grpSp>
        <p:nvGrpSpPr>
          <p:cNvPr id="1120" name="Google Shape;1120;p25"/>
          <p:cNvGrpSpPr/>
          <p:nvPr/>
        </p:nvGrpSpPr>
        <p:grpSpPr>
          <a:xfrm>
            <a:off x="-13900575" y="69"/>
            <a:ext cx="40423594" cy="10286854"/>
            <a:chOff x="-2017361" y="955950"/>
            <a:chExt cx="13655697" cy="3475054"/>
          </a:xfrm>
        </p:grpSpPr>
        <p:sp>
          <p:nvSpPr>
            <p:cNvPr id="1121" name="Google Shape;1121;p2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2" name="Google Shape;1122;p2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3" name="Google Shape;1123;p2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4" name="Google Shape;1124;p2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5" name="Google Shape;1125;p2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6" name="Google Shape;1126;p2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7" name="Google Shape;1127;p2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8" name="Google Shape;1128;p2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9" name="Google Shape;1129;p2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0" name="Google Shape;1130;p2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1" name="Google Shape;1131;p2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2" name="Google Shape;1132;p2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3" name="Google Shape;1133;p2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4" name="Google Shape;1134;p2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5" name="Google Shape;1135;p2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6" name="Google Shape;1136;p2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7" name="Google Shape;1137;p2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8" name="Google Shape;1138;p2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9" name="Google Shape;1139;p2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0" name="Google Shape;1140;p2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1" name="Google Shape;1141;p2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2" name="Google Shape;1142;p2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3" name="Google Shape;1143;p2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4" name="Google Shape;1144;p2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5" name="Google Shape;1145;p2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6" name="Google Shape;1146;p2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7" name="Google Shape;1147;p2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8" name="Google Shape;1148;p2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9" name="Google Shape;1149;p2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0" name="Google Shape;1150;p2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1" name="Google Shape;1151;p2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2" name="Google Shape;1152;p2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3" name="Google Shape;1153;p2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4" name="Google Shape;1154;p2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5" name="Google Shape;1155;p2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6" name="Google Shape;1156;p2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7" name="Google Shape;1157;p2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8" name="Google Shape;1158;p2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9" name="Google Shape;1159;p2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0" name="Google Shape;1160;p2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1" name="Google Shape;1161;p2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2" name="Google Shape;1162;p2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3" name="Google Shape;1163;p2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4" name="Google Shape;1164;p2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5" name="Google Shape;1165;p2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166" name="Google Shape;1166;p25"/>
          <p:cNvSpPr/>
          <p:nvPr/>
        </p:nvSpPr>
        <p:spPr>
          <a:xfrm rot="-1799984">
            <a:off x="-2793597" y="-4213681"/>
            <a:ext cx="23742194" cy="18484534"/>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1167" name="Google Shape;1167;p25"/>
          <p:cNvSpPr txBox="1">
            <a:spLocks noGrp="1"/>
          </p:cNvSpPr>
          <p:nvPr>
            <p:ph type="title"/>
          </p:nvPr>
        </p:nvSpPr>
        <p:spPr>
          <a:xfrm>
            <a:off x="3575400" y="1080000"/>
            <a:ext cx="11137200" cy="267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17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68" name="Google Shape;1168;p25"/>
          <p:cNvSpPr txBox="1">
            <a:spLocks noGrp="1"/>
          </p:cNvSpPr>
          <p:nvPr>
            <p:ph type="subTitle" idx="1"/>
          </p:nvPr>
        </p:nvSpPr>
        <p:spPr>
          <a:xfrm>
            <a:off x="3575400" y="3597850"/>
            <a:ext cx="11137200" cy="220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69" name="Google Shape;1169;p25"/>
          <p:cNvSpPr txBox="1"/>
          <p:nvPr/>
        </p:nvSpPr>
        <p:spPr>
          <a:xfrm>
            <a:off x="4198200" y="7223900"/>
            <a:ext cx="9891600" cy="1112400"/>
          </a:xfrm>
          <a:prstGeom prst="rect">
            <a:avLst/>
          </a:prstGeom>
          <a:noFill/>
          <a:ln>
            <a:noFill/>
          </a:ln>
        </p:spPr>
        <p:txBody>
          <a:bodyPr spcFirstLastPara="1" wrap="square" lIns="182850" tIns="182850" rIns="182850" bIns="182850" anchor="t" anchorCtr="0">
            <a:noAutofit/>
          </a:bodyPr>
          <a:lstStyle/>
          <a:p>
            <a:pPr marL="0" lvl="0" indent="0" algn="ctr" rtl="0">
              <a:spcBef>
                <a:spcPts val="600"/>
              </a:spcBef>
              <a:spcAft>
                <a:spcPts val="0"/>
              </a:spcAft>
              <a:buNone/>
            </a:pPr>
            <a:r>
              <a:rPr lang="en" sz="2400">
                <a:solidFill>
                  <a:schemeClr val="dk1"/>
                </a:solidFill>
                <a:latin typeface="Vollkorn"/>
                <a:ea typeface="Vollkorn"/>
                <a:cs typeface="Vollkorn"/>
                <a:sym typeface="Vollkorn"/>
              </a:rPr>
              <a:t>CREDITS: This presentation template was created by </a:t>
            </a:r>
            <a:r>
              <a:rPr lang="en" sz="2400" b="1">
                <a:solidFill>
                  <a:schemeClr val="hlink"/>
                </a:solidFill>
                <a:uFill>
                  <a:noFill/>
                </a:uFill>
                <a:latin typeface="Vollkorn"/>
                <a:ea typeface="Vollkorn"/>
                <a:cs typeface="Vollkorn"/>
                <a:sym typeface="Vollkorn"/>
                <a:hlinkClick r:id="rId2"/>
              </a:rPr>
              <a:t>Slidesgo</a:t>
            </a:r>
            <a:r>
              <a:rPr lang="en" sz="2400">
                <a:solidFill>
                  <a:schemeClr val="dk1"/>
                </a:solidFill>
                <a:latin typeface="Vollkorn"/>
                <a:ea typeface="Vollkorn"/>
                <a:cs typeface="Vollkorn"/>
                <a:sym typeface="Vollkorn"/>
              </a:rPr>
              <a:t>, and includes icons by </a:t>
            </a:r>
            <a:r>
              <a:rPr lang="en" sz="2400" b="1">
                <a:solidFill>
                  <a:schemeClr val="dk1"/>
                </a:solidFill>
                <a:uFill>
                  <a:noFill/>
                </a:uFill>
                <a:latin typeface="Vollkorn"/>
                <a:ea typeface="Vollkorn"/>
                <a:cs typeface="Vollkorn"/>
                <a:sym typeface="Vollkorn"/>
                <a:hlinkClick r:id="rId3">
                  <a:extLst>
                    <a:ext uri="{A12FA001-AC4F-418D-AE19-62706E023703}">
                      <ahyp:hlinkClr xmlns:ahyp="http://schemas.microsoft.com/office/drawing/2018/hyperlinkcolor" val="tx"/>
                    </a:ext>
                  </a:extLst>
                </a:hlinkClick>
              </a:rPr>
              <a:t>Flaticon</a:t>
            </a:r>
            <a:r>
              <a:rPr lang="en" sz="2400">
                <a:solidFill>
                  <a:schemeClr val="dk1"/>
                </a:solidFill>
                <a:latin typeface="Vollkorn"/>
                <a:ea typeface="Vollkorn"/>
                <a:cs typeface="Vollkorn"/>
                <a:sym typeface="Vollkorn"/>
              </a:rPr>
              <a:t>, and infographics &amp; images by </a:t>
            </a:r>
            <a:r>
              <a:rPr lang="en" sz="2400" b="1">
                <a:solidFill>
                  <a:schemeClr val="dk1"/>
                </a:solidFill>
                <a:uFill>
                  <a:noFill/>
                </a:uFill>
                <a:latin typeface="Vollkorn"/>
                <a:ea typeface="Vollkorn"/>
                <a:cs typeface="Vollkorn"/>
                <a:sym typeface="Vollkorn"/>
                <a:hlinkClick r:id="rId4">
                  <a:extLst>
                    <a:ext uri="{A12FA001-AC4F-418D-AE19-62706E023703}">
                      <ahyp:hlinkClr xmlns:ahyp="http://schemas.microsoft.com/office/drawing/2018/hyperlinkcolor" val="tx"/>
                    </a:ext>
                  </a:extLst>
                </a:hlinkClick>
              </a:rPr>
              <a:t>Freepik</a:t>
            </a:r>
            <a:r>
              <a:rPr lang="en" sz="2400" b="1">
                <a:solidFill>
                  <a:schemeClr val="dk1"/>
                </a:solidFill>
                <a:latin typeface="Vollkorn"/>
                <a:ea typeface="Vollkorn"/>
                <a:cs typeface="Vollkorn"/>
                <a:sym typeface="Vollkorn"/>
              </a:rPr>
              <a:t> </a:t>
            </a:r>
            <a:endParaRPr sz="2400" b="1">
              <a:solidFill>
                <a:schemeClr val="dk1"/>
              </a:solidFill>
              <a:latin typeface="Vollkorn"/>
              <a:ea typeface="Vollkorn"/>
              <a:cs typeface="Vollkorn"/>
              <a:sym typeface="Vollkorn"/>
            </a:endParaRPr>
          </a:p>
        </p:txBody>
      </p:sp>
    </p:spTree>
    <p:extLst>
      <p:ext uri="{BB962C8B-B14F-4D97-AF65-F5344CB8AC3E}">
        <p14:creationId xmlns:p14="http://schemas.microsoft.com/office/powerpoint/2010/main" val="4000871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1170"/>
        <p:cNvGrpSpPr/>
        <p:nvPr/>
      </p:nvGrpSpPr>
      <p:grpSpPr>
        <a:xfrm>
          <a:off x="0" y="0"/>
          <a:ext cx="0" cy="0"/>
          <a:chOff x="0" y="0"/>
          <a:chExt cx="0" cy="0"/>
        </a:xfrm>
      </p:grpSpPr>
      <p:grpSp>
        <p:nvGrpSpPr>
          <p:cNvPr id="1171" name="Google Shape;1171;p26"/>
          <p:cNvGrpSpPr/>
          <p:nvPr/>
        </p:nvGrpSpPr>
        <p:grpSpPr>
          <a:xfrm>
            <a:off x="-10015875" y="-2521698"/>
            <a:ext cx="40423594" cy="15930600"/>
            <a:chOff x="-5007938" y="-1260849"/>
            <a:chExt cx="20211797" cy="7965300"/>
          </a:xfrm>
        </p:grpSpPr>
        <p:grpSp>
          <p:nvGrpSpPr>
            <p:cNvPr id="1172" name="Google Shape;1172;p26"/>
            <p:cNvGrpSpPr/>
            <p:nvPr/>
          </p:nvGrpSpPr>
          <p:grpSpPr>
            <a:xfrm>
              <a:off x="-5007938" y="30209"/>
              <a:ext cx="20211797" cy="5143427"/>
              <a:chOff x="-2017361" y="955950"/>
              <a:chExt cx="13655697" cy="3475054"/>
            </a:xfrm>
          </p:grpSpPr>
          <p:sp>
            <p:nvSpPr>
              <p:cNvPr id="1173" name="Google Shape;1173;p26"/>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4" name="Google Shape;1174;p26"/>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5" name="Google Shape;1175;p26"/>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6" name="Google Shape;1176;p26"/>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7" name="Google Shape;1177;p26"/>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8" name="Google Shape;1178;p26"/>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79" name="Google Shape;1179;p26"/>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0" name="Google Shape;1180;p26"/>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1" name="Google Shape;1181;p26"/>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2" name="Google Shape;1182;p26"/>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3" name="Google Shape;1183;p26"/>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4" name="Google Shape;1184;p26"/>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5" name="Google Shape;1185;p26"/>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6" name="Google Shape;1186;p26"/>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7" name="Google Shape;1187;p26"/>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8" name="Google Shape;1188;p26"/>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89" name="Google Shape;1189;p26"/>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0" name="Google Shape;1190;p26"/>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1" name="Google Shape;1191;p26"/>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2" name="Google Shape;1192;p26"/>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3" name="Google Shape;1193;p26"/>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4" name="Google Shape;1194;p26"/>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5" name="Google Shape;1195;p26"/>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6" name="Google Shape;1196;p26"/>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7" name="Google Shape;1197;p26"/>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8" name="Google Shape;1198;p26"/>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99" name="Google Shape;1199;p26"/>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0" name="Google Shape;1200;p26"/>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1" name="Google Shape;1201;p26"/>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2" name="Google Shape;1202;p26"/>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3" name="Google Shape;1203;p26"/>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4" name="Google Shape;1204;p26"/>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5" name="Google Shape;1205;p26"/>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6" name="Google Shape;1206;p26"/>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7" name="Google Shape;1207;p26"/>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8" name="Google Shape;1208;p26"/>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09" name="Google Shape;1209;p26"/>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0" name="Google Shape;1210;p26"/>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1" name="Google Shape;1211;p26"/>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2" name="Google Shape;1212;p26"/>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3" name="Google Shape;1213;p26"/>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4" name="Google Shape;1214;p26"/>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5" name="Google Shape;1215;p26"/>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6" name="Google Shape;1216;p26"/>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17" name="Google Shape;1217;p26"/>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218" name="Google Shape;1218;p26"/>
            <p:cNvSpPr/>
            <p:nvPr/>
          </p:nvSpPr>
          <p:spPr>
            <a:xfrm>
              <a:off x="-1278075" y="-1260849"/>
              <a:ext cx="11920200" cy="79653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grpSp>
        <p:nvGrpSpPr>
          <p:cNvPr id="1219" name="Google Shape;1219;p26"/>
          <p:cNvGrpSpPr/>
          <p:nvPr/>
        </p:nvGrpSpPr>
        <p:grpSpPr>
          <a:xfrm>
            <a:off x="14202688" y="5126993"/>
            <a:ext cx="1832848" cy="2822094"/>
            <a:chOff x="22324119" y="2100194"/>
            <a:chExt cx="675480" cy="1040058"/>
          </a:xfrm>
        </p:grpSpPr>
        <p:sp>
          <p:nvSpPr>
            <p:cNvPr id="1220" name="Google Shape;1220;p26"/>
            <p:cNvSpPr/>
            <p:nvPr/>
          </p:nvSpPr>
          <p:spPr>
            <a:xfrm>
              <a:off x="22449682" y="2464653"/>
              <a:ext cx="424353" cy="469593"/>
            </a:xfrm>
            <a:custGeom>
              <a:avLst/>
              <a:gdLst/>
              <a:ahLst/>
              <a:cxnLst/>
              <a:rect l="l" t="t" r="r" b="b"/>
              <a:pathLst>
                <a:path w="3677" h="4069" extrusionOk="0">
                  <a:moveTo>
                    <a:pt x="839" y="1"/>
                  </a:moveTo>
                  <a:lnTo>
                    <a:pt x="839" y="946"/>
                  </a:lnTo>
                  <a:cubicBezTo>
                    <a:pt x="839" y="2106"/>
                    <a:pt x="536" y="2285"/>
                    <a:pt x="268" y="2981"/>
                  </a:cubicBezTo>
                  <a:cubicBezTo>
                    <a:pt x="90" y="3409"/>
                    <a:pt x="1" y="3891"/>
                    <a:pt x="1" y="4069"/>
                  </a:cubicBezTo>
                  <a:lnTo>
                    <a:pt x="3676" y="4069"/>
                  </a:lnTo>
                  <a:cubicBezTo>
                    <a:pt x="3676" y="3891"/>
                    <a:pt x="3587" y="3409"/>
                    <a:pt x="3409" y="2981"/>
                  </a:cubicBezTo>
                  <a:cubicBezTo>
                    <a:pt x="3141" y="2285"/>
                    <a:pt x="2838" y="2106"/>
                    <a:pt x="2838" y="946"/>
                  </a:cubicBezTo>
                  <a:lnTo>
                    <a:pt x="283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1" name="Google Shape;1221;p26"/>
            <p:cNvSpPr/>
            <p:nvPr/>
          </p:nvSpPr>
          <p:spPr>
            <a:xfrm>
              <a:off x="22661800" y="2464653"/>
              <a:ext cx="212234" cy="469593"/>
            </a:xfrm>
            <a:custGeom>
              <a:avLst/>
              <a:gdLst/>
              <a:ahLst/>
              <a:cxnLst/>
              <a:rect l="l" t="t" r="r" b="b"/>
              <a:pathLst>
                <a:path w="1839" h="4069" extrusionOk="0">
                  <a:moveTo>
                    <a:pt x="1" y="1"/>
                  </a:moveTo>
                  <a:lnTo>
                    <a:pt x="1" y="4069"/>
                  </a:lnTo>
                  <a:lnTo>
                    <a:pt x="1838" y="4069"/>
                  </a:lnTo>
                  <a:cubicBezTo>
                    <a:pt x="1838" y="3891"/>
                    <a:pt x="1749" y="3409"/>
                    <a:pt x="1571" y="2981"/>
                  </a:cubicBezTo>
                  <a:cubicBezTo>
                    <a:pt x="1303" y="2285"/>
                    <a:pt x="1000" y="2106"/>
                    <a:pt x="1000" y="946"/>
                  </a:cubicBezTo>
                  <a:lnTo>
                    <a:pt x="100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2" name="Google Shape;1222;p26"/>
            <p:cNvSpPr/>
            <p:nvPr/>
          </p:nvSpPr>
          <p:spPr>
            <a:xfrm>
              <a:off x="22515579" y="2147627"/>
              <a:ext cx="292558" cy="243048"/>
            </a:xfrm>
            <a:custGeom>
              <a:avLst/>
              <a:gdLst/>
              <a:ahLst/>
              <a:cxnLst/>
              <a:rect l="l" t="t" r="r" b="b"/>
              <a:pathLst>
                <a:path w="2535" h="2106" extrusionOk="0">
                  <a:moveTo>
                    <a:pt x="1268" y="0"/>
                  </a:moveTo>
                  <a:lnTo>
                    <a:pt x="732" y="857"/>
                  </a:lnTo>
                  <a:lnTo>
                    <a:pt x="1" y="321"/>
                  </a:lnTo>
                  <a:lnTo>
                    <a:pt x="1" y="321"/>
                  </a:lnTo>
                  <a:lnTo>
                    <a:pt x="429" y="2105"/>
                  </a:lnTo>
                  <a:lnTo>
                    <a:pt x="2106" y="2105"/>
                  </a:lnTo>
                  <a:lnTo>
                    <a:pt x="2534" y="321"/>
                  </a:lnTo>
                  <a:lnTo>
                    <a:pt x="2534" y="321"/>
                  </a:lnTo>
                  <a:lnTo>
                    <a:pt x="1803" y="857"/>
                  </a:lnTo>
                  <a:lnTo>
                    <a:pt x="12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3" name="Google Shape;1223;p26"/>
            <p:cNvSpPr/>
            <p:nvPr/>
          </p:nvSpPr>
          <p:spPr>
            <a:xfrm>
              <a:off x="22661800" y="2147627"/>
              <a:ext cx="146337" cy="243048"/>
            </a:xfrm>
            <a:custGeom>
              <a:avLst/>
              <a:gdLst/>
              <a:ahLst/>
              <a:cxnLst/>
              <a:rect l="l" t="t" r="r" b="b"/>
              <a:pathLst>
                <a:path w="1268" h="2106" extrusionOk="0">
                  <a:moveTo>
                    <a:pt x="1" y="0"/>
                  </a:moveTo>
                  <a:lnTo>
                    <a:pt x="1" y="2105"/>
                  </a:lnTo>
                  <a:lnTo>
                    <a:pt x="839" y="2105"/>
                  </a:lnTo>
                  <a:lnTo>
                    <a:pt x="1267" y="321"/>
                  </a:lnTo>
                  <a:lnTo>
                    <a:pt x="1267" y="321"/>
                  </a:lnTo>
                  <a:lnTo>
                    <a:pt x="536" y="857"/>
                  </a:lnTo>
                  <a:lnTo>
                    <a:pt x="179" y="268"/>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4" name="Google Shape;1224;p26"/>
            <p:cNvSpPr/>
            <p:nvPr/>
          </p:nvSpPr>
          <p:spPr>
            <a:xfrm>
              <a:off x="22501153" y="2370018"/>
              <a:ext cx="319333" cy="123601"/>
            </a:xfrm>
            <a:custGeom>
              <a:avLst/>
              <a:gdLst/>
              <a:ahLst/>
              <a:cxnLst/>
              <a:rect l="l" t="t" r="r" b="b"/>
              <a:pathLst>
                <a:path w="2767" h="1071" extrusionOk="0">
                  <a:moveTo>
                    <a:pt x="1" y="0"/>
                  </a:moveTo>
                  <a:lnTo>
                    <a:pt x="1" y="1071"/>
                  </a:lnTo>
                  <a:lnTo>
                    <a:pt x="2766" y="1071"/>
                  </a:lnTo>
                  <a:lnTo>
                    <a:pt x="276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5" name="Google Shape;1225;p26"/>
            <p:cNvSpPr/>
            <p:nvPr/>
          </p:nvSpPr>
          <p:spPr>
            <a:xfrm>
              <a:off x="22661800" y="2370018"/>
              <a:ext cx="158685" cy="123601"/>
            </a:xfrm>
            <a:custGeom>
              <a:avLst/>
              <a:gdLst/>
              <a:ahLst/>
              <a:cxnLst/>
              <a:rect l="l" t="t" r="r" b="b"/>
              <a:pathLst>
                <a:path w="1375" h="1071" extrusionOk="0">
                  <a:moveTo>
                    <a:pt x="1" y="0"/>
                  </a:moveTo>
                  <a:lnTo>
                    <a:pt x="1" y="1071"/>
                  </a:lnTo>
                  <a:lnTo>
                    <a:pt x="1374" y="1071"/>
                  </a:lnTo>
                  <a:lnTo>
                    <a:pt x="13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6" name="Google Shape;1226;p26"/>
            <p:cNvSpPr/>
            <p:nvPr/>
          </p:nvSpPr>
          <p:spPr>
            <a:xfrm>
              <a:off x="22373513" y="2923862"/>
              <a:ext cx="578769" cy="94865"/>
            </a:xfrm>
            <a:custGeom>
              <a:avLst/>
              <a:gdLst/>
              <a:ahLst/>
              <a:cxnLst/>
              <a:rect l="l" t="t" r="r" b="b"/>
              <a:pathLst>
                <a:path w="5015" h="822" extrusionOk="0">
                  <a:moveTo>
                    <a:pt x="1" y="1"/>
                  </a:moveTo>
                  <a:lnTo>
                    <a:pt x="1" y="821"/>
                  </a:lnTo>
                  <a:lnTo>
                    <a:pt x="5014" y="821"/>
                  </a:lnTo>
                  <a:lnTo>
                    <a:pt x="50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7" name="Google Shape;1227;p26"/>
            <p:cNvSpPr/>
            <p:nvPr/>
          </p:nvSpPr>
          <p:spPr>
            <a:xfrm>
              <a:off x="22661800" y="2923862"/>
              <a:ext cx="290481" cy="94865"/>
            </a:xfrm>
            <a:custGeom>
              <a:avLst/>
              <a:gdLst/>
              <a:ahLst/>
              <a:cxnLst/>
              <a:rect l="l" t="t" r="r" b="b"/>
              <a:pathLst>
                <a:path w="2517" h="822" extrusionOk="0">
                  <a:moveTo>
                    <a:pt x="1" y="1"/>
                  </a:moveTo>
                  <a:lnTo>
                    <a:pt x="1" y="821"/>
                  </a:lnTo>
                  <a:lnTo>
                    <a:pt x="2516" y="821"/>
                  </a:lnTo>
                  <a:lnTo>
                    <a:pt x="25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8" name="Google Shape;1228;p26"/>
            <p:cNvSpPr/>
            <p:nvPr/>
          </p:nvSpPr>
          <p:spPr>
            <a:xfrm>
              <a:off x="22324119" y="3014458"/>
              <a:ext cx="675480" cy="125794"/>
            </a:xfrm>
            <a:custGeom>
              <a:avLst/>
              <a:gdLst/>
              <a:ahLst/>
              <a:cxnLst/>
              <a:rect l="l" t="t" r="r" b="b"/>
              <a:pathLst>
                <a:path w="5853" h="1090" extrusionOk="0">
                  <a:moveTo>
                    <a:pt x="0" y="1"/>
                  </a:moveTo>
                  <a:lnTo>
                    <a:pt x="0" y="1089"/>
                  </a:lnTo>
                  <a:lnTo>
                    <a:pt x="5853" y="1089"/>
                  </a:lnTo>
                  <a:lnTo>
                    <a:pt x="585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29" name="Google Shape;1229;p26"/>
            <p:cNvSpPr/>
            <p:nvPr/>
          </p:nvSpPr>
          <p:spPr>
            <a:xfrm>
              <a:off x="22661800" y="3014458"/>
              <a:ext cx="337798" cy="125794"/>
            </a:xfrm>
            <a:custGeom>
              <a:avLst/>
              <a:gdLst/>
              <a:ahLst/>
              <a:cxnLst/>
              <a:rect l="l" t="t" r="r" b="b"/>
              <a:pathLst>
                <a:path w="2927" h="1090" extrusionOk="0">
                  <a:moveTo>
                    <a:pt x="1" y="1"/>
                  </a:moveTo>
                  <a:lnTo>
                    <a:pt x="1" y="1089"/>
                  </a:lnTo>
                  <a:lnTo>
                    <a:pt x="2927" y="1089"/>
                  </a:lnTo>
                  <a:lnTo>
                    <a:pt x="292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0" name="Google Shape;1230;p26"/>
            <p:cNvSpPr/>
            <p:nvPr/>
          </p:nvSpPr>
          <p:spPr>
            <a:xfrm>
              <a:off x="22620600" y="2100194"/>
              <a:ext cx="82516" cy="82516"/>
            </a:xfrm>
            <a:custGeom>
              <a:avLst/>
              <a:gdLst/>
              <a:ahLst/>
              <a:cxnLst/>
              <a:rect l="l" t="t" r="r" b="b"/>
              <a:pathLst>
                <a:path w="715" h="715" extrusionOk="0">
                  <a:moveTo>
                    <a:pt x="358" y="1"/>
                  </a:moveTo>
                  <a:cubicBezTo>
                    <a:pt x="161" y="1"/>
                    <a:pt x="1" y="161"/>
                    <a:pt x="1" y="358"/>
                  </a:cubicBezTo>
                  <a:cubicBezTo>
                    <a:pt x="1" y="554"/>
                    <a:pt x="161" y="714"/>
                    <a:pt x="358" y="714"/>
                  </a:cubicBezTo>
                  <a:cubicBezTo>
                    <a:pt x="554" y="714"/>
                    <a:pt x="714" y="554"/>
                    <a:pt x="714" y="358"/>
                  </a:cubicBezTo>
                  <a:cubicBezTo>
                    <a:pt x="714" y="161"/>
                    <a:pt x="554" y="1"/>
                    <a:pt x="3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1" name="Google Shape;1231;p26"/>
            <p:cNvSpPr/>
            <p:nvPr/>
          </p:nvSpPr>
          <p:spPr>
            <a:xfrm>
              <a:off x="22482688" y="2152935"/>
              <a:ext cx="84478" cy="75823"/>
            </a:xfrm>
            <a:custGeom>
              <a:avLst/>
              <a:gdLst/>
              <a:ahLst/>
              <a:cxnLst/>
              <a:rect l="l" t="t" r="r" b="b"/>
              <a:pathLst>
                <a:path w="732" h="657" extrusionOk="0">
                  <a:moveTo>
                    <a:pt x="377" y="1"/>
                  </a:moveTo>
                  <a:cubicBezTo>
                    <a:pt x="224" y="1"/>
                    <a:pt x="85" y="102"/>
                    <a:pt x="54" y="257"/>
                  </a:cubicBezTo>
                  <a:cubicBezTo>
                    <a:pt x="0" y="436"/>
                    <a:pt x="125" y="614"/>
                    <a:pt x="286" y="650"/>
                  </a:cubicBezTo>
                  <a:cubicBezTo>
                    <a:pt x="309" y="655"/>
                    <a:pt x="332" y="657"/>
                    <a:pt x="355" y="657"/>
                  </a:cubicBezTo>
                  <a:cubicBezTo>
                    <a:pt x="508" y="657"/>
                    <a:pt x="647" y="556"/>
                    <a:pt x="678" y="400"/>
                  </a:cubicBezTo>
                  <a:cubicBezTo>
                    <a:pt x="732" y="240"/>
                    <a:pt x="607" y="61"/>
                    <a:pt x="446" y="8"/>
                  </a:cubicBezTo>
                  <a:cubicBezTo>
                    <a:pt x="423" y="3"/>
                    <a:pt x="400" y="1"/>
                    <a:pt x="3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2" name="Google Shape;1232;p26"/>
            <p:cNvSpPr/>
            <p:nvPr/>
          </p:nvSpPr>
          <p:spPr>
            <a:xfrm>
              <a:off x="22758627" y="2153282"/>
              <a:ext cx="82401" cy="75246"/>
            </a:xfrm>
            <a:custGeom>
              <a:avLst/>
              <a:gdLst/>
              <a:ahLst/>
              <a:cxnLst/>
              <a:rect l="l" t="t" r="r" b="b"/>
              <a:pathLst>
                <a:path w="714" h="652" extrusionOk="0">
                  <a:moveTo>
                    <a:pt x="357" y="0"/>
                  </a:moveTo>
                  <a:cubicBezTo>
                    <a:pt x="272" y="0"/>
                    <a:pt x="187" y="31"/>
                    <a:pt x="125" y="94"/>
                  </a:cubicBezTo>
                  <a:cubicBezTo>
                    <a:pt x="0" y="219"/>
                    <a:pt x="0" y="433"/>
                    <a:pt x="125" y="558"/>
                  </a:cubicBezTo>
                  <a:cubicBezTo>
                    <a:pt x="187" y="620"/>
                    <a:pt x="272" y="651"/>
                    <a:pt x="357" y="651"/>
                  </a:cubicBezTo>
                  <a:cubicBezTo>
                    <a:pt x="442" y="651"/>
                    <a:pt x="526" y="620"/>
                    <a:pt x="589" y="558"/>
                  </a:cubicBezTo>
                  <a:cubicBezTo>
                    <a:pt x="714" y="433"/>
                    <a:pt x="714" y="219"/>
                    <a:pt x="589" y="94"/>
                  </a:cubicBezTo>
                  <a:cubicBezTo>
                    <a:pt x="526" y="31"/>
                    <a:pt x="442" y="0"/>
                    <a:pt x="3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3" name="Google Shape;1233;p26"/>
            <p:cNvSpPr/>
            <p:nvPr/>
          </p:nvSpPr>
          <p:spPr>
            <a:xfrm>
              <a:off x="22661800" y="2100194"/>
              <a:ext cx="41316" cy="82516"/>
            </a:xfrm>
            <a:custGeom>
              <a:avLst/>
              <a:gdLst/>
              <a:ahLst/>
              <a:cxnLst/>
              <a:rect l="l" t="t" r="r" b="b"/>
              <a:pathLst>
                <a:path w="358" h="715" extrusionOk="0">
                  <a:moveTo>
                    <a:pt x="1" y="1"/>
                  </a:moveTo>
                  <a:lnTo>
                    <a:pt x="1" y="714"/>
                  </a:lnTo>
                  <a:cubicBezTo>
                    <a:pt x="72" y="714"/>
                    <a:pt x="125" y="697"/>
                    <a:pt x="179" y="679"/>
                  </a:cubicBezTo>
                  <a:cubicBezTo>
                    <a:pt x="286" y="607"/>
                    <a:pt x="357" y="500"/>
                    <a:pt x="357" y="358"/>
                  </a:cubicBezTo>
                  <a:cubicBezTo>
                    <a:pt x="357" y="161"/>
                    <a:pt x="197"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grpSp>
        <p:nvGrpSpPr>
          <p:cNvPr id="1234" name="Google Shape;1234;p26"/>
          <p:cNvGrpSpPr/>
          <p:nvPr/>
        </p:nvGrpSpPr>
        <p:grpSpPr>
          <a:xfrm>
            <a:off x="510009" y="474408"/>
            <a:ext cx="1832902" cy="2088184"/>
            <a:chOff x="6164254" y="2098117"/>
            <a:chExt cx="916451" cy="1044092"/>
          </a:xfrm>
        </p:grpSpPr>
        <p:sp>
          <p:nvSpPr>
            <p:cNvPr id="1235" name="Google Shape;1235;p26"/>
            <p:cNvSpPr/>
            <p:nvPr/>
          </p:nvSpPr>
          <p:spPr>
            <a:xfrm>
              <a:off x="6207532" y="2151666"/>
              <a:ext cx="827818" cy="945303"/>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6" name="Google Shape;1236;p26"/>
            <p:cNvSpPr/>
            <p:nvPr/>
          </p:nvSpPr>
          <p:spPr>
            <a:xfrm>
              <a:off x="6621382" y="2151666"/>
              <a:ext cx="413967" cy="945303"/>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7" name="Google Shape;1237;p26"/>
            <p:cNvSpPr/>
            <p:nvPr/>
          </p:nvSpPr>
          <p:spPr>
            <a:xfrm>
              <a:off x="6514284" y="2326740"/>
              <a:ext cx="212234" cy="234854"/>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8" name="Google Shape;1238;p26"/>
            <p:cNvSpPr/>
            <p:nvPr/>
          </p:nvSpPr>
          <p:spPr>
            <a:xfrm>
              <a:off x="6621382" y="2326740"/>
              <a:ext cx="105136" cy="234854"/>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39" name="Google Shape;1239;p26"/>
            <p:cNvSpPr/>
            <p:nvPr/>
          </p:nvSpPr>
          <p:spPr>
            <a:xfrm>
              <a:off x="6471006" y="2680928"/>
              <a:ext cx="302829" cy="372766"/>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0" name="Google Shape;1240;p26"/>
            <p:cNvSpPr/>
            <p:nvPr/>
          </p:nvSpPr>
          <p:spPr>
            <a:xfrm>
              <a:off x="6621382" y="2680928"/>
              <a:ext cx="152453" cy="372766"/>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1" name="Google Shape;1241;p26"/>
            <p:cNvSpPr/>
            <p:nvPr/>
          </p:nvSpPr>
          <p:spPr>
            <a:xfrm>
              <a:off x="6504013" y="2538860"/>
              <a:ext cx="234854" cy="148299"/>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2" name="Google Shape;1242;p26"/>
            <p:cNvSpPr/>
            <p:nvPr/>
          </p:nvSpPr>
          <p:spPr>
            <a:xfrm>
              <a:off x="6621382" y="2538860"/>
              <a:ext cx="117485" cy="148299"/>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3" name="Google Shape;1243;p26"/>
            <p:cNvSpPr/>
            <p:nvPr/>
          </p:nvSpPr>
          <p:spPr>
            <a:xfrm>
              <a:off x="6497781" y="2654153"/>
              <a:ext cx="245241" cy="90710"/>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4" name="Google Shape;1244;p26"/>
            <p:cNvSpPr/>
            <p:nvPr/>
          </p:nvSpPr>
          <p:spPr>
            <a:xfrm>
              <a:off x="6621382" y="2654153"/>
              <a:ext cx="121640" cy="90710"/>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5" name="Google Shape;1245;p26"/>
            <p:cNvSpPr/>
            <p:nvPr/>
          </p:nvSpPr>
          <p:spPr>
            <a:xfrm>
              <a:off x="6164254" y="2098117"/>
              <a:ext cx="916451" cy="1044092"/>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46" name="Google Shape;1246;p26"/>
            <p:cNvSpPr/>
            <p:nvPr/>
          </p:nvSpPr>
          <p:spPr>
            <a:xfrm>
              <a:off x="6621382" y="2098117"/>
              <a:ext cx="457245" cy="1044092"/>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Tree>
    <p:extLst>
      <p:ext uri="{BB962C8B-B14F-4D97-AF65-F5344CB8AC3E}">
        <p14:creationId xmlns:p14="http://schemas.microsoft.com/office/powerpoint/2010/main" val="6720597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1247"/>
        <p:cNvGrpSpPr/>
        <p:nvPr/>
      </p:nvGrpSpPr>
      <p:grpSpPr>
        <a:xfrm>
          <a:off x="0" y="0"/>
          <a:ext cx="0" cy="0"/>
          <a:chOff x="0" y="0"/>
          <a:chExt cx="0" cy="0"/>
        </a:xfrm>
      </p:grpSpPr>
      <p:grpSp>
        <p:nvGrpSpPr>
          <p:cNvPr id="1248" name="Google Shape;1248;p27"/>
          <p:cNvGrpSpPr/>
          <p:nvPr/>
        </p:nvGrpSpPr>
        <p:grpSpPr>
          <a:xfrm>
            <a:off x="-10015875" y="60419"/>
            <a:ext cx="40423594" cy="10286854"/>
            <a:chOff x="-2017361" y="955950"/>
            <a:chExt cx="13655697" cy="3475054"/>
          </a:xfrm>
        </p:grpSpPr>
        <p:sp>
          <p:nvSpPr>
            <p:cNvPr id="1249" name="Google Shape;1249;p27"/>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0" name="Google Shape;1250;p27"/>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1" name="Google Shape;1251;p27"/>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2" name="Google Shape;1252;p27"/>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3" name="Google Shape;1253;p27"/>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4" name="Google Shape;1254;p27"/>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5" name="Google Shape;1255;p27"/>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6" name="Google Shape;1256;p27"/>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7" name="Google Shape;1257;p27"/>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8" name="Google Shape;1258;p27"/>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59" name="Google Shape;1259;p27"/>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0" name="Google Shape;1260;p27"/>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1" name="Google Shape;1261;p27"/>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2" name="Google Shape;1262;p27"/>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3" name="Google Shape;1263;p27"/>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4" name="Google Shape;1264;p27"/>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5" name="Google Shape;1265;p27"/>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6" name="Google Shape;1266;p27"/>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7" name="Google Shape;1267;p27"/>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8" name="Google Shape;1268;p27"/>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69" name="Google Shape;1269;p27"/>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0" name="Google Shape;1270;p27"/>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1" name="Google Shape;1271;p27"/>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2" name="Google Shape;1272;p27"/>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3" name="Google Shape;1273;p27"/>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4" name="Google Shape;1274;p27"/>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5" name="Google Shape;1275;p27"/>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6" name="Google Shape;1276;p27"/>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7" name="Google Shape;1277;p27"/>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8" name="Google Shape;1278;p27"/>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79" name="Google Shape;1279;p27"/>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0" name="Google Shape;1280;p27"/>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1" name="Google Shape;1281;p27"/>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2" name="Google Shape;1282;p27"/>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3" name="Google Shape;1283;p27"/>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4" name="Google Shape;1284;p27"/>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5" name="Google Shape;1285;p27"/>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6" name="Google Shape;1286;p27"/>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7" name="Google Shape;1287;p27"/>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8" name="Google Shape;1288;p27"/>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89" name="Google Shape;1289;p27"/>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0" name="Google Shape;1290;p27"/>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1" name="Google Shape;1291;p27"/>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2" name="Google Shape;1292;p27"/>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3" name="Google Shape;1293;p27"/>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294" name="Google Shape;1294;p27"/>
          <p:cNvSpPr/>
          <p:nvPr/>
        </p:nvSpPr>
        <p:spPr>
          <a:xfrm>
            <a:off x="-609350" y="-2521698"/>
            <a:ext cx="23840400" cy="159306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grpSp>
        <p:nvGrpSpPr>
          <p:cNvPr id="1295" name="Google Shape;1295;p27"/>
          <p:cNvGrpSpPr/>
          <p:nvPr/>
        </p:nvGrpSpPr>
        <p:grpSpPr>
          <a:xfrm>
            <a:off x="1426445" y="1924585"/>
            <a:ext cx="1490526" cy="2145950"/>
            <a:chOff x="11773996" y="2369961"/>
            <a:chExt cx="393424" cy="566423"/>
          </a:xfrm>
        </p:grpSpPr>
        <p:sp>
          <p:nvSpPr>
            <p:cNvPr id="1296" name="Google Shape;1296;p27"/>
            <p:cNvSpPr/>
            <p:nvPr/>
          </p:nvSpPr>
          <p:spPr>
            <a:xfrm>
              <a:off x="11841856" y="2542957"/>
              <a:ext cx="255512" cy="271900"/>
            </a:xfrm>
            <a:custGeom>
              <a:avLst/>
              <a:gdLst/>
              <a:ahLst/>
              <a:cxnLst/>
              <a:rect l="l" t="t" r="r" b="b"/>
              <a:pathLst>
                <a:path w="2214" h="2356" extrusionOk="0">
                  <a:moveTo>
                    <a:pt x="518" y="0"/>
                  </a:moveTo>
                  <a:lnTo>
                    <a:pt x="518" y="553"/>
                  </a:lnTo>
                  <a:cubicBezTo>
                    <a:pt x="518" y="1000"/>
                    <a:pt x="1" y="2088"/>
                    <a:pt x="1" y="2356"/>
                  </a:cubicBezTo>
                  <a:lnTo>
                    <a:pt x="2213" y="2356"/>
                  </a:lnTo>
                  <a:cubicBezTo>
                    <a:pt x="2213" y="2088"/>
                    <a:pt x="1696" y="1000"/>
                    <a:pt x="1696" y="553"/>
                  </a:cubicBezTo>
                  <a:lnTo>
                    <a:pt x="169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7" name="Google Shape;1297;p27"/>
            <p:cNvSpPr/>
            <p:nvPr/>
          </p:nvSpPr>
          <p:spPr>
            <a:xfrm>
              <a:off x="11969611" y="2542957"/>
              <a:ext cx="127756" cy="271900"/>
            </a:xfrm>
            <a:custGeom>
              <a:avLst/>
              <a:gdLst/>
              <a:ahLst/>
              <a:cxnLst/>
              <a:rect l="l" t="t" r="r" b="b"/>
              <a:pathLst>
                <a:path w="1107" h="2356" extrusionOk="0">
                  <a:moveTo>
                    <a:pt x="0" y="0"/>
                  </a:moveTo>
                  <a:lnTo>
                    <a:pt x="0" y="2356"/>
                  </a:lnTo>
                  <a:lnTo>
                    <a:pt x="1106" y="2356"/>
                  </a:lnTo>
                  <a:cubicBezTo>
                    <a:pt x="1106" y="2088"/>
                    <a:pt x="589" y="1000"/>
                    <a:pt x="589" y="553"/>
                  </a:cubicBezTo>
                  <a:lnTo>
                    <a:pt x="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8" name="Google Shape;1298;p27"/>
            <p:cNvSpPr/>
            <p:nvPr/>
          </p:nvSpPr>
          <p:spPr>
            <a:xfrm>
              <a:off x="11802733" y="2777698"/>
              <a:ext cx="335836" cy="84478"/>
            </a:xfrm>
            <a:custGeom>
              <a:avLst/>
              <a:gdLst/>
              <a:ahLst/>
              <a:cxnLst/>
              <a:rect l="l" t="t" r="r" b="b"/>
              <a:pathLst>
                <a:path w="2910" h="732" extrusionOk="0">
                  <a:moveTo>
                    <a:pt x="1" y="0"/>
                  </a:moveTo>
                  <a:lnTo>
                    <a:pt x="1" y="732"/>
                  </a:lnTo>
                  <a:lnTo>
                    <a:pt x="2909" y="732"/>
                  </a:lnTo>
                  <a:lnTo>
                    <a:pt x="290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99" name="Google Shape;1299;p27"/>
            <p:cNvSpPr/>
            <p:nvPr/>
          </p:nvSpPr>
          <p:spPr>
            <a:xfrm>
              <a:off x="11969611" y="2777698"/>
              <a:ext cx="168957" cy="84478"/>
            </a:xfrm>
            <a:custGeom>
              <a:avLst/>
              <a:gdLst/>
              <a:ahLst/>
              <a:cxnLst/>
              <a:rect l="l" t="t" r="r" b="b"/>
              <a:pathLst>
                <a:path w="1464" h="732" extrusionOk="0">
                  <a:moveTo>
                    <a:pt x="0" y="0"/>
                  </a:moveTo>
                  <a:lnTo>
                    <a:pt x="0" y="732"/>
                  </a:lnTo>
                  <a:lnTo>
                    <a:pt x="1463" y="732"/>
                  </a:lnTo>
                  <a:lnTo>
                    <a:pt x="14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0" name="Google Shape;1300;p27"/>
            <p:cNvSpPr/>
            <p:nvPr/>
          </p:nvSpPr>
          <p:spPr>
            <a:xfrm>
              <a:off x="11773996" y="2860099"/>
              <a:ext cx="393424" cy="76284"/>
            </a:xfrm>
            <a:custGeom>
              <a:avLst/>
              <a:gdLst/>
              <a:ahLst/>
              <a:cxnLst/>
              <a:rect l="l" t="t" r="r" b="b"/>
              <a:pathLst>
                <a:path w="3409" h="661" extrusionOk="0">
                  <a:moveTo>
                    <a:pt x="0" y="0"/>
                  </a:moveTo>
                  <a:lnTo>
                    <a:pt x="0" y="660"/>
                  </a:lnTo>
                  <a:lnTo>
                    <a:pt x="3408" y="660"/>
                  </a:lnTo>
                  <a:lnTo>
                    <a:pt x="34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1" name="Google Shape;1301;p27"/>
            <p:cNvSpPr/>
            <p:nvPr/>
          </p:nvSpPr>
          <p:spPr>
            <a:xfrm>
              <a:off x="11969611" y="2860099"/>
              <a:ext cx="197808" cy="76284"/>
            </a:xfrm>
            <a:custGeom>
              <a:avLst/>
              <a:gdLst/>
              <a:ahLst/>
              <a:cxnLst/>
              <a:rect l="l" t="t" r="r" b="b"/>
              <a:pathLst>
                <a:path w="1714" h="661" extrusionOk="0">
                  <a:moveTo>
                    <a:pt x="0" y="0"/>
                  </a:moveTo>
                  <a:lnTo>
                    <a:pt x="0" y="660"/>
                  </a:lnTo>
                  <a:lnTo>
                    <a:pt x="1713" y="660"/>
                  </a:lnTo>
                  <a:lnTo>
                    <a:pt x="171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2" name="Google Shape;1302;p27"/>
            <p:cNvSpPr/>
            <p:nvPr/>
          </p:nvSpPr>
          <p:spPr>
            <a:xfrm>
              <a:off x="11858359" y="2460556"/>
              <a:ext cx="220428" cy="86671"/>
            </a:xfrm>
            <a:custGeom>
              <a:avLst/>
              <a:gdLst/>
              <a:ahLst/>
              <a:cxnLst/>
              <a:rect l="l" t="t" r="r" b="b"/>
              <a:pathLst>
                <a:path w="1910" h="751" extrusionOk="0">
                  <a:moveTo>
                    <a:pt x="1" y="1"/>
                  </a:moveTo>
                  <a:lnTo>
                    <a:pt x="1" y="750"/>
                  </a:lnTo>
                  <a:lnTo>
                    <a:pt x="1910" y="750"/>
                  </a:lnTo>
                  <a:lnTo>
                    <a:pt x="191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3" name="Google Shape;1303;p27"/>
            <p:cNvSpPr/>
            <p:nvPr/>
          </p:nvSpPr>
          <p:spPr>
            <a:xfrm>
              <a:off x="11969611" y="2460556"/>
              <a:ext cx="109175" cy="86671"/>
            </a:xfrm>
            <a:custGeom>
              <a:avLst/>
              <a:gdLst/>
              <a:ahLst/>
              <a:cxnLst/>
              <a:rect l="l" t="t" r="r" b="b"/>
              <a:pathLst>
                <a:path w="946" h="751" extrusionOk="0">
                  <a:moveTo>
                    <a:pt x="0" y="1"/>
                  </a:moveTo>
                  <a:lnTo>
                    <a:pt x="0" y="750"/>
                  </a:lnTo>
                  <a:lnTo>
                    <a:pt x="946" y="750"/>
                  </a:lnTo>
                  <a:lnTo>
                    <a:pt x="9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4" name="Google Shape;1304;p27"/>
            <p:cNvSpPr/>
            <p:nvPr/>
          </p:nvSpPr>
          <p:spPr>
            <a:xfrm>
              <a:off x="11841856" y="2369961"/>
              <a:ext cx="257590" cy="96942"/>
            </a:xfrm>
            <a:custGeom>
              <a:avLst/>
              <a:gdLst/>
              <a:ahLst/>
              <a:cxnLst/>
              <a:rect l="l" t="t" r="r" b="b"/>
              <a:pathLst>
                <a:path w="2232" h="840" extrusionOk="0">
                  <a:moveTo>
                    <a:pt x="1" y="1"/>
                  </a:moveTo>
                  <a:lnTo>
                    <a:pt x="1" y="839"/>
                  </a:lnTo>
                  <a:lnTo>
                    <a:pt x="2231" y="839"/>
                  </a:lnTo>
                  <a:lnTo>
                    <a:pt x="2231" y="1"/>
                  </a:lnTo>
                  <a:lnTo>
                    <a:pt x="1839" y="1"/>
                  </a:lnTo>
                  <a:lnTo>
                    <a:pt x="1839" y="393"/>
                  </a:lnTo>
                  <a:lnTo>
                    <a:pt x="1446" y="393"/>
                  </a:lnTo>
                  <a:lnTo>
                    <a:pt x="1446" y="1"/>
                  </a:lnTo>
                  <a:lnTo>
                    <a:pt x="786" y="1"/>
                  </a:lnTo>
                  <a:lnTo>
                    <a:pt x="786" y="393"/>
                  </a:lnTo>
                  <a:lnTo>
                    <a:pt x="393" y="393"/>
                  </a:lnTo>
                  <a:lnTo>
                    <a:pt x="39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5" name="Google Shape;1305;p27"/>
            <p:cNvSpPr/>
            <p:nvPr/>
          </p:nvSpPr>
          <p:spPr>
            <a:xfrm>
              <a:off x="11969611" y="2369961"/>
              <a:ext cx="129833" cy="96942"/>
            </a:xfrm>
            <a:custGeom>
              <a:avLst/>
              <a:gdLst/>
              <a:ahLst/>
              <a:cxnLst/>
              <a:rect l="l" t="t" r="r" b="b"/>
              <a:pathLst>
                <a:path w="1125" h="840" extrusionOk="0">
                  <a:moveTo>
                    <a:pt x="0" y="1"/>
                  </a:moveTo>
                  <a:lnTo>
                    <a:pt x="0" y="839"/>
                  </a:lnTo>
                  <a:lnTo>
                    <a:pt x="1124" y="839"/>
                  </a:lnTo>
                  <a:lnTo>
                    <a:pt x="1124" y="1"/>
                  </a:lnTo>
                  <a:lnTo>
                    <a:pt x="732" y="1"/>
                  </a:lnTo>
                  <a:lnTo>
                    <a:pt x="732" y="393"/>
                  </a:lnTo>
                  <a:lnTo>
                    <a:pt x="339" y="393"/>
                  </a:lnTo>
                  <a:lnTo>
                    <a:pt x="3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grpSp>
        <p:nvGrpSpPr>
          <p:cNvPr id="1306" name="Google Shape;1306;p27"/>
          <p:cNvGrpSpPr/>
          <p:nvPr/>
        </p:nvGrpSpPr>
        <p:grpSpPr>
          <a:xfrm>
            <a:off x="15321661" y="618276"/>
            <a:ext cx="2722462" cy="1629332"/>
            <a:chOff x="16636130" y="2212313"/>
            <a:chExt cx="1361231" cy="814666"/>
          </a:xfrm>
        </p:grpSpPr>
        <p:sp>
          <p:nvSpPr>
            <p:cNvPr id="1307" name="Google Shape;1307;p27"/>
            <p:cNvSpPr/>
            <p:nvPr/>
          </p:nvSpPr>
          <p:spPr>
            <a:xfrm>
              <a:off x="16636130" y="2212313"/>
              <a:ext cx="1361231" cy="785810"/>
            </a:xfrm>
            <a:custGeom>
              <a:avLst/>
              <a:gdLst/>
              <a:ahLst/>
              <a:cxnLst/>
              <a:rect l="l" t="t" r="r" b="b"/>
              <a:pathLst>
                <a:path w="11795" h="6809" extrusionOk="0">
                  <a:moveTo>
                    <a:pt x="3658" y="0"/>
                  </a:moveTo>
                  <a:cubicBezTo>
                    <a:pt x="3549" y="0"/>
                    <a:pt x="3436" y="9"/>
                    <a:pt x="3319" y="29"/>
                  </a:cubicBezTo>
                  <a:cubicBezTo>
                    <a:pt x="1571" y="332"/>
                    <a:pt x="1" y="4543"/>
                    <a:pt x="5889" y="6809"/>
                  </a:cubicBezTo>
                  <a:cubicBezTo>
                    <a:pt x="11795" y="4543"/>
                    <a:pt x="10207" y="332"/>
                    <a:pt x="8458" y="29"/>
                  </a:cubicBezTo>
                  <a:cubicBezTo>
                    <a:pt x="8342" y="9"/>
                    <a:pt x="8229" y="0"/>
                    <a:pt x="8119" y="0"/>
                  </a:cubicBezTo>
                  <a:cubicBezTo>
                    <a:pt x="6732" y="0"/>
                    <a:pt x="5889" y="1456"/>
                    <a:pt x="5889" y="1456"/>
                  </a:cubicBezTo>
                  <a:cubicBezTo>
                    <a:pt x="5889" y="1456"/>
                    <a:pt x="5046" y="0"/>
                    <a:pt x="36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8" name="Google Shape;1308;p27"/>
            <p:cNvSpPr/>
            <p:nvPr/>
          </p:nvSpPr>
          <p:spPr>
            <a:xfrm>
              <a:off x="17315648" y="2212313"/>
              <a:ext cx="681712" cy="785810"/>
            </a:xfrm>
            <a:custGeom>
              <a:avLst/>
              <a:gdLst/>
              <a:ahLst/>
              <a:cxnLst/>
              <a:rect l="l" t="t" r="r" b="b"/>
              <a:pathLst>
                <a:path w="5907" h="6809" extrusionOk="0">
                  <a:moveTo>
                    <a:pt x="2231" y="0"/>
                  </a:moveTo>
                  <a:cubicBezTo>
                    <a:pt x="844" y="0"/>
                    <a:pt x="1" y="1456"/>
                    <a:pt x="1" y="1456"/>
                  </a:cubicBezTo>
                  <a:lnTo>
                    <a:pt x="1" y="6809"/>
                  </a:lnTo>
                  <a:cubicBezTo>
                    <a:pt x="5907" y="4543"/>
                    <a:pt x="4319" y="332"/>
                    <a:pt x="2570" y="29"/>
                  </a:cubicBezTo>
                  <a:cubicBezTo>
                    <a:pt x="2454" y="9"/>
                    <a:pt x="2341" y="0"/>
                    <a:pt x="223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09" name="Google Shape;1309;p27"/>
            <p:cNvSpPr/>
            <p:nvPr/>
          </p:nvSpPr>
          <p:spPr>
            <a:xfrm>
              <a:off x="17188008" y="2635630"/>
              <a:ext cx="255512" cy="269938"/>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0" name="Google Shape;1310;p27"/>
            <p:cNvSpPr/>
            <p:nvPr/>
          </p:nvSpPr>
          <p:spPr>
            <a:xfrm>
              <a:off x="17315648" y="2635630"/>
              <a:ext cx="127872" cy="269938"/>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1" name="Google Shape;1311;p27"/>
            <p:cNvSpPr/>
            <p:nvPr/>
          </p:nvSpPr>
          <p:spPr>
            <a:xfrm>
              <a:off x="17148885" y="2870370"/>
              <a:ext cx="333758" cy="82516"/>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2" name="Google Shape;1312;p27"/>
            <p:cNvSpPr/>
            <p:nvPr/>
          </p:nvSpPr>
          <p:spPr>
            <a:xfrm>
              <a:off x="17315648" y="2870370"/>
              <a:ext cx="166995" cy="82516"/>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3" name="Google Shape;1313;p27"/>
            <p:cNvSpPr/>
            <p:nvPr/>
          </p:nvSpPr>
          <p:spPr>
            <a:xfrm>
              <a:off x="17120033" y="2950695"/>
              <a:ext cx="391347" cy="76284"/>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4" name="Google Shape;1314;p27"/>
            <p:cNvSpPr/>
            <p:nvPr/>
          </p:nvSpPr>
          <p:spPr>
            <a:xfrm>
              <a:off x="17315648" y="2950695"/>
              <a:ext cx="195731" cy="76284"/>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5" name="Google Shape;1315;p27"/>
            <p:cNvSpPr/>
            <p:nvPr/>
          </p:nvSpPr>
          <p:spPr>
            <a:xfrm>
              <a:off x="17204511" y="2553229"/>
              <a:ext cx="220428" cy="86671"/>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6" name="Google Shape;1316;p27"/>
            <p:cNvSpPr/>
            <p:nvPr/>
          </p:nvSpPr>
          <p:spPr>
            <a:xfrm>
              <a:off x="17315648" y="2553229"/>
              <a:ext cx="109291" cy="86671"/>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7" name="Google Shape;1317;p27"/>
            <p:cNvSpPr/>
            <p:nvPr/>
          </p:nvSpPr>
          <p:spPr>
            <a:xfrm>
              <a:off x="17188008" y="2460671"/>
              <a:ext cx="255512" cy="98904"/>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18" name="Google Shape;1318;p27"/>
            <p:cNvSpPr/>
            <p:nvPr/>
          </p:nvSpPr>
          <p:spPr>
            <a:xfrm>
              <a:off x="17315648" y="2460671"/>
              <a:ext cx="127872" cy="98904"/>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grpSp>
        <p:nvGrpSpPr>
          <p:cNvPr id="1319" name="Google Shape;1319;p27"/>
          <p:cNvGrpSpPr/>
          <p:nvPr/>
        </p:nvGrpSpPr>
        <p:grpSpPr>
          <a:xfrm>
            <a:off x="2980321" y="4070573"/>
            <a:ext cx="1145074" cy="2145898"/>
            <a:chOff x="991097" y="2083748"/>
            <a:chExt cx="572537" cy="1072949"/>
          </a:xfrm>
        </p:grpSpPr>
        <p:sp>
          <p:nvSpPr>
            <p:cNvPr id="1320" name="Google Shape;1320;p27"/>
            <p:cNvSpPr/>
            <p:nvPr/>
          </p:nvSpPr>
          <p:spPr>
            <a:xfrm>
              <a:off x="1162015" y="2083748"/>
              <a:ext cx="230700" cy="255512"/>
            </a:xfrm>
            <a:custGeom>
              <a:avLst/>
              <a:gdLst/>
              <a:ahLst/>
              <a:cxnLst/>
              <a:rect l="l" t="t" r="r" b="b"/>
              <a:pathLst>
                <a:path w="1999" h="2214" extrusionOk="0">
                  <a:moveTo>
                    <a:pt x="696" y="1"/>
                  </a:moveTo>
                  <a:lnTo>
                    <a:pt x="696" y="697"/>
                  </a:lnTo>
                  <a:lnTo>
                    <a:pt x="0" y="697"/>
                  </a:lnTo>
                  <a:lnTo>
                    <a:pt x="0" y="1321"/>
                  </a:lnTo>
                  <a:lnTo>
                    <a:pt x="696" y="1321"/>
                  </a:lnTo>
                  <a:lnTo>
                    <a:pt x="696" y="2213"/>
                  </a:lnTo>
                  <a:lnTo>
                    <a:pt x="1303" y="2213"/>
                  </a:lnTo>
                  <a:lnTo>
                    <a:pt x="1303" y="1321"/>
                  </a:lnTo>
                  <a:lnTo>
                    <a:pt x="1999" y="1321"/>
                  </a:lnTo>
                  <a:lnTo>
                    <a:pt x="1999" y="697"/>
                  </a:lnTo>
                  <a:lnTo>
                    <a:pt x="1303" y="697"/>
                  </a:lnTo>
                  <a:lnTo>
                    <a:pt x="130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1" name="Google Shape;1321;p27"/>
            <p:cNvSpPr/>
            <p:nvPr/>
          </p:nvSpPr>
          <p:spPr>
            <a:xfrm>
              <a:off x="1277307" y="2083748"/>
              <a:ext cx="115408" cy="255512"/>
            </a:xfrm>
            <a:custGeom>
              <a:avLst/>
              <a:gdLst/>
              <a:ahLst/>
              <a:cxnLst/>
              <a:rect l="l" t="t" r="r" b="b"/>
              <a:pathLst>
                <a:path w="1000" h="2214" extrusionOk="0">
                  <a:moveTo>
                    <a:pt x="1" y="1"/>
                  </a:moveTo>
                  <a:lnTo>
                    <a:pt x="1" y="2213"/>
                  </a:lnTo>
                  <a:lnTo>
                    <a:pt x="304" y="2213"/>
                  </a:lnTo>
                  <a:lnTo>
                    <a:pt x="304" y="1321"/>
                  </a:lnTo>
                  <a:lnTo>
                    <a:pt x="1000" y="1321"/>
                  </a:lnTo>
                  <a:lnTo>
                    <a:pt x="1000" y="697"/>
                  </a:lnTo>
                  <a:lnTo>
                    <a:pt x="304" y="697"/>
                  </a:lnTo>
                  <a:lnTo>
                    <a:pt x="30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2" name="Google Shape;1322;p27"/>
            <p:cNvSpPr/>
            <p:nvPr/>
          </p:nvSpPr>
          <p:spPr>
            <a:xfrm>
              <a:off x="1089886" y="2487446"/>
              <a:ext cx="370804" cy="467516"/>
            </a:xfrm>
            <a:custGeom>
              <a:avLst/>
              <a:gdLst/>
              <a:ahLst/>
              <a:cxnLst/>
              <a:rect l="l" t="t" r="r" b="b"/>
              <a:pathLst>
                <a:path w="3213" h="4051" extrusionOk="0">
                  <a:moveTo>
                    <a:pt x="732" y="0"/>
                  </a:moveTo>
                  <a:lnTo>
                    <a:pt x="732" y="946"/>
                  </a:lnTo>
                  <a:cubicBezTo>
                    <a:pt x="732" y="2105"/>
                    <a:pt x="483" y="2284"/>
                    <a:pt x="233" y="2962"/>
                  </a:cubicBezTo>
                  <a:cubicBezTo>
                    <a:pt x="90" y="3408"/>
                    <a:pt x="1" y="3872"/>
                    <a:pt x="1" y="4050"/>
                  </a:cubicBezTo>
                  <a:lnTo>
                    <a:pt x="3213" y="4050"/>
                  </a:lnTo>
                  <a:cubicBezTo>
                    <a:pt x="3213" y="3872"/>
                    <a:pt x="3141" y="3408"/>
                    <a:pt x="2981" y="2962"/>
                  </a:cubicBezTo>
                  <a:cubicBezTo>
                    <a:pt x="2749" y="2284"/>
                    <a:pt x="2481" y="2105"/>
                    <a:pt x="2481" y="946"/>
                  </a:cubicBezTo>
                  <a:lnTo>
                    <a:pt x="248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3" name="Google Shape;1323;p27"/>
            <p:cNvSpPr/>
            <p:nvPr/>
          </p:nvSpPr>
          <p:spPr>
            <a:xfrm>
              <a:off x="1277307" y="2487446"/>
              <a:ext cx="187537" cy="467516"/>
            </a:xfrm>
            <a:custGeom>
              <a:avLst/>
              <a:gdLst/>
              <a:ahLst/>
              <a:cxnLst/>
              <a:rect l="l" t="t" r="r" b="b"/>
              <a:pathLst>
                <a:path w="1625" h="4051" extrusionOk="0">
                  <a:moveTo>
                    <a:pt x="1" y="0"/>
                  </a:moveTo>
                  <a:lnTo>
                    <a:pt x="1" y="4050"/>
                  </a:lnTo>
                  <a:lnTo>
                    <a:pt x="1624" y="4050"/>
                  </a:lnTo>
                  <a:cubicBezTo>
                    <a:pt x="1624" y="3872"/>
                    <a:pt x="1553" y="3408"/>
                    <a:pt x="1392" y="2962"/>
                  </a:cubicBezTo>
                  <a:cubicBezTo>
                    <a:pt x="1160" y="2284"/>
                    <a:pt x="893" y="2105"/>
                    <a:pt x="893" y="946"/>
                  </a:cubicBezTo>
                  <a:lnTo>
                    <a:pt x="8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4" name="Google Shape;1324;p27"/>
            <p:cNvSpPr/>
            <p:nvPr/>
          </p:nvSpPr>
          <p:spPr>
            <a:xfrm>
              <a:off x="1131086" y="2314449"/>
              <a:ext cx="292558" cy="181305"/>
            </a:xfrm>
            <a:custGeom>
              <a:avLst/>
              <a:gdLst/>
              <a:ahLst/>
              <a:cxnLst/>
              <a:rect l="l" t="t" r="r" b="b"/>
              <a:pathLst>
                <a:path w="2535" h="1571" extrusionOk="0">
                  <a:moveTo>
                    <a:pt x="1" y="0"/>
                  </a:moveTo>
                  <a:lnTo>
                    <a:pt x="429" y="1570"/>
                  </a:lnTo>
                  <a:lnTo>
                    <a:pt x="2106" y="1570"/>
                  </a:lnTo>
                  <a:lnTo>
                    <a:pt x="253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5" name="Google Shape;1325;p27"/>
            <p:cNvSpPr/>
            <p:nvPr/>
          </p:nvSpPr>
          <p:spPr>
            <a:xfrm>
              <a:off x="1277307" y="2314449"/>
              <a:ext cx="146337" cy="181305"/>
            </a:xfrm>
            <a:custGeom>
              <a:avLst/>
              <a:gdLst/>
              <a:ahLst/>
              <a:cxnLst/>
              <a:rect l="l" t="t" r="r" b="b"/>
              <a:pathLst>
                <a:path w="1268" h="1571" extrusionOk="0">
                  <a:moveTo>
                    <a:pt x="1" y="0"/>
                  </a:moveTo>
                  <a:lnTo>
                    <a:pt x="1" y="1570"/>
                  </a:lnTo>
                  <a:lnTo>
                    <a:pt x="839" y="1570"/>
                  </a:lnTo>
                  <a:lnTo>
                    <a:pt x="12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6" name="Google Shape;1326;p27"/>
            <p:cNvSpPr/>
            <p:nvPr/>
          </p:nvSpPr>
          <p:spPr>
            <a:xfrm>
              <a:off x="1127047" y="2454439"/>
              <a:ext cx="300752" cy="80439"/>
            </a:xfrm>
            <a:custGeom>
              <a:avLst/>
              <a:gdLst/>
              <a:ahLst/>
              <a:cxnLst/>
              <a:rect l="l" t="t" r="r" b="b"/>
              <a:pathLst>
                <a:path w="2606" h="697" extrusionOk="0">
                  <a:moveTo>
                    <a:pt x="0" y="1"/>
                  </a:moveTo>
                  <a:lnTo>
                    <a:pt x="0" y="696"/>
                  </a:lnTo>
                  <a:lnTo>
                    <a:pt x="2605" y="696"/>
                  </a:lnTo>
                  <a:lnTo>
                    <a:pt x="260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7" name="Google Shape;1327;p27"/>
            <p:cNvSpPr/>
            <p:nvPr/>
          </p:nvSpPr>
          <p:spPr>
            <a:xfrm>
              <a:off x="1277307" y="2454439"/>
              <a:ext cx="150491" cy="80439"/>
            </a:xfrm>
            <a:custGeom>
              <a:avLst/>
              <a:gdLst/>
              <a:ahLst/>
              <a:cxnLst/>
              <a:rect l="l" t="t" r="r" b="b"/>
              <a:pathLst>
                <a:path w="1304" h="697" extrusionOk="0">
                  <a:moveTo>
                    <a:pt x="1" y="1"/>
                  </a:moveTo>
                  <a:lnTo>
                    <a:pt x="1" y="696"/>
                  </a:lnTo>
                  <a:lnTo>
                    <a:pt x="1303" y="696"/>
                  </a:lnTo>
                  <a:lnTo>
                    <a:pt x="130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8" name="Google Shape;1328;p27"/>
            <p:cNvSpPr/>
            <p:nvPr/>
          </p:nvSpPr>
          <p:spPr>
            <a:xfrm>
              <a:off x="1034375" y="2942501"/>
              <a:ext cx="490136" cy="98904"/>
            </a:xfrm>
            <a:custGeom>
              <a:avLst/>
              <a:gdLst/>
              <a:ahLst/>
              <a:cxnLst/>
              <a:rect l="l" t="t" r="r" b="b"/>
              <a:pathLst>
                <a:path w="4247" h="857" extrusionOk="0">
                  <a:moveTo>
                    <a:pt x="0" y="0"/>
                  </a:moveTo>
                  <a:lnTo>
                    <a:pt x="0" y="857"/>
                  </a:lnTo>
                  <a:lnTo>
                    <a:pt x="4247" y="857"/>
                  </a:lnTo>
                  <a:lnTo>
                    <a:pt x="424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29" name="Google Shape;1329;p27"/>
            <p:cNvSpPr/>
            <p:nvPr/>
          </p:nvSpPr>
          <p:spPr>
            <a:xfrm>
              <a:off x="1277307" y="2942501"/>
              <a:ext cx="243164" cy="98904"/>
            </a:xfrm>
            <a:custGeom>
              <a:avLst/>
              <a:gdLst/>
              <a:ahLst/>
              <a:cxnLst/>
              <a:rect l="l" t="t" r="r" b="b"/>
              <a:pathLst>
                <a:path w="2107" h="857" extrusionOk="0">
                  <a:moveTo>
                    <a:pt x="1" y="0"/>
                  </a:moveTo>
                  <a:lnTo>
                    <a:pt x="1" y="857"/>
                  </a:lnTo>
                  <a:lnTo>
                    <a:pt x="2106" y="857"/>
                  </a:lnTo>
                  <a:lnTo>
                    <a:pt x="2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30" name="Google Shape;1330;p27"/>
            <p:cNvSpPr/>
            <p:nvPr/>
          </p:nvSpPr>
          <p:spPr>
            <a:xfrm>
              <a:off x="991097" y="3039213"/>
              <a:ext cx="572537" cy="117485"/>
            </a:xfrm>
            <a:custGeom>
              <a:avLst/>
              <a:gdLst/>
              <a:ahLst/>
              <a:cxnLst/>
              <a:rect l="l" t="t" r="r" b="b"/>
              <a:pathLst>
                <a:path w="4961" h="1018" extrusionOk="0">
                  <a:moveTo>
                    <a:pt x="0" y="1"/>
                  </a:moveTo>
                  <a:lnTo>
                    <a:pt x="0" y="1018"/>
                  </a:lnTo>
                  <a:lnTo>
                    <a:pt x="4961" y="1018"/>
                  </a:lnTo>
                  <a:lnTo>
                    <a:pt x="49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31" name="Google Shape;1331;p27"/>
            <p:cNvSpPr/>
            <p:nvPr/>
          </p:nvSpPr>
          <p:spPr>
            <a:xfrm>
              <a:off x="1277307" y="3039213"/>
              <a:ext cx="286326" cy="117485"/>
            </a:xfrm>
            <a:custGeom>
              <a:avLst/>
              <a:gdLst/>
              <a:ahLst/>
              <a:cxnLst/>
              <a:rect l="l" t="t" r="r" b="b"/>
              <a:pathLst>
                <a:path w="2481" h="1018" extrusionOk="0">
                  <a:moveTo>
                    <a:pt x="1" y="1"/>
                  </a:moveTo>
                  <a:lnTo>
                    <a:pt x="1" y="1018"/>
                  </a:lnTo>
                  <a:lnTo>
                    <a:pt x="2481" y="1018"/>
                  </a:lnTo>
                  <a:lnTo>
                    <a:pt x="24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Tree>
    <p:extLst>
      <p:ext uri="{BB962C8B-B14F-4D97-AF65-F5344CB8AC3E}">
        <p14:creationId xmlns:p14="http://schemas.microsoft.com/office/powerpoint/2010/main" val="3518959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3702600" y="1078800"/>
            <a:ext cx="10882800" cy="45258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Clr>
                <a:srgbClr val="191919"/>
              </a:buClr>
              <a:buSzPts val="5200"/>
              <a:buNone/>
              <a:defRPr sz="11400"/>
            </a:lvl1pPr>
            <a:lvl2pPr lvl="1" algn="ctr">
              <a:spcBef>
                <a:spcPts val="0"/>
              </a:spcBef>
              <a:spcAft>
                <a:spcPts val="0"/>
              </a:spcAft>
              <a:buClr>
                <a:srgbClr val="191919"/>
              </a:buClr>
              <a:buSzPts val="5200"/>
              <a:buNone/>
              <a:defRPr sz="10400">
                <a:solidFill>
                  <a:srgbClr val="191919"/>
                </a:solidFill>
              </a:defRPr>
            </a:lvl2pPr>
            <a:lvl3pPr lvl="2" algn="ctr">
              <a:spcBef>
                <a:spcPts val="0"/>
              </a:spcBef>
              <a:spcAft>
                <a:spcPts val="0"/>
              </a:spcAft>
              <a:buClr>
                <a:srgbClr val="191919"/>
              </a:buClr>
              <a:buSzPts val="5200"/>
              <a:buNone/>
              <a:defRPr sz="10400">
                <a:solidFill>
                  <a:srgbClr val="191919"/>
                </a:solidFill>
              </a:defRPr>
            </a:lvl3pPr>
            <a:lvl4pPr lvl="3" algn="ctr">
              <a:spcBef>
                <a:spcPts val="0"/>
              </a:spcBef>
              <a:spcAft>
                <a:spcPts val="0"/>
              </a:spcAft>
              <a:buClr>
                <a:srgbClr val="191919"/>
              </a:buClr>
              <a:buSzPts val="5200"/>
              <a:buNone/>
              <a:defRPr sz="10400">
                <a:solidFill>
                  <a:srgbClr val="191919"/>
                </a:solidFill>
              </a:defRPr>
            </a:lvl4pPr>
            <a:lvl5pPr lvl="4" algn="ctr">
              <a:spcBef>
                <a:spcPts val="0"/>
              </a:spcBef>
              <a:spcAft>
                <a:spcPts val="0"/>
              </a:spcAft>
              <a:buClr>
                <a:srgbClr val="191919"/>
              </a:buClr>
              <a:buSzPts val="5200"/>
              <a:buNone/>
              <a:defRPr sz="10400">
                <a:solidFill>
                  <a:srgbClr val="191919"/>
                </a:solidFill>
              </a:defRPr>
            </a:lvl5pPr>
            <a:lvl6pPr lvl="5" algn="ctr">
              <a:spcBef>
                <a:spcPts val="0"/>
              </a:spcBef>
              <a:spcAft>
                <a:spcPts val="0"/>
              </a:spcAft>
              <a:buClr>
                <a:srgbClr val="191919"/>
              </a:buClr>
              <a:buSzPts val="5200"/>
              <a:buNone/>
              <a:defRPr sz="10400">
                <a:solidFill>
                  <a:srgbClr val="191919"/>
                </a:solidFill>
              </a:defRPr>
            </a:lvl6pPr>
            <a:lvl7pPr lvl="6" algn="ctr">
              <a:spcBef>
                <a:spcPts val="0"/>
              </a:spcBef>
              <a:spcAft>
                <a:spcPts val="0"/>
              </a:spcAft>
              <a:buClr>
                <a:srgbClr val="191919"/>
              </a:buClr>
              <a:buSzPts val="5200"/>
              <a:buNone/>
              <a:defRPr sz="10400">
                <a:solidFill>
                  <a:srgbClr val="191919"/>
                </a:solidFill>
              </a:defRPr>
            </a:lvl7pPr>
            <a:lvl8pPr lvl="7" algn="ctr">
              <a:spcBef>
                <a:spcPts val="0"/>
              </a:spcBef>
              <a:spcAft>
                <a:spcPts val="0"/>
              </a:spcAft>
              <a:buClr>
                <a:srgbClr val="191919"/>
              </a:buClr>
              <a:buSzPts val="5200"/>
              <a:buNone/>
              <a:defRPr sz="10400">
                <a:solidFill>
                  <a:srgbClr val="191919"/>
                </a:solidFill>
              </a:defRPr>
            </a:lvl8pPr>
            <a:lvl9pPr lvl="8" algn="ctr">
              <a:spcBef>
                <a:spcPts val="0"/>
              </a:spcBef>
              <a:spcAft>
                <a:spcPts val="0"/>
              </a:spcAft>
              <a:buClr>
                <a:srgbClr val="191919"/>
              </a:buClr>
              <a:buSzPts val="5200"/>
              <a:buNone/>
              <a:defRPr sz="10400">
                <a:solidFill>
                  <a:srgbClr val="191919"/>
                </a:solidFill>
              </a:defRPr>
            </a:lvl9pPr>
          </a:lstStyle>
          <a:p>
            <a:endParaRPr/>
          </a:p>
        </p:txBody>
      </p:sp>
      <p:sp>
        <p:nvSpPr>
          <p:cNvPr id="10" name="Google Shape;10;p2"/>
          <p:cNvSpPr txBox="1">
            <a:spLocks noGrp="1"/>
          </p:cNvSpPr>
          <p:nvPr>
            <p:ph type="subTitle" idx="1"/>
          </p:nvPr>
        </p:nvSpPr>
        <p:spPr>
          <a:xfrm>
            <a:off x="4615100" y="5506600"/>
            <a:ext cx="9057600" cy="9516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dk1"/>
              </a:buClr>
              <a:buSzPts val="1400"/>
              <a:buNone/>
              <a:defRPr sz="3200">
                <a:solidFill>
                  <a:schemeClr val="dk1"/>
                </a:solidFill>
              </a:defRPr>
            </a:lvl1pPr>
            <a:lvl2pPr lvl="1" algn="ctr">
              <a:lnSpc>
                <a:spcPct val="100000"/>
              </a:lnSpc>
              <a:spcBef>
                <a:spcPts val="0"/>
              </a:spcBef>
              <a:spcAft>
                <a:spcPts val="0"/>
              </a:spcAft>
              <a:buClr>
                <a:schemeClr val="dk1"/>
              </a:buClr>
              <a:buSzPts val="1800"/>
              <a:buNone/>
              <a:defRPr sz="3600">
                <a:solidFill>
                  <a:schemeClr val="dk1"/>
                </a:solidFill>
              </a:defRPr>
            </a:lvl2pPr>
            <a:lvl3pPr lvl="2" algn="ctr">
              <a:lnSpc>
                <a:spcPct val="100000"/>
              </a:lnSpc>
              <a:spcBef>
                <a:spcPts val="0"/>
              </a:spcBef>
              <a:spcAft>
                <a:spcPts val="0"/>
              </a:spcAft>
              <a:buClr>
                <a:schemeClr val="dk1"/>
              </a:buClr>
              <a:buSzPts val="1800"/>
              <a:buNone/>
              <a:defRPr sz="3600">
                <a:solidFill>
                  <a:schemeClr val="dk1"/>
                </a:solidFill>
              </a:defRPr>
            </a:lvl3pPr>
            <a:lvl4pPr lvl="3" algn="ctr">
              <a:lnSpc>
                <a:spcPct val="100000"/>
              </a:lnSpc>
              <a:spcBef>
                <a:spcPts val="0"/>
              </a:spcBef>
              <a:spcAft>
                <a:spcPts val="0"/>
              </a:spcAft>
              <a:buClr>
                <a:schemeClr val="dk1"/>
              </a:buClr>
              <a:buSzPts val="1800"/>
              <a:buNone/>
              <a:defRPr sz="3600">
                <a:solidFill>
                  <a:schemeClr val="dk1"/>
                </a:solidFill>
              </a:defRPr>
            </a:lvl4pPr>
            <a:lvl5pPr lvl="4" algn="ctr">
              <a:lnSpc>
                <a:spcPct val="100000"/>
              </a:lnSpc>
              <a:spcBef>
                <a:spcPts val="0"/>
              </a:spcBef>
              <a:spcAft>
                <a:spcPts val="0"/>
              </a:spcAft>
              <a:buClr>
                <a:schemeClr val="dk1"/>
              </a:buClr>
              <a:buSzPts val="1800"/>
              <a:buNone/>
              <a:defRPr sz="3600">
                <a:solidFill>
                  <a:schemeClr val="dk1"/>
                </a:solidFill>
              </a:defRPr>
            </a:lvl5pPr>
            <a:lvl6pPr lvl="5" algn="ctr">
              <a:lnSpc>
                <a:spcPct val="100000"/>
              </a:lnSpc>
              <a:spcBef>
                <a:spcPts val="0"/>
              </a:spcBef>
              <a:spcAft>
                <a:spcPts val="0"/>
              </a:spcAft>
              <a:buClr>
                <a:schemeClr val="dk1"/>
              </a:buClr>
              <a:buSzPts val="1800"/>
              <a:buNone/>
              <a:defRPr sz="3600">
                <a:solidFill>
                  <a:schemeClr val="dk1"/>
                </a:solidFill>
              </a:defRPr>
            </a:lvl6pPr>
            <a:lvl7pPr lvl="6" algn="ctr">
              <a:lnSpc>
                <a:spcPct val="100000"/>
              </a:lnSpc>
              <a:spcBef>
                <a:spcPts val="0"/>
              </a:spcBef>
              <a:spcAft>
                <a:spcPts val="0"/>
              </a:spcAft>
              <a:buClr>
                <a:schemeClr val="dk1"/>
              </a:buClr>
              <a:buSzPts val="1800"/>
              <a:buNone/>
              <a:defRPr sz="3600">
                <a:solidFill>
                  <a:schemeClr val="dk1"/>
                </a:solidFill>
              </a:defRPr>
            </a:lvl7pPr>
            <a:lvl8pPr lvl="7" algn="ctr">
              <a:lnSpc>
                <a:spcPct val="100000"/>
              </a:lnSpc>
              <a:spcBef>
                <a:spcPts val="0"/>
              </a:spcBef>
              <a:spcAft>
                <a:spcPts val="0"/>
              </a:spcAft>
              <a:buClr>
                <a:schemeClr val="dk1"/>
              </a:buClr>
              <a:buSzPts val="1800"/>
              <a:buNone/>
              <a:defRPr sz="3600">
                <a:solidFill>
                  <a:schemeClr val="dk1"/>
                </a:solidFill>
              </a:defRPr>
            </a:lvl8pPr>
            <a:lvl9pPr lvl="8" algn="ctr">
              <a:lnSpc>
                <a:spcPct val="100000"/>
              </a:lnSpc>
              <a:spcBef>
                <a:spcPts val="0"/>
              </a:spcBef>
              <a:spcAft>
                <a:spcPts val="0"/>
              </a:spcAft>
              <a:buClr>
                <a:schemeClr val="dk1"/>
              </a:buClr>
              <a:buSzPts val="1800"/>
              <a:buNone/>
              <a:defRPr sz="3600">
                <a:solidFill>
                  <a:schemeClr val="dk1"/>
                </a:solidFill>
              </a:defRPr>
            </a:lvl9pPr>
          </a:lstStyle>
          <a:p>
            <a:endParaRPr/>
          </a:p>
        </p:txBody>
      </p:sp>
      <p:grpSp>
        <p:nvGrpSpPr>
          <p:cNvPr id="11" name="Google Shape;11;p2"/>
          <p:cNvGrpSpPr/>
          <p:nvPr/>
        </p:nvGrpSpPr>
        <p:grpSpPr>
          <a:xfrm>
            <a:off x="-721714" y="2981150"/>
            <a:ext cx="19731236" cy="7218056"/>
            <a:chOff x="-360857" y="1490575"/>
            <a:chExt cx="9865618" cy="3609028"/>
          </a:xfrm>
        </p:grpSpPr>
        <p:pic>
          <p:nvPicPr>
            <p:cNvPr id="12" name="Google Shape;12;p2"/>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3191904" y="3594388"/>
              <a:ext cx="925053" cy="1497195"/>
            </a:xfrm>
            <a:prstGeom prst="rect">
              <a:avLst/>
            </a:prstGeom>
            <a:noFill/>
            <a:ln>
              <a:noFill/>
            </a:ln>
            <a:effectLst>
              <a:reflection stA="50000" endPos="31000" fadeDir="5400012" sy="-100000" algn="bl" rotWithShape="0"/>
            </a:effectLst>
          </p:spPr>
        </p:pic>
        <p:pic>
          <p:nvPicPr>
            <p:cNvPr id="13" name="Google Shape;13;p2"/>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872401" y="2863129"/>
              <a:ext cx="1112202" cy="2021213"/>
            </a:xfrm>
            <a:prstGeom prst="rect">
              <a:avLst/>
            </a:prstGeom>
            <a:noFill/>
            <a:ln>
              <a:noFill/>
            </a:ln>
            <a:effectLst>
              <a:reflection stA="50000" endPos="31000" fadeDir="5400012" sy="-100000" algn="bl" rotWithShape="0"/>
            </a:effectLst>
          </p:spPr>
        </p:pic>
        <p:pic>
          <p:nvPicPr>
            <p:cNvPr id="14" name="Google Shape;14;p2"/>
            <p:cNvPicPr preferRelativeResize="0"/>
            <p:nvPr/>
          </p:nvPicPr>
          <p:blipFill>
            <a:blip r:embed="rId4">
              <a:alphaModFix/>
              <a:extLst>
                <a:ext uri="{28A0092B-C50C-407E-A947-70E740481C1C}">
                  <a14:useLocalDpi xmlns:a14="http://schemas.microsoft.com/office/drawing/2010/main" val="0"/>
                </a:ext>
              </a:extLst>
            </a:blip>
            <a:stretch>
              <a:fillRect/>
            </a:stretch>
          </p:blipFill>
          <p:spPr>
            <a:xfrm flipH="1">
              <a:off x="1965892" y="2994032"/>
              <a:ext cx="1240533" cy="2069337"/>
            </a:xfrm>
            <a:prstGeom prst="rect">
              <a:avLst/>
            </a:prstGeom>
            <a:noFill/>
            <a:ln>
              <a:noFill/>
            </a:ln>
            <a:effectLst>
              <a:reflection stA="50000" endPos="31000" fadeDir="5400012" sy="-100000" algn="bl" rotWithShape="0"/>
            </a:effectLst>
          </p:spPr>
        </p:pic>
        <p:pic>
          <p:nvPicPr>
            <p:cNvPr id="15" name="Google Shape;15;p2"/>
            <p:cNvPicPr preferRelativeResize="0"/>
            <p:nvPr/>
          </p:nvPicPr>
          <p:blipFill>
            <a:blip r:embed="rId5">
              <a:alphaModFix/>
              <a:extLst>
                <a:ext uri="{28A0092B-C50C-407E-A947-70E740481C1C}">
                  <a14:useLocalDpi xmlns:a14="http://schemas.microsoft.com/office/drawing/2010/main" val="0"/>
                </a:ext>
              </a:extLst>
            </a:blip>
            <a:stretch>
              <a:fillRect/>
            </a:stretch>
          </p:blipFill>
          <p:spPr>
            <a:xfrm>
              <a:off x="-360857" y="1490577"/>
              <a:ext cx="1236174" cy="2887448"/>
            </a:xfrm>
            <a:prstGeom prst="rect">
              <a:avLst/>
            </a:prstGeom>
            <a:noFill/>
            <a:ln>
              <a:noFill/>
            </a:ln>
            <a:effectLst>
              <a:reflection stA="50000" endPos="31000" fadeDir="5400012" sy="-100000" algn="bl" rotWithShape="0"/>
            </a:effectLst>
          </p:spPr>
        </p:pic>
        <p:pic>
          <p:nvPicPr>
            <p:cNvPr id="16" name="Google Shape;16;p2"/>
            <p:cNvPicPr preferRelativeResize="0"/>
            <p:nvPr/>
          </p:nvPicPr>
          <p:blipFill>
            <a:blip r:embed="rId6">
              <a:alphaModFix/>
              <a:extLst>
                <a:ext uri="{28A0092B-C50C-407E-A947-70E740481C1C}">
                  <a14:useLocalDpi xmlns:a14="http://schemas.microsoft.com/office/drawing/2010/main" val="0"/>
                </a:ext>
              </a:extLst>
            </a:blip>
            <a:stretch>
              <a:fillRect/>
            </a:stretch>
          </p:blipFill>
          <p:spPr>
            <a:xfrm>
              <a:off x="5035417" y="3586367"/>
              <a:ext cx="930400" cy="1513236"/>
            </a:xfrm>
            <a:prstGeom prst="rect">
              <a:avLst/>
            </a:prstGeom>
            <a:noFill/>
            <a:ln>
              <a:noFill/>
            </a:ln>
            <a:effectLst>
              <a:reflection stA="50000" endPos="31000" fadeDir="5400012" sy="-100000" algn="bl" rotWithShape="0"/>
            </a:effectLst>
          </p:spPr>
        </p:pic>
        <p:pic>
          <p:nvPicPr>
            <p:cNvPr id="17" name="Google Shape;17;p2"/>
            <p:cNvPicPr preferRelativeResize="0"/>
            <p:nvPr/>
          </p:nvPicPr>
          <p:blipFill>
            <a:blip r:embed="rId7">
              <a:alphaModFix/>
              <a:extLst>
                <a:ext uri="{28A0092B-C50C-407E-A947-70E740481C1C}">
                  <a14:useLocalDpi xmlns:a14="http://schemas.microsoft.com/office/drawing/2010/main" val="0"/>
                </a:ext>
              </a:extLst>
            </a:blip>
            <a:stretch>
              <a:fillRect/>
            </a:stretch>
          </p:blipFill>
          <p:spPr>
            <a:xfrm>
              <a:off x="7196817" y="2884522"/>
              <a:ext cx="1074772" cy="1978436"/>
            </a:xfrm>
            <a:prstGeom prst="rect">
              <a:avLst/>
            </a:prstGeom>
            <a:noFill/>
            <a:ln>
              <a:noFill/>
            </a:ln>
            <a:effectLst>
              <a:reflection stA="50000" endPos="31000" fadeDir="5400012" sy="-100000" algn="bl" rotWithShape="0"/>
            </a:effectLst>
          </p:spPr>
        </p:pic>
        <p:pic>
          <p:nvPicPr>
            <p:cNvPr id="18" name="Google Shape;18;p2"/>
            <p:cNvPicPr preferRelativeResize="0"/>
            <p:nvPr/>
          </p:nvPicPr>
          <p:blipFill>
            <a:blip r:embed="rId8">
              <a:alphaModFix/>
              <a:extLst>
                <a:ext uri="{28A0092B-C50C-407E-A947-70E740481C1C}">
                  <a14:useLocalDpi xmlns:a14="http://schemas.microsoft.com/office/drawing/2010/main" val="0"/>
                </a:ext>
              </a:extLst>
            </a:blip>
            <a:stretch>
              <a:fillRect/>
            </a:stretch>
          </p:blipFill>
          <p:spPr>
            <a:xfrm>
              <a:off x="5980340" y="2994032"/>
              <a:ext cx="1197756" cy="2031908"/>
            </a:xfrm>
            <a:prstGeom prst="rect">
              <a:avLst/>
            </a:prstGeom>
            <a:noFill/>
            <a:ln>
              <a:noFill/>
            </a:ln>
            <a:effectLst>
              <a:reflection stA="50000" endPos="31000" fadeDir="5400012" sy="-100000" algn="bl" rotWithShape="0"/>
            </a:effectLst>
          </p:spPr>
        </p:pic>
        <p:pic>
          <p:nvPicPr>
            <p:cNvPr id="19" name="Google Shape;19;p2"/>
            <p:cNvPicPr preferRelativeResize="0"/>
            <p:nvPr/>
          </p:nvPicPr>
          <p:blipFill>
            <a:blip r:embed="rId9">
              <a:alphaModFix/>
              <a:extLst>
                <a:ext uri="{28A0092B-C50C-407E-A947-70E740481C1C}">
                  <a14:useLocalDpi xmlns:a14="http://schemas.microsoft.com/office/drawing/2010/main" val="0"/>
                </a:ext>
              </a:extLst>
            </a:blip>
            <a:stretch>
              <a:fillRect/>
            </a:stretch>
          </p:blipFill>
          <p:spPr>
            <a:xfrm>
              <a:off x="8274497" y="1490575"/>
              <a:ext cx="1230263" cy="2887448"/>
            </a:xfrm>
            <a:prstGeom prst="rect">
              <a:avLst/>
            </a:prstGeom>
            <a:noFill/>
            <a:ln>
              <a:noFill/>
            </a:ln>
            <a:effectLst>
              <a:reflection stA="50000" endPos="31000" fadeDir="5400012" sy="-100000" algn="bl" rotWithShape="0"/>
            </a:effectLst>
          </p:spPr>
        </p:pic>
      </p:grpSp>
    </p:spTree>
    <p:extLst>
      <p:ext uri="{BB962C8B-B14F-4D97-AF65-F5344CB8AC3E}">
        <p14:creationId xmlns:p14="http://schemas.microsoft.com/office/powerpoint/2010/main" val="40772445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bg>
      <p:bgPr>
        <a:gradFill>
          <a:gsLst>
            <a:gs pos="0">
              <a:schemeClr val="dk2"/>
            </a:gs>
            <a:gs pos="100000">
              <a:schemeClr val="dk1"/>
            </a:gs>
          </a:gsLst>
          <a:path path="circle">
            <a:fillToRect l="50000" t="50000" r="50000" b="50000"/>
          </a:path>
          <a:tileRect/>
        </a:gradFill>
        <a:effectLst/>
      </p:bgPr>
    </p:bg>
    <p:spTree>
      <p:nvGrpSpPr>
        <p:cNvPr id="1" name="Shape 20"/>
        <p:cNvGrpSpPr/>
        <p:nvPr/>
      </p:nvGrpSpPr>
      <p:grpSpPr>
        <a:xfrm>
          <a:off x="0" y="0"/>
          <a:ext cx="0" cy="0"/>
          <a:chOff x="0" y="0"/>
          <a:chExt cx="0" cy="0"/>
        </a:xfrm>
      </p:grpSpPr>
      <p:sp>
        <p:nvSpPr>
          <p:cNvPr id="21" name="Google Shape;21;p3"/>
          <p:cNvSpPr txBox="1">
            <a:spLocks noGrp="1"/>
          </p:cNvSpPr>
          <p:nvPr>
            <p:ph type="title"/>
          </p:nvPr>
        </p:nvSpPr>
        <p:spPr>
          <a:xfrm>
            <a:off x="1426200" y="5073976"/>
            <a:ext cx="5436000" cy="1683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600"/>
              <a:buNone/>
              <a:defRPr sz="10000">
                <a:solidFill>
                  <a:schemeClr val="lt1"/>
                </a:solidFill>
              </a:defRPr>
            </a:lvl1pPr>
            <a:lvl2pPr lvl="1" algn="ctr" rtl="0">
              <a:spcBef>
                <a:spcPts val="0"/>
              </a:spcBef>
              <a:spcAft>
                <a:spcPts val="0"/>
              </a:spcAft>
              <a:buClr>
                <a:schemeClr val="lt1"/>
              </a:buClr>
              <a:buSzPts val="3600"/>
              <a:buNone/>
              <a:defRPr sz="7200">
                <a:solidFill>
                  <a:schemeClr val="lt1"/>
                </a:solidFill>
              </a:defRPr>
            </a:lvl2pPr>
            <a:lvl3pPr lvl="2" algn="ctr" rtl="0">
              <a:spcBef>
                <a:spcPts val="0"/>
              </a:spcBef>
              <a:spcAft>
                <a:spcPts val="0"/>
              </a:spcAft>
              <a:buClr>
                <a:schemeClr val="lt1"/>
              </a:buClr>
              <a:buSzPts val="3600"/>
              <a:buNone/>
              <a:defRPr sz="7200">
                <a:solidFill>
                  <a:schemeClr val="lt1"/>
                </a:solidFill>
              </a:defRPr>
            </a:lvl3pPr>
            <a:lvl4pPr lvl="3" algn="ctr" rtl="0">
              <a:spcBef>
                <a:spcPts val="0"/>
              </a:spcBef>
              <a:spcAft>
                <a:spcPts val="0"/>
              </a:spcAft>
              <a:buClr>
                <a:schemeClr val="lt1"/>
              </a:buClr>
              <a:buSzPts val="3600"/>
              <a:buNone/>
              <a:defRPr sz="7200">
                <a:solidFill>
                  <a:schemeClr val="lt1"/>
                </a:solidFill>
              </a:defRPr>
            </a:lvl4pPr>
            <a:lvl5pPr lvl="4" algn="ctr" rtl="0">
              <a:spcBef>
                <a:spcPts val="0"/>
              </a:spcBef>
              <a:spcAft>
                <a:spcPts val="0"/>
              </a:spcAft>
              <a:buClr>
                <a:schemeClr val="lt1"/>
              </a:buClr>
              <a:buSzPts val="3600"/>
              <a:buNone/>
              <a:defRPr sz="7200">
                <a:solidFill>
                  <a:schemeClr val="lt1"/>
                </a:solidFill>
              </a:defRPr>
            </a:lvl5pPr>
            <a:lvl6pPr lvl="5" algn="ctr" rtl="0">
              <a:spcBef>
                <a:spcPts val="0"/>
              </a:spcBef>
              <a:spcAft>
                <a:spcPts val="0"/>
              </a:spcAft>
              <a:buClr>
                <a:schemeClr val="lt1"/>
              </a:buClr>
              <a:buSzPts val="3600"/>
              <a:buNone/>
              <a:defRPr sz="7200">
                <a:solidFill>
                  <a:schemeClr val="lt1"/>
                </a:solidFill>
              </a:defRPr>
            </a:lvl6pPr>
            <a:lvl7pPr lvl="6" algn="ctr" rtl="0">
              <a:spcBef>
                <a:spcPts val="0"/>
              </a:spcBef>
              <a:spcAft>
                <a:spcPts val="0"/>
              </a:spcAft>
              <a:buClr>
                <a:schemeClr val="lt1"/>
              </a:buClr>
              <a:buSzPts val="3600"/>
              <a:buNone/>
              <a:defRPr sz="7200">
                <a:solidFill>
                  <a:schemeClr val="lt1"/>
                </a:solidFill>
              </a:defRPr>
            </a:lvl7pPr>
            <a:lvl8pPr lvl="7" algn="ctr" rtl="0">
              <a:spcBef>
                <a:spcPts val="0"/>
              </a:spcBef>
              <a:spcAft>
                <a:spcPts val="0"/>
              </a:spcAft>
              <a:buClr>
                <a:schemeClr val="lt1"/>
              </a:buClr>
              <a:buSzPts val="3600"/>
              <a:buNone/>
              <a:defRPr sz="7200">
                <a:solidFill>
                  <a:schemeClr val="lt1"/>
                </a:solidFill>
              </a:defRPr>
            </a:lvl8pPr>
            <a:lvl9pPr lvl="8" algn="ctr" rtl="0">
              <a:spcBef>
                <a:spcPts val="0"/>
              </a:spcBef>
              <a:spcAft>
                <a:spcPts val="0"/>
              </a:spcAft>
              <a:buClr>
                <a:schemeClr val="lt1"/>
              </a:buClr>
              <a:buSzPts val="3600"/>
              <a:buNone/>
              <a:defRPr sz="7200">
                <a:solidFill>
                  <a:schemeClr val="lt1"/>
                </a:solidFill>
              </a:defRPr>
            </a:lvl9pPr>
          </a:lstStyle>
          <a:p>
            <a:endParaRPr/>
          </a:p>
        </p:txBody>
      </p:sp>
      <p:sp>
        <p:nvSpPr>
          <p:cNvPr id="22" name="Google Shape;22;p3"/>
          <p:cNvSpPr txBox="1">
            <a:spLocks noGrp="1"/>
          </p:cNvSpPr>
          <p:nvPr>
            <p:ph type="title" idx="2" hasCustomPrompt="1"/>
          </p:nvPr>
        </p:nvSpPr>
        <p:spPr>
          <a:xfrm>
            <a:off x="2935650" y="2545076"/>
            <a:ext cx="2417400" cy="1683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12000">
                <a:solidFill>
                  <a:schemeClr val="lt1"/>
                </a:solidFill>
              </a:defRPr>
            </a:lvl1pPr>
            <a:lvl2pPr lvl="1" algn="ctr" rtl="0">
              <a:spcBef>
                <a:spcPts val="0"/>
              </a:spcBef>
              <a:spcAft>
                <a:spcPts val="0"/>
              </a:spcAft>
              <a:buClr>
                <a:schemeClr val="lt1"/>
              </a:buClr>
              <a:buSzPts val="6000"/>
              <a:buNone/>
              <a:defRPr sz="12000">
                <a:solidFill>
                  <a:schemeClr val="lt1"/>
                </a:solidFill>
              </a:defRPr>
            </a:lvl2pPr>
            <a:lvl3pPr lvl="2" algn="ctr" rtl="0">
              <a:spcBef>
                <a:spcPts val="0"/>
              </a:spcBef>
              <a:spcAft>
                <a:spcPts val="0"/>
              </a:spcAft>
              <a:buClr>
                <a:schemeClr val="lt1"/>
              </a:buClr>
              <a:buSzPts val="6000"/>
              <a:buNone/>
              <a:defRPr sz="12000">
                <a:solidFill>
                  <a:schemeClr val="lt1"/>
                </a:solidFill>
              </a:defRPr>
            </a:lvl3pPr>
            <a:lvl4pPr lvl="3" algn="ctr" rtl="0">
              <a:spcBef>
                <a:spcPts val="0"/>
              </a:spcBef>
              <a:spcAft>
                <a:spcPts val="0"/>
              </a:spcAft>
              <a:buClr>
                <a:schemeClr val="lt1"/>
              </a:buClr>
              <a:buSzPts val="6000"/>
              <a:buNone/>
              <a:defRPr sz="12000">
                <a:solidFill>
                  <a:schemeClr val="lt1"/>
                </a:solidFill>
              </a:defRPr>
            </a:lvl4pPr>
            <a:lvl5pPr lvl="4" algn="ctr" rtl="0">
              <a:spcBef>
                <a:spcPts val="0"/>
              </a:spcBef>
              <a:spcAft>
                <a:spcPts val="0"/>
              </a:spcAft>
              <a:buClr>
                <a:schemeClr val="lt1"/>
              </a:buClr>
              <a:buSzPts val="6000"/>
              <a:buNone/>
              <a:defRPr sz="12000">
                <a:solidFill>
                  <a:schemeClr val="lt1"/>
                </a:solidFill>
              </a:defRPr>
            </a:lvl5pPr>
            <a:lvl6pPr lvl="5" algn="ctr" rtl="0">
              <a:spcBef>
                <a:spcPts val="0"/>
              </a:spcBef>
              <a:spcAft>
                <a:spcPts val="0"/>
              </a:spcAft>
              <a:buClr>
                <a:schemeClr val="lt1"/>
              </a:buClr>
              <a:buSzPts val="6000"/>
              <a:buNone/>
              <a:defRPr sz="12000">
                <a:solidFill>
                  <a:schemeClr val="lt1"/>
                </a:solidFill>
              </a:defRPr>
            </a:lvl6pPr>
            <a:lvl7pPr lvl="6" algn="ctr" rtl="0">
              <a:spcBef>
                <a:spcPts val="0"/>
              </a:spcBef>
              <a:spcAft>
                <a:spcPts val="0"/>
              </a:spcAft>
              <a:buClr>
                <a:schemeClr val="lt1"/>
              </a:buClr>
              <a:buSzPts val="6000"/>
              <a:buNone/>
              <a:defRPr sz="12000">
                <a:solidFill>
                  <a:schemeClr val="lt1"/>
                </a:solidFill>
              </a:defRPr>
            </a:lvl7pPr>
            <a:lvl8pPr lvl="7" algn="ctr" rtl="0">
              <a:spcBef>
                <a:spcPts val="0"/>
              </a:spcBef>
              <a:spcAft>
                <a:spcPts val="0"/>
              </a:spcAft>
              <a:buClr>
                <a:schemeClr val="lt1"/>
              </a:buClr>
              <a:buSzPts val="6000"/>
              <a:buNone/>
              <a:defRPr sz="12000">
                <a:solidFill>
                  <a:schemeClr val="lt1"/>
                </a:solidFill>
              </a:defRPr>
            </a:lvl8pPr>
            <a:lvl9pPr lvl="8" algn="ctr" rtl="0">
              <a:spcBef>
                <a:spcPts val="0"/>
              </a:spcBef>
              <a:spcAft>
                <a:spcPts val="0"/>
              </a:spcAft>
              <a:buClr>
                <a:schemeClr val="lt1"/>
              </a:buClr>
              <a:buSzPts val="6000"/>
              <a:buNone/>
              <a:defRPr sz="12000">
                <a:solidFill>
                  <a:schemeClr val="lt1"/>
                </a:solidFill>
              </a:defRPr>
            </a:lvl9pPr>
          </a:lstStyle>
          <a:p>
            <a:r>
              <a:t>xx%</a:t>
            </a:r>
          </a:p>
        </p:txBody>
      </p:sp>
      <p:sp>
        <p:nvSpPr>
          <p:cNvPr id="23" name="Google Shape;23;p3"/>
          <p:cNvSpPr txBox="1">
            <a:spLocks noGrp="1"/>
          </p:cNvSpPr>
          <p:nvPr>
            <p:ph type="subTitle" idx="1"/>
          </p:nvPr>
        </p:nvSpPr>
        <p:spPr>
          <a:xfrm>
            <a:off x="1426200" y="6731826"/>
            <a:ext cx="5436000" cy="137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3200">
                <a:solidFill>
                  <a:schemeClr val="lt1"/>
                </a:solidFill>
              </a:defRPr>
            </a:lvl1pPr>
            <a:lvl2pPr lvl="1" algn="ctr" rtl="0">
              <a:lnSpc>
                <a:spcPct val="100000"/>
              </a:lnSpc>
              <a:spcBef>
                <a:spcPts val="0"/>
              </a:spcBef>
              <a:spcAft>
                <a:spcPts val="0"/>
              </a:spcAft>
              <a:buClr>
                <a:schemeClr val="lt1"/>
              </a:buClr>
              <a:buSzPts val="1600"/>
              <a:buNone/>
              <a:defRPr sz="3200">
                <a:solidFill>
                  <a:schemeClr val="lt1"/>
                </a:solidFill>
              </a:defRPr>
            </a:lvl2pPr>
            <a:lvl3pPr lvl="2" algn="ctr" rtl="0">
              <a:lnSpc>
                <a:spcPct val="100000"/>
              </a:lnSpc>
              <a:spcBef>
                <a:spcPts val="3200"/>
              </a:spcBef>
              <a:spcAft>
                <a:spcPts val="0"/>
              </a:spcAft>
              <a:buClr>
                <a:schemeClr val="lt1"/>
              </a:buClr>
              <a:buSzPts val="1600"/>
              <a:buNone/>
              <a:defRPr sz="3200">
                <a:solidFill>
                  <a:schemeClr val="lt1"/>
                </a:solidFill>
              </a:defRPr>
            </a:lvl3pPr>
            <a:lvl4pPr lvl="3" algn="ctr" rtl="0">
              <a:lnSpc>
                <a:spcPct val="100000"/>
              </a:lnSpc>
              <a:spcBef>
                <a:spcPts val="3200"/>
              </a:spcBef>
              <a:spcAft>
                <a:spcPts val="0"/>
              </a:spcAft>
              <a:buClr>
                <a:schemeClr val="lt1"/>
              </a:buClr>
              <a:buSzPts val="1600"/>
              <a:buNone/>
              <a:defRPr sz="3200">
                <a:solidFill>
                  <a:schemeClr val="lt1"/>
                </a:solidFill>
              </a:defRPr>
            </a:lvl4pPr>
            <a:lvl5pPr lvl="4" algn="ctr" rtl="0">
              <a:lnSpc>
                <a:spcPct val="100000"/>
              </a:lnSpc>
              <a:spcBef>
                <a:spcPts val="3200"/>
              </a:spcBef>
              <a:spcAft>
                <a:spcPts val="0"/>
              </a:spcAft>
              <a:buClr>
                <a:schemeClr val="lt1"/>
              </a:buClr>
              <a:buSzPts val="1600"/>
              <a:buNone/>
              <a:defRPr sz="3200">
                <a:solidFill>
                  <a:schemeClr val="lt1"/>
                </a:solidFill>
              </a:defRPr>
            </a:lvl5pPr>
            <a:lvl6pPr lvl="5" algn="ctr" rtl="0">
              <a:lnSpc>
                <a:spcPct val="100000"/>
              </a:lnSpc>
              <a:spcBef>
                <a:spcPts val="3200"/>
              </a:spcBef>
              <a:spcAft>
                <a:spcPts val="0"/>
              </a:spcAft>
              <a:buClr>
                <a:schemeClr val="lt1"/>
              </a:buClr>
              <a:buSzPts val="1600"/>
              <a:buNone/>
              <a:defRPr sz="3200">
                <a:solidFill>
                  <a:schemeClr val="lt1"/>
                </a:solidFill>
              </a:defRPr>
            </a:lvl6pPr>
            <a:lvl7pPr lvl="6" algn="ctr" rtl="0">
              <a:lnSpc>
                <a:spcPct val="100000"/>
              </a:lnSpc>
              <a:spcBef>
                <a:spcPts val="3200"/>
              </a:spcBef>
              <a:spcAft>
                <a:spcPts val="0"/>
              </a:spcAft>
              <a:buClr>
                <a:schemeClr val="lt1"/>
              </a:buClr>
              <a:buSzPts val="1600"/>
              <a:buNone/>
              <a:defRPr sz="3200">
                <a:solidFill>
                  <a:schemeClr val="lt1"/>
                </a:solidFill>
              </a:defRPr>
            </a:lvl7pPr>
            <a:lvl8pPr lvl="7" algn="ctr" rtl="0">
              <a:lnSpc>
                <a:spcPct val="100000"/>
              </a:lnSpc>
              <a:spcBef>
                <a:spcPts val="3200"/>
              </a:spcBef>
              <a:spcAft>
                <a:spcPts val="0"/>
              </a:spcAft>
              <a:buClr>
                <a:schemeClr val="lt1"/>
              </a:buClr>
              <a:buSzPts val="1600"/>
              <a:buNone/>
              <a:defRPr sz="3200">
                <a:solidFill>
                  <a:schemeClr val="lt1"/>
                </a:solidFill>
              </a:defRPr>
            </a:lvl8pPr>
            <a:lvl9pPr lvl="8" algn="ctr" rtl="0">
              <a:lnSpc>
                <a:spcPct val="100000"/>
              </a:lnSpc>
              <a:spcBef>
                <a:spcPts val="3200"/>
              </a:spcBef>
              <a:spcAft>
                <a:spcPts val="3200"/>
              </a:spcAft>
              <a:buClr>
                <a:schemeClr val="lt1"/>
              </a:buClr>
              <a:buSzPts val="1600"/>
              <a:buNone/>
              <a:defRPr sz="3200">
                <a:solidFill>
                  <a:schemeClr val="lt1"/>
                </a:solidFill>
              </a:defRPr>
            </a:lvl9pPr>
          </a:lstStyle>
          <a:p>
            <a:endParaRPr/>
          </a:p>
        </p:txBody>
      </p:sp>
    </p:spTree>
    <p:extLst>
      <p:ext uri="{BB962C8B-B14F-4D97-AF65-F5344CB8AC3E}">
        <p14:creationId xmlns:p14="http://schemas.microsoft.com/office/powerpoint/2010/main" val="15724921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body" type="tx">
  <p:cSld name="Title and body">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24"/>
        <p:cNvGrpSpPr/>
        <p:nvPr/>
      </p:nvGrpSpPr>
      <p:grpSpPr>
        <a:xfrm>
          <a:off x="0" y="0"/>
          <a:ext cx="0" cy="0"/>
          <a:chOff x="0" y="0"/>
          <a:chExt cx="0" cy="0"/>
        </a:xfrm>
      </p:grpSpPr>
      <p:sp>
        <p:nvSpPr>
          <p:cNvPr id="25" name="Google Shape;25;p4"/>
          <p:cNvSpPr txBox="1">
            <a:spLocks noGrp="1"/>
          </p:cNvSpPr>
          <p:nvPr>
            <p:ph type="title"/>
          </p:nvPr>
        </p:nvSpPr>
        <p:spPr>
          <a:xfrm>
            <a:off x="1440000" y="107880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6" name="Google Shape;26;p4"/>
          <p:cNvSpPr txBox="1">
            <a:spLocks noGrp="1"/>
          </p:cNvSpPr>
          <p:nvPr>
            <p:ph type="body" idx="1"/>
          </p:nvPr>
        </p:nvSpPr>
        <p:spPr>
          <a:xfrm>
            <a:off x="1440000" y="2431504"/>
            <a:ext cx="15408000" cy="6832800"/>
          </a:xfrm>
          <a:prstGeom prst="rect">
            <a:avLst/>
          </a:prstGeom>
        </p:spPr>
        <p:txBody>
          <a:bodyPr spcFirstLastPara="1" wrap="square" lIns="91425" tIns="91425" rIns="91425" bIns="91425" anchor="t" anchorCtr="0">
            <a:noAutofit/>
          </a:bodyPr>
          <a:lstStyle>
            <a:lvl1pPr marL="914400" lvl="0" indent="-609600" rtl="0">
              <a:lnSpc>
                <a:spcPct val="100000"/>
              </a:lnSpc>
              <a:spcBef>
                <a:spcPts val="0"/>
              </a:spcBef>
              <a:spcAft>
                <a:spcPts val="0"/>
              </a:spcAft>
              <a:buClr>
                <a:schemeClr val="dk1"/>
              </a:buClr>
              <a:buSzPts val="1200"/>
              <a:buChar char="●"/>
              <a:defRPr sz="2400">
                <a:solidFill>
                  <a:schemeClr val="dk1"/>
                </a:solidFill>
              </a:defRPr>
            </a:lvl1pPr>
            <a:lvl2pPr marL="1828800" lvl="1" indent="-609600" rtl="0">
              <a:lnSpc>
                <a:spcPct val="115000"/>
              </a:lnSpc>
              <a:spcBef>
                <a:spcPts val="3200"/>
              </a:spcBef>
              <a:spcAft>
                <a:spcPts val="0"/>
              </a:spcAft>
              <a:buClr>
                <a:schemeClr val="dk1"/>
              </a:buClr>
              <a:buSzPts val="1200"/>
              <a:buFont typeface="Roboto Condensed Light"/>
              <a:buChar char="○"/>
              <a:defRPr>
                <a:solidFill>
                  <a:schemeClr val="dk1"/>
                </a:solidFill>
              </a:defRPr>
            </a:lvl2pPr>
            <a:lvl3pPr marL="2743200" lvl="2" indent="-609600" rtl="0">
              <a:lnSpc>
                <a:spcPct val="115000"/>
              </a:lnSpc>
              <a:spcBef>
                <a:spcPts val="3200"/>
              </a:spcBef>
              <a:spcAft>
                <a:spcPts val="0"/>
              </a:spcAft>
              <a:buClr>
                <a:schemeClr val="dk1"/>
              </a:buClr>
              <a:buSzPts val="1200"/>
              <a:buFont typeface="Roboto Condensed Light"/>
              <a:buChar char="■"/>
              <a:defRPr>
                <a:solidFill>
                  <a:schemeClr val="dk1"/>
                </a:solidFill>
              </a:defRPr>
            </a:lvl3pPr>
            <a:lvl4pPr marL="3657600" lvl="3" indent="-609600" rtl="0">
              <a:lnSpc>
                <a:spcPct val="115000"/>
              </a:lnSpc>
              <a:spcBef>
                <a:spcPts val="3200"/>
              </a:spcBef>
              <a:spcAft>
                <a:spcPts val="0"/>
              </a:spcAft>
              <a:buClr>
                <a:schemeClr val="dk1"/>
              </a:buClr>
              <a:buSzPts val="1200"/>
              <a:buFont typeface="Roboto Condensed Light"/>
              <a:buChar char="●"/>
              <a:defRPr>
                <a:solidFill>
                  <a:schemeClr val="dk1"/>
                </a:solidFill>
              </a:defRPr>
            </a:lvl4pPr>
            <a:lvl5pPr marL="4572000" lvl="4" indent="-609600" rtl="0">
              <a:lnSpc>
                <a:spcPct val="115000"/>
              </a:lnSpc>
              <a:spcBef>
                <a:spcPts val="3200"/>
              </a:spcBef>
              <a:spcAft>
                <a:spcPts val="0"/>
              </a:spcAft>
              <a:buClr>
                <a:schemeClr val="dk1"/>
              </a:buClr>
              <a:buSzPts val="1200"/>
              <a:buFont typeface="Roboto Condensed Light"/>
              <a:buChar char="○"/>
              <a:defRPr>
                <a:solidFill>
                  <a:schemeClr val="dk1"/>
                </a:solidFill>
              </a:defRPr>
            </a:lvl5pPr>
            <a:lvl6pPr marL="5486400" lvl="5" indent="-609600" rtl="0">
              <a:lnSpc>
                <a:spcPct val="115000"/>
              </a:lnSpc>
              <a:spcBef>
                <a:spcPts val="3200"/>
              </a:spcBef>
              <a:spcAft>
                <a:spcPts val="0"/>
              </a:spcAft>
              <a:buClr>
                <a:schemeClr val="dk1"/>
              </a:buClr>
              <a:buSzPts val="1200"/>
              <a:buFont typeface="Roboto Condensed Light"/>
              <a:buChar char="■"/>
              <a:defRPr>
                <a:solidFill>
                  <a:schemeClr val="dk1"/>
                </a:solidFill>
              </a:defRPr>
            </a:lvl6pPr>
            <a:lvl7pPr marL="6400800" lvl="6" indent="-609600" rtl="0">
              <a:lnSpc>
                <a:spcPct val="115000"/>
              </a:lnSpc>
              <a:spcBef>
                <a:spcPts val="3200"/>
              </a:spcBef>
              <a:spcAft>
                <a:spcPts val="0"/>
              </a:spcAft>
              <a:buClr>
                <a:schemeClr val="dk1"/>
              </a:buClr>
              <a:buSzPts val="1200"/>
              <a:buFont typeface="Roboto Condensed Light"/>
              <a:buChar char="●"/>
              <a:defRPr>
                <a:solidFill>
                  <a:schemeClr val="dk1"/>
                </a:solidFill>
              </a:defRPr>
            </a:lvl7pPr>
            <a:lvl8pPr marL="7315200" lvl="7" indent="-609600" rtl="0">
              <a:lnSpc>
                <a:spcPct val="115000"/>
              </a:lnSpc>
              <a:spcBef>
                <a:spcPts val="3200"/>
              </a:spcBef>
              <a:spcAft>
                <a:spcPts val="0"/>
              </a:spcAft>
              <a:buClr>
                <a:schemeClr val="dk1"/>
              </a:buClr>
              <a:buSzPts val="1200"/>
              <a:buFont typeface="Roboto Condensed Light"/>
              <a:buChar char="○"/>
              <a:defRPr>
                <a:solidFill>
                  <a:schemeClr val="dk1"/>
                </a:solidFill>
              </a:defRPr>
            </a:lvl8pPr>
            <a:lvl9pPr marL="8229600" lvl="8" indent="-609600" rtl="0">
              <a:lnSpc>
                <a:spcPct val="115000"/>
              </a:lnSpc>
              <a:spcBef>
                <a:spcPts val="3200"/>
              </a:spcBef>
              <a:spcAft>
                <a:spcPts val="3200"/>
              </a:spcAft>
              <a:buClr>
                <a:schemeClr val="dk1"/>
              </a:buClr>
              <a:buSzPts val="1200"/>
              <a:buFont typeface="Roboto Condensed Light"/>
              <a:buChar char="■"/>
              <a:defRPr>
                <a:solidFill>
                  <a:schemeClr val="dk1"/>
                </a:solidFill>
              </a:defRPr>
            </a:lvl9pPr>
          </a:lstStyle>
          <a:p>
            <a:endParaRPr/>
          </a:p>
        </p:txBody>
      </p:sp>
      <p:pic>
        <p:nvPicPr>
          <p:cNvPr id="27" name="Google Shape;27;p4"/>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423891" y="7085177"/>
            <a:ext cx="1850106" cy="2994390"/>
          </a:xfrm>
          <a:prstGeom prst="rect">
            <a:avLst/>
          </a:prstGeom>
          <a:noFill/>
          <a:ln>
            <a:noFill/>
          </a:ln>
          <a:effectLst>
            <a:reflection stA="50000" endPos="31000" fadeDir="5400012" sy="-100000" algn="bl" rotWithShape="0"/>
          </a:effectLst>
        </p:spPr>
      </p:pic>
      <p:pic>
        <p:nvPicPr>
          <p:cNvPr id="28" name="Google Shape;28;p4"/>
          <p:cNvPicPr preferRelativeResize="0"/>
          <p:nvPr/>
        </p:nvPicPr>
        <p:blipFill>
          <a:blip r:embed="rId3">
            <a:alphaModFix/>
            <a:extLst>
              <a:ext uri="{28A0092B-C50C-407E-A947-70E740481C1C}">
                <a14:useLocalDpi xmlns:a14="http://schemas.microsoft.com/office/drawing/2010/main" val="0"/>
              </a:ext>
            </a:extLst>
          </a:blip>
          <a:stretch>
            <a:fillRect/>
          </a:stretch>
        </p:blipFill>
        <p:spPr>
          <a:xfrm flipH="1">
            <a:off x="15549285" y="4886965"/>
            <a:ext cx="2481066" cy="4138674"/>
          </a:xfrm>
          <a:prstGeom prst="rect">
            <a:avLst/>
          </a:prstGeom>
          <a:noFill/>
          <a:ln>
            <a:noFill/>
          </a:ln>
          <a:effectLst>
            <a:reflection stA="50000" endPos="31000" fadeDir="5400012" sy="-100000" algn="bl" rotWithShape="0"/>
          </a:effectLst>
        </p:spPr>
      </p:pic>
      <p:pic>
        <p:nvPicPr>
          <p:cNvPr id="29" name="Google Shape;29;p4"/>
          <p:cNvPicPr preferRelativeResize="0"/>
          <p:nvPr/>
        </p:nvPicPr>
        <p:blipFill>
          <a:blip r:embed="rId4">
            <a:alphaModFix/>
            <a:extLst>
              <a:ext uri="{28A0092B-C50C-407E-A947-70E740481C1C}">
                <a14:useLocalDpi xmlns:a14="http://schemas.microsoft.com/office/drawing/2010/main" val="0"/>
              </a:ext>
            </a:extLst>
          </a:blip>
          <a:stretch>
            <a:fillRect/>
          </a:stretch>
        </p:blipFill>
        <p:spPr>
          <a:xfrm>
            <a:off x="12097484" y="6853584"/>
            <a:ext cx="1860800" cy="3026472"/>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7903836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1440000" y="107880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2" name="Google Shape;32;p5"/>
          <p:cNvSpPr txBox="1">
            <a:spLocks noGrp="1"/>
          </p:cNvSpPr>
          <p:nvPr>
            <p:ph type="title" idx="2"/>
          </p:nvPr>
        </p:nvSpPr>
        <p:spPr>
          <a:xfrm>
            <a:off x="3287800" y="5520544"/>
            <a:ext cx="5181600" cy="81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sz="4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 name="Google Shape;33;p5"/>
          <p:cNvSpPr txBox="1">
            <a:spLocks noGrp="1"/>
          </p:cNvSpPr>
          <p:nvPr>
            <p:ph type="title" idx="3"/>
          </p:nvPr>
        </p:nvSpPr>
        <p:spPr>
          <a:xfrm>
            <a:off x="9818706" y="5520544"/>
            <a:ext cx="5181600" cy="81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sz="4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4" name="Google Shape;34;p5"/>
          <p:cNvSpPr txBox="1">
            <a:spLocks noGrp="1"/>
          </p:cNvSpPr>
          <p:nvPr>
            <p:ph type="subTitle" idx="1"/>
          </p:nvPr>
        </p:nvSpPr>
        <p:spPr>
          <a:xfrm>
            <a:off x="9818700" y="6157790"/>
            <a:ext cx="5181600" cy="202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800"/>
              <a:buNone/>
              <a:defRPr sz="2800" b="0">
                <a:solidFill>
                  <a:schemeClr val="dk1"/>
                </a:solidFill>
              </a:defRPr>
            </a:lvl1pPr>
            <a:lvl2pPr lvl="1" algn="ctr" rtl="0">
              <a:lnSpc>
                <a:spcPct val="100000"/>
              </a:lnSpc>
              <a:spcBef>
                <a:spcPts val="0"/>
              </a:spcBef>
              <a:spcAft>
                <a:spcPts val="0"/>
              </a:spcAft>
              <a:buClr>
                <a:schemeClr val="dk1"/>
              </a:buClr>
              <a:buSzPts val="2800"/>
              <a:buNone/>
              <a:defRPr sz="5600">
                <a:solidFill>
                  <a:schemeClr val="dk1"/>
                </a:solidFill>
              </a:defRPr>
            </a:lvl2pPr>
            <a:lvl3pPr lvl="2" algn="ctr" rtl="0">
              <a:lnSpc>
                <a:spcPct val="100000"/>
              </a:lnSpc>
              <a:spcBef>
                <a:spcPts val="0"/>
              </a:spcBef>
              <a:spcAft>
                <a:spcPts val="0"/>
              </a:spcAft>
              <a:buClr>
                <a:schemeClr val="dk1"/>
              </a:buClr>
              <a:buSzPts val="2800"/>
              <a:buNone/>
              <a:defRPr sz="5600">
                <a:solidFill>
                  <a:schemeClr val="dk1"/>
                </a:solidFill>
              </a:defRPr>
            </a:lvl3pPr>
            <a:lvl4pPr lvl="3" algn="ctr" rtl="0">
              <a:lnSpc>
                <a:spcPct val="100000"/>
              </a:lnSpc>
              <a:spcBef>
                <a:spcPts val="0"/>
              </a:spcBef>
              <a:spcAft>
                <a:spcPts val="0"/>
              </a:spcAft>
              <a:buClr>
                <a:schemeClr val="dk1"/>
              </a:buClr>
              <a:buSzPts val="2800"/>
              <a:buNone/>
              <a:defRPr sz="5600">
                <a:solidFill>
                  <a:schemeClr val="dk1"/>
                </a:solidFill>
              </a:defRPr>
            </a:lvl4pPr>
            <a:lvl5pPr lvl="4" algn="ctr" rtl="0">
              <a:lnSpc>
                <a:spcPct val="100000"/>
              </a:lnSpc>
              <a:spcBef>
                <a:spcPts val="0"/>
              </a:spcBef>
              <a:spcAft>
                <a:spcPts val="0"/>
              </a:spcAft>
              <a:buClr>
                <a:schemeClr val="dk1"/>
              </a:buClr>
              <a:buSzPts val="2800"/>
              <a:buNone/>
              <a:defRPr sz="5600">
                <a:solidFill>
                  <a:schemeClr val="dk1"/>
                </a:solidFill>
              </a:defRPr>
            </a:lvl5pPr>
            <a:lvl6pPr lvl="5" algn="ctr" rtl="0">
              <a:lnSpc>
                <a:spcPct val="100000"/>
              </a:lnSpc>
              <a:spcBef>
                <a:spcPts val="0"/>
              </a:spcBef>
              <a:spcAft>
                <a:spcPts val="0"/>
              </a:spcAft>
              <a:buClr>
                <a:schemeClr val="dk1"/>
              </a:buClr>
              <a:buSzPts val="2800"/>
              <a:buNone/>
              <a:defRPr sz="5600">
                <a:solidFill>
                  <a:schemeClr val="dk1"/>
                </a:solidFill>
              </a:defRPr>
            </a:lvl6pPr>
            <a:lvl7pPr lvl="6" algn="ctr" rtl="0">
              <a:lnSpc>
                <a:spcPct val="100000"/>
              </a:lnSpc>
              <a:spcBef>
                <a:spcPts val="0"/>
              </a:spcBef>
              <a:spcAft>
                <a:spcPts val="0"/>
              </a:spcAft>
              <a:buClr>
                <a:schemeClr val="dk1"/>
              </a:buClr>
              <a:buSzPts val="2800"/>
              <a:buNone/>
              <a:defRPr sz="5600">
                <a:solidFill>
                  <a:schemeClr val="dk1"/>
                </a:solidFill>
              </a:defRPr>
            </a:lvl7pPr>
            <a:lvl8pPr lvl="7" algn="ctr" rtl="0">
              <a:lnSpc>
                <a:spcPct val="100000"/>
              </a:lnSpc>
              <a:spcBef>
                <a:spcPts val="0"/>
              </a:spcBef>
              <a:spcAft>
                <a:spcPts val="0"/>
              </a:spcAft>
              <a:buClr>
                <a:schemeClr val="dk1"/>
              </a:buClr>
              <a:buSzPts val="2800"/>
              <a:buNone/>
              <a:defRPr sz="5600">
                <a:solidFill>
                  <a:schemeClr val="dk1"/>
                </a:solidFill>
              </a:defRPr>
            </a:lvl8pPr>
            <a:lvl9pPr lvl="8" algn="ctr" rtl="0">
              <a:lnSpc>
                <a:spcPct val="100000"/>
              </a:lnSpc>
              <a:spcBef>
                <a:spcPts val="0"/>
              </a:spcBef>
              <a:spcAft>
                <a:spcPts val="0"/>
              </a:spcAft>
              <a:buClr>
                <a:schemeClr val="dk1"/>
              </a:buClr>
              <a:buSzPts val="2800"/>
              <a:buNone/>
              <a:defRPr sz="5600">
                <a:solidFill>
                  <a:schemeClr val="dk1"/>
                </a:solidFill>
              </a:defRPr>
            </a:lvl9pPr>
          </a:lstStyle>
          <a:p>
            <a:endParaRPr/>
          </a:p>
        </p:txBody>
      </p:sp>
      <p:sp>
        <p:nvSpPr>
          <p:cNvPr id="35" name="Google Shape;35;p5"/>
          <p:cNvSpPr txBox="1">
            <a:spLocks noGrp="1"/>
          </p:cNvSpPr>
          <p:nvPr>
            <p:ph type="subTitle" idx="4"/>
          </p:nvPr>
        </p:nvSpPr>
        <p:spPr>
          <a:xfrm>
            <a:off x="3287800" y="6157790"/>
            <a:ext cx="5181600" cy="202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800"/>
              <a:buNone/>
              <a:defRPr sz="2800" b="0">
                <a:solidFill>
                  <a:schemeClr val="dk1"/>
                </a:solidFill>
              </a:defRPr>
            </a:lvl1pPr>
            <a:lvl2pPr lvl="1" algn="ctr" rtl="0">
              <a:lnSpc>
                <a:spcPct val="100000"/>
              </a:lnSpc>
              <a:spcBef>
                <a:spcPts val="0"/>
              </a:spcBef>
              <a:spcAft>
                <a:spcPts val="0"/>
              </a:spcAft>
              <a:buClr>
                <a:schemeClr val="dk1"/>
              </a:buClr>
              <a:buSzPts val="2800"/>
              <a:buNone/>
              <a:defRPr sz="5600">
                <a:solidFill>
                  <a:schemeClr val="dk1"/>
                </a:solidFill>
              </a:defRPr>
            </a:lvl2pPr>
            <a:lvl3pPr lvl="2" algn="ctr" rtl="0">
              <a:lnSpc>
                <a:spcPct val="100000"/>
              </a:lnSpc>
              <a:spcBef>
                <a:spcPts val="0"/>
              </a:spcBef>
              <a:spcAft>
                <a:spcPts val="0"/>
              </a:spcAft>
              <a:buClr>
                <a:schemeClr val="dk1"/>
              </a:buClr>
              <a:buSzPts val="2800"/>
              <a:buNone/>
              <a:defRPr sz="5600">
                <a:solidFill>
                  <a:schemeClr val="dk1"/>
                </a:solidFill>
              </a:defRPr>
            </a:lvl3pPr>
            <a:lvl4pPr lvl="3" algn="ctr" rtl="0">
              <a:lnSpc>
                <a:spcPct val="100000"/>
              </a:lnSpc>
              <a:spcBef>
                <a:spcPts val="0"/>
              </a:spcBef>
              <a:spcAft>
                <a:spcPts val="0"/>
              </a:spcAft>
              <a:buClr>
                <a:schemeClr val="dk1"/>
              </a:buClr>
              <a:buSzPts val="2800"/>
              <a:buNone/>
              <a:defRPr sz="5600">
                <a:solidFill>
                  <a:schemeClr val="dk1"/>
                </a:solidFill>
              </a:defRPr>
            </a:lvl4pPr>
            <a:lvl5pPr lvl="4" algn="ctr" rtl="0">
              <a:lnSpc>
                <a:spcPct val="100000"/>
              </a:lnSpc>
              <a:spcBef>
                <a:spcPts val="0"/>
              </a:spcBef>
              <a:spcAft>
                <a:spcPts val="0"/>
              </a:spcAft>
              <a:buClr>
                <a:schemeClr val="dk1"/>
              </a:buClr>
              <a:buSzPts val="2800"/>
              <a:buNone/>
              <a:defRPr sz="5600">
                <a:solidFill>
                  <a:schemeClr val="dk1"/>
                </a:solidFill>
              </a:defRPr>
            </a:lvl5pPr>
            <a:lvl6pPr lvl="5" algn="ctr" rtl="0">
              <a:lnSpc>
                <a:spcPct val="100000"/>
              </a:lnSpc>
              <a:spcBef>
                <a:spcPts val="0"/>
              </a:spcBef>
              <a:spcAft>
                <a:spcPts val="0"/>
              </a:spcAft>
              <a:buClr>
                <a:schemeClr val="dk1"/>
              </a:buClr>
              <a:buSzPts val="2800"/>
              <a:buNone/>
              <a:defRPr sz="5600">
                <a:solidFill>
                  <a:schemeClr val="dk1"/>
                </a:solidFill>
              </a:defRPr>
            </a:lvl6pPr>
            <a:lvl7pPr lvl="6" algn="ctr" rtl="0">
              <a:lnSpc>
                <a:spcPct val="100000"/>
              </a:lnSpc>
              <a:spcBef>
                <a:spcPts val="0"/>
              </a:spcBef>
              <a:spcAft>
                <a:spcPts val="0"/>
              </a:spcAft>
              <a:buClr>
                <a:schemeClr val="dk1"/>
              </a:buClr>
              <a:buSzPts val="2800"/>
              <a:buNone/>
              <a:defRPr sz="5600">
                <a:solidFill>
                  <a:schemeClr val="dk1"/>
                </a:solidFill>
              </a:defRPr>
            </a:lvl7pPr>
            <a:lvl8pPr lvl="7" algn="ctr" rtl="0">
              <a:lnSpc>
                <a:spcPct val="100000"/>
              </a:lnSpc>
              <a:spcBef>
                <a:spcPts val="0"/>
              </a:spcBef>
              <a:spcAft>
                <a:spcPts val="0"/>
              </a:spcAft>
              <a:buClr>
                <a:schemeClr val="dk1"/>
              </a:buClr>
              <a:buSzPts val="2800"/>
              <a:buNone/>
              <a:defRPr sz="5600">
                <a:solidFill>
                  <a:schemeClr val="dk1"/>
                </a:solidFill>
              </a:defRPr>
            </a:lvl8pPr>
            <a:lvl9pPr lvl="8" algn="ctr" rtl="0">
              <a:lnSpc>
                <a:spcPct val="100000"/>
              </a:lnSpc>
              <a:spcBef>
                <a:spcPts val="0"/>
              </a:spcBef>
              <a:spcAft>
                <a:spcPts val="0"/>
              </a:spcAft>
              <a:buClr>
                <a:schemeClr val="dk1"/>
              </a:buClr>
              <a:buSzPts val="2800"/>
              <a:buNone/>
              <a:defRPr sz="5600">
                <a:solidFill>
                  <a:schemeClr val="dk1"/>
                </a:solidFill>
              </a:defRPr>
            </a:lvl9pPr>
          </a:lstStyle>
          <a:p>
            <a:endParaRPr/>
          </a:p>
        </p:txBody>
      </p:sp>
      <p:pic>
        <p:nvPicPr>
          <p:cNvPr id="36" name="Google Shape;36;p5"/>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20" y="4531864"/>
            <a:ext cx="2395512" cy="4063816"/>
          </a:xfrm>
          <a:prstGeom prst="rect">
            <a:avLst/>
          </a:prstGeom>
          <a:noFill/>
          <a:ln>
            <a:noFill/>
          </a:ln>
          <a:effectLst>
            <a:reflection stA="50000" endPos="31000" fadeDir="5400012" sy="-100000" algn="bl" rotWithShape="0"/>
          </a:effectLst>
        </p:spPr>
      </p:pic>
      <p:pic>
        <p:nvPicPr>
          <p:cNvPr id="37" name="Google Shape;37;p5"/>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6045653" y="3507950"/>
            <a:ext cx="2242350" cy="5262900"/>
          </a:xfrm>
          <a:prstGeom prst="rect">
            <a:avLst/>
          </a:prstGeom>
          <a:noFill/>
          <a:ln>
            <a:noFill/>
          </a:ln>
          <a:effectLst>
            <a:reflection stA="50000" endPos="31000" fadeDir="5400012" sy="-100000" algn="bl" rotWithShape="0"/>
          </a:effectLst>
        </p:spPr>
      </p:pic>
      <p:pic>
        <p:nvPicPr>
          <p:cNvPr id="38" name="Google Shape;38;p5"/>
          <p:cNvPicPr preferRelativeResize="0"/>
          <p:nvPr/>
        </p:nvPicPr>
        <p:blipFill>
          <a:blip r:embed="rId4">
            <a:alphaModFix/>
            <a:extLst>
              <a:ext uri="{28A0092B-C50C-407E-A947-70E740481C1C}">
                <a14:useLocalDpi xmlns:a14="http://schemas.microsoft.com/office/drawing/2010/main" val="0"/>
              </a:ext>
            </a:extLst>
          </a:blip>
          <a:stretch>
            <a:fillRect/>
          </a:stretch>
        </p:blipFill>
        <p:spPr>
          <a:xfrm>
            <a:off x="7584356" y="8265574"/>
            <a:ext cx="5210736" cy="202140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18381440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type="titleOnly">
  <p:cSld name="Title only">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39"/>
        <p:cNvGrpSpPr/>
        <p:nvPr/>
      </p:nvGrpSpPr>
      <p:grpSpPr>
        <a:xfrm>
          <a:off x="0" y="0"/>
          <a:ext cx="0" cy="0"/>
          <a:chOff x="0" y="0"/>
          <a:chExt cx="0" cy="0"/>
        </a:xfrm>
      </p:grpSpPr>
      <p:sp>
        <p:nvSpPr>
          <p:cNvPr id="40" name="Google Shape;40;p6"/>
          <p:cNvSpPr txBox="1">
            <a:spLocks noGrp="1"/>
          </p:cNvSpPr>
          <p:nvPr>
            <p:ph type="title"/>
          </p:nvPr>
        </p:nvSpPr>
        <p:spPr>
          <a:xfrm>
            <a:off x="1440000" y="107880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41" name="Google Shape;41;p6"/>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16861817" y="5143515"/>
            <a:ext cx="1996234" cy="3627794"/>
          </a:xfrm>
          <a:prstGeom prst="rect">
            <a:avLst/>
          </a:prstGeom>
          <a:noFill/>
          <a:ln>
            <a:noFill/>
          </a:ln>
          <a:effectLst>
            <a:reflection stA="50000" endPos="31000" fadeDir="5400012" sy="-100000" algn="bl" rotWithShape="0"/>
          </a:effectLst>
        </p:spPr>
      </p:pic>
      <p:pic>
        <p:nvPicPr>
          <p:cNvPr id="42" name="Google Shape;42;p6"/>
          <p:cNvPicPr preferRelativeResize="0"/>
          <p:nvPr/>
        </p:nvPicPr>
        <p:blipFill>
          <a:blip r:embed="rId3">
            <a:alphaModFix/>
            <a:extLst>
              <a:ext uri="{28A0092B-C50C-407E-A947-70E740481C1C}">
                <a14:useLocalDpi xmlns:a14="http://schemas.microsoft.com/office/drawing/2010/main" val="0"/>
              </a:ext>
            </a:extLst>
          </a:blip>
          <a:stretch>
            <a:fillRect/>
          </a:stretch>
        </p:blipFill>
        <p:spPr>
          <a:xfrm flipH="1">
            <a:off x="-808808" y="6078047"/>
            <a:ext cx="2149804" cy="364699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856361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1AFD188A-028C-E648-96AC-D560291F2555}"/>
              </a:ext>
            </a:extLst>
          </p:cNvPr>
          <p:cNvSpPr>
            <a:spLocks noGrp="1"/>
          </p:cNvSpPr>
          <p:nvPr>
            <p:ph type="pic" sz="quarter" idx="12" hasCustomPrompt="1"/>
          </p:nvPr>
        </p:nvSpPr>
        <p:spPr>
          <a:xfrm>
            <a:off x="5410200" y="41529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
        <p:nvSpPr>
          <p:cNvPr id="17" name="Picture Placeholder 5">
            <a:extLst>
              <a:ext uri="{FF2B5EF4-FFF2-40B4-BE49-F238E27FC236}">
                <a16:creationId xmlns:a16="http://schemas.microsoft.com/office/drawing/2014/main" id="{9D76776D-BAA0-BE98-7B56-7520E08E8DD3}"/>
              </a:ext>
            </a:extLst>
          </p:cNvPr>
          <p:cNvSpPr>
            <a:spLocks noGrp="1"/>
          </p:cNvSpPr>
          <p:nvPr>
            <p:ph type="pic" sz="quarter" idx="15" hasCustomPrompt="1"/>
          </p:nvPr>
        </p:nvSpPr>
        <p:spPr>
          <a:xfrm>
            <a:off x="10344150" y="41529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Tree>
    <p:extLst>
      <p:ext uri="{BB962C8B-B14F-4D97-AF65-F5344CB8AC3E}">
        <p14:creationId xmlns:p14="http://schemas.microsoft.com/office/powerpoint/2010/main" val="10243983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One column text">
  <p:cSld name="One column text">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43"/>
        <p:cNvGrpSpPr/>
        <p:nvPr/>
      </p:nvGrpSpPr>
      <p:grpSpPr>
        <a:xfrm>
          <a:off x="0" y="0"/>
          <a:ext cx="0" cy="0"/>
          <a:chOff x="0" y="0"/>
          <a:chExt cx="0" cy="0"/>
        </a:xfrm>
      </p:grpSpPr>
      <p:sp>
        <p:nvSpPr>
          <p:cNvPr id="44" name="Google Shape;44;p7"/>
          <p:cNvSpPr txBox="1">
            <a:spLocks noGrp="1"/>
          </p:cNvSpPr>
          <p:nvPr>
            <p:ph type="body" idx="1"/>
          </p:nvPr>
        </p:nvSpPr>
        <p:spPr>
          <a:xfrm>
            <a:off x="1426200" y="4074450"/>
            <a:ext cx="7717800" cy="4459200"/>
          </a:xfrm>
          <a:prstGeom prst="rect">
            <a:avLst/>
          </a:prstGeom>
        </p:spPr>
        <p:txBody>
          <a:bodyPr spcFirstLastPara="1" wrap="square" lIns="91425" tIns="91425" rIns="91425" bIns="91425" anchor="t" anchorCtr="0">
            <a:noAutofit/>
          </a:bodyPr>
          <a:lstStyle>
            <a:lvl1pPr marL="914400" lvl="0" indent="-635000" rtl="0">
              <a:lnSpc>
                <a:spcPct val="100000"/>
              </a:lnSpc>
              <a:spcBef>
                <a:spcPts val="0"/>
              </a:spcBef>
              <a:spcAft>
                <a:spcPts val="0"/>
              </a:spcAft>
              <a:buClr>
                <a:schemeClr val="dk1"/>
              </a:buClr>
              <a:buSzPts val="1400"/>
              <a:buChar char="●"/>
              <a:defRPr>
                <a:solidFill>
                  <a:schemeClr val="dk1"/>
                </a:solidFill>
              </a:defRPr>
            </a:lvl1pPr>
            <a:lvl2pPr marL="1828800" lvl="1" indent="-635000" rtl="0">
              <a:lnSpc>
                <a:spcPct val="115000"/>
              </a:lnSpc>
              <a:spcBef>
                <a:spcPts val="0"/>
              </a:spcBef>
              <a:spcAft>
                <a:spcPts val="0"/>
              </a:spcAft>
              <a:buClr>
                <a:schemeClr val="dk1"/>
              </a:buClr>
              <a:buSzPts val="1400"/>
              <a:buChar char="○"/>
              <a:defRPr>
                <a:solidFill>
                  <a:schemeClr val="dk1"/>
                </a:solidFill>
              </a:defRPr>
            </a:lvl2pPr>
            <a:lvl3pPr marL="2743200" lvl="2" indent="-635000" rtl="0">
              <a:lnSpc>
                <a:spcPct val="115000"/>
              </a:lnSpc>
              <a:spcBef>
                <a:spcPts val="3200"/>
              </a:spcBef>
              <a:spcAft>
                <a:spcPts val="0"/>
              </a:spcAft>
              <a:buClr>
                <a:schemeClr val="dk1"/>
              </a:buClr>
              <a:buSzPts val="1400"/>
              <a:buChar char="■"/>
              <a:defRPr>
                <a:solidFill>
                  <a:schemeClr val="dk1"/>
                </a:solidFill>
              </a:defRPr>
            </a:lvl3pPr>
            <a:lvl4pPr marL="3657600" lvl="3" indent="-635000" rtl="0">
              <a:lnSpc>
                <a:spcPct val="115000"/>
              </a:lnSpc>
              <a:spcBef>
                <a:spcPts val="3200"/>
              </a:spcBef>
              <a:spcAft>
                <a:spcPts val="0"/>
              </a:spcAft>
              <a:buClr>
                <a:schemeClr val="dk1"/>
              </a:buClr>
              <a:buSzPts val="1400"/>
              <a:buChar char="●"/>
              <a:defRPr>
                <a:solidFill>
                  <a:schemeClr val="dk1"/>
                </a:solidFill>
              </a:defRPr>
            </a:lvl4pPr>
            <a:lvl5pPr marL="4572000" lvl="4" indent="-635000" rtl="0">
              <a:lnSpc>
                <a:spcPct val="115000"/>
              </a:lnSpc>
              <a:spcBef>
                <a:spcPts val="3200"/>
              </a:spcBef>
              <a:spcAft>
                <a:spcPts val="0"/>
              </a:spcAft>
              <a:buClr>
                <a:schemeClr val="dk1"/>
              </a:buClr>
              <a:buSzPts val="1400"/>
              <a:buChar char="○"/>
              <a:defRPr>
                <a:solidFill>
                  <a:schemeClr val="dk1"/>
                </a:solidFill>
              </a:defRPr>
            </a:lvl5pPr>
            <a:lvl6pPr marL="5486400" lvl="5" indent="-635000" rtl="0">
              <a:lnSpc>
                <a:spcPct val="115000"/>
              </a:lnSpc>
              <a:spcBef>
                <a:spcPts val="3200"/>
              </a:spcBef>
              <a:spcAft>
                <a:spcPts val="0"/>
              </a:spcAft>
              <a:buClr>
                <a:schemeClr val="dk1"/>
              </a:buClr>
              <a:buSzPts val="1400"/>
              <a:buChar char="■"/>
              <a:defRPr>
                <a:solidFill>
                  <a:schemeClr val="dk1"/>
                </a:solidFill>
              </a:defRPr>
            </a:lvl6pPr>
            <a:lvl7pPr marL="6400800" lvl="6" indent="-635000" rtl="0">
              <a:lnSpc>
                <a:spcPct val="115000"/>
              </a:lnSpc>
              <a:spcBef>
                <a:spcPts val="3200"/>
              </a:spcBef>
              <a:spcAft>
                <a:spcPts val="0"/>
              </a:spcAft>
              <a:buClr>
                <a:schemeClr val="dk1"/>
              </a:buClr>
              <a:buSzPts val="1400"/>
              <a:buChar char="●"/>
              <a:defRPr>
                <a:solidFill>
                  <a:schemeClr val="dk1"/>
                </a:solidFill>
              </a:defRPr>
            </a:lvl7pPr>
            <a:lvl8pPr marL="7315200" lvl="7" indent="-635000" rtl="0">
              <a:lnSpc>
                <a:spcPct val="115000"/>
              </a:lnSpc>
              <a:spcBef>
                <a:spcPts val="3200"/>
              </a:spcBef>
              <a:spcAft>
                <a:spcPts val="0"/>
              </a:spcAft>
              <a:buClr>
                <a:schemeClr val="dk1"/>
              </a:buClr>
              <a:buSzPts val="1400"/>
              <a:buChar char="○"/>
              <a:defRPr>
                <a:solidFill>
                  <a:schemeClr val="dk1"/>
                </a:solidFill>
              </a:defRPr>
            </a:lvl8pPr>
            <a:lvl9pPr marL="8229600" lvl="8" indent="-635000" rtl="0">
              <a:lnSpc>
                <a:spcPct val="115000"/>
              </a:lnSpc>
              <a:spcBef>
                <a:spcPts val="3200"/>
              </a:spcBef>
              <a:spcAft>
                <a:spcPts val="3200"/>
              </a:spcAft>
              <a:buClr>
                <a:schemeClr val="dk1"/>
              </a:buClr>
              <a:buSzPts val="1400"/>
              <a:buChar char="■"/>
              <a:defRPr>
                <a:solidFill>
                  <a:schemeClr val="dk1"/>
                </a:solidFill>
              </a:defRPr>
            </a:lvl9pPr>
          </a:lstStyle>
          <a:p>
            <a:endParaRPr/>
          </a:p>
        </p:txBody>
      </p:sp>
      <p:sp>
        <p:nvSpPr>
          <p:cNvPr id="45" name="Google Shape;45;p7"/>
          <p:cNvSpPr txBox="1">
            <a:spLocks noGrp="1"/>
          </p:cNvSpPr>
          <p:nvPr>
            <p:ph type="title"/>
          </p:nvPr>
        </p:nvSpPr>
        <p:spPr>
          <a:xfrm>
            <a:off x="1426200" y="1753400"/>
            <a:ext cx="7717800" cy="23208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46" name="Google Shape;46;p7"/>
          <p:cNvPicPr preferRelativeResize="0"/>
          <p:nvPr/>
        </p:nvPicPr>
        <p:blipFill>
          <a:blip r:embed="rId2">
            <a:alphaModFix/>
            <a:extLst>
              <a:ext uri="{28A0092B-C50C-407E-A947-70E740481C1C}">
                <a14:useLocalDpi xmlns:a14="http://schemas.microsoft.com/office/drawing/2010/main" val="0"/>
              </a:ext>
            </a:extLst>
          </a:blip>
          <a:stretch>
            <a:fillRect/>
          </a:stretch>
        </p:blipFill>
        <p:spPr>
          <a:xfrm flipH="1">
            <a:off x="-1131861" y="7966200"/>
            <a:ext cx="5456122" cy="2320800"/>
          </a:xfrm>
          <a:prstGeom prst="rect">
            <a:avLst/>
          </a:prstGeom>
          <a:noFill/>
          <a:ln>
            <a:noFill/>
          </a:ln>
          <a:effectLst>
            <a:reflection stA="50000" endPos="31000" fadeDir="5400012" sy="-100000" algn="bl" rotWithShape="0"/>
          </a:effectLst>
        </p:spPr>
      </p:pic>
      <p:pic>
        <p:nvPicPr>
          <p:cNvPr id="47" name="Google Shape;47;p7"/>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4517500" y="7618952"/>
            <a:ext cx="5118452" cy="2466400"/>
          </a:xfrm>
          <a:prstGeom prst="rect">
            <a:avLst/>
          </a:prstGeom>
          <a:noFill/>
          <a:ln>
            <a:noFill/>
          </a:ln>
          <a:effectLst>
            <a:reflection stA="50000" endPos="30000" fadeDir="5400012" sy="-100000" algn="bl" rotWithShape="0"/>
          </a:effectLst>
        </p:spPr>
      </p:pic>
    </p:spTree>
    <p:extLst>
      <p:ext uri="{BB962C8B-B14F-4D97-AF65-F5344CB8AC3E}">
        <p14:creationId xmlns:p14="http://schemas.microsoft.com/office/powerpoint/2010/main" val="1795986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bg>
      <p:bgPr>
        <a:gradFill>
          <a:gsLst>
            <a:gs pos="0">
              <a:schemeClr val="dk2"/>
            </a:gs>
            <a:gs pos="100000">
              <a:schemeClr val="dk1"/>
            </a:gs>
          </a:gsLst>
          <a:path path="circle">
            <a:fillToRect l="50000" t="50000" r="50000" b="50000"/>
          </a:path>
          <a:tileRect/>
        </a:gradFill>
        <a:effectLst/>
      </p:bgPr>
    </p:bg>
    <p:spTree>
      <p:nvGrpSpPr>
        <p:cNvPr id="1" name="Shape 51"/>
        <p:cNvGrpSpPr/>
        <p:nvPr/>
      </p:nvGrpSpPr>
      <p:grpSpPr>
        <a:xfrm>
          <a:off x="0" y="0"/>
          <a:ext cx="0" cy="0"/>
          <a:chOff x="0" y="0"/>
          <a:chExt cx="0" cy="0"/>
        </a:xfrm>
      </p:grpSpPr>
      <p:sp>
        <p:nvSpPr>
          <p:cNvPr id="52" name="Google Shape;52;p9"/>
          <p:cNvSpPr txBox="1">
            <a:spLocks noGrp="1"/>
          </p:cNvSpPr>
          <p:nvPr>
            <p:ph type="title"/>
          </p:nvPr>
        </p:nvSpPr>
        <p:spPr>
          <a:xfrm>
            <a:off x="3879900" y="5143500"/>
            <a:ext cx="10528200" cy="168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9000">
                <a:solidFill>
                  <a:schemeClr val="lt1"/>
                </a:solidFill>
              </a:defRPr>
            </a:lvl1pPr>
            <a:lvl2pPr lvl="1" algn="ctr" rtl="0">
              <a:spcBef>
                <a:spcPts val="0"/>
              </a:spcBef>
              <a:spcAft>
                <a:spcPts val="0"/>
              </a:spcAft>
              <a:buSzPts val="3600"/>
              <a:buNone/>
              <a:defRPr sz="7200"/>
            </a:lvl2pPr>
            <a:lvl3pPr lvl="2" algn="ctr" rtl="0">
              <a:spcBef>
                <a:spcPts val="0"/>
              </a:spcBef>
              <a:spcAft>
                <a:spcPts val="0"/>
              </a:spcAft>
              <a:buSzPts val="3600"/>
              <a:buNone/>
              <a:defRPr sz="7200"/>
            </a:lvl3pPr>
            <a:lvl4pPr lvl="3" algn="ctr" rtl="0">
              <a:spcBef>
                <a:spcPts val="0"/>
              </a:spcBef>
              <a:spcAft>
                <a:spcPts val="0"/>
              </a:spcAft>
              <a:buSzPts val="3600"/>
              <a:buNone/>
              <a:defRPr sz="7200"/>
            </a:lvl4pPr>
            <a:lvl5pPr lvl="4" algn="ctr" rtl="0">
              <a:spcBef>
                <a:spcPts val="0"/>
              </a:spcBef>
              <a:spcAft>
                <a:spcPts val="0"/>
              </a:spcAft>
              <a:buSzPts val="3600"/>
              <a:buNone/>
              <a:defRPr sz="7200"/>
            </a:lvl5pPr>
            <a:lvl6pPr lvl="5" algn="ctr" rtl="0">
              <a:spcBef>
                <a:spcPts val="0"/>
              </a:spcBef>
              <a:spcAft>
                <a:spcPts val="0"/>
              </a:spcAft>
              <a:buSzPts val="3600"/>
              <a:buNone/>
              <a:defRPr sz="7200"/>
            </a:lvl6pPr>
            <a:lvl7pPr lvl="6" algn="ctr" rtl="0">
              <a:spcBef>
                <a:spcPts val="0"/>
              </a:spcBef>
              <a:spcAft>
                <a:spcPts val="0"/>
              </a:spcAft>
              <a:buSzPts val="3600"/>
              <a:buNone/>
              <a:defRPr sz="7200"/>
            </a:lvl7pPr>
            <a:lvl8pPr lvl="7" algn="ctr" rtl="0">
              <a:spcBef>
                <a:spcPts val="0"/>
              </a:spcBef>
              <a:spcAft>
                <a:spcPts val="0"/>
              </a:spcAft>
              <a:buSzPts val="3600"/>
              <a:buNone/>
              <a:defRPr sz="7200"/>
            </a:lvl8pPr>
            <a:lvl9pPr lvl="8" algn="ctr" rtl="0">
              <a:spcBef>
                <a:spcPts val="0"/>
              </a:spcBef>
              <a:spcAft>
                <a:spcPts val="0"/>
              </a:spcAft>
              <a:buSzPts val="3600"/>
              <a:buNone/>
              <a:defRPr sz="7200"/>
            </a:lvl9pPr>
          </a:lstStyle>
          <a:p>
            <a:endParaRPr/>
          </a:p>
        </p:txBody>
      </p:sp>
      <p:sp>
        <p:nvSpPr>
          <p:cNvPr id="53" name="Google Shape;53;p9"/>
          <p:cNvSpPr txBox="1">
            <a:spLocks noGrp="1"/>
          </p:cNvSpPr>
          <p:nvPr>
            <p:ph type="subTitle" idx="1"/>
          </p:nvPr>
        </p:nvSpPr>
        <p:spPr>
          <a:xfrm>
            <a:off x="3880114" y="6674700"/>
            <a:ext cx="10528200" cy="238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None/>
              <a:defRPr sz="3200">
                <a:solidFill>
                  <a:schemeClr val="lt1"/>
                </a:solidFill>
              </a:defRPr>
            </a:lvl1pPr>
            <a:lvl2pPr lvl="1" algn="ctr" rtl="0">
              <a:lnSpc>
                <a:spcPct val="100000"/>
              </a:lnSpc>
              <a:spcBef>
                <a:spcPts val="0"/>
              </a:spcBef>
              <a:spcAft>
                <a:spcPts val="0"/>
              </a:spcAft>
              <a:buClr>
                <a:schemeClr val="dk1"/>
              </a:buClr>
              <a:buSzPts val="1600"/>
              <a:buNone/>
              <a:defRPr sz="3200">
                <a:solidFill>
                  <a:schemeClr val="dk1"/>
                </a:solidFill>
              </a:defRPr>
            </a:lvl2pPr>
            <a:lvl3pPr lvl="2" algn="ctr" rtl="0">
              <a:lnSpc>
                <a:spcPct val="100000"/>
              </a:lnSpc>
              <a:spcBef>
                <a:spcPts val="3200"/>
              </a:spcBef>
              <a:spcAft>
                <a:spcPts val="0"/>
              </a:spcAft>
              <a:buClr>
                <a:schemeClr val="dk1"/>
              </a:buClr>
              <a:buSzPts val="1600"/>
              <a:buNone/>
              <a:defRPr sz="3200">
                <a:solidFill>
                  <a:schemeClr val="dk1"/>
                </a:solidFill>
              </a:defRPr>
            </a:lvl3pPr>
            <a:lvl4pPr lvl="3" algn="ctr" rtl="0">
              <a:lnSpc>
                <a:spcPct val="100000"/>
              </a:lnSpc>
              <a:spcBef>
                <a:spcPts val="3200"/>
              </a:spcBef>
              <a:spcAft>
                <a:spcPts val="0"/>
              </a:spcAft>
              <a:buClr>
                <a:schemeClr val="dk1"/>
              </a:buClr>
              <a:buSzPts val="1600"/>
              <a:buNone/>
              <a:defRPr sz="3200">
                <a:solidFill>
                  <a:schemeClr val="dk1"/>
                </a:solidFill>
              </a:defRPr>
            </a:lvl4pPr>
            <a:lvl5pPr lvl="4" algn="ctr" rtl="0">
              <a:lnSpc>
                <a:spcPct val="100000"/>
              </a:lnSpc>
              <a:spcBef>
                <a:spcPts val="3200"/>
              </a:spcBef>
              <a:spcAft>
                <a:spcPts val="0"/>
              </a:spcAft>
              <a:buClr>
                <a:schemeClr val="dk1"/>
              </a:buClr>
              <a:buSzPts val="1600"/>
              <a:buNone/>
              <a:defRPr sz="3200">
                <a:solidFill>
                  <a:schemeClr val="dk1"/>
                </a:solidFill>
              </a:defRPr>
            </a:lvl5pPr>
            <a:lvl6pPr lvl="5" algn="ctr" rtl="0">
              <a:lnSpc>
                <a:spcPct val="100000"/>
              </a:lnSpc>
              <a:spcBef>
                <a:spcPts val="3200"/>
              </a:spcBef>
              <a:spcAft>
                <a:spcPts val="0"/>
              </a:spcAft>
              <a:buClr>
                <a:schemeClr val="dk1"/>
              </a:buClr>
              <a:buSzPts val="1600"/>
              <a:buNone/>
              <a:defRPr sz="3200">
                <a:solidFill>
                  <a:schemeClr val="dk1"/>
                </a:solidFill>
              </a:defRPr>
            </a:lvl6pPr>
            <a:lvl7pPr lvl="6" algn="ctr" rtl="0">
              <a:lnSpc>
                <a:spcPct val="100000"/>
              </a:lnSpc>
              <a:spcBef>
                <a:spcPts val="3200"/>
              </a:spcBef>
              <a:spcAft>
                <a:spcPts val="0"/>
              </a:spcAft>
              <a:buClr>
                <a:schemeClr val="dk1"/>
              </a:buClr>
              <a:buSzPts val="1600"/>
              <a:buNone/>
              <a:defRPr sz="3200">
                <a:solidFill>
                  <a:schemeClr val="dk1"/>
                </a:solidFill>
              </a:defRPr>
            </a:lvl7pPr>
            <a:lvl8pPr lvl="7" algn="ctr" rtl="0">
              <a:lnSpc>
                <a:spcPct val="100000"/>
              </a:lnSpc>
              <a:spcBef>
                <a:spcPts val="3200"/>
              </a:spcBef>
              <a:spcAft>
                <a:spcPts val="0"/>
              </a:spcAft>
              <a:buClr>
                <a:schemeClr val="dk1"/>
              </a:buClr>
              <a:buSzPts val="1600"/>
              <a:buNone/>
              <a:defRPr sz="3200">
                <a:solidFill>
                  <a:schemeClr val="dk1"/>
                </a:solidFill>
              </a:defRPr>
            </a:lvl8pPr>
            <a:lvl9pPr lvl="8" algn="ctr" rtl="0">
              <a:lnSpc>
                <a:spcPct val="100000"/>
              </a:lnSpc>
              <a:spcBef>
                <a:spcPts val="3200"/>
              </a:spcBef>
              <a:spcAft>
                <a:spcPts val="3200"/>
              </a:spcAft>
              <a:buClr>
                <a:schemeClr val="dk1"/>
              </a:buClr>
              <a:buSzPts val="1600"/>
              <a:buNone/>
              <a:defRPr sz="3200">
                <a:solidFill>
                  <a:schemeClr val="dk1"/>
                </a:solidFill>
              </a:defRPr>
            </a:lvl9pPr>
          </a:lstStyle>
          <a:p>
            <a:endParaRPr/>
          </a:p>
        </p:txBody>
      </p:sp>
      <p:pic>
        <p:nvPicPr>
          <p:cNvPr id="54" name="Google Shape;54;p9"/>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15818356" y="3176498"/>
            <a:ext cx="2930336" cy="5325300"/>
          </a:xfrm>
          <a:prstGeom prst="rect">
            <a:avLst/>
          </a:prstGeom>
          <a:noFill/>
          <a:ln>
            <a:noFill/>
          </a:ln>
          <a:effectLst>
            <a:reflection stA="50000" endPos="31000" fadeDir="5400012" sy="-100000" algn="bl" rotWithShape="0"/>
          </a:effectLst>
        </p:spPr>
      </p:pic>
      <p:pic>
        <p:nvPicPr>
          <p:cNvPr id="55" name="Google Shape;55;p9"/>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4785398" y="5558050"/>
            <a:ext cx="7995400" cy="340090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4785024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ption">
  <p:cSld name="Caption">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7001050" y="1004792"/>
            <a:ext cx="9965400" cy="2562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pic>
        <p:nvPicPr>
          <p:cNvPr id="58" name="Google Shape;58;p10"/>
          <p:cNvPicPr preferRelativeResize="0"/>
          <p:nvPr/>
        </p:nvPicPr>
        <p:blipFill>
          <a:blip r:embed="rId2">
            <a:alphaModFix/>
            <a:extLst>
              <a:ext uri="{28A0092B-C50C-407E-A947-70E740481C1C}">
                <a14:useLocalDpi xmlns:a14="http://schemas.microsoft.com/office/drawing/2010/main" val="0"/>
              </a:ext>
            </a:extLst>
          </a:blip>
          <a:stretch>
            <a:fillRect/>
          </a:stretch>
        </p:blipFill>
        <p:spPr>
          <a:xfrm flipH="1">
            <a:off x="15698985" y="5069515"/>
            <a:ext cx="2481066" cy="4138674"/>
          </a:xfrm>
          <a:prstGeom prst="rect">
            <a:avLst/>
          </a:prstGeom>
          <a:noFill/>
          <a:ln>
            <a:noFill/>
          </a:ln>
          <a:effectLst>
            <a:reflection stA="50000" endPos="31000" fadeDir="5400012" sy="-100000" algn="bl" rotWithShape="0"/>
          </a:effectLst>
        </p:spPr>
      </p:pic>
      <p:pic>
        <p:nvPicPr>
          <p:cNvPr id="59" name="Google Shape;59;p10"/>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71060" y="7328433"/>
            <a:ext cx="5425560" cy="2104698"/>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3485674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66"/>
        <p:cNvGrpSpPr/>
        <p:nvPr/>
      </p:nvGrpSpPr>
      <p:grpSpPr>
        <a:xfrm>
          <a:off x="0" y="0"/>
          <a:ext cx="0" cy="0"/>
          <a:chOff x="0" y="0"/>
          <a:chExt cx="0" cy="0"/>
        </a:xfrm>
      </p:grpSpPr>
    </p:spTree>
    <p:extLst>
      <p:ext uri="{BB962C8B-B14F-4D97-AF65-F5344CB8AC3E}">
        <p14:creationId xmlns:p14="http://schemas.microsoft.com/office/powerpoint/2010/main" val="1629093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93"/>
        <p:cNvGrpSpPr/>
        <p:nvPr/>
      </p:nvGrpSpPr>
      <p:grpSpPr>
        <a:xfrm>
          <a:off x="0" y="0"/>
          <a:ext cx="0" cy="0"/>
          <a:chOff x="0" y="0"/>
          <a:chExt cx="0" cy="0"/>
        </a:xfrm>
      </p:grpSpPr>
      <p:sp>
        <p:nvSpPr>
          <p:cNvPr id="94" name="Google Shape;94;p16"/>
          <p:cNvSpPr txBox="1">
            <a:spLocks noGrp="1"/>
          </p:cNvSpPr>
          <p:nvPr>
            <p:ph type="title"/>
          </p:nvPr>
        </p:nvSpPr>
        <p:spPr>
          <a:xfrm>
            <a:off x="1440150" y="107880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5" name="Google Shape;95;p16"/>
          <p:cNvSpPr txBox="1">
            <a:spLocks noGrp="1"/>
          </p:cNvSpPr>
          <p:nvPr>
            <p:ph type="title" idx="2"/>
          </p:nvPr>
        </p:nvSpPr>
        <p:spPr>
          <a:xfrm>
            <a:off x="1543300" y="5286300"/>
            <a:ext cx="4710000" cy="81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4000"/>
            </a:lvl1pPr>
            <a:lvl2pPr lvl="1" algn="ctr" rtl="0">
              <a:spcBef>
                <a:spcPts val="0"/>
              </a:spcBef>
              <a:spcAft>
                <a:spcPts val="0"/>
              </a:spcAft>
              <a:buSzPts val="2500"/>
              <a:buNone/>
              <a:defRPr sz="5000"/>
            </a:lvl2pPr>
            <a:lvl3pPr lvl="2" algn="ctr" rtl="0">
              <a:spcBef>
                <a:spcPts val="0"/>
              </a:spcBef>
              <a:spcAft>
                <a:spcPts val="0"/>
              </a:spcAft>
              <a:buSzPts val="2500"/>
              <a:buNone/>
              <a:defRPr sz="5000"/>
            </a:lvl3pPr>
            <a:lvl4pPr lvl="3" algn="ctr" rtl="0">
              <a:spcBef>
                <a:spcPts val="0"/>
              </a:spcBef>
              <a:spcAft>
                <a:spcPts val="0"/>
              </a:spcAft>
              <a:buSzPts val="2500"/>
              <a:buNone/>
              <a:defRPr sz="5000"/>
            </a:lvl4pPr>
            <a:lvl5pPr lvl="4" algn="ctr" rtl="0">
              <a:spcBef>
                <a:spcPts val="0"/>
              </a:spcBef>
              <a:spcAft>
                <a:spcPts val="0"/>
              </a:spcAft>
              <a:buSzPts val="2500"/>
              <a:buNone/>
              <a:defRPr sz="5000"/>
            </a:lvl5pPr>
            <a:lvl6pPr lvl="5" algn="ctr" rtl="0">
              <a:spcBef>
                <a:spcPts val="0"/>
              </a:spcBef>
              <a:spcAft>
                <a:spcPts val="0"/>
              </a:spcAft>
              <a:buSzPts val="2500"/>
              <a:buNone/>
              <a:defRPr sz="5000"/>
            </a:lvl6pPr>
            <a:lvl7pPr lvl="6" algn="ctr" rtl="0">
              <a:spcBef>
                <a:spcPts val="0"/>
              </a:spcBef>
              <a:spcAft>
                <a:spcPts val="0"/>
              </a:spcAft>
              <a:buSzPts val="2500"/>
              <a:buNone/>
              <a:defRPr sz="5000"/>
            </a:lvl7pPr>
            <a:lvl8pPr lvl="7" algn="ctr" rtl="0">
              <a:spcBef>
                <a:spcPts val="0"/>
              </a:spcBef>
              <a:spcAft>
                <a:spcPts val="0"/>
              </a:spcAft>
              <a:buSzPts val="2500"/>
              <a:buNone/>
              <a:defRPr sz="5000"/>
            </a:lvl8pPr>
            <a:lvl9pPr lvl="8" algn="ctr" rtl="0">
              <a:spcBef>
                <a:spcPts val="0"/>
              </a:spcBef>
              <a:spcAft>
                <a:spcPts val="0"/>
              </a:spcAft>
              <a:buSzPts val="2500"/>
              <a:buNone/>
              <a:defRPr sz="5000"/>
            </a:lvl9pPr>
          </a:lstStyle>
          <a:p>
            <a:endParaRPr/>
          </a:p>
        </p:txBody>
      </p:sp>
      <p:sp>
        <p:nvSpPr>
          <p:cNvPr id="96" name="Google Shape;96;p16"/>
          <p:cNvSpPr txBox="1">
            <a:spLocks noGrp="1"/>
          </p:cNvSpPr>
          <p:nvPr>
            <p:ph type="subTitle" idx="1"/>
          </p:nvPr>
        </p:nvSpPr>
        <p:spPr>
          <a:xfrm>
            <a:off x="1543300" y="5923550"/>
            <a:ext cx="4710000" cy="173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28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3200"/>
              </a:spcBef>
              <a:spcAft>
                <a:spcPts val="0"/>
              </a:spcAft>
              <a:buClr>
                <a:schemeClr val="dk1"/>
              </a:buClr>
              <a:buSzPts val="1400"/>
              <a:buNone/>
              <a:defRPr>
                <a:solidFill>
                  <a:schemeClr val="dk1"/>
                </a:solidFill>
              </a:defRPr>
            </a:lvl3pPr>
            <a:lvl4pPr lvl="3" algn="ctr" rtl="0">
              <a:lnSpc>
                <a:spcPct val="100000"/>
              </a:lnSpc>
              <a:spcBef>
                <a:spcPts val="3200"/>
              </a:spcBef>
              <a:spcAft>
                <a:spcPts val="0"/>
              </a:spcAft>
              <a:buClr>
                <a:schemeClr val="dk1"/>
              </a:buClr>
              <a:buSzPts val="1400"/>
              <a:buNone/>
              <a:defRPr>
                <a:solidFill>
                  <a:schemeClr val="dk1"/>
                </a:solidFill>
              </a:defRPr>
            </a:lvl4pPr>
            <a:lvl5pPr lvl="4" algn="ctr" rtl="0">
              <a:lnSpc>
                <a:spcPct val="100000"/>
              </a:lnSpc>
              <a:spcBef>
                <a:spcPts val="3200"/>
              </a:spcBef>
              <a:spcAft>
                <a:spcPts val="0"/>
              </a:spcAft>
              <a:buClr>
                <a:schemeClr val="dk1"/>
              </a:buClr>
              <a:buSzPts val="1400"/>
              <a:buNone/>
              <a:defRPr>
                <a:solidFill>
                  <a:schemeClr val="dk1"/>
                </a:solidFill>
              </a:defRPr>
            </a:lvl5pPr>
            <a:lvl6pPr lvl="5" algn="ctr" rtl="0">
              <a:lnSpc>
                <a:spcPct val="100000"/>
              </a:lnSpc>
              <a:spcBef>
                <a:spcPts val="3200"/>
              </a:spcBef>
              <a:spcAft>
                <a:spcPts val="0"/>
              </a:spcAft>
              <a:buClr>
                <a:schemeClr val="dk1"/>
              </a:buClr>
              <a:buSzPts val="1400"/>
              <a:buNone/>
              <a:defRPr>
                <a:solidFill>
                  <a:schemeClr val="dk1"/>
                </a:solidFill>
              </a:defRPr>
            </a:lvl6pPr>
            <a:lvl7pPr lvl="6" algn="ctr" rtl="0">
              <a:lnSpc>
                <a:spcPct val="100000"/>
              </a:lnSpc>
              <a:spcBef>
                <a:spcPts val="3200"/>
              </a:spcBef>
              <a:spcAft>
                <a:spcPts val="0"/>
              </a:spcAft>
              <a:buClr>
                <a:schemeClr val="dk1"/>
              </a:buClr>
              <a:buSzPts val="1400"/>
              <a:buNone/>
              <a:defRPr>
                <a:solidFill>
                  <a:schemeClr val="dk1"/>
                </a:solidFill>
              </a:defRPr>
            </a:lvl7pPr>
            <a:lvl8pPr lvl="7" algn="ctr" rtl="0">
              <a:lnSpc>
                <a:spcPct val="100000"/>
              </a:lnSpc>
              <a:spcBef>
                <a:spcPts val="3200"/>
              </a:spcBef>
              <a:spcAft>
                <a:spcPts val="0"/>
              </a:spcAft>
              <a:buClr>
                <a:schemeClr val="dk1"/>
              </a:buClr>
              <a:buSzPts val="1400"/>
              <a:buNone/>
              <a:defRPr>
                <a:solidFill>
                  <a:schemeClr val="dk1"/>
                </a:solidFill>
              </a:defRPr>
            </a:lvl8pPr>
            <a:lvl9pPr lvl="8" algn="ctr" rtl="0">
              <a:lnSpc>
                <a:spcPct val="100000"/>
              </a:lnSpc>
              <a:spcBef>
                <a:spcPts val="3200"/>
              </a:spcBef>
              <a:spcAft>
                <a:spcPts val="3200"/>
              </a:spcAft>
              <a:buClr>
                <a:schemeClr val="dk1"/>
              </a:buClr>
              <a:buSzPts val="1400"/>
              <a:buNone/>
              <a:defRPr>
                <a:solidFill>
                  <a:schemeClr val="dk1"/>
                </a:solidFill>
              </a:defRPr>
            </a:lvl9pPr>
          </a:lstStyle>
          <a:p>
            <a:endParaRPr/>
          </a:p>
        </p:txBody>
      </p:sp>
      <p:sp>
        <p:nvSpPr>
          <p:cNvPr id="97" name="Google Shape;97;p16"/>
          <p:cNvSpPr txBox="1">
            <a:spLocks noGrp="1"/>
          </p:cNvSpPr>
          <p:nvPr>
            <p:ph type="title" idx="3"/>
          </p:nvPr>
        </p:nvSpPr>
        <p:spPr>
          <a:xfrm>
            <a:off x="6789152" y="5286300"/>
            <a:ext cx="4710000" cy="81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4000"/>
            </a:lvl1pPr>
            <a:lvl2pPr lvl="1" algn="ctr" rtl="0">
              <a:spcBef>
                <a:spcPts val="0"/>
              </a:spcBef>
              <a:spcAft>
                <a:spcPts val="0"/>
              </a:spcAft>
              <a:buSzPts val="2500"/>
              <a:buNone/>
              <a:defRPr sz="5000"/>
            </a:lvl2pPr>
            <a:lvl3pPr lvl="2" algn="ctr" rtl="0">
              <a:spcBef>
                <a:spcPts val="0"/>
              </a:spcBef>
              <a:spcAft>
                <a:spcPts val="0"/>
              </a:spcAft>
              <a:buSzPts val="2500"/>
              <a:buNone/>
              <a:defRPr sz="5000"/>
            </a:lvl3pPr>
            <a:lvl4pPr lvl="3" algn="ctr" rtl="0">
              <a:spcBef>
                <a:spcPts val="0"/>
              </a:spcBef>
              <a:spcAft>
                <a:spcPts val="0"/>
              </a:spcAft>
              <a:buSzPts val="2500"/>
              <a:buNone/>
              <a:defRPr sz="5000"/>
            </a:lvl4pPr>
            <a:lvl5pPr lvl="4" algn="ctr" rtl="0">
              <a:spcBef>
                <a:spcPts val="0"/>
              </a:spcBef>
              <a:spcAft>
                <a:spcPts val="0"/>
              </a:spcAft>
              <a:buSzPts val="2500"/>
              <a:buNone/>
              <a:defRPr sz="5000"/>
            </a:lvl5pPr>
            <a:lvl6pPr lvl="5" algn="ctr" rtl="0">
              <a:spcBef>
                <a:spcPts val="0"/>
              </a:spcBef>
              <a:spcAft>
                <a:spcPts val="0"/>
              </a:spcAft>
              <a:buSzPts val="2500"/>
              <a:buNone/>
              <a:defRPr sz="5000"/>
            </a:lvl6pPr>
            <a:lvl7pPr lvl="6" algn="ctr" rtl="0">
              <a:spcBef>
                <a:spcPts val="0"/>
              </a:spcBef>
              <a:spcAft>
                <a:spcPts val="0"/>
              </a:spcAft>
              <a:buSzPts val="2500"/>
              <a:buNone/>
              <a:defRPr sz="5000"/>
            </a:lvl7pPr>
            <a:lvl8pPr lvl="7" algn="ctr" rtl="0">
              <a:spcBef>
                <a:spcPts val="0"/>
              </a:spcBef>
              <a:spcAft>
                <a:spcPts val="0"/>
              </a:spcAft>
              <a:buSzPts val="2500"/>
              <a:buNone/>
              <a:defRPr sz="5000"/>
            </a:lvl8pPr>
            <a:lvl9pPr lvl="8" algn="ctr" rtl="0">
              <a:spcBef>
                <a:spcPts val="0"/>
              </a:spcBef>
              <a:spcAft>
                <a:spcPts val="0"/>
              </a:spcAft>
              <a:buSzPts val="2500"/>
              <a:buNone/>
              <a:defRPr sz="5000"/>
            </a:lvl9pPr>
          </a:lstStyle>
          <a:p>
            <a:endParaRPr/>
          </a:p>
        </p:txBody>
      </p:sp>
      <p:sp>
        <p:nvSpPr>
          <p:cNvPr id="98" name="Google Shape;98;p16"/>
          <p:cNvSpPr txBox="1">
            <a:spLocks noGrp="1"/>
          </p:cNvSpPr>
          <p:nvPr>
            <p:ph type="subTitle" idx="4"/>
          </p:nvPr>
        </p:nvSpPr>
        <p:spPr>
          <a:xfrm>
            <a:off x="6789150" y="5923550"/>
            <a:ext cx="4710000" cy="173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28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3200"/>
              </a:spcBef>
              <a:spcAft>
                <a:spcPts val="0"/>
              </a:spcAft>
              <a:buClr>
                <a:schemeClr val="dk1"/>
              </a:buClr>
              <a:buSzPts val="1400"/>
              <a:buNone/>
              <a:defRPr>
                <a:solidFill>
                  <a:schemeClr val="dk1"/>
                </a:solidFill>
              </a:defRPr>
            </a:lvl3pPr>
            <a:lvl4pPr lvl="3" algn="ctr" rtl="0">
              <a:lnSpc>
                <a:spcPct val="100000"/>
              </a:lnSpc>
              <a:spcBef>
                <a:spcPts val="3200"/>
              </a:spcBef>
              <a:spcAft>
                <a:spcPts val="0"/>
              </a:spcAft>
              <a:buClr>
                <a:schemeClr val="dk1"/>
              </a:buClr>
              <a:buSzPts val="1400"/>
              <a:buNone/>
              <a:defRPr>
                <a:solidFill>
                  <a:schemeClr val="dk1"/>
                </a:solidFill>
              </a:defRPr>
            </a:lvl4pPr>
            <a:lvl5pPr lvl="4" algn="ctr" rtl="0">
              <a:lnSpc>
                <a:spcPct val="100000"/>
              </a:lnSpc>
              <a:spcBef>
                <a:spcPts val="3200"/>
              </a:spcBef>
              <a:spcAft>
                <a:spcPts val="0"/>
              </a:spcAft>
              <a:buClr>
                <a:schemeClr val="dk1"/>
              </a:buClr>
              <a:buSzPts val="1400"/>
              <a:buNone/>
              <a:defRPr>
                <a:solidFill>
                  <a:schemeClr val="dk1"/>
                </a:solidFill>
              </a:defRPr>
            </a:lvl5pPr>
            <a:lvl6pPr lvl="5" algn="ctr" rtl="0">
              <a:lnSpc>
                <a:spcPct val="100000"/>
              </a:lnSpc>
              <a:spcBef>
                <a:spcPts val="3200"/>
              </a:spcBef>
              <a:spcAft>
                <a:spcPts val="0"/>
              </a:spcAft>
              <a:buClr>
                <a:schemeClr val="dk1"/>
              </a:buClr>
              <a:buSzPts val="1400"/>
              <a:buNone/>
              <a:defRPr>
                <a:solidFill>
                  <a:schemeClr val="dk1"/>
                </a:solidFill>
              </a:defRPr>
            </a:lvl6pPr>
            <a:lvl7pPr lvl="6" algn="ctr" rtl="0">
              <a:lnSpc>
                <a:spcPct val="100000"/>
              </a:lnSpc>
              <a:spcBef>
                <a:spcPts val="3200"/>
              </a:spcBef>
              <a:spcAft>
                <a:spcPts val="0"/>
              </a:spcAft>
              <a:buClr>
                <a:schemeClr val="dk1"/>
              </a:buClr>
              <a:buSzPts val="1400"/>
              <a:buNone/>
              <a:defRPr>
                <a:solidFill>
                  <a:schemeClr val="dk1"/>
                </a:solidFill>
              </a:defRPr>
            </a:lvl7pPr>
            <a:lvl8pPr lvl="7" algn="ctr" rtl="0">
              <a:lnSpc>
                <a:spcPct val="100000"/>
              </a:lnSpc>
              <a:spcBef>
                <a:spcPts val="3200"/>
              </a:spcBef>
              <a:spcAft>
                <a:spcPts val="0"/>
              </a:spcAft>
              <a:buClr>
                <a:schemeClr val="dk1"/>
              </a:buClr>
              <a:buSzPts val="1400"/>
              <a:buNone/>
              <a:defRPr>
                <a:solidFill>
                  <a:schemeClr val="dk1"/>
                </a:solidFill>
              </a:defRPr>
            </a:lvl8pPr>
            <a:lvl9pPr lvl="8" algn="ctr" rtl="0">
              <a:lnSpc>
                <a:spcPct val="100000"/>
              </a:lnSpc>
              <a:spcBef>
                <a:spcPts val="3200"/>
              </a:spcBef>
              <a:spcAft>
                <a:spcPts val="3200"/>
              </a:spcAft>
              <a:buClr>
                <a:schemeClr val="dk1"/>
              </a:buClr>
              <a:buSzPts val="1400"/>
              <a:buNone/>
              <a:defRPr>
                <a:solidFill>
                  <a:schemeClr val="dk1"/>
                </a:solidFill>
              </a:defRPr>
            </a:lvl9pPr>
          </a:lstStyle>
          <a:p>
            <a:endParaRPr/>
          </a:p>
        </p:txBody>
      </p:sp>
      <p:sp>
        <p:nvSpPr>
          <p:cNvPr id="99" name="Google Shape;99;p16"/>
          <p:cNvSpPr txBox="1">
            <a:spLocks noGrp="1"/>
          </p:cNvSpPr>
          <p:nvPr>
            <p:ph type="title" idx="5"/>
          </p:nvPr>
        </p:nvSpPr>
        <p:spPr>
          <a:xfrm>
            <a:off x="12035202" y="5286300"/>
            <a:ext cx="4709400" cy="81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4000"/>
            </a:lvl1pPr>
            <a:lvl2pPr lvl="1" algn="ctr" rtl="0">
              <a:spcBef>
                <a:spcPts val="0"/>
              </a:spcBef>
              <a:spcAft>
                <a:spcPts val="0"/>
              </a:spcAft>
              <a:buSzPts val="2500"/>
              <a:buNone/>
              <a:defRPr sz="5000"/>
            </a:lvl2pPr>
            <a:lvl3pPr lvl="2" algn="ctr" rtl="0">
              <a:spcBef>
                <a:spcPts val="0"/>
              </a:spcBef>
              <a:spcAft>
                <a:spcPts val="0"/>
              </a:spcAft>
              <a:buSzPts val="2500"/>
              <a:buNone/>
              <a:defRPr sz="5000"/>
            </a:lvl3pPr>
            <a:lvl4pPr lvl="3" algn="ctr" rtl="0">
              <a:spcBef>
                <a:spcPts val="0"/>
              </a:spcBef>
              <a:spcAft>
                <a:spcPts val="0"/>
              </a:spcAft>
              <a:buSzPts val="2500"/>
              <a:buNone/>
              <a:defRPr sz="5000"/>
            </a:lvl4pPr>
            <a:lvl5pPr lvl="4" algn="ctr" rtl="0">
              <a:spcBef>
                <a:spcPts val="0"/>
              </a:spcBef>
              <a:spcAft>
                <a:spcPts val="0"/>
              </a:spcAft>
              <a:buSzPts val="2500"/>
              <a:buNone/>
              <a:defRPr sz="5000"/>
            </a:lvl5pPr>
            <a:lvl6pPr lvl="5" algn="ctr" rtl="0">
              <a:spcBef>
                <a:spcPts val="0"/>
              </a:spcBef>
              <a:spcAft>
                <a:spcPts val="0"/>
              </a:spcAft>
              <a:buSzPts val="2500"/>
              <a:buNone/>
              <a:defRPr sz="5000"/>
            </a:lvl6pPr>
            <a:lvl7pPr lvl="6" algn="ctr" rtl="0">
              <a:spcBef>
                <a:spcPts val="0"/>
              </a:spcBef>
              <a:spcAft>
                <a:spcPts val="0"/>
              </a:spcAft>
              <a:buSzPts val="2500"/>
              <a:buNone/>
              <a:defRPr sz="5000"/>
            </a:lvl7pPr>
            <a:lvl8pPr lvl="7" algn="ctr" rtl="0">
              <a:spcBef>
                <a:spcPts val="0"/>
              </a:spcBef>
              <a:spcAft>
                <a:spcPts val="0"/>
              </a:spcAft>
              <a:buSzPts val="2500"/>
              <a:buNone/>
              <a:defRPr sz="5000"/>
            </a:lvl8pPr>
            <a:lvl9pPr lvl="8" algn="ctr" rtl="0">
              <a:spcBef>
                <a:spcPts val="0"/>
              </a:spcBef>
              <a:spcAft>
                <a:spcPts val="0"/>
              </a:spcAft>
              <a:buSzPts val="2500"/>
              <a:buNone/>
              <a:defRPr sz="5000"/>
            </a:lvl9pPr>
          </a:lstStyle>
          <a:p>
            <a:endParaRPr/>
          </a:p>
        </p:txBody>
      </p:sp>
      <p:sp>
        <p:nvSpPr>
          <p:cNvPr id="100" name="Google Shape;100;p16"/>
          <p:cNvSpPr txBox="1">
            <a:spLocks noGrp="1"/>
          </p:cNvSpPr>
          <p:nvPr>
            <p:ph type="subTitle" idx="6"/>
          </p:nvPr>
        </p:nvSpPr>
        <p:spPr>
          <a:xfrm>
            <a:off x="12035200" y="5923550"/>
            <a:ext cx="4709400" cy="173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28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3200"/>
              </a:spcBef>
              <a:spcAft>
                <a:spcPts val="0"/>
              </a:spcAft>
              <a:buClr>
                <a:schemeClr val="dk1"/>
              </a:buClr>
              <a:buSzPts val="1400"/>
              <a:buNone/>
              <a:defRPr>
                <a:solidFill>
                  <a:schemeClr val="dk1"/>
                </a:solidFill>
              </a:defRPr>
            </a:lvl3pPr>
            <a:lvl4pPr lvl="3" algn="ctr" rtl="0">
              <a:lnSpc>
                <a:spcPct val="100000"/>
              </a:lnSpc>
              <a:spcBef>
                <a:spcPts val="3200"/>
              </a:spcBef>
              <a:spcAft>
                <a:spcPts val="0"/>
              </a:spcAft>
              <a:buClr>
                <a:schemeClr val="dk1"/>
              </a:buClr>
              <a:buSzPts val="1400"/>
              <a:buNone/>
              <a:defRPr>
                <a:solidFill>
                  <a:schemeClr val="dk1"/>
                </a:solidFill>
              </a:defRPr>
            </a:lvl4pPr>
            <a:lvl5pPr lvl="4" algn="ctr" rtl="0">
              <a:lnSpc>
                <a:spcPct val="100000"/>
              </a:lnSpc>
              <a:spcBef>
                <a:spcPts val="3200"/>
              </a:spcBef>
              <a:spcAft>
                <a:spcPts val="0"/>
              </a:spcAft>
              <a:buClr>
                <a:schemeClr val="dk1"/>
              </a:buClr>
              <a:buSzPts val="1400"/>
              <a:buNone/>
              <a:defRPr>
                <a:solidFill>
                  <a:schemeClr val="dk1"/>
                </a:solidFill>
              </a:defRPr>
            </a:lvl5pPr>
            <a:lvl6pPr lvl="5" algn="ctr" rtl="0">
              <a:lnSpc>
                <a:spcPct val="100000"/>
              </a:lnSpc>
              <a:spcBef>
                <a:spcPts val="3200"/>
              </a:spcBef>
              <a:spcAft>
                <a:spcPts val="0"/>
              </a:spcAft>
              <a:buClr>
                <a:schemeClr val="dk1"/>
              </a:buClr>
              <a:buSzPts val="1400"/>
              <a:buNone/>
              <a:defRPr>
                <a:solidFill>
                  <a:schemeClr val="dk1"/>
                </a:solidFill>
              </a:defRPr>
            </a:lvl6pPr>
            <a:lvl7pPr lvl="6" algn="ctr" rtl="0">
              <a:lnSpc>
                <a:spcPct val="100000"/>
              </a:lnSpc>
              <a:spcBef>
                <a:spcPts val="3200"/>
              </a:spcBef>
              <a:spcAft>
                <a:spcPts val="0"/>
              </a:spcAft>
              <a:buClr>
                <a:schemeClr val="dk1"/>
              </a:buClr>
              <a:buSzPts val="1400"/>
              <a:buNone/>
              <a:defRPr>
                <a:solidFill>
                  <a:schemeClr val="dk1"/>
                </a:solidFill>
              </a:defRPr>
            </a:lvl7pPr>
            <a:lvl8pPr lvl="7" algn="ctr" rtl="0">
              <a:lnSpc>
                <a:spcPct val="100000"/>
              </a:lnSpc>
              <a:spcBef>
                <a:spcPts val="3200"/>
              </a:spcBef>
              <a:spcAft>
                <a:spcPts val="0"/>
              </a:spcAft>
              <a:buClr>
                <a:schemeClr val="dk1"/>
              </a:buClr>
              <a:buSzPts val="1400"/>
              <a:buNone/>
              <a:defRPr>
                <a:solidFill>
                  <a:schemeClr val="dk1"/>
                </a:solidFill>
              </a:defRPr>
            </a:lvl8pPr>
            <a:lvl9pPr lvl="8" algn="ctr" rtl="0">
              <a:lnSpc>
                <a:spcPct val="100000"/>
              </a:lnSpc>
              <a:spcBef>
                <a:spcPts val="3200"/>
              </a:spcBef>
              <a:spcAft>
                <a:spcPts val="3200"/>
              </a:spcAft>
              <a:buClr>
                <a:schemeClr val="dk1"/>
              </a:buClr>
              <a:buSzPts val="1400"/>
              <a:buNone/>
              <a:defRPr>
                <a:solidFill>
                  <a:schemeClr val="dk1"/>
                </a:solidFill>
              </a:defRPr>
            </a:lvl9pPr>
          </a:lstStyle>
          <a:p>
            <a:endParaRPr/>
          </a:p>
        </p:txBody>
      </p:sp>
      <p:pic>
        <p:nvPicPr>
          <p:cNvPr id="101" name="Google Shape;101;p16"/>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153241" y="6213827"/>
            <a:ext cx="1850106" cy="2994390"/>
          </a:xfrm>
          <a:prstGeom prst="rect">
            <a:avLst/>
          </a:prstGeom>
          <a:noFill/>
          <a:ln>
            <a:noFill/>
          </a:ln>
          <a:effectLst>
            <a:reflection stA="50000" endPos="31000" fadeDir="5400012" sy="-100000" algn="bl" rotWithShape="0"/>
          </a:effectLst>
        </p:spPr>
      </p:pic>
      <p:pic>
        <p:nvPicPr>
          <p:cNvPr id="102" name="Google Shape;102;p16"/>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6954130" y="5988064"/>
            <a:ext cx="2395512" cy="4063816"/>
          </a:xfrm>
          <a:prstGeom prst="rect">
            <a:avLst/>
          </a:prstGeom>
          <a:noFill/>
          <a:ln>
            <a:noFill/>
          </a:ln>
          <a:effectLst>
            <a:reflection stA="50000" endPos="31000" fadeDir="5400012" sy="-100000" algn="bl" rotWithShape="0"/>
          </a:effectLst>
        </p:spPr>
      </p:pic>
      <p:pic>
        <p:nvPicPr>
          <p:cNvPr id="103" name="Google Shape;103;p16"/>
          <p:cNvPicPr preferRelativeResize="0"/>
          <p:nvPr/>
        </p:nvPicPr>
        <p:blipFill>
          <a:blip r:embed="rId4">
            <a:alphaModFix/>
            <a:extLst>
              <a:ext uri="{28A0092B-C50C-407E-A947-70E740481C1C}">
                <a14:useLocalDpi xmlns:a14="http://schemas.microsoft.com/office/drawing/2010/main" val="0"/>
              </a:ext>
            </a:extLst>
          </a:blip>
          <a:stretch>
            <a:fillRect/>
          </a:stretch>
        </p:blipFill>
        <p:spPr>
          <a:xfrm flipH="1">
            <a:off x="6017560" y="7812400"/>
            <a:ext cx="5095204" cy="1979700"/>
          </a:xfrm>
          <a:prstGeom prst="rect">
            <a:avLst/>
          </a:prstGeom>
          <a:noFill/>
          <a:ln>
            <a:noFill/>
          </a:ln>
          <a:effectLst>
            <a:reflection stA="50000" endPos="30000" fadeDir="5400012" sy="-100000" algn="bl" rotWithShape="0"/>
          </a:effectLst>
        </p:spPr>
      </p:pic>
    </p:spTree>
    <p:extLst>
      <p:ext uri="{BB962C8B-B14F-4D97-AF65-F5344CB8AC3E}">
        <p14:creationId xmlns:p14="http://schemas.microsoft.com/office/powerpoint/2010/main" val="32364074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1">
  <p:cSld name="Title only 1">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35"/>
        <p:cNvGrpSpPr/>
        <p:nvPr/>
      </p:nvGrpSpPr>
      <p:grpSpPr>
        <a:xfrm>
          <a:off x="0" y="0"/>
          <a:ext cx="0" cy="0"/>
          <a:chOff x="0" y="0"/>
          <a:chExt cx="0" cy="0"/>
        </a:xfrm>
      </p:grpSpPr>
      <p:sp>
        <p:nvSpPr>
          <p:cNvPr id="136" name="Google Shape;136;p19"/>
          <p:cNvSpPr txBox="1">
            <a:spLocks noGrp="1"/>
          </p:cNvSpPr>
          <p:nvPr>
            <p:ph type="title"/>
          </p:nvPr>
        </p:nvSpPr>
        <p:spPr>
          <a:xfrm>
            <a:off x="1440000" y="107880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pic>
        <p:nvPicPr>
          <p:cNvPr id="137" name="Google Shape;137;p19"/>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16847980" y="4595714"/>
            <a:ext cx="2395512" cy="4063816"/>
          </a:xfrm>
          <a:prstGeom prst="rect">
            <a:avLst/>
          </a:prstGeom>
          <a:noFill/>
          <a:ln>
            <a:noFill/>
          </a:ln>
          <a:effectLst>
            <a:reflection stA="50000" endPos="31000" fadeDir="5400012" sy="-100000" algn="bl" rotWithShape="0"/>
          </a:effectLst>
        </p:spPr>
      </p:pic>
      <p:pic>
        <p:nvPicPr>
          <p:cNvPr id="138" name="Google Shape;138;p19"/>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510699" y="8500749"/>
            <a:ext cx="4771502" cy="185105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19872552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p:cSld name="Background">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47"/>
        <p:cNvGrpSpPr/>
        <p:nvPr/>
      </p:nvGrpSpPr>
      <p:grpSpPr>
        <a:xfrm>
          <a:off x="0" y="0"/>
          <a:ext cx="0" cy="0"/>
          <a:chOff x="0" y="0"/>
          <a:chExt cx="0" cy="0"/>
        </a:xfrm>
      </p:grpSpPr>
      <p:pic>
        <p:nvPicPr>
          <p:cNvPr id="148" name="Google Shape;148;p22"/>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647291" y="5143501"/>
            <a:ext cx="1850106" cy="2994390"/>
          </a:xfrm>
          <a:prstGeom prst="rect">
            <a:avLst/>
          </a:prstGeom>
          <a:noFill/>
          <a:ln>
            <a:noFill/>
          </a:ln>
          <a:effectLst>
            <a:reflection stA="50000" endPos="31000" fadeDir="5400012" sy="-100000" algn="bl" rotWithShape="0"/>
          </a:effectLst>
        </p:spPr>
      </p:pic>
      <p:pic>
        <p:nvPicPr>
          <p:cNvPr id="149" name="Google Shape;149;p22"/>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6847980" y="4595714"/>
            <a:ext cx="2395512" cy="4063816"/>
          </a:xfrm>
          <a:prstGeom prst="rect">
            <a:avLst/>
          </a:prstGeom>
          <a:noFill/>
          <a:ln>
            <a:noFill/>
          </a:ln>
          <a:effectLst>
            <a:reflection stA="50000" endPos="31000" fadeDir="5400012" sy="-100000" algn="bl" rotWithShape="0"/>
          </a:effectLst>
        </p:spPr>
      </p:pic>
      <p:pic>
        <p:nvPicPr>
          <p:cNvPr id="150" name="Google Shape;150;p22"/>
          <p:cNvPicPr preferRelativeResize="0"/>
          <p:nvPr/>
        </p:nvPicPr>
        <p:blipFill>
          <a:blip r:embed="rId4">
            <a:alphaModFix/>
            <a:extLst>
              <a:ext uri="{28A0092B-C50C-407E-A947-70E740481C1C}">
                <a14:useLocalDpi xmlns:a14="http://schemas.microsoft.com/office/drawing/2010/main" val="0"/>
              </a:ext>
            </a:extLst>
          </a:blip>
          <a:stretch>
            <a:fillRect/>
          </a:stretch>
        </p:blipFill>
        <p:spPr>
          <a:xfrm>
            <a:off x="-510699" y="8500749"/>
            <a:ext cx="4771502" cy="185105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1383012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ackground 1">
  <p:cSld name="Background 1">
    <p:bg>
      <p:bgPr>
        <a:gradFill>
          <a:gsLst>
            <a:gs pos="0">
              <a:schemeClr val="dk2"/>
            </a:gs>
            <a:gs pos="100000">
              <a:schemeClr val="dk1"/>
            </a:gs>
          </a:gsLst>
          <a:path path="circle">
            <a:fillToRect l="50000" t="50000" r="50000" b="50000"/>
          </a:path>
          <a:tileRect/>
        </a:gradFill>
        <a:effectLst/>
      </p:bgPr>
    </p:bg>
    <p:spTree>
      <p:nvGrpSpPr>
        <p:cNvPr id="1" name="Shape 151"/>
        <p:cNvGrpSpPr/>
        <p:nvPr/>
      </p:nvGrpSpPr>
      <p:grpSpPr>
        <a:xfrm>
          <a:off x="0" y="0"/>
          <a:ext cx="0" cy="0"/>
          <a:chOff x="0" y="0"/>
          <a:chExt cx="0" cy="0"/>
        </a:xfrm>
      </p:grpSpPr>
      <p:pic>
        <p:nvPicPr>
          <p:cNvPr id="152" name="Google Shape;152;p23"/>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1184702" y="1691511"/>
            <a:ext cx="3728700" cy="6776250"/>
          </a:xfrm>
          <a:prstGeom prst="rect">
            <a:avLst/>
          </a:prstGeom>
          <a:noFill/>
          <a:ln>
            <a:noFill/>
          </a:ln>
          <a:effectLst>
            <a:reflection stA="50000" endPos="31000" fadeDir="5400012" sy="-100000" algn="bl" rotWithShape="0"/>
          </a:effectLst>
        </p:spPr>
      </p:pic>
      <p:pic>
        <p:nvPicPr>
          <p:cNvPr id="153" name="Google Shape;153;p23"/>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5158044" y="689160"/>
            <a:ext cx="4314660" cy="7197300"/>
          </a:xfrm>
          <a:prstGeom prst="rect">
            <a:avLst/>
          </a:prstGeom>
          <a:noFill/>
          <a:ln>
            <a:noFill/>
          </a:ln>
          <a:effectLst>
            <a:reflection stA="50000" endPos="31000" fadeDir="5400012" sy="-100000" algn="bl" rotWithShape="0"/>
          </a:effectLst>
        </p:spPr>
      </p:pic>
      <p:pic>
        <p:nvPicPr>
          <p:cNvPr id="154" name="Google Shape;154;p23"/>
          <p:cNvPicPr preferRelativeResize="0"/>
          <p:nvPr/>
        </p:nvPicPr>
        <p:blipFill>
          <a:blip r:embed="rId4">
            <a:alphaModFix/>
            <a:extLst>
              <a:ext uri="{28A0092B-C50C-407E-A947-70E740481C1C}">
                <a14:useLocalDpi xmlns:a14="http://schemas.microsoft.com/office/drawing/2010/main" val="0"/>
              </a:ext>
            </a:extLst>
          </a:blip>
          <a:stretch>
            <a:fillRect/>
          </a:stretch>
        </p:blipFill>
        <p:spPr>
          <a:xfrm>
            <a:off x="4978626" y="7427900"/>
            <a:ext cx="7995400" cy="340090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36757043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ackground 2">
  <p:cSld name="Background 2">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55"/>
        <p:cNvGrpSpPr/>
        <p:nvPr/>
      </p:nvGrpSpPr>
      <p:grpSpPr>
        <a:xfrm>
          <a:off x="0" y="0"/>
          <a:ext cx="0" cy="0"/>
          <a:chOff x="0" y="0"/>
          <a:chExt cx="0" cy="0"/>
        </a:xfrm>
      </p:grpSpPr>
      <p:grpSp>
        <p:nvGrpSpPr>
          <p:cNvPr id="156" name="Google Shape;156;p24"/>
          <p:cNvGrpSpPr/>
          <p:nvPr/>
        </p:nvGrpSpPr>
        <p:grpSpPr>
          <a:xfrm>
            <a:off x="-721714" y="2981150"/>
            <a:ext cx="19731236" cy="7218056"/>
            <a:chOff x="-360857" y="1490575"/>
            <a:chExt cx="9865618" cy="3609028"/>
          </a:xfrm>
        </p:grpSpPr>
        <p:pic>
          <p:nvPicPr>
            <p:cNvPr id="157" name="Google Shape;157;p24"/>
            <p:cNvPicPr preferRelativeResize="0"/>
            <p:nvPr/>
          </p:nvPicPr>
          <p:blipFill>
            <a:blip r:embed="rId2">
              <a:alphaModFix/>
              <a:extLst>
                <a:ext uri="{28A0092B-C50C-407E-A947-70E740481C1C}">
                  <a14:useLocalDpi xmlns:a14="http://schemas.microsoft.com/office/drawing/2010/main" val="0"/>
                </a:ext>
              </a:extLst>
            </a:blip>
            <a:stretch>
              <a:fillRect/>
            </a:stretch>
          </p:blipFill>
          <p:spPr>
            <a:xfrm>
              <a:off x="3191904" y="3594388"/>
              <a:ext cx="925053" cy="1497195"/>
            </a:xfrm>
            <a:prstGeom prst="rect">
              <a:avLst/>
            </a:prstGeom>
            <a:noFill/>
            <a:ln>
              <a:noFill/>
            </a:ln>
            <a:effectLst>
              <a:reflection stA="50000" endPos="31000" fadeDir="5400012" sy="-100000" algn="bl" rotWithShape="0"/>
            </a:effectLst>
          </p:spPr>
        </p:pic>
        <p:pic>
          <p:nvPicPr>
            <p:cNvPr id="158" name="Google Shape;158;p24"/>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872401" y="2863129"/>
              <a:ext cx="1112202" cy="2021213"/>
            </a:xfrm>
            <a:prstGeom prst="rect">
              <a:avLst/>
            </a:prstGeom>
            <a:noFill/>
            <a:ln>
              <a:noFill/>
            </a:ln>
            <a:effectLst>
              <a:reflection stA="50000" endPos="31000" fadeDir="5400012" sy="-100000" algn="bl" rotWithShape="0"/>
            </a:effectLst>
          </p:spPr>
        </p:pic>
        <p:pic>
          <p:nvPicPr>
            <p:cNvPr id="159" name="Google Shape;159;p24"/>
            <p:cNvPicPr preferRelativeResize="0"/>
            <p:nvPr/>
          </p:nvPicPr>
          <p:blipFill>
            <a:blip r:embed="rId4">
              <a:alphaModFix/>
              <a:extLst>
                <a:ext uri="{28A0092B-C50C-407E-A947-70E740481C1C}">
                  <a14:useLocalDpi xmlns:a14="http://schemas.microsoft.com/office/drawing/2010/main" val="0"/>
                </a:ext>
              </a:extLst>
            </a:blip>
            <a:stretch>
              <a:fillRect/>
            </a:stretch>
          </p:blipFill>
          <p:spPr>
            <a:xfrm flipH="1">
              <a:off x="1965892" y="2994032"/>
              <a:ext cx="1240533" cy="2069337"/>
            </a:xfrm>
            <a:prstGeom prst="rect">
              <a:avLst/>
            </a:prstGeom>
            <a:noFill/>
            <a:ln>
              <a:noFill/>
            </a:ln>
            <a:effectLst>
              <a:reflection stA="50000" endPos="31000" fadeDir="5400012" sy="-100000" algn="bl" rotWithShape="0"/>
            </a:effectLst>
          </p:spPr>
        </p:pic>
        <p:pic>
          <p:nvPicPr>
            <p:cNvPr id="160" name="Google Shape;160;p24"/>
            <p:cNvPicPr preferRelativeResize="0"/>
            <p:nvPr/>
          </p:nvPicPr>
          <p:blipFill>
            <a:blip r:embed="rId5">
              <a:alphaModFix/>
              <a:extLst>
                <a:ext uri="{28A0092B-C50C-407E-A947-70E740481C1C}">
                  <a14:useLocalDpi xmlns:a14="http://schemas.microsoft.com/office/drawing/2010/main" val="0"/>
                </a:ext>
              </a:extLst>
            </a:blip>
            <a:stretch>
              <a:fillRect/>
            </a:stretch>
          </p:blipFill>
          <p:spPr>
            <a:xfrm>
              <a:off x="-360857" y="1490577"/>
              <a:ext cx="1236174" cy="2887448"/>
            </a:xfrm>
            <a:prstGeom prst="rect">
              <a:avLst/>
            </a:prstGeom>
            <a:noFill/>
            <a:ln>
              <a:noFill/>
            </a:ln>
            <a:effectLst>
              <a:reflection stA="50000" endPos="31000" fadeDir="5400012" sy="-100000" algn="bl" rotWithShape="0"/>
            </a:effectLst>
          </p:spPr>
        </p:pic>
        <p:pic>
          <p:nvPicPr>
            <p:cNvPr id="161" name="Google Shape;161;p24"/>
            <p:cNvPicPr preferRelativeResize="0"/>
            <p:nvPr/>
          </p:nvPicPr>
          <p:blipFill>
            <a:blip r:embed="rId6">
              <a:alphaModFix/>
              <a:extLst>
                <a:ext uri="{28A0092B-C50C-407E-A947-70E740481C1C}">
                  <a14:useLocalDpi xmlns:a14="http://schemas.microsoft.com/office/drawing/2010/main" val="0"/>
                </a:ext>
              </a:extLst>
            </a:blip>
            <a:stretch>
              <a:fillRect/>
            </a:stretch>
          </p:blipFill>
          <p:spPr>
            <a:xfrm>
              <a:off x="5035417" y="3586367"/>
              <a:ext cx="930400" cy="1513236"/>
            </a:xfrm>
            <a:prstGeom prst="rect">
              <a:avLst/>
            </a:prstGeom>
            <a:noFill/>
            <a:ln>
              <a:noFill/>
            </a:ln>
            <a:effectLst>
              <a:reflection stA="50000" endPos="31000" fadeDir="5400012" sy="-100000" algn="bl" rotWithShape="0"/>
            </a:effectLst>
          </p:spPr>
        </p:pic>
        <p:pic>
          <p:nvPicPr>
            <p:cNvPr id="162" name="Google Shape;162;p24"/>
            <p:cNvPicPr preferRelativeResize="0"/>
            <p:nvPr/>
          </p:nvPicPr>
          <p:blipFill>
            <a:blip r:embed="rId7">
              <a:alphaModFix/>
              <a:extLst>
                <a:ext uri="{28A0092B-C50C-407E-A947-70E740481C1C}">
                  <a14:useLocalDpi xmlns:a14="http://schemas.microsoft.com/office/drawing/2010/main" val="0"/>
                </a:ext>
              </a:extLst>
            </a:blip>
            <a:stretch>
              <a:fillRect/>
            </a:stretch>
          </p:blipFill>
          <p:spPr>
            <a:xfrm>
              <a:off x="7196817" y="2884522"/>
              <a:ext cx="1074772" cy="1978436"/>
            </a:xfrm>
            <a:prstGeom prst="rect">
              <a:avLst/>
            </a:prstGeom>
            <a:noFill/>
            <a:ln>
              <a:noFill/>
            </a:ln>
            <a:effectLst>
              <a:reflection stA="50000" endPos="31000" fadeDir="5400012" sy="-100000" algn="bl" rotWithShape="0"/>
            </a:effectLst>
          </p:spPr>
        </p:pic>
        <p:pic>
          <p:nvPicPr>
            <p:cNvPr id="163" name="Google Shape;163;p24"/>
            <p:cNvPicPr preferRelativeResize="0"/>
            <p:nvPr/>
          </p:nvPicPr>
          <p:blipFill>
            <a:blip r:embed="rId8">
              <a:alphaModFix/>
              <a:extLst>
                <a:ext uri="{28A0092B-C50C-407E-A947-70E740481C1C}">
                  <a14:useLocalDpi xmlns:a14="http://schemas.microsoft.com/office/drawing/2010/main" val="0"/>
                </a:ext>
              </a:extLst>
            </a:blip>
            <a:stretch>
              <a:fillRect/>
            </a:stretch>
          </p:blipFill>
          <p:spPr>
            <a:xfrm>
              <a:off x="5980340" y="2994032"/>
              <a:ext cx="1197756" cy="2031908"/>
            </a:xfrm>
            <a:prstGeom prst="rect">
              <a:avLst/>
            </a:prstGeom>
            <a:noFill/>
            <a:ln>
              <a:noFill/>
            </a:ln>
            <a:effectLst>
              <a:reflection stA="50000" endPos="31000" fadeDir="5400012" sy="-100000" algn="bl" rotWithShape="0"/>
            </a:effectLst>
          </p:spPr>
        </p:pic>
        <p:pic>
          <p:nvPicPr>
            <p:cNvPr id="164" name="Google Shape;164;p24"/>
            <p:cNvPicPr preferRelativeResize="0"/>
            <p:nvPr/>
          </p:nvPicPr>
          <p:blipFill>
            <a:blip r:embed="rId9">
              <a:alphaModFix/>
              <a:extLst>
                <a:ext uri="{28A0092B-C50C-407E-A947-70E740481C1C}">
                  <a14:useLocalDpi xmlns:a14="http://schemas.microsoft.com/office/drawing/2010/main" val="0"/>
                </a:ext>
              </a:extLst>
            </a:blip>
            <a:stretch>
              <a:fillRect/>
            </a:stretch>
          </p:blipFill>
          <p:spPr>
            <a:xfrm>
              <a:off x="8274497" y="1490575"/>
              <a:ext cx="1230263" cy="2887448"/>
            </a:xfrm>
            <a:prstGeom prst="rect">
              <a:avLst/>
            </a:prstGeom>
            <a:noFill/>
            <a:ln>
              <a:noFill/>
            </a:ln>
            <a:effectLst>
              <a:reflection stA="50000" endPos="31000" fadeDir="5400012" sy="-100000" algn="bl" rotWithShape="0"/>
            </a:effectLst>
          </p:spPr>
        </p:pic>
      </p:grpSp>
    </p:spTree>
    <p:extLst>
      <p:ext uri="{BB962C8B-B14F-4D97-AF65-F5344CB8AC3E}">
        <p14:creationId xmlns:p14="http://schemas.microsoft.com/office/powerpoint/2010/main" val="12388875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1119"/>
        <p:cNvGrpSpPr/>
        <p:nvPr/>
      </p:nvGrpSpPr>
      <p:grpSpPr>
        <a:xfrm>
          <a:off x="0" y="0"/>
          <a:ext cx="0" cy="0"/>
          <a:chOff x="0" y="0"/>
          <a:chExt cx="0" cy="0"/>
        </a:xfrm>
      </p:grpSpPr>
      <p:grpSp>
        <p:nvGrpSpPr>
          <p:cNvPr id="1120" name="Google Shape;1120;p25"/>
          <p:cNvGrpSpPr/>
          <p:nvPr/>
        </p:nvGrpSpPr>
        <p:grpSpPr>
          <a:xfrm>
            <a:off x="-13900575" y="69"/>
            <a:ext cx="40423594" cy="10286854"/>
            <a:chOff x="-2017361" y="955950"/>
            <a:chExt cx="13655697" cy="3475054"/>
          </a:xfrm>
        </p:grpSpPr>
        <p:sp>
          <p:nvSpPr>
            <p:cNvPr id="1121" name="Google Shape;1121;p2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2" name="Google Shape;1122;p2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3" name="Google Shape;1123;p2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4" name="Google Shape;1124;p2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5" name="Google Shape;1125;p2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6" name="Google Shape;1126;p2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7" name="Google Shape;1127;p2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8" name="Google Shape;1128;p2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29" name="Google Shape;1129;p2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0" name="Google Shape;1130;p2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1" name="Google Shape;1131;p2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2" name="Google Shape;1132;p2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3" name="Google Shape;1133;p2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4" name="Google Shape;1134;p2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5" name="Google Shape;1135;p2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6" name="Google Shape;1136;p2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7" name="Google Shape;1137;p2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8" name="Google Shape;1138;p2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39" name="Google Shape;1139;p2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0" name="Google Shape;1140;p2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1" name="Google Shape;1141;p2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2" name="Google Shape;1142;p2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3" name="Google Shape;1143;p2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4" name="Google Shape;1144;p2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5" name="Google Shape;1145;p2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6" name="Google Shape;1146;p2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7" name="Google Shape;1147;p2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8" name="Google Shape;1148;p2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49" name="Google Shape;1149;p2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0" name="Google Shape;1150;p2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1" name="Google Shape;1151;p2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2" name="Google Shape;1152;p2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3" name="Google Shape;1153;p2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4" name="Google Shape;1154;p2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5" name="Google Shape;1155;p2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6" name="Google Shape;1156;p2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7" name="Google Shape;1157;p2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8" name="Google Shape;1158;p2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59" name="Google Shape;1159;p2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0" name="Google Shape;1160;p2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1" name="Google Shape;1161;p2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2" name="Google Shape;1162;p2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3" name="Google Shape;1163;p2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4" name="Google Shape;1164;p2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65" name="Google Shape;1165;p2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1166" name="Google Shape;1166;p25"/>
          <p:cNvSpPr/>
          <p:nvPr/>
        </p:nvSpPr>
        <p:spPr>
          <a:xfrm rot="-1799984">
            <a:off x="-2793597" y="-4213681"/>
            <a:ext cx="23742194" cy="18484534"/>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1167" name="Google Shape;1167;p25"/>
          <p:cNvSpPr txBox="1">
            <a:spLocks noGrp="1"/>
          </p:cNvSpPr>
          <p:nvPr>
            <p:ph type="title"/>
          </p:nvPr>
        </p:nvSpPr>
        <p:spPr>
          <a:xfrm>
            <a:off x="3575400" y="1080000"/>
            <a:ext cx="11137200" cy="267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17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68" name="Google Shape;1168;p25"/>
          <p:cNvSpPr txBox="1">
            <a:spLocks noGrp="1"/>
          </p:cNvSpPr>
          <p:nvPr>
            <p:ph type="subTitle" idx="1"/>
          </p:nvPr>
        </p:nvSpPr>
        <p:spPr>
          <a:xfrm>
            <a:off x="3575400" y="3597850"/>
            <a:ext cx="11137200" cy="220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3200"/>
              </a:spcBef>
              <a:spcAft>
                <a:spcPts val="0"/>
              </a:spcAft>
              <a:buSzPts val="1400"/>
              <a:buNone/>
              <a:defRPr/>
            </a:lvl3pPr>
            <a:lvl4pPr lvl="3" algn="ctr" rtl="0">
              <a:lnSpc>
                <a:spcPct val="100000"/>
              </a:lnSpc>
              <a:spcBef>
                <a:spcPts val="3200"/>
              </a:spcBef>
              <a:spcAft>
                <a:spcPts val="0"/>
              </a:spcAft>
              <a:buSzPts val="1400"/>
              <a:buNone/>
              <a:defRPr/>
            </a:lvl4pPr>
            <a:lvl5pPr lvl="4" algn="ctr" rtl="0">
              <a:lnSpc>
                <a:spcPct val="100000"/>
              </a:lnSpc>
              <a:spcBef>
                <a:spcPts val="3200"/>
              </a:spcBef>
              <a:spcAft>
                <a:spcPts val="0"/>
              </a:spcAft>
              <a:buSzPts val="1400"/>
              <a:buNone/>
              <a:defRPr/>
            </a:lvl5pPr>
            <a:lvl6pPr lvl="5" algn="ctr" rtl="0">
              <a:lnSpc>
                <a:spcPct val="100000"/>
              </a:lnSpc>
              <a:spcBef>
                <a:spcPts val="3200"/>
              </a:spcBef>
              <a:spcAft>
                <a:spcPts val="0"/>
              </a:spcAft>
              <a:buSzPts val="1400"/>
              <a:buNone/>
              <a:defRPr/>
            </a:lvl6pPr>
            <a:lvl7pPr lvl="6" algn="ctr" rtl="0">
              <a:lnSpc>
                <a:spcPct val="100000"/>
              </a:lnSpc>
              <a:spcBef>
                <a:spcPts val="3200"/>
              </a:spcBef>
              <a:spcAft>
                <a:spcPts val="0"/>
              </a:spcAft>
              <a:buSzPts val="1400"/>
              <a:buNone/>
              <a:defRPr/>
            </a:lvl7pPr>
            <a:lvl8pPr lvl="7" algn="ctr" rtl="0">
              <a:lnSpc>
                <a:spcPct val="100000"/>
              </a:lnSpc>
              <a:spcBef>
                <a:spcPts val="3200"/>
              </a:spcBef>
              <a:spcAft>
                <a:spcPts val="0"/>
              </a:spcAft>
              <a:buSzPts val="1400"/>
              <a:buNone/>
              <a:defRPr/>
            </a:lvl8pPr>
            <a:lvl9pPr lvl="8" algn="ctr" rtl="0">
              <a:lnSpc>
                <a:spcPct val="100000"/>
              </a:lnSpc>
              <a:spcBef>
                <a:spcPts val="3200"/>
              </a:spcBef>
              <a:spcAft>
                <a:spcPts val="3200"/>
              </a:spcAft>
              <a:buSzPts val="1400"/>
              <a:buNone/>
              <a:defRPr/>
            </a:lvl9pPr>
          </a:lstStyle>
          <a:p>
            <a:endParaRPr/>
          </a:p>
        </p:txBody>
      </p:sp>
      <p:sp>
        <p:nvSpPr>
          <p:cNvPr id="1169" name="Google Shape;1169;p25"/>
          <p:cNvSpPr txBox="1"/>
          <p:nvPr/>
        </p:nvSpPr>
        <p:spPr>
          <a:xfrm>
            <a:off x="4198200" y="7223900"/>
            <a:ext cx="9891600" cy="1112400"/>
          </a:xfrm>
          <a:prstGeom prst="rect">
            <a:avLst/>
          </a:prstGeom>
          <a:noFill/>
          <a:ln>
            <a:noFill/>
          </a:ln>
        </p:spPr>
        <p:txBody>
          <a:bodyPr spcFirstLastPara="1" wrap="square" lIns="182850" tIns="182850" rIns="182850" bIns="182850" anchor="t" anchorCtr="0">
            <a:noAutofit/>
          </a:bodyPr>
          <a:lstStyle/>
          <a:p>
            <a:pPr marL="0" lvl="0" indent="0" algn="ctr" rtl="0">
              <a:spcBef>
                <a:spcPts val="600"/>
              </a:spcBef>
              <a:spcAft>
                <a:spcPts val="0"/>
              </a:spcAft>
              <a:buNone/>
            </a:pPr>
            <a:r>
              <a:rPr lang="en" sz="2400">
                <a:solidFill>
                  <a:schemeClr val="dk1"/>
                </a:solidFill>
                <a:latin typeface="Vollkorn"/>
                <a:ea typeface="Vollkorn"/>
                <a:cs typeface="Vollkorn"/>
                <a:sym typeface="Vollkorn"/>
              </a:rPr>
              <a:t>CREDITS: This presentation template was created by </a:t>
            </a:r>
            <a:r>
              <a:rPr lang="en" sz="2400" b="1">
                <a:solidFill>
                  <a:schemeClr val="hlink"/>
                </a:solidFill>
                <a:uFill>
                  <a:noFill/>
                </a:uFill>
                <a:latin typeface="Vollkorn"/>
                <a:ea typeface="Vollkorn"/>
                <a:cs typeface="Vollkorn"/>
                <a:sym typeface="Vollkorn"/>
                <a:hlinkClick r:id="rId2"/>
              </a:rPr>
              <a:t>Slidesgo</a:t>
            </a:r>
            <a:r>
              <a:rPr lang="en" sz="2400">
                <a:solidFill>
                  <a:schemeClr val="dk1"/>
                </a:solidFill>
                <a:latin typeface="Vollkorn"/>
                <a:ea typeface="Vollkorn"/>
                <a:cs typeface="Vollkorn"/>
                <a:sym typeface="Vollkorn"/>
              </a:rPr>
              <a:t>, and includes icons by </a:t>
            </a:r>
            <a:r>
              <a:rPr lang="en" sz="2400" b="1">
                <a:solidFill>
                  <a:schemeClr val="dk1"/>
                </a:solidFill>
                <a:uFill>
                  <a:noFill/>
                </a:uFill>
                <a:latin typeface="Vollkorn"/>
                <a:ea typeface="Vollkorn"/>
                <a:cs typeface="Vollkorn"/>
                <a:sym typeface="Vollkorn"/>
                <a:hlinkClick r:id="rId3">
                  <a:extLst>
                    <a:ext uri="{A12FA001-AC4F-418D-AE19-62706E023703}">
                      <ahyp:hlinkClr xmlns:ahyp="http://schemas.microsoft.com/office/drawing/2018/hyperlinkcolor" val="tx"/>
                    </a:ext>
                  </a:extLst>
                </a:hlinkClick>
              </a:rPr>
              <a:t>Flaticon</a:t>
            </a:r>
            <a:r>
              <a:rPr lang="en" sz="2400">
                <a:solidFill>
                  <a:schemeClr val="dk1"/>
                </a:solidFill>
                <a:latin typeface="Vollkorn"/>
                <a:ea typeface="Vollkorn"/>
                <a:cs typeface="Vollkorn"/>
                <a:sym typeface="Vollkorn"/>
              </a:rPr>
              <a:t>, and infographics &amp; images by </a:t>
            </a:r>
            <a:r>
              <a:rPr lang="en" sz="2400" b="1">
                <a:solidFill>
                  <a:schemeClr val="dk1"/>
                </a:solidFill>
                <a:uFill>
                  <a:noFill/>
                </a:uFill>
                <a:latin typeface="Vollkorn"/>
                <a:ea typeface="Vollkorn"/>
                <a:cs typeface="Vollkorn"/>
                <a:sym typeface="Vollkorn"/>
                <a:hlinkClick r:id="rId4">
                  <a:extLst>
                    <a:ext uri="{A12FA001-AC4F-418D-AE19-62706E023703}">
                      <ahyp:hlinkClr xmlns:ahyp="http://schemas.microsoft.com/office/drawing/2018/hyperlinkcolor" val="tx"/>
                    </a:ext>
                  </a:extLst>
                </a:hlinkClick>
              </a:rPr>
              <a:t>Freepik</a:t>
            </a:r>
            <a:r>
              <a:rPr lang="en" sz="2400" b="1">
                <a:solidFill>
                  <a:schemeClr val="dk1"/>
                </a:solidFill>
                <a:latin typeface="Vollkorn"/>
                <a:ea typeface="Vollkorn"/>
                <a:cs typeface="Vollkorn"/>
                <a:sym typeface="Vollkorn"/>
              </a:rPr>
              <a:t> </a:t>
            </a:r>
            <a:endParaRPr sz="2400" b="1">
              <a:solidFill>
                <a:schemeClr val="dk1"/>
              </a:solidFill>
              <a:latin typeface="Vollkorn"/>
              <a:ea typeface="Vollkorn"/>
              <a:cs typeface="Vollkorn"/>
              <a:sym typeface="Vollkorn"/>
            </a:endParaRPr>
          </a:p>
        </p:txBody>
      </p:sp>
    </p:spTree>
    <p:extLst>
      <p:ext uri="{BB962C8B-B14F-4D97-AF65-F5344CB8AC3E}">
        <p14:creationId xmlns:p14="http://schemas.microsoft.com/office/powerpoint/2010/main" val="731506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1AFD188A-028C-E648-96AC-D560291F2555}"/>
              </a:ext>
            </a:extLst>
          </p:cNvPr>
          <p:cNvSpPr>
            <a:spLocks noGrp="1"/>
          </p:cNvSpPr>
          <p:nvPr>
            <p:ph type="pic" sz="quarter" idx="12" hasCustomPrompt="1"/>
          </p:nvPr>
        </p:nvSpPr>
        <p:spPr>
          <a:xfrm>
            <a:off x="7658100" y="40005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a:t>Speaker Photo</a:t>
            </a:r>
          </a:p>
          <a:p>
            <a:endParaRPr lang="en-US" dirty="0"/>
          </a:p>
        </p:txBody>
      </p:sp>
    </p:spTree>
    <p:extLst>
      <p:ext uri="{BB962C8B-B14F-4D97-AF65-F5344CB8AC3E}">
        <p14:creationId xmlns:p14="http://schemas.microsoft.com/office/powerpoint/2010/main" val="1967631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8007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grpSp>
        <p:nvGrpSpPr>
          <p:cNvPr id="9" name="Google Shape;9;p2"/>
          <p:cNvGrpSpPr/>
          <p:nvPr/>
        </p:nvGrpSpPr>
        <p:grpSpPr>
          <a:xfrm>
            <a:off x="-12244625" y="-122931"/>
            <a:ext cx="40423594" cy="10286854"/>
            <a:chOff x="-2017361" y="955950"/>
            <a:chExt cx="13655697" cy="3475054"/>
          </a:xfrm>
        </p:grpSpPr>
        <p:sp>
          <p:nvSpPr>
            <p:cNvPr id="10" name="Google Shape;10;p2"/>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1" name="Google Shape;11;p2"/>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2" name="Google Shape;12;p2"/>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3" name="Google Shape;13;p2"/>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4" name="Google Shape;14;p2"/>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5" name="Google Shape;15;p2"/>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6" name="Google Shape;16;p2"/>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7" name="Google Shape;17;p2"/>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8" name="Google Shape;18;p2"/>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19" name="Google Shape;19;p2"/>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0" name="Google Shape;20;p2"/>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1" name="Google Shape;21;p2"/>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2" name="Google Shape;22;p2"/>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3" name="Google Shape;23;p2"/>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4" name="Google Shape;24;p2"/>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5" name="Google Shape;25;p2"/>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6" name="Google Shape;26;p2"/>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7" name="Google Shape;27;p2"/>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8" name="Google Shape;28;p2"/>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29" name="Google Shape;29;p2"/>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0" name="Google Shape;30;p2"/>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1" name="Google Shape;31;p2"/>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2" name="Google Shape;32;p2"/>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3" name="Google Shape;33;p2"/>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4" name="Google Shape;34;p2"/>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5" name="Google Shape;35;p2"/>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6" name="Google Shape;36;p2"/>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 name="Google Shape;37;p2"/>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 name="Google Shape;38;p2"/>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 name="Google Shape;39;p2"/>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 name="Google Shape;40;p2"/>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 name="Google Shape;41;p2"/>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2" name="Google Shape;42;p2"/>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3" name="Google Shape;43;p2"/>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4" name="Google Shape;44;p2"/>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5" name="Google Shape;45;p2"/>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6" name="Google Shape;46;p2"/>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 name="Google Shape;47;p2"/>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 name="Google Shape;48;p2"/>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 name="Google Shape;49;p2"/>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 name="Google Shape;50;p2"/>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 name="Google Shape;51;p2"/>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 name="Google Shape;52;p2"/>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 name="Google Shape;53;p2"/>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 name="Google Shape;54;p2"/>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55" name="Google Shape;55;p2"/>
          <p:cNvSpPr/>
          <p:nvPr/>
        </p:nvSpPr>
        <p:spPr>
          <a:xfrm flipH="1">
            <a:off x="-9386500" y="-1057950"/>
            <a:ext cx="27984600" cy="164016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w="9525" cap="flat" cmpd="sng">
            <a:solidFill>
              <a:schemeClr val="dk2"/>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56" name="Google Shape;56;p2"/>
          <p:cNvSpPr/>
          <p:nvPr/>
        </p:nvSpPr>
        <p:spPr>
          <a:xfrm>
            <a:off x="-762000" y="0"/>
            <a:ext cx="4405800" cy="10287000"/>
          </a:xfrm>
          <a:prstGeom prst="rect">
            <a:avLst/>
          </a:prstGeom>
          <a:solidFill>
            <a:schemeClr val="lt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57" name="Google Shape;57;p2"/>
          <p:cNvSpPr/>
          <p:nvPr/>
        </p:nvSpPr>
        <p:spPr>
          <a:xfrm rot="5400000">
            <a:off x="6926650" y="-216950"/>
            <a:ext cx="2956800" cy="18333600"/>
          </a:xfrm>
          <a:prstGeom prst="rect">
            <a:avLst/>
          </a:prstGeom>
          <a:solidFill>
            <a:schemeClr val="lt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58" name="Google Shape;58;p2"/>
          <p:cNvSpPr txBox="1">
            <a:spLocks noGrp="1"/>
          </p:cNvSpPr>
          <p:nvPr>
            <p:ph type="ctrTitle"/>
          </p:nvPr>
        </p:nvSpPr>
        <p:spPr>
          <a:xfrm>
            <a:off x="1426450" y="1868550"/>
            <a:ext cx="7900800" cy="4185600"/>
          </a:xfrm>
          <a:prstGeom prst="rect">
            <a:avLst/>
          </a:prstGeom>
        </p:spPr>
        <p:txBody>
          <a:bodyPr spcFirstLastPara="1" wrap="square" lIns="91425" tIns="91425" rIns="91425" bIns="91425" anchor="ctr" anchorCtr="0">
            <a:noAutofit/>
          </a:bodyPr>
          <a:lstStyle>
            <a:lvl1pPr lvl="0">
              <a:spcBef>
                <a:spcPts val="0"/>
              </a:spcBef>
              <a:spcAft>
                <a:spcPts val="0"/>
              </a:spcAft>
              <a:buClr>
                <a:srgbClr val="191919"/>
              </a:buClr>
              <a:buSzPts val="5200"/>
              <a:buNone/>
              <a:defRPr sz="17000">
                <a:latin typeface="Vollkorn"/>
                <a:ea typeface="Vollkorn"/>
                <a:cs typeface="Vollkorn"/>
                <a:sym typeface="Vollkorn"/>
              </a:defRPr>
            </a:lvl1pPr>
            <a:lvl2pPr lvl="1" algn="ctr">
              <a:spcBef>
                <a:spcPts val="0"/>
              </a:spcBef>
              <a:spcAft>
                <a:spcPts val="0"/>
              </a:spcAft>
              <a:buClr>
                <a:srgbClr val="191919"/>
              </a:buClr>
              <a:buSzPts val="5200"/>
              <a:buNone/>
              <a:defRPr sz="10400">
                <a:solidFill>
                  <a:srgbClr val="191919"/>
                </a:solidFill>
              </a:defRPr>
            </a:lvl2pPr>
            <a:lvl3pPr lvl="2" algn="ctr">
              <a:spcBef>
                <a:spcPts val="0"/>
              </a:spcBef>
              <a:spcAft>
                <a:spcPts val="0"/>
              </a:spcAft>
              <a:buClr>
                <a:srgbClr val="191919"/>
              </a:buClr>
              <a:buSzPts val="5200"/>
              <a:buNone/>
              <a:defRPr sz="10400">
                <a:solidFill>
                  <a:srgbClr val="191919"/>
                </a:solidFill>
              </a:defRPr>
            </a:lvl3pPr>
            <a:lvl4pPr lvl="3" algn="ctr">
              <a:spcBef>
                <a:spcPts val="0"/>
              </a:spcBef>
              <a:spcAft>
                <a:spcPts val="0"/>
              </a:spcAft>
              <a:buClr>
                <a:srgbClr val="191919"/>
              </a:buClr>
              <a:buSzPts val="5200"/>
              <a:buNone/>
              <a:defRPr sz="10400">
                <a:solidFill>
                  <a:srgbClr val="191919"/>
                </a:solidFill>
              </a:defRPr>
            </a:lvl4pPr>
            <a:lvl5pPr lvl="4" algn="ctr">
              <a:spcBef>
                <a:spcPts val="0"/>
              </a:spcBef>
              <a:spcAft>
                <a:spcPts val="0"/>
              </a:spcAft>
              <a:buClr>
                <a:srgbClr val="191919"/>
              </a:buClr>
              <a:buSzPts val="5200"/>
              <a:buNone/>
              <a:defRPr sz="10400">
                <a:solidFill>
                  <a:srgbClr val="191919"/>
                </a:solidFill>
              </a:defRPr>
            </a:lvl5pPr>
            <a:lvl6pPr lvl="5" algn="ctr">
              <a:spcBef>
                <a:spcPts val="0"/>
              </a:spcBef>
              <a:spcAft>
                <a:spcPts val="0"/>
              </a:spcAft>
              <a:buClr>
                <a:srgbClr val="191919"/>
              </a:buClr>
              <a:buSzPts val="5200"/>
              <a:buNone/>
              <a:defRPr sz="10400">
                <a:solidFill>
                  <a:srgbClr val="191919"/>
                </a:solidFill>
              </a:defRPr>
            </a:lvl6pPr>
            <a:lvl7pPr lvl="6" algn="ctr">
              <a:spcBef>
                <a:spcPts val="0"/>
              </a:spcBef>
              <a:spcAft>
                <a:spcPts val="0"/>
              </a:spcAft>
              <a:buClr>
                <a:srgbClr val="191919"/>
              </a:buClr>
              <a:buSzPts val="5200"/>
              <a:buNone/>
              <a:defRPr sz="10400">
                <a:solidFill>
                  <a:srgbClr val="191919"/>
                </a:solidFill>
              </a:defRPr>
            </a:lvl7pPr>
            <a:lvl8pPr lvl="7" algn="ctr">
              <a:spcBef>
                <a:spcPts val="0"/>
              </a:spcBef>
              <a:spcAft>
                <a:spcPts val="0"/>
              </a:spcAft>
              <a:buClr>
                <a:srgbClr val="191919"/>
              </a:buClr>
              <a:buSzPts val="5200"/>
              <a:buNone/>
              <a:defRPr sz="10400">
                <a:solidFill>
                  <a:srgbClr val="191919"/>
                </a:solidFill>
              </a:defRPr>
            </a:lvl8pPr>
            <a:lvl9pPr lvl="8" algn="ctr">
              <a:spcBef>
                <a:spcPts val="0"/>
              </a:spcBef>
              <a:spcAft>
                <a:spcPts val="0"/>
              </a:spcAft>
              <a:buClr>
                <a:srgbClr val="191919"/>
              </a:buClr>
              <a:buSzPts val="5200"/>
              <a:buNone/>
              <a:defRPr sz="10400">
                <a:solidFill>
                  <a:srgbClr val="191919"/>
                </a:solidFill>
              </a:defRPr>
            </a:lvl9pPr>
          </a:lstStyle>
          <a:p>
            <a:endParaRPr/>
          </a:p>
        </p:txBody>
      </p:sp>
      <p:sp>
        <p:nvSpPr>
          <p:cNvPr id="59" name="Google Shape;59;p2"/>
          <p:cNvSpPr txBox="1">
            <a:spLocks noGrp="1"/>
          </p:cNvSpPr>
          <p:nvPr>
            <p:ph type="subTitle" idx="1"/>
          </p:nvPr>
        </p:nvSpPr>
        <p:spPr>
          <a:xfrm>
            <a:off x="1426450" y="6533150"/>
            <a:ext cx="7511400" cy="750000"/>
          </a:xfrm>
          <a:prstGeom prst="rect">
            <a:avLst/>
          </a:prstGeom>
          <a:gradFill>
            <a:gsLst>
              <a:gs pos="0">
                <a:srgbClr val="FFFFFF">
                  <a:alpha val="0"/>
                </a:srgbClr>
              </a:gs>
              <a:gs pos="0">
                <a:schemeClr val="accent4"/>
              </a:gs>
              <a:gs pos="86000">
                <a:schemeClr val="lt1"/>
              </a:gs>
              <a:gs pos="100000">
                <a:schemeClr val="lt1"/>
              </a:gs>
              <a:gs pos="100000">
                <a:schemeClr val="lt1"/>
              </a:gs>
            </a:gsLst>
            <a:lin ang="18900044" scaled="0"/>
          </a:gradFill>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3200"/>
            </a:lvl1pPr>
            <a:lvl2pPr lvl="1" algn="ctr">
              <a:lnSpc>
                <a:spcPct val="100000"/>
              </a:lnSpc>
              <a:spcBef>
                <a:spcPts val="0"/>
              </a:spcBef>
              <a:spcAft>
                <a:spcPts val="0"/>
              </a:spcAft>
              <a:buSzPts val="1800"/>
              <a:buNone/>
              <a:defRPr sz="3600"/>
            </a:lvl2pPr>
            <a:lvl3pPr lvl="2" algn="ctr">
              <a:lnSpc>
                <a:spcPct val="100000"/>
              </a:lnSpc>
              <a:spcBef>
                <a:spcPts val="0"/>
              </a:spcBef>
              <a:spcAft>
                <a:spcPts val="0"/>
              </a:spcAft>
              <a:buSzPts val="1800"/>
              <a:buNone/>
              <a:defRPr sz="3600"/>
            </a:lvl3pPr>
            <a:lvl4pPr lvl="3" algn="ctr">
              <a:lnSpc>
                <a:spcPct val="100000"/>
              </a:lnSpc>
              <a:spcBef>
                <a:spcPts val="0"/>
              </a:spcBef>
              <a:spcAft>
                <a:spcPts val="0"/>
              </a:spcAft>
              <a:buSzPts val="1800"/>
              <a:buNone/>
              <a:defRPr sz="3600"/>
            </a:lvl4pPr>
            <a:lvl5pPr lvl="4" algn="ctr">
              <a:lnSpc>
                <a:spcPct val="100000"/>
              </a:lnSpc>
              <a:spcBef>
                <a:spcPts val="0"/>
              </a:spcBef>
              <a:spcAft>
                <a:spcPts val="0"/>
              </a:spcAft>
              <a:buSzPts val="1800"/>
              <a:buNone/>
              <a:defRPr sz="3600"/>
            </a:lvl5pPr>
            <a:lvl6pPr lvl="5" algn="ctr">
              <a:lnSpc>
                <a:spcPct val="100000"/>
              </a:lnSpc>
              <a:spcBef>
                <a:spcPts val="0"/>
              </a:spcBef>
              <a:spcAft>
                <a:spcPts val="0"/>
              </a:spcAft>
              <a:buSzPts val="1800"/>
              <a:buNone/>
              <a:defRPr sz="3600"/>
            </a:lvl6pPr>
            <a:lvl7pPr lvl="6" algn="ctr">
              <a:lnSpc>
                <a:spcPct val="100000"/>
              </a:lnSpc>
              <a:spcBef>
                <a:spcPts val="0"/>
              </a:spcBef>
              <a:spcAft>
                <a:spcPts val="0"/>
              </a:spcAft>
              <a:buSzPts val="1800"/>
              <a:buNone/>
              <a:defRPr sz="3600"/>
            </a:lvl7pPr>
            <a:lvl8pPr lvl="7" algn="ctr">
              <a:lnSpc>
                <a:spcPct val="100000"/>
              </a:lnSpc>
              <a:spcBef>
                <a:spcPts val="0"/>
              </a:spcBef>
              <a:spcAft>
                <a:spcPts val="0"/>
              </a:spcAft>
              <a:buSzPts val="1800"/>
              <a:buNone/>
              <a:defRPr sz="3600"/>
            </a:lvl8pPr>
            <a:lvl9pPr lvl="8" algn="ctr">
              <a:lnSpc>
                <a:spcPct val="100000"/>
              </a:lnSpc>
              <a:spcBef>
                <a:spcPts val="0"/>
              </a:spcBef>
              <a:spcAft>
                <a:spcPts val="0"/>
              </a:spcAft>
              <a:buSzPts val="1800"/>
              <a:buNone/>
              <a:defRPr sz="3600"/>
            </a:lvl9pPr>
          </a:lstStyle>
          <a:p>
            <a:endParaRPr/>
          </a:p>
        </p:txBody>
      </p:sp>
    </p:spTree>
    <p:extLst>
      <p:ext uri="{BB962C8B-B14F-4D97-AF65-F5344CB8AC3E}">
        <p14:creationId xmlns:p14="http://schemas.microsoft.com/office/powerpoint/2010/main" val="272805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68"/>
        <p:cNvGrpSpPr/>
        <p:nvPr/>
      </p:nvGrpSpPr>
      <p:grpSpPr>
        <a:xfrm>
          <a:off x="0" y="0"/>
          <a:ext cx="0" cy="0"/>
          <a:chOff x="0" y="0"/>
          <a:chExt cx="0" cy="0"/>
        </a:xfrm>
      </p:grpSpPr>
      <p:grpSp>
        <p:nvGrpSpPr>
          <p:cNvPr id="369" name="Google Shape;369;p9"/>
          <p:cNvGrpSpPr/>
          <p:nvPr/>
        </p:nvGrpSpPr>
        <p:grpSpPr>
          <a:xfrm>
            <a:off x="-10015875" y="60419"/>
            <a:ext cx="40423594" cy="10286854"/>
            <a:chOff x="-2017361" y="955950"/>
            <a:chExt cx="13655697" cy="3475054"/>
          </a:xfrm>
        </p:grpSpPr>
        <p:sp>
          <p:nvSpPr>
            <p:cNvPr id="370" name="Google Shape;370;p9"/>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1" name="Google Shape;371;p9"/>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2" name="Google Shape;372;p9"/>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3" name="Google Shape;373;p9"/>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4" name="Google Shape;374;p9"/>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5" name="Google Shape;375;p9"/>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6" name="Google Shape;376;p9"/>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7" name="Google Shape;377;p9"/>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8" name="Google Shape;378;p9"/>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79" name="Google Shape;379;p9"/>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0" name="Google Shape;380;p9"/>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1" name="Google Shape;381;p9"/>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2" name="Google Shape;382;p9"/>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3" name="Google Shape;383;p9"/>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4" name="Google Shape;384;p9"/>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5" name="Google Shape;385;p9"/>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6" name="Google Shape;386;p9"/>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7" name="Google Shape;387;p9"/>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8" name="Google Shape;388;p9"/>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89" name="Google Shape;389;p9"/>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0" name="Google Shape;390;p9"/>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1" name="Google Shape;391;p9"/>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2" name="Google Shape;392;p9"/>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3" name="Google Shape;393;p9"/>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4" name="Google Shape;394;p9"/>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5" name="Google Shape;395;p9"/>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6" name="Google Shape;396;p9"/>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7" name="Google Shape;397;p9"/>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8" name="Google Shape;398;p9"/>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399" name="Google Shape;399;p9"/>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0" name="Google Shape;400;p9"/>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1" name="Google Shape;401;p9"/>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2" name="Google Shape;402;p9"/>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3" name="Google Shape;403;p9"/>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4" name="Google Shape;404;p9"/>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5" name="Google Shape;405;p9"/>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6" name="Google Shape;406;p9"/>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7" name="Google Shape;407;p9"/>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8" name="Google Shape;408;p9"/>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09" name="Google Shape;409;p9"/>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0" name="Google Shape;410;p9"/>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1" name="Google Shape;411;p9"/>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2" name="Google Shape;412;p9"/>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3" name="Google Shape;413;p9"/>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14" name="Google Shape;414;p9"/>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415" name="Google Shape;415;p9"/>
          <p:cNvSpPr/>
          <p:nvPr/>
        </p:nvSpPr>
        <p:spPr>
          <a:xfrm>
            <a:off x="-442450" y="-442450"/>
            <a:ext cx="18730200" cy="107298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416" name="Google Shape;416;p9"/>
          <p:cNvSpPr txBox="1">
            <a:spLocks noGrp="1"/>
          </p:cNvSpPr>
          <p:nvPr>
            <p:ph type="title"/>
          </p:nvPr>
        </p:nvSpPr>
        <p:spPr>
          <a:xfrm>
            <a:off x="1165950" y="2710900"/>
            <a:ext cx="9926400" cy="15204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500"/>
              <a:buNone/>
              <a:defRPr sz="96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17" name="Google Shape;417;p9"/>
          <p:cNvSpPr txBox="1">
            <a:spLocks noGrp="1"/>
          </p:cNvSpPr>
          <p:nvPr>
            <p:ph type="subTitle" idx="1"/>
          </p:nvPr>
        </p:nvSpPr>
        <p:spPr>
          <a:xfrm>
            <a:off x="1165950" y="4836550"/>
            <a:ext cx="9926400" cy="2459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999999"/>
              </a:buClr>
              <a:buSzPts val="800"/>
              <a:buFont typeface="Open Sans"/>
              <a:buChar char="●"/>
              <a:defRPr sz="3200"/>
            </a:lvl1pPr>
            <a:lvl2pPr lvl="1" algn="ctr" rtl="0">
              <a:lnSpc>
                <a:spcPct val="100000"/>
              </a:lnSpc>
              <a:spcBef>
                <a:spcPts val="0"/>
              </a:spcBef>
              <a:spcAft>
                <a:spcPts val="0"/>
              </a:spcAft>
              <a:buClr>
                <a:srgbClr val="999999"/>
              </a:buClr>
              <a:buSzPts val="800"/>
              <a:buFont typeface="Open Sans"/>
              <a:buChar char="○"/>
              <a:defRPr/>
            </a:lvl2pPr>
            <a:lvl3pPr lvl="2" algn="ctr" rtl="0">
              <a:lnSpc>
                <a:spcPct val="100000"/>
              </a:lnSpc>
              <a:spcBef>
                <a:spcPts val="3200"/>
              </a:spcBef>
              <a:spcAft>
                <a:spcPts val="0"/>
              </a:spcAft>
              <a:buClr>
                <a:srgbClr val="999999"/>
              </a:buClr>
              <a:buSzPts val="800"/>
              <a:buFont typeface="Open Sans"/>
              <a:buChar char="■"/>
              <a:defRPr/>
            </a:lvl3pPr>
            <a:lvl4pPr lvl="3" algn="ctr" rtl="0">
              <a:lnSpc>
                <a:spcPct val="100000"/>
              </a:lnSpc>
              <a:spcBef>
                <a:spcPts val="3200"/>
              </a:spcBef>
              <a:spcAft>
                <a:spcPts val="0"/>
              </a:spcAft>
              <a:buClr>
                <a:srgbClr val="999999"/>
              </a:buClr>
              <a:buSzPts val="800"/>
              <a:buFont typeface="Open Sans"/>
              <a:buChar char="●"/>
              <a:defRPr/>
            </a:lvl4pPr>
            <a:lvl5pPr lvl="4" algn="ctr" rtl="0">
              <a:lnSpc>
                <a:spcPct val="100000"/>
              </a:lnSpc>
              <a:spcBef>
                <a:spcPts val="3200"/>
              </a:spcBef>
              <a:spcAft>
                <a:spcPts val="0"/>
              </a:spcAft>
              <a:buClr>
                <a:srgbClr val="999999"/>
              </a:buClr>
              <a:buSzPts val="1200"/>
              <a:buFont typeface="Open Sans"/>
              <a:buChar char="○"/>
              <a:defRPr/>
            </a:lvl5pPr>
            <a:lvl6pPr lvl="5" algn="ctr" rtl="0">
              <a:lnSpc>
                <a:spcPct val="100000"/>
              </a:lnSpc>
              <a:spcBef>
                <a:spcPts val="3200"/>
              </a:spcBef>
              <a:spcAft>
                <a:spcPts val="0"/>
              </a:spcAft>
              <a:buClr>
                <a:srgbClr val="999999"/>
              </a:buClr>
              <a:buSzPts val="1200"/>
              <a:buFont typeface="Open Sans"/>
              <a:buChar char="■"/>
              <a:defRPr/>
            </a:lvl6pPr>
            <a:lvl7pPr lvl="6" algn="ctr" rtl="0">
              <a:lnSpc>
                <a:spcPct val="100000"/>
              </a:lnSpc>
              <a:spcBef>
                <a:spcPts val="3200"/>
              </a:spcBef>
              <a:spcAft>
                <a:spcPts val="0"/>
              </a:spcAft>
              <a:buClr>
                <a:srgbClr val="999999"/>
              </a:buClr>
              <a:buSzPts val="700"/>
              <a:buFont typeface="Open Sans"/>
              <a:buChar char="●"/>
              <a:defRPr/>
            </a:lvl7pPr>
            <a:lvl8pPr lvl="7" algn="ctr" rtl="0">
              <a:lnSpc>
                <a:spcPct val="100000"/>
              </a:lnSpc>
              <a:spcBef>
                <a:spcPts val="3200"/>
              </a:spcBef>
              <a:spcAft>
                <a:spcPts val="0"/>
              </a:spcAft>
              <a:buClr>
                <a:srgbClr val="999999"/>
              </a:buClr>
              <a:buSzPts val="700"/>
              <a:buFont typeface="Open Sans"/>
              <a:buChar char="○"/>
              <a:defRPr/>
            </a:lvl8pPr>
            <a:lvl9pPr lvl="8" algn="ctr" rtl="0">
              <a:lnSpc>
                <a:spcPct val="100000"/>
              </a:lnSpc>
              <a:spcBef>
                <a:spcPts val="3200"/>
              </a:spcBef>
              <a:spcAft>
                <a:spcPts val="3200"/>
              </a:spcAft>
              <a:buClr>
                <a:srgbClr val="999999"/>
              </a:buClr>
              <a:buSzPts val="600"/>
              <a:buFont typeface="Open Sans"/>
              <a:buChar char="■"/>
              <a:defRPr/>
            </a:lvl9pPr>
          </a:lstStyle>
          <a:p>
            <a:endParaRPr/>
          </a:p>
        </p:txBody>
      </p:sp>
      <p:sp>
        <p:nvSpPr>
          <p:cNvPr id="418" name="Google Shape;418;p9"/>
          <p:cNvSpPr>
            <a:spLocks noGrp="1"/>
          </p:cNvSpPr>
          <p:nvPr>
            <p:ph type="pic" idx="2"/>
          </p:nvPr>
        </p:nvSpPr>
        <p:spPr>
          <a:xfrm>
            <a:off x="12129198" y="3083076"/>
            <a:ext cx="4732200" cy="4814400"/>
          </a:xfrm>
          <a:prstGeom prst="rect">
            <a:avLst/>
          </a:prstGeom>
          <a:noFill/>
          <a:ln>
            <a:noFill/>
          </a:ln>
        </p:spPr>
      </p:sp>
    </p:spTree>
    <p:extLst>
      <p:ext uri="{BB962C8B-B14F-4D97-AF65-F5344CB8AC3E}">
        <p14:creationId xmlns:p14="http://schemas.microsoft.com/office/powerpoint/2010/main" val="3000602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472"/>
        <p:cNvGrpSpPr/>
        <p:nvPr/>
      </p:nvGrpSpPr>
      <p:grpSpPr>
        <a:xfrm>
          <a:off x="0" y="0"/>
          <a:ext cx="0" cy="0"/>
          <a:chOff x="0" y="0"/>
          <a:chExt cx="0" cy="0"/>
        </a:xfrm>
      </p:grpSpPr>
      <p:grpSp>
        <p:nvGrpSpPr>
          <p:cNvPr id="473" name="Google Shape;473;p13"/>
          <p:cNvGrpSpPr/>
          <p:nvPr/>
        </p:nvGrpSpPr>
        <p:grpSpPr>
          <a:xfrm>
            <a:off x="-14821625" y="-2950955"/>
            <a:ext cx="40423594" cy="10286854"/>
            <a:chOff x="-2017361" y="955950"/>
            <a:chExt cx="13655697" cy="3475054"/>
          </a:xfrm>
        </p:grpSpPr>
        <p:sp>
          <p:nvSpPr>
            <p:cNvPr id="474" name="Google Shape;474;p13"/>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5" name="Google Shape;475;p13"/>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6" name="Google Shape;476;p13"/>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7" name="Google Shape;477;p13"/>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8" name="Google Shape;478;p13"/>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79" name="Google Shape;479;p13"/>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0" name="Google Shape;480;p13"/>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1" name="Google Shape;481;p13"/>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2" name="Google Shape;482;p13"/>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3" name="Google Shape;483;p13"/>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4" name="Google Shape;484;p13"/>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5" name="Google Shape;485;p13"/>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6" name="Google Shape;486;p13"/>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7" name="Google Shape;487;p13"/>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8" name="Google Shape;488;p13"/>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89" name="Google Shape;489;p13"/>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0" name="Google Shape;490;p13"/>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1" name="Google Shape;491;p13"/>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2" name="Google Shape;492;p13"/>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3" name="Google Shape;493;p13"/>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4" name="Google Shape;494;p13"/>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5" name="Google Shape;495;p13"/>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6" name="Google Shape;496;p13"/>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7" name="Google Shape;497;p13"/>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8" name="Google Shape;498;p13"/>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499" name="Google Shape;499;p13"/>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0" name="Google Shape;500;p13"/>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1" name="Google Shape;501;p13"/>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2" name="Google Shape;502;p13"/>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3" name="Google Shape;503;p13"/>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4" name="Google Shape;504;p13"/>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5" name="Google Shape;505;p13"/>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6" name="Google Shape;506;p13"/>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7" name="Google Shape;507;p13"/>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8" name="Google Shape;508;p13"/>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09" name="Google Shape;509;p13"/>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0" name="Google Shape;510;p13"/>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1" name="Google Shape;511;p13"/>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2" name="Google Shape;512;p13"/>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3" name="Google Shape;513;p13"/>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4" name="Google Shape;514;p13"/>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5" name="Google Shape;515;p13"/>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6" name="Google Shape;516;p13"/>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7" name="Google Shape;517;p13"/>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18" name="Google Shape;518;p13"/>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519" name="Google Shape;519;p13"/>
          <p:cNvSpPr/>
          <p:nvPr/>
        </p:nvSpPr>
        <p:spPr>
          <a:xfrm rot="5400000">
            <a:off x="3577250" y="-4234650"/>
            <a:ext cx="10745400" cy="188736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520" name="Google Shape;520;p13"/>
          <p:cNvSpPr txBox="1">
            <a:spLocks noGrp="1"/>
          </p:cNvSpPr>
          <p:nvPr>
            <p:ph type="title"/>
          </p:nvPr>
        </p:nvSpPr>
        <p:spPr>
          <a:xfrm>
            <a:off x="1440000" y="89005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extLst>
      <p:ext uri="{BB962C8B-B14F-4D97-AF65-F5344CB8AC3E}">
        <p14:creationId xmlns:p14="http://schemas.microsoft.com/office/powerpoint/2010/main" val="2299191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521"/>
        <p:cNvGrpSpPr/>
        <p:nvPr/>
      </p:nvGrpSpPr>
      <p:grpSpPr>
        <a:xfrm>
          <a:off x="0" y="0"/>
          <a:ext cx="0" cy="0"/>
          <a:chOff x="0" y="0"/>
          <a:chExt cx="0" cy="0"/>
        </a:xfrm>
      </p:grpSpPr>
      <p:grpSp>
        <p:nvGrpSpPr>
          <p:cNvPr id="522" name="Google Shape;522;p14"/>
          <p:cNvGrpSpPr/>
          <p:nvPr/>
        </p:nvGrpSpPr>
        <p:grpSpPr>
          <a:xfrm>
            <a:off x="-14821625" y="-324255"/>
            <a:ext cx="40423594" cy="10286854"/>
            <a:chOff x="-2017361" y="955950"/>
            <a:chExt cx="13655697" cy="3475054"/>
          </a:xfrm>
        </p:grpSpPr>
        <p:sp>
          <p:nvSpPr>
            <p:cNvPr id="523" name="Google Shape;523;p14"/>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4" name="Google Shape;524;p14"/>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5" name="Google Shape;525;p14"/>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6" name="Google Shape;526;p14"/>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7" name="Google Shape;527;p14"/>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8" name="Google Shape;528;p14"/>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29" name="Google Shape;529;p14"/>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0" name="Google Shape;530;p14"/>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1" name="Google Shape;531;p14"/>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2" name="Google Shape;532;p14"/>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3" name="Google Shape;533;p14"/>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4" name="Google Shape;534;p14"/>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5" name="Google Shape;535;p14"/>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6" name="Google Shape;536;p14"/>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7" name="Google Shape;537;p14"/>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8" name="Google Shape;538;p14"/>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39" name="Google Shape;539;p14"/>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0" name="Google Shape;540;p14"/>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1" name="Google Shape;541;p14"/>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2" name="Google Shape;542;p14"/>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3" name="Google Shape;543;p14"/>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4" name="Google Shape;544;p14"/>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5" name="Google Shape;545;p14"/>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6" name="Google Shape;546;p14"/>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7" name="Google Shape;547;p14"/>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8" name="Google Shape;548;p14"/>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49" name="Google Shape;549;p14"/>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0" name="Google Shape;550;p14"/>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1" name="Google Shape;551;p14"/>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2" name="Google Shape;552;p14"/>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3" name="Google Shape;553;p14"/>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4" name="Google Shape;554;p14"/>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5" name="Google Shape;555;p14"/>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6" name="Google Shape;556;p14"/>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7" name="Google Shape;557;p14"/>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8" name="Google Shape;558;p14"/>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59" name="Google Shape;559;p14"/>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0" name="Google Shape;560;p14"/>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1" name="Google Shape;561;p14"/>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2" name="Google Shape;562;p14"/>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3" name="Google Shape;563;p14"/>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4" name="Google Shape;564;p14"/>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5" name="Google Shape;565;p14"/>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6" name="Google Shape;566;p14"/>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67" name="Google Shape;567;p14"/>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568" name="Google Shape;568;p14"/>
          <p:cNvSpPr/>
          <p:nvPr/>
        </p:nvSpPr>
        <p:spPr>
          <a:xfrm rot="5400000" flipH="1">
            <a:off x="-579800" y="-8675400"/>
            <a:ext cx="13449000" cy="252600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569" name="Google Shape;569;p14"/>
          <p:cNvSpPr txBox="1">
            <a:spLocks noGrp="1"/>
          </p:cNvSpPr>
          <p:nvPr>
            <p:ph type="title"/>
          </p:nvPr>
        </p:nvSpPr>
        <p:spPr>
          <a:xfrm>
            <a:off x="1440000" y="89005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extLst>
      <p:ext uri="{BB962C8B-B14F-4D97-AF65-F5344CB8AC3E}">
        <p14:creationId xmlns:p14="http://schemas.microsoft.com/office/powerpoint/2010/main" val="1223705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570"/>
        <p:cNvGrpSpPr/>
        <p:nvPr/>
      </p:nvGrpSpPr>
      <p:grpSpPr>
        <a:xfrm>
          <a:off x="0" y="0"/>
          <a:ext cx="0" cy="0"/>
          <a:chOff x="0" y="0"/>
          <a:chExt cx="0" cy="0"/>
        </a:xfrm>
      </p:grpSpPr>
      <p:grpSp>
        <p:nvGrpSpPr>
          <p:cNvPr id="571" name="Google Shape;571;p15"/>
          <p:cNvGrpSpPr/>
          <p:nvPr/>
        </p:nvGrpSpPr>
        <p:grpSpPr>
          <a:xfrm>
            <a:off x="-14821625" y="-324255"/>
            <a:ext cx="40423594" cy="10286854"/>
            <a:chOff x="-2017361" y="955950"/>
            <a:chExt cx="13655697" cy="3475054"/>
          </a:xfrm>
        </p:grpSpPr>
        <p:sp>
          <p:nvSpPr>
            <p:cNvPr id="572" name="Google Shape;572;p1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3" name="Google Shape;573;p1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4" name="Google Shape;574;p1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5" name="Google Shape;575;p1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6" name="Google Shape;576;p1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7" name="Google Shape;577;p1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8" name="Google Shape;578;p1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79" name="Google Shape;579;p1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0" name="Google Shape;580;p1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1" name="Google Shape;581;p1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2" name="Google Shape;582;p1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3" name="Google Shape;583;p1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4" name="Google Shape;584;p1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5" name="Google Shape;585;p1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6" name="Google Shape;586;p1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7" name="Google Shape;587;p1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8" name="Google Shape;588;p1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89" name="Google Shape;589;p1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0" name="Google Shape;590;p1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1" name="Google Shape;591;p1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2" name="Google Shape;592;p1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3" name="Google Shape;593;p1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4" name="Google Shape;594;p1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5" name="Google Shape;595;p1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6" name="Google Shape;596;p1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7" name="Google Shape;597;p1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8" name="Google Shape;598;p1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599" name="Google Shape;599;p1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0" name="Google Shape;600;p1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1" name="Google Shape;601;p1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2" name="Google Shape;602;p1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3" name="Google Shape;603;p1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4" name="Google Shape;604;p1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5" name="Google Shape;605;p1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6" name="Google Shape;606;p1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7" name="Google Shape;607;p1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8" name="Google Shape;608;p1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09" name="Google Shape;609;p1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0" name="Google Shape;610;p1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1" name="Google Shape;611;p1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2" name="Google Shape;612;p1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3" name="Google Shape;613;p1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4" name="Google Shape;614;p1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5" name="Google Shape;615;p1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sp>
          <p:nvSpPr>
            <p:cNvPr id="616" name="Google Shape;616;p1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3600"/>
            </a:p>
          </p:txBody>
        </p:sp>
      </p:grpSp>
      <p:sp>
        <p:nvSpPr>
          <p:cNvPr id="617" name="Google Shape;617;p15"/>
          <p:cNvSpPr/>
          <p:nvPr/>
        </p:nvSpPr>
        <p:spPr>
          <a:xfrm rot="-5400000">
            <a:off x="2780100" y="-6028524"/>
            <a:ext cx="11700600" cy="216954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sz="3600"/>
          </a:p>
        </p:txBody>
      </p:sp>
      <p:sp>
        <p:nvSpPr>
          <p:cNvPr id="618" name="Google Shape;618;p15"/>
          <p:cNvSpPr txBox="1">
            <a:spLocks noGrp="1"/>
          </p:cNvSpPr>
          <p:nvPr>
            <p:ph type="title"/>
          </p:nvPr>
        </p:nvSpPr>
        <p:spPr>
          <a:xfrm>
            <a:off x="1440000" y="890050"/>
            <a:ext cx="15408000" cy="1145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extLst>
      <p:ext uri="{BB962C8B-B14F-4D97-AF65-F5344CB8AC3E}">
        <p14:creationId xmlns:p14="http://schemas.microsoft.com/office/powerpoint/2010/main" val="3933037915"/>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theme" Target="../theme/theme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theme" Target="../theme/theme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215360"/>
      </p:ext>
    </p:extLst>
  </p:cSld>
  <p:clrMap bg1="lt1" tx1="dk1" bg2="lt2" tx2="dk2" accent1="accent1" accent2="accent2" accent3="accent3" accent4="accent4" accent5="accent5" accent6="accent6" hlink="hlink" folHlink="folHlink"/>
  <p:sldLayoutIdLst>
    <p:sldLayoutId id="2147483657"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898632"/>
      </p:ext>
    </p:extLst>
  </p:cSld>
  <p:clrMap bg1="lt1" tx1="dk1" bg2="lt2" tx2="dk2" accent1="accent1" accent2="accent2" accent3="accent3" accent4="accent4" accent5="accent5" accent6="accent6" hlink="hlink" folHlink="folHlink"/>
  <p:sldLayoutIdLst>
    <p:sldLayoutId id="214748365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7472790"/>
      </p:ext>
    </p:extLst>
  </p:cSld>
  <p:clrMap bg1="lt1" tx1="dk1" bg2="lt2" tx2="dk2" accent1="accent1" accent2="accent2" accent3="accent3" accent4="accent4" accent5="accent5" accent6="accent6" hlink="hlink" folHlink="folHlink"/>
  <p:sldLayoutIdLst>
    <p:sldLayoutId id="2147483661"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5235996"/>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426450" y="890050"/>
            <a:ext cx="15435000" cy="1145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1pPr>
            <a:lvl2pPr lvl="1"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2pPr>
            <a:lvl3pPr lvl="2"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3pPr>
            <a:lvl4pPr lvl="3"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4pPr>
            <a:lvl5pPr lvl="4"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5pPr>
            <a:lvl6pPr lvl="5"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6pPr>
            <a:lvl7pPr lvl="6"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7pPr>
            <a:lvl8pPr lvl="7"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8pPr>
            <a:lvl9pPr lvl="8"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9pPr>
          </a:lstStyle>
          <a:p>
            <a:endParaRPr/>
          </a:p>
        </p:txBody>
      </p:sp>
      <p:sp>
        <p:nvSpPr>
          <p:cNvPr id="7" name="Google Shape;7;p1"/>
          <p:cNvSpPr txBox="1">
            <a:spLocks noGrp="1"/>
          </p:cNvSpPr>
          <p:nvPr>
            <p:ph type="body" idx="1"/>
          </p:nvPr>
        </p:nvSpPr>
        <p:spPr>
          <a:xfrm>
            <a:off x="1426450" y="2304950"/>
            <a:ext cx="15363600" cy="68328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Vollkorn"/>
              <a:buChar char="●"/>
              <a:defRPr>
                <a:solidFill>
                  <a:schemeClr val="dk1"/>
                </a:solidFill>
                <a:latin typeface="Vollkorn"/>
                <a:ea typeface="Vollkorn"/>
                <a:cs typeface="Vollkorn"/>
                <a:sym typeface="Vollkorn"/>
              </a:defRPr>
            </a:lvl1pPr>
            <a:lvl2pPr marL="914400" lvl="1"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2pPr>
            <a:lvl3pPr marL="1371600" lvl="2"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3pPr>
            <a:lvl4pPr marL="1828800" lvl="3"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4pPr>
            <a:lvl5pPr marL="2286000" lvl="4"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5pPr>
            <a:lvl6pPr marL="2743200" lvl="5"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6pPr>
            <a:lvl7pPr marL="3200400" lvl="6"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7pPr>
            <a:lvl8pPr marL="3657600" lvl="7"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8pPr>
            <a:lvl9pPr marL="4114800" lvl="8" indent="-317500">
              <a:lnSpc>
                <a:spcPct val="115000"/>
              </a:lnSpc>
              <a:spcBef>
                <a:spcPts val="1600"/>
              </a:spcBef>
              <a:spcAft>
                <a:spcPts val="1600"/>
              </a:spcAft>
              <a:buClr>
                <a:schemeClr val="dk1"/>
              </a:buClr>
              <a:buSzPts val="1400"/>
              <a:buFont typeface="Vollkorn"/>
              <a:buChar char="■"/>
              <a:defRPr>
                <a:solidFill>
                  <a:schemeClr val="dk1"/>
                </a:solidFill>
                <a:latin typeface="Vollkorn"/>
                <a:ea typeface="Vollkorn"/>
                <a:cs typeface="Vollkorn"/>
                <a:sym typeface="Vollkorn"/>
              </a:defRPr>
            </a:lvl9pPr>
          </a:lstStyle>
          <a:p>
            <a:endParaRPr/>
          </a:p>
        </p:txBody>
      </p:sp>
    </p:spTree>
    <p:extLst>
      <p:ext uri="{BB962C8B-B14F-4D97-AF65-F5344CB8AC3E}">
        <p14:creationId xmlns:p14="http://schemas.microsoft.com/office/powerpoint/2010/main" val="2337413738"/>
      </p:ext>
    </p:extLst>
  </p:cSld>
  <p:clrMap bg1="lt1" tx1="dk1" bg2="dk2" tx2="lt2" accent1="accent1" accent2="accent2" accent3="accent3" accent4="accent4" accent5="accent5" accent6="accent6" hlink="hlink" folHlink="folHlink"/>
  <p:sldLayoutIdLst>
    <p:sldLayoutId id="2147483665" r:id="rId1"/>
    <p:sldLayoutId id="2147483666"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a:gsLst>
            <a:gs pos="0">
              <a:srgbClr val="BFBFBF">
                <a:alpha val="15294"/>
              </a:srgbClr>
            </a:gs>
            <a:gs pos="63000">
              <a:srgbClr val="BFBFBF">
                <a:alpha val="15294"/>
              </a:srgbClr>
            </a:gs>
            <a:gs pos="100000">
              <a:srgbClr val="BBBBBB">
                <a:alpha val="40000"/>
              </a:srgbClr>
            </a:gs>
          </a:gsLst>
          <a:path path="circle">
            <a:fillToRect l="50000" t="50000" r="50000" b="50000"/>
          </a:path>
          <a:tileRect/>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426200" y="1078800"/>
            <a:ext cx="15435600" cy="11454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1pPr>
            <a:lvl2pPr lvl="1"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2pPr>
            <a:lvl3pPr lvl="2"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3pPr>
            <a:lvl4pPr lvl="3"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4pPr>
            <a:lvl5pPr lvl="4"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5pPr>
            <a:lvl6pPr lvl="5"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6pPr>
            <a:lvl7pPr lvl="6"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7pPr>
            <a:lvl8pPr lvl="7"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8pPr>
            <a:lvl9pPr lvl="8"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9pPr>
          </a:lstStyle>
          <a:p>
            <a:endParaRPr/>
          </a:p>
        </p:txBody>
      </p:sp>
      <p:sp>
        <p:nvSpPr>
          <p:cNvPr id="7" name="Google Shape;7;p1"/>
          <p:cNvSpPr txBox="1">
            <a:spLocks noGrp="1"/>
          </p:cNvSpPr>
          <p:nvPr>
            <p:ph type="body" idx="1"/>
          </p:nvPr>
        </p:nvSpPr>
        <p:spPr>
          <a:xfrm>
            <a:off x="1426200" y="2304950"/>
            <a:ext cx="15435600" cy="68328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Cantarell"/>
              <a:buChar char="●"/>
              <a:defRPr>
                <a:solidFill>
                  <a:schemeClr val="dk1"/>
                </a:solidFill>
                <a:latin typeface="Cantarell"/>
                <a:ea typeface="Cantarell"/>
                <a:cs typeface="Cantarell"/>
                <a:sym typeface="Cantarell"/>
              </a:defRPr>
            </a:lvl1pPr>
            <a:lvl2pPr marL="914400" lvl="1"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2pPr>
            <a:lvl3pPr marL="1371600" lvl="2"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3pPr>
            <a:lvl4pPr marL="1828800" lvl="3"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4pPr>
            <a:lvl5pPr marL="2286000" lvl="4"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5pPr>
            <a:lvl6pPr marL="2743200" lvl="5"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6pPr>
            <a:lvl7pPr marL="3200400" lvl="6"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7pPr>
            <a:lvl8pPr marL="3657600" lvl="7"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8pPr>
            <a:lvl9pPr marL="4114800" lvl="8" indent="-317500">
              <a:lnSpc>
                <a:spcPct val="115000"/>
              </a:lnSpc>
              <a:spcBef>
                <a:spcPts val="1600"/>
              </a:spcBef>
              <a:spcAft>
                <a:spcPts val="1600"/>
              </a:spcAft>
              <a:buClr>
                <a:schemeClr val="dk1"/>
              </a:buClr>
              <a:buSzPts val="1400"/>
              <a:buFont typeface="Cantarell"/>
              <a:buChar char="■"/>
              <a:defRPr>
                <a:solidFill>
                  <a:schemeClr val="dk1"/>
                </a:solidFill>
                <a:latin typeface="Cantarell"/>
                <a:ea typeface="Cantarell"/>
                <a:cs typeface="Cantarell"/>
                <a:sym typeface="Cantarell"/>
              </a:defRPr>
            </a:lvl9pPr>
          </a:lstStyle>
          <a:p>
            <a:endParaRPr/>
          </a:p>
        </p:txBody>
      </p:sp>
    </p:spTree>
    <p:extLst>
      <p:ext uri="{BB962C8B-B14F-4D97-AF65-F5344CB8AC3E}">
        <p14:creationId xmlns:p14="http://schemas.microsoft.com/office/powerpoint/2010/main" val="1195916124"/>
      </p:ext>
    </p:extLst>
  </p:cSld>
  <p:clrMap bg1="lt1" tx1="dk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3" Type="http://schemas.openxmlformats.org/officeDocument/2006/relationships/hyperlink" Target="https://oneal-project.org/" TargetMode="External"/><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hyperlink" Target="https://sparcopen.org/our-work/negotiation-resources/oneal/" TargetMode="Externa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99"/>
        <p:cNvGrpSpPr/>
        <p:nvPr/>
      </p:nvGrpSpPr>
      <p:grpSpPr>
        <a:xfrm>
          <a:off x="0" y="0"/>
          <a:ext cx="0" cy="0"/>
          <a:chOff x="0" y="0"/>
          <a:chExt cx="0" cy="0"/>
        </a:xfrm>
      </p:grpSpPr>
      <p:sp>
        <p:nvSpPr>
          <p:cNvPr id="1800" name="Google Shape;1800;p45"/>
          <p:cNvSpPr txBox="1">
            <a:spLocks noGrp="1"/>
          </p:cNvSpPr>
          <p:nvPr>
            <p:ph type="title"/>
          </p:nvPr>
        </p:nvSpPr>
        <p:spPr>
          <a:xfrm>
            <a:off x="1165950" y="2710900"/>
            <a:ext cx="9926400" cy="1520400"/>
          </a:xfrm>
          <a:prstGeom prst="rect">
            <a:avLst/>
          </a:prstGeom>
        </p:spPr>
        <p:txBody>
          <a:bodyPr spcFirstLastPara="1" wrap="square" lIns="182850" tIns="182850" rIns="182850" bIns="182850" anchor="t" anchorCtr="0">
            <a:noAutofit/>
          </a:bodyPr>
          <a:lstStyle/>
          <a:p>
            <a:r>
              <a:rPr lang="en-US" dirty="0">
                <a:latin typeface="Oswald" pitchFamily="2" charset="0"/>
              </a:rPr>
              <a:t>t</a:t>
            </a:r>
            <a:r>
              <a:rPr lang="en" dirty="0">
                <a:latin typeface="Oswald" pitchFamily="2" charset="0"/>
              </a:rPr>
              <a:t>he ONEAL project</a:t>
            </a:r>
            <a:endParaRPr dirty="0">
              <a:latin typeface="Oswald" pitchFamily="2" charset="0"/>
            </a:endParaRPr>
          </a:p>
        </p:txBody>
      </p:sp>
      <p:sp>
        <p:nvSpPr>
          <p:cNvPr id="1801" name="Google Shape;1801;p45"/>
          <p:cNvSpPr txBox="1">
            <a:spLocks noGrp="1"/>
          </p:cNvSpPr>
          <p:nvPr>
            <p:ph type="subTitle" idx="1"/>
          </p:nvPr>
        </p:nvSpPr>
        <p:spPr>
          <a:xfrm>
            <a:off x="1165950" y="4836550"/>
            <a:ext cx="9926400" cy="2459400"/>
          </a:xfrm>
          <a:prstGeom prst="rect">
            <a:avLst/>
          </a:prstGeom>
        </p:spPr>
        <p:txBody>
          <a:bodyPr spcFirstLastPara="1" wrap="square" lIns="182850" tIns="182850" rIns="182850" bIns="182850" anchor="t" anchorCtr="0">
            <a:noAutofit/>
          </a:bodyPr>
          <a:lstStyle/>
          <a:p>
            <a:pPr marL="0" indent="0">
              <a:buNone/>
            </a:pPr>
            <a:r>
              <a:rPr lang="en" dirty="0">
                <a:latin typeface="Cinzel" panose="020B0604020202020204" charset="0"/>
              </a:rPr>
              <a:t>ONEAL = Open Negotiation Education for Academic Libraries</a:t>
            </a:r>
          </a:p>
          <a:p>
            <a:pPr marL="0" indent="0">
              <a:buNone/>
            </a:pPr>
            <a:endParaRPr lang="en" dirty="0">
              <a:latin typeface="Cinzel" panose="020B0604020202020204" charset="0"/>
            </a:endParaRPr>
          </a:p>
          <a:p>
            <a:pPr marL="0" indent="0">
              <a:buNone/>
            </a:pPr>
            <a:r>
              <a:rPr lang="en" dirty="0">
                <a:latin typeface="Cinzel" panose="020B0604020202020204" charset="0"/>
              </a:rPr>
              <a:t>An IMLS funded project to teach negotiation skills to academic library workers who work with vendors</a:t>
            </a:r>
            <a:endParaRPr dirty="0">
              <a:latin typeface="Cinzel" panose="020B0604020202020204" charset="0"/>
            </a:endParaRPr>
          </a:p>
        </p:txBody>
      </p:sp>
      <p:cxnSp>
        <p:nvCxnSpPr>
          <p:cNvPr id="1802" name="Google Shape;1802;p45"/>
          <p:cNvCxnSpPr/>
          <p:nvPr/>
        </p:nvCxnSpPr>
        <p:spPr>
          <a:xfrm>
            <a:off x="2354400" y="4526700"/>
            <a:ext cx="7558200" cy="43800"/>
          </a:xfrm>
          <a:prstGeom prst="straightConnector1">
            <a:avLst/>
          </a:prstGeom>
          <a:noFill/>
          <a:ln w="19050" cap="flat" cmpd="sng">
            <a:solidFill>
              <a:schemeClr val="dk1"/>
            </a:solidFill>
            <a:prstDash val="solid"/>
            <a:round/>
            <a:headEnd type="none" w="med" len="med"/>
            <a:tailEnd type="none" w="med" len="med"/>
          </a:ln>
        </p:spPr>
      </p:cxnSp>
      <p:grpSp>
        <p:nvGrpSpPr>
          <p:cNvPr id="1803" name="Google Shape;1803;p45"/>
          <p:cNvGrpSpPr/>
          <p:nvPr/>
        </p:nvGrpSpPr>
        <p:grpSpPr>
          <a:xfrm>
            <a:off x="251544" y="221816"/>
            <a:ext cx="2124488" cy="2031868"/>
            <a:chOff x="11423768" y="5577094"/>
            <a:chExt cx="967435" cy="925259"/>
          </a:xfrm>
        </p:grpSpPr>
        <p:sp>
          <p:nvSpPr>
            <p:cNvPr id="1804" name="Google Shape;1804;p45"/>
            <p:cNvSpPr/>
            <p:nvPr/>
          </p:nvSpPr>
          <p:spPr>
            <a:xfrm>
              <a:off x="11423768" y="6110354"/>
              <a:ext cx="400294" cy="391998"/>
            </a:xfrm>
            <a:custGeom>
              <a:avLst/>
              <a:gdLst/>
              <a:ahLst/>
              <a:cxnLst/>
              <a:rect l="l" t="t" r="r" b="b"/>
              <a:pathLst>
                <a:path w="3426" h="3355" extrusionOk="0">
                  <a:moveTo>
                    <a:pt x="2391" y="0"/>
                  </a:moveTo>
                  <a:lnTo>
                    <a:pt x="268" y="2106"/>
                  </a:lnTo>
                  <a:cubicBezTo>
                    <a:pt x="0" y="2391"/>
                    <a:pt x="0" y="2837"/>
                    <a:pt x="268" y="3105"/>
                  </a:cubicBezTo>
                  <a:lnTo>
                    <a:pt x="304" y="3140"/>
                  </a:lnTo>
                  <a:cubicBezTo>
                    <a:pt x="446" y="3283"/>
                    <a:pt x="629" y="3354"/>
                    <a:pt x="810" y="3354"/>
                  </a:cubicBezTo>
                  <a:cubicBezTo>
                    <a:pt x="990" y="3354"/>
                    <a:pt x="1169" y="3283"/>
                    <a:pt x="1303" y="3140"/>
                  </a:cubicBezTo>
                  <a:lnTo>
                    <a:pt x="3426" y="1035"/>
                  </a:lnTo>
                  <a:lnTo>
                    <a:pt x="2391"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05" name="Google Shape;1805;p45"/>
            <p:cNvSpPr/>
            <p:nvPr/>
          </p:nvSpPr>
          <p:spPr>
            <a:xfrm>
              <a:off x="11457068" y="6170761"/>
              <a:ext cx="366994" cy="331592"/>
            </a:xfrm>
            <a:custGeom>
              <a:avLst/>
              <a:gdLst/>
              <a:ahLst/>
              <a:cxnLst/>
              <a:rect l="l" t="t" r="r" b="b"/>
              <a:pathLst>
                <a:path w="3141" h="2838" extrusionOk="0">
                  <a:moveTo>
                    <a:pt x="2624" y="1"/>
                  </a:moveTo>
                  <a:lnTo>
                    <a:pt x="1" y="2606"/>
                  </a:lnTo>
                  <a:lnTo>
                    <a:pt x="19" y="2623"/>
                  </a:lnTo>
                  <a:cubicBezTo>
                    <a:pt x="161" y="2766"/>
                    <a:pt x="344" y="2837"/>
                    <a:pt x="525" y="2837"/>
                  </a:cubicBezTo>
                  <a:cubicBezTo>
                    <a:pt x="705" y="2837"/>
                    <a:pt x="884" y="2766"/>
                    <a:pt x="1018" y="2623"/>
                  </a:cubicBezTo>
                  <a:lnTo>
                    <a:pt x="3141" y="518"/>
                  </a:lnTo>
                  <a:lnTo>
                    <a:pt x="2624" y="1"/>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06" name="Google Shape;1806;p45"/>
            <p:cNvSpPr/>
            <p:nvPr/>
          </p:nvSpPr>
          <p:spPr>
            <a:xfrm>
              <a:off x="11686424" y="5647549"/>
              <a:ext cx="598454" cy="600441"/>
            </a:xfrm>
            <a:custGeom>
              <a:avLst/>
              <a:gdLst/>
              <a:ahLst/>
              <a:cxnLst/>
              <a:rect l="l" t="t" r="r" b="b"/>
              <a:pathLst>
                <a:path w="5122" h="5139" extrusionOk="0">
                  <a:moveTo>
                    <a:pt x="2570" y="0"/>
                  </a:moveTo>
                  <a:cubicBezTo>
                    <a:pt x="1142" y="0"/>
                    <a:pt x="0" y="1142"/>
                    <a:pt x="0" y="2569"/>
                  </a:cubicBezTo>
                  <a:cubicBezTo>
                    <a:pt x="0" y="3979"/>
                    <a:pt x="1142" y="5139"/>
                    <a:pt x="2570" y="5139"/>
                  </a:cubicBezTo>
                  <a:cubicBezTo>
                    <a:pt x="3979" y="5139"/>
                    <a:pt x="5121" y="3979"/>
                    <a:pt x="5121" y="2569"/>
                  </a:cubicBezTo>
                  <a:cubicBezTo>
                    <a:pt x="5121" y="1142"/>
                    <a:pt x="3979" y="0"/>
                    <a:pt x="2570" y="0"/>
                  </a:cubicBez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07" name="Google Shape;1807;p45"/>
            <p:cNvSpPr/>
            <p:nvPr/>
          </p:nvSpPr>
          <p:spPr>
            <a:xfrm>
              <a:off x="11773937" y="5735062"/>
              <a:ext cx="540151" cy="512460"/>
            </a:xfrm>
            <a:custGeom>
              <a:avLst/>
              <a:gdLst/>
              <a:ahLst/>
              <a:cxnLst/>
              <a:rect l="l" t="t" r="r" b="b"/>
              <a:pathLst>
                <a:path w="4623" h="4386" extrusionOk="0">
                  <a:moveTo>
                    <a:pt x="3623" y="0"/>
                  </a:moveTo>
                  <a:lnTo>
                    <a:pt x="1" y="3622"/>
                  </a:lnTo>
                  <a:cubicBezTo>
                    <a:pt x="500" y="4131"/>
                    <a:pt x="1156" y="4385"/>
                    <a:pt x="1812" y="4385"/>
                  </a:cubicBezTo>
                  <a:cubicBezTo>
                    <a:pt x="2468" y="4385"/>
                    <a:pt x="3123" y="4131"/>
                    <a:pt x="3623" y="3622"/>
                  </a:cubicBezTo>
                  <a:cubicBezTo>
                    <a:pt x="4622" y="2623"/>
                    <a:pt x="4622" y="1000"/>
                    <a:pt x="3623" y="0"/>
                  </a:cubicBez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08" name="Google Shape;1808;p45"/>
            <p:cNvSpPr/>
            <p:nvPr/>
          </p:nvSpPr>
          <p:spPr>
            <a:xfrm>
              <a:off x="11894867" y="5901794"/>
              <a:ext cx="179466" cy="191968"/>
            </a:xfrm>
            <a:custGeom>
              <a:avLst/>
              <a:gdLst/>
              <a:ahLst/>
              <a:cxnLst/>
              <a:rect l="l" t="t" r="r" b="b"/>
              <a:pathLst>
                <a:path w="1536" h="1643" extrusionOk="0">
                  <a:moveTo>
                    <a:pt x="358" y="1"/>
                  </a:moveTo>
                  <a:lnTo>
                    <a:pt x="358" y="376"/>
                  </a:lnTo>
                  <a:cubicBezTo>
                    <a:pt x="358" y="697"/>
                    <a:pt x="1" y="1464"/>
                    <a:pt x="1" y="1642"/>
                  </a:cubicBezTo>
                  <a:lnTo>
                    <a:pt x="1535" y="1642"/>
                  </a:lnTo>
                  <a:cubicBezTo>
                    <a:pt x="1535" y="1464"/>
                    <a:pt x="1160" y="697"/>
                    <a:pt x="1160" y="376"/>
                  </a:cubicBezTo>
                  <a:lnTo>
                    <a:pt x="1160" y="1"/>
                  </a:ln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09" name="Google Shape;1809;p45"/>
            <p:cNvSpPr/>
            <p:nvPr/>
          </p:nvSpPr>
          <p:spPr>
            <a:xfrm>
              <a:off x="11896970" y="5901794"/>
              <a:ext cx="179349" cy="191968"/>
            </a:xfrm>
            <a:custGeom>
              <a:avLst/>
              <a:gdLst/>
              <a:ahLst/>
              <a:cxnLst/>
              <a:rect l="l" t="t" r="r" b="b"/>
              <a:pathLst>
                <a:path w="1535" h="1643" extrusionOk="0">
                  <a:moveTo>
                    <a:pt x="1160" y="1"/>
                  </a:moveTo>
                  <a:lnTo>
                    <a:pt x="215" y="946"/>
                  </a:lnTo>
                  <a:cubicBezTo>
                    <a:pt x="125" y="1232"/>
                    <a:pt x="1" y="1535"/>
                    <a:pt x="1" y="1642"/>
                  </a:cubicBezTo>
                  <a:lnTo>
                    <a:pt x="1535" y="1642"/>
                  </a:lnTo>
                  <a:cubicBezTo>
                    <a:pt x="1535" y="1464"/>
                    <a:pt x="1178" y="697"/>
                    <a:pt x="1178" y="376"/>
                  </a:cubicBezTo>
                  <a:lnTo>
                    <a:pt x="1178" y="1"/>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0" name="Google Shape;1810;p45"/>
            <p:cNvSpPr/>
            <p:nvPr/>
          </p:nvSpPr>
          <p:spPr>
            <a:xfrm>
              <a:off x="11882365" y="6051934"/>
              <a:ext cx="204470" cy="75128"/>
            </a:xfrm>
            <a:custGeom>
              <a:avLst/>
              <a:gdLst/>
              <a:ahLst/>
              <a:cxnLst/>
              <a:rect l="l" t="t" r="r" b="b"/>
              <a:pathLst>
                <a:path w="1750" h="643" extrusionOk="0">
                  <a:moveTo>
                    <a:pt x="1" y="0"/>
                  </a:moveTo>
                  <a:lnTo>
                    <a:pt x="1" y="643"/>
                  </a:lnTo>
                  <a:lnTo>
                    <a:pt x="1749" y="643"/>
                  </a:lnTo>
                  <a:lnTo>
                    <a:pt x="1749"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1" name="Google Shape;1811;p45"/>
            <p:cNvSpPr/>
            <p:nvPr/>
          </p:nvSpPr>
          <p:spPr>
            <a:xfrm>
              <a:off x="11907368" y="5845593"/>
              <a:ext cx="156449" cy="81321"/>
            </a:xfrm>
            <a:custGeom>
              <a:avLst/>
              <a:gdLst/>
              <a:ahLst/>
              <a:cxnLst/>
              <a:rect l="l" t="t" r="r" b="b"/>
              <a:pathLst>
                <a:path w="1339" h="696" extrusionOk="0">
                  <a:moveTo>
                    <a:pt x="1" y="0"/>
                  </a:moveTo>
                  <a:lnTo>
                    <a:pt x="1" y="696"/>
                  </a:lnTo>
                  <a:lnTo>
                    <a:pt x="1339" y="696"/>
                  </a:lnTo>
                  <a:lnTo>
                    <a:pt x="1339"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2" name="Google Shape;1812;p45"/>
            <p:cNvSpPr/>
            <p:nvPr/>
          </p:nvSpPr>
          <p:spPr>
            <a:xfrm>
              <a:off x="12005397" y="5868494"/>
              <a:ext cx="58420" cy="58420"/>
            </a:xfrm>
            <a:custGeom>
              <a:avLst/>
              <a:gdLst/>
              <a:ahLst/>
              <a:cxnLst/>
              <a:rect l="l" t="t" r="r" b="b"/>
              <a:pathLst>
                <a:path w="500" h="500" extrusionOk="0">
                  <a:moveTo>
                    <a:pt x="500" y="0"/>
                  </a:moveTo>
                  <a:lnTo>
                    <a:pt x="0" y="500"/>
                  </a:lnTo>
                  <a:lnTo>
                    <a:pt x="500" y="500"/>
                  </a:lnTo>
                  <a:lnTo>
                    <a:pt x="500"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3" name="Google Shape;1813;p45"/>
            <p:cNvSpPr/>
            <p:nvPr/>
          </p:nvSpPr>
          <p:spPr>
            <a:xfrm>
              <a:off x="11894867" y="5764272"/>
              <a:ext cx="181453" cy="81437"/>
            </a:xfrm>
            <a:custGeom>
              <a:avLst/>
              <a:gdLst/>
              <a:ahLst/>
              <a:cxnLst/>
              <a:rect l="l" t="t" r="r" b="b"/>
              <a:pathLst>
                <a:path w="1553" h="697" extrusionOk="0">
                  <a:moveTo>
                    <a:pt x="1" y="0"/>
                  </a:moveTo>
                  <a:lnTo>
                    <a:pt x="1" y="696"/>
                  </a:lnTo>
                  <a:lnTo>
                    <a:pt x="1553" y="696"/>
                  </a:lnTo>
                  <a:lnTo>
                    <a:pt x="1553" y="0"/>
                  </a:lnTo>
                  <a:lnTo>
                    <a:pt x="1285" y="0"/>
                  </a:lnTo>
                  <a:lnTo>
                    <a:pt x="1285" y="339"/>
                  </a:lnTo>
                  <a:lnTo>
                    <a:pt x="1000" y="339"/>
                  </a:lnTo>
                  <a:lnTo>
                    <a:pt x="1000" y="0"/>
                  </a:lnTo>
                  <a:lnTo>
                    <a:pt x="554" y="0"/>
                  </a:lnTo>
                  <a:lnTo>
                    <a:pt x="554" y="339"/>
                  </a:lnTo>
                  <a:lnTo>
                    <a:pt x="268" y="339"/>
                  </a:lnTo>
                  <a:lnTo>
                    <a:pt x="268"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4" name="Google Shape;1814;p45"/>
            <p:cNvSpPr/>
            <p:nvPr/>
          </p:nvSpPr>
          <p:spPr>
            <a:xfrm>
              <a:off x="11580100" y="5577094"/>
              <a:ext cx="811103" cy="739247"/>
            </a:xfrm>
            <a:custGeom>
              <a:avLst/>
              <a:gdLst/>
              <a:ahLst/>
              <a:cxnLst/>
              <a:rect l="l" t="t" r="r" b="b"/>
              <a:pathLst>
                <a:path w="6942" h="6327" extrusionOk="0">
                  <a:moveTo>
                    <a:pt x="3478" y="813"/>
                  </a:moveTo>
                  <a:cubicBezTo>
                    <a:pt x="4082" y="813"/>
                    <a:pt x="4684" y="1040"/>
                    <a:pt x="5139" y="1495"/>
                  </a:cubicBezTo>
                  <a:cubicBezTo>
                    <a:pt x="6067" y="2423"/>
                    <a:pt x="6067" y="3922"/>
                    <a:pt x="5139" y="4832"/>
                  </a:cubicBezTo>
                  <a:cubicBezTo>
                    <a:pt x="4684" y="5296"/>
                    <a:pt x="4082" y="5528"/>
                    <a:pt x="3478" y="5528"/>
                  </a:cubicBezTo>
                  <a:cubicBezTo>
                    <a:pt x="2873" y="5528"/>
                    <a:pt x="2266" y="5296"/>
                    <a:pt x="1803" y="4832"/>
                  </a:cubicBezTo>
                  <a:cubicBezTo>
                    <a:pt x="875" y="3922"/>
                    <a:pt x="875" y="2423"/>
                    <a:pt x="1803" y="1495"/>
                  </a:cubicBezTo>
                  <a:cubicBezTo>
                    <a:pt x="2266" y="1040"/>
                    <a:pt x="2873" y="813"/>
                    <a:pt x="3478" y="813"/>
                  </a:cubicBezTo>
                  <a:close/>
                  <a:moveTo>
                    <a:pt x="3471" y="1"/>
                  </a:moveTo>
                  <a:cubicBezTo>
                    <a:pt x="2659" y="1"/>
                    <a:pt x="1847" y="309"/>
                    <a:pt x="1232" y="924"/>
                  </a:cubicBezTo>
                  <a:cubicBezTo>
                    <a:pt x="0" y="2173"/>
                    <a:pt x="0" y="4172"/>
                    <a:pt x="1232" y="5403"/>
                  </a:cubicBezTo>
                  <a:cubicBezTo>
                    <a:pt x="1847" y="6018"/>
                    <a:pt x="2659" y="6326"/>
                    <a:pt x="3471" y="6326"/>
                  </a:cubicBezTo>
                  <a:cubicBezTo>
                    <a:pt x="4283" y="6326"/>
                    <a:pt x="5094" y="6018"/>
                    <a:pt x="5710" y="5403"/>
                  </a:cubicBezTo>
                  <a:cubicBezTo>
                    <a:pt x="6941" y="4172"/>
                    <a:pt x="6941" y="2173"/>
                    <a:pt x="5710" y="924"/>
                  </a:cubicBezTo>
                  <a:cubicBezTo>
                    <a:pt x="5094" y="309"/>
                    <a:pt x="4283" y="1"/>
                    <a:pt x="3471" y="1"/>
                  </a:cubicBez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1815" name="Google Shape;1815;p45"/>
            <p:cNvSpPr/>
            <p:nvPr/>
          </p:nvSpPr>
          <p:spPr>
            <a:xfrm>
              <a:off x="11723930" y="5685054"/>
              <a:ext cx="667273" cy="631754"/>
            </a:xfrm>
            <a:custGeom>
              <a:avLst/>
              <a:gdLst/>
              <a:ahLst/>
              <a:cxnLst/>
              <a:rect l="l" t="t" r="r" b="b"/>
              <a:pathLst>
                <a:path w="5711" h="5407" extrusionOk="0">
                  <a:moveTo>
                    <a:pt x="4479" y="0"/>
                  </a:moveTo>
                  <a:lnTo>
                    <a:pt x="3908" y="571"/>
                  </a:lnTo>
                  <a:cubicBezTo>
                    <a:pt x="4836" y="1499"/>
                    <a:pt x="4836" y="2998"/>
                    <a:pt x="3908" y="3908"/>
                  </a:cubicBezTo>
                  <a:cubicBezTo>
                    <a:pt x="3453" y="4372"/>
                    <a:pt x="2851" y="4604"/>
                    <a:pt x="2247" y="4604"/>
                  </a:cubicBezTo>
                  <a:cubicBezTo>
                    <a:pt x="1642" y="4604"/>
                    <a:pt x="1035" y="4372"/>
                    <a:pt x="572" y="3908"/>
                  </a:cubicBezTo>
                  <a:lnTo>
                    <a:pt x="1" y="4479"/>
                  </a:lnTo>
                  <a:cubicBezTo>
                    <a:pt x="179" y="4657"/>
                    <a:pt x="375" y="4818"/>
                    <a:pt x="589" y="4943"/>
                  </a:cubicBezTo>
                  <a:cubicBezTo>
                    <a:pt x="1091" y="5252"/>
                    <a:pt x="1663" y="5407"/>
                    <a:pt x="2235" y="5407"/>
                  </a:cubicBezTo>
                  <a:cubicBezTo>
                    <a:pt x="3048" y="5407"/>
                    <a:pt x="3862" y="5096"/>
                    <a:pt x="4479" y="4479"/>
                  </a:cubicBezTo>
                  <a:cubicBezTo>
                    <a:pt x="5710" y="3248"/>
                    <a:pt x="5710" y="1249"/>
                    <a:pt x="4479" y="0"/>
                  </a:cubicBez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grpSp>
      <p:pic>
        <p:nvPicPr>
          <p:cNvPr id="1816" name="Google Shape;1816;p45"/>
          <p:cNvPicPr preferRelativeResize="0">
            <a:picLocks noGrp="1"/>
          </p:cNvPicPr>
          <p:nvPr>
            <p:ph type="pic" idx="2"/>
          </p:nvPr>
        </p:nvPicPr>
        <p:blipFill rotWithShape="1">
          <a:blip r:embed="rId3" cstate="print">
            <a:alphaModFix/>
            <a:extLst>
              <a:ext uri="{28A0092B-C50C-407E-A947-70E740481C1C}">
                <a14:useLocalDpi xmlns:a14="http://schemas.microsoft.com/office/drawing/2010/main" val="0"/>
              </a:ext>
            </a:extLst>
          </a:blip>
          <a:srcRect/>
          <a:stretch/>
        </p:blipFill>
        <p:spPr>
          <a:xfrm>
            <a:off x="12129199" y="3083077"/>
            <a:ext cx="4732354" cy="4814346"/>
          </a:xfrm>
          <a:prstGeom prst="rect">
            <a:avLst/>
          </a:prstGeom>
        </p:spPr>
      </p:pic>
    </p:spTree>
    <p:extLst>
      <p:ext uri="{BB962C8B-B14F-4D97-AF65-F5344CB8AC3E}">
        <p14:creationId xmlns:p14="http://schemas.microsoft.com/office/powerpoint/2010/main" val="31129609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65"/>
        <p:cNvGrpSpPr/>
        <p:nvPr/>
      </p:nvGrpSpPr>
      <p:grpSpPr>
        <a:xfrm>
          <a:off x="0" y="0"/>
          <a:ext cx="0" cy="0"/>
          <a:chOff x="0" y="0"/>
          <a:chExt cx="0" cy="0"/>
        </a:xfrm>
      </p:grpSpPr>
      <p:sp>
        <p:nvSpPr>
          <p:cNvPr id="2566" name="Google Shape;2566;p61"/>
          <p:cNvSpPr txBox="1">
            <a:spLocks noGrp="1"/>
          </p:cNvSpPr>
          <p:nvPr>
            <p:ph type="title"/>
          </p:nvPr>
        </p:nvSpPr>
        <p:spPr>
          <a:xfrm>
            <a:off x="1440000" y="890050"/>
            <a:ext cx="15408000" cy="1145400"/>
          </a:xfrm>
          <a:prstGeom prst="rect">
            <a:avLst/>
          </a:prstGeom>
        </p:spPr>
        <p:txBody>
          <a:bodyPr spcFirstLastPara="1" wrap="square" lIns="182850" tIns="182850" rIns="182850" bIns="182850" anchor="t" anchorCtr="0">
            <a:noAutofit/>
          </a:bodyPr>
          <a:lstStyle/>
          <a:p>
            <a:r>
              <a:rPr lang="en" dirty="0">
                <a:latin typeface="Cinzel" panose="020B0604020202020204" charset="0"/>
              </a:rPr>
              <a:t>Foundations Module</a:t>
            </a:r>
            <a:endParaRPr dirty="0">
              <a:latin typeface="Cinzel" panose="020B0604020202020204" charset="0"/>
            </a:endParaRPr>
          </a:p>
        </p:txBody>
      </p:sp>
      <p:graphicFrame>
        <p:nvGraphicFramePr>
          <p:cNvPr id="2567" name="Google Shape;2567;p61"/>
          <p:cNvGraphicFramePr/>
          <p:nvPr>
            <p:extLst>
              <p:ext uri="{D42A27DB-BD31-4B8C-83A1-F6EECF244321}">
                <p14:modId xmlns:p14="http://schemas.microsoft.com/office/powerpoint/2010/main" val="1187599235"/>
              </p:ext>
            </p:extLst>
          </p:nvPr>
        </p:nvGraphicFramePr>
        <p:xfrm>
          <a:off x="797756" y="2058682"/>
          <a:ext cx="15408000" cy="6705180"/>
        </p:xfrm>
        <a:graphic>
          <a:graphicData uri="http://schemas.openxmlformats.org/drawingml/2006/table">
            <a:tbl>
              <a:tblPr>
                <a:noFill/>
              </a:tblPr>
              <a:tblGrid>
                <a:gridCol w="4460044">
                  <a:extLst>
                    <a:ext uri="{9D8B030D-6E8A-4147-A177-3AD203B41FA5}">
                      <a16:colId xmlns:a16="http://schemas.microsoft.com/office/drawing/2014/main" val="20000"/>
                    </a:ext>
                  </a:extLst>
                </a:gridCol>
                <a:gridCol w="10947956">
                  <a:extLst>
                    <a:ext uri="{9D8B030D-6E8A-4147-A177-3AD203B41FA5}">
                      <a16:colId xmlns:a16="http://schemas.microsoft.com/office/drawing/2014/main" val="20001"/>
                    </a:ext>
                  </a:extLst>
                </a:gridCol>
              </a:tblGrid>
              <a:tr h="875018">
                <a:tc rowSpan="6">
                  <a:txBody>
                    <a:bodyPr/>
                    <a:lstStyle/>
                    <a:p>
                      <a:pPr marL="0" lvl="0" indent="0" algn="l" rtl="0">
                        <a:spcBef>
                          <a:spcPts val="0"/>
                        </a:spcBef>
                        <a:spcAft>
                          <a:spcPts val="0"/>
                        </a:spcAft>
                        <a:buNone/>
                      </a:pPr>
                      <a:r>
                        <a:rPr lang="en" sz="4000" b="1" dirty="0">
                          <a:solidFill>
                            <a:schemeClr val="accent3"/>
                          </a:solidFill>
                          <a:latin typeface="Cinzel" panose="020B0604020202020204" charset="0"/>
                          <a:ea typeface="Vollkorn"/>
                          <a:cs typeface="Vollkorn"/>
                          <a:sym typeface="Vollkorn"/>
                        </a:rPr>
                        <a:t>Foundations</a:t>
                      </a:r>
                      <a:endParaRPr sz="4000" b="1" dirty="0">
                        <a:solidFill>
                          <a:schemeClr val="accent3"/>
                        </a:solidFill>
                        <a:latin typeface="Cinzel" panose="020B0604020202020204" charset="0"/>
                        <a:ea typeface="Vollkorn"/>
                        <a:cs typeface="Vollkorn"/>
                        <a:sym typeface="Vollkorn"/>
                      </a:endParaRPr>
                    </a:p>
                  </a:txBody>
                  <a:tcPr marL="182850" marR="182850" marT="182850" marB="182850" anchor="ctr">
                    <a:lnL w="9525" cap="flat" cmpd="sng">
                      <a:solidFill>
                        <a:schemeClr val="lt2">
                          <a:alpha val="0"/>
                        </a:scheme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lvl="0" indent="0" algn="l" rtl="0">
                        <a:spcBef>
                          <a:spcPts val="0"/>
                        </a:spcBef>
                        <a:spcAft>
                          <a:spcPts val="0"/>
                        </a:spcAft>
                        <a:buNone/>
                      </a:pPr>
                      <a:r>
                        <a:rPr lang="en" sz="3600" dirty="0">
                          <a:solidFill>
                            <a:schemeClr val="dk1"/>
                          </a:solidFill>
                          <a:latin typeface="Cinzel" panose="020B0604020202020204" charset="0"/>
                          <a:ea typeface="Vollkorn"/>
                          <a:cs typeface="Vollkorn"/>
                          <a:sym typeface="Vollkorn"/>
                        </a:rPr>
                        <a:t>Introduction to the Curriculum</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solidFill>
                        <a:schemeClr val="lt2"/>
                      </a:solidFill>
                      <a:prstDash val="solid"/>
                      <a:round/>
                      <a:headEnd type="none" w="sm" len="sm"/>
                      <a:tailEnd type="none" w="sm" len="sm"/>
                    </a:lnL>
                    <a:lnR w="9525" cap="flat" cmpd="sng">
                      <a:solidFill>
                        <a:schemeClr val="lt2">
                          <a:alpha val="0"/>
                        </a:schemeClr>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10000"/>
                  </a:ext>
                </a:extLst>
              </a:tr>
              <a:tr h="762000">
                <a:tc vMerge="1">
                  <a:txBody>
                    <a:bodyPr/>
                    <a:lstStyle/>
                    <a:p>
                      <a:endParaRPr lang="en-US"/>
                    </a:p>
                  </a:txBody>
                  <a:tcPr/>
                </a:tc>
                <a:tc>
                  <a:txBody>
                    <a:bodyPr/>
                    <a:lstStyle/>
                    <a:p>
                      <a:pPr marL="0" lvl="0" indent="0" algn="l" rtl="0">
                        <a:spcBef>
                          <a:spcPts val="0"/>
                        </a:spcBef>
                        <a:spcAft>
                          <a:spcPts val="0"/>
                        </a:spcAft>
                        <a:buNone/>
                      </a:pPr>
                      <a:r>
                        <a:rPr lang="en-US" sz="3600" dirty="0">
                          <a:solidFill>
                            <a:schemeClr val="dk1"/>
                          </a:solidFill>
                          <a:latin typeface="Cinzel" panose="020B0604020202020204" charset="0"/>
                          <a:ea typeface="Vollkorn"/>
                          <a:cs typeface="Vollkorn"/>
                          <a:sym typeface="Vollkorn"/>
                        </a:rPr>
                        <a:t>Contracts &amp; Licensing</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4025375554"/>
                  </a:ext>
                </a:extLst>
              </a:tr>
              <a:tr h="731580">
                <a:tc vMerge="1">
                  <a:txBody>
                    <a:bodyPr/>
                    <a:lstStyle/>
                    <a:p>
                      <a:endParaRPr lang="en-US"/>
                    </a:p>
                  </a:txBody>
                  <a:tcPr/>
                </a:tc>
                <a:tc>
                  <a:txBody>
                    <a:bodyPr/>
                    <a:lstStyle/>
                    <a:p>
                      <a:pPr marL="0" lvl="0" indent="0" algn="l" rtl="0">
                        <a:spcBef>
                          <a:spcPts val="0"/>
                        </a:spcBef>
                        <a:spcAft>
                          <a:spcPts val="0"/>
                        </a:spcAft>
                        <a:buNone/>
                      </a:pPr>
                      <a:r>
                        <a:rPr lang="en-US" sz="3600" dirty="0">
                          <a:solidFill>
                            <a:schemeClr val="dk1"/>
                          </a:solidFill>
                          <a:latin typeface="Cinzel" panose="020B0604020202020204" charset="0"/>
                          <a:ea typeface="Vollkorn"/>
                          <a:cs typeface="Vollkorn"/>
                          <a:sym typeface="Vollkorn"/>
                        </a:rPr>
                        <a:t>Introduction to Negotiations</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2203580595"/>
                  </a:ext>
                </a:extLst>
              </a:tr>
              <a:tr h="777360">
                <a:tc vMerge="1">
                  <a:txBody>
                    <a:bodyPr/>
                    <a:lstStyle/>
                    <a:p>
                      <a:endParaRPr lang="en-US"/>
                    </a:p>
                  </a:txBody>
                  <a:tcPr/>
                </a:tc>
                <a:tc>
                  <a:txBody>
                    <a:bodyPr/>
                    <a:lstStyle/>
                    <a:p>
                      <a:pPr marL="0" lvl="0" indent="0" algn="l" rtl="0">
                        <a:spcBef>
                          <a:spcPts val="0"/>
                        </a:spcBef>
                        <a:spcAft>
                          <a:spcPts val="0"/>
                        </a:spcAft>
                        <a:buNone/>
                      </a:pPr>
                      <a:r>
                        <a:rPr lang="en-US" sz="3200" dirty="0">
                          <a:solidFill>
                            <a:schemeClr val="dk1"/>
                          </a:solidFill>
                          <a:latin typeface="Cinzel" panose="020B0604020202020204" charset="0"/>
                          <a:ea typeface="Vollkorn"/>
                          <a:cs typeface="Vollkorn"/>
                          <a:sym typeface="Vollkorn"/>
                        </a:rPr>
                        <a:t>Negotiation</a:t>
                      </a:r>
                      <a:r>
                        <a:rPr lang="en-US" sz="3600" dirty="0">
                          <a:solidFill>
                            <a:schemeClr val="dk1"/>
                          </a:solidFill>
                          <a:latin typeface="Cinzel" panose="020B0604020202020204" charset="0"/>
                          <a:ea typeface="Vollkorn"/>
                          <a:cs typeface="Vollkorn"/>
                          <a:sym typeface="Vollkorn"/>
                        </a:rPr>
                        <a:t> Planning Part 1: Strategy</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631114214"/>
                  </a:ext>
                </a:extLst>
              </a:tr>
              <a:tr h="670740">
                <a:tc vMerge="1">
                  <a:txBody>
                    <a:bodyPr/>
                    <a:lstStyle/>
                    <a:p>
                      <a:endParaRPr lang="en-US"/>
                    </a:p>
                  </a:txBody>
                  <a:tcPr/>
                </a:tc>
                <a:tc>
                  <a:txBody>
                    <a:bodyPr/>
                    <a:lstStyle/>
                    <a:p>
                      <a:pPr marL="0" lvl="0" indent="0" algn="l" rtl="0">
                        <a:spcBef>
                          <a:spcPts val="0"/>
                        </a:spcBef>
                        <a:spcAft>
                          <a:spcPts val="0"/>
                        </a:spcAft>
                        <a:buNone/>
                      </a:pPr>
                      <a:r>
                        <a:rPr lang="en-US" sz="3600" dirty="0">
                          <a:solidFill>
                            <a:schemeClr val="dk1"/>
                          </a:solidFill>
                          <a:latin typeface="Cinzel" panose="020B0604020202020204" charset="0"/>
                          <a:ea typeface="Vollkorn"/>
                          <a:cs typeface="Vollkorn"/>
                          <a:sym typeface="Vollkorn"/>
                        </a:rPr>
                        <a:t>Negotiation Planning Part 2: Internal Review</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1498086708"/>
                  </a:ext>
                </a:extLst>
              </a:tr>
              <a:tr h="564120">
                <a:tc vMerge="1">
                  <a:txBody>
                    <a:bodyPr/>
                    <a:lstStyle/>
                    <a:p>
                      <a:endParaRPr lang="en-US"/>
                    </a:p>
                  </a:txBody>
                  <a:tcPr/>
                </a:tc>
                <a:tc>
                  <a:txBody>
                    <a:bodyPr/>
                    <a:lstStyle/>
                    <a:p>
                      <a:pPr marL="0" lvl="0" indent="0" algn="l" rtl="0">
                        <a:spcBef>
                          <a:spcPts val="0"/>
                        </a:spcBef>
                        <a:spcAft>
                          <a:spcPts val="0"/>
                        </a:spcAft>
                        <a:buNone/>
                      </a:pPr>
                      <a:r>
                        <a:rPr lang="en-US" sz="3600" dirty="0">
                          <a:solidFill>
                            <a:schemeClr val="dk1"/>
                          </a:solidFill>
                          <a:latin typeface="Cinzel" panose="020B0604020202020204" charset="0"/>
                          <a:ea typeface="Vollkorn"/>
                          <a:cs typeface="Vollkorn"/>
                          <a:sym typeface="Vollkorn"/>
                        </a:rPr>
                        <a:t>Negotiation Planning Part 3: Vendor Research</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620605101"/>
                  </a:ext>
                </a:extLst>
              </a:tr>
              <a:tr h="1219140">
                <a:tc>
                  <a:txBody>
                    <a:bodyPr/>
                    <a:lstStyle/>
                    <a:p>
                      <a:pPr marL="0" lvl="0" indent="0" algn="l" rtl="0">
                        <a:spcBef>
                          <a:spcPts val="0"/>
                        </a:spcBef>
                        <a:spcAft>
                          <a:spcPts val="0"/>
                        </a:spcAft>
                        <a:buNone/>
                      </a:pPr>
                      <a:r>
                        <a:rPr lang="en-US" sz="4000" b="1" dirty="0">
                          <a:solidFill>
                            <a:schemeClr val="accent3"/>
                          </a:solidFill>
                          <a:latin typeface="Cinzel" panose="020B0604020202020204" charset="0"/>
                          <a:ea typeface="Vollkorn"/>
                          <a:cs typeface="Vollkorn"/>
                          <a:sym typeface="Vollkorn"/>
                        </a:rPr>
                        <a:t>Issues</a:t>
                      </a:r>
                      <a:endParaRPr sz="4000" b="1" dirty="0">
                        <a:solidFill>
                          <a:schemeClr val="accent3"/>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alpha val="0"/>
                        </a:schemeClr>
                      </a:solidFill>
                      <a:prstDash val="solid"/>
                      <a:round/>
                      <a:headEnd type="none" w="sm" len="sm"/>
                      <a:tailEnd type="none" w="sm" len="sm"/>
                    </a:lnL>
                    <a:lnR w="9525" cap="flat" cmpd="sng" algn="ctr">
                      <a:solidFill>
                        <a:schemeClr val="lt2"/>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tc>
                  <a:txBody>
                    <a:bodyPr/>
                    <a:lstStyle/>
                    <a:p>
                      <a:pPr marL="0" lvl="0" indent="0" algn="l" rtl="0">
                        <a:spcBef>
                          <a:spcPts val="0"/>
                        </a:spcBef>
                        <a:spcAft>
                          <a:spcPts val="0"/>
                        </a:spcAft>
                        <a:buNone/>
                      </a:pPr>
                      <a:r>
                        <a:rPr lang="en" sz="3600" dirty="0">
                          <a:solidFill>
                            <a:schemeClr val="dk1"/>
                          </a:solidFill>
                          <a:latin typeface="Cinzel" panose="020B0604020202020204" charset="0"/>
                          <a:ea typeface="Vollkorn"/>
                          <a:cs typeface="Vollkorn"/>
                          <a:sym typeface="Vollkorn"/>
                        </a:rPr>
                        <a:t>Accessibility</a:t>
                      </a:r>
                      <a:endParaRPr sz="3600" dirty="0">
                        <a:solidFill>
                          <a:schemeClr val="dk1"/>
                        </a:solidFill>
                        <a:latin typeface="Cinzel" panose="020B0604020202020204" charset="0"/>
                        <a:ea typeface="Vollkorn"/>
                        <a:cs typeface="Vollkorn"/>
                        <a:sym typeface="Vollkorn"/>
                      </a:endParaRPr>
                    </a:p>
                  </a:txBody>
                  <a:tcPr marL="182850" marR="182850" marT="182850" marB="182850" anchor="ctr">
                    <a:lnL w="9525" cap="flat" cmpd="sng" algn="ctr">
                      <a:solidFill>
                        <a:schemeClr val="lt2"/>
                      </a:solidFill>
                      <a:prstDash val="solid"/>
                      <a:round/>
                      <a:headEnd type="none" w="sm" len="sm"/>
                      <a:tailEnd type="none" w="sm" len="sm"/>
                    </a:lnL>
                    <a:lnR w="9525" cap="flat" cmpd="sng">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grpSp>
        <p:nvGrpSpPr>
          <p:cNvPr id="2568" name="Google Shape;2568;p61"/>
          <p:cNvGrpSpPr/>
          <p:nvPr/>
        </p:nvGrpSpPr>
        <p:grpSpPr>
          <a:xfrm>
            <a:off x="15246917" y="890031"/>
            <a:ext cx="2301406" cy="2621938"/>
            <a:chOff x="5573938" y="5692632"/>
            <a:chExt cx="633263" cy="721462"/>
          </a:xfrm>
        </p:grpSpPr>
        <p:sp>
          <p:nvSpPr>
            <p:cNvPr id="2569" name="Google Shape;2569;p61"/>
            <p:cNvSpPr/>
            <p:nvPr/>
          </p:nvSpPr>
          <p:spPr>
            <a:xfrm>
              <a:off x="5603843" y="5729635"/>
              <a:ext cx="572018" cy="653200"/>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0" name="Google Shape;2570;p61"/>
            <p:cNvSpPr/>
            <p:nvPr/>
          </p:nvSpPr>
          <p:spPr>
            <a:xfrm>
              <a:off x="5889812" y="5729635"/>
              <a:ext cx="286049" cy="653200"/>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1" name="Google Shape;2571;p61"/>
            <p:cNvSpPr/>
            <p:nvPr/>
          </p:nvSpPr>
          <p:spPr>
            <a:xfrm>
              <a:off x="5815808" y="5850609"/>
              <a:ext cx="146653" cy="162283"/>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2" name="Google Shape;2572;p61"/>
            <p:cNvSpPr/>
            <p:nvPr/>
          </p:nvSpPr>
          <p:spPr>
            <a:xfrm>
              <a:off x="5889812" y="5850609"/>
              <a:ext cx="72649" cy="162283"/>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3" name="Google Shape;2573;p61"/>
            <p:cNvSpPr/>
            <p:nvPr/>
          </p:nvSpPr>
          <p:spPr>
            <a:xfrm>
              <a:off x="5785903" y="6095350"/>
              <a:ext cx="209254" cy="257580"/>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4" name="Google Shape;2574;p61"/>
            <p:cNvSpPr/>
            <p:nvPr/>
          </p:nvSpPr>
          <p:spPr>
            <a:xfrm>
              <a:off x="5889812" y="6095350"/>
              <a:ext cx="105345" cy="257580"/>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5" name="Google Shape;2575;p61"/>
            <p:cNvSpPr/>
            <p:nvPr/>
          </p:nvSpPr>
          <p:spPr>
            <a:xfrm>
              <a:off x="5808710" y="5997182"/>
              <a:ext cx="162283" cy="102474"/>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6" name="Google Shape;2576;p61"/>
            <p:cNvSpPr/>
            <p:nvPr/>
          </p:nvSpPr>
          <p:spPr>
            <a:xfrm>
              <a:off x="5889812" y="5997182"/>
              <a:ext cx="81181" cy="102474"/>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7" name="Google Shape;2577;p61"/>
            <p:cNvSpPr/>
            <p:nvPr/>
          </p:nvSpPr>
          <p:spPr>
            <a:xfrm>
              <a:off x="5804404" y="6076849"/>
              <a:ext cx="169460" cy="62680"/>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8" name="Google Shape;2578;p61"/>
            <p:cNvSpPr/>
            <p:nvPr/>
          </p:nvSpPr>
          <p:spPr>
            <a:xfrm>
              <a:off x="5889812" y="6076849"/>
              <a:ext cx="84052" cy="62680"/>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79" name="Google Shape;2579;p61"/>
            <p:cNvSpPr/>
            <p:nvPr/>
          </p:nvSpPr>
          <p:spPr>
            <a:xfrm>
              <a:off x="5573938" y="5692632"/>
              <a:ext cx="633263" cy="721462"/>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sp>
          <p:nvSpPr>
            <p:cNvPr id="2580" name="Google Shape;2580;p61"/>
            <p:cNvSpPr/>
            <p:nvPr/>
          </p:nvSpPr>
          <p:spPr>
            <a:xfrm>
              <a:off x="5889812" y="5692632"/>
              <a:ext cx="315954" cy="721462"/>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Arial"/>
                <a:cs typeface="Arial"/>
                <a:sym typeface="Arial"/>
              </a:endParaRPr>
            </a:p>
          </p:txBody>
        </p:sp>
      </p:grpSp>
    </p:spTree>
    <p:extLst>
      <p:ext uri="{BB962C8B-B14F-4D97-AF65-F5344CB8AC3E}">
        <p14:creationId xmlns:p14="http://schemas.microsoft.com/office/powerpoint/2010/main" val="387321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46"/>
        <p:cNvGrpSpPr/>
        <p:nvPr/>
      </p:nvGrpSpPr>
      <p:grpSpPr>
        <a:xfrm>
          <a:off x="0" y="0"/>
          <a:ext cx="0" cy="0"/>
          <a:chOff x="0" y="0"/>
          <a:chExt cx="0" cy="0"/>
        </a:xfrm>
      </p:grpSpPr>
      <p:sp>
        <p:nvSpPr>
          <p:cNvPr id="2047" name="Google Shape;2047;p51"/>
          <p:cNvSpPr txBox="1">
            <a:spLocks noGrp="1"/>
          </p:cNvSpPr>
          <p:nvPr>
            <p:ph type="subTitle" idx="2"/>
          </p:nvPr>
        </p:nvSpPr>
        <p:spPr>
          <a:xfrm>
            <a:off x="7157895" y="4691150"/>
            <a:ext cx="4576694" cy="969600"/>
          </a:xfrm>
          <a:prstGeom prst="rect">
            <a:avLst/>
          </a:prstGeom>
        </p:spPr>
        <p:txBody>
          <a:bodyPr spcFirstLastPara="1" wrap="square" lIns="182850" tIns="182850" rIns="182850" bIns="182850" anchor="t" anchorCtr="0">
            <a:noAutofit/>
          </a:bodyPr>
          <a:lstStyle/>
          <a:p>
            <a:pPr marL="0" indent="0"/>
            <a:r>
              <a:rPr lang="en" dirty="0">
                <a:latin typeface="Cinzel" panose="020B0604020202020204" charset="0"/>
              </a:rPr>
              <a:t>Over 5 hours of recorded videos with accessible alt.</a:t>
            </a:r>
            <a:endParaRPr dirty="0">
              <a:latin typeface="Cinzel" panose="020B0604020202020204" charset="0"/>
            </a:endParaRPr>
          </a:p>
        </p:txBody>
      </p:sp>
      <p:sp>
        <p:nvSpPr>
          <p:cNvPr id="2048" name="Google Shape;2048;p51"/>
          <p:cNvSpPr txBox="1">
            <a:spLocks noGrp="1"/>
          </p:cNvSpPr>
          <p:nvPr>
            <p:ph type="subTitle" idx="5"/>
          </p:nvPr>
        </p:nvSpPr>
        <p:spPr>
          <a:xfrm>
            <a:off x="12113454" y="4691150"/>
            <a:ext cx="3972000" cy="969600"/>
          </a:xfrm>
          <a:prstGeom prst="rect">
            <a:avLst/>
          </a:prstGeom>
        </p:spPr>
        <p:txBody>
          <a:bodyPr spcFirstLastPara="1" wrap="square" lIns="182850" tIns="182850" rIns="182850" bIns="182850" anchor="t" anchorCtr="0">
            <a:noAutofit/>
          </a:bodyPr>
          <a:lstStyle/>
          <a:p>
            <a:pPr marL="0" indent="0"/>
            <a:r>
              <a:rPr lang="en" dirty="0">
                <a:latin typeface="Cinzel" panose="020B0604020202020204" charset="0"/>
              </a:rPr>
              <a:t>Using best pedagogical practice</a:t>
            </a:r>
            <a:endParaRPr dirty="0">
              <a:latin typeface="Cinzel" panose="020B0604020202020204" charset="0"/>
            </a:endParaRPr>
          </a:p>
        </p:txBody>
      </p:sp>
      <p:sp>
        <p:nvSpPr>
          <p:cNvPr id="2049" name="Google Shape;2049;p51"/>
          <p:cNvSpPr txBox="1">
            <a:spLocks noGrp="1"/>
          </p:cNvSpPr>
          <p:nvPr>
            <p:ph type="title"/>
          </p:nvPr>
        </p:nvSpPr>
        <p:spPr>
          <a:xfrm>
            <a:off x="1440000" y="890050"/>
            <a:ext cx="15408000" cy="1145400"/>
          </a:xfrm>
          <a:prstGeom prst="rect">
            <a:avLst/>
          </a:prstGeom>
        </p:spPr>
        <p:txBody>
          <a:bodyPr spcFirstLastPara="1" wrap="square" lIns="182850" tIns="182850" rIns="182850" bIns="182850" anchor="t" anchorCtr="0">
            <a:noAutofit/>
          </a:bodyPr>
          <a:lstStyle/>
          <a:p>
            <a:r>
              <a:rPr lang="en-US" dirty="0">
                <a:latin typeface="Cinzel" panose="020B0604020202020204" charset="0"/>
              </a:rPr>
              <a:t>Curriculum Content</a:t>
            </a:r>
            <a:endParaRPr dirty="0">
              <a:latin typeface="Cinzel" panose="020B0604020202020204" charset="0"/>
            </a:endParaRPr>
          </a:p>
        </p:txBody>
      </p:sp>
      <p:sp>
        <p:nvSpPr>
          <p:cNvPr id="2050" name="Google Shape;2050;p51"/>
          <p:cNvSpPr txBox="1">
            <a:spLocks noGrp="1"/>
          </p:cNvSpPr>
          <p:nvPr>
            <p:ph type="subTitle" idx="1"/>
          </p:nvPr>
        </p:nvSpPr>
        <p:spPr>
          <a:xfrm>
            <a:off x="2202350" y="4691150"/>
            <a:ext cx="3972000" cy="969600"/>
          </a:xfrm>
          <a:prstGeom prst="rect">
            <a:avLst/>
          </a:prstGeom>
        </p:spPr>
        <p:txBody>
          <a:bodyPr spcFirstLastPara="1" wrap="square" lIns="182850" tIns="182850" rIns="182850" bIns="182850" anchor="t" anchorCtr="0">
            <a:noAutofit/>
          </a:bodyPr>
          <a:lstStyle/>
          <a:p>
            <a:pPr marL="0" indent="0"/>
            <a:r>
              <a:rPr lang="en-US" dirty="0">
                <a:latin typeface="Cinzel" panose="020B0604020202020204" charset="0"/>
              </a:rPr>
              <a:t>Carefully constructed to maximize learning</a:t>
            </a:r>
          </a:p>
        </p:txBody>
      </p:sp>
      <p:sp>
        <p:nvSpPr>
          <p:cNvPr id="2051" name="Google Shape;2051;p51"/>
          <p:cNvSpPr txBox="1">
            <a:spLocks noGrp="1"/>
          </p:cNvSpPr>
          <p:nvPr>
            <p:ph type="subTitle" idx="3"/>
          </p:nvPr>
        </p:nvSpPr>
        <p:spPr>
          <a:xfrm>
            <a:off x="2202350" y="8247550"/>
            <a:ext cx="3972000" cy="969600"/>
          </a:xfrm>
          <a:prstGeom prst="rect">
            <a:avLst/>
          </a:prstGeom>
        </p:spPr>
        <p:txBody>
          <a:bodyPr spcFirstLastPara="1" wrap="square" lIns="182850" tIns="182850" rIns="182850" bIns="182850" anchor="t" anchorCtr="0">
            <a:noAutofit/>
          </a:bodyPr>
          <a:lstStyle/>
          <a:p>
            <a:pPr marL="0" indent="0"/>
            <a:r>
              <a:rPr lang="en" dirty="0">
                <a:latin typeface="Cinzel" panose="020B0604020202020204" charset="0"/>
              </a:rPr>
              <a:t>Best way to improve is to practice!</a:t>
            </a:r>
            <a:endParaRPr dirty="0">
              <a:latin typeface="Cinzel" panose="020B0604020202020204" charset="0"/>
            </a:endParaRPr>
          </a:p>
        </p:txBody>
      </p:sp>
      <p:sp>
        <p:nvSpPr>
          <p:cNvPr id="2052" name="Google Shape;2052;p51"/>
          <p:cNvSpPr txBox="1">
            <a:spLocks noGrp="1"/>
          </p:cNvSpPr>
          <p:nvPr>
            <p:ph type="subTitle" idx="4"/>
          </p:nvPr>
        </p:nvSpPr>
        <p:spPr>
          <a:xfrm>
            <a:off x="7157896" y="8247550"/>
            <a:ext cx="3972000" cy="969600"/>
          </a:xfrm>
          <a:prstGeom prst="rect">
            <a:avLst/>
          </a:prstGeom>
        </p:spPr>
        <p:txBody>
          <a:bodyPr spcFirstLastPara="1" wrap="square" lIns="182850" tIns="182850" rIns="182850" bIns="182850" anchor="t" anchorCtr="0">
            <a:noAutofit/>
          </a:bodyPr>
          <a:lstStyle/>
          <a:p>
            <a:pPr marL="0" indent="0"/>
            <a:r>
              <a:rPr lang="en" dirty="0">
                <a:latin typeface="Cinzel" panose="020B0604020202020204" charset="0"/>
              </a:rPr>
              <a:t>All lessons are available for individual download or in workbook.</a:t>
            </a:r>
            <a:endParaRPr dirty="0">
              <a:latin typeface="Cinzel" panose="020B0604020202020204" charset="0"/>
            </a:endParaRPr>
          </a:p>
        </p:txBody>
      </p:sp>
      <p:sp>
        <p:nvSpPr>
          <p:cNvPr id="2053" name="Google Shape;2053;p51"/>
          <p:cNvSpPr txBox="1">
            <a:spLocks noGrp="1"/>
          </p:cNvSpPr>
          <p:nvPr>
            <p:ph type="subTitle" idx="6"/>
          </p:nvPr>
        </p:nvSpPr>
        <p:spPr>
          <a:xfrm>
            <a:off x="12113454" y="8247550"/>
            <a:ext cx="3972000" cy="969600"/>
          </a:xfrm>
          <a:prstGeom prst="rect">
            <a:avLst/>
          </a:prstGeom>
        </p:spPr>
        <p:txBody>
          <a:bodyPr spcFirstLastPara="1" wrap="square" lIns="182850" tIns="182850" rIns="182850" bIns="182850" anchor="t" anchorCtr="0">
            <a:noAutofit/>
          </a:bodyPr>
          <a:lstStyle/>
          <a:p>
            <a:pPr marL="0" indent="0"/>
            <a:r>
              <a:rPr lang="en" dirty="0">
                <a:latin typeface="Cinzel" panose="020B0604020202020204" charset="0"/>
              </a:rPr>
              <a:t>To support classes and larger group learning</a:t>
            </a:r>
            <a:endParaRPr dirty="0">
              <a:latin typeface="Cinzel" panose="020B0604020202020204" charset="0"/>
            </a:endParaRPr>
          </a:p>
        </p:txBody>
      </p:sp>
      <p:sp>
        <p:nvSpPr>
          <p:cNvPr id="2054" name="Google Shape;2054;p51"/>
          <p:cNvSpPr txBox="1">
            <a:spLocks noGrp="1"/>
          </p:cNvSpPr>
          <p:nvPr>
            <p:ph type="subTitle" idx="7"/>
          </p:nvPr>
        </p:nvSpPr>
        <p:spPr>
          <a:xfrm>
            <a:off x="2202349" y="3968894"/>
            <a:ext cx="435085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Lesson Plans</a:t>
            </a:r>
            <a:endParaRPr sz="3600" dirty="0">
              <a:latin typeface="Cinzel" panose="020B0604020202020204" charset="0"/>
            </a:endParaRPr>
          </a:p>
        </p:txBody>
      </p:sp>
      <p:sp>
        <p:nvSpPr>
          <p:cNvPr id="2055" name="Google Shape;2055;p51"/>
          <p:cNvSpPr txBox="1">
            <a:spLocks noGrp="1"/>
          </p:cNvSpPr>
          <p:nvPr>
            <p:ph type="subTitle" idx="8"/>
          </p:nvPr>
        </p:nvSpPr>
        <p:spPr>
          <a:xfrm>
            <a:off x="7157893" y="3968894"/>
            <a:ext cx="419301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Recorded</a:t>
            </a:r>
            <a:r>
              <a:rPr lang="en" sz="3200" dirty="0">
                <a:latin typeface="Cinzel" panose="020B0604020202020204" charset="0"/>
              </a:rPr>
              <a:t> Lectures</a:t>
            </a:r>
            <a:endParaRPr sz="3200" dirty="0">
              <a:latin typeface="Cinzel" panose="020B0604020202020204" charset="0"/>
            </a:endParaRPr>
          </a:p>
        </p:txBody>
      </p:sp>
      <p:sp>
        <p:nvSpPr>
          <p:cNvPr id="2056" name="Google Shape;2056;p51"/>
          <p:cNvSpPr txBox="1">
            <a:spLocks noGrp="1"/>
          </p:cNvSpPr>
          <p:nvPr>
            <p:ph type="subTitle" idx="9"/>
          </p:nvPr>
        </p:nvSpPr>
        <p:spPr>
          <a:xfrm>
            <a:off x="2202350" y="7525344"/>
            <a:ext cx="397200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Case Studies</a:t>
            </a:r>
            <a:endParaRPr sz="3600" dirty="0">
              <a:latin typeface="Cinzel" panose="020B0604020202020204" charset="0"/>
            </a:endParaRPr>
          </a:p>
        </p:txBody>
      </p:sp>
      <p:sp>
        <p:nvSpPr>
          <p:cNvPr id="2057" name="Google Shape;2057;p51"/>
          <p:cNvSpPr txBox="1">
            <a:spLocks noGrp="1"/>
          </p:cNvSpPr>
          <p:nvPr>
            <p:ph type="subTitle" idx="13"/>
          </p:nvPr>
        </p:nvSpPr>
        <p:spPr>
          <a:xfrm>
            <a:off x="7157894" y="7525344"/>
            <a:ext cx="397200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Workbook</a:t>
            </a:r>
            <a:endParaRPr sz="3600" dirty="0">
              <a:latin typeface="Cinzel" panose="020B0604020202020204" charset="0"/>
            </a:endParaRPr>
          </a:p>
        </p:txBody>
      </p:sp>
      <p:sp>
        <p:nvSpPr>
          <p:cNvPr id="2058" name="Google Shape;2058;p51"/>
          <p:cNvSpPr txBox="1">
            <a:spLocks noGrp="1"/>
          </p:cNvSpPr>
          <p:nvPr>
            <p:ph type="subTitle" idx="14"/>
          </p:nvPr>
        </p:nvSpPr>
        <p:spPr>
          <a:xfrm>
            <a:off x="12113449" y="3968894"/>
            <a:ext cx="473455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Hands-on Exercises</a:t>
            </a:r>
            <a:endParaRPr sz="3600" dirty="0">
              <a:latin typeface="Cinzel" panose="020B0604020202020204" charset="0"/>
            </a:endParaRPr>
          </a:p>
        </p:txBody>
      </p:sp>
      <p:sp>
        <p:nvSpPr>
          <p:cNvPr id="2059" name="Google Shape;2059;p51"/>
          <p:cNvSpPr txBox="1">
            <a:spLocks noGrp="1"/>
          </p:cNvSpPr>
          <p:nvPr>
            <p:ph type="subTitle" idx="15"/>
          </p:nvPr>
        </p:nvSpPr>
        <p:spPr>
          <a:xfrm>
            <a:off x="12113450" y="7525344"/>
            <a:ext cx="3972000" cy="718200"/>
          </a:xfrm>
          <a:prstGeom prst="rect">
            <a:avLst/>
          </a:prstGeom>
        </p:spPr>
        <p:txBody>
          <a:bodyPr spcFirstLastPara="1" wrap="square" lIns="182850" tIns="182850" rIns="182850" bIns="182850" anchor="ctr" anchorCtr="0">
            <a:noAutofit/>
          </a:bodyPr>
          <a:lstStyle/>
          <a:p>
            <a:pPr marL="0" indent="0"/>
            <a:r>
              <a:rPr lang="en" sz="3600" dirty="0">
                <a:latin typeface="Cinzel" panose="020B0604020202020204" charset="0"/>
              </a:rPr>
              <a:t>Group Activities</a:t>
            </a:r>
            <a:endParaRPr sz="3600" dirty="0">
              <a:latin typeface="Cinzel" panose="020B0604020202020204" charset="0"/>
            </a:endParaRPr>
          </a:p>
        </p:txBody>
      </p:sp>
      <p:grpSp>
        <p:nvGrpSpPr>
          <p:cNvPr id="2060" name="Google Shape;2060;p51"/>
          <p:cNvGrpSpPr/>
          <p:nvPr/>
        </p:nvGrpSpPr>
        <p:grpSpPr>
          <a:xfrm>
            <a:off x="2202921" y="5952961"/>
            <a:ext cx="1280158" cy="1280198"/>
            <a:chOff x="6316477" y="2810570"/>
            <a:chExt cx="397589" cy="396985"/>
          </a:xfrm>
        </p:grpSpPr>
        <p:sp>
          <p:nvSpPr>
            <p:cNvPr id="2061" name="Google Shape;2061;p51"/>
            <p:cNvSpPr/>
            <p:nvPr/>
          </p:nvSpPr>
          <p:spPr>
            <a:xfrm>
              <a:off x="6316477" y="2810570"/>
              <a:ext cx="397589" cy="396985"/>
            </a:xfrm>
            <a:custGeom>
              <a:avLst/>
              <a:gdLst/>
              <a:ahLst/>
              <a:cxnLst/>
              <a:rect l="l" t="t" r="r" b="b"/>
              <a:pathLst>
                <a:path w="11848" h="11830" extrusionOk="0">
                  <a:moveTo>
                    <a:pt x="5924" y="0"/>
                  </a:moveTo>
                  <a:cubicBezTo>
                    <a:pt x="2659" y="0"/>
                    <a:pt x="0" y="2641"/>
                    <a:pt x="0" y="5906"/>
                  </a:cubicBezTo>
                  <a:cubicBezTo>
                    <a:pt x="0" y="9171"/>
                    <a:pt x="2659" y="11830"/>
                    <a:pt x="5924" y="11830"/>
                  </a:cubicBezTo>
                  <a:cubicBezTo>
                    <a:pt x="9189" y="11830"/>
                    <a:pt x="11848" y="9171"/>
                    <a:pt x="11848" y="5906"/>
                  </a:cubicBezTo>
                  <a:cubicBezTo>
                    <a:pt x="11848" y="2641"/>
                    <a:pt x="9189" y="0"/>
                    <a:pt x="5924" y="0"/>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2" name="Google Shape;2062;p51"/>
            <p:cNvSpPr/>
            <p:nvPr/>
          </p:nvSpPr>
          <p:spPr>
            <a:xfrm>
              <a:off x="6468559" y="2962653"/>
              <a:ext cx="93424" cy="92820"/>
            </a:xfrm>
            <a:custGeom>
              <a:avLst/>
              <a:gdLst/>
              <a:ahLst/>
              <a:cxnLst/>
              <a:rect l="l" t="t" r="r" b="b"/>
              <a:pathLst>
                <a:path w="2784" h="2766" extrusionOk="0">
                  <a:moveTo>
                    <a:pt x="1392" y="0"/>
                  </a:moveTo>
                  <a:cubicBezTo>
                    <a:pt x="625" y="0"/>
                    <a:pt x="0" y="625"/>
                    <a:pt x="0" y="1374"/>
                  </a:cubicBezTo>
                  <a:cubicBezTo>
                    <a:pt x="0" y="2141"/>
                    <a:pt x="625" y="2766"/>
                    <a:pt x="1392" y="2766"/>
                  </a:cubicBezTo>
                  <a:cubicBezTo>
                    <a:pt x="2159" y="2766"/>
                    <a:pt x="2783" y="2141"/>
                    <a:pt x="2783" y="1374"/>
                  </a:cubicBezTo>
                  <a:cubicBezTo>
                    <a:pt x="2783" y="625"/>
                    <a:pt x="2159" y="0"/>
                    <a:pt x="1392" y="0"/>
                  </a:cubicBez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3" name="Google Shape;2063;p51"/>
            <p:cNvSpPr/>
            <p:nvPr/>
          </p:nvSpPr>
          <p:spPr>
            <a:xfrm>
              <a:off x="6515238" y="2962653"/>
              <a:ext cx="46746" cy="92820"/>
            </a:xfrm>
            <a:custGeom>
              <a:avLst/>
              <a:gdLst/>
              <a:ahLst/>
              <a:cxnLst/>
              <a:rect l="l" t="t" r="r" b="b"/>
              <a:pathLst>
                <a:path w="1393" h="2766" extrusionOk="0">
                  <a:moveTo>
                    <a:pt x="1" y="0"/>
                  </a:moveTo>
                  <a:lnTo>
                    <a:pt x="1" y="2766"/>
                  </a:lnTo>
                  <a:cubicBezTo>
                    <a:pt x="768" y="2766"/>
                    <a:pt x="1392" y="2141"/>
                    <a:pt x="1392" y="1374"/>
                  </a:cubicBezTo>
                  <a:cubicBezTo>
                    <a:pt x="1392" y="625"/>
                    <a:pt x="768" y="0"/>
                    <a:pt x="1" y="0"/>
                  </a:cubicBez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4" name="Google Shape;2064;p51"/>
            <p:cNvSpPr/>
            <p:nvPr/>
          </p:nvSpPr>
          <p:spPr>
            <a:xfrm>
              <a:off x="6360773" y="2854866"/>
              <a:ext cx="308997" cy="308393"/>
            </a:xfrm>
            <a:custGeom>
              <a:avLst/>
              <a:gdLst/>
              <a:ahLst/>
              <a:cxnLst/>
              <a:rect l="l" t="t" r="r" b="b"/>
              <a:pathLst>
                <a:path w="9208" h="9190" extrusionOk="0">
                  <a:moveTo>
                    <a:pt x="4604" y="2088"/>
                  </a:moveTo>
                  <a:cubicBezTo>
                    <a:pt x="5978" y="2088"/>
                    <a:pt x="7102" y="3212"/>
                    <a:pt x="7102" y="4586"/>
                  </a:cubicBezTo>
                  <a:cubicBezTo>
                    <a:pt x="7102" y="5978"/>
                    <a:pt x="5978" y="7102"/>
                    <a:pt x="4604" y="7102"/>
                  </a:cubicBezTo>
                  <a:cubicBezTo>
                    <a:pt x="3230" y="7102"/>
                    <a:pt x="2106" y="5978"/>
                    <a:pt x="2106" y="4586"/>
                  </a:cubicBezTo>
                  <a:cubicBezTo>
                    <a:pt x="2106" y="3212"/>
                    <a:pt x="3230" y="2088"/>
                    <a:pt x="4604" y="2088"/>
                  </a:cubicBezTo>
                  <a:close/>
                  <a:moveTo>
                    <a:pt x="3908" y="0"/>
                  </a:moveTo>
                  <a:lnTo>
                    <a:pt x="3908" y="1267"/>
                  </a:lnTo>
                  <a:cubicBezTo>
                    <a:pt x="2588" y="1535"/>
                    <a:pt x="1553" y="2588"/>
                    <a:pt x="1267" y="3890"/>
                  </a:cubicBezTo>
                  <a:lnTo>
                    <a:pt x="0" y="3890"/>
                  </a:lnTo>
                  <a:lnTo>
                    <a:pt x="0" y="5282"/>
                  </a:lnTo>
                  <a:lnTo>
                    <a:pt x="1285" y="5282"/>
                  </a:lnTo>
                  <a:cubicBezTo>
                    <a:pt x="1553" y="6602"/>
                    <a:pt x="2588" y="7655"/>
                    <a:pt x="3908" y="7923"/>
                  </a:cubicBezTo>
                  <a:lnTo>
                    <a:pt x="3908" y="9189"/>
                  </a:lnTo>
                  <a:lnTo>
                    <a:pt x="5300" y="9189"/>
                  </a:lnTo>
                  <a:lnTo>
                    <a:pt x="5300" y="7923"/>
                  </a:lnTo>
                  <a:cubicBezTo>
                    <a:pt x="6620" y="7637"/>
                    <a:pt x="7655" y="6602"/>
                    <a:pt x="7940" y="5282"/>
                  </a:cubicBezTo>
                  <a:lnTo>
                    <a:pt x="9207" y="5282"/>
                  </a:lnTo>
                  <a:lnTo>
                    <a:pt x="9207" y="3890"/>
                  </a:lnTo>
                  <a:lnTo>
                    <a:pt x="7940" y="3890"/>
                  </a:lnTo>
                  <a:cubicBezTo>
                    <a:pt x="7655" y="2588"/>
                    <a:pt x="6620" y="1535"/>
                    <a:pt x="5300" y="1267"/>
                  </a:cubicBezTo>
                  <a:lnTo>
                    <a:pt x="5300"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5" name="Google Shape;2065;p51"/>
            <p:cNvSpPr/>
            <p:nvPr/>
          </p:nvSpPr>
          <p:spPr>
            <a:xfrm>
              <a:off x="6515238" y="2854866"/>
              <a:ext cx="154532" cy="308393"/>
            </a:xfrm>
            <a:custGeom>
              <a:avLst/>
              <a:gdLst/>
              <a:ahLst/>
              <a:cxnLst/>
              <a:rect l="l" t="t" r="r" b="b"/>
              <a:pathLst>
                <a:path w="4605" h="9190" extrusionOk="0">
                  <a:moveTo>
                    <a:pt x="1" y="0"/>
                  </a:moveTo>
                  <a:lnTo>
                    <a:pt x="1" y="2088"/>
                  </a:lnTo>
                  <a:cubicBezTo>
                    <a:pt x="1375" y="2088"/>
                    <a:pt x="2499" y="3212"/>
                    <a:pt x="2499" y="4586"/>
                  </a:cubicBezTo>
                  <a:cubicBezTo>
                    <a:pt x="2499" y="5978"/>
                    <a:pt x="1375" y="7084"/>
                    <a:pt x="1" y="7084"/>
                  </a:cubicBezTo>
                  <a:lnTo>
                    <a:pt x="1" y="9189"/>
                  </a:lnTo>
                  <a:lnTo>
                    <a:pt x="697" y="9189"/>
                  </a:lnTo>
                  <a:lnTo>
                    <a:pt x="697" y="7923"/>
                  </a:lnTo>
                  <a:cubicBezTo>
                    <a:pt x="2017" y="7637"/>
                    <a:pt x="3052" y="6602"/>
                    <a:pt x="3337" y="5282"/>
                  </a:cubicBezTo>
                  <a:lnTo>
                    <a:pt x="4604" y="5282"/>
                  </a:lnTo>
                  <a:lnTo>
                    <a:pt x="4604" y="3890"/>
                  </a:lnTo>
                  <a:lnTo>
                    <a:pt x="3337" y="3890"/>
                  </a:lnTo>
                  <a:cubicBezTo>
                    <a:pt x="3052" y="2588"/>
                    <a:pt x="2017" y="1535"/>
                    <a:pt x="697" y="1267"/>
                  </a:cubicBezTo>
                  <a:lnTo>
                    <a:pt x="697"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grpSp>
        <p:nvGrpSpPr>
          <p:cNvPr id="2066" name="Google Shape;2066;p51"/>
          <p:cNvGrpSpPr/>
          <p:nvPr/>
        </p:nvGrpSpPr>
        <p:grpSpPr>
          <a:xfrm>
            <a:off x="2202881" y="2270927"/>
            <a:ext cx="1280198" cy="1280198"/>
            <a:chOff x="5539285" y="2810570"/>
            <a:chExt cx="396985" cy="396985"/>
          </a:xfrm>
        </p:grpSpPr>
        <p:sp>
          <p:nvSpPr>
            <p:cNvPr id="2067" name="Google Shape;2067;p51"/>
            <p:cNvSpPr/>
            <p:nvPr/>
          </p:nvSpPr>
          <p:spPr>
            <a:xfrm>
              <a:off x="5539285" y="2810570"/>
              <a:ext cx="396985" cy="396985"/>
            </a:xfrm>
            <a:custGeom>
              <a:avLst/>
              <a:gdLst/>
              <a:ahLst/>
              <a:cxnLst/>
              <a:rect l="l" t="t" r="r" b="b"/>
              <a:pathLst>
                <a:path w="11830" h="11830" extrusionOk="0">
                  <a:moveTo>
                    <a:pt x="5906" y="0"/>
                  </a:moveTo>
                  <a:cubicBezTo>
                    <a:pt x="2641" y="0"/>
                    <a:pt x="0" y="2641"/>
                    <a:pt x="0" y="5906"/>
                  </a:cubicBezTo>
                  <a:cubicBezTo>
                    <a:pt x="0" y="9171"/>
                    <a:pt x="2641" y="11830"/>
                    <a:pt x="5906" y="11830"/>
                  </a:cubicBezTo>
                  <a:cubicBezTo>
                    <a:pt x="9171" y="11830"/>
                    <a:pt x="11830" y="9171"/>
                    <a:pt x="11830" y="5906"/>
                  </a:cubicBezTo>
                  <a:cubicBezTo>
                    <a:pt x="11830" y="2641"/>
                    <a:pt x="9171" y="0"/>
                    <a:pt x="5906" y="0"/>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8" name="Google Shape;2068;p51"/>
            <p:cNvSpPr/>
            <p:nvPr/>
          </p:nvSpPr>
          <p:spPr>
            <a:xfrm>
              <a:off x="5597340" y="2875806"/>
              <a:ext cx="280876" cy="266480"/>
            </a:xfrm>
            <a:custGeom>
              <a:avLst/>
              <a:gdLst/>
              <a:ahLst/>
              <a:cxnLst/>
              <a:rect l="l" t="t" r="r" b="b"/>
              <a:pathLst>
                <a:path w="8370" h="7941" extrusionOk="0">
                  <a:moveTo>
                    <a:pt x="4176" y="1"/>
                  </a:moveTo>
                  <a:cubicBezTo>
                    <a:pt x="1874" y="1"/>
                    <a:pt x="1" y="1767"/>
                    <a:pt x="1" y="3962"/>
                  </a:cubicBezTo>
                  <a:cubicBezTo>
                    <a:pt x="1" y="5050"/>
                    <a:pt x="447" y="6050"/>
                    <a:pt x="1196" y="6763"/>
                  </a:cubicBezTo>
                  <a:lnTo>
                    <a:pt x="679" y="7709"/>
                  </a:lnTo>
                  <a:cubicBezTo>
                    <a:pt x="679" y="7709"/>
                    <a:pt x="1013" y="7786"/>
                    <a:pt x="1449" y="7786"/>
                  </a:cubicBezTo>
                  <a:cubicBezTo>
                    <a:pt x="1768" y="7786"/>
                    <a:pt x="2142" y="7745"/>
                    <a:pt x="2481" y="7602"/>
                  </a:cubicBezTo>
                  <a:cubicBezTo>
                    <a:pt x="2999" y="7816"/>
                    <a:pt x="3570" y="7941"/>
                    <a:pt x="4176" y="7941"/>
                  </a:cubicBezTo>
                  <a:cubicBezTo>
                    <a:pt x="6496" y="7941"/>
                    <a:pt x="8369" y="6157"/>
                    <a:pt x="8369" y="3962"/>
                  </a:cubicBezTo>
                  <a:cubicBezTo>
                    <a:pt x="8369" y="1767"/>
                    <a:pt x="6496" y="1"/>
                    <a:pt x="4176" y="1"/>
                  </a:cubicBez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69" name="Google Shape;2069;p51"/>
            <p:cNvSpPr/>
            <p:nvPr/>
          </p:nvSpPr>
          <p:spPr>
            <a:xfrm>
              <a:off x="5735664" y="2875806"/>
              <a:ext cx="141948" cy="266480"/>
            </a:xfrm>
            <a:custGeom>
              <a:avLst/>
              <a:gdLst/>
              <a:ahLst/>
              <a:cxnLst/>
              <a:rect l="l" t="t" r="r" b="b"/>
              <a:pathLst>
                <a:path w="4230" h="7941" extrusionOk="0">
                  <a:moveTo>
                    <a:pt x="1" y="1"/>
                  </a:moveTo>
                  <a:lnTo>
                    <a:pt x="54" y="7941"/>
                  </a:lnTo>
                  <a:cubicBezTo>
                    <a:pt x="2356" y="7941"/>
                    <a:pt x="4229" y="6157"/>
                    <a:pt x="4229" y="3962"/>
                  </a:cubicBezTo>
                  <a:cubicBezTo>
                    <a:pt x="4229" y="1767"/>
                    <a:pt x="2356" y="1"/>
                    <a:pt x="54" y="1"/>
                  </a:cubicBez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0" name="Google Shape;2070;p51"/>
            <p:cNvSpPr/>
            <p:nvPr/>
          </p:nvSpPr>
          <p:spPr>
            <a:xfrm>
              <a:off x="5712912" y="2898558"/>
              <a:ext cx="46142" cy="50336"/>
            </a:xfrm>
            <a:custGeom>
              <a:avLst/>
              <a:gdLst/>
              <a:ahLst/>
              <a:cxnLst/>
              <a:rect l="l" t="t" r="r" b="b"/>
              <a:pathLst>
                <a:path w="1375" h="1500" extrusionOk="0">
                  <a:moveTo>
                    <a:pt x="482" y="1"/>
                  </a:moveTo>
                  <a:lnTo>
                    <a:pt x="482" y="465"/>
                  </a:lnTo>
                  <a:lnTo>
                    <a:pt x="1" y="465"/>
                  </a:lnTo>
                  <a:lnTo>
                    <a:pt x="18" y="911"/>
                  </a:lnTo>
                  <a:lnTo>
                    <a:pt x="482" y="911"/>
                  </a:lnTo>
                  <a:lnTo>
                    <a:pt x="482" y="1500"/>
                  </a:lnTo>
                  <a:lnTo>
                    <a:pt x="893" y="1500"/>
                  </a:lnTo>
                  <a:lnTo>
                    <a:pt x="893" y="893"/>
                  </a:lnTo>
                  <a:lnTo>
                    <a:pt x="1375" y="875"/>
                  </a:lnTo>
                  <a:lnTo>
                    <a:pt x="1375" y="465"/>
                  </a:lnTo>
                  <a:lnTo>
                    <a:pt x="893" y="465"/>
                  </a:lnTo>
                  <a:lnTo>
                    <a:pt x="893"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1" name="Google Shape;2071;p51"/>
            <p:cNvSpPr/>
            <p:nvPr/>
          </p:nvSpPr>
          <p:spPr>
            <a:xfrm>
              <a:off x="5736268" y="2899162"/>
              <a:ext cx="22786" cy="49732"/>
            </a:xfrm>
            <a:custGeom>
              <a:avLst/>
              <a:gdLst/>
              <a:ahLst/>
              <a:cxnLst/>
              <a:rect l="l" t="t" r="r" b="b"/>
              <a:pathLst>
                <a:path w="679" h="1482" extrusionOk="0">
                  <a:moveTo>
                    <a:pt x="0" y="1"/>
                  </a:moveTo>
                  <a:lnTo>
                    <a:pt x="18" y="1482"/>
                  </a:lnTo>
                  <a:lnTo>
                    <a:pt x="215" y="1482"/>
                  </a:lnTo>
                  <a:lnTo>
                    <a:pt x="197" y="875"/>
                  </a:lnTo>
                  <a:lnTo>
                    <a:pt x="679" y="875"/>
                  </a:lnTo>
                  <a:lnTo>
                    <a:pt x="679" y="465"/>
                  </a:lnTo>
                  <a:lnTo>
                    <a:pt x="215" y="483"/>
                  </a:lnTo>
                  <a:lnTo>
                    <a:pt x="197" y="1"/>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2" name="Google Shape;2072;p51"/>
            <p:cNvSpPr/>
            <p:nvPr/>
          </p:nvSpPr>
          <p:spPr>
            <a:xfrm>
              <a:off x="5700932" y="2977015"/>
              <a:ext cx="71880" cy="90437"/>
            </a:xfrm>
            <a:custGeom>
              <a:avLst/>
              <a:gdLst/>
              <a:ahLst/>
              <a:cxnLst/>
              <a:rect l="l" t="t" r="r" b="b"/>
              <a:pathLst>
                <a:path w="2142" h="2695" extrusionOk="0">
                  <a:moveTo>
                    <a:pt x="483" y="0"/>
                  </a:moveTo>
                  <a:lnTo>
                    <a:pt x="483" y="625"/>
                  </a:lnTo>
                  <a:cubicBezTo>
                    <a:pt x="483" y="1410"/>
                    <a:pt x="322" y="1517"/>
                    <a:pt x="161" y="1981"/>
                  </a:cubicBezTo>
                  <a:cubicBezTo>
                    <a:pt x="54" y="2266"/>
                    <a:pt x="1" y="2588"/>
                    <a:pt x="19" y="2695"/>
                  </a:cubicBezTo>
                  <a:lnTo>
                    <a:pt x="2142" y="2695"/>
                  </a:lnTo>
                  <a:cubicBezTo>
                    <a:pt x="2142" y="2570"/>
                    <a:pt x="2088" y="2249"/>
                    <a:pt x="1981" y="1963"/>
                  </a:cubicBezTo>
                  <a:cubicBezTo>
                    <a:pt x="1821" y="1517"/>
                    <a:pt x="1660" y="1392"/>
                    <a:pt x="1642" y="625"/>
                  </a:cubicBezTo>
                  <a:lnTo>
                    <a:pt x="1642"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3" name="Google Shape;2073;p51"/>
            <p:cNvSpPr/>
            <p:nvPr/>
          </p:nvSpPr>
          <p:spPr>
            <a:xfrm>
              <a:off x="5736872" y="2977015"/>
              <a:ext cx="35940" cy="89833"/>
            </a:xfrm>
            <a:custGeom>
              <a:avLst/>
              <a:gdLst/>
              <a:ahLst/>
              <a:cxnLst/>
              <a:rect l="l" t="t" r="r" b="b"/>
              <a:pathLst>
                <a:path w="1071" h="2677" extrusionOk="0">
                  <a:moveTo>
                    <a:pt x="0" y="0"/>
                  </a:moveTo>
                  <a:lnTo>
                    <a:pt x="18" y="2677"/>
                  </a:lnTo>
                  <a:lnTo>
                    <a:pt x="1071" y="2677"/>
                  </a:lnTo>
                  <a:cubicBezTo>
                    <a:pt x="1071" y="2552"/>
                    <a:pt x="1017" y="2249"/>
                    <a:pt x="910" y="1945"/>
                  </a:cubicBezTo>
                  <a:cubicBezTo>
                    <a:pt x="750" y="1499"/>
                    <a:pt x="589" y="1392"/>
                    <a:pt x="589" y="607"/>
                  </a:cubicBezTo>
                  <a:lnTo>
                    <a:pt x="571"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4" name="Google Shape;2074;p51"/>
            <p:cNvSpPr/>
            <p:nvPr/>
          </p:nvSpPr>
          <p:spPr>
            <a:xfrm>
              <a:off x="5708717" y="2943491"/>
              <a:ext cx="55739" cy="35940"/>
            </a:xfrm>
            <a:custGeom>
              <a:avLst/>
              <a:gdLst/>
              <a:ahLst/>
              <a:cxnLst/>
              <a:rect l="l" t="t" r="r" b="b"/>
              <a:pathLst>
                <a:path w="1661" h="1071" extrusionOk="0">
                  <a:moveTo>
                    <a:pt x="1" y="0"/>
                  </a:moveTo>
                  <a:lnTo>
                    <a:pt x="286" y="1053"/>
                  </a:lnTo>
                  <a:lnTo>
                    <a:pt x="839" y="1071"/>
                  </a:lnTo>
                  <a:lnTo>
                    <a:pt x="1392" y="1071"/>
                  </a:lnTo>
                  <a:lnTo>
                    <a:pt x="1660"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5" name="Google Shape;2075;p51"/>
            <p:cNvSpPr/>
            <p:nvPr/>
          </p:nvSpPr>
          <p:spPr>
            <a:xfrm>
              <a:off x="5736268" y="2942887"/>
              <a:ext cx="28759" cy="35940"/>
            </a:xfrm>
            <a:custGeom>
              <a:avLst/>
              <a:gdLst/>
              <a:ahLst/>
              <a:cxnLst/>
              <a:rect l="l" t="t" r="r" b="b"/>
              <a:pathLst>
                <a:path w="857" h="1071" extrusionOk="0">
                  <a:moveTo>
                    <a:pt x="857" y="0"/>
                  </a:moveTo>
                  <a:lnTo>
                    <a:pt x="0" y="18"/>
                  </a:lnTo>
                  <a:lnTo>
                    <a:pt x="18" y="1071"/>
                  </a:lnTo>
                  <a:lnTo>
                    <a:pt x="571" y="1071"/>
                  </a:lnTo>
                  <a:lnTo>
                    <a:pt x="857"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6" name="Google Shape;2076;p51"/>
            <p:cNvSpPr/>
            <p:nvPr/>
          </p:nvSpPr>
          <p:spPr>
            <a:xfrm>
              <a:off x="5707542" y="2966243"/>
              <a:ext cx="58088" cy="23960"/>
            </a:xfrm>
            <a:custGeom>
              <a:avLst/>
              <a:gdLst/>
              <a:ahLst/>
              <a:cxnLst/>
              <a:rect l="l" t="t" r="r" b="b"/>
              <a:pathLst>
                <a:path w="1731" h="714" extrusionOk="0">
                  <a:moveTo>
                    <a:pt x="1731" y="0"/>
                  </a:moveTo>
                  <a:lnTo>
                    <a:pt x="0" y="18"/>
                  </a:lnTo>
                  <a:lnTo>
                    <a:pt x="0" y="714"/>
                  </a:lnTo>
                  <a:lnTo>
                    <a:pt x="1731" y="714"/>
                  </a:lnTo>
                  <a:lnTo>
                    <a:pt x="1731"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7" name="Google Shape;2077;p51"/>
            <p:cNvSpPr/>
            <p:nvPr/>
          </p:nvSpPr>
          <p:spPr>
            <a:xfrm>
              <a:off x="5736268" y="2966243"/>
              <a:ext cx="29363" cy="23960"/>
            </a:xfrm>
            <a:custGeom>
              <a:avLst/>
              <a:gdLst/>
              <a:ahLst/>
              <a:cxnLst/>
              <a:rect l="l" t="t" r="r" b="b"/>
              <a:pathLst>
                <a:path w="875" h="714" extrusionOk="0">
                  <a:moveTo>
                    <a:pt x="875" y="0"/>
                  </a:moveTo>
                  <a:lnTo>
                    <a:pt x="0" y="18"/>
                  </a:lnTo>
                  <a:lnTo>
                    <a:pt x="18" y="714"/>
                  </a:lnTo>
                  <a:lnTo>
                    <a:pt x="875" y="714"/>
                  </a:lnTo>
                  <a:lnTo>
                    <a:pt x="875"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8" name="Google Shape;2078;p51"/>
            <p:cNvSpPr/>
            <p:nvPr/>
          </p:nvSpPr>
          <p:spPr>
            <a:xfrm>
              <a:off x="5689556" y="3060238"/>
              <a:ext cx="95236" cy="25168"/>
            </a:xfrm>
            <a:custGeom>
              <a:avLst/>
              <a:gdLst/>
              <a:ahLst/>
              <a:cxnLst/>
              <a:rect l="l" t="t" r="r" b="b"/>
              <a:pathLst>
                <a:path w="2838" h="750" extrusionOk="0">
                  <a:moveTo>
                    <a:pt x="2820" y="0"/>
                  </a:moveTo>
                  <a:lnTo>
                    <a:pt x="1" y="18"/>
                  </a:lnTo>
                  <a:lnTo>
                    <a:pt x="1" y="750"/>
                  </a:lnTo>
                  <a:lnTo>
                    <a:pt x="2838" y="714"/>
                  </a:lnTo>
                  <a:lnTo>
                    <a:pt x="2820"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79" name="Google Shape;2079;p51"/>
            <p:cNvSpPr/>
            <p:nvPr/>
          </p:nvSpPr>
          <p:spPr>
            <a:xfrm>
              <a:off x="5737476" y="3060842"/>
              <a:ext cx="47316" cy="23994"/>
            </a:xfrm>
            <a:custGeom>
              <a:avLst/>
              <a:gdLst/>
              <a:ahLst/>
              <a:cxnLst/>
              <a:rect l="l" t="t" r="r" b="b"/>
              <a:pathLst>
                <a:path w="1410" h="715" extrusionOk="0">
                  <a:moveTo>
                    <a:pt x="0" y="0"/>
                  </a:moveTo>
                  <a:lnTo>
                    <a:pt x="0" y="714"/>
                  </a:lnTo>
                  <a:lnTo>
                    <a:pt x="1410" y="696"/>
                  </a:lnTo>
                  <a:lnTo>
                    <a:pt x="1392"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0" name="Google Shape;2080;p51"/>
            <p:cNvSpPr/>
            <p:nvPr/>
          </p:nvSpPr>
          <p:spPr>
            <a:xfrm>
              <a:off x="5682374" y="3083594"/>
              <a:ext cx="110807" cy="23994"/>
            </a:xfrm>
            <a:custGeom>
              <a:avLst/>
              <a:gdLst/>
              <a:ahLst/>
              <a:cxnLst/>
              <a:rect l="l" t="t" r="r" b="b"/>
              <a:pathLst>
                <a:path w="3302" h="715" extrusionOk="0">
                  <a:moveTo>
                    <a:pt x="3284" y="0"/>
                  </a:moveTo>
                  <a:lnTo>
                    <a:pt x="1" y="18"/>
                  </a:lnTo>
                  <a:lnTo>
                    <a:pt x="1" y="714"/>
                  </a:lnTo>
                  <a:lnTo>
                    <a:pt x="3302" y="696"/>
                  </a:lnTo>
                  <a:lnTo>
                    <a:pt x="3284"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1" name="Google Shape;2081;p51"/>
            <p:cNvSpPr/>
            <p:nvPr/>
          </p:nvSpPr>
          <p:spPr>
            <a:xfrm>
              <a:off x="5737476" y="3082990"/>
              <a:ext cx="55705" cy="23390"/>
            </a:xfrm>
            <a:custGeom>
              <a:avLst/>
              <a:gdLst/>
              <a:ahLst/>
              <a:cxnLst/>
              <a:rect l="l" t="t" r="r" b="b"/>
              <a:pathLst>
                <a:path w="1660" h="697" extrusionOk="0">
                  <a:moveTo>
                    <a:pt x="1642" y="1"/>
                  </a:moveTo>
                  <a:lnTo>
                    <a:pt x="0" y="18"/>
                  </a:lnTo>
                  <a:lnTo>
                    <a:pt x="0" y="696"/>
                  </a:lnTo>
                  <a:lnTo>
                    <a:pt x="1660" y="679"/>
                  </a:lnTo>
                  <a:lnTo>
                    <a:pt x="1642" y="1"/>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grpSp>
        <p:nvGrpSpPr>
          <p:cNvPr id="2082" name="Google Shape;2082;p51"/>
          <p:cNvGrpSpPr/>
          <p:nvPr/>
        </p:nvGrpSpPr>
        <p:grpSpPr>
          <a:xfrm>
            <a:off x="7157886" y="5952975"/>
            <a:ext cx="1280148" cy="1280198"/>
            <a:chOff x="4762093" y="3952398"/>
            <a:chExt cx="397019" cy="396985"/>
          </a:xfrm>
        </p:grpSpPr>
        <p:sp>
          <p:nvSpPr>
            <p:cNvPr id="2083" name="Google Shape;2083;p51"/>
            <p:cNvSpPr/>
            <p:nvPr/>
          </p:nvSpPr>
          <p:spPr>
            <a:xfrm>
              <a:off x="4762093" y="3952398"/>
              <a:ext cx="397019" cy="396985"/>
            </a:xfrm>
            <a:custGeom>
              <a:avLst/>
              <a:gdLst/>
              <a:ahLst/>
              <a:cxnLst/>
              <a:rect l="l" t="t" r="r" b="b"/>
              <a:pathLst>
                <a:path w="11831" h="11830" extrusionOk="0">
                  <a:moveTo>
                    <a:pt x="5924" y="0"/>
                  </a:moveTo>
                  <a:cubicBezTo>
                    <a:pt x="2659" y="0"/>
                    <a:pt x="0" y="2659"/>
                    <a:pt x="0" y="5924"/>
                  </a:cubicBezTo>
                  <a:cubicBezTo>
                    <a:pt x="0" y="9189"/>
                    <a:pt x="2659" y="11830"/>
                    <a:pt x="5924" y="11830"/>
                  </a:cubicBezTo>
                  <a:cubicBezTo>
                    <a:pt x="9189" y="11830"/>
                    <a:pt x="11830" y="9189"/>
                    <a:pt x="11830" y="5924"/>
                  </a:cubicBezTo>
                  <a:cubicBezTo>
                    <a:pt x="11830" y="2659"/>
                    <a:pt x="9189" y="0"/>
                    <a:pt x="5924" y="0"/>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4" name="Google Shape;2084;p51"/>
            <p:cNvSpPr/>
            <p:nvPr/>
          </p:nvSpPr>
          <p:spPr>
            <a:xfrm>
              <a:off x="4830953" y="4017063"/>
              <a:ext cx="259299" cy="259265"/>
            </a:xfrm>
            <a:custGeom>
              <a:avLst/>
              <a:gdLst/>
              <a:ahLst/>
              <a:cxnLst/>
              <a:rect l="l" t="t" r="r" b="b"/>
              <a:pathLst>
                <a:path w="7727" h="7726" extrusionOk="0">
                  <a:moveTo>
                    <a:pt x="3872" y="0"/>
                  </a:moveTo>
                  <a:cubicBezTo>
                    <a:pt x="3051" y="0"/>
                    <a:pt x="2302" y="250"/>
                    <a:pt x="1678" y="696"/>
                  </a:cubicBezTo>
                  <a:cubicBezTo>
                    <a:pt x="1321" y="928"/>
                    <a:pt x="1374" y="1499"/>
                    <a:pt x="1124" y="1856"/>
                  </a:cubicBezTo>
                  <a:cubicBezTo>
                    <a:pt x="875" y="2195"/>
                    <a:pt x="304" y="2320"/>
                    <a:pt x="179" y="2730"/>
                  </a:cubicBezTo>
                  <a:cubicBezTo>
                    <a:pt x="72" y="3087"/>
                    <a:pt x="0" y="3479"/>
                    <a:pt x="0" y="3872"/>
                  </a:cubicBezTo>
                  <a:cubicBezTo>
                    <a:pt x="0" y="4032"/>
                    <a:pt x="18" y="4211"/>
                    <a:pt x="36" y="4371"/>
                  </a:cubicBezTo>
                  <a:cubicBezTo>
                    <a:pt x="72" y="4639"/>
                    <a:pt x="446" y="4764"/>
                    <a:pt x="536" y="5014"/>
                  </a:cubicBezTo>
                  <a:cubicBezTo>
                    <a:pt x="589" y="5192"/>
                    <a:pt x="357" y="5478"/>
                    <a:pt x="429" y="5638"/>
                  </a:cubicBezTo>
                  <a:cubicBezTo>
                    <a:pt x="1089" y="6869"/>
                    <a:pt x="2373" y="7726"/>
                    <a:pt x="3872" y="7726"/>
                  </a:cubicBezTo>
                  <a:cubicBezTo>
                    <a:pt x="4961" y="7726"/>
                    <a:pt x="5942" y="7280"/>
                    <a:pt x="6638" y="6548"/>
                  </a:cubicBezTo>
                  <a:cubicBezTo>
                    <a:pt x="6870" y="6298"/>
                    <a:pt x="6745" y="5942"/>
                    <a:pt x="6923" y="5638"/>
                  </a:cubicBezTo>
                  <a:cubicBezTo>
                    <a:pt x="7120" y="5264"/>
                    <a:pt x="7601" y="4942"/>
                    <a:pt x="7673" y="4514"/>
                  </a:cubicBezTo>
                  <a:cubicBezTo>
                    <a:pt x="7708" y="4300"/>
                    <a:pt x="7726" y="4086"/>
                    <a:pt x="7726" y="3872"/>
                  </a:cubicBezTo>
                  <a:cubicBezTo>
                    <a:pt x="7726" y="3604"/>
                    <a:pt x="7708" y="3354"/>
                    <a:pt x="7655" y="3105"/>
                  </a:cubicBezTo>
                  <a:cubicBezTo>
                    <a:pt x="7601" y="2855"/>
                    <a:pt x="7245" y="2712"/>
                    <a:pt x="7137" y="2480"/>
                  </a:cubicBezTo>
                  <a:cubicBezTo>
                    <a:pt x="7066" y="2302"/>
                    <a:pt x="7262" y="2016"/>
                    <a:pt x="7155" y="1856"/>
                  </a:cubicBezTo>
                  <a:cubicBezTo>
                    <a:pt x="6477" y="749"/>
                    <a:pt x="5264" y="0"/>
                    <a:pt x="3872" y="0"/>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5" name="Google Shape;2085;p51"/>
            <p:cNvSpPr/>
            <p:nvPr/>
          </p:nvSpPr>
          <p:spPr>
            <a:xfrm>
              <a:off x="4960284" y="4017063"/>
              <a:ext cx="129968" cy="259265"/>
            </a:xfrm>
            <a:custGeom>
              <a:avLst/>
              <a:gdLst/>
              <a:ahLst/>
              <a:cxnLst/>
              <a:rect l="l" t="t" r="r" b="b"/>
              <a:pathLst>
                <a:path w="3873" h="7726" extrusionOk="0">
                  <a:moveTo>
                    <a:pt x="0" y="0"/>
                  </a:moveTo>
                  <a:lnTo>
                    <a:pt x="0" y="7726"/>
                  </a:lnTo>
                  <a:cubicBezTo>
                    <a:pt x="1089" y="7726"/>
                    <a:pt x="2070" y="7280"/>
                    <a:pt x="2784" y="6548"/>
                  </a:cubicBezTo>
                  <a:cubicBezTo>
                    <a:pt x="3016" y="6298"/>
                    <a:pt x="2891" y="5942"/>
                    <a:pt x="3052" y="5638"/>
                  </a:cubicBezTo>
                  <a:cubicBezTo>
                    <a:pt x="3266" y="5264"/>
                    <a:pt x="3747" y="4942"/>
                    <a:pt x="3819" y="4514"/>
                  </a:cubicBezTo>
                  <a:cubicBezTo>
                    <a:pt x="3854" y="4300"/>
                    <a:pt x="3872" y="4086"/>
                    <a:pt x="3872" y="3872"/>
                  </a:cubicBezTo>
                  <a:cubicBezTo>
                    <a:pt x="3872" y="3604"/>
                    <a:pt x="3837" y="3354"/>
                    <a:pt x="3801" y="3105"/>
                  </a:cubicBezTo>
                  <a:cubicBezTo>
                    <a:pt x="3747" y="2855"/>
                    <a:pt x="3373" y="2712"/>
                    <a:pt x="3283" y="2480"/>
                  </a:cubicBezTo>
                  <a:cubicBezTo>
                    <a:pt x="3212" y="2302"/>
                    <a:pt x="3408" y="2016"/>
                    <a:pt x="3301" y="1856"/>
                  </a:cubicBezTo>
                  <a:cubicBezTo>
                    <a:pt x="2623" y="749"/>
                    <a:pt x="1392" y="0"/>
                    <a:pt x="0" y="0"/>
                  </a:cubicBez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6" name="Google Shape;2086;p51"/>
            <p:cNvSpPr/>
            <p:nvPr/>
          </p:nvSpPr>
          <p:spPr>
            <a:xfrm>
              <a:off x="4836927" y="4040385"/>
              <a:ext cx="117384" cy="68290"/>
            </a:xfrm>
            <a:custGeom>
              <a:avLst/>
              <a:gdLst/>
              <a:ahLst/>
              <a:cxnLst/>
              <a:rect l="l" t="t" r="r" b="b"/>
              <a:pathLst>
                <a:path w="3498" h="2035" extrusionOk="0">
                  <a:moveTo>
                    <a:pt x="1482" y="1"/>
                  </a:moveTo>
                  <a:cubicBezTo>
                    <a:pt x="786" y="500"/>
                    <a:pt x="251" y="1214"/>
                    <a:pt x="1" y="2035"/>
                  </a:cubicBezTo>
                  <a:lnTo>
                    <a:pt x="3070" y="2035"/>
                  </a:lnTo>
                  <a:cubicBezTo>
                    <a:pt x="3373" y="2035"/>
                    <a:pt x="3498" y="1785"/>
                    <a:pt x="3498" y="1464"/>
                  </a:cubicBezTo>
                  <a:cubicBezTo>
                    <a:pt x="3498" y="1321"/>
                    <a:pt x="3444" y="1161"/>
                    <a:pt x="3337" y="1071"/>
                  </a:cubicBezTo>
                  <a:cubicBezTo>
                    <a:pt x="3230" y="964"/>
                    <a:pt x="3088" y="893"/>
                    <a:pt x="2927" y="893"/>
                  </a:cubicBezTo>
                  <a:lnTo>
                    <a:pt x="2338" y="893"/>
                  </a:lnTo>
                  <a:cubicBezTo>
                    <a:pt x="2392" y="804"/>
                    <a:pt x="2427" y="697"/>
                    <a:pt x="2427" y="572"/>
                  </a:cubicBezTo>
                  <a:cubicBezTo>
                    <a:pt x="2427" y="411"/>
                    <a:pt x="2374" y="269"/>
                    <a:pt x="2267" y="179"/>
                  </a:cubicBezTo>
                  <a:cubicBezTo>
                    <a:pt x="2160" y="72"/>
                    <a:pt x="2017" y="1"/>
                    <a:pt x="1856" y="1"/>
                  </a:cubicBez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7" name="Google Shape;2087;p51"/>
            <p:cNvSpPr/>
            <p:nvPr/>
          </p:nvSpPr>
          <p:spPr>
            <a:xfrm>
              <a:off x="4987231" y="4168542"/>
              <a:ext cx="101209" cy="68290"/>
            </a:xfrm>
            <a:custGeom>
              <a:avLst/>
              <a:gdLst/>
              <a:ahLst/>
              <a:cxnLst/>
              <a:rect l="l" t="t" r="r" b="b"/>
              <a:pathLst>
                <a:path w="3016" h="2035" extrusionOk="0">
                  <a:moveTo>
                    <a:pt x="1428" y="0"/>
                  </a:moveTo>
                  <a:cubicBezTo>
                    <a:pt x="1267" y="0"/>
                    <a:pt x="1124" y="72"/>
                    <a:pt x="1017" y="179"/>
                  </a:cubicBezTo>
                  <a:cubicBezTo>
                    <a:pt x="910" y="268"/>
                    <a:pt x="857" y="411"/>
                    <a:pt x="857" y="571"/>
                  </a:cubicBezTo>
                  <a:cubicBezTo>
                    <a:pt x="857" y="696"/>
                    <a:pt x="892" y="803"/>
                    <a:pt x="946" y="892"/>
                  </a:cubicBezTo>
                  <a:lnTo>
                    <a:pt x="571" y="892"/>
                  </a:lnTo>
                  <a:cubicBezTo>
                    <a:pt x="411" y="892"/>
                    <a:pt x="268" y="964"/>
                    <a:pt x="161" y="1071"/>
                  </a:cubicBezTo>
                  <a:cubicBezTo>
                    <a:pt x="54" y="1178"/>
                    <a:pt x="0" y="1321"/>
                    <a:pt x="0" y="1481"/>
                  </a:cubicBezTo>
                  <a:cubicBezTo>
                    <a:pt x="0" y="1802"/>
                    <a:pt x="268" y="2034"/>
                    <a:pt x="589" y="2034"/>
                  </a:cubicBezTo>
                  <a:lnTo>
                    <a:pt x="1981" y="2034"/>
                  </a:lnTo>
                  <a:cubicBezTo>
                    <a:pt x="2516" y="1499"/>
                    <a:pt x="2891" y="785"/>
                    <a:pt x="3016" y="0"/>
                  </a:cubicBez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8" name="Google Shape;2088;p51"/>
            <p:cNvSpPr/>
            <p:nvPr/>
          </p:nvSpPr>
          <p:spPr>
            <a:xfrm>
              <a:off x="5020151" y="4078708"/>
              <a:ext cx="67685" cy="42551"/>
            </a:xfrm>
            <a:custGeom>
              <a:avLst/>
              <a:gdLst/>
              <a:ahLst/>
              <a:cxnLst/>
              <a:rect l="l" t="t" r="r" b="b"/>
              <a:pathLst>
                <a:path w="2017" h="1268" extrusionOk="0">
                  <a:moveTo>
                    <a:pt x="643" y="1"/>
                  </a:moveTo>
                  <a:cubicBezTo>
                    <a:pt x="465" y="1"/>
                    <a:pt x="304" y="72"/>
                    <a:pt x="197" y="197"/>
                  </a:cubicBezTo>
                  <a:cubicBezTo>
                    <a:pt x="72" y="304"/>
                    <a:pt x="1" y="465"/>
                    <a:pt x="1" y="643"/>
                  </a:cubicBezTo>
                  <a:cubicBezTo>
                    <a:pt x="19" y="982"/>
                    <a:pt x="304" y="1268"/>
                    <a:pt x="661" y="1268"/>
                  </a:cubicBezTo>
                  <a:lnTo>
                    <a:pt x="2017" y="1268"/>
                  </a:lnTo>
                  <a:cubicBezTo>
                    <a:pt x="1928" y="804"/>
                    <a:pt x="1749" y="393"/>
                    <a:pt x="1517" y="1"/>
                  </a:cubicBez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89" name="Google Shape;2089;p51"/>
            <p:cNvSpPr/>
            <p:nvPr/>
          </p:nvSpPr>
          <p:spPr>
            <a:xfrm>
              <a:off x="4832161" y="4164347"/>
              <a:ext cx="82048" cy="41947"/>
            </a:xfrm>
            <a:custGeom>
              <a:avLst/>
              <a:gdLst/>
              <a:ahLst/>
              <a:cxnLst/>
              <a:rect l="l" t="t" r="r" b="b"/>
              <a:pathLst>
                <a:path w="2445" h="1250" extrusionOk="0">
                  <a:moveTo>
                    <a:pt x="0" y="0"/>
                  </a:moveTo>
                  <a:cubicBezTo>
                    <a:pt x="71" y="446"/>
                    <a:pt x="196" y="857"/>
                    <a:pt x="410" y="1249"/>
                  </a:cubicBezTo>
                  <a:lnTo>
                    <a:pt x="1820" y="1249"/>
                  </a:lnTo>
                  <a:cubicBezTo>
                    <a:pt x="1981" y="1249"/>
                    <a:pt x="2141" y="1178"/>
                    <a:pt x="2248" y="1071"/>
                  </a:cubicBezTo>
                  <a:cubicBezTo>
                    <a:pt x="2373" y="946"/>
                    <a:pt x="2445" y="785"/>
                    <a:pt x="2445" y="625"/>
                  </a:cubicBezTo>
                  <a:cubicBezTo>
                    <a:pt x="2445" y="268"/>
                    <a:pt x="2159" y="0"/>
                    <a:pt x="1820" y="0"/>
                  </a:cubicBez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0" name="Google Shape;2090;p51"/>
            <p:cNvSpPr/>
            <p:nvPr/>
          </p:nvSpPr>
          <p:spPr>
            <a:xfrm>
              <a:off x="4915988" y="4146394"/>
              <a:ext cx="90437" cy="95203"/>
            </a:xfrm>
            <a:custGeom>
              <a:avLst/>
              <a:gdLst/>
              <a:ahLst/>
              <a:cxnLst/>
              <a:rect l="l" t="t" r="r" b="b"/>
              <a:pathLst>
                <a:path w="2695" h="2837" extrusionOk="0">
                  <a:moveTo>
                    <a:pt x="625" y="0"/>
                  </a:moveTo>
                  <a:lnTo>
                    <a:pt x="625" y="660"/>
                  </a:lnTo>
                  <a:cubicBezTo>
                    <a:pt x="625" y="1213"/>
                    <a:pt x="0" y="2534"/>
                    <a:pt x="0" y="2837"/>
                  </a:cubicBezTo>
                  <a:lnTo>
                    <a:pt x="2694" y="2837"/>
                  </a:lnTo>
                  <a:cubicBezTo>
                    <a:pt x="2694" y="2534"/>
                    <a:pt x="2052" y="1213"/>
                    <a:pt x="2052" y="660"/>
                  </a:cubicBezTo>
                  <a:lnTo>
                    <a:pt x="2052"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1" name="Google Shape;2091;p51"/>
            <p:cNvSpPr/>
            <p:nvPr/>
          </p:nvSpPr>
          <p:spPr>
            <a:xfrm>
              <a:off x="4960284" y="4146394"/>
              <a:ext cx="44329" cy="95203"/>
            </a:xfrm>
            <a:custGeom>
              <a:avLst/>
              <a:gdLst/>
              <a:ahLst/>
              <a:cxnLst/>
              <a:rect l="l" t="t" r="r" b="b"/>
              <a:pathLst>
                <a:path w="1321" h="2837" extrusionOk="0">
                  <a:moveTo>
                    <a:pt x="0" y="0"/>
                  </a:moveTo>
                  <a:lnTo>
                    <a:pt x="0" y="2837"/>
                  </a:lnTo>
                  <a:lnTo>
                    <a:pt x="1321" y="2837"/>
                  </a:lnTo>
                  <a:cubicBezTo>
                    <a:pt x="1321" y="2534"/>
                    <a:pt x="696" y="1213"/>
                    <a:pt x="696" y="660"/>
                  </a:cubicBezTo>
                  <a:lnTo>
                    <a:pt x="696"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2" name="Google Shape;2092;p51"/>
            <p:cNvSpPr/>
            <p:nvPr/>
          </p:nvSpPr>
          <p:spPr>
            <a:xfrm>
              <a:off x="4901592" y="4228408"/>
              <a:ext cx="118592" cy="29967"/>
            </a:xfrm>
            <a:custGeom>
              <a:avLst/>
              <a:gdLst/>
              <a:ahLst/>
              <a:cxnLst/>
              <a:rect l="l" t="t" r="r" b="b"/>
              <a:pathLst>
                <a:path w="3534" h="893" extrusionOk="0">
                  <a:moveTo>
                    <a:pt x="1" y="0"/>
                  </a:moveTo>
                  <a:lnTo>
                    <a:pt x="1" y="893"/>
                  </a:lnTo>
                  <a:lnTo>
                    <a:pt x="3534" y="893"/>
                  </a:lnTo>
                  <a:lnTo>
                    <a:pt x="3534" y="0"/>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3" name="Google Shape;2093;p51"/>
            <p:cNvSpPr/>
            <p:nvPr/>
          </p:nvSpPr>
          <p:spPr>
            <a:xfrm>
              <a:off x="4960284" y="4228408"/>
              <a:ext cx="59296" cy="29967"/>
            </a:xfrm>
            <a:custGeom>
              <a:avLst/>
              <a:gdLst/>
              <a:ahLst/>
              <a:cxnLst/>
              <a:rect l="l" t="t" r="r" b="b"/>
              <a:pathLst>
                <a:path w="1767" h="893" extrusionOk="0">
                  <a:moveTo>
                    <a:pt x="0" y="0"/>
                  </a:moveTo>
                  <a:lnTo>
                    <a:pt x="0" y="893"/>
                  </a:lnTo>
                  <a:lnTo>
                    <a:pt x="1767" y="893"/>
                  </a:lnTo>
                  <a:lnTo>
                    <a:pt x="1767"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4" name="Google Shape;2094;p51"/>
            <p:cNvSpPr/>
            <p:nvPr/>
          </p:nvSpPr>
          <p:spPr>
            <a:xfrm>
              <a:off x="4891424" y="4257737"/>
              <a:ext cx="138358" cy="26980"/>
            </a:xfrm>
            <a:custGeom>
              <a:avLst/>
              <a:gdLst/>
              <a:ahLst/>
              <a:cxnLst/>
              <a:rect l="l" t="t" r="r" b="b"/>
              <a:pathLst>
                <a:path w="4123" h="804" extrusionOk="0">
                  <a:moveTo>
                    <a:pt x="1" y="1"/>
                  </a:moveTo>
                  <a:lnTo>
                    <a:pt x="1" y="804"/>
                  </a:lnTo>
                  <a:lnTo>
                    <a:pt x="4122" y="804"/>
                  </a:lnTo>
                  <a:lnTo>
                    <a:pt x="4122" y="1"/>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5" name="Google Shape;2095;p51"/>
            <p:cNvSpPr/>
            <p:nvPr/>
          </p:nvSpPr>
          <p:spPr>
            <a:xfrm>
              <a:off x="4960284" y="4257737"/>
              <a:ext cx="69498" cy="26980"/>
            </a:xfrm>
            <a:custGeom>
              <a:avLst/>
              <a:gdLst/>
              <a:ahLst/>
              <a:cxnLst/>
              <a:rect l="l" t="t" r="r" b="b"/>
              <a:pathLst>
                <a:path w="2071" h="804" extrusionOk="0">
                  <a:moveTo>
                    <a:pt x="0" y="1"/>
                  </a:moveTo>
                  <a:lnTo>
                    <a:pt x="0" y="804"/>
                  </a:lnTo>
                  <a:lnTo>
                    <a:pt x="2070" y="804"/>
                  </a:lnTo>
                  <a:lnTo>
                    <a:pt x="2070"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6" name="Google Shape;2096;p51"/>
            <p:cNvSpPr/>
            <p:nvPr/>
          </p:nvSpPr>
          <p:spPr>
            <a:xfrm>
              <a:off x="4921961" y="4131997"/>
              <a:ext cx="77887" cy="31175"/>
            </a:xfrm>
            <a:custGeom>
              <a:avLst/>
              <a:gdLst/>
              <a:ahLst/>
              <a:cxnLst/>
              <a:rect l="l" t="t" r="r" b="b"/>
              <a:pathLst>
                <a:path w="2321" h="929" extrusionOk="0">
                  <a:moveTo>
                    <a:pt x="0" y="1"/>
                  </a:moveTo>
                  <a:lnTo>
                    <a:pt x="0" y="929"/>
                  </a:lnTo>
                  <a:lnTo>
                    <a:pt x="2320" y="929"/>
                  </a:lnTo>
                  <a:lnTo>
                    <a:pt x="2320"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7" name="Google Shape;2097;p51"/>
            <p:cNvSpPr/>
            <p:nvPr/>
          </p:nvSpPr>
          <p:spPr>
            <a:xfrm>
              <a:off x="4960284" y="4131997"/>
              <a:ext cx="39564" cy="31175"/>
            </a:xfrm>
            <a:custGeom>
              <a:avLst/>
              <a:gdLst/>
              <a:ahLst/>
              <a:cxnLst/>
              <a:rect l="l" t="t" r="r" b="b"/>
              <a:pathLst>
                <a:path w="1179" h="929" extrusionOk="0">
                  <a:moveTo>
                    <a:pt x="0" y="1"/>
                  </a:moveTo>
                  <a:lnTo>
                    <a:pt x="0" y="929"/>
                  </a:lnTo>
                  <a:lnTo>
                    <a:pt x="1178" y="929"/>
                  </a:lnTo>
                  <a:lnTo>
                    <a:pt x="1178"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8" name="Google Shape;2098;p51"/>
            <p:cNvSpPr/>
            <p:nvPr/>
          </p:nvSpPr>
          <p:spPr>
            <a:xfrm>
              <a:off x="4915384" y="4090084"/>
              <a:ext cx="91041" cy="44363"/>
            </a:xfrm>
            <a:custGeom>
              <a:avLst/>
              <a:gdLst/>
              <a:ahLst/>
              <a:cxnLst/>
              <a:rect l="l" t="t" r="r" b="b"/>
              <a:pathLst>
                <a:path w="2713" h="1322" extrusionOk="0">
                  <a:moveTo>
                    <a:pt x="0" y="1"/>
                  </a:moveTo>
                  <a:lnTo>
                    <a:pt x="0" y="1321"/>
                  </a:lnTo>
                  <a:lnTo>
                    <a:pt x="2712" y="1321"/>
                  </a:lnTo>
                  <a:lnTo>
                    <a:pt x="2712" y="1"/>
                  </a:lnTo>
                  <a:lnTo>
                    <a:pt x="2213" y="1"/>
                  </a:lnTo>
                  <a:lnTo>
                    <a:pt x="2213" y="447"/>
                  </a:lnTo>
                  <a:lnTo>
                    <a:pt x="1767" y="447"/>
                  </a:lnTo>
                  <a:lnTo>
                    <a:pt x="1767" y="1"/>
                  </a:lnTo>
                  <a:lnTo>
                    <a:pt x="946" y="1"/>
                  </a:lnTo>
                  <a:lnTo>
                    <a:pt x="946" y="447"/>
                  </a:lnTo>
                  <a:lnTo>
                    <a:pt x="500" y="447"/>
                  </a:lnTo>
                  <a:lnTo>
                    <a:pt x="500" y="1"/>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099" name="Google Shape;2099;p51"/>
            <p:cNvSpPr/>
            <p:nvPr/>
          </p:nvSpPr>
          <p:spPr>
            <a:xfrm>
              <a:off x="4960284" y="4090084"/>
              <a:ext cx="46142" cy="44363"/>
            </a:xfrm>
            <a:custGeom>
              <a:avLst/>
              <a:gdLst/>
              <a:ahLst/>
              <a:cxnLst/>
              <a:rect l="l" t="t" r="r" b="b"/>
              <a:pathLst>
                <a:path w="1375" h="1322" extrusionOk="0">
                  <a:moveTo>
                    <a:pt x="0" y="1"/>
                  </a:moveTo>
                  <a:lnTo>
                    <a:pt x="0" y="1321"/>
                  </a:lnTo>
                  <a:lnTo>
                    <a:pt x="1374" y="1321"/>
                  </a:lnTo>
                  <a:lnTo>
                    <a:pt x="1374" y="1"/>
                  </a:lnTo>
                  <a:lnTo>
                    <a:pt x="875" y="1"/>
                  </a:lnTo>
                  <a:lnTo>
                    <a:pt x="875" y="447"/>
                  </a:lnTo>
                  <a:lnTo>
                    <a:pt x="429" y="447"/>
                  </a:lnTo>
                  <a:lnTo>
                    <a:pt x="429"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grpSp>
        <p:nvGrpSpPr>
          <p:cNvPr id="2100" name="Google Shape;2100;p51"/>
          <p:cNvGrpSpPr/>
          <p:nvPr/>
        </p:nvGrpSpPr>
        <p:grpSpPr>
          <a:xfrm>
            <a:off x="7157918" y="2362099"/>
            <a:ext cx="1280148" cy="1280198"/>
            <a:chOff x="1653360" y="3952398"/>
            <a:chExt cx="397019" cy="396985"/>
          </a:xfrm>
        </p:grpSpPr>
        <p:sp>
          <p:nvSpPr>
            <p:cNvPr id="2101" name="Google Shape;2101;p51"/>
            <p:cNvSpPr/>
            <p:nvPr/>
          </p:nvSpPr>
          <p:spPr>
            <a:xfrm>
              <a:off x="1653360" y="3952398"/>
              <a:ext cx="397019" cy="396985"/>
            </a:xfrm>
            <a:custGeom>
              <a:avLst/>
              <a:gdLst/>
              <a:ahLst/>
              <a:cxnLst/>
              <a:rect l="l" t="t" r="r" b="b"/>
              <a:pathLst>
                <a:path w="11831" h="11830" extrusionOk="0">
                  <a:moveTo>
                    <a:pt x="5906" y="0"/>
                  </a:moveTo>
                  <a:cubicBezTo>
                    <a:pt x="2641" y="0"/>
                    <a:pt x="0" y="2659"/>
                    <a:pt x="0" y="5924"/>
                  </a:cubicBezTo>
                  <a:cubicBezTo>
                    <a:pt x="0" y="9189"/>
                    <a:pt x="2641" y="11830"/>
                    <a:pt x="5906" y="11830"/>
                  </a:cubicBezTo>
                  <a:cubicBezTo>
                    <a:pt x="9172" y="11830"/>
                    <a:pt x="11830" y="9189"/>
                    <a:pt x="11830" y="5924"/>
                  </a:cubicBezTo>
                  <a:cubicBezTo>
                    <a:pt x="11830" y="2659"/>
                    <a:pt x="9172" y="0"/>
                    <a:pt x="5906" y="0"/>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2" name="Google Shape;2102;p51"/>
            <p:cNvSpPr/>
            <p:nvPr/>
          </p:nvSpPr>
          <p:spPr>
            <a:xfrm>
              <a:off x="1731214" y="4014647"/>
              <a:ext cx="240708" cy="274869"/>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3" name="Google Shape;2103;p51"/>
            <p:cNvSpPr/>
            <p:nvPr/>
          </p:nvSpPr>
          <p:spPr>
            <a:xfrm>
              <a:off x="1851551" y="4014647"/>
              <a:ext cx="120371" cy="274869"/>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4" name="Google Shape;2104;p51"/>
            <p:cNvSpPr/>
            <p:nvPr/>
          </p:nvSpPr>
          <p:spPr>
            <a:xfrm>
              <a:off x="1820409" y="4065554"/>
              <a:ext cx="61712" cy="68290"/>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5" name="Google Shape;2105;p51"/>
            <p:cNvSpPr/>
            <p:nvPr/>
          </p:nvSpPr>
          <p:spPr>
            <a:xfrm>
              <a:off x="1851551" y="4065554"/>
              <a:ext cx="30571" cy="68290"/>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6" name="Google Shape;2106;p51"/>
            <p:cNvSpPr/>
            <p:nvPr/>
          </p:nvSpPr>
          <p:spPr>
            <a:xfrm>
              <a:off x="1807825" y="4168542"/>
              <a:ext cx="88055" cy="108391"/>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7" name="Google Shape;2107;p51"/>
            <p:cNvSpPr/>
            <p:nvPr/>
          </p:nvSpPr>
          <p:spPr>
            <a:xfrm>
              <a:off x="1851551" y="4168542"/>
              <a:ext cx="44329" cy="108391"/>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8" name="Google Shape;2108;p51"/>
            <p:cNvSpPr/>
            <p:nvPr/>
          </p:nvSpPr>
          <p:spPr>
            <a:xfrm>
              <a:off x="1817423" y="4127232"/>
              <a:ext cx="68290" cy="43121"/>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09" name="Google Shape;2109;p51"/>
            <p:cNvSpPr/>
            <p:nvPr/>
          </p:nvSpPr>
          <p:spPr>
            <a:xfrm>
              <a:off x="1851551" y="4127232"/>
              <a:ext cx="34162" cy="43121"/>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0" name="Google Shape;2110;p51"/>
            <p:cNvSpPr/>
            <p:nvPr/>
          </p:nvSpPr>
          <p:spPr>
            <a:xfrm>
              <a:off x="1815611" y="4160756"/>
              <a:ext cx="71310" cy="26376"/>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1" name="Google Shape;2111;p51"/>
            <p:cNvSpPr/>
            <p:nvPr/>
          </p:nvSpPr>
          <p:spPr>
            <a:xfrm>
              <a:off x="1851551" y="4160756"/>
              <a:ext cx="35370" cy="26376"/>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2" name="Google Shape;2112;p51"/>
            <p:cNvSpPr/>
            <p:nvPr/>
          </p:nvSpPr>
          <p:spPr>
            <a:xfrm>
              <a:off x="1718629" y="3999076"/>
              <a:ext cx="266480" cy="303595"/>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3" name="Google Shape;2113;p51"/>
            <p:cNvSpPr/>
            <p:nvPr/>
          </p:nvSpPr>
          <p:spPr>
            <a:xfrm>
              <a:off x="1851551" y="3999076"/>
              <a:ext cx="132955" cy="303595"/>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grpSp>
        <p:nvGrpSpPr>
          <p:cNvPr id="2114" name="Google Shape;2114;p51"/>
          <p:cNvGrpSpPr/>
          <p:nvPr/>
        </p:nvGrpSpPr>
        <p:grpSpPr>
          <a:xfrm>
            <a:off x="12213440" y="5952996"/>
            <a:ext cx="1280132" cy="1280132"/>
            <a:chOff x="6317651" y="3374571"/>
            <a:chExt cx="395811" cy="395811"/>
          </a:xfrm>
        </p:grpSpPr>
        <p:sp>
          <p:nvSpPr>
            <p:cNvPr id="2115" name="Google Shape;2115;p51"/>
            <p:cNvSpPr/>
            <p:nvPr/>
          </p:nvSpPr>
          <p:spPr>
            <a:xfrm>
              <a:off x="6317651" y="3374571"/>
              <a:ext cx="395207" cy="395811"/>
            </a:xfrm>
            <a:custGeom>
              <a:avLst/>
              <a:gdLst/>
              <a:ahLst/>
              <a:cxnLst/>
              <a:rect l="l" t="t" r="r" b="b"/>
              <a:pathLst>
                <a:path w="11777" h="11795" extrusionOk="0">
                  <a:moveTo>
                    <a:pt x="5889" y="1"/>
                  </a:moveTo>
                  <a:cubicBezTo>
                    <a:pt x="2641" y="1"/>
                    <a:pt x="1" y="2642"/>
                    <a:pt x="1" y="5889"/>
                  </a:cubicBezTo>
                  <a:cubicBezTo>
                    <a:pt x="1" y="9154"/>
                    <a:pt x="2641" y="11795"/>
                    <a:pt x="5889" y="11795"/>
                  </a:cubicBezTo>
                  <a:cubicBezTo>
                    <a:pt x="9154" y="11795"/>
                    <a:pt x="11777" y="9154"/>
                    <a:pt x="11777" y="5889"/>
                  </a:cubicBezTo>
                  <a:cubicBezTo>
                    <a:pt x="11777" y="2642"/>
                    <a:pt x="9154" y="1"/>
                    <a:pt x="5889" y="1"/>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6" name="Google Shape;2116;p51"/>
            <p:cNvSpPr/>
            <p:nvPr/>
          </p:nvSpPr>
          <p:spPr>
            <a:xfrm>
              <a:off x="6317651" y="3453867"/>
              <a:ext cx="395811" cy="228493"/>
            </a:xfrm>
            <a:custGeom>
              <a:avLst/>
              <a:gdLst/>
              <a:ahLst/>
              <a:cxnLst/>
              <a:rect l="l" t="t" r="r" b="b"/>
              <a:pathLst>
                <a:path w="11795" h="6809" extrusionOk="0">
                  <a:moveTo>
                    <a:pt x="3658" y="0"/>
                  </a:moveTo>
                  <a:cubicBezTo>
                    <a:pt x="3549" y="0"/>
                    <a:pt x="3436" y="9"/>
                    <a:pt x="3319" y="29"/>
                  </a:cubicBezTo>
                  <a:cubicBezTo>
                    <a:pt x="1571" y="332"/>
                    <a:pt x="1" y="4543"/>
                    <a:pt x="5889" y="6809"/>
                  </a:cubicBezTo>
                  <a:cubicBezTo>
                    <a:pt x="11795" y="4543"/>
                    <a:pt x="10207" y="332"/>
                    <a:pt x="8458" y="29"/>
                  </a:cubicBezTo>
                  <a:cubicBezTo>
                    <a:pt x="8342" y="9"/>
                    <a:pt x="8229" y="0"/>
                    <a:pt x="8119" y="0"/>
                  </a:cubicBezTo>
                  <a:cubicBezTo>
                    <a:pt x="6732" y="0"/>
                    <a:pt x="5889" y="1456"/>
                    <a:pt x="5889" y="1456"/>
                  </a:cubicBezTo>
                  <a:cubicBezTo>
                    <a:pt x="5889" y="1456"/>
                    <a:pt x="5046" y="0"/>
                    <a:pt x="3658" y="0"/>
                  </a:cubicBez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7" name="Google Shape;2117;p51"/>
            <p:cNvSpPr/>
            <p:nvPr/>
          </p:nvSpPr>
          <p:spPr>
            <a:xfrm>
              <a:off x="6515238" y="3453867"/>
              <a:ext cx="198224" cy="228493"/>
            </a:xfrm>
            <a:custGeom>
              <a:avLst/>
              <a:gdLst/>
              <a:ahLst/>
              <a:cxnLst/>
              <a:rect l="l" t="t" r="r" b="b"/>
              <a:pathLst>
                <a:path w="5907" h="6809" extrusionOk="0">
                  <a:moveTo>
                    <a:pt x="2231" y="0"/>
                  </a:moveTo>
                  <a:cubicBezTo>
                    <a:pt x="844" y="0"/>
                    <a:pt x="1" y="1456"/>
                    <a:pt x="1" y="1456"/>
                  </a:cubicBezTo>
                  <a:lnTo>
                    <a:pt x="1" y="6809"/>
                  </a:lnTo>
                  <a:cubicBezTo>
                    <a:pt x="5907" y="4543"/>
                    <a:pt x="4319" y="332"/>
                    <a:pt x="2570" y="29"/>
                  </a:cubicBezTo>
                  <a:cubicBezTo>
                    <a:pt x="2454" y="9"/>
                    <a:pt x="2341" y="0"/>
                    <a:pt x="2231" y="0"/>
                  </a:cubicBez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8" name="Google Shape;2118;p51"/>
            <p:cNvSpPr/>
            <p:nvPr/>
          </p:nvSpPr>
          <p:spPr>
            <a:xfrm>
              <a:off x="6478123" y="3576956"/>
              <a:ext cx="74296" cy="78491"/>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19" name="Google Shape;2119;p51"/>
            <p:cNvSpPr/>
            <p:nvPr/>
          </p:nvSpPr>
          <p:spPr>
            <a:xfrm>
              <a:off x="6515238" y="3576956"/>
              <a:ext cx="37182" cy="78491"/>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0" name="Google Shape;2120;p51"/>
            <p:cNvSpPr/>
            <p:nvPr/>
          </p:nvSpPr>
          <p:spPr>
            <a:xfrm>
              <a:off x="6466747" y="3645212"/>
              <a:ext cx="97048" cy="23994"/>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1" name="Google Shape;2121;p51"/>
            <p:cNvSpPr/>
            <p:nvPr/>
          </p:nvSpPr>
          <p:spPr>
            <a:xfrm>
              <a:off x="6515238" y="3645212"/>
              <a:ext cx="48558" cy="23994"/>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2" name="Google Shape;2122;p51"/>
            <p:cNvSpPr/>
            <p:nvPr/>
          </p:nvSpPr>
          <p:spPr>
            <a:xfrm>
              <a:off x="6458358" y="3668568"/>
              <a:ext cx="113793" cy="22182"/>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3" name="Google Shape;2123;p51"/>
            <p:cNvSpPr/>
            <p:nvPr/>
          </p:nvSpPr>
          <p:spPr>
            <a:xfrm>
              <a:off x="6515238" y="3668568"/>
              <a:ext cx="56914" cy="22182"/>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4" name="Google Shape;2124;p51"/>
            <p:cNvSpPr/>
            <p:nvPr/>
          </p:nvSpPr>
          <p:spPr>
            <a:xfrm>
              <a:off x="6482922" y="3552996"/>
              <a:ext cx="64095" cy="25202"/>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5" name="Google Shape;2125;p51"/>
            <p:cNvSpPr/>
            <p:nvPr/>
          </p:nvSpPr>
          <p:spPr>
            <a:xfrm>
              <a:off x="6515238" y="3552996"/>
              <a:ext cx="31779" cy="25202"/>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6" name="Google Shape;2126;p51"/>
            <p:cNvSpPr/>
            <p:nvPr/>
          </p:nvSpPr>
          <p:spPr>
            <a:xfrm>
              <a:off x="6478123" y="3526083"/>
              <a:ext cx="74296" cy="28759"/>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27" name="Google Shape;2127;p51"/>
            <p:cNvSpPr/>
            <p:nvPr/>
          </p:nvSpPr>
          <p:spPr>
            <a:xfrm>
              <a:off x="6515238" y="3526083"/>
              <a:ext cx="37182" cy="28759"/>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grpSp>
        <p:nvGrpSpPr>
          <p:cNvPr id="2128" name="Google Shape;2128;p51"/>
          <p:cNvGrpSpPr/>
          <p:nvPr/>
        </p:nvGrpSpPr>
        <p:grpSpPr>
          <a:xfrm>
            <a:off x="12112872" y="2362096"/>
            <a:ext cx="1280132" cy="1280132"/>
            <a:chOff x="5539889" y="3374571"/>
            <a:chExt cx="395811" cy="395811"/>
          </a:xfrm>
        </p:grpSpPr>
        <p:sp>
          <p:nvSpPr>
            <p:cNvPr id="2129" name="Google Shape;2129;p51"/>
            <p:cNvSpPr/>
            <p:nvPr/>
          </p:nvSpPr>
          <p:spPr>
            <a:xfrm>
              <a:off x="5539889" y="3374571"/>
              <a:ext cx="395811" cy="395811"/>
            </a:xfrm>
            <a:custGeom>
              <a:avLst/>
              <a:gdLst/>
              <a:ahLst/>
              <a:cxnLst/>
              <a:rect l="l" t="t" r="r" b="b"/>
              <a:pathLst>
                <a:path w="11795" h="11795" extrusionOk="0">
                  <a:moveTo>
                    <a:pt x="5888" y="1"/>
                  </a:moveTo>
                  <a:cubicBezTo>
                    <a:pt x="2641" y="1"/>
                    <a:pt x="0" y="2642"/>
                    <a:pt x="0" y="5889"/>
                  </a:cubicBezTo>
                  <a:cubicBezTo>
                    <a:pt x="0" y="9154"/>
                    <a:pt x="2641" y="11795"/>
                    <a:pt x="5888" y="11795"/>
                  </a:cubicBezTo>
                  <a:cubicBezTo>
                    <a:pt x="9153" y="11795"/>
                    <a:pt x="11794" y="9154"/>
                    <a:pt x="11794" y="5889"/>
                  </a:cubicBezTo>
                  <a:cubicBezTo>
                    <a:pt x="11794" y="2642"/>
                    <a:pt x="9153" y="1"/>
                    <a:pt x="5888" y="1"/>
                  </a:cubicBezTo>
                  <a:close/>
                </a:path>
              </a:pathLst>
            </a:custGeom>
            <a:solidFill>
              <a:schemeClr val="accent4"/>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0" name="Google Shape;2130;p51"/>
            <p:cNvSpPr/>
            <p:nvPr/>
          </p:nvSpPr>
          <p:spPr>
            <a:xfrm>
              <a:off x="5808114" y="3578768"/>
              <a:ext cx="35974" cy="29967"/>
            </a:xfrm>
            <a:custGeom>
              <a:avLst/>
              <a:gdLst/>
              <a:ahLst/>
              <a:cxnLst/>
              <a:rect l="l" t="t" r="r" b="b"/>
              <a:pathLst>
                <a:path w="1072" h="893" extrusionOk="0">
                  <a:moveTo>
                    <a:pt x="1" y="0"/>
                  </a:moveTo>
                  <a:lnTo>
                    <a:pt x="1" y="892"/>
                  </a:lnTo>
                  <a:lnTo>
                    <a:pt x="1071" y="892"/>
                  </a:lnTo>
                  <a:lnTo>
                    <a:pt x="1071"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1" name="Google Shape;2131;p51"/>
            <p:cNvSpPr/>
            <p:nvPr/>
          </p:nvSpPr>
          <p:spPr>
            <a:xfrm>
              <a:off x="5709321" y="3517694"/>
              <a:ext cx="89833" cy="29967"/>
            </a:xfrm>
            <a:custGeom>
              <a:avLst/>
              <a:gdLst/>
              <a:ahLst/>
              <a:cxnLst/>
              <a:rect l="l" t="t" r="r" b="b"/>
              <a:pathLst>
                <a:path w="2677" h="893" extrusionOk="0">
                  <a:moveTo>
                    <a:pt x="1" y="0"/>
                  </a:moveTo>
                  <a:lnTo>
                    <a:pt x="1" y="892"/>
                  </a:lnTo>
                  <a:lnTo>
                    <a:pt x="2677" y="892"/>
                  </a:lnTo>
                  <a:lnTo>
                    <a:pt x="2677"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2" name="Google Shape;2132;p51"/>
            <p:cNvSpPr/>
            <p:nvPr/>
          </p:nvSpPr>
          <p:spPr>
            <a:xfrm>
              <a:off x="5745261" y="3639239"/>
              <a:ext cx="94028" cy="29967"/>
            </a:xfrm>
            <a:custGeom>
              <a:avLst/>
              <a:gdLst/>
              <a:ahLst/>
              <a:cxnLst/>
              <a:rect l="l" t="t" r="r" b="b"/>
              <a:pathLst>
                <a:path w="2802" h="893" extrusionOk="0">
                  <a:moveTo>
                    <a:pt x="0" y="0"/>
                  </a:moveTo>
                  <a:lnTo>
                    <a:pt x="0" y="892"/>
                  </a:lnTo>
                  <a:lnTo>
                    <a:pt x="2801" y="892"/>
                  </a:lnTo>
                  <a:lnTo>
                    <a:pt x="2801"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3" name="Google Shape;2133;p51"/>
            <p:cNvSpPr/>
            <p:nvPr/>
          </p:nvSpPr>
          <p:spPr>
            <a:xfrm>
              <a:off x="5808114" y="3639239"/>
              <a:ext cx="63491" cy="29967"/>
            </a:xfrm>
            <a:custGeom>
              <a:avLst/>
              <a:gdLst/>
              <a:ahLst/>
              <a:cxnLst/>
              <a:rect l="l" t="t" r="r" b="b"/>
              <a:pathLst>
                <a:path w="1892" h="893" extrusionOk="0">
                  <a:moveTo>
                    <a:pt x="1" y="0"/>
                  </a:moveTo>
                  <a:lnTo>
                    <a:pt x="1" y="892"/>
                  </a:lnTo>
                  <a:lnTo>
                    <a:pt x="1892" y="892"/>
                  </a:lnTo>
                  <a:lnTo>
                    <a:pt x="1892"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4" name="Google Shape;2134;p51"/>
            <p:cNvSpPr/>
            <p:nvPr/>
          </p:nvSpPr>
          <p:spPr>
            <a:xfrm>
              <a:off x="5702744" y="3578768"/>
              <a:ext cx="71880" cy="29967"/>
            </a:xfrm>
            <a:custGeom>
              <a:avLst/>
              <a:gdLst/>
              <a:ahLst/>
              <a:cxnLst/>
              <a:rect l="l" t="t" r="r" b="b"/>
              <a:pathLst>
                <a:path w="2142" h="893" extrusionOk="0">
                  <a:moveTo>
                    <a:pt x="0" y="0"/>
                  </a:moveTo>
                  <a:lnTo>
                    <a:pt x="0" y="892"/>
                  </a:lnTo>
                  <a:lnTo>
                    <a:pt x="2141" y="892"/>
                  </a:lnTo>
                  <a:lnTo>
                    <a:pt x="2141" y="0"/>
                  </a:lnTo>
                  <a:close/>
                </a:path>
              </a:pathLst>
            </a:custGeom>
            <a:solidFill>
              <a:schemeClr val="l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5" name="Google Shape;2135;p51"/>
            <p:cNvSpPr/>
            <p:nvPr/>
          </p:nvSpPr>
          <p:spPr>
            <a:xfrm>
              <a:off x="5656636" y="3453633"/>
              <a:ext cx="65303" cy="65269"/>
            </a:xfrm>
            <a:custGeom>
              <a:avLst/>
              <a:gdLst/>
              <a:ahLst/>
              <a:cxnLst/>
              <a:rect l="l" t="t" r="r" b="b"/>
              <a:pathLst>
                <a:path w="1946" h="1945" extrusionOk="0">
                  <a:moveTo>
                    <a:pt x="982" y="0"/>
                  </a:moveTo>
                  <a:cubicBezTo>
                    <a:pt x="429" y="0"/>
                    <a:pt x="0" y="428"/>
                    <a:pt x="0" y="964"/>
                  </a:cubicBezTo>
                  <a:cubicBezTo>
                    <a:pt x="0" y="1499"/>
                    <a:pt x="429" y="1945"/>
                    <a:pt x="982" y="1945"/>
                  </a:cubicBezTo>
                  <a:cubicBezTo>
                    <a:pt x="1517" y="1945"/>
                    <a:pt x="1945" y="1499"/>
                    <a:pt x="1945" y="964"/>
                  </a:cubicBezTo>
                  <a:cubicBezTo>
                    <a:pt x="1945" y="428"/>
                    <a:pt x="1517" y="0"/>
                    <a:pt x="982" y="0"/>
                  </a:cubicBez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6" name="Google Shape;2136;p51"/>
            <p:cNvSpPr/>
            <p:nvPr/>
          </p:nvSpPr>
          <p:spPr>
            <a:xfrm>
              <a:off x="5688952" y="3453633"/>
              <a:ext cx="32987" cy="65269"/>
            </a:xfrm>
            <a:custGeom>
              <a:avLst/>
              <a:gdLst/>
              <a:ahLst/>
              <a:cxnLst/>
              <a:rect l="l" t="t" r="r" b="b"/>
              <a:pathLst>
                <a:path w="983" h="1945" extrusionOk="0">
                  <a:moveTo>
                    <a:pt x="1" y="0"/>
                  </a:moveTo>
                  <a:lnTo>
                    <a:pt x="1" y="1945"/>
                  </a:lnTo>
                  <a:cubicBezTo>
                    <a:pt x="536" y="1945"/>
                    <a:pt x="982" y="1499"/>
                    <a:pt x="982" y="964"/>
                  </a:cubicBezTo>
                  <a:cubicBezTo>
                    <a:pt x="982" y="428"/>
                    <a:pt x="536" y="0"/>
                    <a:pt x="1" y="0"/>
                  </a:cubicBez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7" name="Google Shape;2137;p51"/>
            <p:cNvSpPr/>
            <p:nvPr/>
          </p:nvSpPr>
          <p:spPr>
            <a:xfrm>
              <a:off x="5639253" y="3521889"/>
              <a:ext cx="99431" cy="108995"/>
            </a:xfrm>
            <a:custGeom>
              <a:avLst/>
              <a:gdLst/>
              <a:ahLst/>
              <a:cxnLst/>
              <a:rect l="l" t="t" r="r" b="b"/>
              <a:pathLst>
                <a:path w="2963" h="3248" extrusionOk="0">
                  <a:moveTo>
                    <a:pt x="679" y="0"/>
                  </a:moveTo>
                  <a:lnTo>
                    <a:pt x="679" y="750"/>
                  </a:lnTo>
                  <a:cubicBezTo>
                    <a:pt x="679" y="1677"/>
                    <a:pt x="447" y="1820"/>
                    <a:pt x="215" y="2373"/>
                  </a:cubicBezTo>
                  <a:cubicBezTo>
                    <a:pt x="72" y="2730"/>
                    <a:pt x="1" y="3105"/>
                    <a:pt x="1" y="3248"/>
                  </a:cubicBezTo>
                  <a:lnTo>
                    <a:pt x="2963" y="3248"/>
                  </a:lnTo>
                  <a:cubicBezTo>
                    <a:pt x="2963" y="3105"/>
                    <a:pt x="2891" y="2730"/>
                    <a:pt x="2749" y="2373"/>
                  </a:cubicBezTo>
                  <a:cubicBezTo>
                    <a:pt x="2535" y="1820"/>
                    <a:pt x="2285" y="1677"/>
                    <a:pt x="2285" y="750"/>
                  </a:cubicBezTo>
                  <a:lnTo>
                    <a:pt x="2285"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8" name="Google Shape;2138;p51"/>
            <p:cNvSpPr/>
            <p:nvPr/>
          </p:nvSpPr>
          <p:spPr>
            <a:xfrm>
              <a:off x="5688952" y="3521889"/>
              <a:ext cx="49732" cy="108995"/>
            </a:xfrm>
            <a:custGeom>
              <a:avLst/>
              <a:gdLst/>
              <a:ahLst/>
              <a:cxnLst/>
              <a:rect l="l" t="t" r="r" b="b"/>
              <a:pathLst>
                <a:path w="1482" h="3248" extrusionOk="0">
                  <a:moveTo>
                    <a:pt x="1" y="0"/>
                  </a:moveTo>
                  <a:lnTo>
                    <a:pt x="1" y="3248"/>
                  </a:lnTo>
                  <a:lnTo>
                    <a:pt x="1482" y="3248"/>
                  </a:lnTo>
                  <a:cubicBezTo>
                    <a:pt x="1482" y="3105"/>
                    <a:pt x="1410" y="2730"/>
                    <a:pt x="1268" y="2373"/>
                  </a:cubicBezTo>
                  <a:cubicBezTo>
                    <a:pt x="1054" y="1820"/>
                    <a:pt x="804" y="1677"/>
                    <a:pt x="804" y="750"/>
                  </a:cubicBezTo>
                  <a:lnTo>
                    <a:pt x="804" y="0"/>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39" name="Google Shape;2139;p51"/>
            <p:cNvSpPr/>
            <p:nvPr/>
          </p:nvSpPr>
          <p:spPr>
            <a:xfrm>
              <a:off x="5642273" y="3503331"/>
              <a:ext cx="93424" cy="35940"/>
            </a:xfrm>
            <a:custGeom>
              <a:avLst/>
              <a:gdLst/>
              <a:ahLst/>
              <a:cxnLst/>
              <a:rect l="l" t="t" r="r" b="b"/>
              <a:pathLst>
                <a:path w="2784" h="1071" extrusionOk="0">
                  <a:moveTo>
                    <a:pt x="0" y="0"/>
                  </a:moveTo>
                  <a:lnTo>
                    <a:pt x="0" y="1071"/>
                  </a:lnTo>
                  <a:lnTo>
                    <a:pt x="2784" y="1071"/>
                  </a:lnTo>
                  <a:lnTo>
                    <a:pt x="2784" y="0"/>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40" name="Google Shape;2140;p51"/>
            <p:cNvSpPr/>
            <p:nvPr/>
          </p:nvSpPr>
          <p:spPr>
            <a:xfrm>
              <a:off x="5688952" y="3503331"/>
              <a:ext cx="46746" cy="35940"/>
            </a:xfrm>
            <a:custGeom>
              <a:avLst/>
              <a:gdLst/>
              <a:ahLst/>
              <a:cxnLst/>
              <a:rect l="l" t="t" r="r" b="b"/>
              <a:pathLst>
                <a:path w="1393" h="1071" extrusionOk="0">
                  <a:moveTo>
                    <a:pt x="1" y="0"/>
                  </a:moveTo>
                  <a:lnTo>
                    <a:pt x="1" y="1071"/>
                  </a:lnTo>
                  <a:lnTo>
                    <a:pt x="1393" y="1071"/>
                  </a:lnTo>
                  <a:lnTo>
                    <a:pt x="1393" y="0"/>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41" name="Google Shape;2141;p51"/>
            <p:cNvSpPr/>
            <p:nvPr/>
          </p:nvSpPr>
          <p:spPr>
            <a:xfrm>
              <a:off x="5616501" y="3629038"/>
              <a:ext cx="145539" cy="50336"/>
            </a:xfrm>
            <a:custGeom>
              <a:avLst/>
              <a:gdLst/>
              <a:ahLst/>
              <a:cxnLst/>
              <a:rect l="l" t="t" r="r" b="b"/>
              <a:pathLst>
                <a:path w="4337" h="1500" extrusionOk="0">
                  <a:moveTo>
                    <a:pt x="1" y="1"/>
                  </a:moveTo>
                  <a:lnTo>
                    <a:pt x="1" y="1500"/>
                  </a:lnTo>
                  <a:lnTo>
                    <a:pt x="4337" y="1500"/>
                  </a:lnTo>
                  <a:lnTo>
                    <a:pt x="4337" y="1"/>
                  </a:lnTo>
                  <a:close/>
                </a:path>
              </a:pathLst>
            </a:custGeom>
            <a:solidFill>
              <a:schemeClr val="accent1"/>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42" name="Google Shape;2142;p51"/>
            <p:cNvSpPr/>
            <p:nvPr/>
          </p:nvSpPr>
          <p:spPr>
            <a:xfrm>
              <a:off x="5688952" y="3629038"/>
              <a:ext cx="73088" cy="50336"/>
            </a:xfrm>
            <a:custGeom>
              <a:avLst/>
              <a:gdLst/>
              <a:ahLst/>
              <a:cxnLst/>
              <a:rect l="l" t="t" r="r" b="b"/>
              <a:pathLst>
                <a:path w="2178" h="1500" extrusionOk="0">
                  <a:moveTo>
                    <a:pt x="1" y="1"/>
                  </a:moveTo>
                  <a:lnTo>
                    <a:pt x="1" y="1500"/>
                  </a:lnTo>
                  <a:lnTo>
                    <a:pt x="2178" y="1500"/>
                  </a:lnTo>
                  <a:lnTo>
                    <a:pt x="2178" y="1"/>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43" name="Google Shape;2143;p51"/>
            <p:cNvSpPr/>
            <p:nvPr/>
          </p:nvSpPr>
          <p:spPr>
            <a:xfrm>
              <a:off x="5603346" y="3660783"/>
              <a:ext cx="171277" cy="30571"/>
            </a:xfrm>
            <a:custGeom>
              <a:avLst/>
              <a:gdLst/>
              <a:ahLst/>
              <a:cxnLst/>
              <a:rect l="l" t="t" r="r" b="b"/>
              <a:pathLst>
                <a:path w="5104" h="911" extrusionOk="0">
                  <a:moveTo>
                    <a:pt x="0" y="1"/>
                  </a:moveTo>
                  <a:lnTo>
                    <a:pt x="0" y="911"/>
                  </a:lnTo>
                  <a:lnTo>
                    <a:pt x="5103" y="911"/>
                  </a:lnTo>
                  <a:lnTo>
                    <a:pt x="5103" y="1"/>
                  </a:lnTo>
                  <a:close/>
                </a:path>
              </a:pathLst>
            </a:custGeom>
            <a:solidFill>
              <a:schemeClr val="accent2"/>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sp>
          <p:nvSpPr>
            <p:cNvPr id="2144" name="Google Shape;2144;p51"/>
            <p:cNvSpPr/>
            <p:nvPr/>
          </p:nvSpPr>
          <p:spPr>
            <a:xfrm>
              <a:off x="5688952" y="3660783"/>
              <a:ext cx="85672" cy="30571"/>
            </a:xfrm>
            <a:custGeom>
              <a:avLst/>
              <a:gdLst/>
              <a:ahLst/>
              <a:cxnLst/>
              <a:rect l="l" t="t" r="r" b="b"/>
              <a:pathLst>
                <a:path w="2553" h="911" extrusionOk="0">
                  <a:moveTo>
                    <a:pt x="1" y="1"/>
                  </a:moveTo>
                  <a:lnTo>
                    <a:pt x="1" y="911"/>
                  </a:lnTo>
                  <a:lnTo>
                    <a:pt x="2552" y="911"/>
                  </a:lnTo>
                  <a:lnTo>
                    <a:pt x="2552" y="1"/>
                  </a:lnTo>
                  <a:close/>
                </a:path>
              </a:pathLst>
            </a:custGeom>
            <a:solidFill>
              <a:schemeClr val="accent3"/>
            </a:solidFill>
            <a:ln>
              <a:noFill/>
            </a:ln>
          </p:spPr>
          <p:txBody>
            <a:bodyPr spcFirstLastPara="1" wrap="square" lIns="182850" tIns="182850" rIns="182850" bIns="182850" anchor="ctr" anchorCtr="0">
              <a:noAutofit/>
            </a:bodyPr>
            <a:lstStyle/>
            <a:p>
              <a:pPr defTabSz="1828800">
                <a:buClr>
                  <a:srgbClr val="000000"/>
                </a:buClr>
              </a:pPr>
              <a:endParaRPr sz="2800" kern="0">
                <a:solidFill>
                  <a:srgbClr val="000000"/>
                </a:solidFill>
                <a:latin typeface="Cinzel" panose="020B0604020202020204" charset="0"/>
                <a:cs typeface="Arial"/>
                <a:sym typeface="Arial"/>
              </a:endParaRPr>
            </a:p>
          </p:txBody>
        </p:sp>
      </p:grpSp>
    </p:spTree>
    <p:extLst>
      <p:ext uri="{BB962C8B-B14F-4D97-AF65-F5344CB8AC3E}">
        <p14:creationId xmlns:p14="http://schemas.microsoft.com/office/powerpoint/2010/main" val="32202977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DFC5F-4B95-6D16-4E27-A28CB89343BC}"/>
              </a:ext>
            </a:extLst>
          </p:cNvPr>
          <p:cNvSpPr>
            <a:spLocks noGrp="1"/>
          </p:cNvSpPr>
          <p:nvPr>
            <p:ph type="title"/>
          </p:nvPr>
        </p:nvSpPr>
        <p:spPr/>
        <p:txBody>
          <a:bodyPr/>
          <a:lstStyle/>
          <a:p>
            <a:r>
              <a:rPr lang="en-US" sz="4800" b="1" dirty="0"/>
              <a:t>New Strategies Module – Mar/Apr 25</a:t>
            </a:r>
          </a:p>
        </p:txBody>
      </p:sp>
      <p:sp>
        <p:nvSpPr>
          <p:cNvPr id="3" name="Text Placeholder 2">
            <a:extLst>
              <a:ext uri="{FF2B5EF4-FFF2-40B4-BE49-F238E27FC236}">
                <a16:creationId xmlns:a16="http://schemas.microsoft.com/office/drawing/2014/main" id="{C3FC6F2A-DB16-5764-BA03-EA84260334F0}"/>
              </a:ext>
            </a:extLst>
          </p:cNvPr>
          <p:cNvSpPr>
            <a:spLocks noGrp="1"/>
          </p:cNvSpPr>
          <p:nvPr>
            <p:ph type="body" idx="1"/>
          </p:nvPr>
        </p:nvSpPr>
        <p:spPr/>
        <p:txBody>
          <a:bodyPr/>
          <a:lstStyle/>
          <a:p>
            <a:r>
              <a:rPr lang="en-US" sz="4000" dirty="0">
                <a:latin typeface="Cinzel"/>
              </a:rPr>
              <a:t>Developing values-driven negotiations</a:t>
            </a:r>
          </a:p>
          <a:p>
            <a:r>
              <a:rPr lang="en-US" sz="4000" dirty="0">
                <a:latin typeface="Cinzel"/>
              </a:rPr>
              <a:t>Introduction to power mapping and applications  </a:t>
            </a:r>
          </a:p>
          <a:p>
            <a:r>
              <a:rPr lang="en-US" sz="4000" dirty="0">
                <a:latin typeface="Cinzel"/>
              </a:rPr>
              <a:t>Additional content on contract and licensing terms</a:t>
            </a:r>
          </a:p>
          <a:p>
            <a:r>
              <a:rPr lang="en-US" sz="4000" dirty="0">
                <a:latin typeface="Cinzel"/>
              </a:rPr>
              <a:t>AI showing up in everything! </a:t>
            </a:r>
          </a:p>
          <a:p>
            <a:r>
              <a:rPr lang="en-US" sz="4000" dirty="0">
                <a:latin typeface="Cinzel"/>
              </a:rPr>
              <a:t>Strategies for engagement: students, faculty, library workers, administrators</a:t>
            </a:r>
          </a:p>
          <a:p>
            <a:endParaRPr lang="en-US" dirty="0"/>
          </a:p>
          <a:p>
            <a:endParaRPr lang="en-US" dirty="0"/>
          </a:p>
        </p:txBody>
      </p:sp>
    </p:spTree>
    <p:extLst>
      <p:ext uri="{BB962C8B-B14F-4D97-AF65-F5344CB8AC3E}">
        <p14:creationId xmlns:p14="http://schemas.microsoft.com/office/powerpoint/2010/main" val="922076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2379F-5282-AAD6-3B9A-4539FE36F297}"/>
              </a:ext>
            </a:extLst>
          </p:cNvPr>
          <p:cNvSpPr>
            <a:spLocks noGrp="1"/>
          </p:cNvSpPr>
          <p:nvPr>
            <p:ph type="title"/>
          </p:nvPr>
        </p:nvSpPr>
        <p:spPr>
          <a:xfrm>
            <a:off x="3733800" y="3009900"/>
            <a:ext cx="10528200" cy="1683600"/>
          </a:xfrm>
        </p:spPr>
        <p:txBody>
          <a:bodyPr/>
          <a:lstStyle/>
          <a:p>
            <a:r>
              <a:rPr lang="en-US" dirty="0"/>
              <a:t>Privacy &amp; Surveillance</a:t>
            </a:r>
          </a:p>
        </p:txBody>
      </p:sp>
      <p:sp>
        <p:nvSpPr>
          <p:cNvPr id="3" name="Subtitle 2">
            <a:extLst>
              <a:ext uri="{FF2B5EF4-FFF2-40B4-BE49-F238E27FC236}">
                <a16:creationId xmlns:a16="http://schemas.microsoft.com/office/drawing/2014/main" id="{E2892A21-351F-A85B-005A-B5EE5D093790}"/>
              </a:ext>
            </a:extLst>
          </p:cNvPr>
          <p:cNvSpPr>
            <a:spLocks noGrp="1"/>
          </p:cNvSpPr>
          <p:nvPr>
            <p:ph type="subTitle" idx="1"/>
          </p:nvPr>
        </p:nvSpPr>
        <p:spPr/>
        <p:txBody>
          <a:bodyPr/>
          <a:lstStyle/>
          <a:p>
            <a:r>
              <a:rPr lang="en-US" sz="5600" dirty="0"/>
              <a:t>Issues Module Lesson Coming Mar/Apr 2025!</a:t>
            </a:r>
          </a:p>
        </p:txBody>
      </p:sp>
    </p:spTree>
    <p:extLst>
      <p:ext uri="{BB962C8B-B14F-4D97-AF65-F5344CB8AC3E}">
        <p14:creationId xmlns:p14="http://schemas.microsoft.com/office/powerpoint/2010/main" val="2606809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0AEAFD-A580-637D-18AC-97C51BE9B46C}"/>
              </a:ext>
            </a:extLst>
          </p:cNvPr>
          <p:cNvSpPr txBox="1"/>
          <p:nvPr/>
        </p:nvSpPr>
        <p:spPr>
          <a:xfrm>
            <a:off x="3200400" y="3086100"/>
            <a:ext cx="6307494" cy="3785652"/>
          </a:xfrm>
          <a:prstGeom prst="rect">
            <a:avLst/>
          </a:prstGeom>
          <a:noFill/>
        </p:spPr>
        <p:txBody>
          <a:bodyPr wrap="square" rtlCol="0">
            <a:spAutoFit/>
          </a:bodyPr>
          <a:lstStyle/>
          <a:p>
            <a:r>
              <a:rPr lang="en-US" sz="8000" dirty="0">
                <a:solidFill>
                  <a:schemeClr val="bg1"/>
                </a:solidFill>
                <a:latin typeface="Cinzel" panose="020B0604020202020204" charset="0"/>
                <a:cs typeface="Cinzel" panose="020B0604020202020204" charset="0"/>
              </a:rPr>
              <a:t>Hot Topic Resource Handout</a:t>
            </a:r>
          </a:p>
        </p:txBody>
      </p:sp>
      <p:pic>
        <p:nvPicPr>
          <p:cNvPr id="3" name="Picture 2">
            <a:extLst>
              <a:ext uri="{FF2B5EF4-FFF2-40B4-BE49-F238E27FC236}">
                <a16:creationId xmlns:a16="http://schemas.microsoft.com/office/drawing/2014/main" id="{A9F271EA-5E4B-C5B4-185B-10CC5956D3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39200" y="1638300"/>
            <a:ext cx="5663148" cy="5663148"/>
          </a:xfrm>
          <a:prstGeom prst="rect">
            <a:avLst/>
          </a:prstGeom>
        </p:spPr>
      </p:pic>
    </p:spTree>
    <p:extLst>
      <p:ext uri="{BB962C8B-B14F-4D97-AF65-F5344CB8AC3E}">
        <p14:creationId xmlns:p14="http://schemas.microsoft.com/office/powerpoint/2010/main" val="135833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74"/>
        <p:cNvGrpSpPr/>
        <p:nvPr/>
      </p:nvGrpSpPr>
      <p:grpSpPr>
        <a:xfrm>
          <a:off x="0" y="0"/>
          <a:ext cx="0" cy="0"/>
          <a:chOff x="0" y="0"/>
          <a:chExt cx="0" cy="0"/>
        </a:xfrm>
      </p:grpSpPr>
      <p:sp>
        <p:nvSpPr>
          <p:cNvPr id="2875" name="Google Shape;2875;p70"/>
          <p:cNvSpPr txBox="1">
            <a:spLocks noGrp="1"/>
          </p:cNvSpPr>
          <p:nvPr>
            <p:ph type="subTitle" idx="1"/>
          </p:nvPr>
        </p:nvSpPr>
        <p:spPr>
          <a:xfrm>
            <a:off x="3575400" y="3597850"/>
            <a:ext cx="11137200" cy="3831650"/>
          </a:xfrm>
          <a:prstGeom prst="rect">
            <a:avLst/>
          </a:prstGeom>
        </p:spPr>
        <p:txBody>
          <a:bodyPr spcFirstLastPara="1" wrap="square" lIns="182850" tIns="182850" rIns="182850" bIns="182850" anchor="ctr" anchorCtr="0">
            <a:noAutofit/>
          </a:bodyPr>
          <a:lstStyle/>
          <a:p>
            <a:pPr marL="0" indent="0"/>
            <a:r>
              <a:rPr lang="en-US" sz="4800" dirty="0">
                <a:latin typeface="Cinzel" panose="020B0604020202020204" charset="0"/>
                <a:hlinkClick r:id="rId3"/>
              </a:rPr>
              <a:t>https://oneal-project.org/</a:t>
            </a:r>
            <a:endParaRPr lang="en-US" sz="4800" dirty="0">
              <a:latin typeface="Cinzel" panose="020B0604020202020204" charset="0"/>
            </a:endParaRPr>
          </a:p>
          <a:p>
            <a:pPr marL="0" indent="0"/>
            <a:endParaRPr lang="en-US" sz="4800" dirty="0">
              <a:latin typeface="Cinzel" panose="020B0604020202020204" charset="0"/>
            </a:endParaRPr>
          </a:p>
          <a:p>
            <a:pPr marL="0" indent="0"/>
            <a:r>
              <a:rPr lang="en-US" sz="4800" dirty="0">
                <a:latin typeface="Cinzel" panose="020B0604020202020204" charset="0"/>
              </a:rPr>
              <a:t>Katharine V. Macy, Project Director</a:t>
            </a:r>
          </a:p>
          <a:p>
            <a:pPr marL="0" indent="0"/>
            <a:r>
              <a:rPr lang="en-US" sz="4800" dirty="0">
                <a:latin typeface="Cinzel" panose="020B0604020202020204" charset="0"/>
              </a:rPr>
              <a:t>macyk@iu.edu </a:t>
            </a:r>
            <a:endParaRPr sz="1800" dirty="0">
              <a:latin typeface="Cinzel" panose="020B0604020202020204" charset="0"/>
            </a:endParaRPr>
          </a:p>
        </p:txBody>
      </p:sp>
      <p:sp>
        <p:nvSpPr>
          <p:cNvPr id="2876" name="Google Shape;2876;p70"/>
          <p:cNvSpPr txBox="1">
            <a:spLocks noGrp="1"/>
          </p:cNvSpPr>
          <p:nvPr>
            <p:ph type="title"/>
          </p:nvPr>
        </p:nvSpPr>
        <p:spPr>
          <a:xfrm>
            <a:off x="3575400" y="1080000"/>
            <a:ext cx="11137200" cy="2670000"/>
          </a:xfrm>
          <a:prstGeom prst="rect">
            <a:avLst/>
          </a:prstGeom>
        </p:spPr>
        <p:txBody>
          <a:bodyPr spcFirstLastPara="1" wrap="square" lIns="182850" tIns="182850" rIns="182850" bIns="182850" anchor="t" anchorCtr="0">
            <a:noAutofit/>
          </a:bodyPr>
          <a:lstStyle/>
          <a:p>
            <a:r>
              <a:rPr lang="en">
                <a:latin typeface="Cinzel" panose="020B0604020202020204" charset="0"/>
              </a:rPr>
              <a:t>THANKS!</a:t>
            </a:r>
            <a:endParaRPr>
              <a:latin typeface="Cinzel" panose="020B060402020202020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E9D6E-C45B-7655-BF06-D1D7E3989C54}"/>
              </a:ext>
            </a:extLst>
          </p:cNvPr>
          <p:cNvSpPr>
            <a:spLocks noGrp="1"/>
          </p:cNvSpPr>
          <p:nvPr>
            <p:ph type="title"/>
          </p:nvPr>
        </p:nvSpPr>
        <p:spPr/>
        <p:txBody>
          <a:bodyPr/>
          <a:lstStyle/>
          <a:p>
            <a:r>
              <a:rPr lang="en-US" dirty="0">
                <a:latin typeface="Cinzel" panose="020B0604020202020204" charset="0"/>
                <a:hlinkClick r:id="rId2"/>
              </a:rPr>
              <a:t>https://sparcopen.org/our-work/negotiation-resources/oneal/</a:t>
            </a:r>
            <a:r>
              <a:rPr lang="en-US" dirty="0">
                <a:latin typeface="Cinzel" panose="020B0604020202020204" charset="0"/>
              </a:rPr>
              <a:t> </a:t>
            </a:r>
          </a:p>
        </p:txBody>
      </p:sp>
      <p:sp>
        <p:nvSpPr>
          <p:cNvPr id="3" name="Subtitle 2">
            <a:extLst>
              <a:ext uri="{FF2B5EF4-FFF2-40B4-BE49-F238E27FC236}">
                <a16:creationId xmlns:a16="http://schemas.microsoft.com/office/drawing/2014/main" id="{16201073-6DD4-EA3A-7A4D-BDB75D44BE9E}"/>
              </a:ext>
            </a:extLst>
          </p:cNvPr>
          <p:cNvSpPr>
            <a:spLocks noGrp="1"/>
          </p:cNvSpPr>
          <p:nvPr>
            <p:ph type="subTitle" idx="1"/>
          </p:nvPr>
        </p:nvSpPr>
        <p:spPr/>
        <p:txBody>
          <a:bodyPr/>
          <a:lstStyle/>
          <a:p>
            <a:r>
              <a:rPr lang="en-US" dirty="0">
                <a:latin typeface="Cinzel" panose="020B0604020202020204" charset="0"/>
              </a:rPr>
              <a:t>Access the curriculum</a:t>
            </a:r>
          </a:p>
        </p:txBody>
      </p:sp>
    </p:spTree>
    <p:extLst>
      <p:ext uri="{BB962C8B-B14F-4D97-AF65-F5344CB8AC3E}">
        <p14:creationId xmlns:p14="http://schemas.microsoft.com/office/powerpoint/2010/main" val="218951734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hess Workshop by Slidesgo">
  <a:themeElements>
    <a:clrScheme name="Simple Light">
      <a:dk1>
        <a:srgbClr val="191919"/>
      </a:dk1>
      <a:lt1>
        <a:srgbClr val="F3F3F3"/>
      </a:lt1>
      <a:dk2>
        <a:srgbClr val="CCCCCC"/>
      </a:dk2>
      <a:lt2>
        <a:srgbClr val="B7B7B7"/>
      </a:lt2>
      <a:accent1>
        <a:srgbClr val="999999"/>
      </a:accent1>
      <a:accent2>
        <a:srgbClr val="666666"/>
      </a:accent2>
      <a:accent3>
        <a:srgbClr val="434343"/>
      </a:accent3>
      <a:accent4>
        <a:srgbClr val="FFFFFF"/>
      </a:accent4>
      <a:accent5>
        <a:srgbClr val="FFFFFF"/>
      </a:accent5>
      <a:accent6>
        <a:srgbClr val="FFFFFF"/>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American Chess Day Minitheme by Slidesgo">
  <a:themeElements>
    <a:clrScheme name="Simple Light">
      <a:dk1>
        <a:srgbClr val="000000"/>
      </a:dk1>
      <a:lt1>
        <a:srgbClr val="FFFFFF"/>
      </a:lt1>
      <a:dk2>
        <a:srgbClr val="4E4E4E"/>
      </a:dk2>
      <a:lt2>
        <a:srgbClr val="B3B3B3"/>
      </a:lt2>
      <a:accent1>
        <a:srgbClr val="DBDBDB"/>
      </a:accent1>
      <a:accent2>
        <a:srgbClr val="FFFFFF"/>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214</TotalTime>
  <Words>718</Words>
  <Application>Microsoft Office PowerPoint</Application>
  <PresentationFormat>Custom</PresentationFormat>
  <Paragraphs>52</Paragraphs>
  <Slides>8</Slides>
  <Notes>6</Notes>
  <HiddenSlides>0</HiddenSlides>
  <MMClips>0</MMClips>
  <ScaleCrop>false</ScaleCrop>
  <HeadingPairs>
    <vt:vector size="6" baseType="variant">
      <vt:variant>
        <vt:lpstr>Fonts Used</vt:lpstr>
      </vt:variant>
      <vt:variant>
        <vt:i4>9</vt:i4>
      </vt:variant>
      <vt:variant>
        <vt:lpstr>Theme</vt:lpstr>
      </vt:variant>
      <vt:variant>
        <vt:i4>6</vt:i4>
      </vt:variant>
      <vt:variant>
        <vt:lpstr>Slide Titles</vt:lpstr>
      </vt:variant>
      <vt:variant>
        <vt:i4>8</vt:i4>
      </vt:variant>
    </vt:vector>
  </HeadingPairs>
  <TitlesOfParts>
    <vt:vector size="23" baseType="lpstr">
      <vt:lpstr>Open Sans</vt:lpstr>
      <vt:lpstr>Bebas Neue</vt:lpstr>
      <vt:lpstr>Arial</vt:lpstr>
      <vt:lpstr>Cantarell</vt:lpstr>
      <vt:lpstr>Cinzel</vt:lpstr>
      <vt:lpstr>Roboto Condensed Light</vt:lpstr>
      <vt:lpstr>Aptos</vt:lpstr>
      <vt:lpstr>Oswald</vt:lpstr>
      <vt:lpstr>Vollkorn</vt:lpstr>
      <vt:lpstr>1_Office Theme</vt:lpstr>
      <vt:lpstr>2_Office Theme</vt:lpstr>
      <vt:lpstr>3_Office Theme</vt:lpstr>
      <vt:lpstr>4_Office Theme</vt:lpstr>
      <vt:lpstr>Chess Workshop by Slidesgo</vt:lpstr>
      <vt:lpstr>American Chess Day Minitheme by Slidesgo</vt:lpstr>
      <vt:lpstr>the ONEAL project</vt:lpstr>
      <vt:lpstr>Foundations Module</vt:lpstr>
      <vt:lpstr>Curriculum Content</vt:lpstr>
      <vt:lpstr>New Strategies Module – Mar/Apr 25</vt:lpstr>
      <vt:lpstr>Privacy &amp; Surveillance</vt:lpstr>
      <vt:lpstr>PowerPoint Presentation</vt:lpstr>
      <vt:lpstr>THANKS!</vt:lpstr>
      <vt:lpstr>https://sparcopen.org/our-work/negotiation-resources/oneal/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2024 Charleston Slide Tempate</dc:title>
  <cp:lastModifiedBy>Macy, Katharine</cp:lastModifiedBy>
  <cp:revision>13</cp:revision>
  <dcterms:created xsi:type="dcterms:W3CDTF">2006-08-16T00:00:00Z</dcterms:created>
  <dcterms:modified xsi:type="dcterms:W3CDTF">2025-03-03T15:04:48Z</dcterms:modified>
  <dc:identifier>DAGROQYShD0</dc:identifier>
</cp:coreProperties>
</file>