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5" r:id="rId1"/>
    <p:sldMasterId id="2147483707" r:id="rId2"/>
  </p:sldMasterIdLst>
  <p:notesMasterIdLst>
    <p:notesMasterId r:id="rId61"/>
  </p:notesMasterIdLst>
  <p:handoutMasterIdLst>
    <p:handoutMasterId r:id="rId62"/>
  </p:handoutMasterIdLst>
  <p:sldIdLst>
    <p:sldId id="256" r:id="rId3"/>
    <p:sldId id="349" r:id="rId4"/>
    <p:sldId id="359" r:id="rId5"/>
    <p:sldId id="350" r:id="rId6"/>
    <p:sldId id="257" r:id="rId7"/>
    <p:sldId id="328" r:id="rId8"/>
    <p:sldId id="351" r:id="rId9"/>
    <p:sldId id="329" r:id="rId10"/>
    <p:sldId id="327" r:id="rId11"/>
    <p:sldId id="330" r:id="rId12"/>
    <p:sldId id="331" r:id="rId13"/>
    <p:sldId id="268" r:id="rId14"/>
    <p:sldId id="293" r:id="rId15"/>
    <p:sldId id="294" r:id="rId16"/>
    <p:sldId id="291" r:id="rId17"/>
    <p:sldId id="290" r:id="rId18"/>
    <p:sldId id="338" r:id="rId19"/>
    <p:sldId id="352" r:id="rId20"/>
    <p:sldId id="360" r:id="rId21"/>
    <p:sldId id="361" r:id="rId22"/>
    <p:sldId id="353" r:id="rId23"/>
    <p:sldId id="354" r:id="rId24"/>
    <p:sldId id="356" r:id="rId25"/>
    <p:sldId id="362" r:id="rId26"/>
    <p:sldId id="355" r:id="rId27"/>
    <p:sldId id="357" r:id="rId28"/>
    <p:sldId id="373" r:id="rId29"/>
    <p:sldId id="358" r:id="rId30"/>
    <p:sldId id="369" r:id="rId31"/>
    <p:sldId id="363" r:id="rId32"/>
    <p:sldId id="292" r:id="rId33"/>
    <p:sldId id="295" r:id="rId34"/>
    <p:sldId id="367" r:id="rId35"/>
    <p:sldId id="296" r:id="rId36"/>
    <p:sldId id="365" r:id="rId37"/>
    <p:sldId id="366" r:id="rId38"/>
    <p:sldId id="370" r:id="rId39"/>
    <p:sldId id="301" r:id="rId40"/>
    <p:sldId id="347" r:id="rId41"/>
    <p:sldId id="302" r:id="rId42"/>
    <p:sldId id="303" r:id="rId43"/>
    <p:sldId id="371" r:id="rId44"/>
    <p:sldId id="346" r:id="rId45"/>
    <p:sldId id="340" r:id="rId46"/>
    <p:sldId id="339" r:id="rId47"/>
    <p:sldId id="304" r:id="rId48"/>
    <p:sldId id="337" r:id="rId49"/>
    <p:sldId id="372" r:id="rId50"/>
    <p:sldId id="348" r:id="rId51"/>
    <p:sldId id="374" r:id="rId52"/>
    <p:sldId id="364" r:id="rId53"/>
    <p:sldId id="334" r:id="rId54"/>
    <p:sldId id="335" r:id="rId55"/>
    <p:sldId id="299" r:id="rId56"/>
    <p:sldId id="305" r:id="rId57"/>
    <p:sldId id="306" r:id="rId58"/>
    <p:sldId id="307" r:id="rId59"/>
    <p:sldId id="300" r:id="rId60"/>
  </p:sldIdLst>
  <p:sldSz cx="9144000" cy="5143500" type="screen16x9"/>
  <p:notesSz cx="7010400" cy="9296400"/>
  <p:embeddedFontLst>
    <p:embeddedFont>
      <p:font typeface="Times" panose="02020603050405020304" pitchFamily="18" charset="0"/>
      <p:regular r:id="rId63"/>
      <p:bold r:id="rId64"/>
      <p:italic r:id="rId65"/>
      <p:boldItalic r:id="rId66"/>
    </p:embeddedFont>
    <p:embeddedFont>
      <p:font typeface="Georgia" panose="02040502050405020303" pitchFamily="18" charset="0"/>
      <p:regular r:id="rId67"/>
      <p:bold r:id="rId68"/>
      <p:italic r:id="rId69"/>
      <p:boldItalic r:id="rId70"/>
    </p:embeddedFont>
    <p:embeddedFont>
      <p:font typeface="Garamond" panose="02020404030301010803" pitchFamily="18" charset="0"/>
      <p:regular r:id="rId71"/>
      <p:bold r:id="rId72"/>
      <p:italic r:id="rId73"/>
    </p:embeddedFont>
    <p:embeddedFont>
      <p:font typeface="Open Sans" panose="020B0604020202020204" charset="0"/>
      <p:regular r:id="rId74"/>
      <p:bold r:id="rId75"/>
      <p:italic r:id="rId76"/>
      <p:boldItalic r:id="rId77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1685501-9EF2-4D34-AB57-D61DB7C5301B}">
  <a:tblStyle styleId="{E1685501-9EF2-4D34-AB57-D61DB7C5301B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743C6E8D-16F4-4438-B255-666FC8DD5D0D}" styleName="Table_1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FC42A147-62CA-4D66-BD1A-E0AFCF2154D3}" styleName="Table_2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C61CDD71-292A-42C0-8492-7ECD4A311967}" styleName="Table_3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69" autoAdjust="0"/>
    <p:restoredTop sz="96433" autoAdjust="0"/>
  </p:normalViewPr>
  <p:slideViewPr>
    <p:cSldViewPr snapToGrid="0">
      <p:cViewPr varScale="1">
        <p:scale>
          <a:sx n="148" d="100"/>
          <a:sy n="148" d="100"/>
        </p:scale>
        <p:origin x="120" y="15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794"/>
    </p:cViewPr>
  </p:sorterViewPr>
  <p:notesViewPr>
    <p:cSldViewPr snapToGrid="0">
      <p:cViewPr varScale="1">
        <p:scale>
          <a:sx n="84" d="100"/>
          <a:sy n="84" d="100"/>
        </p:scale>
        <p:origin x="379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font" Target="fonts/font1.fntdata"/><Relationship Id="rId68" Type="http://schemas.openxmlformats.org/officeDocument/2006/relationships/font" Target="fonts/font6.fntdata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font" Target="fonts/font12.fntdata"/><Relationship Id="rId79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font" Target="fonts/font2.fntdata"/><Relationship Id="rId69" Type="http://schemas.openxmlformats.org/officeDocument/2006/relationships/font" Target="fonts/font7.fntdata"/><Relationship Id="rId77" Type="http://schemas.openxmlformats.org/officeDocument/2006/relationships/font" Target="fonts/font15.fntdata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font" Target="fonts/font10.fntdata"/><Relationship Id="rId80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font" Target="fonts/font5.fntdata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handoutMaster" Target="handoutMasters/handoutMaster1.xml"/><Relationship Id="rId70" Type="http://schemas.openxmlformats.org/officeDocument/2006/relationships/font" Target="fonts/font8.fntdata"/><Relationship Id="rId75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font" Target="fonts/font3.fntdata"/><Relationship Id="rId73" Type="http://schemas.openxmlformats.org/officeDocument/2006/relationships/font" Target="fonts/font11.fntdata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font" Target="fonts/font14.fntdata"/><Relationship Id="rId7" Type="http://schemas.openxmlformats.org/officeDocument/2006/relationships/slide" Target="slides/slide5.xml"/><Relationship Id="rId71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B9C6B7F-8530-4DCA-A870-DE4A0315E419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A767317-F785-45C8-B1AE-2A95BB6E0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216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t" anchorCtr="0"/>
          <a:lstStyle>
            <a:lvl1pPr marL="0" marR="0" indent="0" algn="l" rtl="0">
              <a:spcBef>
                <a:spcPts val="0"/>
              </a:spcBef>
              <a:defRPr sz="1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9159258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t" anchorCtr="0">
            <a:noAutofit/>
          </a:bodyPr>
          <a:lstStyle/>
          <a:p>
            <a:pPr>
              <a:buClr>
                <a:schemeClr val="dk1"/>
              </a:buCl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497422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Shape 704"/>
          <p:cNvSpPr txBox="1">
            <a:spLocks noGrp="1"/>
          </p:cNvSpPr>
          <p:nvPr>
            <p:ph type="body" idx="1"/>
          </p:nvPr>
        </p:nvSpPr>
        <p:spPr>
          <a:xfrm>
            <a:off x="701041" y="4415792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ctr" anchorCtr="0">
            <a:noAutofit/>
          </a:bodyPr>
          <a:lstStyle/>
          <a:p>
            <a:pPr>
              <a:buClr>
                <a:schemeClr val="dk1"/>
              </a:buClr>
            </a:pPr>
            <a:endParaRPr/>
          </a:p>
        </p:txBody>
      </p:sp>
      <p:sp>
        <p:nvSpPr>
          <p:cNvPr id="705" name="Shape 705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96913"/>
            <a:ext cx="6200775" cy="34877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7067561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Shape 699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700" name="Shape 700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9070983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t" anchorCtr="0">
            <a:noAutofit/>
          </a:bodyPr>
          <a:lstStyle/>
          <a:p>
            <a:pPr rtl="1">
              <a:buSzPct val="25000"/>
            </a:pPr>
            <a:r>
              <a:rPr lang="en" b="1"/>
              <a:t>Kristin</a:t>
            </a:r>
            <a:r>
              <a:rPr lang="en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35410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Shape 735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736" name="Shape 736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5989824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Shape 711"/>
          <p:cNvSpPr txBox="1">
            <a:spLocks noGrp="1"/>
          </p:cNvSpPr>
          <p:nvPr>
            <p:ph type="body" idx="1"/>
          </p:nvPr>
        </p:nvSpPr>
        <p:spPr>
          <a:xfrm>
            <a:off x="701041" y="4415792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ctr" anchorCtr="0">
            <a:noAutofit/>
          </a:bodyPr>
          <a:lstStyle/>
          <a:p>
            <a:pPr>
              <a:buClr>
                <a:schemeClr val="dk1"/>
              </a:buClr>
            </a:pPr>
            <a:endParaRPr/>
          </a:p>
        </p:txBody>
      </p:sp>
      <p:sp>
        <p:nvSpPr>
          <p:cNvPr id="712" name="Shape 712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96913"/>
            <a:ext cx="6200775" cy="34877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8778981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Shape 729"/>
          <p:cNvSpPr txBox="1">
            <a:spLocks noGrp="1"/>
          </p:cNvSpPr>
          <p:nvPr>
            <p:ph type="body" idx="1"/>
          </p:nvPr>
        </p:nvSpPr>
        <p:spPr>
          <a:xfrm>
            <a:off x="701041" y="4415792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ctr" anchorCtr="0">
            <a:noAutofit/>
          </a:bodyPr>
          <a:lstStyle/>
          <a:p>
            <a:pPr>
              <a:buClr>
                <a:schemeClr val="dk1"/>
              </a:buClr>
            </a:pPr>
            <a:endParaRPr/>
          </a:p>
        </p:txBody>
      </p:sp>
      <p:sp>
        <p:nvSpPr>
          <p:cNvPr id="730" name="Shape 730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96913"/>
            <a:ext cx="6200775" cy="34877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8605334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Shape 735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736" name="Shape 736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2651629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Shape 764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765" name="Shape 765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4334879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Shape 770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771" name="Shape 771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1915572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Shape 776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777" name="Shape 777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668016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 registration.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2400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Shape 782"/>
          <p:cNvSpPr txBox="1">
            <a:spLocks noGrp="1"/>
          </p:cNvSpPr>
          <p:nvPr>
            <p:ph type="body" idx="1"/>
          </p:nvPr>
        </p:nvSpPr>
        <p:spPr>
          <a:xfrm>
            <a:off x="701041" y="4415792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ctr" anchorCtr="0">
            <a:noAutofit/>
          </a:bodyPr>
          <a:lstStyle/>
          <a:p>
            <a:pPr>
              <a:buClr>
                <a:schemeClr val="dk1"/>
              </a:buClr>
            </a:pPr>
            <a:endParaRPr/>
          </a:p>
        </p:txBody>
      </p:sp>
      <p:sp>
        <p:nvSpPr>
          <p:cNvPr id="783" name="Shape 783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96913"/>
            <a:ext cx="6200775" cy="34877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6056514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Shape 753"/>
          <p:cNvSpPr txBox="1">
            <a:spLocks noGrp="1"/>
          </p:cNvSpPr>
          <p:nvPr>
            <p:ph type="body" idx="1"/>
          </p:nvPr>
        </p:nvSpPr>
        <p:spPr>
          <a:xfrm>
            <a:off x="701041" y="4415792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ctr" anchorCtr="0">
            <a:noAutofit/>
          </a:bodyPr>
          <a:lstStyle/>
          <a:p>
            <a:pPr>
              <a:buClr>
                <a:schemeClr val="dk1"/>
              </a:buClr>
            </a:pPr>
            <a:endParaRPr/>
          </a:p>
        </p:txBody>
      </p:sp>
      <p:sp>
        <p:nvSpPr>
          <p:cNvPr id="754" name="Shape 754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96913"/>
            <a:ext cx="6200775" cy="34877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1686273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Shape 789"/>
          <p:cNvSpPr txBox="1">
            <a:spLocks noGrp="1"/>
          </p:cNvSpPr>
          <p:nvPr>
            <p:ph type="body" idx="1"/>
          </p:nvPr>
        </p:nvSpPr>
        <p:spPr>
          <a:xfrm>
            <a:off x="701041" y="4415792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ctr" anchorCtr="0">
            <a:noAutofit/>
          </a:bodyPr>
          <a:lstStyle/>
          <a:p>
            <a:pPr>
              <a:buClr>
                <a:schemeClr val="dk1"/>
              </a:buClr>
            </a:pPr>
            <a:endParaRPr/>
          </a:p>
        </p:txBody>
      </p:sp>
      <p:sp>
        <p:nvSpPr>
          <p:cNvPr id="790" name="Shape 790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96913"/>
            <a:ext cx="6200775" cy="34877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918862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Shape 794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ctr" anchorCtr="0">
            <a:noAutofit/>
          </a:bodyPr>
          <a:lstStyle/>
          <a:p>
            <a:pPr>
              <a:buClr>
                <a:schemeClr val="dk1"/>
              </a:buClr>
            </a:pPr>
            <a:endParaRPr/>
          </a:p>
        </p:txBody>
      </p:sp>
      <p:sp>
        <p:nvSpPr>
          <p:cNvPr id="795" name="Shape 795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1466597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Shape 800"/>
          <p:cNvSpPr txBox="1">
            <a:spLocks noGrp="1"/>
          </p:cNvSpPr>
          <p:nvPr>
            <p:ph type="body" idx="1"/>
          </p:nvPr>
        </p:nvSpPr>
        <p:spPr>
          <a:xfrm>
            <a:off x="701041" y="4415792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ctr" anchorCtr="0">
            <a:noAutofit/>
          </a:bodyPr>
          <a:lstStyle/>
          <a:p>
            <a:pPr>
              <a:buClr>
                <a:schemeClr val="dk1"/>
              </a:buClr>
            </a:pPr>
            <a:endParaRPr/>
          </a:p>
        </p:txBody>
      </p:sp>
      <p:sp>
        <p:nvSpPr>
          <p:cNvPr id="801" name="Shape 801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96913"/>
            <a:ext cx="6200775" cy="34877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7836962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Shape 758"/>
          <p:cNvSpPr txBox="1">
            <a:spLocks noGrp="1"/>
          </p:cNvSpPr>
          <p:nvPr>
            <p:ph type="body" idx="1"/>
          </p:nvPr>
        </p:nvSpPr>
        <p:spPr>
          <a:xfrm>
            <a:off x="701041" y="4415792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ctr" anchorCtr="0">
            <a:noAutofit/>
          </a:bodyPr>
          <a:lstStyle/>
          <a:p>
            <a:pPr>
              <a:buClr>
                <a:schemeClr val="dk1"/>
              </a:buClr>
            </a:pPr>
            <a:endParaRPr/>
          </a:p>
        </p:txBody>
      </p:sp>
      <p:sp>
        <p:nvSpPr>
          <p:cNvPr id="759" name="Shape 759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96913"/>
            <a:ext cx="6200775" cy="34877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550300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t" anchorCtr="0">
            <a:noAutofit/>
          </a:bodyPr>
          <a:lstStyle/>
          <a:p>
            <a:pPr>
              <a:buClr>
                <a:schemeClr val="dk1"/>
              </a:buClr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88700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t" anchorCtr="0">
            <a:noAutofit/>
          </a:bodyPr>
          <a:lstStyle/>
          <a:p>
            <a:pPr>
              <a:buClr>
                <a:schemeClr val="dk1"/>
              </a:buCl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6159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041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938" y="8977132"/>
            <a:ext cx="3037840" cy="472567"/>
          </a:xfrm>
          <a:prstGeom prst="rect">
            <a:avLst/>
          </a:prstGeom>
          <a:noFill/>
        </p:spPr>
        <p:txBody>
          <a:bodyPr lIns="93177" tIns="46589" rIns="93177" bIns="46589"/>
          <a:lstStyle>
            <a:lvl1pPr>
              <a:defRPr sz="2400">
                <a:solidFill>
                  <a:schemeClr val="tx1"/>
                </a:solidFill>
                <a:latin typeface="Times" pitchFamily="1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Times" pitchFamily="1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Times" pitchFamily="1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Times" pitchFamily="1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Times" pitchFamily="1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" charset="0"/>
              </a:defRPr>
            </a:lvl9pPr>
          </a:lstStyle>
          <a:p>
            <a:fld id="{95BC667F-1543-4551-9D23-CA9B440025AA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58004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3" name="Shape 333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t" anchorCtr="0">
            <a:noAutofit/>
          </a:bodyPr>
          <a:lstStyle/>
          <a:p>
            <a:pPr>
              <a:buClr>
                <a:schemeClr val="dk1"/>
              </a:buCl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6593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Shape 717"/>
          <p:cNvSpPr txBox="1">
            <a:spLocks noGrp="1"/>
          </p:cNvSpPr>
          <p:nvPr>
            <p:ph type="body" idx="1"/>
          </p:nvPr>
        </p:nvSpPr>
        <p:spPr>
          <a:xfrm>
            <a:off x="701041" y="4415792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ctr" anchorCtr="0">
            <a:noAutofit/>
          </a:bodyPr>
          <a:lstStyle/>
          <a:p>
            <a:pPr>
              <a:buClr>
                <a:schemeClr val="dk1"/>
              </a:buClr>
            </a:pPr>
            <a:endParaRPr/>
          </a:p>
        </p:txBody>
      </p:sp>
      <p:sp>
        <p:nvSpPr>
          <p:cNvPr id="718" name="Shape 718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96913"/>
            <a:ext cx="6200775" cy="34877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1725461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Shape 723"/>
          <p:cNvSpPr txBox="1">
            <a:spLocks noGrp="1"/>
          </p:cNvSpPr>
          <p:nvPr>
            <p:ph type="body" idx="1"/>
          </p:nvPr>
        </p:nvSpPr>
        <p:spPr>
          <a:xfrm>
            <a:off x="701041" y="4415792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ctr" anchorCtr="0">
            <a:noAutofit/>
          </a:bodyPr>
          <a:lstStyle/>
          <a:p>
            <a:pPr>
              <a:buClr>
                <a:schemeClr val="dk1"/>
              </a:buClr>
            </a:pPr>
            <a:endParaRPr/>
          </a:p>
        </p:txBody>
      </p:sp>
      <p:sp>
        <p:nvSpPr>
          <p:cNvPr id="724" name="Shape 724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96913"/>
            <a:ext cx="6200775" cy="34877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380850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Shape 16"/>
          <p:cNvGrpSpPr/>
          <p:nvPr/>
        </p:nvGrpSpPr>
        <p:grpSpPr>
          <a:xfrm>
            <a:off x="-12699" y="1"/>
            <a:ext cx="9173370" cy="5142160"/>
            <a:chOff x="-16933" y="0"/>
            <a:chExt cx="12231160" cy="6856214"/>
          </a:xfrm>
        </p:grpSpPr>
        <p:pic>
          <p:nvPicPr>
            <p:cNvPr id="17" name="Shape 17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0" y="0"/>
              <a:ext cx="12188824" cy="68562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Shape 18"/>
            <p:cNvSpPr/>
            <p:nvPr/>
          </p:nvSpPr>
          <p:spPr>
            <a:xfrm>
              <a:off x="2328332" y="1540930"/>
              <a:ext cx="7543802" cy="3835401"/>
            </a:xfrm>
            <a:prstGeom prst="rect">
              <a:avLst/>
            </a:prstGeom>
            <a:noFill/>
            <a:ln w="1587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pic>
          <p:nvPicPr>
            <p:cNvPr id="19" name="Shape 1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16933" y="3147608"/>
              <a:ext cx="2478024" cy="6126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Shape 2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9736202" y="3147608"/>
              <a:ext cx="2478024" cy="61264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" name="Shape 21"/>
          <p:cNvSpPr txBox="1">
            <a:spLocks noGrp="1"/>
          </p:cNvSpPr>
          <p:nvPr>
            <p:ph type="ctrTitle"/>
          </p:nvPr>
        </p:nvSpPr>
        <p:spPr>
          <a:xfrm>
            <a:off x="2019299" y="1403349"/>
            <a:ext cx="5111752" cy="11366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buClr>
                <a:srgbClr val="262626"/>
              </a:buClr>
              <a:buFont typeface="Garamond"/>
              <a:buNone/>
              <a:defRPr sz="405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2pPr>
            <a:lvl3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3pPr>
            <a:lvl4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4pPr>
            <a:lvl5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5pPr>
            <a:lvl6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6pPr>
            <a:lvl7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7pPr>
            <a:lvl8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8pPr>
            <a:lvl9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ubTitle" idx="1"/>
          </p:nvPr>
        </p:nvSpPr>
        <p:spPr>
          <a:xfrm>
            <a:off x="2019299" y="2743198"/>
            <a:ext cx="5111752" cy="99060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315"/>
              </a:spcBef>
              <a:spcAft>
                <a:spcPts val="450"/>
              </a:spcAft>
              <a:buClr>
                <a:schemeClr val="accent1"/>
              </a:buClr>
              <a:buFont typeface="Arial"/>
              <a:buNone/>
              <a:defRPr sz="1575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342900" marR="0" indent="0" algn="ctr" rtl="0">
              <a:spcBef>
                <a:spcPts val="300"/>
              </a:spcBef>
              <a:spcAft>
                <a:spcPts val="450"/>
              </a:spcAft>
              <a:buClr>
                <a:schemeClr val="accent1"/>
              </a:buClr>
              <a:buFont typeface="Arial"/>
              <a:buNone/>
              <a:defRPr sz="1500" b="0" i="0" u="none" strike="noStrike" cap="none" baseline="0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685800" marR="0" indent="0" algn="ctr" rtl="0">
              <a:spcBef>
                <a:spcPts val="270"/>
              </a:spcBef>
              <a:spcAft>
                <a:spcPts val="450"/>
              </a:spcAft>
              <a:buClr>
                <a:schemeClr val="accent1"/>
              </a:buClr>
              <a:buFont typeface="Arial"/>
              <a:buNone/>
              <a:defRPr sz="1350" b="0" i="0" u="none" strike="noStrike" cap="none" baseline="0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028700" marR="0" indent="0" algn="ctr" rtl="0">
              <a:spcBef>
                <a:spcPts val="240"/>
              </a:spcBef>
              <a:spcAft>
                <a:spcPts val="450"/>
              </a:spcAft>
              <a:buClr>
                <a:schemeClr val="accent1"/>
              </a:buClr>
              <a:buFont typeface="Arial"/>
              <a:buNone/>
              <a:defRPr sz="1200" b="0" i="0" u="none" strike="noStrike" cap="none" baseline="0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371600" marR="0" indent="0" algn="ctr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None/>
              <a:defRPr sz="1050" b="0" i="0" u="none" strike="noStrike" cap="none" baseline="0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1714500" marR="0" indent="0" algn="ctr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None/>
              <a:defRPr sz="1050" b="0" i="0" u="none" strike="noStrike" cap="none" baseline="0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057400" marR="0" indent="0" algn="ctr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None/>
              <a:defRPr sz="1050" b="0" i="0" u="none" strike="noStrike" cap="none" baseline="0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2400300" marR="0" indent="0" algn="ctr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None/>
              <a:defRPr sz="1050" b="0" i="0" u="none" strike="noStrike" cap="none" baseline="0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2743200" marR="0" indent="0" algn="ctr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None/>
              <a:defRPr sz="1050" b="0" i="0" u="none" strike="noStrike" cap="none" baseline="0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dt" idx="10"/>
          </p:nvPr>
        </p:nvSpPr>
        <p:spPr>
          <a:xfrm>
            <a:off x="5987425" y="3778246"/>
            <a:ext cx="673099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ftr" idx="11"/>
          </p:nvPr>
        </p:nvSpPr>
        <p:spPr>
          <a:xfrm>
            <a:off x="2019298" y="3778246"/>
            <a:ext cx="3910976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6717679" y="3778246"/>
            <a:ext cx="413374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Open Sans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rPr>
              <a:t>‹#›</a:t>
            </a:fld>
            <a:endParaRPr lang="en" sz="1000" b="0" i="0" u="none" strike="noStrike" cap="none" baseline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rtl val="0"/>
            </a:endParaRPr>
          </a:p>
        </p:txBody>
      </p:sp>
      <p:cxnSp>
        <p:nvCxnSpPr>
          <p:cNvPr id="26" name="Shape 26"/>
          <p:cNvCxnSpPr/>
          <p:nvPr/>
        </p:nvCxnSpPr>
        <p:spPr>
          <a:xfrm>
            <a:off x="2019302" y="2641598"/>
            <a:ext cx="5111751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noramic Picture with Captio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971550" y="3611562"/>
            <a:ext cx="7207250" cy="4250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defRPr sz="1800" b="0"/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0" name="Shape 90"/>
          <p:cNvSpPr>
            <a:spLocks noGrp="1"/>
          </p:cNvSpPr>
          <p:nvPr>
            <p:ph type="pic" idx="2"/>
          </p:nvPr>
        </p:nvSpPr>
        <p:spPr>
          <a:xfrm>
            <a:off x="781074" y="781050"/>
            <a:ext cx="7579479" cy="2501901"/>
          </a:xfrm>
          <a:prstGeom prst="roundRect">
            <a:avLst>
              <a:gd name="adj" fmla="val 0"/>
            </a:avLst>
          </a:prstGeom>
          <a:noFill/>
          <a:ln w="57150" cap="flat" cmpd="thickThin">
            <a:solidFill>
              <a:srgbClr val="7F7F7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120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3429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685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0287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7145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2057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24003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971550" y="4036614"/>
            <a:ext cx="7207250" cy="3702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0"/>
              </a:spcBef>
              <a:buFont typeface="Garamond"/>
              <a:buNone/>
              <a:defRPr sz="1050"/>
            </a:lvl1pPr>
            <a:lvl2pPr marL="342900" indent="0" rtl="0">
              <a:spcBef>
                <a:spcPts val="0"/>
              </a:spcBef>
              <a:buFont typeface="Garamond"/>
              <a:buNone/>
              <a:defRPr sz="900"/>
            </a:lvl2pPr>
            <a:lvl3pPr marL="685800" indent="0" rtl="0">
              <a:spcBef>
                <a:spcPts val="0"/>
              </a:spcBef>
              <a:buFont typeface="Garamond"/>
              <a:buNone/>
              <a:defRPr sz="750"/>
            </a:lvl3pPr>
            <a:lvl4pPr marL="1028700" indent="0" rtl="0">
              <a:spcBef>
                <a:spcPts val="0"/>
              </a:spcBef>
              <a:buFont typeface="Garamond"/>
              <a:buNone/>
              <a:defRPr sz="675"/>
            </a:lvl4pPr>
            <a:lvl5pPr marL="1371600" indent="0" rtl="0">
              <a:spcBef>
                <a:spcPts val="0"/>
              </a:spcBef>
              <a:buFont typeface="Garamond"/>
              <a:buNone/>
              <a:defRPr sz="675"/>
            </a:lvl5pPr>
            <a:lvl6pPr marL="1714500" indent="0" rtl="0">
              <a:spcBef>
                <a:spcPts val="0"/>
              </a:spcBef>
              <a:buFont typeface="Garamond"/>
              <a:buNone/>
              <a:defRPr sz="675"/>
            </a:lvl6pPr>
            <a:lvl7pPr marL="2057400" indent="0" rtl="0">
              <a:spcBef>
                <a:spcPts val="0"/>
              </a:spcBef>
              <a:buFont typeface="Garamond"/>
              <a:buNone/>
              <a:defRPr sz="675"/>
            </a:lvl7pPr>
            <a:lvl8pPr marL="2400300" indent="0" rtl="0">
              <a:spcBef>
                <a:spcPts val="0"/>
              </a:spcBef>
              <a:buFont typeface="Garamond"/>
              <a:buNone/>
              <a:defRPr sz="675"/>
            </a:lvl8pPr>
            <a:lvl9pPr marL="2743200" indent="0" rtl="0">
              <a:spcBef>
                <a:spcPts val="0"/>
              </a:spcBef>
              <a:buFont typeface="Garamond"/>
              <a:buNone/>
              <a:defRPr sz="675"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Open Sans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rPr>
              <a:t>‹#›</a:t>
            </a:fld>
            <a:endParaRPr lang="en" sz="1000" b="0" i="0" u="none" strike="noStrike" cap="none" baseline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rtl val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aption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977904" y="736600"/>
            <a:ext cx="7194549" cy="22161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defRPr sz="2400" b="0" cap="none"/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977904" y="3257550"/>
            <a:ext cx="7194549" cy="11493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1500">
                <a:solidFill>
                  <a:schemeClr val="dk1"/>
                </a:solidFill>
              </a:defRPr>
            </a:lvl1pPr>
            <a:lvl2pPr marL="3429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350">
                <a:solidFill>
                  <a:srgbClr val="888888"/>
                </a:solidFill>
              </a:defRPr>
            </a:lvl2pPr>
            <a:lvl3pPr marL="6858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200">
                <a:solidFill>
                  <a:srgbClr val="888888"/>
                </a:solidFill>
              </a:defRPr>
            </a:lvl3pPr>
            <a:lvl4pPr marL="10287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4pPr>
            <a:lvl5pPr marL="13716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5pPr>
            <a:lvl6pPr marL="17145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6pPr>
            <a:lvl7pPr marL="20574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7pPr>
            <a:lvl8pPr marL="24003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8pPr>
            <a:lvl9pPr marL="27432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Open Sans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rPr>
              <a:t>‹#›</a:t>
            </a:fld>
            <a:endParaRPr lang="en" sz="1000" b="0" i="0" u="none" strike="noStrike" cap="none" baseline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rtl val="0"/>
            </a:endParaRPr>
          </a:p>
        </p:txBody>
      </p:sp>
      <p:cxnSp>
        <p:nvCxnSpPr>
          <p:cNvPr id="101" name="Shape 101"/>
          <p:cNvCxnSpPr/>
          <p:nvPr/>
        </p:nvCxnSpPr>
        <p:spPr>
          <a:xfrm>
            <a:off x="1047126" y="3105149"/>
            <a:ext cx="7055474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 with Caption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1084663" y="736600"/>
            <a:ext cx="6972299" cy="177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defRPr sz="2400" b="0" cap="none">
                <a:solidFill>
                  <a:schemeClr val="dk1"/>
                </a:solidFill>
              </a:defRPr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1256108" y="2514600"/>
            <a:ext cx="6629402" cy="4381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r" rtl="0">
              <a:spcBef>
                <a:spcPts val="0"/>
              </a:spcBef>
              <a:buFont typeface="Garamond"/>
              <a:buNone/>
              <a:defRPr sz="1500"/>
            </a:lvl1pPr>
            <a:lvl2pPr marL="342900" indent="0" rtl="0">
              <a:spcBef>
                <a:spcPts val="0"/>
              </a:spcBef>
              <a:buFont typeface="Garamond"/>
              <a:buNone/>
              <a:defRPr/>
            </a:lvl2pPr>
            <a:lvl3pPr marL="685800" indent="0" rtl="0">
              <a:spcBef>
                <a:spcPts val="0"/>
              </a:spcBef>
              <a:buFont typeface="Garamond"/>
              <a:buNone/>
              <a:defRPr/>
            </a:lvl3pPr>
            <a:lvl4pPr marL="1028700" indent="0" rtl="0">
              <a:spcBef>
                <a:spcPts val="0"/>
              </a:spcBef>
              <a:buFont typeface="Garamond"/>
              <a:buNone/>
              <a:defRPr/>
            </a:lvl4pPr>
            <a:lvl5pPr marL="1371600" indent="0" rtl="0">
              <a:spcBef>
                <a:spcPts val="0"/>
              </a:spcBef>
              <a:buFont typeface="Garamond"/>
              <a:buNone/>
              <a:defRPr/>
            </a:lvl5pPr>
            <a:lvl6pPr rtl="0">
              <a:spcBef>
                <a:spcPts val="0"/>
              </a:spcBef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rtl="0">
              <a:spcBef>
                <a:spcPts val="0"/>
              </a:spcBef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rtl="0">
              <a:spcBef>
                <a:spcPts val="0"/>
              </a:spcBef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rtl="0">
              <a:spcBef>
                <a:spcPts val="0"/>
              </a:spcBef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body" idx="2"/>
          </p:nvPr>
        </p:nvSpPr>
        <p:spPr>
          <a:xfrm>
            <a:off x="971550" y="3257550"/>
            <a:ext cx="7207250" cy="11493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1500">
                <a:solidFill>
                  <a:schemeClr val="dk1"/>
                </a:solidFill>
              </a:defRPr>
            </a:lvl1pPr>
            <a:lvl2pPr marL="3429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350">
                <a:solidFill>
                  <a:srgbClr val="888888"/>
                </a:solidFill>
              </a:defRPr>
            </a:lvl2pPr>
            <a:lvl3pPr marL="6858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200">
                <a:solidFill>
                  <a:srgbClr val="888888"/>
                </a:solidFill>
              </a:defRPr>
            </a:lvl3pPr>
            <a:lvl4pPr marL="10287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4pPr>
            <a:lvl5pPr marL="13716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5pPr>
            <a:lvl6pPr marL="17145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6pPr>
            <a:lvl7pPr marL="20574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7pPr>
            <a:lvl8pPr marL="24003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8pPr>
            <a:lvl9pPr marL="27432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Open Sans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rPr>
              <a:t>‹#›</a:t>
            </a:fld>
            <a:endParaRPr lang="en" sz="1000" b="0" i="0" u="none" strike="noStrike" cap="none" baseline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rtl val="0"/>
            </a:endParaRPr>
          </a:p>
        </p:txBody>
      </p:sp>
      <p:sp>
        <p:nvSpPr>
          <p:cNvPr id="109" name="Shape 109"/>
          <p:cNvSpPr txBox="1"/>
          <p:nvPr/>
        </p:nvSpPr>
        <p:spPr>
          <a:xfrm>
            <a:off x="646510" y="659970"/>
            <a:ext cx="457200" cy="438581"/>
          </a:xfrm>
          <a:prstGeom prst="rect">
            <a:avLst/>
          </a:prstGeom>
          <a:noFill/>
          <a:ln>
            <a:noFill/>
          </a:ln>
        </p:spPr>
        <p:txBody>
          <a:bodyPr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6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“</a:t>
            </a:r>
          </a:p>
        </p:txBody>
      </p:sp>
      <p:sp>
        <p:nvSpPr>
          <p:cNvPr id="110" name="Shape 110"/>
          <p:cNvSpPr txBox="1"/>
          <p:nvPr/>
        </p:nvSpPr>
        <p:spPr>
          <a:xfrm>
            <a:off x="7950200" y="2120902"/>
            <a:ext cx="457200" cy="438581"/>
          </a:xfrm>
          <a:prstGeom prst="rect">
            <a:avLst/>
          </a:prstGeom>
          <a:noFill/>
          <a:ln>
            <a:noFill/>
          </a:ln>
        </p:spPr>
        <p:txBody>
          <a:bodyPr lIns="68575" tIns="34275" rIns="68575" bIns="342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6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”</a:t>
            </a:r>
          </a:p>
        </p:txBody>
      </p:sp>
      <p:cxnSp>
        <p:nvCxnSpPr>
          <p:cNvPr id="111" name="Shape 111"/>
          <p:cNvCxnSpPr/>
          <p:nvPr/>
        </p:nvCxnSpPr>
        <p:spPr>
          <a:xfrm>
            <a:off x="1047126" y="3105149"/>
            <a:ext cx="7055474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ame Card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971555" y="2481435"/>
            <a:ext cx="7207250" cy="110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2400" b="0" cap="none"/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971554" y="3583035"/>
            <a:ext cx="7207250" cy="645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l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1500">
                <a:solidFill>
                  <a:schemeClr val="dk1"/>
                </a:solidFill>
              </a:defRPr>
            </a:lvl1pPr>
            <a:lvl2pPr marL="3429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350">
                <a:solidFill>
                  <a:srgbClr val="888888"/>
                </a:solidFill>
              </a:defRPr>
            </a:lvl2pPr>
            <a:lvl3pPr marL="6858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200">
                <a:solidFill>
                  <a:srgbClr val="888888"/>
                </a:solidFill>
              </a:defRPr>
            </a:lvl3pPr>
            <a:lvl4pPr marL="10287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4pPr>
            <a:lvl5pPr marL="13716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5pPr>
            <a:lvl6pPr marL="17145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6pPr>
            <a:lvl7pPr marL="20574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7pPr>
            <a:lvl8pPr marL="24003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8pPr>
            <a:lvl9pPr marL="27432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Open Sans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rPr>
              <a:t>‹#›</a:t>
            </a:fld>
            <a:endParaRPr lang="en" sz="1000" b="0" i="0" u="none" strike="noStrike" cap="none" baseline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rtl val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 Name Card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1084663" y="736600"/>
            <a:ext cx="6972299" cy="16827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defRPr sz="2400" b="0" cap="none">
                <a:solidFill>
                  <a:schemeClr val="dk1"/>
                </a:solidFill>
              </a:defRPr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971554" y="2729483"/>
            <a:ext cx="7207250" cy="665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algn="l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1800">
                <a:solidFill>
                  <a:schemeClr val="dk1"/>
                </a:solidFill>
              </a:defRPr>
            </a:lvl1pPr>
            <a:lvl2pPr marL="3429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350">
                <a:solidFill>
                  <a:srgbClr val="888888"/>
                </a:solidFill>
              </a:defRPr>
            </a:lvl2pPr>
            <a:lvl3pPr marL="6858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200">
                <a:solidFill>
                  <a:srgbClr val="888888"/>
                </a:solidFill>
              </a:defRPr>
            </a:lvl3pPr>
            <a:lvl4pPr marL="10287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4pPr>
            <a:lvl5pPr marL="13716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5pPr>
            <a:lvl6pPr marL="17145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6pPr>
            <a:lvl7pPr marL="20574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7pPr>
            <a:lvl8pPr marL="24003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8pPr>
            <a:lvl9pPr marL="27432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body" idx="2"/>
          </p:nvPr>
        </p:nvSpPr>
        <p:spPr>
          <a:xfrm>
            <a:off x="971554" y="3397250"/>
            <a:ext cx="7207250" cy="10096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l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1350">
                <a:solidFill>
                  <a:schemeClr val="dk1"/>
                </a:solidFill>
              </a:defRPr>
            </a:lvl1pPr>
            <a:lvl2pPr marL="3429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350">
                <a:solidFill>
                  <a:srgbClr val="888888"/>
                </a:solidFill>
              </a:defRPr>
            </a:lvl2pPr>
            <a:lvl3pPr marL="6858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200">
                <a:solidFill>
                  <a:srgbClr val="888888"/>
                </a:solidFill>
              </a:defRPr>
            </a:lvl3pPr>
            <a:lvl4pPr marL="10287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4pPr>
            <a:lvl5pPr marL="13716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5pPr>
            <a:lvl6pPr marL="17145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6pPr>
            <a:lvl7pPr marL="20574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7pPr>
            <a:lvl8pPr marL="24003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8pPr>
            <a:lvl9pPr marL="27432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Open Sans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rPr>
              <a:t>‹#›</a:t>
            </a:fld>
            <a:endParaRPr lang="en" sz="1000" b="0" i="0" u="none" strike="noStrike" cap="none" baseline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rtl val="0"/>
            </a:endParaRPr>
          </a:p>
        </p:txBody>
      </p:sp>
      <p:sp>
        <p:nvSpPr>
          <p:cNvPr id="125" name="Shape 125"/>
          <p:cNvSpPr txBox="1"/>
          <p:nvPr/>
        </p:nvSpPr>
        <p:spPr>
          <a:xfrm>
            <a:off x="646510" y="659970"/>
            <a:ext cx="457200" cy="438581"/>
          </a:xfrm>
          <a:prstGeom prst="rect">
            <a:avLst/>
          </a:prstGeom>
          <a:noFill/>
          <a:ln>
            <a:noFill/>
          </a:ln>
        </p:spPr>
        <p:txBody>
          <a:bodyPr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6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“</a:t>
            </a:r>
          </a:p>
        </p:txBody>
      </p:sp>
      <p:sp>
        <p:nvSpPr>
          <p:cNvPr id="126" name="Shape 126"/>
          <p:cNvSpPr txBox="1"/>
          <p:nvPr/>
        </p:nvSpPr>
        <p:spPr>
          <a:xfrm>
            <a:off x="7950200" y="1949446"/>
            <a:ext cx="457200" cy="438581"/>
          </a:xfrm>
          <a:prstGeom prst="rect">
            <a:avLst/>
          </a:prstGeom>
          <a:noFill/>
          <a:ln>
            <a:noFill/>
          </a:ln>
        </p:spPr>
        <p:txBody>
          <a:bodyPr lIns="68575" tIns="34275" rIns="68575" bIns="342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6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”</a:t>
            </a:r>
          </a:p>
        </p:txBody>
      </p:sp>
      <p:cxnSp>
        <p:nvCxnSpPr>
          <p:cNvPr id="127" name="Shape 127"/>
          <p:cNvCxnSpPr/>
          <p:nvPr/>
        </p:nvCxnSpPr>
        <p:spPr>
          <a:xfrm>
            <a:off x="1047126" y="2571750"/>
            <a:ext cx="7055474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rue or False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971550" y="736600"/>
            <a:ext cx="7207250" cy="16827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 b="0"/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971554" y="2722625"/>
            <a:ext cx="7207250" cy="6309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algn="l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2100">
                <a:solidFill>
                  <a:schemeClr val="dk1"/>
                </a:solidFill>
              </a:defRPr>
            </a:lvl1pPr>
            <a:lvl2pPr marL="3429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350">
                <a:solidFill>
                  <a:srgbClr val="888888"/>
                </a:solidFill>
              </a:defRPr>
            </a:lvl2pPr>
            <a:lvl3pPr marL="6858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200">
                <a:solidFill>
                  <a:srgbClr val="888888"/>
                </a:solidFill>
              </a:defRPr>
            </a:lvl3pPr>
            <a:lvl4pPr marL="10287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4pPr>
            <a:lvl5pPr marL="13716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5pPr>
            <a:lvl6pPr marL="17145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6pPr>
            <a:lvl7pPr marL="20574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7pPr>
            <a:lvl8pPr marL="24003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8pPr>
            <a:lvl9pPr marL="27432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body" idx="2"/>
          </p:nvPr>
        </p:nvSpPr>
        <p:spPr>
          <a:xfrm>
            <a:off x="971554" y="3352801"/>
            <a:ext cx="7207252" cy="1054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l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1350">
                <a:solidFill>
                  <a:schemeClr val="dk1"/>
                </a:solidFill>
              </a:defRPr>
            </a:lvl1pPr>
            <a:lvl2pPr marL="3429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350">
                <a:solidFill>
                  <a:srgbClr val="888888"/>
                </a:solidFill>
              </a:defRPr>
            </a:lvl2pPr>
            <a:lvl3pPr marL="6858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200">
                <a:solidFill>
                  <a:srgbClr val="888888"/>
                </a:solidFill>
              </a:defRPr>
            </a:lvl3pPr>
            <a:lvl4pPr marL="10287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4pPr>
            <a:lvl5pPr marL="13716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5pPr>
            <a:lvl6pPr marL="17145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6pPr>
            <a:lvl7pPr marL="20574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7pPr>
            <a:lvl8pPr marL="24003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8pPr>
            <a:lvl9pPr marL="27432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Open Sans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rPr>
              <a:t>‹#›</a:t>
            </a:fld>
            <a:endParaRPr lang="en" sz="1000" b="0" i="0" u="none" strike="noStrike" cap="none" baseline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rtl val="0"/>
            </a:endParaRPr>
          </a:p>
        </p:txBody>
      </p:sp>
      <p:cxnSp>
        <p:nvCxnSpPr>
          <p:cNvPr id="135" name="Shape 135"/>
          <p:cNvCxnSpPr/>
          <p:nvPr/>
        </p:nvCxnSpPr>
        <p:spPr>
          <a:xfrm>
            <a:off x="1047126" y="2571750"/>
            <a:ext cx="7055474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971555" y="736600"/>
            <a:ext cx="7200897" cy="97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 rot="5400000">
            <a:off x="3327402" y="-438148"/>
            <a:ext cx="2489202" cy="720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14313" indent="-82868" algn="l" rtl="0">
              <a:spcBef>
                <a:spcPts val="36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8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557213" indent="-104775" algn="l" rtl="0">
              <a:spcBef>
                <a:spcPts val="30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5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00113" indent="-115729" algn="l" rtl="0">
              <a:spcBef>
                <a:spcPts val="27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3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157288" indent="-40957" algn="l" rtl="0">
              <a:spcBef>
                <a:spcPts val="24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2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500188" indent="-51911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18859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2288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25717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29146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Open Sans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rPr>
              <a:t>‹#›</a:t>
            </a:fld>
            <a:endParaRPr lang="en" sz="1000" b="0" i="0" u="none" strike="noStrike" cap="none" baseline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rtl val="0"/>
            </a:endParaRPr>
          </a:p>
        </p:txBody>
      </p:sp>
      <p:cxnSp>
        <p:nvCxnSpPr>
          <p:cNvPr id="142" name="Shape 142"/>
          <p:cNvCxnSpPr/>
          <p:nvPr/>
        </p:nvCxnSpPr>
        <p:spPr>
          <a:xfrm>
            <a:off x="1047126" y="1816100"/>
            <a:ext cx="7055474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 rot="5400000">
            <a:off x="5623457" y="1862665"/>
            <a:ext cx="3670300" cy="141817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rgbClr val="262626"/>
              </a:buClr>
              <a:buFont typeface="Garamond"/>
              <a:buNone/>
              <a:defRPr sz="33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 rot="5400000">
            <a:off x="1923786" y="-215633"/>
            <a:ext cx="3670300" cy="557476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14313" indent="-82868" algn="l" rtl="0">
              <a:spcBef>
                <a:spcPts val="36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8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557213" indent="-104775" algn="l" rtl="0">
              <a:spcBef>
                <a:spcPts val="30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5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00113" indent="-115729" algn="l" rtl="0">
              <a:spcBef>
                <a:spcPts val="27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3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157288" indent="-40957" algn="l" rtl="0">
              <a:spcBef>
                <a:spcPts val="24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2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500188" indent="-51911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18859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2288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25717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29146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46" name="Shape 146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48" name="Shape 148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Open Sans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rPr>
              <a:t>‹#›</a:t>
            </a:fld>
            <a:endParaRPr lang="en" sz="1000" b="0" i="0" u="none" strike="noStrike" cap="none" baseline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rtl val="0"/>
            </a:endParaRPr>
          </a:p>
        </p:txBody>
      </p:sp>
      <p:cxnSp>
        <p:nvCxnSpPr>
          <p:cNvPr id="149" name="Shape 149"/>
          <p:cNvCxnSpPr/>
          <p:nvPr/>
        </p:nvCxnSpPr>
        <p:spPr>
          <a:xfrm>
            <a:off x="6647917" y="742950"/>
            <a:ext cx="0" cy="365760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6" name="Shape 346"/>
          <p:cNvCxnSpPr/>
          <p:nvPr/>
        </p:nvCxnSpPr>
        <p:spPr>
          <a:xfrm>
            <a:off x="1047126" y="1816100"/>
            <a:ext cx="7055474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7" name="Shape 347"/>
          <p:cNvSpPr txBox="1">
            <a:spLocks noGrp="1"/>
          </p:cNvSpPr>
          <p:nvPr>
            <p:ph type="title"/>
          </p:nvPr>
        </p:nvSpPr>
        <p:spPr>
          <a:xfrm>
            <a:off x="971555" y="736600"/>
            <a:ext cx="7200897" cy="97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rgbClr val="262626"/>
              </a:buClr>
              <a:buFont typeface="Garamond"/>
              <a:buNone/>
              <a:defRPr sz="33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48" name="Shape 348"/>
          <p:cNvSpPr txBox="1">
            <a:spLocks noGrp="1"/>
          </p:cNvSpPr>
          <p:nvPr>
            <p:ph type="body" idx="1"/>
          </p:nvPr>
        </p:nvSpPr>
        <p:spPr>
          <a:xfrm>
            <a:off x="971554" y="1917699"/>
            <a:ext cx="7200897" cy="248920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14313" indent="-82868" algn="l" rtl="0">
              <a:spcBef>
                <a:spcPts val="36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8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557213" indent="-104775" algn="l" rtl="0">
              <a:spcBef>
                <a:spcPts val="30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5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00113" indent="-115729" algn="l" rtl="0">
              <a:spcBef>
                <a:spcPts val="27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3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157288" indent="-40957" algn="l" rtl="0">
              <a:spcBef>
                <a:spcPts val="24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2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500188" indent="-51911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18859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2288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25717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29146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349" name="Shape 349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50" name="Shape 350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51" name="Shape 351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4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62" name="Shape 362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63" name="Shape 363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4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311704" y="445027"/>
            <a:ext cx="8520599" cy="707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311704" y="1266325"/>
            <a:ext cx="8520599" cy="330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60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aramond"/>
              <a:buNone/>
            </a:pPr>
            <a:fld id="{00000000-1234-1234-1234-123412341234}" type="slidenum">
              <a:rPr lang="en"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rPr>
              <a:t>‹#›</a:t>
            </a:fld>
            <a:endParaRPr lang="en" sz="750" b="0" i="0" u="none" strike="noStrike" cap="none" baseline="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  <a:rtl val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5" name="Shape 365"/>
          <p:cNvGrpSpPr/>
          <p:nvPr/>
        </p:nvGrpSpPr>
        <p:grpSpPr>
          <a:xfrm>
            <a:off x="-12699" y="1"/>
            <a:ext cx="9173370" cy="5142160"/>
            <a:chOff x="-16933" y="0"/>
            <a:chExt cx="12231160" cy="6856214"/>
          </a:xfrm>
        </p:grpSpPr>
        <p:pic>
          <p:nvPicPr>
            <p:cNvPr id="366" name="Shape 366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0" y="0"/>
              <a:ext cx="12188824" cy="68562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67" name="Shape 367"/>
            <p:cNvSpPr/>
            <p:nvPr/>
          </p:nvSpPr>
          <p:spPr>
            <a:xfrm>
              <a:off x="2328332" y="1540930"/>
              <a:ext cx="7543802" cy="3835401"/>
            </a:xfrm>
            <a:prstGeom prst="rect">
              <a:avLst/>
            </a:prstGeom>
            <a:noFill/>
            <a:ln w="1587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pic>
          <p:nvPicPr>
            <p:cNvPr id="368" name="Shape 368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16933" y="3147608"/>
              <a:ext cx="2478024" cy="6126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9" name="Shape 36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9736202" y="3147608"/>
              <a:ext cx="2478024" cy="61264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70" name="Shape 370"/>
          <p:cNvSpPr txBox="1">
            <a:spLocks noGrp="1"/>
          </p:cNvSpPr>
          <p:nvPr>
            <p:ph type="ctrTitle"/>
          </p:nvPr>
        </p:nvSpPr>
        <p:spPr>
          <a:xfrm>
            <a:off x="2019299" y="1403349"/>
            <a:ext cx="5111752" cy="11366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buClr>
                <a:srgbClr val="262626"/>
              </a:buClr>
              <a:buFont typeface="Garamond"/>
              <a:buNone/>
              <a:defRPr sz="405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2pPr>
            <a:lvl3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3pPr>
            <a:lvl4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4pPr>
            <a:lvl5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5pPr>
            <a:lvl6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6pPr>
            <a:lvl7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7pPr>
            <a:lvl8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8pPr>
            <a:lvl9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71" name="Shape 371"/>
          <p:cNvSpPr txBox="1">
            <a:spLocks noGrp="1"/>
          </p:cNvSpPr>
          <p:nvPr>
            <p:ph type="subTitle" idx="1"/>
          </p:nvPr>
        </p:nvSpPr>
        <p:spPr>
          <a:xfrm>
            <a:off x="2019299" y="2743198"/>
            <a:ext cx="5111752" cy="99060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315"/>
              </a:spcBef>
              <a:spcAft>
                <a:spcPts val="450"/>
              </a:spcAft>
              <a:buClr>
                <a:schemeClr val="accent1"/>
              </a:buClr>
              <a:buFont typeface="Arial"/>
              <a:buNone/>
              <a:defRPr sz="1575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342900" marR="0" indent="0" algn="ctr" rtl="0">
              <a:spcBef>
                <a:spcPts val="300"/>
              </a:spcBef>
              <a:spcAft>
                <a:spcPts val="450"/>
              </a:spcAft>
              <a:buClr>
                <a:schemeClr val="accent1"/>
              </a:buClr>
              <a:buFont typeface="Arial"/>
              <a:buNone/>
              <a:defRPr sz="1500" b="0" i="0" u="none" strike="noStrike" cap="none" baseline="0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685800" marR="0" indent="0" algn="ctr" rtl="0">
              <a:spcBef>
                <a:spcPts val="270"/>
              </a:spcBef>
              <a:spcAft>
                <a:spcPts val="450"/>
              </a:spcAft>
              <a:buClr>
                <a:schemeClr val="accent1"/>
              </a:buClr>
              <a:buFont typeface="Arial"/>
              <a:buNone/>
              <a:defRPr sz="1350" b="0" i="0" u="none" strike="noStrike" cap="none" baseline="0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028700" marR="0" indent="0" algn="ctr" rtl="0">
              <a:spcBef>
                <a:spcPts val="240"/>
              </a:spcBef>
              <a:spcAft>
                <a:spcPts val="450"/>
              </a:spcAft>
              <a:buClr>
                <a:schemeClr val="accent1"/>
              </a:buClr>
              <a:buFont typeface="Arial"/>
              <a:buNone/>
              <a:defRPr sz="1200" b="0" i="0" u="none" strike="noStrike" cap="none" baseline="0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371600" marR="0" indent="0" algn="ctr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None/>
              <a:defRPr sz="1050" b="0" i="0" u="none" strike="noStrike" cap="none" baseline="0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1714500" marR="0" indent="0" algn="ctr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None/>
              <a:defRPr sz="1050" b="0" i="0" u="none" strike="noStrike" cap="none" baseline="0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057400" marR="0" indent="0" algn="ctr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None/>
              <a:defRPr sz="1050" b="0" i="0" u="none" strike="noStrike" cap="none" baseline="0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2400300" marR="0" indent="0" algn="ctr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None/>
              <a:defRPr sz="1050" b="0" i="0" u="none" strike="noStrike" cap="none" baseline="0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2743200" marR="0" indent="0" algn="ctr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None/>
              <a:defRPr sz="1050" b="0" i="0" u="none" strike="noStrike" cap="none" baseline="0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372" name="Shape 372"/>
          <p:cNvSpPr txBox="1">
            <a:spLocks noGrp="1"/>
          </p:cNvSpPr>
          <p:nvPr>
            <p:ph type="dt" idx="10"/>
          </p:nvPr>
        </p:nvSpPr>
        <p:spPr>
          <a:xfrm>
            <a:off x="5987425" y="3778246"/>
            <a:ext cx="673099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73" name="Shape 373"/>
          <p:cNvSpPr txBox="1">
            <a:spLocks noGrp="1"/>
          </p:cNvSpPr>
          <p:nvPr>
            <p:ph type="ftr" idx="11"/>
          </p:nvPr>
        </p:nvSpPr>
        <p:spPr>
          <a:xfrm>
            <a:off x="2019298" y="3778246"/>
            <a:ext cx="3910976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74" name="Shape 374"/>
          <p:cNvSpPr txBox="1">
            <a:spLocks noGrp="1"/>
          </p:cNvSpPr>
          <p:nvPr>
            <p:ph type="sldNum" idx="12"/>
          </p:nvPr>
        </p:nvSpPr>
        <p:spPr>
          <a:xfrm>
            <a:off x="6717679" y="3778246"/>
            <a:ext cx="413374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4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cxnSp>
        <p:nvCxnSpPr>
          <p:cNvPr id="375" name="Shape 375"/>
          <p:cNvCxnSpPr/>
          <p:nvPr/>
        </p:nvCxnSpPr>
        <p:spPr>
          <a:xfrm>
            <a:off x="2019302" y="2641598"/>
            <a:ext cx="5111751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 txBox="1">
            <a:spLocks noGrp="1"/>
          </p:cNvSpPr>
          <p:nvPr>
            <p:ph type="title"/>
          </p:nvPr>
        </p:nvSpPr>
        <p:spPr>
          <a:xfrm>
            <a:off x="971555" y="736600"/>
            <a:ext cx="7200897" cy="97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85" name="Shape 385"/>
          <p:cNvSpPr txBox="1">
            <a:spLocks noGrp="1"/>
          </p:cNvSpPr>
          <p:nvPr>
            <p:ph type="body" idx="1"/>
          </p:nvPr>
        </p:nvSpPr>
        <p:spPr>
          <a:xfrm>
            <a:off x="971550" y="1993901"/>
            <a:ext cx="3538728" cy="4321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504"/>
              </a:spcBef>
              <a:spcAft>
                <a:spcPts val="450"/>
              </a:spcAft>
              <a:buClr>
                <a:schemeClr val="accent1"/>
              </a:buClr>
              <a:buFont typeface="Garamond"/>
              <a:buNone/>
              <a:defRPr sz="2100" b="0">
                <a:solidFill>
                  <a:schemeClr val="accent1"/>
                </a:solidFill>
              </a:defRPr>
            </a:lvl1pPr>
            <a:lvl2pPr marL="342900" indent="0" rtl="0">
              <a:spcBef>
                <a:spcPts val="0"/>
              </a:spcBef>
              <a:buFont typeface="Garamond"/>
              <a:buNone/>
              <a:defRPr sz="1500" b="1"/>
            </a:lvl2pPr>
            <a:lvl3pPr marL="685800" indent="0" rtl="0">
              <a:spcBef>
                <a:spcPts val="0"/>
              </a:spcBef>
              <a:buFont typeface="Garamond"/>
              <a:buNone/>
              <a:defRPr sz="1350" b="1"/>
            </a:lvl3pPr>
            <a:lvl4pPr marL="1028700" indent="0" rtl="0">
              <a:spcBef>
                <a:spcPts val="0"/>
              </a:spcBef>
              <a:buFont typeface="Garamond"/>
              <a:buNone/>
              <a:defRPr sz="1200" b="1"/>
            </a:lvl4pPr>
            <a:lvl5pPr marL="1371600" indent="0" rtl="0">
              <a:spcBef>
                <a:spcPts val="0"/>
              </a:spcBef>
              <a:buFont typeface="Garamond"/>
              <a:buNone/>
              <a:defRPr sz="1200" b="1"/>
            </a:lvl5pPr>
            <a:lvl6pPr marL="1714500" indent="0" rtl="0">
              <a:spcBef>
                <a:spcPts val="0"/>
              </a:spcBef>
              <a:buFont typeface="Garamond"/>
              <a:buNone/>
              <a:defRPr sz="1200" b="1"/>
            </a:lvl6pPr>
            <a:lvl7pPr marL="2057400" indent="0" rtl="0">
              <a:spcBef>
                <a:spcPts val="0"/>
              </a:spcBef>
              <a:buFont typeface="Garamond"/>
              <a:buNone/>
              <a:defRPr sz="1200" b="1"/>
            </a:lvl7pPr>
            <a:lvl8pPr marL="2400300" indent="0" rtl="0">
              <a:spcBef>
                <a:spcPts val="0"/>
              </a:spcBef>
              <a:buFont typeface="Garamond"/>
              <a:buNone/>
              <a:defRPr sz="1200" b="1"/>
            </a:lvl8pPr>
            <a:lvl9pPr marL="2743200" indent="0" rtl="0">
              <a:spcBef>
                <a:spcPts val="0"/>
              </a:spcBef>
              <a:buFont typeface="Garamond"/>
              <a:buNone/>
              <a:defRPr sz="1200" b="1"/>
            </a:lvl9pPr>
          </a:lstStyle>
          <a:p>
            <a:endParaRPr/>
          </a:p>
        </p:txBody>
      </p:sp>
      <p:sp>
        <p:nvSpPr>
          <p:cNvPr id="386" name="Shape 386"/>
          <p:cNvSpPr txBox="1">
            <a:spLocks noGrp="1"/>
          </p:cNvSpPr>
          <p:nvPr>
            <p:ph type="body" idx="2"/>
          </p:nvPr>
        </p:nvSpPr>
        <p:spPr>
          <a:xfrm>
            <a:off x="971550" y="2432448"/>
            <a:ext cx="3538728" cy="19744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14313" indent="-82868" algn="l" rtl="0">
              <a:spcBef>
                <a:spcPts val="36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8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557213" indent="-104775" algn="l" rtl="0">
              <a:spcBef>
                <a:spcPts val="30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5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00113" indent="-115729" algn="l" rtl="0">
              <a:spcBef>
                <a:spcPts val="27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3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157288" indent="-40957" algn="l" rtl="0">
              <a:spcBef>
                <a:spcPts val="24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2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500188" indent="-51911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18859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2288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25717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29146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387" name="Shape 387"/>
          <p:cNvSpPr txBox="1">
            <a:spLocks noGrp="1"/>
          </p:cNvSpPr>
          <p:nvPr>
            <p:ph type="body" idx="3"/>
          </p:nvPr>
        </p:nvSpPr>
        <p:spPr>
          <a:xfrm>
            <a:off x="4635503" y="1993901"/>
            <a:ext cx="3538728" cy="4321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504"/>
              </a:spcBef>
              <a:spcAft>
                <a:spcPts val="450"/>
              </a:spcAft>
              <a:buClr>
                <a:schemeClr val="accent1"/>
              </a:buClr>
              <a:buFont typeface="Garamond"/>
              <a:buNone/>
              <a:defRPr sz="2100" b="0">
                <a:solidFill>
                  <a:schemeClr val="accent1"/>
                </a:solidFill>
              </a:defRPr>
            </a:lvl1pPr>
            <a:lvl2pPr marL="342900" indent="0" rtl="0">
              <a:spcBef>
                <a:spcPts val="0"/>
              </a:spcBef>
              <a:buFont typeface="Garamond"/>
              <a:buNone/>
              <a:defRPr sz="1500" b="1"/>
            </a:lvl2pPr>
            <a:lvl3pPr marL="685800" indent="0" rtl="0">
              <a:spcBef>
                <a:spcPts val="0"/>
              </a:spcBef>
              <a:buFont typeface="Garamond"/>
              <a:buNone/>
              <a:defRPr sz="1350" b="1"/>
            </a:lvl3pPr>
            <a:lvl4pPr marL="1028700" indent="0" rtl="0">
              <a:spcBef>
                <a:spcPts val="0"/>
              </a:spcBef>
              <a:buFont typeface="Garamond"/>
              <a:buNone/>
              <a:defRPr sz="1200" b="1"/>
            </a:lvl4pPr>
            <a:lvl5pPr marL="1371600" indent="0" rtl="0">
              <a:spcBef>
                <a:spcPts val="0"/>
              </a:spcBef>
              <a:buFont typeface="Garamond"/>
              <a:buNone/>
              <a:defRPr sz="1200" b="1"/>
            </a:lvl5pPr>
            <a:lvl6pPr marL="1714500" indent="0" rtl="0">
              <a:spcBef>
                <a:spcPts val="0"/>
              </a:spcBef>
              <a:buFont typeface="Garamond"/>
              <a:buNone/>
              <a:defRPr sz="1200" b="1"/>
            </a:lvl6pPr>
            <a:lvl7pPr marL="2057400" indent="0" rtl="0">
              <a:spcBef>
                <a:spcPts val="0"/>
              </a:spcBef>
              <a:buFont typeface="Garamond"/>
              <a:buNone/>
              <a:defRPr sz="1200" b="1"/>
            </a:lvl7pPr>
            <a:lvl8pPr marL="2400300" indent="0" rtl="0">
              <a:spcBef>
                <a:spcPts val="0"/>
              </a:spcBef>
              <a:buFont typeface="Garamond"/>
              <a:buNone/>
              <a:defRPr sz="1200" b="1"/>
            </a:lvl8pPr>
            <a:lvl9pPr marL="2743200" indent="0" rtl="0">
              <a:spcBef>
                <a:spcPts val="0"/>
              </a:spcBef>
              <a:buFont typeface="Garamond"/>
              <a:buNone/>
              <a:defRPr sz="1200" b="1"/>
            </a:lvl9pPr>
          </a:lstStyle>
          <a:p>
            <a:endParaRPr/>
          </a:p>
        </p:txBody>
      </p:sp>
      <p:sp>
        <p:nvSpPr>
          <p:cNvPr id="388" name="Shape 388"/>
          <p:cNvSpPr txBox="1">
            <a:spLocks noGrp="1"/>
          </p:cNvSpPr>
          <p:nvPr>
            <p:ph type="body" idx="4"/>
          </p:nvPr>
        </p:nvSpPr>
        <p:spPr>
          <a:xfrm>
            <a:off x="4635503" y="2432448"/>
            <a:ext cx="3538728" cy="19744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14313" indent="-82868" algn="l" rtl="0">
              <a:spcBef>
                <a:spcPts val="36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8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557213" indent="-104775" algn="l" rtl="0">
              <a:spcBef>
                <a:spcPts val="30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5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00113" indent="-115729" algn="l" rtl="0">
              <a:spcBef>
                <a:spcPts val="27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3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157288" indent="-40957" algn="l" rtl="0">
              <a:spcBef>
                <a:spcPts val="24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2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500188" indent="-51911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18859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2288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25717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29146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389" name="Shape 389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90" name="Shape 390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91" name="Shape 391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4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cxnSp>
        <p:nvCxnSpPr>
          <p:cNvPr id="392" name="Shape 392"/>
          <p:cNvCxnSpPr/>
          <p:nvPr/>
        </p:nvCxnSpPr>
        <p:spPr>
          <a:xfrm>
            <a:off x="1047126" y="1816100"/>
            <a:ext cx="7055474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hape 394"/>
          <p:cNvSpPr txBox="1">
            <a:spLocks noGrp="1"/>
          </p:cNvSpPr>
          <p:nvPr>
            <p:ph type="title"/>
          </p:nvPr>
        </p:nvSpPr>
        <p:spPr>
          <a:xfrm>
            <a:off x="971555" y="736600"/>
            <a:ext cx="7200897" cy="97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rgbClr val="262626"/>
              </a:buClr>
              <a:buFont typeface="Garamond"/>
              <a:buNone/>
              <a:defRPr sz="33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95" name="Shape 395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96" name="Shape 396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97" name="Shape 397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4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cxnSp>
        <p:nvCxnSpPr>
          <p:cNvPr id="398" name="Shape 398"/>
          <p:cNvCxnSpPr/>
          <p:nvPr/>
        </p:nvCxnSpPr>
        <p:spPr>
          <a:xfrm>
            <a:off x="1047126" y="1816100"/>
            <a:ext cx="7055474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Shape 408"/>
          <p:cNvSpPr txBox="1">
            <a:spLocks noGrp="1"/>
          </p:cNvSpPr>
          <p:nvPr>
            <p:ph type="title"/>
          </p:nvPr>
        </p:nvSpPr>
        <p:spPr>
          <a:xfrm>
            <a:off x="971549" y="1412874"/>
            <a:ext cx="4681362" cy="1028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defRPr sz="2100" b="0"/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09" name="Shape 409"/>
          <p:cNvSpPr>
            <a:spLocks noGrp="1"/>
          </p:cNvSpPr>
          <p:nvPr>
            <p:ph type="pic" idx="2"/>
          </p:nvPr>
        </p:nvSpPr>
        <p:spPr>
          <a:xfrm>
            <a:off x="6071123" y="781050"/>
            <a:ext cx="2297509" cy="3581399"/>
          </a:xfrm>
          <a:prstGeom prst="roundRect">
            <a:avLst>
              <a:gd name="adj" fmla="val 0"/>
            </a:avLst>
          </a:prstGeom>
          <a:noFill/>
          <a:ln w="57150" cap="flat" cmpd="thickThin">
            <a:solidFill>
              <a:srgbClr val="7F7F7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120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3429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685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0287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7145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2057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24003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10" name="Shape 410"/>
          <p:cNvSpPr txBox="1">
            <a:spLocks noGrp="1"/>
          </p:cNvSpPr>
          <p:nvPr>
            <p:ph type="body" idx="1"/>
          </p:nvPr>
        </p:nvSpPr>
        <p:spPr>
          <a:xfrm>
            <a:off x="971549" y="2441574"/>
            <a:ext cx="4681362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0"/>
              </a:spcBef>
              <a:buFont typeface="Garamond"/>
              <a:buNone/>
              <a:defRPr sz="1350"/>
            </a:lvl1pPr>
            <a:lvl2pPr marL="342900" indent="0" rtl="0">
              <a:spcBef>
                <a:spcPts val="0"/>
              </a:spcBef>
              <a:buFont typeface="Garamond"/>
              <a:buNone/>
              <a:defRPr sz="900"/>
            </a:lvl2pPr>
            <a:lvl3pPr marL="685800" indent="0" rtl="0">
              <a:spcBef>
                <a:spcPts val="0"/>
              </a:spcBef>
              <a:buFont typeface="Garamond"/>
              <a:buNone/>
              <a:defRPr sz="750"/>
            </a:lvl3pPr>
            <a:lvl4pPr marL="1028700" indent="0" rtl="0">
              <a:spcBef>
                <a:spcPts val="0"/>
              </a:spcBef>
              <a:buFont typeface="Garamond"/>
              <a:buNone/>
              <a:defRPr sz="675"/>
            </a:lvl4pPr>
            <a:lvl5pPr marL="1371600" indent="0" rtl="0">
              <a:spcBef>
                <a:spcPts val="0"/>
              </a:spcBef>
              <a:buFont typeface="Garamond"/>
              <a:buNone/>
              <a:defRPr sz="675"/>
            </a:lvl5pPr>
            <a:lvl6pPr marL="1714500" indent="0" rtl="0">
              <a:spcBef>
                <a:spcPts val="0"/>
              </a:spcBef>
              <a:buFont typeface="Garamond"/>
              <a:buNone/>
              <a:defRPr sz="675"/>
            </a:lvl6pPr>
            <a:lvl7pPr marL="2057400" indent="0" rtl="0">
              <a:spcBef>
                <a:spcPts val="0"/>
              </a:spcBef>
              <a:buFont typeface="Garamond"/>
              <a:buNone/>
              <a:defRPr sz="675"/>
            </a:lvl7pPr>
            <a:lvl8pPr marL="2400300" indent="0" rtl="0">
              <a:spcBef>
                <a:spcPts val="0"/>
              </a:spcBef>
              <a:buFont typeface="Garamond"/>
              <a:buNone/>
              <a:defRPr sz="675"/>
            </a:lvl8pPr>
            <a:lvl9pPr marL="2743200" indent="0" rtl="0">
              <a:spcBef>
                <a:spcPts val="0"/>
              </a:spcBef>
              <a:buFont typeface="Garamond"/>
              <a:buNone/>
              <a:defRPr sz="675"/>
            </a:lvl9pPr>
          </a:lstStyle>
          <a:p>
            <a:endParaRPr/>
          </a:p>
        </p:txBody>
      </p:sp>
      <p:sp>
        <p:nvSpPr>
          <p:cNvPr id="411" name="Shape 411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12" name="Shape 412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13" name="Shape 413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4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noramic Picture with Caption"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 txBox="1">
            <a:spLocks noGrp="1"/>
          </p:cNvSpPr>
          <p:nvPr>
            <p:ph type="title"/>
          </p:nvPr>
        </p:nvSpPr>
        <p:spPr>
          <a:xfrm>
            <a:off x="971550" y="3611562"/>
            <a:ext cx="7207250" cy="4250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defRPr sz="1800" b="0"/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16" name="Shape 416"/>
          <p:cNvSpPr>
            <a:spLocks noGrp="1"/>
          </p:cNvSpPr>
          <p:nvPr>
            <p:ph type="pic" idx="2"/>
          </p:nvPr>
        </p:nvSpPr>
        <p:spPr>
          <a:xfrm>
            <a:off x="781074" y="781050"/>
            <a:ext cx="7579479" cy="2501901"/>
          </a:xfrm>
          <a:prstGeom prst="roundRect">
            <a:avLst>
              <a:gd name="adj" fmla="val 0"/>
            </a:avLst>
          </a:prstGeom>
          <a:noFill/>
          <a:ln w="57150" cap="flat" cmpd="thickThin">
            <a:solidFill>
              <a:srgbClr val="7F7F7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120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3429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685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0287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7145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2057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24003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17" name="Shape 417"/>
          <p:cNvSpPr txBox="1">
            <a:spLocks noGrp="1"/>
          </p:cNvSpPr>
          <p:nvPr>
            <p:ph type="body" idx="1"/>
          </p:nvPr>
        </p:nvSpPr>
        <p:spPr>
          <a:xfrm>
            <a:off x="971550" y="4036614"/>
            <a:ext cx="7207250" cy="3702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0"/>
              </a:spcBef>
              <a:buFont typeface="Garamond"/>
              <a:buNone/>
              <a:defRPr sz="1050"/>
            </a:lvl1pPr>
            <a:lvl2pPr marL="342900" indent="0" rtl="0">
              <a:spcBef>
                <a:spcPts val="0"/>
              </a:spcBef>
              <a:buFont typeface="Garamond"/>
              <a:buNone/>
              <a:defRPr sz="900"/>
            </a:lvl2pPr>
            <a:lvl3pPr marL="685800" indent="0" rtl="0">
              <a:spcBef>
                <a:spcPts val="0"/>
              </a:spcBef>
              <a:buFont typeface="Garamond"/>
              <a:buNone/>
              <a:defRPr sz="750"/>
            </a:lvl3pPr>
            <a:lvl4pPr marL="1028700" indent="0" rtl="0">
              <a:spcBef>
                <a:spcPts val="0"/>
              </a:spcBef>
              <a:buFont typeface="Garamond"/>
              <a:buNone/>
              <a:defRPr sz="675"/>
            </a:lvl4pPr>
            <a:lvl5pPr marL="1371600" indent="0" rtl="0">
              <a:spcBef>
                <a:spcPts val="0"/>
              </a:spcBef>
              <a:buFont typeface="Garamond"/>
              <a:buNone/>
              <a:defRPr sz="675"/>
            </a:lvl5pPr>
            <a:lvl6pPr marL="1714500" indent="0" rtl="0">
              <a:spcBef>
                <a:spcPts val="0"/>
              </a:spcBef>
              <a:buFont typeface="Garamond"/>
              <a:buNone/>
              <a:defRPr sz="675"/>
            </a:lvl6pPr>
            <a:lvl7pPr marL="2057400" indent="0" rtl="0">
              <a:spcBef>
                <a:spcPts val="0"/>
              </a:spcBef>
              <a:buFont typeface="Garamond"/>
              <a:buNone/>
              <a:defRPr sz="675"/>
            </a:lvl7pPr>
            <a:lvl8pPr marL="2400300" indent="0" rtl="0">
              <a:spcBef>
                <a:spcPts val="0"/>
              </a:spcBef>
              <a:buFont typeface="Garamond"/>
              <a:buNone/>
              <a:defRPr sz="675"/>
            </a:lvl8pPr>
            <a:lvl9pPr marL="2743200" indent="0" rtl="0">
              <a:spcBef>
                <a:spcPts val="0"/>
              </a:spcBef>
              <a:buFont typeface="Garamond"/>
              <a:buNone/>
              <a:defRPr sz="675"/>
            </a:lvl9pPr>
          </a:lstStyle>
          <a:p>
            <a:endParaRPr/>
          </a:p>
        </p:txBody>
      </p:sp>
      <p:sp>
        <p:nvSpPr>
          <p:cNvPr id="418" name="Shape 418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19" name="Shape 419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20" name="Shape 420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4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aption"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Shape 422"/>
          <p:cNvSpPr txBox="1">
            <a:spLocks noGrp="1"/>
          </p:cNvSpPr>
          <p:nvPr>
            <p:ph type="title"/>
          </p:nvPr>
        </p:nvSpPr>
        <p:spPr>
          <a:xfrm>
            <a:off x="977904" y="736600"/>
            <a:ext cx="7194549" cy="22161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defRPr sz="2400" b="0" cap="none"/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23" name="Shape 423"/>
          <p:cNvSpPr txBox="1">
            <a:spLocks noGrp="1"/>
          </p:cNvSpPr>
          <p:nvPr>
            <p:ph type="body" idx="1"/>
          </p:nvPr>
        </p:nvSpPr>
        <p:spPr>
          <a:xfrm>
            <a:off x="977904" y="3257550"/>
            <a:ext cx="7194549" cy="11493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1500">
                <a:solidFill>
                  <a:schemeClr val="dk1"/>
                </a:solidFill>
              </a:defRPr>
            </a:lvl1pPr>
            <a:lvl2pPr marL="3429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350">
                <a:solidFill>
                  <a:srgbClr val="888888"/>
                </a:solidFill>
              </a:defRPr>
            </a:lvl2pPr>
            <a:lvl3pPr marL="6858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200">
                <a:solidFill>
                  <a:srgbClr val="888888"/>
                </a:solidFill>
              </a:defRPr>
            </a:lvl3pPr>
            <a:lvl4pPr marL="10287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4pPr>
            <a:lvl5pPr marL="13716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5pPr>
            <a:lvl6pPr marL="17145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6pPr>
            <a:lvl7pPr marL="20574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7pPr>
            <a:lvl8pPr marL="24003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8pPr>
            <a:lvl9pPr marL="27432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24" name="Shape 424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25" name="Shape 425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26" name="Shape 426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4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cxnSp>
        <p:nvCxnSpPr>
          <p:cNvPr id="427" name="Shape 427"/>
          <p:cNvCxnSpPr/>
          <p:nvPr/>
        </p:nvCxnSpPr>
        <p:spPr>
          <a:xfrm>
            <a:off x="1047126" y="3105149"/>
            <a:ext cx="7055474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 with Caption"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 txBox="1">
            <a:spLocks noGrp="1"/>
          </p:cNvSpPr>
          <p:nvPr>
            <p:ph type="title"/>
          </p:nvPr>
        </p:nvSpPr>
        <p:spPr>
          <a:xfrm>
            <a:off x="1084663" y="736600"/>
            <a:ext cx="6972299" cy="177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defRPr sz="2400" b="0" cap="none">
                <a:solidFill>
                  <a:schemeClr val="dk1"/>
                </a:solidFill>
              </a:defRPr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30" name="Shape 430"/>
          <p:cNvSpPr txBox="1">
            <a:spLocks noGrp="1"/>
          </p:cNvSpPr>
          <p:nvPr>
            <p:ph type="body" idx="1"/>
          </p:nvPr>
        </p:nvSpPr>
        <p:spPr>
          <a:xfrm>
            <a:off x="1256108" y="2514600"/>
            <a:ext cx="6629402" cy="4381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r" rtl="0">
              <a:spcBef>
                <a:spcPts val="0"/>
              </a:spcBef>
              <a:buFont typeface="Garamond"/>
              <a:buNone/>
              <a:defRPr sz="1500"/>
            </a:lvl1pPr>
            <a:lvl2pPr marL="342900" indent="0" rtl="0">
              <a:spcBef>
                <a:spcPts val="0"/>
              </a:spcBef>
              <a:buFont typeface="Garamond"/>
              <a:buNone/>
              <a:defRPr/>
            </a:lvl2pPr>
            <a:lvl3pPr marL="685800" indent="0" rtl="0">
              <a:spcBef>
                <a:spcPts val="0"/>
              </a:spcBef>
              <a:buFont typeface="Garamond"/>
              <a:buNone/>
              <a:defRPr/>
            </a:lvl3pPr>
            <a:lvl4pPr marL="1028700" indent="0" rtl="0">
              <a:spcBef>
                <a:spcPts val="0"/>
              </a:spcBef>
              <a:buFont typeface="Garamond"/>
              <a:buNone/>
              <a:defRPr/>
            </a:lvl4pPr>
            <a:lvl5pPr marL="1371600" indent="0" rtl="0">
              <a:spcBef>
                <a:spcPts val="0"/>
              </a:spcBef>
              <a:buFont typeface="Garamond"/>
              <a:buNone/>
              <a:defRPr/>
            </a:lvl5pPr>
            <a:lvl6pPr rtl="0">
              <a:spcBef>
                <a:spcPts val="0"/>
              </a:spcBef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rtl="0">
              <a:spcBef>
                <a:spcPts val="0"/>
              </a:spcBef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rtl="0">
              <a:spcBef>
                <a:spcPts val="0"/>
              </a:spcBef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rtl="0">
              <a:spcBef>
                <a:spcPts val="0"/>
              </a:spcBef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431" name="Shape 431"/>
          <p:cNvSpPr txBox="1">
            <a:spLocks noGrp="1"/>
          </p:cNvSpPr>
          <p:nvPr>
            <p:ph type="body" idx="2"/>
          </p:nvPr>
        </p:nvSpPr>
        <p:spPr>
          <a:xfrm>
            <a:off x="971550" y="3257550"/>
            <a:ext cx="7207250" cy="11493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1500">
                <a:solidFill>
                  <a:schemeClr val="dk1"/>
                </a:solidFill>
              </a:defRPr>
            </a:lvl1pPr>
            <a:lvl2pPr marL="3429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350">
                <a:solidFill>
                  <a:srgbClr val="888888"/>
                </a:solidFill>
              </a:defRPr>
            </a:lvl2pPr>
            <a:lvl3pPr marL="6858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200">
                <a:solidFill>
                  <a:srgbClr val="888888"/>
                </a:solidFill>
              </a:defRPr>
            </a:lvl3pPr>
            <a:lvl4pPr marL="10287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4pPr>
            <a:lvl5pPr marL="13716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5pPr>
            <a:lvl6pPr marL="17145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6pPr>
            <a:lvl7pPr marL="20574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7pPr>
            <a:lvl8pPr marL="24003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8pPr>
            <a:lvl9pPr marL="27432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32" name="Shape 432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33" name="Shape 433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34" name="Shape 434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4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35" name="Shape 435"/>
          <p:cNvSpPr txBox="1"/>
          <p:nvPr/>
        </p:nvSpPr>
        <p:spPr>
          <a:xfrm>
            <a:off x="646510" y="659970"/>
            <a:ext cx="457200" cy="438581"/>
          </a:xfrm>
          <a:prstGeom prst="rect">
            <a:avLst/>
          </a:prstGeom>
          <a:noFill/>
          <a:ln>
            <a:noFill/>
          </a:ln>
        </p:spPr>
        <p:txBody>
          <a:bodyPr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6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“</a:t>
            </a:r>
          </a:p>
        </p:txBody>
      </p:sp>
      <p:sp>
        <p:nvSpPr>
          <p:cNvPr id="436" name="Shape 436"/>
          <p:cNvSpPr txBox="1"/>
          <p:nvPr/>
        </p:nvSpPr>
        <p:spPr>
          <a:xfrm>
            <a:off x="7950200" y="2120902"/>
            <a:ext cx="457200" cy="438581"/>
          </a:xfrm>
          <a:prstGeom prst="rect">
            <a:avLst/>
          </a:prstGeom>
          <a:noFill/>
          <a:ln>
            <a:noFill/>
          </a:ln>
        </p:spPr>
        <p:txBody>
          <a:bodyPr lIns="68575" tIns="34275" rIns="68575" bIns="342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6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”</a:t>
            </a:r>
          </a:p>
        </p:txBody>
      </p:sp>
      <p:cxnSp>
        <p:nvCxnSpPr>
          <p:cNvPr id="437" name="Shape 437"/>
          <p:cNvCxnSpPr/>
          <p:nvPr/>
        </p:nvCxnSpPr>
        <p:spPr>
          <a:xfrm>
            <a:off x="1047126" y="3105149"/>
            <a:ext cx="7055474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ame Card"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Shape 439"/>
          <p:cNvSpPr txBox="1">
            <a:spLocks noGrp="1"/>
          </p:cNvSpPr>
          <p:nvPr>
            <p:ph type="title"/>
          </p:nvPr>
        </p:nvSpPr>
        <p:spPr>
          <a:xfrm>
            <a:off x="971555" y="2481435"/>
            <a:ext cx="7207250" cy="110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2400" b="0" cap="none"/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0" name="Shape 440"/>
          <p:cNvSpPr txBox="1">
            <a:spLocks noGrp="1"/>
          </p:cNvSpPr>
          <p:nvPr>
            <p:ph type="body" idx="1"/>
          </p:nvPr>
        </p:nvSpPr>
        <p:spPr>
          <a:xfrm>
            <a:off x="971554" y="3583035"/>
            <a:ext cx="7207250" cy="645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l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1500">
                <a:solidFill>
                  <a:schemeClr val="dk1"/>
                </a:solidFill>
              </a:defRPr>
            </a:lvl1pPr>
            <a:lvl2pPr marL="3429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350">
                <a:solidFill>
                  <a:srgbClr val="888888"/>
                </a:solidFill>
              </a:defRPr>
            </a:lvl2pPr>
            <a:lvl3pPr marL="6858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200">
                <a:solidFill>
                  <a:srgbClr val="888888"/>
                </a:solidFill>
              </a:defRPr>
            </a:lvl3pPr>
            <a:lvl4pPr marL="10287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4pPr>
            <a:lvl5pPr marL="13716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5pPr>
            <a:lvl6pPr marL="17145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6pPr>
            <a:lvl7pPr marL="20574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7pPr>
            <a:lvl8pPr marL="24003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8pPr>
            <a:lvl9pPr marL="27432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41" name="Shape 441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42" name="Shape 442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43" name="Shape 443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4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 Name Card"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445"/>
          <p:cNvSpPr txBox="1">
            <a:spLocks noGrp="1"/>
          </p:cNvSpPr>
          <p:nvPr>
            <p:ph type="title"/>
          </p:nvPr>
        </p:nvSpPr>
        <p:spPr>
          <a:xfrm>
            <a:off x="1084663" y="736600"/>
            <a:ext cx="6972299" cy="16827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defRPr sz="2400" b="0" cap="none">
                <a:solidFill>
                  <a:schemeClr val="dk1"/>
                </a:solidFill>
              </a:defRPr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6" name="Shape 446"/>
          <p:cNvSpPr txBox="1">
            <a:spLocks noGrp="1"/>
          </p:cNvSpPr>
          <p:nvPr>
            <p:ph type="body" idx="1"/>
          </p:nvPr>
        </p:nvSpPr>
        <p:spPr>
          <a:xfrm>
            <a:off x="971554" y="2729483"/>
            <a:ext cx="7207250" cy="665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algn="l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1800">
                <a:solidFill>
                  <a:schemeClr val="dk1"/>
                </a:solidFill>
              </a:defRPr>
            </a:lvl1pPr>
            <a:lvl2pPr marL="3429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350">
                <a:solidFill>
                  <a:srgbClr val="888888"/>
                </a:solidFill>
              </a:defRPr>
            </a:lvl2pPr>
            <a:lvl3pPr marL="6858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200">
                <a:solidFill>
                  <a:srgbClr val="888888"/>
                </a:solidFill>
              </a:defRPr>
            </a:lvl3pPr>
            <a:lvl4pPr marL="10287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4pPr>
            <a:lvl5pPr marL="13716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5pPr>
            <a:lvl6pPr marL="17145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6pPr>
            <a:lvl7pPr marL="20574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7pPr>
            <a:lvl8pPr marL="24003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8pPr>
            <a:lvl9pPr marL="27432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47" name="Shape 447"/>
          <p:cNvSpPr txBox="1">
            <a:spLocks noGrp="1"/>
          </p:cNvSpPr>
          <p:nvPr>
            <p:ph type="body" idx="2"/>
          </p:nvPr>
        </p:nvSpPr>
        <p:spPr>
          <a:xfrm>
            <a:off x="971554" y="3397250"/>
            <a:ext cx="7207250" cy="10096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l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1350">
                <a:solidFill>
                  <a:schemeClr val="dk1"/>
                </a:solidFill>
              </a:defRPr>
            </a:lvl1pPr>
            <a:lvl2pPr marL="3429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350">
                <a:solidFill>
                  <a:srgbClr val="888888"/>
                </a:solidFill>
              </a:defRPr>
            </a:lvl2pPr>
            <a:lvl3pPr marL="6858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200">
                <a:solidFill>
                  <a:srgbClr val="888888"/>
                </a:solidFill>
              </a:defRPr>
            </a:lvl3pPr>
            <a:lvl4pPr marL="10287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4pPr>
            <a:lvl5pPr marL="13716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5pPr>
            <a:lvl6pPr marL="17145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6pPr>
            <a:lvl7pPr marL="20574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7pPr>
            <a:lvl8pPr marL="24003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8pPr>
            <a:lvl9pPr marL="27432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48" name="Shape 448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49" name="Shape 449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50" name="Shape 450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4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51" name="Shape 451"/>
          <p:cNvSpPr txBox="1"/>
          <p:nvPr/>
        </p:nvSpPr>
        <p:spPr>
          <a:xfrm>
            <a:off x="646510" y="659970"/>
            <a:ext cx="457200" cy="438581"/>
          </a:xfrm>
          <a:prstGeom prst="rect">
            <a:avLst/>
          </a:prstGeom>
          <a:noFill/>
          <a:ln>
            <a:noFill/>
          </a:ln>
        </p:spPr>
        <p:txBody>
          <a:bodyPr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6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“</a:t>
            </a:r>
          </a:p>
        </p:txBody>
      </p:sp>
      <p:sp>
        <p:nvSpPr>
          <p:cNvPr id="452" name="Shape 452"/>
          <p:cNvSpPr txBox="1"/>
          <p:nvPr/>
        </p:nvSpPr>
        <p:spPr>
          <a:xfrm>
            <a:off x="7950200" y="1949446"/>
            <a:ext cx="457200" cy="438581"/>
          </a:xfrm>
          <a:prstGeom prst="rect">
            <a:avLst/>
          </a:prstGeom>
          <a:noFill/>
          <a:ln>
            <a:noFill/>
          </a:ln>
        </p:spPr>
        <p:txBody>
          <a:bodyPr lIns="68575" tIns="34275" rIns="68575" bIns="342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6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”</a:t>
            </a:r>
          </a:p>
        </p:txBody>
      </p:sp>
      <p:cxnSp>
        <p:nvCxnSpPr>
          <p:cNvPr id="453" name="Shape 453"/>
          <p:cNvCxnSpPr/>
          <p:nvPr/>
        </p:nvCxnSpPr>
        <p:spPr>
          <a:xfrm>
            <a:off x="1047126" y="2571750"/>
            <a:ext cx="7055474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rue or False"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Shape 455"/>
          <p:cNvSpPr txBox="1">
            <a:spLocks noGrp="1"/>
          </p:cNvSpPr>
          <p:nvPr>
            <p:ph type="title"/>
          </p:nvPr>
        </p:nvSpPr>
        <p:spPr>
          <a:xfrm>
            <a:off x="971550" y="736600"/>
            <a:ext cx="7207250" cy="16827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 b="0"/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56" name="Shape 456"/>
          <p:cNvSpPr txBox="1">
            <a:spLocks noGrp="1"/>
          </p:cNvSpPr>
          <p:nvPr>
            <p:ph type="body" idx="1"/>
          </p:nvPr>
        </p:nvSpPr>
        <p:spPr>
          <a:xfrm>
            <a:off x="971554" y="2722625"/>
            <a:ext cx="7207250" cy="6309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algn="l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2100">
                <a:solidFill>
                  <a:schemeClr val="dk1"/>
                </a:solidFill>
              </a:defRPr>
            </a:lvl1pPr>
            <a:lvl2pPr marL="3429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350">
                <a:solidFill>
                  <a:srgbClr val="888888"/>
                </a:solidFill>
              </a:defRPr>
            </a:lvl2pPr>
            <a:lvl3pPr marL="6858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200">
                <a:solidFill>
                  <a:srgbClr val="888888"/>
                </a:solidFill>
              </a:defRPr>
            </a:lvl3pPr>
            <a:lvl4pPr marL="10287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4pPr>
            <a:lvl5pPr marL="13716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5pPr>
            <a:lvl6pPr marL="17145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6pPr>
            <a:lvl7pPr marL="20574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7pPr>
            <a:lvl8pPr marL="24003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8pPr>
            <a:lvl9pPr marL="27432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57" name="Shape 457"/>
          <p:cNvSpPr txBox="1">
            <a:spLocks noGrp="1"/>
          </p:cNvSpPr>
          <p:nvPr>
            <p:ph type="body" idx="2"/>
          </p:nvPr>
        </p:nvSpPr>
        <p:spPr>
          <a:xfrm>
            <a:off x="971554" y="3352801"/>
            <a:ext cx="7207252" cy="1054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l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1350">
                <a:solidFill>
                  <a:schemeClr val="dk1"/>
                </a:solidFill>
              </a:defRPr>
            </a:lvl1pPr>
            <a:lvl2pPr marL="3429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350">
                <a:solidFill>
                  <a:srgbClr val="888888"/>
                </a:solidFill>
              </a:defRPr>
            </a:lvl2pPr>
            <a:lvl3pPr marL="6858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200">
                <a:solidFill>
                  <a:srgbClr val="888888"/>
                </a:solidFill>
              </a:defRPr>
            </a:lvl3pPr>
            <a:lvl4pPr marL="10287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4pPr>
            <a:lvl5pPr marL="13716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5pPr>
            <a:lvl6pPr marL="17145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6pPr>
            <a:lvl7pPr marL="20574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7pPr>
            <a:lvl8pPr marL="24003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8pPr>
            <a:lvl9pPr marL="27432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58" name="Shape 458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59" name="Shape 459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60" name="Shape 460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4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cxnSp>
        <p:nvCxnSpPr>
          <p:cNvPr id="461" name="Shape 461"/>
          <p:cNvCxnSpPr/>
          <p:nvPr/>
        </p:nvCxnSpPr>
        <p:spPr>
          <a:xfrm>
            <a:off x="1047126" y="2571750"/>
            <a:ext cx="7055474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hape 32"/>
          <p:cNvCxnSpPr/>
          <p:nvPr/>
        </p:nvCxnSpPr>
        <p:spPr>
          <a:xfrm>
            <a:off x="1047126" y="1816100"/>
            <a:ext cx="7055474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971555" y="736600"/>
            <a:ext cx="7200897" cy="97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rgbClr val="262626"/>
              </a:buClr>
              <a:buFont typeface="Garamond"/>
              <a:buNone/>
              <a:defRPr sz="33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971554" y="1917699"/>
            <a:ext cx="7200897" cy="248920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14313" indent="-82868" algn="l" rtl="0">
              <a:spcBef>
                <a:spcPts val="36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8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557213" indent="-104775" algn="l" rtl="0">
              <a:spcBef>
                <a:spcPts val="30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5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00113" indent="-115729" algn="l" rtl="0">
              <a:spcBef>
                <a:spcPts val="27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3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157288" indent="-40957" algn="l" rtl="0">
              <a:spcBef>
                <a:spcPts val="24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2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500188" indent="-51911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18859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2288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25717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29146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4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Shape 463"/>
          <p:cNvSpPr txBox="1">
            <a:spLocks noGrp="1"/>
          </p:cNvSpPr>
          <p:nvPr>
            <p:ph type="title"/>
          </p:nvPr>
        </p:nvSpPr>
        <p:spPr>
          <a:xfrm>
            <a:off x="971555" y="736600"/>
            <a:ext cx="7200897" cy="97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4" name="Shape 464"/>
          <p:cNvSpPr txBox="1">
            <a:spLocks noGrp="1"/>
          </p:cNvSpPr>
          <p:nvPr>
            <p:ph type="body" idx="1"/>
          </p:nvPr>
        </p:nvSpPr>
        <p:spPr>
          <a:xfrm rot="5400000">
            <a:off x="3327402" y="-438148"/>
            <a:ext cx="2489202" cy="720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14313" indent="-82868" algn="l" rtl="0">
              <a:spcBef>
                <a:spcPts val="36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8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557213" indent="-104775" algn="l" rtl="0">
              <a:spcBef>
                <a:spcPts val="30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5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00113" indent="-115729" algn="l" rtl="0">
              <a:spcBef>
                <a:spcPts val="27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3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157288" indent="-40957" algn="l" rtl="0">
              <a:spcBef>
                <a:spcPts val="24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2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500188" indent="-51911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18859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2288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25717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29146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465" name="Shape 465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66" name="Shape 466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67" name="Shape 467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4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cxnSp>
        <p:nvCxnSpPr>
          <p:cNvPr id="468" name="Shape 468"/>
          <p:cNvCxnSpPr/>
          <p:nvPr/>
        </p:nvCxnSpPr>
        <p:spPr>
          <a:xfrm>
            <a:off x="1047126" y="1816100"/>
            <a:ext cx="7055474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Shape 470"/>
          <p:cNvSpPr txBox="1">
            <a:spLocks noGrp="1"/>
          </p:cNvSpPr>
          <p:nvPr>
            <p:ph type="title"/>
          </p:nvPr>
        </p:nvSpPr>
        <p:spPr>
          <a:xfrm rot="5400000">
            <a:off x="5623457" y="1862665"/>
            <a:ext cx="3670300" cy="141817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rgbClr val="262626"/>
              </a:buClr>
              <a:buFont typeface="Garamond"/>
              <a:buNone/>
              <a:defRPr sz="33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71" name="Shape 471"/>
          <p:cNvSpPr txBox="1">
            <a:spLocks noGrp="1"/>
          </p:cNvSpPr>
          <p:nvPr>
            <p:ph type="body" idx="1"/>
          </p:nvPr>
        </p:nvSpPr>
        <p:spPr>
          <a:xfrm rot="5400000">
            <a:off x="1923786" y="-215633"/>
            <a:ext cx="3670300" cy="557476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14313" indent="-82868" algn="l" rtl="0">
              <a:spcBef>
                <a:spcPts val="36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8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557213" indent="-104775" algn="l" rtl="0">
              <a:spcBef>
                <a:spcPts val="30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5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00113" indent="-115729" algn="l" rtl="0">
              <a:spcBef>
                <a:spcPts val="27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3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157288" indent="-40957" algn="l" rtl="0">
              <a:spcBef>
                <a:spcPts val="24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2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500188" indent="-51911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18859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2288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25717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29146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472" name="Shape 472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73" name="Shape 473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74" name="Shape 474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4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cxnSp>
        <p:nvCxnSpPr>
          <p:cNvPr id="475" name="Shape 475"/>
          <p:cNvCxnSpPr/>
          <p:nvPr/>
        </p:nvCxnSpPr>
        <p:spPr>
          <a:xfrm>
            <a:off x="6647917" y="742950"/>
            <a:ext cx="0" cy="365760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1511301" y="1314454"/>
            <a:ext cx="6119015" cy="13668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defRPr sz="3300" b="0" cap="none"/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1511300" y="2884540"/>
            <a:ext cx="6119017" cy="71591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1800">
                <a:solidFill>
                  <a:schemeClr val="dk1"/>
                </a:solidFill>
              </a:defRPr>
            </a:lvl1pPr>
            <a:lvl2pPr marL="3429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350">
                <a:solidFill>
                  <a:srgbClr val="888888"/>
                </a:solidFill>
              </a:defRPr>
            </a:lvl2pPr>
            <a:lvl3pPr marL="6858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200">
                <a:solidFill>
                  <a:srgbClr val="888888"/>
                </a:solidFill>
              </a:defRPr>
            </a:lvl3pPr>
            <a:lvl4pPr marL="10287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4pPr>
            <a:lvl5pPr marL="13716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5pPr>
            <a:lvl6pPr marL="17145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6pPr>
            <a:lvl7pPr marL="20574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7pPr>
            <a:lvl8pPr marL="24003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8pPr>
            <a:lvl9pPr marL="2743200" indent="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Open Sans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rPr>
              <a:t>‹#›</a:t>
            </a:fld>
            <a:endParaRPr lang="en" sz="1000" b="0" i="0" u="none" strike="noStrike" cap="none" baseline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rtl val="0"/>
            </a:endParaRPr>
          </a:p>
        </p:txBody>
      </p:sp>
      <p:cxnSp>
        <p:nvCxnSpPr>
          <p:cNvPr id="44" name="Shape 44"/>
          <p:cNvCxnSpPr/>
          <p:nvPr/>
        </p:nvCxnSpPr>
        <p:spPr>
          <a:xfrm>
            <a:off x="1509545" y="2782939"/>
            <a:ext cx="6122534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hape 46"/>
          <p:cNvCxnSpPr/>
          <p:nvPr/>
        </p:nvCxnSpPr>
        <p:spPr>
          <a:xfrm>
            <a:off x="1047126" y="1816100"/>
            <a:ext cx="7055474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971555" y="736600"/>
            <a:ext cx="7200897" cy="97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rgbClr val="262626"/>
              </a:buClr>
              <a:buFont typeface="Garamond"/>
              <a:buNone/>
              <a:defRPr sz="33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973836" y="1920240"/>
            <a:ext cx="3538728" cy="24825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14313" indent="-82868" algn="l" rtl="0">
              <a:spcBef>
                <a:spcPts val="36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8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557213" indent="-104775" algn="l" rtl="0">
              <a:spcBef>
                <a:spcPts val="30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5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00113" indent="-115729" algn="l" rtl="0">
              <a:spcBef>
                <a:spcPts val="27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3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157288" indent="-40957" algn="l" rtl="0">
              <a:spcBef>
                <a:spcPts val="24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2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500188" indent="-51911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18859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2288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25717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29146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4636007" y="1920240"/>
            <a:ext cx="3538728" cy="24825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14313" indent="-82868" algn="l" rtl="0">
              <a:spcBef>
                <a:spcPts val="36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8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557213" indent="-104775" algn="l" rtl="0">
              <a:spcBef>
                <a:spcPts val="30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5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00113" indent="-115729" algn="l" rtl="0">
              <a:spcBef>
                <a:spcPts val="27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3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157288" indent="-40957" algn="l" rtl="0">
              <a:spcBef>
                <a:spcPts val="24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2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500188" indent="-51911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18859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2288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25717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29146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Open Sans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rPr>
              <a:t>‹#›</a:t>
            </a:fld>
            <a:endParaRPr lang="en" sz="1000" b="0" i="0" u="none" strike="noStrike" cap="none" baseline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rtl val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971555" y="736600"/>
            <a:ext cx="7200897" cy="97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971550" y="1993901"/>
            <a:ext cx="3538728" cy="4321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504"/>
              </a:spcBef>
              <a:spcAft>
                <a:spcPts val="450"/>
              </a:spcAft>
              <a:buClr>
                <a:schemeClr val="accent1"/>
              </a:buClr>
              <a:buFont typeface="Garamond"/>
              <a:buNone/>
              <a:defRPr sz="2100" b="0">
                <a:solidFill>
                  <a:schemeClr val="accent1"/>
                </a:solidFill>
              </a:defRPr>
            </a:lvl1pPr>
            <a:lvl2pPr marL="342900" indent="0" rtl="0">
              <a:spcBef>
                <a:spcPts val="0"/>
              </a:spcBef>
              <a:buFont typeface="Garamond"/>
              <a:buNone/>
              <a:defRPr sz="1500" b="1"/>
            </a:lvl2pPr>
            <a:lvl3pPr marL="685800" indent="0" rtl="0">
              <a:spcBef>
                <a:spcPts val="0"/>
              </a:spcBef>
              <a:buFont typeface="Garamond"/>
              <a:buNone/>
              <a:defRPr sz="1350" b="1"/>
            </a:lvl3pPr>
            <a:lvl4pPr marL="1028700" indent="0" rtl="0">
              <a:spcBef>
                <a:spcPts val="0"/>
              </a:spcBef>
              <a:buFont typeface="Garamond"/>
              <a:buNone/>
              <a:defRPr sz="1200" b="1"/>
            </a:lvl4pPr>
            <a:lvl5pPr marL="1371600" indent="0" rtl="0">
              <a:spcBef>
                <a:spcPts val="0"/>
              </a:spcBef>
              <a:buFont typeface="Garamond"/>
              <a:buNone/>
              <a:defRPr sz="1200" b="1"/>
            </a:lvl5pPr>
            <a:lvl6pPr marL="1714500" indent="0" rtl="0">
              <a:spcBef>
                <a:spcPts val="0"/>
              </a:spcBef>
              <a:buFont typeface="Garamond"/>
              <a:buNone/>
              <a:defRPr sz="1200" b="1"/>
            </a:lvl6pPr>
            <a:lvl7pPr marL="2057400" indent="0" rtl="0">
              <a:spcBef>
                <a:spcPts val="0"/>
              </a:spcBef>
              <a:buFont typeface="Garamond"/>
              <a:buNone/>
              <a:defRPr sz="1200" b="1"/>
            </a:lvl7pPr>
            <a:lvl8pPr marL="2400300" indent="0" rtl="0">
              <a:spcBef>
                <a:spcPts val="0"/>
              </a:spcBef>
              <a:buFont typeface="Garamond"/>
              <a:buNone/>
              <a:defRPr sz="1200" b="1"/>
            </a:lvl8pPr>
            <a:lvl9pPr marL="2743200" indent="0" rtl="0">
              <a:spcBef>
                <a:spcPts val="0"/>
              </a:spcBef>
              <a:buFont typeface="Garamond"/>
              <a:buNone/>
              <a:defRPr sz="1200" b="1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971550" y="2432448"/>
            <a:ext cx="3538728" cy="19744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14313" indent="-82868" algn="l" rtl="0">
              <a:spcBef>
                <a:spcPts val="36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8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557213" indent="-104775" algn="l" rtl="0">
              <a:spcBef>
                <a:spcPts val="30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5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00113" indent="-115729" algn="l" rtl="0">
              <a:spcBef>
                <a:spcPts val="27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3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157288" indent="-40957" algn="l" rtl="0">
              <a:spcBef>
                <a:spcPts val="24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2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500188" indent="-51911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18859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2288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25717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29146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3"/>
          </p:nvPr>
        </p:nvSpPr>
        <p:spPr>
          <a:xfrm>
            <a:off x="4635503" y="1993901"/>
            <a:ext cx="3538728" cy="4321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504"/>
              </a:spcBef>
              <a:spcAft>
                <a:spcPts val="450"/>
              </a:spcAft>
              <a:buClr>
                <a:schemeClr val="accent1"/>
              </a:buClr>
              <a:buFont typeface="Garamond"/>
              <a:buNone/>
              <a:defRPr sz="2100" b="0">
                <a:solidFill>
                  <a:schemeClr val="accent1"/>
                </a:solidFill>
              </a:defRPr>
            </a:lvl1pPr>
            <a:lvl2pPr marL="342900" indent="0" rtl="0">
              <a:spcBef>
                <a:spcPts val="0"/>
              </a:spcBef>
              <a:buFont typeface="Garamond"/>
              <a:buNone/>
              <a:defRPr sz="1500" b="1"/>
            </a:lvl2pPr>
            <a:lvl3pPr marL="685800" indent="0" rtl="0">
              <a:spcBef>
                <a:spcPts val="0"/>
              </a:spcBef>
              <a:buFont typeface="Garamond"/>
              <a:buNone/>
              <a:defRPr sz="1350" b="1"/>
            </a:lvl3pPr>
            <a:lvl4pPr marL="1028700" indent="0" rtl="0">
              <a:spcBef>
                <a:spcPts val="0"/>
              </a:spcBef>
              <a:buFont typeface="Garamond"/>
              <a:buNone/>
              <a:defRPr sz="1200" b="1"/>
            </a:lvl4pPr>
            <a:lvl5pPr marL="1371600" indent="0" rtl="0">
              <a:spcBef>
                <a:spcPts val="0"/>
              </a:spcBef>
              <a:buFont typeface="Garamond"/>
              <a:buNone/>
              <a:defRPr sz="1200" b="1"/>
            </a:lvl5pPr>
            <a:lvl6pPr marL="1714500" indent="0" rtl="0">
              <a:spcBef>
                <a:spcPts val="0"/>
              </a:spcBef>
              <a:buFont typeface="Garamond"/>
              <a:buNone/>
              <a:defRPr sz="1200" b="1"/>
            </a:lvl6pPr>
            <a:lvl7pPr marL="2057400" indent="0" rtl="0">
              <a:spcBef>
                <a:spcPts val="0"/>
              </a:spcBef>
              <a:buFont typeface="Garamond"/>
              <a:buNone/>
              <a:defRPr sz="1200" b="1"/>
            </a:lvl7pPr>
            <a:lvl8pPr marL="2400300" indent="0" rtl="0">
              <a:spcBef>
                <a:spcPts val="0"/>
              </a:spcBef>
              <a:buFont typeface="Garamond"/>
              <a:buNone/>
              <a:defRPr sz="1200" b="1"/>
            </a:lvl8pPr>
            <a:lvl9pPr marL="2743200" indent="0" rtl="0">
              <a:spcBef>
                <a:spcPts val="0"/>
              </a:spcBef>
              <a:buFont typeface="Garamond"/>
              <a:buNone/>
              <a:defRPr sz="1200" b="1"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4"/>
          </p:nvPr>
        </p:nvSpPr>
        <p:spPr>
          <a:xfrm>
            <a:off x="4635503" y="2432448"/>
            <a:ext cx="3538728" cy="19744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14313" indent="-82868" algn="l" rtl="0">
              <a:spcBef>
                <a:spcPts val="36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8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557213" indent="-104775" algn="l" rtl="0">
              <a:spcBef>
                <a:spcPts val="30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5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00113" indent="-115729" algn="l" rtl="0">
              <a:spcBef>
                <a:spcPts val="27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3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157288" indent="-40957" algn="l" rtl="0">
              <a:spcBef>
                <a:spcPts val="24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2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500188" indent="-51911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18859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2288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25717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291465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Open Sans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rPr>
              <a:t>‹#›</a:t>
            </a:fld>
            <a:endParaRPr lang="en" sz="1000" b="0" i="0" u="none" strike="noStrike" cap="none" baseline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rtl val="0"/>
            </a:endParaRPr>
          </a:p>
        </p:txBody>
      </p:sp>
      <p:cxnSp>
        <p:nvCxnSpPr>
          <p:cNvPr id="62" name="Shape 62"/>
          <p:cNvCxnSpPr/>
          <p:nvPr/>
        </p:nvCxnSpPr>
        <p:spPr>
          <a:xfrm>
            <a:off x="1047126" y="1816100"/>
            <a:ext cx="7055474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971555" y="736600"/>
            <a:ext cx="7200897" cy="97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rgbClr val="262626"/>
              </a:buClr>
              <a:buFont typeface="Garamond"/>
              <a:buNone/>
              <a:defRPr sz="33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Open Sans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rPr>
              <a:t>‹#›</a:t>
            </a:fld>
            <a:endParaRPr lang="en" sz="1000" b="0" i="0" u="none" strike="noStrike" cap="none" baseline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rtl val="0"/>
            </a:endParaRPr>
          </a:p>
        </p:txBody>
      </p:sp>
      <p:cxnSp>
        <p:nvCxnSpPr>
          <p:cNvPr id="68" name="Shape 68"/>
          <p:cNvCxnSpPr/>
          <p:nvPr/>
        </p:nvCxnSpPr>
        <p:spPr>
          <a:xfrm>
            <a:off x="1047126" y="1816100"/>
            <a:ext cx="7055474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aramond"/>
              <a:buNone/>
            </a:pPr>
            <a:fld id="{00000000-1234-1234-1234-123412341234}" type="slidenum">
              <a:rPr lang="en"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rPr>
              <a:t>‹#›</a:t>
            </a:fld>
            <a:endParaRPr lang="en" sz="750" b="0" i="0" u="none" strike="noStrike" cap="none" baseline="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  <a:rtl val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971549" y="1412874"/>
            <a:ext cx="4681362" cy="1028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defRPr sz="2100" b="0"/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3" name="Shape 83"/>
          <p:cNvSpPr>
            <a:spLocks noGrp="1"/>
          </p:cNvSpPr>
          <p:nvPr>
            <p:ph type="pic" idx="2"/>
          </p:nvPr>
        </p:nvSpPr>
        <p:spPr>
          <a:xfrm>
            <a:off x="6071123" y="781050"/>
            <a:ext cx="2297509" cy="3581399"/>
          </a:xfrm>
          <a:prstGeom prst="roundRect">
            <a:avLst>
              <a:gd name="adj" fmla="val 0"/>
            </a:avLst>
          </a:prstGeom>
          <a:noFill/>
          <a:ln w="57150" cap="flat" cmpd="thickThin">
            <a:solidFill>
              <a:srgbClr val="7F7F7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120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3429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685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0287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7145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2057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24003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971549" y="2441574"/>
            <a:ext cx="4681362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0"/>
              </a:spcBef>
              <a:buFont typeface="Garamond"/>
              <a:buNone/>
              <a:defRPr sz="1350"/>
            </a:lvl1pPr>
            <a:lvl2pPr marL="342900" indent="0" rtl="0">
              <a:spcBef>
                <a:spcPts val="0"/>
              </a:spcBef>
              <a:buFont typeface="Garamond"/>
              <a:buNone/>
              <a:defRPr sz="900"/>
            </a:lvl2pPr>
            <a:lvl3pPr marL="685800" indent="0" rtl="0">
              <a:spcBef>
                <a:spcPts val="0"/>
              </a:spcBef>
              <a:buFont typeface="Garamond"/>
              <a:buNone/>
              <a:defRPr sz="750"/>
            </a:lvl3pPr>
            <a:lvl4pPr marL="1028700" indent="0" rtl="0">
              <a:spcBef>
                <a:spcPts val="0"/>
              </a:spcBef>
              <a:buFont typeface="Garamond"/>
              <a:buNone/>
              <a:defRPr sz="675"/>
            </a:lvl4pPr>
            <a:lvl5pPr marL="1371600" indent="0" rtl="0">
              <a:spcBef>
                <a:spcPts val="0"/>
              </a:spcBef>
              <a:buFont typeface="Garamond"/>
              <a:buNone/>
              <a:defRPr sz="675"/>
            </a:lvl5pPr>
            <a:lvl6pPr marL="1714500" indent="0" rtl="0">
              <a:spcBef>
                <a:spcPts val="0"/>
              </a:spcBef>
              <a:buFont typeface="Garamond"/>
              <a:buNone/>
              <a:defRPr sz="675"/>
            </a:lvl6pPr>
            <a:lvl7pPr marL="2057400" indent="0" rtl="0">
              <a:spcBef>
                <a:spcPts val="0"/>
              </a:spcBef>
              <a:buFont typeface="Garamond"/>
              <a:buNone/>
              <a:defRPr sz="675"/>
            </a:lvl7pPr>
            <a:lvl8pPr marL="2400300" indent="0" rtl="0">
              <a:spcBef>
                <a:spcPts val="0"/>
              </a:spcBef>
              <a:buFont typeface="Garamond"/>
              <a:buNone/>
              <a:defRPr sz="675"/>
            </a:lvl8pPr>
            <a:lvl9pPr marL="2743200" indent="0" rtl="0">
              <a:spcBef>
                <a:spcPts val="0"/>
              </a:spcBef>
              <a:buFont typeface="Garamond"/>
              <a:buNone/>
              <a:defRPr sz="675"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Open Sans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rPr>
              <a:t>‹#›</a:t>
            </a:fld>
            <a:endParaRPr lang="en" sz="1000" b="0" i="0" u="none" strike="noStrike" cap="none" baseline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rtl val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19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9">
            <a:alphaModFix/>
          </a:blip>
          <a:stretch>
            <a:fillRect/>
          </a:stretch>
        </a:blip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-11802" y="1"/>
            <a:ext cx="9172472" cy="5142160"/>
            <a:chOff x="-15736" y="0"/>
            <a:chExt cx="12229961" cy="6856214"/>
          </a:xfrm>
        </p:grpSpPr>
        <p:pic>
          <p:nvPicPr>
            <p:cNvPr id="6" name="Shape 6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0" y="0"/>
              <a:ext cx="12188824" cy="68562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Shape 7"/>
            <p:cNvSpPr/>
            <p:nvPr/>
          </p:nvSpPr>
          <p:spPr>
            <a:xfrm>
              <a:off x="608012" y="609600"/>
              <a:ext cx="10972799" cy="5638800"/>
            </a:xfrm>
            <a:prstGeom prst="rect">
              <a:avLst/>
            </a:prstGeom>
            <a:noFill/>
            <a:ln w="1587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pic>
          <p:nvPicPr>
            <p:cNvPr id="8" name="Shape 8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-15736" y="3153832"/>
              <a:ext cx="777239" cy="606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Shape 9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11436985" y="3153832"/>
              <a:ext cx="777239" cy="6064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971555" y="736600"/>
            <a:ext cx="7200897" cy="97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rgbClr val="262626"/>
              </a:buClr>
              <a:buFont typeface="Garamond"/>
              <a:buNone/>
              <a:defRPr sz="330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2pPr>
            <a:lvl3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3pPr>
            <a:lvl4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4pPr>
            <a:lvl5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5pPr>
            <a:lvl6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6pPr>
            <a:lvl7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7pPr>
            <a:lvl8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8pPr>
            <a:lvl9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971554" y="1917699"/>
            <a:ext cx="7200897" cy="248920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14313" marR="0" indent="-82868" algn="l" rtl="0">
              <a:spcBef>
                <a:spcPts val="36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80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557213" marR="0" indent="-104775" algn="l" rtl="0">
              <a:spcBef>
                <a:spcPts val="30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50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00113" marR="0" indent="-115729" algn="l" rtl="0">
              <a:spcBef>
                <a:spcPts val="27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35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157288" marR="0" indent="-40957" algn="l" rtl="0">
              <a:spcBef>
                <a:spcPts val="24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20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500188" marR="0" indent="-51911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1885950" marR="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228850" marR="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2571750" marR="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2914650" marR="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Open Sans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rPr>
              <a:t>‹#›</a:t>
            </a:fld>
            <a:endParaRPr lang="en" sz="1000" b="0" i="0" u="none" strike="noStrike" cap="none" baseline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rtl val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6">
            <a:alphaModFix/>
          </a:blip>
          <a:stretch>
            <a:fillRect/>
          </a:stretch>
        </a:blipFill>
        <a:effectLst/>
      </p:bgPr>
    </p:bg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5" name="Shape 335"/>
          <p:cNvGrpSpPr/>
          <p:nvPr/>
        </p:nvGrpSpPr>
        <p:grpSpPr>
          <a:xfrm>
            <a:off x="-11802" y="1"/>
            <a:ext cx="9172472" cy="5142160"/>
            <a:chOff x="-15736" y="0"/>
            <a:chExt cx="12229961" cy="6856214"/>
          </a:xfrm>
        </p:grpSpPr>
        <p:pic>
          <p:nvPicPr>
            <p:cNvPr id="336" name="Shape 336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0" y="0"/>
              <a:ext cx="12188824" cy="68562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37" name="Shape 337"/>
            <p:cNvSpPr/>
            <p:nvPr/>
          </p:nvSpPr>
          <p:spPr>
            <a:xfrm>
              <a:off x="608012" y="609600"/>
              <a:ext cx="10972799" cy="5638800"/>
            </a:xfrm>
            <a:prstGeom prst="rect">
              <a:avLst/>
            </a:prstGeom>
            <a:noFill/>
            <a:ln w="1587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pic>
          <p:nvPicPr>
            <p:cNvPr id="338" name="Shape 338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-15736" y="3153832"/>
              <a:ext cx="777239" cy="606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9" name="Shape 339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11436985" y="3153832"/>
              <a:ext cx="777239" cy="6064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40" name="Shape 340"/>
          <p:cNvSpPr txBox="1">
            <a:spLocks noGrp="1"/>
          </p:cNvSpPr>
          <p:nvPr>
            <p:ph type="title"/>
          </p:nvPr>
        </p:nvSpPr>
        <p:spPr>
          <a:xfrm>
            <a:off x="971555" y="736600"/>
            <a:ext cx="7200897" cy="97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rgbClr val="262626"/>
              </a:buClr>
              <a:buFont typeface="Garamond"/>
              <a:buNone/>
              <a:defRPr sz="330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2pPr>
            <a:lvl3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3pPr>
            <a:lvl4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4pPr>
            <a:lvl5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5pPr>
            <a:lvl6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6pPr>
            <a:lvl7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7pPr>
            <a:lvl8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8pPr>
            <a:lvl9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41" name="Shape 341"/>
          <p:cNvSpPr txBox="1">
            <a:spLocks noGrp="1"/>
          </p:cNvSpPr>
          <p:nvPr>
            <p:ph type="body" idx="1"/>
          </p:nvPr>
        </p:nvSpPr>
        <p:spPr>
          <a:xfrm>
            <a:off x="971554" y="1917699"/>
            <a:ext cx="7200897" cy="248920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14313" marR="0" indent="-82868" algn="l" rtl="0">
              <a:spcBef>
                <a:spcPts val="36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80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557213" marR="0" indent="-104775" algn="l" rtl="0">
              <a:spcBef>
                <a:spcPts val="30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50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900113" marR="0" indent="-115729" algn="l" rtl="0">
              <a:spcBef>
                <a:spcPts val="27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35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157288" marR="0" indent="-40957" algn="l" rtl="0">
              <a:spcBef>
                <a:spcPts val="24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20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1500188" marR="0" indent="-51911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1885950" marR="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2228850" marR="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2571750" marR="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2914650" marR="0" indent="-94773" algn="l" rtl="0">
              <a:spcBef>
                <a:spcPts val="210"/>
              </a:spcBef>
              <a:spcAft>
                <a:spcPts val="450"/>
              </a:spcAft>
              <a:buClr>
                <a:schemeClr val="accent1"/>
              </a:buClr>
              <a:buFont typeface="Arial"/>
              <a:buChar char="•"/>
              <a:defRPr sz="105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342" name="Shape 342"/>
          <p:cNvSpPr txBox="1">
            <a:spLocks noGrp="1"/>
          </p:cNvSpPr>
          <p:nvPr>
            <p:ph type="dt" idx="10"/>
          </p:nvPr>
        </p:nvSpPr>
        <p:spPr>
          <a:xfrm>
            <a:off x="6508126" y="4476750"/>
            <a:ext cx="1200150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43" name="Shape 343"/>
          <p:cNvSpPr txBox="1">
            <a:spLocks noGrp="1"/>
          </p:cNvSpPr>
          <p:nvPr>
            <p:ph type="ftr" idx="11"/>
          </p:nvPr>
        </p:nvSpPr>
        <p:spPr>
          <a:xfrm>
            <a:off x="971554" y="4476750"/>
            <a:ext cx="5479425" cy="2095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7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44" name="Shape 344"/>
          <p:cNvSpPr txBox="1">
            <a:spLocks noGrp="1"/>
          </p:cNvSpPr>
          <p:nvPr>
            <p:ph type="sldNum" idx="12"/>
          </p:nvPr>
        </p:nvSpPr>
        <p:spPr>
          <a:xfrm>
            <a:off x="7765429" y="4476750"/>
            <a:ext cx="407022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4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0" r:id="rId3"/>
    <p:sldLayoutId id="2147483682" r:id="rId4"/>
    <p:sldLayoutId id="2147483683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ctrTitle"/>
          </p:nvPr>
        </p:nvSpPr>
        <p:spPr>
          <a:xfrm>
            <a:off x="1838424" y="1403349"/>
            <a:ext cx="5476775" cy="11366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262626"/>
              </a:buClr>
              <a:buSzPct val="25000"/>
              <a:buFont typeface="Garamond"/>
              <a:buNone/>
            </a:pPr>
            <a:r>
              <a:rPr lang="en" sz="2800" b="1" dirty="0" smtClean="0"/>
              <a:t>Fundamentals of Assessing Student </a:t>
            </a:r>
            <a:r>
              <a:rPr lang="en" sz="2800" b="1" dirty="0" smtClean="0"/>
              <a:t>Learning </a:t>
            </a:r>
            <a:r>
              <a:rPr lang="en" sz="2800" b="1" dirty="0" smtClean="0"/>
              <a:t>Outcomes</a:t>
            </a:r>
            <a:endParaRPr lang="en" sz="2800" b="1" i="0" u="none" strike="noStrike" cap="none" baseline="0" dirty="0">
              <a:solidFill>
                <a:srgbClr val="262626"/>
              </a:solidFill>
              <a:sym typeface="Garamond"/>
            </a:endParaRPr>
          </a:p>
        </p:txBody>
      </p:sp>
      <p:sp>
        <p:nvSpPr>
          <p:cNvPr id="152" name="Shape 152"/>
          <p:cNvSpPr txBox="1">
            <a:spLocks noGrp="1"/>
          </p:cNvSpPr>
          <p:nvPr>
            <p:ph type="subTitle" idx="1"/>
          </p:nvPr>
        </p:nvSpPr>
        <p:spPr>
          <a:xfrm>
            <a:off x="2038550" y="2785438"/>
            <a:ext cx="5111752" cy="99060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" sz="1800" b="0" i="0" u="none" strike="noStrike" cap="none" baseline="0" dirty="0" smtClean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Campus</a:t>
            </a:r>
            <a:r>
              <a:rPr lang="en" sz="1800" b="0" i="0" u="none" strike="noStrike" cap="none" dirty="0" smtClean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 Compact of Indiana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" sz="1800" baseline="0" dirty="0" smtClean="0"/>
              <a:t>November</a:t>
            </a:r>
            <a:r>
              <a:rPr lang="en" sz="1800" dirty="0" smtClean="0"/>
              <a:t> 20, </a:t>
            </a:r>
            <a:r>
              <a:rPr lang="en" sz="1800" dirty="0" smtClean="0"/>
              <a:t>2015</a:t>
            </a:r>
            <a:endParaRPr lang="en" sz="1800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n-US" sz="1600" u="sng" dirty="0"/>
              <a:t>Why Outcomes &amp; Assessment Matter: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3975" b="1" dirty="0" smtClean="0"/>
              <a:t>Rigor </a:t>
            </a:r>
            <a:r>
              <a:rPr lang="en-US" sz="3975" b="1" dirty="0"/>
              <a:t>in </a:t>
            </a:r>
            <a:r>
              <a:rPr lang="en-US" sz="3975" b="1" dirty="0" smtClean="0"/>
              <a:t>Assessment</a:t>
            </a:r>
            <a:endParaRPr lang="en-US" b="1" i="1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519614" y="1848535"/>
            <a:ext cx="5898456" cy="2588676"/>
          </a:xfrm>
          <a:noFill/>
        </p:spPr>
        <p:txBody>
          <a:bodyPr>
            <a:normAutofit fontScale="92500" lnSpcReduction="20000"/>
          </a:bodyPr>
          <a:lstStyle/>
          <a:p>
            <a:pPr marL="260747" indent="-260747">
              <a:lnSpc>
                <a:spcPct val="90000"/>
              </a:lnSpc>
              <a:buClr>
                <a:schemeClr val="tx1"/>
              </a:buClr>
            </a:pPr>
            <a:r>
              <a:rPr lang="en-US" dirty="0" smtClean="0">
                <a:cs typeface="Times New Roman" pitchFamily="18" charset="0"/>
              </a:rPr>
              <a:t>Rigorous thinking</a:t>
            </a:r>
          </a:p>
          <a:p>
            <a:pPr marL="260747" indent="-260747">
              <a:lnSpc>
                <a:spcPct val="90000"/>
              </a:lnSpc>
              <a:buClr>
                <a:schemeClr val="tx1"/>
              </a:buClr>
            </a:pPr>
            <a:r>
              <a:rPr lang="en-US" dirty="0" smtClean="0">
                <a:cs typeface="Times New Roman" pitchFamily="18" charset="0"/>
              </a:rPr>
              <a:t>Hypothesis exploration (</a:t>
            </a:r>
            <a:r>
              <a:rPr lang="en-US" b="1" dirty="0" smtClean="0">
                <a:cs typeface="Times New Roman" pitchFamily="18" charset="0"/>
              </a:rPr>
              <a:t>Starts with a good question</a:t>
            </a:r>
            <a:r>
              <a:rPr lang="en-US" dirty="0" smtClean="0">
                <a:cs typeface="Times New Roman" pitchFamily="18" charset="0"/>
              </a:rPr>
              <a:t>)</a:t>
            </a:r>
          </a:p>
          <a:p>
            <a:pPr marL="260747" indent="-260747">
              <a:lnSpc>
                <a:spcPct val="90000"/>
              </a:lnSpc>
              <a:buClr>
                <a:schemeClr val="tx1"/>
              </a:buClr>
            </a:pPr>
            <a:r>
              <a:rPr lang="en-US" b="1" dirty="0" smtClean="0">
                <a:cs typeface="Times New Roman" pitchFamily="18" charset="0"/>
              </a:rPr>
              <a:t>Systematic approach</a:t>
            </a:r>
          </a:p>
          <a:p>
            <a:pPr marL="260747" indent="-260747">
              <a:lnSpc>
                <a:spcPct val="90000"/>
              </a:lnSpc>
              <a:buClr>
                <a:schemeClr val="tx1"/>
              </a:buClr>
            </a:pPr>
            <a:r>
              <a:rPr lang="en-US" dirty="0" smtClean="0">
                <a:cs typeface="Times New Roman" pitchFamily="18" charset="0"/>
              </a:rPr>
              <a:t>Builds upon prior research</a:t>
            </a:r>
          </a:p>
          <a:p>
            <a:pPr marL="260747" indent="-260747">
              <a:lnSpc>
                <a:spcPct val="90000"/>
              </a:lnSpc>
              <a:buClr>
                <a:schemeClr val="tx1"/>
              </a:buClr>
            </a:pPr>
            <a:r>
              <a:rPr lang="en-US" dirty="0">
                <a:cs typeface="Times New Roman" pitchFamily="18" charset="0"/>
              </a:rPr>
              <a:t>C</a:t>
            </a:r>
            <a:r>
              <a:rPr lang="en-US" dirty="0" smtClean="0">
                <a:cs typeface="Times New Roman" pitchFamily="18" charset="0"/>
              </a:rPr>
              <a:t>ontributes to the field</a:t>
            </a:r>
            <a:endParaRPr lang="en-US" dirty="0">
              <a:cs typeface="Times New Roman" pitchFamily="18" charset="0"/>
            </a:endParaRPr>
          </a:p>
          <a:p>
            <a:pPr marL="260747" indent="-260747">
              <a:lnSpc>
                <a:spcPct val="90000"/>
              </a:lnSpc>
              <a:buClr>
                <a:schemeClr val="tx1"/>
              </a:buClr>
            </a:pPr>
            <a:r>
              <a:rPr lang="en-US" b="1" dirty="0" smtClean="0">
                <a:cs typeface="Times New Roman" pitchFamily="18" charset="0"/>
              </a:rPr>
              <a:t>Triangulation across inquiry</a:t>
            </a:r>
          </a:p>
          <a:p>
            <a:pPr marL="260747" indent="-260747">
              <a:lnSpc>
                <a:spcPct val="90000"/>
              </a:lnSpc>
              <a:buClr>
                <a:schemeClr val="tx1"/>
              </a:buClr>
            </a:pPr>
            <a:r>
              <a:rPr lang="en-US" b="1" dirty="0" smtClean="0">
                <a:cs typeface="Times New Roman" pitchFamily="18" charset="0"/>
              </a:rPr>
              <a:t>Creates useful, relevant knowledge</a:t>
            </a:r>
            <a:r>
              <a:rPr lang="en-US" dirty="0" smtClean="0">
                <a:cs typeface="Times New Roman" pitchFamily="18" charset="0"/>
              </a:rPr>
              <a:t>	</a:t>
            </a:r>
            <a:r>
              <a:rPr lang="en-US" b="1" dirty="0" smtClean="0">
                <a:cs typeface="Times New Roman" pitchFamily="18" charset="0"/>
              </a:rPr>
              <a:t> </a:t>
            </a:r>
          </a:p>
          <a:p>
            <a:pPr marL="2657475" lvl="8" indent="0">
              <a:lnSpc>
                <a:spcPct val="90000"/>
              </a:lnSpc>
              <a:buClr>
                <a:schemeClr val="tx1"/>
              </a:buClr>
              <a:buNone/>
            </a:pPr>
            <a:r>
              <a:rPr lang="en-US" sz="2100" dirty="0">
                <a:cs typeface="Times New Roman" pitchFamily="18" charset="0"/>
              </a:rPr>
              <a:t>  (Patton, 2012)</a:t>
            </a:r>
          </a:p>
        </p:txBody>
      </p:sp>
    </p:spTree>
    <p:extLst>
      <p:ext uri="{BB962C8B-B14F-4D97-AF65-F5344CB8AC3E}">
        <p14:creationId xmlns:p14="http://schemas.microsoft.com/office/powerpoint/2010/main" val="309204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u="sng" dirty="0"/>
              <a:t>Why Outcomes &amp; Assessment Matter: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b="1" dirty="0" err="1"/>
              <a:t>Schöen’s</a:t>
            </a:r>
            <a:r>
              <a:rPr lang="en-US" b="1" dirty="0"/>
              <a:t> </a:t>
            </a:r>
            <a:r>
              <a:rPr lang="en-US" b="1" dirty="0" smtClean="0"/>
              <a:t>Reflective </a:t>
            </a:r>
            <a:r>
              <a:rPr lang="en-US" b="1" dirty="0" smtClean="0"/>
              <a:t>Practitioner 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Trait of a good professional</a:t>
            </a:r>
          </a:p>
          <a:p>
            <a:r>
              <a:rPr lang="en-US" dirty="0" smtClean="0"/>
              <a:t>Reflection in-action</a:t>
            </a:r>
          </a:p>
          <a:p>
            <a:r>
              <a:rPr lang="en-US" dirty="0" smtClean="0"/>
              <a:t>Attentive to new knowledge</a:t>
            </a:r>
          </a:p>
          <a:p>
            <a:r>
              <a:rPr lang="en-US" dirty="0" smtClean="0"/>
              <a:t>Curious, test ideas, adjust practices</a:t>
            </a:r>
          </a:p>
          <a:p>
            <a:r>
              <a:rPr lang="en-US" b="1" dirty="0" smtClean="0"/>
              <a:t>Revise plans and practices - </a:t>
            </a:r>
            <a:r>
              <a:rPr lang="en-US" dirty="0" smtClean="0"/>
              <a:t> why are you doing this? </a:t>
            </a:r>
            <a:endParaRPr lang="en-US" b="1" dirty="0" smtClean="0"/>
          </a:p>
          <a:p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04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Shape 328"/>
          <p:cNvSpPr txBox="1">
            <a:spLocks noGrp="1"/>
          </p:cNvSpPr>
          <p:nvPr>
            <p:ph type="title"/>
          </p:nvPr>
        </p:nvSpPr>
        <p:spPr>
          <a:xfrm>
            <a:off x="971555" y="736600"/>
            <a:ext cx="7200897" cy="97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buSzPct val="25000"/>
            </a:pPr>
            <a:r>
              <a:rPr lang="en-US" sz="1400" u="sng" dirty="0"/>
              <a:t>Why Outcomes &amp; Assessment Matter:</a:t>
            </a:r>
            <a:r>
              <a:rPr lang="en-US" dirty="0"/>
              <a:t/>
            </a:r>
            <a:br>
              <a:rPr lang="en-US" dirty="0"/>
            </a:br>
            <a:r>
              <a:rPr lang="en" sz="3300" b="1" i="0" u="none" strike="noStrike" cap="none" baseline="0" dirty="0" smtClean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rPr>
              <a:t>T</a:t>
            </a:r>
            <a:r>
              <a:rPr lang="en-US" sz="3300" b="1" i="0" u="none" strike="noStrike" cap="none" baseline="0" dirty="0" smtClean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rPr>
              <a:t>e</a:t>
            </a:r>
            <a:r>
              <a:rPr lang="en" sz="3300" b="1" i="0" u="none" strike="noStrike" cap="none" baseline="0" dirty="0" smtClean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rPr>
              <a:t>ll</a:t>
            </a:r>
            <a:r>
              <a:rPr lang="en" sz="3300" b="1" i="0" u="none" strike="noStrike" cap="none" dirty="0" smtClean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rPr>
              <a:t> a Story</a:t>
            </a:r>
            <a:endParaRPr lang="en" sz="3300" b="1" i="0" u="none" strike="noStrike" cap="none" baseline="0" dirty="0">
              <a:solidFill>
                <a:srgbClr val="262626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graphicFrame>
        <p:nvGraphicFramePr>
          <p:cNvPr id="330" name="Shape 330"/>
          <p:cNvGraphicFramePr/>
          <p:nvPr/>
        </p:nvGraphicFramePr>
        <p:xfrm>
          <a:off x="952499" y="2055343"/>
          <a:ext cx="7239000" cy="2403100"/>
        </p:xfrm>
        <a:graphic>
          <a:graphicData uri="http://schemas.openxmlformats.org/drawingml/2006/table">
            <a:tbl>
              <a:tblPr>
                <a:noFill/>
                <a:tableStyleId>{743C6E8D-16F4-4438-B255-666FC8DD5D0D}</a:tableStyleId>
              </a:tblPr>
              <a:tblGrid>
                <a:gridCol w="1809750"/>
                <a:gridCol w="1809750"/>
                <a:gridCol w="1809750"/>
                <a:gridCol w="1809750"/>
              </a:tblGrid>
              <a:tr h="432600">
                <a:tc>
                  <a:txBody>
                    <a:bodyPr/>
                    <a:lstStyle/>
                    <a:p>
                      <a:pPr marL="8890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2"/>
                        </a:buClr>
                        <a:buSzPct val="25000"/>
                        <a:buFont typeface="Garamond"/>
                        <a:buNone/>
                      </a:pPr>
                      <a:r>
                        <a:rPr lang="en" sz="1400" b="1" u="none" strike="noStrike" cap="none" baseline="0" dirty="0">
                          <a:solidFill>
                            <a:schemeClr val="dk2"/>
                          </a:solidFill>
                        </a:rPr>
                        <a:t>Inputs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8890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2"/>
                        </a:buClr>
                        <a:buSzPct val="25000"/>
                        <a:buFont typeface="Garamond"/>
                        <a:buNone/>
                      </a:pPr>
                      <a:r>
                        <a:rPr lang="en" sz="1400" b="1" u="none" strike="noStrike" cap="none" baseline="0">
                          <a:solidFill>
                            <a:schemeClr val="dk2"/>
                          </a:solidFill>
                        </a:rPr>
                        <a:t>Outputs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8890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2"/>
                        </a:buClr>
                        <a:buSzPct val="25000"/>
                        <a:buFont typeface="Garamond"/>
                        <a:buNone/>
                      </a:pPr>
                      <a:r>
                        <a:rPr lang="en" sz="1400" b="1" u="none" strike="noStrike" cap="none" baseline="0" dirty="0">
                          <a:solidFill>
                            <a:schemeClr val="dk2"/>
                          </a:solidFill>
                        </a:rPr>
                        <a:t>Outcomes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8890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2"/>
                        </a:buClr>
                        <a:buSzPct val="25000"/>
                        <a:buFont typeface="Garamond"/>
                        <a:buNone/>
                      </a:pPr>
                      <a:r>
                        <a:rPr lang="en" sz="1400" b="1" u="none" strike="noStrike" cap="none" baseline="0">
                          <a:solidFill>
                            <a:schemeClr val="dk2"/>
                          </a:solidFill>
                        </a:rPr>
                        <a:t>Impacts</a:t>
                      </a:r>
                    </a:p>
                  </a:txBody>
                  <a:tcPr marL="91425" marR="91425" marT="91425" marB="91425"/>
                </a:tc>
              </a:tr>
              <a:tr h="1970500">
                <a:tc>
                  <a:txBody>
                    <a:bodyPr/>
                    <a:lstStyle/>
                    <a:p>
                      <a:pPr marL="8890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2"/>
                        </a:buClr>
                        <a:buSzPct val="25000"/>
                        <a:buFont typeface="Garamond"/>
                        <a:buNone/>
                      </a:pPr>
                      <a:r>
                        <a:rPr lang="en" sz="1300" u="none" strike="noStrike" cap="none" baseline="0">
                          <a:solidFill>
                            <a:schemeClr val="dk2"/>
                          </a:solidFill>
                        </a:rPr>
                        <a:t>All the resources put into the project to enable the delivery of outputs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8890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2"/>
                        </a:buClr>
                        <a:buSzPct val="25000"/>
                        <a:buFont typeface="Garamond"/>
                        <a:buNone/>
                      </a:pPr>
                      <a:r>
                        <a:rPr lang="en" sz="1300" u="none" strike="noStrike" cap="none" baseline="0">
                          <a:solidFill>
                            <a:schemeClr val="dk2"/>
                          </a:solidFill>
                        </a:rPr>
                        <a:t>All the activities undertaken and products and services delivered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8890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2"/>
                        </a:buClr>
                        <a:buSzPct val="25000"/>
                        <a:buFont typeface="Garamond"/>
                        <a:buNone/>
                      </a:pPr>
                      <a:r>
                        <a:rPr lang="en" sz="1300" u="none" strike="noStrike" cap="none" baseline="0">
                          <a:solidFill>
                            <a:schemeClr val="dk2"/>
                          </a:solidFill>
                        </a:rPr>
                        <a:t>The changes, benefits, learning or other effects that result from the outputs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8890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2"/>
                        </a:buClr>
                        <a:buSzPct val="25000"/>
                        <a:buFont typeface="Garamond"/>
                        <a:buNone/>
                      </a:pPr>
                      <a:r>
                        <a:rPr lang="en" sz="1300" u="none" strike="noStrike" cap="none" baseline="0" dirty="0">
                          <a:solidFill>
                            <a:schemeClr val="dk2"/>
                          </a:solidFill>
                        </a:rPr>
                        <a:t>The effect of a project at a higher or broader level, in the longer term, after a range of outcomes have been achieved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Shape 714"/>
          <p:cNvSpPr txBox="1">
            <a:spLocks noGrp="1"/>
          </p:cNvSpPr>
          <p:nvPr>
            <p:ph type="title"/>
          </p:nvPr>
        </p:nvSpPr>
        <p:spPr>
          <a:xfrm>
            <a:off x="971555" y="736600"/>
            <a:ext cx="7200897" cy="977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0" i="0" u="none" strike="noStrike" cap="none" baseline="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Why are </a:t>
            </a:r>
            <a:r>
              <a:rPr lang="en" sz="3600" b="0" i="0" u="none" strike="noStrike" cap="none" baseline="0" dirty="0" smtClean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student-based</a:t>
            </a:r>
            <a:r>
              <a:rPr lang="en" sz="3600" b="0" i="0" u="none" strike="noStrike" cap="none" dirty="0" smtClean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 </a:t>
            </a:r>
            <a:br>
              <a:rPr lang="en" sz="3600" b="0" i="0" u="none" strike="noStrike" cap="none" dirty="0" smtClean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en" sz="3600" b="0" i="0" u="none" strike="noStrike" cap="none" dirty="0" smtClean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civic </a:t>
            </a:r>
            <a:r>
              <a:rPr lang="en" sz="3600" b="0" i="0" u="none" strike="noStrike" cap="none" baseline="0" dirty="0" smtClean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learning </a:t>
            </a:r>
            <a:r>
              <a:rPr lang="en" sz="3600" b="0" i="0" u="none" strike="noStrike" cap="none" baseline="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outcomes </a:t>
            </a:r>
            <a:r>
              <a:rPr lang="en" sz="3600" b="0" i="0" u="none" strike="noStrike" cap="none" baseline="0" dirty="0" smtClean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important</a:t>
            </a:r>
            <a:r>
              <a:rPr lang="en" sz="3600" b="0" i="0" u="none" strike="noStrike" cap="none" baseline="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? </a:t>
            </a:r>
          </a:p>
        </p:txBody>
      </p:sp>
      <p:sp>
        <p:nvSpPr>
          <p:cNvPr id="715" name="Shape 715"/>
          <p:cNvSpPr txBox="1">
            <a:spLocks noGrp="1"/>
          </p:cNvSpPr>
          <p:nvPr>
            <p:ph type="body" idx="1"/>
          </p:nvPr>
        </p:nvSpPr>
        <p:spPr>
          <a:xfrm>
            <a:off x="971554" y="1917699"/>
            <a:ext cx="7200897" cy="248920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82880" marR="0" lvl="0" indent="-18288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6307"/>
              <a:buFont typeface="Arial"/>
              <a:buChar char="•"/>
            </a:pPr>
            <a:r>
              <a:rPr lang="en" sz="2000" b="0" i="0" u="none" strike="noStrike" cap="none" baseline="0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At the course level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85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Build a foundation for your course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85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Define your expectations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85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Describe how your course is relevant to the students’ personal, academic, and/or professional development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85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Keep you focused on what is important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85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Enable students to articulate what they are learning and have learned</a:t>
            </a:r>
            <a:r>
              <a:rPr lang="en" sz="1800" b="0" i="0" u="none" strike="noStrike" cap="none" baseline="0" dirty="0" smtClean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.</a:t>
            </a:r>
            <a:endParaRPr lang="en" sz="1800" b="0" i="0" u="none" strike="noStrike" cap="none" baseline="0" dirty="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Shape 720"/>
          <p:cNvSpPr txBox="1">
            <a:spLocks noGrp="1"/>
          </p:cNvSpPr>
          <p:nvPr>
            <p:ph type="title"/>
          </p:nvPr>
        </p:nvSpPr>
        <p:spPr>
          <a:xfrm>
            <a:off x="971555" y="736600"/>
            <a:ext cx="7200897" cy="977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Clr>
                <a:schemeClr val="dk2"/>
              </a:buClr>
              <a:buSzPct val="25000"/>
            </a:pPr>
            <a:r>
              <a:rPr lang="en" sz="3600" dirty="0">
                <a:solidFill>
                  <a:schemeClr val="dk2"/>
                </a:solidFill>
              </a:rPr>
              <a:t>Why are student-based </a:t>
            </a:r>
            <a:br>
              <a:rPr lang="en" sz="3600" dirty="0">
                <a:solidFill>
                  <a:schemeClr val="dk2"/>
                </a:solidFill>
              </a:rPr>
            </a:br>
            <a:r>
              <a:rPr lang="en" sz="3600" dirty="0">
                <a:solidFill>
                  <a:schemeClr val="dk2"/>
                </a:solidFill>
              </a:rPr>
              <a:t>civic learning outcomes important? </a:t>
            </a:r>
            <a:endParaRPr lang="en" sz="3600" b="0" i="0" u="none" strike="noStrike" cap="none" baseline="0" dirty="0">
              <a:solidFill>
                <a:schemeClr val="dk2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721" name="Shape 721"/>
          <p:cNvSpPr txBox="1">
            <a:spLocks noGrp="1"/>
          </p:cNvSpPr>
          <p:nvPr>
            <p:ph type="body" idx="1"/>
          </p:nvPr>
        </p:nvSpPr>
        <p:spPr>
          <a:xfrm>
            <a:off x="971554" y="1917699"/>
            <a:ext cx="7200897" cy="248920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82880" marR="0" lvl="0" indent="-18288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6307"/>
              <a:buFont typeface="Arial"/>
              <a:buChar char="•"/>
            </a:pPr>
            <a:r>
              <a:rPr lang="en" b="0" i="0" u="none" strike="noStrike" cap="none" baseline="0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At the unit/lesson level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85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1600" b="0" i="0" u="none" strike="noStrike" cap="none" baseline="0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Build a structure for a unit or session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85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1600" b="0" i="0" u="none" strike="noStrike" cap="none" baseline="0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Focus each unit or session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85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1600" b="0" i="0" u="none" strike="noStrike" cap="none" baseline="0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Give learners a clear picture of what to expect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85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1600" u="none" strike="noStrike" cap="none" baseline="0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Provide criteria for constructing assessments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85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1600" u="none" strike="noStrike" cap="none" baseline="0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Guide the selection of learning activities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85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1600" b="0" i="0" u="none" strike="noStrike" cap="none" baseline="0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Teach learners how to be </a:t>
            </a:r>
            <a:r>
              <a:rPr lang="en" sz="1600" b="0" i="0" u="none" strike="noStrike" cap="none" baseline="0" dirty="0" smtClean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successful</a:t>
            </a:r>
            <a:endParaRPr lang="en" sz="1100" b="0" i="0" u="none" strike="noStrike" cap="none" baseline="0" dirty="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2" name="Shape 702"/>
          <p:cNvPicPr preferRelativeResize="0">
            <a:picLocks noGrp="1"/>
          </p:cNvPicPr>
          <p:nvPr>
            <p:ph type="body" idx="4294967295"/>
          </p:nvPr>
        </p:nvPicPr>
        <p:blipFill rotWithShape="1">
          <a:blip r:embed="rId3">
            <a:alphaModFix/>
          </a:blip>
          <a:srcRect t="8724" b="8215"/>
          <a:stretch/>
        </p:blipFill>
        <p:spPr>
          <a:xfrm>
            <a:off x="1668780" y="1181099"/>
            <a:ext cx="5740626" cy="342203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hape 77"/>
          <p:cNvSpPr txBox="1">
            <a:spLocks/>
          </p:cNvSpPr>
          <p:nvPr/>
        </p:nvSpPr>
        <p:spPr>
          <a:xfrm>
            <a:off x="450760" y="348555"/>
            <a:ext cx="8248918" cy="85725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Font typeface="Garamond"/>
              <a:buNone/>
              <a:defRPr sz="330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2pPr>
            <a:lvl3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3pPr>
            <a:lvl4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4pPr>
            <a:lvl5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5pPr>
            <a:lvl6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6pPr>
            <a:lvl7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7pPr>
            <a:lvl8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8pPr>
            <a:lvl9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9pPr>
          </a:lstStyle>
          <a:p>
            <a:pPr>
              <a:buClr>
                <a:schemeClr val="lt1"/>
              </a:buClr>
              <a:buSzPct val="25000"/>
            </a:pPr>
            <a:r>
              <a:rPr lang="en" sz="2400" b="1" dirty="0" smtClean="0">
                <a:solidFill>
                  <a:schemeClr val="tx1"/>
                </a:solidFill>
                <a:latin typeface="Georgia"/>
                <a:ea typeface="Georgia"/>
                <a:cs typeface="Georgia"/>
                <a:sym typeface="Georgia"/>
              </a:rPr>
              <a:t>Assessment MUST Inform Decisions and Practices</a:t>
            </a:r>
            <a:endParaRPr lang="en" sz="2400" b="1" dirty="0">
              <a:solidFill>
                <a:schemeClr val="tx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Shape 696"/>
          <p:cNvSpPr txBox="1">
            <a:spLocks noGrp="1"/>
          </p:cNvSpPr>
          <p:nvPr>
            <p:ph type="ctrTitle"/>
          </p:nvPr>
        </p:nvSpPr>
        <p:spPr>
          <a:xfrm>
            <a:off x="1738648" y="1178415"/>
            <a:ext cx="5576552" cy="15003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262626"/>
              </a:buClr>
              <a:buSzPct val="25000"/>
              <a:buFont typeface="Garamond"/>
              <a:buNone/>
            </a:pPr>
            <a:r>
              <a:rPr lang="en" sz="3200" b="1" i="0" u="none" strike="noStrike" cap="none" baseline="0" dirty="0" smtClean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rPr>
              <a:t>L</a:t>
            </a:r>
            <a:r>
              <a:rPr lang="en-US" sz="3200" b="1" i="0" u="none" strike="noStrike" cap="none" baseline="0" dirty="0" smtClean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rPr>
              <a:t>e</a:t>
            </a:r>
            <a:r>
              <a:rPr lang="en" sz="3200" b="1" i="0" u="none" strike="noStrike" cap="none" baseline="0" dirty="0" smtClean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rPr>
              <a:t>t’s Get to Work</a:t>
            </a:r>
            <a:endParaRPr lang="en" sz="3200" b="1" i="0" u="none" strike="noStrike" cap="none" baseline="0" dirty="0">
              <a:solidFill>
                <a:srgbClr val="262626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697" name="Shape 697"/>
          <p:cNvSpPr txBox="1">
            <a:spLocks noGrp="1"/>
          </p:cNvSpPr>
          <p:nvPr>
            <p:ph type="subTitle" idx="1"/>
          </p:nvPr>
        </p:nvSpPr>
        <p:spPr>
          <a:xfrm>
            <a:off x="2019299" y="2743198"/>
            <a:ext cx="5111752" cy="99060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45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" sz="1575" b="0" i="0" u="none" strike="noStrike" cap="none" baseline="0" dirty="0" smtClean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Starting</a:t>
            </a:r>
            <a:r>
              <a:rPr lang="en" sz="1575" b="0" i="0" u="none" strike="noStrike" cap="none" dirty="0" smtClean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 with</a:t>
            </a:r>
            <a:endParaRPr lang="en" sz="1575" b="0" i="0" u="none" strike="noStrike" cap="none" baseline="0" dirty="0" smtClean="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45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" sz="1575" b="1" i="0" u="none" strike="noStrike" cap="none" baseline="0" dirty="0" smtClean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CIVIC</a:t>
            </a:r>
            <a:r>
              <a:rPr lang="en" sz="1575" b="1" i="0" u="none" strike="noStrike" cap="none" dirty="0" smtClean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 GOALS &amp; OUTCOMES </a:t>
            </a:r>
          </a:p>
          <a:p>
            <a:pPr marL="0" marR="0" lvl="0" indent="0" algn="ctr" rtl="0">
              <a:spcBef>
                <a:spcPts val="0"/>
              </a:spcBef>
              <a:spcAft>
                <a:spcPts val="45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575" b="0" i="0" u="none" strike="noStrike" cap="none" dirty="0" smtClean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in</a:t>
            </a:r>
            <a:r>
              <a:rPr lang="en" sz="1575" b="0" i="0" u="none" strike="noStrike" cap="none" dirty="0" smtClean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 mind</a:t>
            </a:r>
            <a:endParaRPr lang="en" sz="1575" b="0" i="0" u="none" strike="noStrike" cap="none" baseline="0" dirty="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 idx="4294967295"/>
          </p:nvPr>
        </p:nvSpPr>
        <p:spPr>
          <a:xfrm>
            <a:off x="450760" y="348555"/>
            <a:ext cx="8248918" cy="85725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pPr>
              <a:buClr>
                <a:schemeClr val="lt1"/>
              </a:buClr>
              <a:buSzPct val="25000"/>
            </a:pPr>
            <a:r>
              <a:rPr lang="en" sz="2550" dirty="0" smtClean="0">
                <a:solidFill>
                  <a:schemeClr val="tx1"/>
                </a:solidFill>
                <a:latin typeface="Georgia"/>
                <a:ea typeface="Georgia"/>
                <a:cs typeface="Georgia"/>
                <a:sym typeface="Georgia"/>
              </a:rPr>
              <a:t>Levels of civic learning</a:t>
            </a:r>
            <a:endParaRPr lang="en" sz="2550" dirty="0">
              <a:solidFill>
                <a:schemeClr val="tx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grpSp>
        <p:nvGrpSpPr>
          <p:cNvPr id="78" name="Shape 78"/>
          <p:cNvGrpSpPr/>
          <p:nvPr/>
        </p:nvGrpSpPr>
        <p:grpSpPr>
          <a:xfrm>
            <a:off x="855807" y="1031005"/>
            <a:ext cx="3262487" cy="3501689"/>
            <a:chOff x="2443" y="21027"/>
            <a:chExt cx="6874027" cy="3784523"/>
          </a:xfrm>
        </p:grpSpPr>
        <p:sp>
          <p:nvSpPr>
            <p:cNvPr id="79" name="Shape 79"/>
            <p:cNvSpPr/>
            <p:nvPr/>
          </p:nvSpPr>
          <p:spPr>
            <a:xfrm>
              <a:off x="4886" y="21027"/>
              <a:ext cx="6871584" cy="703731"/>
            </a:xfrm>
            <a:prstGeom prst="roundRect">
              <a:avLst>
                <a:gd name="adj" fmla="val 10000"/>
              </a:avLst>
            </a:prstGeom>
            <a:solidFill>
              <a:srgbClr val="6A9755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80" name="Shape 80"/>
            <p:cNvSpPr txBox="1"/>
            <p:nvPr/>
          </p:nvSpPr>
          <p:spPr>
            <a:xfrm>
              <a:off x="25499" y="41639"/>
              <a:ext cx="6830361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840"/>
                </a:spcAft>
                <a:buClr>
                  <a:schemeClr val="lt1"/>
                </a:buClr>
                <a:buSzPct val="25000"/>
              </a:pPr>
              <a:r>
                <a:rPr lang="en" sz="2400" dirty="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Institution</a:t>
              </a:r>
            </a:p>
          </p:txBody>
        </p:sp>
        <p:sp>
          <p:nvSpPr>
            <p:cNvPr id="81" name="Shape 81"/>
            <p:cNvSpPr/>
            <p:nvPr/>
          </p:nvSpPr>
          <p:spPr>
            <a:xfrm>
              <a:off x="2443" y="777120"/>
              <a:ext cx="5075396" cy="703731"/>
            </a:xfrm>
            <a:prstGeom prst="roundRect">
              <a:avLst>
                <a:gd name="adj" fmla="val 10000"/>
              </a:avLst>
            </a:prstGeom>
            <a:solidFill>
              <a:srgbClr val="4C172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82" name="Shape 82"/>
            <p:cNvSpPr txBox="1"/>
            <p:nvPr/>
          </p:nvSpPr>
          <p:spPr>
            <a:xfrm>
              <a:off x="23055" y="797732"/>
              <a:ext cx="5034172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51431" tIns="51431" rIns="51431" bIns="51431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72"/>
                </a:spcAft>
                <a:buClr>
                  <a:schemeClr val="lt1"/>
                </a:buClr>
                <a:buSzPct val="25000"/>
              </a:pPr>
              <a:r>
                <a:rPr lang="en" sz="135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School</a:t>
              </a:r>
            </a:p>
          </p:txBody>
        </p:sp>
        <p:sp>
          <p:nvSpPr>
            <p:cNvPr id="83" name="Shape 83"/>
            <p:cNvSpPr/>
            <p:nvPr/>
          </p:nvSpPr>
          <p:spPr>
            <a:xfrm>
              <a:off x="2443" y="1552020"/>
              <a:ext cx="3348799" cy="703731"/>
            </a:xfrm>
            <a:prstGeom prst="roundRect">
              <a:avLst>
                <a:gd name="adj" fmla="val 10000"/>
              </a:avLst>
            </a:prstGeom>
            <a:solidFill>
              <a:schemeClr val="accent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84" name="Shape 84"/>
            <p:cNvSpPr txBox="1"/>
            <p:nvPr/>
          </p:nvSpPr>
          <p:spPr>
            <a:xfrm>
              <a:off x="23055" y="1572632"/>
              <a:ext cx="3307576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45713" rIns="45713" bIns="45713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  <a:buClr>
                  <a:schemeClr val="lt1"/>
                </a:buClr>
                <a:buSzPct val="25000"/>
              </a:pPr>
              <a:r>
                <a:rPr lang="en" sz="120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Department</a:t>
              </a:r>
            </a:p>
          </p:txBody>
        </p:sp>
        <p:sp>
          <p:nvSpPr>
            <p:cNvPr id="85" name="Shape 85"/>
            <p:cNvSpPr/>
            <p:nvPr/>
          </p:nvSpPr>
          <p:spPr>
            <a:xfrm>
              <a:off x="2443" y="2326919"/>
              <a:ext cx="3348799" cy="703731"/>
            </a:xfrm>
            <a:prstGeom prst="roundRect">
              <a:avLst>
                <a:gd name="adj" fmla="val 10000"/>
              </a:avLst>
            </a:prstGeom>
            <a:solidFill>
              <a:srgbClr val="BB7C3E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86" name="Shape 86"/>
            <p:cNvSpPr txBox="1"/>
            <p:nvPr/>
          </p:nvSpPr>
          <p:spPr>
            <a:xfrm>
              <a:off x="23055" y="2347532"/>
              <a:ext cx="3307576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45713" rIns="45713" bIns="45713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  <a:buClr>
                  <a:schemeClr val="lt1"/>
                </a:buClr>
                <a:buSzPct val="25000"/>
              </a:pPr>
              <a:r>
                <a:rPr lang="en" sz="120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Course</a:t>
              </a:r>
            </a:p>
          </p:txBody>
        </p:sp>
        <p:sp>
          <p:nvSpPr>
            <p:cNvPr id="87" name="Shape 87"/>
            <p:cNvSpPr/>
            <p:nvPr/>
          </p:nvSpPr>
          <p:spPr>
            <a:xfrm>
              <a:off x="2443" y="3101819"/>
              <a:ext cx="1657000" cy="703731"/>
            </a:xfrm>
            <a:prstGeom prst="roundRect">
              <a:avLst>
                <a:gd name="adj" fmla="val 10000"/>
              </a:avLst>
            </a:prstGeom>
            <a:solidFill>
              <a:srgbClr val="D3A579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88" name="Shape 88"/>
            <p:cNvSpPr txBox="1"/>
            <p:nvPr/>
          </p:nvSpPr>
          <p:spPr>
            <a:xfrm>
              <a:off x="23055" y="3122432"/>
              <a:ext cx="1615777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45713" rIns="45713" bIns="45713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  <a:buClr>
                  <a:schemeClr val="lt1"/>
                </a:buClr>
                <a:buSzPct val="25000"/>
              </a:pPr>
              <a:r>
                <a:rPr lang="en" sz="120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Project 1</a:t>
              </a:r>
            </a:p>
          </p:txBody>
        </p:sp>
        <p:sp>
          <p:nvSpPr>
            <p:cNvPr id="89" name="Shape 89"/>
            <p:cNvSpPr/>
            <p:nvPr/>
          </p:nvSpPr>
          <p:spPr>
            <a:xfrm>
              <a:off x="1694241" y="3101819"/>
              <a:ext cx="1657000" cy="703731"/>
            </a:xfrm>
            <a:prstGeom prst="roundRect">
              <a:avLst>
                <a:gd name="adj" fmla="val 10000"/>
              </a:avLst>
            </a:prstGeom>
            <a:solidFill>
              <a:srgbClr val="D3A579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90" name="Shape 90"/>
            <p:cNvSpPr txBox="1"/>
            <p:nvPr/>
          </p:nvSpPr>
          <p:spPr>
            <a:xfrm>
              <a:off x="1714853" y="3122432"/>
              <a:ext cx="1615777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45713" rIns="45713" bIns="45713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  <a:buClr>
                  <a:schemeClr val="lt1"/>
                </a:buClr>
                <a:buSzPct val="25000"/>
              </a:pPr>
              <a:r>
                <a:rPr lang="en" sz="120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Project 2</a:t>
              </a:r>
            </a:p>
          </p:txBody>
        </p:sp>
        <p:sp>
          <p:nvSpPr>
            <p:cNvPr id="91" name="Shape 91"/>
            <p:cNvSpPr/>
            <p:nvPr/>
          </p:nvSpPr>
          <p:spPr>
            <a:xfrm>
              <a:off x="3420837" y="1552020"/>
              <a:ext cx="1657000" cy="703731"/>
            </a:xfrm>
            <a:prstGeom prst="roundRect">
              <a:avLst>
                <a:gd name="adj" fmla="val 10000"/>
              </a:avLst>
            </a:prstGeom>
            <a:solidFill>
              <a:schemeClr val="accent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92" name="Shape 92"/>
            <p:cNvSpPr txBox="1"/>
            <p:nvPr/>
          </p:nvSpPr>
          <p:spPr>
            <a:xfrm>
              <a:off x="3441448" y="1572632"/>
              <a:ext cx="1615777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45713" rIns="45713" bIns="45713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  <a:buClr>
                  <a:schemeClr val="lt1"/>
                </a:buClr>
                <a:buSzPct val="25000"/>
              </a:pPr>
              <a:r>
                <a:rPr lang="en" sz="120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Program of Study</a:t>
              </a:r>
            </a:p>
          </p:txBody>
        </p:sp>
        <p:sp>
          <p:nvSpPr>
            <p:cNvPr id="93" name="Shape 93"/>
            <p:cNvSpPr/>
            <p:nvPr/>
          </p:nvSpPr>
          <p:spPr>
            <a:xfrm>
              <a:off x="3420837" y="2326919"/>
              <a:ext cx="1657000" cy="703731"/>
            </a:xfrm>
            <a:prstGeom prst="roundRect">
              <a:avLst>
                <a:gd name="adj" fmla="val 10000"/>
              </a:avLst>
            </a:prstGeom>
            <a:solidFill>
              <a:srgbClr val="BB7C3E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94" name="Shape 94"/>
            <p:cNvSpPr txBox="1"/>
            <p:nvPr/>
          </p:nvSpPr>
          <p:spPr>
            <a:xfrm>
              <a:off x="3441448" y="2347532"/>
              <a:ext cx="1615777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45713" rIns="45713" bIns="45713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  <a:buClr>
                  <a:schemeClr val="lt1"/>
                </a:buClr>
                <a:buSzPct val="25000"/>
              </a:pPr>
              <a:r>
                <a:rPr lang="en" sz="1200" dirty="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Course</a:t>
              </a:r>
            </a:p>
          </p:txBody>
        </p:sp>
        <p:sp>
          <p:nvSpPr>
            <p:cNvPr id="95" name="Shape 95"/>
            <p:cNvSpPr/>
            <p:nvPr/>
          </p:nvSpPr>
          <p:spPr>
            <a:xfrm>
              <a:off x="3420837" y="3101819"/>
              <a:ext cx="1657000" cy="703731"/>
            </a:xfrm>
            <a:prstGeom prst="roundRect">
              <a:avLst>
                <a:gd name="adj" fmla="val 10000"/>
              </a:avLst>
            </a:prstGeom>
            <a:solidFill>
              <a:srgbClr val="D3A579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96" name="Shape 96"/>
            <p:cNvSpPr txBox="1"/>
            <p:nvPr/>
          </p:nvSpPr>
          <p:spPr>
            <a:xfrm>
              <a:off x="3441448" y="3122432"/>
              <a:ext cx="1615777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45713" rIns="45713" bIns="45713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  <a:buClr>
                  <a:schemeClr val="lt1"/>
                </a:buClr>
                <a:buSzPct val="25000"/>
              </a:pPr>
              <a:r>
                <a:rPr lang="en" sz="120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Project</a:t>
              </a:r>
            </a:p>
          </p:txBody>
        </p:sp>
        <p:sp>
          <p:nvSpPr>
            <p:cNvPr id="97" name="Shape 97"/>
            <p:cNvSpPr/>
            <p:nvPr/>
          </p:nvSpPr>
          <p:spPr>
            <a:xfrm>
              <a:off x="5217026" y="777120"/>
              <a:ext cx="1657000" cy="703731"/>
            </a:xfrm>
            <a:prstGeom prst="roundRect">
              <a:avLst>
                <a:gd name="adj" fmla="val 10000"/>
              </a:avLst>
            </a:prstGeom>
            <a:solidFill>
              <a:schemeClr val="accent5">
                <a:lumMod val="75000"/>
              </a:schemeClr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98" name="Shape 98"/>
            <p:cNvSpPr txBox="1"/>
            <p:nvPr/>
          </p:nvSpPr>
          <p:spPr>
            <a:xfrm>
              <a:off x="5237639" y="797731"/>
              <a:ext cx="1615777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45713" rIns="45713" bIns="45713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  <a:buClr>
                  <a:schemeClr val="lt1"/>
                </a:buClr>
                <a:buSzPct val="25000"/>
              </a:pPr>
              <a:r>
                <a:rPr lang="en" sz="1200" dirty="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Center</a:t>
              </a:r>
              <a:r>
                <a:rPr lang="en" sz="1200" dirty="0" smtClean="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/ Office</a:t>
              </a:r>
              <a:endParaRPr lang="en" sz="1200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99" name="Shape 99"/>
            <p:cNvSpPr/>
            <p:nvPr/>
          </p:nvSpPr>
          <p:spPr>
            <a:xfrm>
              <a:off x="5217026" y="1552020"/>
              <a:ext cx="1657000" cy="703731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75000"/>
              </a:schemeClr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00" name="Shape 100"/>
            <p:cNvSpPr txBox="1"/>
            <p:nvPr/>
          </p:nvSpPr>
          <p:spPr>
            <a:xfrm>
              <a:off x="5237639" y="1572632"/>
              <a:ext cx="1615777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45713" rIns="45713" bIns="45713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  <a:buClr>
                  <a:schemeClr val="lt1"/>
                </a:buClr>
                <a:buSzPct val="25000"/>
              </a:pPr>
              <a:r>
                <a:rPr lang="en" sz="1200" dirty="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Program</a:t>
              </a:r>
            </a:p>
          </p:txBody>
        </p:sp>
        <p:sp>
          <p:nvSpPr>
            <p:cNvPr id="101" name="Shape 101"/>
            <p:cNvSpPr/>
            <p:nvPr/>
          </p:nvSpPr>
          <p:spPr>
            <a:xfrm>
              <a:off x="5217026" y="2326919"/>
              <a:ext cx="1657000" cy="703731"/>
            </a:xfrm>
            <a:prstGeom prst="roundRect">
              <a:avLst>
                <a:gd name="adj" fmla="val 1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02" name="Shape 102"/>
            <p:cNvSpPr txBox="1"/>
            <p:nvPr/>
          </p:nvSpPr>
          <p:spPr>
            <a:xfrm>
              <a:off x="5237639" y="2347532"/>
              <a:ext cx="1615777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45713" rIns="45713" bIns="45713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  <a:buClr>
                  <a:schemeClr val="lt1"/>
                </a:buClr>
                <a:buSzPct val="25000"/>
              </a:pPr>
              <a:r>
                <a:rPr lang="en" sz="1200" dirty="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Project 1</a:t>
              </a:r>
            </a:p>
          </p:txBody>
        </p:sp>
        <p:sp>
          <p:nvSpPr>
            <p:cNvPr id="103" name="Shape 103"/>
            <p:cNvSpPr/>
            <p:nvPr/>
          </p:nvSpPr>
          <p:spPr>
            <a:xfrm>
              <a:off x="5217026" y="3101819"/>
              <a:ext cx="1657000" cy="703731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04" name="Shape 104"/>
            <p:cNvSpPr txBox="1"/>
            <p:nvPr/>
          </p:nvSpPr>
          <p:spPr>
            <a:xfrm>
              <a:off x="5237639" y="3122432"/>
              <a:ext cx="1615777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45713" rIns="45713" bIns="45713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  <a:buClr>
                  <a:schemeClr val="lt1"/>
                </a:buClr>
                <a:buSzPct val="25000"/>
              </a:pPr>
              <a:r>
                <a:rPr lang="en" sz="120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Project 2</a:t>
              </a:r>
            </a:p>
          </p:txBody>
        </p:sp>
      </p:grpSp>
      <p:grpSp>
        <p:nvGrpSpPr>
          <p:cNvPr id="36" name="Shape 78"/>
          <p:cNvGrpSpPr/>
          <p:nvPr/>
        </p:nvGrpSpPr>
        <p:grpSpPr>
          <a:xfrm>
            <a:off x="4928144" y="1037142"/>
            <a:ext cx="3262487" cy="3501689"/>
            <a:chOff x="2443" y="21027"/>
            <a:chExt cx="6874027" cy="3784523"/>
          </a:xfrm>
        </p:grpSpPr>
        <p:sp>
          <p:nvSpPr>
            <p:cNvPr id="37" name="Shape 79"/>
            <p:cNvSpPr/>
            <p:nvPr/>
          </p:nvSpPr>
          <p:spPr>
            <a:xfrm>
              <a:off x="4886" y="21027"/>
              <a:ext cx="6871584" cy="703731"/>
            </a:xfrm>
            <a:prstGeom prst="roundRect">
              <a:avLst>
                <a:gd name="adj" fmla="val 10000"/>
              </a:avLst>
            </a:prstGeom>
            <a:solidFill>
              <a:srgbClr val="6A9755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38" name="Shape 80"/>
            <p:cNvSpPr txBox="1"/>
            <p:nvPr/>
          </p:nvSpPr>
          <p:spPr>
            <a:xfrm>
              <a:off x="25499" y="41639"/>
              <a:ext cx="6830361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840"/>
                </a:spcAft>
                <a:buClr>
                  <a:schemeClr val="lt1"/>
                </a:buClr>
                <a:buSzPct val="25000"/>
              </a:pPr>
              <a:r>
                <a:rPr lang="en" sz="2400" dirty="0" smtClean="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IUPUI</a:t>
              </a:r>
              <a:endParaRPr lang="en" sz="2400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39" name="Shape 81"/>
            <p:cNvSpPr/>
            <p:nvPr/>
          </p:nvSpPr>
          <p:spPr>
            <a:xfrm>
              <a:off x="2443" y="777120"/>
              <a:ext cx="5075396" cy="703731"/>
            </a:xfrm>
            <a:prstGeom prst="roundRect">
              <a:avLst>
                <a:gd name="adj" fmla="val 10000"/>
              </a:avLst>
            </a:prstGeom>
            <a:solidFill>
              <a:srgbClr val="4C172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40" name="Shape 82"/>
            <p:cNvSpPr txBox="1"/>
            <p:nvPr/>
          </p:nvSpPr>
          <p:spPr>
            <a:xfrm>
              <a:off x="23055" y="797732"/>
              <a:ext cx="5034172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51431" tIns="51431" rIns="51431" bIns="51431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72"/>
                </a:spcAft>
                <a:buClr>
                  <a:schemeClr val="lt1"/>
                </a:buClr>
                <a:buSzPct val="25000"/>
              </a:pPr>
              <a:r>
                <a:rPr lang="en" sz="1350" dirty="0" smtClean="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Liberal Arts</a:t>
              </a:r>
              <a:endParaRPr lang="en" sz="1350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41" name="Shape 83"/>
            <p:cNvSpPr/>
            <p:nvPr/>
          </p:nvSpPr>
          <p:spPr>
            <a:xfrm>
              <a:off x="2443" y="1552020"/>
              <a:ext cx="3348799" cy="703731"/>
            </a:xfrm>
            <a:prstGeom prst="roundRect">
              <a:avLst>
                <a:gd name="adj" fmla="val 10000"/>
              </a:avLst>
            </a:prstGeom>
            <a:solidFill>
              <a:schemeClr val="accent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42" name="Shape 84"/>
            <p:cNvSpPr txBox="1"/>
            <p:nvPr/>
          </p:nvSpPr>
          <p:spPr>
            <a:xfrm>
              <a:off x="23055" y="1572632"/>
              <a:ext cx="3307576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45713" rIns="45713" bIns="45713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  <a:buClr>
                  <a:schemeClr val="lt1"/>
                </a:buClr>
                <a:buSzPct val="25000"/>
              </a:pPr>
              <a:r>
                <a:rPr lang="en" sz="1200" dirty="0" smtClean="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Communication Studies</a:t>
              </a:r>
              <a:endParaRPr lang="en" sz="1200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43" name="Shape 85"/>
            <p:cNvSpPr/>
            <p:nvPr/>
          </p:nvSpPr>
          <p:spPr>
            <a:xfrm>
              <a:off x="2443" y="2326919"/>
              <a:ext cx="3348799" cy="703731"/>
            </a:xfrm>
            <a:prstGeom prst="roundRect">
              <a:avLst>
                <a:gd name="adj" fmla="val 10000"/>
              </a:avLst>
            </a:prstGeom>
            <a:solidFill>
              <a:srgbClr val="BB7C3E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44" name="Shape 86"/>
            <p:cNvSpPr txBox="1"/>
            <p:nvPr/>
          </p:nvSpPr>
          <p:spPr>
            <a:xfrm>
              <a:off x="23055" y="2347532"/>
              <a:ext cx="3307576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45713" rIns="45713" bIns="45713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  <a:buClr>
                  <a:schemeClr val="lt1"/>
                </a:buClr>
                <a:buSzPct val="25000"/>
              </a:pPr>
              <a:r>
                <a:rPr lang="en" sz="1200" dirty="0" smtClean="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Intro to Public Speaking</a:t>
              </a:r>
              <a:endParaRPr lang="en" sz="1200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45" name="Shape 87"/>
            <p:cNvSpPr/>
            <p:nvPr/>
          </p:nvSpPr>
          <p:spPr>
            <a:xfrm>
              <a:off x="2443" y="3101819"/>
              <a:ext cx="1657000" cy="703731"/>
            </a:xfrm>
            <a:prstGeom prst="roundRect">
              <a:avLst>
                <a:gd name="adj" fmla="val 10000"/>
              </a:avLst>
            </a:prstGeom>
            <a:solidFill>
              <a:srgbClr val="D3A579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46" name="Shape 88"/>
            <p:cNvSpPr txBox="1"/>
            <p:nvPr/>
          </p:nvSpPr>
          <p:spPr>
            <a:xfrm>
              <a:off x="23055" y="3122432"/>
              <a:ext cx="1615777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45713" rIns="45713" bIns="45713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  <a:buClr>
                  <a:schemeClr val="lt1"/>
                </a:buClr>
                <a:buSzPct val="25000"/>
              </a:pPr>
              <a:r>
                <a:rPr lang="en" sz="1100" dirty="0" smtClean="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Persuasive Speech</a:t>
              </a:r>
              <a:endParaRPr lang="en" sz="1100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47" name="Shape 89"/>
            <p:cNvSpPr/>
            <p:nvPr/>
          </p:nvSpPr>
          <p:spPr>
            <a:xfrm>
              <a:off x="1694241" y="3101819"/>
              <a:ext cx="1657000" cy="703731"/>
            </a:xfrm>
            <a:prstGeom prst="roundRect">
              <a:avLst>
                <a:gd name="adj" fmla="val 10000"/>
              </a:avLst>
            </a:prstGeom>
            <a:solidFill>
              <a:srgbClr val="D3A579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48" name="Shape 90"/>
            <p:cNvSpPr txBox="1"/>
            <p:nvPr/>
          </p:nvSpPr>
          <p:spPr>
            <a:xfrm>
              <a:off x="1714853" y="3122432"/>
              <a:ext cx="1615777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45713" rIns="45713" bIns="45713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  <a:buClr>
                  <a:schemeClr val="lt1"/>
                </a:buClr>
                <a:buSzPct val="25000"/>
              </a:pPr>
              <a:r>
                <a:rPr lang="en" sz="1000" dirty="0" smtClean="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Informative Speech</a:t>
              </a:r>
              <a:endParaRPr lang="en" sz="1000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49" name="Shape 91"/>
            <p:cNvSpPr/>
            <p:nvPr/>
          </p:nvSpPr>
          <p:spPr>
            <a:xfrm>
              <a:off x="3420837" y="1552020"/>
              <a:ext cx="1657000" cy="703731"/>
            </a:xfrm>
            <a:prstGeom prst="roundRect">
              <a:avLst>
                <a:gd name="adj" fmla="val 10000"/>
              </a:avLst>
            </a:prstGeom>
            <a:solidFill>
              <a:schemeClr val="accent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50" name="Shape 92"/>
            <p:cNvSpPr txBox="1"/>
            <p:nvPr/>
          </p:nvSpPr>
          <p:spPr>
            <a:xfrm>
              <a:off x="3441448" y="1572632"/>
              <a:ext cx="1615777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45713" rIns="45713" bIns="45713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  <a:buClr>
                  <a:schemeClr val="lt1"/>
                </a:buClr>
                <a:buSzPct val="25000"/>
              </a:pPr>
              <a:r>
                <a:rPr lang="en" sz="1200" dirty="0" smtClean="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Org. Comm</a:t>
              </a:r>
              <a:endParaRPr lang="en" sz="1200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51" name="Shape 93"/>
            <p:cNvSpPr/>
            <p:nvPr/>
          </p:nvSpPr>
          <p:spPr>
            <a:xfrm>
              <a:off x="3420837" y="2326919"/>
              <a:ext cx="1657000" cy="703731"/>
            </a:xfrm>
            <a:prstGeom prst="roundRect">
              <a:avLst>
                <a:gd name="adj" fmla="val 10000"/>
              </a:avLst>
            </a:prstGeom>
            <a:solidFill>
              <a:srgbClr val="BB7C3E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52" name="Shape 94"/>
            <p:cNvSpPr txBox="1"/>
            <p:nvPr/>
          </p:nvSpPr>
          <p:spPr>
            <a:xfrm>
              <a:off x="3441448" y="2347532"/>
              <a:ext cx="1615777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45713" rIns="45713" bIns="45713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  <a:buClr>
                  <a:schemeClr val="lt1"/>
                </a:buClr>
                <a:buSzPct val="25000"/>
              </a:pPr>
              <a:r>
                <a:rPr lang="en" sz="1200" dirty="0" smtClean="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Group Comm</a:t>
              </a:r>
              <a:endParaRPr lang="en" sz="1200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53" name="Shape 95"/>
            <p:cNvSpPr/>
            <p:nvPr/>
          </p:nvSpPr>
          <p:spPr>
            <a:xfrm>
              <a:off x="3420837" y="3101819"/>
              <a:ext cx="1657000" cy="703731"/>
            </a:xfrm>
            <a:prstGeom prst="roundRect">
              <a:avLst>
                <a:gd name="adj" fmla="val 10000"/>
              </a:avLst>
            </a:prstGeom>
            <a:solidFill>
              <a:srgbClr val="D3A579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54" name="Shape 96"/>
            <p:cNvSpPr txBox="1"/>
            <p:nvPr/>
          </p:nvSpPr>
          <p:spPr>
            <a:xfrm>
              <a:off x="3441448" y="3122432"/>
              <a:ext cx="1615777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45713" rIns="45713" bIns="45713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  <a:buClr>
                  <a:schemeClr val="lt1"/>
                </a:buClr>
                <a:buSzPct val="25000"/>
              </a:pPr>
              <a:r>
                <a:rPr lang="en" sz="1200" dirty="0" smtClean="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Capstone</a:t>
              </a:r>
              <a:endParaRPr lang="en" sz="1200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55" name="Shape 97"/>
            <p:cNvSpPr/>
            <p:nvPr/>
          </p:nvSpPr>
          <p:spPr>
            <a:xfrm>
              <a:off x="5217026" y="777120"/>
              <a:ext cx="1657000" cy="703731"/>
            </a:xfrm>
            <a:prstGeom prst="roundRect">
              <a:avLst>
                <a:gd name="adj" fmla="val 10000"/>
              </a:avLst>
            </a:prstGeom>
            <a:solidFill>
              <a:schemeClr val="accent5">
                <a:lumMod val="75000"/>
              </a:schemeClr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56" name="Shape 98"/>
            <p:cNvSpPr txBox="1"/>
            <p:nvPr/>
          </p:nvSpPr>
          <p:spPr>
            <a:xfrm>
              <a:off x="5237639" y="797731"/>
              <a:ext cx="1615777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45713" rIns="45713" bIns="45713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  <a:buClr>
                  <a:schemeClr val="lt1"/>
                </a:buClr>
                <a:buSzPct val="25000"/>
              </a:pPr>
              <a:r>
                <a:rPr lang="en" sz="1200" dirty="0" smtClean="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Center</a:t>
              </a:r>
              <a:endParaRPr lang="en" sz="1200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57" name="Shape 99"/>
            <p:cNvSpPr/>
            <p:nvPr/>
          </p:nvSpPr>
          <p:spPr>
            <a:xfrm>
              <a:off x="5217026" y="1552020"/>
              <a:ext cx="1657000" cy="703731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75000"/>
              </a:schemeClr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58" name="Shape 100"/>
            <p:cNvSpPr txBox="1"/>
            <p:nvPr/>
          </p:nvSpPr>
          <p:spPr>
            <a:xfrm>
              <a:off x="5237639" y="1572632"/>
              <a:ext cx="1615777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45713" rIns="45713" bIns="45713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  <a:buClr>
                  <a:schemeClr val="lt1"/>
                </a:buClr>
                <a:buSzPct val="25000"/>
              </a:pPr>
              <a:r>
                <a:rPr lang="en" sz="1000" dirty="0" smtClean="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Scholarship</a:t>
              </a:r>
              <a:endParaRPr lang="en" sz="1000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59" name="Shape 101"/>
            <p:cNvSpPr/>
            <p:nvPr/>
          </p:nvSpPr>
          <p:spPr>
            <a:xfrm>
              <a:off x="5217026" y="2326919"/>
              <a:ext cx="1657000" cy="703731"/>
            </a:xfrm>
            <a:prstGeom prst="roundRect">
              <a:avLst>
                <a:gd name="adj" fmla="val 1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60" name="Shape 102"/>
            <p:cNvSpPr txBox="1"/>
            <p:nvPr/>
          </p:nvSpPr>
          <p:spPr>
            <a:xfrm>
              <a:off x="5237639" y="2347532"/>
              <a:ext cx="1615777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45713" rIns="45713" bIns="45713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  <a:buClr>
                  <a:schemeClr val="lt1"/>
                </a:buClr>
                <a:buSzPct val="25000"/>
              </a:pPr>
              <a:r>
                <a:rPr lang="en" sz="1200" dirty="0" smtClean="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Alter. Breaks</a:t>
              </a:r>
              <a:endParaRPr lang="en" sz="1200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61" name="Shape 103"/>
            <p:cNvSpPr/>
            <p:nvPr/>
          </p:nvSpPr>
          <p:spPr>
            <a:xfrm>
              <a:off x="5217026" y="3101819"/>
              <a:ext cx="1657000" cy="703731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62" name="Shape 104"/>
            <p:cNvSpPr txBox="1"/>
            <p:nvPr/>
          </p:nvSpPr>
          <p:spPr>
            <a:xfrm>
              <a:off x="5237639" y="3122432"/>
              <a:ext cx="1615777" cy="662507"/>
            </a:xfrm>
            <a:prstGeom prst="rect">
              <a:avLst/>
            </a:prstGeom>
            <a:noFill/>
            <a:ln>
              <a:noFill/>
            </a:ln>
          </p:spPr>
          <p:txBody>
            <a:bodyPr lIns="45713" tIns="45713" rIns="45713" bIns="45713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  <a:buClr>
                  <a:schemeClr val="lt1"/>
                </a:buClr>
                <a:buSzPct val="25000"/>
              </a:pPr>
              <a:r>
                <a:rPr lang="en" sz="1200" dirty="0" smtClean="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Traning Team Leaders</a:t>
              </a:r>
              <a:endParaRPr lang="en" sz="1200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</p:grpSp>
      <p:cxnSp>
        <p:nvCxnSpPr>
          <p:cNvPr id="5" name="Straight Connector 4"/>
          <p:cNvCxnSpPr/>
          <p:nvPr/>
        </p:nvCxnSpPr>
        <p:spPr>
          <a:xfrm>
            <a:off x="3307844" y="1654869"/>
            <a:ext cx="0" cy="2927958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7373325" y="1661588"/>
            <a:ext cx="0" cy="2927958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264643" y="1843846"/>
            <a:ext cx="26468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 prst="angle"/>
            </a:sp3d>
          </a:bodyPr>
          <a:lstStyle/>
          <a:p>
            <a:pPr algn="ctr"/>
            <a:r>
              <a:rPr lang="en-US" sz="5400" b="1" cap="none" spc="0" dirty="0" smtClean="0">
                <a:ln w="28575">
                  <a:solidFill>
                    <a:schemeClr val="bg1"/>
                  </a:solidFill>
                </a:ln>
                <a:solidFill>
                  <a:schemeClr val="accent4"/>
                </a:solidFill>
                <a:effectLst>
                  <a:outerShdw blurRad="177800" sx="102000" sy="102000" algn="ctr" rotWithShape="0">
                    <a:srgbClr val="FFFF00">
                      <a:alpha val="40000"/>
                    </a:srgbClr>
                  </a:outerShdw>
                </a:effectLst>
              </a:rPr>
              <a:t>GOALS</a:t>
            </a:r>
            <a:endParaRPr lang="en-US" sz="5400" b="1" cap="none" spc="0" dirty="0">
              <a:ln w="28575">
                <a:solidFill>
                  <a:schemeClr val="bg1"/>
                </a:solidFill>
              </a:ln>
              <a:solidFill>
                <a:schemeClr val="accent4"/>
              </a:solidFill>
              <a:effectLst>
                <a:outerShdw blurRad="177800" sx="102000" sy="102000" algn="ctr" rotWithShape="0">
                  <a:srgbClr val="FFFF00">
                    <a:alpha val="40000"/>
                  </a:srgbClr>
                </a:outerShdw>
              </a:effectLst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2498042" y="3947745"/>
            <a:ext cx="41857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 prst="angle"/>
            </a:sp3d>
          </a:bodyPr>
          <a:lstStyle/>
          <a:p>
            <a:pPr algn="ctr"/>
            <a:r>
              <a:rPr lang="en-US" sz="5400" b="1" cap="none" spc="0" dirty="0" smtClean="0">
                <a:ln w="28575">
                  <a:solidFill>
                    <a:schemeClr val="bg1"/>
                  </a:solidFill>
                </a:ln>
                <a:solidFill>
                  <a:schemeClr val="accent4"/>
                </a:solidFill>
                <a:effectLst>
                  <a:outerShdw blurRad="177800" sx="102000" sy="102000" algn="ctr" rotWithShape="0">
                    <a:srgbClr val="FFFF00">
                      <a:alpha val="40000"/>
                    </a:srgbClr>
                  </a:outerShdw>
                </a:effectLst>
              </a:rPr>
              <a:t>OUTCOMES</a:t>
            </a:r>
            <a:endParaRPr lang="en-US" sz="5400" b="1" cap="none" spc="0" dirty="0">
              <a:ln w="28575">
                <a:solidFill>
                  <a:schemeClr val="bg1"/>
                </a:solidFill>
              </a:ln>
              <a:solidFill>
                <a:schemeClr val="accent4"/>
              </a:solidFill>
              <a:effectLst>
                <a:outerShdw blurRad="177800" sx="102000" sy="102000" algn="ctr" rotWithShape="0">
                  <a:srgbClr val="FFFF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807156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must differentiate between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Ambiguous, General Statements</a:t>
            </a:r>
          </a:p>
          <a:p>
            <a:r>
              <a:rPr lang="en-US" dirty="0" smtClean="0"/>
              <a:t>Large/Meta-level</a:t>
            </a:r>
          </a:p>
          <a:p>
            <a:r>
              <a:rPr lang="en-US" dirty="0" smtClean="0"/>
              <a:t>Long range </a:t>
            </a:r>
          </a:p>
          <a:p>
            <a:r>
              <a:rPr lang="en-US" dirty="0" smtClean="0"/>
              <a:t>Should be consistent with the mission of the institution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 smtClean="0"/>
              <a:t>OUTCOMES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4"/>
          </p:nvPr>
        </p:nvSpPr>
        <p:spPr/>
        <p:txBody>
          <a:bodyPr/>
          <a:lstStyle/>
          <a:p>
            <a:r>
              <a:rPr lang="en-US" dirty="0" smtClean="0"/>
              <a:t>Specific</a:t>
            </a:r>
          </a:p>
          <a:p>
            <a:r>
              <a:rPr lang="en-US" dirty="0" smtClean="0"/>
              <a:t>Measurable </a:t>
            </a:r>
          </a:p>
          <a:p>
            <a:r>
              <a:rPr lang="en-US" dirty="0" smtClean="0"/>
              <a:t>Contain Active Verbs</a:t>
            </a:r>
          </a:p>
          <a:p>
            <a:r>
              <a:rPr lang="en-US" dirty="0" smtClean="0"/>
              <a:t>Operationalized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216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1960" y="736600"/>
            <a:ext cx="8237219" cy="977899"/>
          </a:xfrm>
        </p:spPr>
        <p:txBody>
          <a:bodyPr/>
          <a:lstStyle/>
          <a:p>
            <a:r>
              <a:rPr lang="en-US" sz="3200" dirty="0" smtClean="0"/>
              <a:t>Example: Course in Dental Health 101</a:t>
            </a:r>
            <a:endParaRPr lang="en-US" sz="32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sz="1600" dirty="0" smtClean="0"/>
              <a:t>Understand proper dental hygiene.</a:t>
            </a:r>
            <a:endParaRPr lang="en-US" sz="16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 smtClean="0"/>
              <a:t>OUTCOMES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4"/>
          </p:nvPr>
        </p:nvSpPr>
        <p:spPr/>
        <p:txBody>
          <a:bodyPr/>
          <a:lstStyle/>
          <a:p>
            <a:r>
              <a:rPr lang="en-US" dirty="0" smtClean="0"/>
              <a:t>Identify the active ingredient in toothpaste through lab and recitation exercises.</a:t>
            </a:r>
          </a:p>
          <a:p>
            <a:r>
              <a:rPr lang="en-US" dirty="0" smtClean="0"/>
              <a:t>Explain why teeth should be cleaned at least twice per year by a professional dentist through a well constructed essay and presentation.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83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" y="2884540"/>
            <a:ext cx="8191500" cy="715910"/>
          </a:xfrm>
        </p:spPr>
        <p:txBody>
          <a:bodyPr/>
          <a:lstStyle/>
          <a:p>
            <a:r>
              <a:rPr lang="en-US" sz="2400" dirty="0" smtClean="0"/>
              <a:t>Review folders </a:t>
            </a:r>
          </a:p>
          <a:p>
            <a:r>
              <a:rPr lang="en-US" sz="2400" i="1" dirty="0" smtClean="0"/>
              <a:t>Introductions: Please share</a:t>
            </a:r>
          </a:p>
          <a:p>
            <a:r>
              <a:rPr lang="en-US" dirty="0" smtClean="0"/>
              <a:t>Name,   Institution, What do your students learn in your course or program?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83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Goals 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 Goals will not allow:</a:t>
            </a:r>
          </a:p>
          <a:p>
            <a:pPr lvl="1"/>
            <a:r>
              <a:rPr lang="en-US" sz="2000" dirty="0"/>
              <a:t>S</a:t>
            </a:r>
            <a:r>
              <a:rPr lang="en-US" sz="2000" dirty="0" smtClean="0"/>
              <a:t>tudents to know what is expected of their work.</a:t>
            </a:r>
          </a:p>
          <a:p>
            <a:pPr lvl="1"/>
            <a:r>
              <a:rPr lang="en-US" sz="2000" dirty="0" smtClean="0"/>
              <a:t>Colleagues to know the focus of your department’s pedagogy.</a:t>
            </a:r>
          </a:p>
          <a:p>
            <a:pPr lvl="1"/>
            <a:r>
              <a:rPr lang="en-US" sz="2000" dirty="0" smtClean="0"/>
              <a:t>Employers to know what your student can do!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5586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Shape 732"/>
          <p:cNvSpPr txBox="1">
            <a:spLocks noGrp="1"/>
          </p:cNvSpPr>
          <p:nvPr>
            <p:ph type="ctrTitle"/>
          </p:nvPr>
        </p:nvSpPr>
        <p:spPr>
          <a:xfrm>
            <a:off x="2019299" y="1403349"/>
            <a:ext cx="5111752" cy="11366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262626"/>
              </a:buClr>
              <a:buSzPct val="25000"/>
              <a:buFont typeface="Garamond"/>
              <a:buNone/>
            </a:pPr>
            <a:r>
              <a:rPr lang="en" sz="4050" b="1" i="0" u="none" strike="noStrike" cap="none" baseline="0" dirty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rPr>
              <a:t>Activity</a:t>
            </a:r>
          </a:p>
        </p:txBody>
      </p:sp>
      <p:sp>
        <p:nvSpPr>
          <p:cNvPr id="733" name="Shape 733"/>
          <p:cNvSpPr txBox="1">
            <a:spLocks noGrp="1"/>
          </p:cNvSpPr>
          <p:nvPr>
            <p:ph type="subTitle" idx="1"/>
          </p:nvPr>
        </p:nvSpPr>
        <p:spPr>
          <a:xfrm>
            <a:off x="2019299" y="2743198"/>
            <a:ext cx="5111752" cy="99060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45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" sz="1575" b="0" i="0" u="none" strike="noStrike" cap="none" baseline="0" dirty="0" smtClean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Create civic goal(s) for your program or course</a:t>
            </a:r>
          </a:p>
          <a:p>
            <a:pPr marL="0" marR="0" lvl="0" indent="0" algn="ctr" rtl="0">
              <a:spcBef>
                <a:spcPts val="0"/>
              </a:spcBef>
              <a:spcAft>
                <a:spcPts val="45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" dirty="0" smtClean="0"/>
              <a:t>R</a:t>
            </a:r>
            <a:r>
              <a:rPr lang="en-US" dirty="0" smtClean="0"/>
              <a:t>e</a:t>
            </a:r>
            <a:r>
              <a:rPr lang="en" dirty="0" smtClean="0"/>
              <a:t>view an example of a civic goal</a:t>
            </a:r>
            <a:endParaRPr lang="en" sz="1575" b="0" i="0" u="none" strike="noStrike" cap="none" baseline="0" dirty="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290466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309" y="1016634"/>
            <a:ext cx="4681362" cy="1028700"/>
          </a:xfrm>
        </p:spPr>
        <p:txBody>
          <a:bodyPr/>
          <a:lstStyle/>
          <a:p>
            <a:r>
              <a:rPr lang="en-US" b="1" dirty="0" smtClean="0"/>
              <a:t>Describe the </a:t>
            </a:r>
            <a:r>
              <a:rPr lang="en-US" b="1" dirty="0"/>
              <a:t>I</a:t>
            </a:r>
            <a:r>
              <a:rPr lang="en-US" b="1" dirty="0" smtClean="0"/>
              <a:t>deal Graduate</a:t>
            </a:r>
            <a:endParaRPr lang="en-US" b="1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8" r="2265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56309" y="2045334"/>
            <a:ext cx="4681362" cy="1371599"/>
          </a:xfrm>
        </p:spPr>
        <p:txBody>
          <a:bodyPr/>
          <a:lstStyle/>
          <a:p>
            <a:r>
              <a:rPr lang="en-US" dirty="0" smtClean="0"/>
              <a:t>In terms of civics, citizenship, public and/or community engagement.</a:t>
            </a:r>
          </a:p>
          <a:p>
            <a:r>
              <a:rPr lang="en-US" dirty="0" smtClean="0"/>
              <a:t>What does the student know? (cognitive)</a:t>
            </a:r>
          </a:p>
          <a:p>
            <a:r>
              <a:rPr lang="en-US" dirty="0" smtClean="0"/>
              <a:t>What can the student do?  (kinesthetic)</a:t>
            </a:r>
          </a:p>
          <a:p>
            <a:r>
              <a:rPr lang="en-US" dirty="0" smtClean="0"/>
              <a:t>What does the student care about? (affective)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56309" y="3256914"/>
            <a:ext cx="4681362" cy="1028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Font typeface="Garamond"/>
              <a:buNone/>
              <a:defRPr sz="210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2pPr>
            <a:lvl3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3pPr>
            <a:lvl4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4pPr>
            <a:lvl5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5pPr>
            <a:lvl6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6pPr>
            <a:lvl7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7pPr>
            <a:lvl8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8pPr>
            <a:lvl9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9pPr>
          </a:lstStyle>
          <a:p>
            <a:r>
              <a:rPr lang="en-US" b="1" dirty="0" smtClean="0"/>
              <a:t>Civic Goal(s) </a:t>
            </a:r>
          </a:p>
          <a:p>
            <a:r>
              <a:rPr lang="en-US" i="1" dirty="0" smtClean="0"/>
              <a:t>associated with your course or program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23011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309" y="1016634"/>
            <a:ext cx="4681362" cy="1028700"/>
          </a:xfrm>
        </p:spPr>
        <p:txBody>
          <a:bodyPr/>
          <a:lstStyle/>
          <a:p>
            <a:r>
              <a:rPr lang="en-US" b="1" dirty="0" smtClean="0"/>
              <a:t>Describe the </a:t>
            </a:r>
            <a:r>
              <a:rPr lang="en-US" b="1" dirty="0"/>
              <a:t>I</a:t>
            </a:r>
            <a:r>
              <a:rPr lang="en-US" b="1" dirty="0" smtClean="0"/>
              <a:t>deal Graduate</a:t>
            </a:r>
            <a:endParaRPr lang="en-US" b="1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8" r="2265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56309" y="2045334"/>
            <a:ext cx="4681362" cy="1371599"/>
          </a:xfrm>
        </p:spPr>
        <p:txBody>
          <a:bodyPr/>
          <a:lstStyle/>
          <a:p>
            <a:r>
              <a:rPr lang="en-US" dirty="0" smtClean="0"/>
              <a:t>REMINDER: Goals can be…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Broad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Ambiguous, general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Long range</a:t>
            </a:r>
          </a:p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56309" y="3256914"/>
            <a:ext cx="4681362" cy="1028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Font typeface="Garamond"/>
              <a:buNone/>
              <a:defRPr sz="210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2pPr>
            <a:lvl3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3pPr>
            <a:lvl4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4pPr>
            <a:lvl5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5pPr>
            <a:lvl6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6pPr>
            <a:lvl7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7pPr>
            <a:lvl8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8pPr>
            <a:lvl9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9pPr>
          </a:lstStyle>
          <a:p>
            <a:r>
              <a:rPr lang="en-US" b="1" dirty="0" smtClean="0"/>
              <a:t>Civic Goal(s) </a:t>
            </a:r>
          </a:p>
          <a:p>
            <a:r>
              <a:rPr lang="en-US" i="1" dirty="0" smtClean="0"/>
              <a:t>associated with your course or program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15191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Pair &amp; Share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Find a partner, share a CIVIC goal, run through the checklist.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53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309" y="1016634"/>
            <a:ext cx="4681362" cy="1028700"/>
          </a:xfrm>
        </p:spPr>
        <p:txBody>
          <a:bodyPr/>
          <a:lstStyle/>
          <a:p>
            <a:r>
              <a:rPr lang="en-US" b="1" dirty="0" smtClean="0"/>
              <a:t>Describe the </a:t>
            </a:r>
            <a:r>
              <a:rPr lang="en-US" b="1" dirty="0"/>
              <a:t>I</a:t>
            </a:r>
            <a:r>
              <a:rPr lang="en-US" b="1" dirty="0" smtClean="0"/>
              <a:t>deal Graduate</a:t>
            </a:r>
            <a:endParaRPr lang="en-US" b="1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8" r="2265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56309" y="2045334"/>
            <a:ext cx="4681362" cy="1371599"/>
          </a:xfrm>
        </p:spPr>
        <p:txBody>
          <a:bodyPr/>
          <a:lstStyle/>
          <a:p>
            <a:r>
              <a:rPr lang="en-US" u="sng" dirty="0" smtClean="0"/>
              <a:t>Checklist for your goal(s):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Are they consistent with your institution’s mission?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Are your goals aligned with civic values (e.g., access, equity, inclusion)?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Do your goals describe desired performance?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56309" y="3256914"/>
            <a:ext cx="4681362" cy="1028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Font typeface="Garamond"/>
              <a:buNone/>
              <a:defRPr sz="210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2pPr>
            <a:lvl3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3pPr>
            <a:lvl4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4pPr>
            <a:lvl5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5pPr>
            <a:lvl6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6pPr>
            <a:lvl7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7pPr>
            <a:lvl8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8pPr>
            <a:lvl9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9pPr>
          </a:lstStyle>
          <a:p>
            <a:r>
              <a:rPr lang="en-US" b="1" dirty="0" smtClean="0"/>
              <a:t>Civic Goal(s) </a:t>
            </a:r>
          </a:p>
          <a:p>
            <a:r>
              <a:rPr lang="en-US" i="1" dirty="0" smtClean="0"/>
              <a:t>associated with your course or program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56310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Review a Civic Goal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Civic Minded Graduate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81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Civic Mindedness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2"/>
          </p:nvPr>
        </p:nvPicPr>
        <p:blipFill rotWithShape="1">
          <a:blip r:embed="rId2"/>
          <a:srcRect l="681" t="-438" r="551" b="1059"/>
          <a:stretch/>
        </p:blipFill>
        <p:spPr>
          <a:xfrm>
            <a:off x="3007217" y="781050"/>
            <a:ext cx="3457978" cy="2501901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58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309" y="429754"/>
            <a:ext cx="4681362" cy="1028700"/>
          </a:xfrm>
        </p:spPr>
        <p:txBody>
          <a:bodyPr/>
          <a:lstStyle/>
          <a:p>
            <a:r>
              <a:rPr lang="en-US" b="1" dirty="0" smtClean="0"/>
              <a:t>Goal: Civic Minded Graduate</a:t>
            </a:r>
            <a:endParaRPr lang="en-US" b="1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8" r="2265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56309" y="1427974"/>
            <a:ext cx="4681362" cy="2736215"/>
          </a:xfrm>
        </p:spPr>
        <p:txBody>
          <a:bodyPr/>
          <a:lstStyle/>
          <a:p>
            <a:r>
              <a:rPr lang="en-US" u="sng" dirty="0" smtClean="0"/>
              <a:t>OBJECTIVES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Self and Civic Identity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Active Participant in Society to Address Social Issues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Integration of Education to Address Social Issues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Benefit of Education to Address Social Issues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Collaboration with Others across Difference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Understands how Social Issues are Addressed in </a:t>
            </a:r>
            <a:r>
              <a:rPr lang="en-US" dirty="0" err="1" smtClean="0"/>
              <a:t>Socieity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Civic Communication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Knowledge of Civil Society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Reciprocal </a:t>
            </a:r>
            <a:r>
              <a:rPr lang="en-US" dirty="0"/>
              <a:t>R</a:t>
            </a:r>
            <a:r>
              <a:rPr lang="en-US" dirty="0" smtClean="0"/>
              <a:t>elationships with Community Partners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Global Perspective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04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49" y="1412874"/>
            <a:ext cx="2686051" cy="1028700"/>
          </a:xfrm>
        </p:spPr>
        <p:txBody>
          <a:bodyPr/>
          <a:lstStyle/>
          <a:p>
            <a:r>
              <a:rPr lang="en-US" dirty="0" smtClean="0"/>
              <a:t>BREAK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71549" y="2441574"/>
            <a:ext cx="2530187" cy="1371599"/>
          </a:xfrm>
        </p:spPr>
        <p:txBody>
          <a:bodyPr/>
          <a:lstStyle/>
          <a:p>
            <a:r>
              <a:rPr lang="en-US" dirty="0" smtClean="0"/>
              <a:t>Walk away for 10 minutes, seriously </a:t>
            </a:r>
          </a:p>
          <a:p>
            <a:r>
              <a:rPr lang="en-US" dirty="0" smtClean="0"/>
              <a:t>stand up, </a:t>
            </a:r>
          </a:p>
          <a:p>
            <a:r>
              <a:rPr lang="en-US" dirty="0" smtClean="0"/>
              <a:t>walk out</a:t>
            </a:r>
          </a:p>
          <a:p>
            <a:r>
              <a:rPr lang="en-US" dirty="0" smtClean="0"/>
              <a:t>now.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491" y="1300599"/>
            <a:ext cx="4762500" cy="267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57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ctrTitle"/>
          </p:nvPr>
        </p:nvSpPr>
        <p:spPr>
          <a:xfrm>
            <a:off x="1838424" y="1403349"/>
            <a:ext cx="5476775" cy="11366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262626"/>
              </a:buClr>
              <a:buSzPct val="25000"/>
              <a:buFont typeface="Garamond"/>
              <a:buNone/>
            </a:pPr>
            <a:r>
              <a:rPr lang="en" sz="2800" b="1" dirty="0" smtClean="0"/>
              <a:t>Fundamentals of Assessing </a:t>
            </a:r>
            <a:r>
              <a:rPr lang="en" sz="2800" b="1" dirty="0" smtClean="0"/>
              <a:t/>
            </a:r>
            <a:br>
              <a:rPr lang="en" sz="2800" b="1" dirty="0" smtClean="0"/>
            </a:br>
            <a:r>
              <a:rPr lang="en" sz="2800" b="1" dirty="0" smtClean="0"/>
              <a:t>CIVIC Learning </a:t>
            </a:r>
            <a:r>
              <a:rPr lang="en" sz="2800" b="1" dirty="0" smtClean="0"/>
              <a:t>Outcomes</a:t>
            </a:r>
            <a:endParaRPr lang="en" sz="2800" b="1" i="0" u="none" strike="noStrike" cap="none" baseline="0" dirty="0">
              <a:solidFill>
                <a:srgbClr val="262626"/>
              </a:solidFill>
              <a:sym typeface="Garamond"/>
            </a:endParaRPr>
          </a:p>
        </p:txBody>
      </p:sp>
      <p:sp>
        <p:nvSpPr>
          <p:cNvPr id="152" name="Shape 152"/>
          <p:cNvSpPr txBox="1">
            <a:spLocks noGrp="1"/>
          </p:cNvSpPr>
          <p:nvPr>
            <p:ph type="subTitle" idx="1"/>
          </p:nvPr>
        </p:nvSpPr>
        <p:spPr>
          <a:xfrm>
            <a:off x="2038550" y="2785438"/>
            <a:ext cx="5111752" cy="99060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" sz="1800" b="0" i="0" u="none" strike="noStrike" cap="none" baseline="0" dirty="0" smtClean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Campus</a:t>
            </a:r>
            <a:r>
              <a:rPr lang="en" sz="1800" b="0" i="0" u="none" strike="noStrike" cap="none" dirty="0" smtClean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 Compact of Indiana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" sz="1800" baseline="0" dirty="0" smtClean="0"/>
              <a:t>November</a:t>
            </a:r>
            <a:r>
              <a:rPr lang="en" sz="1800" dirty="0" smtClean="0"/>
              <a:t> 20, 2015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" sz="1800" b="0" i="0" u="none" strike="noStrike" cap="none" baseline="0" dirty="0" smtClean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Anne</a:t>
            </a:r>
            <a:r>
              <a:rPr lang="en" sz="1800" b="0" i="0" u="none" strike="noStrike" cap="none" dirty="0" smtClean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 Weiss</a:t>
            </a:r>
            <a:r>
              <a:rPr lang="en" sz="1800" dirty="0"/>
              <a:t> </a:t>
            </a:r>
            <a:r>
              <a:rPr lang="en" sz="1800" dirty="0" smtClean="0"/>
              <a:t>&amp; Kristin Norris</a:t>
            </a:r>
            <a:endParaRPr lang="en" sz="1800" b="0" i="0" u="none" strike="noStrike" cap="none" dirty="0" smtClean="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2904029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Get Specific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broad CIVIC </a:t>
            </a:r>
            <a:r>
              <a:rPr lang="en-US" dirty="0" smtClean="0"/>
              <a:t>Goal&gt;&gt; with CIVIC Objective(s)&gt;&gt; </a:t>
            </a:r>
          </a:p>
          <a:p>
            <a:r>
              <a:rPr lang="en-US" dirty="0" smtClean="0"/>
              <a:t>toward specific CIVIC Outcome(s)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79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Shape 707"/>
          <p:cNvSpPr txBox="1">
            <a:spLocks noGrp="1"/>
          </p:cNvSpPr>
          <p:nvPr>
            <p:ph type="title"/>
          </p:nvPr>
        </p:nvSpPr>
        <p:spPr>
          <a:xfrm>
            <a:off x="792481" y="736600"/>
            <a:ext cx="7711440" cy="977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" sz="4000" b="0" i="0" u="none" strike="noStrike" cap="none" baseline="0" dirty="0" smtClean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Civic Outcome </a:t>
            </a:r>
            <a:r>
              <a:rPr lang="en" sz="4000" b="0" i="0" u="none" strike="noStrike" cap="none" baseline="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Statements Should…</a:t>
            </a:r>
          </a:p>
        </p:txBody>
      </p:sp>
      <p:sp>
        <p:nvSpPr>
          <p:cNvPr id="708" name="Shape 708"/>
          <p:cNvSpPr txBox="1">
            <a:spLocks noGrp="1"/>
          </p:cNvSpPr>
          <p:nvPr>
            <p:ph type="body" idx="1"/>
          </p:nvPr>
        </p:nvSpPr>
        <p:spPr>
          <a:xfrm>
            <a:off x="1104901" y="1978659"/>
            <a:ext cx="6812280" cy="249809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82880" marR="0" lvl="0" indent="-18288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2000" b="1" i="0" u="none" strike="noStrike" cap="none" baseline="0" dirty="0">
                <a:solidFill>
                  <a:schemeClr val="dk1"/>
                </a:solidFill>
                <a:sym typeface="Garamond"/>
              </a:rPr>
              <a:t>Describe</a:t>
            </a:r>
            <a:r>
              <a:rPr lang="en" sz="2000" b="0" i="0" u="none" strike="noStrike" cap="none" baseline="0" dirty="0">
                <a:solidFill>
                  <a:schemeClr val="dk1"/>
                </a:solidFill>
                <a:sym typeface="Garamond"/>
              </a:rPr>
              <a:t> what students should be able to </a:t>
            </a:r>
            <a:r>
              <a:rPr lang="en" sz="2000" b="0" i="0" u="none" strike="noStrike" cap="none" baseline="0" dirty="0" smtClean="0">
                <a:solidFill>
                  <a:schemeClr val="dk1"/>
                </a:solidFill>
                <a:sym typeface="Garamond"/>
              </a:rPr>
              <a:t>do, based on their learning histories…</a:t>
            </a:r>
            <a:endParaRPr lang="en" sz="2000" b="0" i="0" u="none" strike="noStrike" cap="none" baseline="0" dirty="0">
              <a:solidFill>
                <a:schemeClr val="dk1"/>
              </a:solidFill>
              <a:sym typeface="Garamond"/>
            </a:endParaRPr>
          </a:p>
          <a:p>
            <a:pPr marL="182880" marR="0" lvl="0" indent="-182880" algn="l" rtl="0">
              <a:lnSpc>
                <a:spcPct val="70000"/>
              </a:lnSpc>
              <a:spcBef>
                <a:spcPts val="93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2000" b="0" i="0" u="none" strike="noStrike" cap="none" baseline="0" dirty="0">
                <a:solidFill>
                  <a:schemeClr val="dk1"/>
                </a:solidFill>
                <a:sym typeface="Garamond"/>
              </a:rPr>
              <a:t>Rely on </a:t>
            </a:r>
            <a:r>
              <a:rPr lang="en" sz="2000" b="1" i="0" u="none" strike="noStrike" cap="none" baseline="0" dirty="0">
                <a:solidFill>
                  <a:schemeClr val="dk1"/>
                </a:solidFill>
                <a:sym typeface="Garamond"/>
              </a:rPr>
              <a:t>active verbs </a:t>
            </a:r>
            <a:r>
              <a:rPr lang="en" sz="2000" b="0" i="0" u="none" strike="noStrike" cap="none" baseline="0" dirty="0">
                <a:solidFill>
                  <a:schemeClr val="dk1"/>
                </a:solidFill>
                <a:sym typeface="Garamond"/>
              </a:rPr>
              <a:t>that identify what students should be able to demonstrate, represent, or produce over time. (Maki, </a:t>
            </a:r>
            <a:r>
              <a:rPr lang="en" sz="2000" b="0" i="0" u="none" strike="noStrike" cap="none" baseline="0" dirty="0" smtClean="0">
                <a:solidFill>
                  <a:schemeClr val="dk1"/>
                </a:solidFill>
                <a:sym typeface="Garamond"/>
              </a:rPr>
              <a:t>2004; Adelman, 2015)</a:t>
            </a:r>
          </a:p>
          <a:p>
            <a:pPr marL="182880" marR="0" lvl="0" indent="-182880" algn="l" rtl="0">
              <a:lnSpc>
                <a:spcPct val="70000"/>
              </a:lnSpc>
              <a:spcBef>
                <a:spcPts val="93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2000" dirty="0" smtClean="0">
                <a:solidFill>
                  <a:schemeClr val="dk1"/>
                </a:solidFill>
              </a:rPr>
              <a:t>Be </a:t>
            </a:r>
            <a:r>
              <a:rPr lang="en" sz="2000" b="1" dirty="0" smtClean="0">
                <a:solidFill>
                  <a:schemeClr val="dk1"/>
                </a:solidFill>
              </a:rPr>
              <a:t>operationalized</a:t>
            </a:r>
            <a:r>
              <a:rPr lang="en" sz="2000" dirty="0" smtClean="0">
                <a:solidFill>
                  <a:schemeClr val="dk1"/>
                </a:solidFill>
              </a:rPr>
              <a:t> (where or how are students enacting the verb)</a:t>
            </a:r>
            <a:endParaRPr lang="en" sz="2000" b="0" i="0" u="none" strike="noStrike" cap="none" baseline="0" dirty="0">
              <a:solidFill>
                <a:schemeClr val="dk1"/>
              </a:solidFill>
              <a:sym typeface="Garamond"/>
            </a:endParaRPr>
          </a:p>
          <a:p>
            <a:pPr marL="182880" marR="0" lvl="0" indent="-182880" algn="l" rtl="0">
              <a:lnSpc>
                <a:spcPct val="70000"/>
              </a:lnSpc>
              <a:spcBef>
                <a:spcPts val="93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2000" b="0" i="0" u="none" strike="noStrike" cap="none" baseline="0" dirty="0">
                <a:solidFill>
                  <a:schemeClr val="dk1"/>
                </a:solidFill>
                <a:sym typeface="Garamond"/>
              </a:rPr>
              <a:t>Exist </a:t>
            </a:r>
            <a:r>
              <a:rPr lang="en" sz="2000" b="1" i="0" u="none" strike="noStrike" cap="none" baseline="0" dirty="0" smtClean="0">
                <a:solidFill>
                  <a:schemeClr val="dk1"/>
                </a:solidFill>
                <a:sym typeface="Garamond"/>
              </a:rPr>
              <a:t>across and within different levels</a:t>
            </a:r>
            <a:r>
              <a:rPr lang="en" sz="2000" dirty="0" smtClean="0">
                <a:solidFill>
                  <a:schemeClr val="dk1"/>
                </a:solidFill>
              </a:rPr>
              <a:t>.</a:t>
            </a:r>
          </a:p>
          <a:p>
            <a:pPr marL="182880" marR="0" lvl="0" indent="-182880" algn="l" rtl="0">
              <a:lnSpc>
                <a:spcPct val="70000"/>
              </a:lnSpc>
              <a:spcBef>
                <a:spcPts val="93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2000" b="1" i="0" u="none" strike="noStrike" cap="none" baseline="0" dirty="0" smtClean="0">
                <a:solidFill>
                  <a:schemeClr val="dk1"/>
                </a:solidFill>
                <a:sym typeface="Garamond"/>
              </a:rPr>
              <a:t>Inform</a:t>
            </a:r>
            <a:r>
              <a:rPr lang="en" sz="2000" b="0" i="0" u="none" strike="noStrike" cap="none" baseline="0" dirty="0" smtClean="0">
                <a:solidFill>
                  <a:schemeClr val="dk1"/>
                </a:solidFill>
                <a:sym typeface="Garamond"/>
              </a:rPr>
              <a:t> decisions</a:t>
            </a:r>
            <a:r>
              <a:rPr lang="en" sz="2000" b="0" i="0" u="none" strike="noStrike" cap="none" dirty="0" smtClean="0">
                <a:solidFill>
                  <a:schemeClr val="dk1"/>
                </a:solidFill>
                <a:sym typeface="Garamond"/>
              </a:rPr>
              <a:t> &amp; </a:t>
            </a:r>
            <a:r>
              <a:rPr lang="en" sz="2000" b="0" i="0" u="none" strike="noStrike" cap="none" baseline="0" dirty="0" smtClean="0">
                <a:solidFill>
                  <a:schemeClr val="dk1"/>
                </a:solidFill>
                <a:sym typeface="Garamond"/>
              </a:rPr>
              <a:t>practices!!!!</a:t>
            </a:r>
            <a:endParaRPr lang="en" sz="2000" b="0" i="0" u="none" strike="noStrike" cap="none" baseline="0" dirty="0">
              <a:solidFill>
                <a:schemeClr val="dk1"/>
              </a:solidFill>
              <a:sym typeface="Garamond"/>
            </a:endParaRPr>
          </a:p>
        </p:txBody>
      </p:sp>
      <p:sp>
        <p:nvSpPr>
          <p:cNvPr id="709" name="Shape 709"/>
          <p:cNvSpPr txBox="1">
            <a:spLocks noGrp="1"/>
          </p:cNvSpPr>
          <p:nvPr>
            <p:ph type="ftr" idx="11"/>
          </p:nvPr>
        </p:nvSpPr>
        <p:spPr>
          <a:xfrm>
            <a:off x="441960" y="4476750"/>
            <a:ext cx="8199120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aramond"/>
              <a:buNone/>
            </a:pPr>
            <a:r>
              <a:rPr lang="en" sz="1000" b="0" i="0" u="none" strike="noStrike" cap="none" baseline="0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rPr>
              <a:t>Recommended Resource: http://ccoe.rbhs.rutgers.edu/forms/EffectiveUseofLearningObjectives.pdf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Shape 726"/>
          <p:cNvSpPr txBox="1">
            <a:spLocks noGrp="1"/>
          </p:cNvSpPr>
          <p:nvPr>
            <p:ph type="title"/>
          </p:nvPr>
        </p:nvSpPr>
        <p:spPr>
          <a:xfrm>
            <a:off x="670560" y="736600"/>
            <a:ext cx="8000999" cy="977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l">
              <a:buClr>
                <a:schemeClr val="dk2"/>
              </a:buClr>
              <a:buSzPct val="25000"/>
            </a:pPr>
            <a:r>
              <a:rPr lang="en" sz="3600" dirty="0">
                <a:solidFill>
                  <a:schemeClr val="dk2"/>
                </a:solidFill>
              </a:rPr>
              <a:t>Civic Outcome Statements </a:t>
            </a:r>
            <a:r>
              <a:rPr lang="en" sz="3600" dirty="0" smtClean="0">
                <a:solidFill>
                  <a:schemeClr val="dk2"/>
                </a:solidFill>
              </a:rPr>
              <a:t>Should Be…</a:t>
            </a:r>
            <a:endParaRPr lang="en" sz="3600" b="0" i="0" u="none" strike="noStrike" cap="none" baseline="0" dirty="0">
              <a:solidFill>
                <a:schemeClr val="dk2"/>
              </a:solidFill>
              <a:sym typeface="Garamond"/>
            </a:endParaRPr>
          </a:p>
        </p:txBody>
      </p:sp>
      <p:sp>
        <p:nvSpPr>
          <p:cNvPr id="727" name="Shape 727"/>
          <p:cNvSpPr txBox="1">
            <a:spLocks noGrp="1"/>
          </p:cNvSpPr>
          <p:nvPr>
            <p:ph type="body" idx="1"/>
          </p:nvPr>
        </p:nvSpPr>
        <p:spPr>
          <a:xfrm>
            <a:off x="971554" y="1917699"/>
            <a:ext cx="7200897" cy="248920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82880" indent="-18288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86307"/>
            </a:pPr>
            <a:r>
              <a:rPr lang="en" sz="2300" dirty="0" smtClean="0">
                <a:solidFill>
                  <a:schemeClr val="dk1"/>
                </a:solidFill>
              </a:rPr>
              <a:t>S</a:t>
            </a:r>
            <a:r>
              <a:rPr lang="en" sz="2300" i="0" u="none" strike="noStrike" cap="none" baseline="0" dirty="0" smtClean="0">
                <a:solidFill>
                  <a:schemeClr val="dk1"/>
                </a:solidFill>
                <a:sym typeface="Garamond"/>
              </a:rPr>
              <a:t>pecific</a:t>
            </a:r>
            <a:r>
              <a:rPr lang="en" sz="2300" i="0" u="none" strike="noStrike" cap="none" dirty="0" smtClean="0">
                <a:solidFill>
                  <a:schemeClr val="dk1"/>
                </a:solidFill>
                <a:sym typeface="Garamond"/>
              </a:rPr>
              <a:t> </a:t>
            </a:r>
          </a:p>
          <a:p>
            <a:pPr marL="182880" indent="-18288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86307"/>
            </a:pPr>
            <a:r>
              <a:rPr lang="en-US" sz="2300" i="0" u="none" strike="noStrike" cap="none" baseline="0" dirty="0" smtClean="0">
                <a:solidFill>
                  <a:schemeClr val="dk1"/>
                </a:solidFill>
                <a:sym typeface="Garamond"/>
              </a:rPr>
              <a:t>M</a:t>
            </a:r>
            <a:r>
              <a:rPr lang="en" sz="2300" i="0" u="none" strike="noStrike" cap="none" baseline="0" dirty="0" smtClean="0">
                <a:solidFill>
                  <a:schemeClr val="dk1"/>
                </a:solidFill>
                <a:sym typeface="Garamond"/>
              </a:rPr>
              <a:t>easurable</a:t>
            </a:r>
          </a:p>
          <a:p>
            <a:pPr marL="182880" indent="-18288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86307"/>
            </a:pPr>
            <a:r>
              <a:rPr lang="en-US" sz="2300" dirty="0" smtClean="0">
                <a:solidFill>
                  <a:schemeClr val="dk1"/>
                </a:solidFill>
              </a:rPr>
              <a:t>O</a:t>
            </a:r>
            <a:r>
              <a:rPr lang="en" sz="2300" dirty="0" smtClean="0">
                <a:solidFill>
                  <a:schemeClr val="dk1"/>
                </a:solidFill>
              </a:rPr>
              <a:t>perationalized</a:t>
            </a:r>
            <a:endParaRPr lang="en" sz="2300" dirty="0">
              <a:solidFill>
                <a:schemeClr val="dk1"/>
              </a:solidFill>
            </a:endParaRPr>
          </a:p>
          <a:p>
            <a:pPr marL="182880" indent="-18288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86307"/>
            </a:pPr>
            <a:r>
              <a:rPr lang="en" sz="2300" dirty="0" smtClean="0">
                <a:solidFill>
                  <a:schemeClr val="dk1"/>
                </a:solidFill>
              </a:rPr>
              <a:t>U</a:t>
            </a:r>
            <a:r>
              <a:rPr lang="en" sz="2300" i="0" u="none" strike="noStrike" cap="none" baseline="0" dirty="0" smtClean="0">
                <a:solidFill>
                  <a:schemeClr val="dk1"/>
                </a:solidFill>
                <a:sym typeface="Garamond"/>
              </a:rPr>
              <a:t>seful</a:t>
            </a:r>
          </a:p>
          <a:p>
            <a:pPr marL="182880" indent="-18288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86307"/>
            </a:pPr>
            <a:r>
              <a:rPr lang="en" sz="2300" dirty="0" smtClean="0">
                <a:solidFill>
                  <a:schemeClr val="dk1"/>
                </a:solidFill>
              </a:rPr>
              <a:t>Meaningful</a:t>
            </a:r>
            <a:r>
              <a:rPr lang="en" sz="2300" dirty="0">
                <a:solidFill>
                  <a:schemeClr val="dk1"/>
                </a:solidFill>
              </a:rPr>
              <a:t>, and </a:t>
            </a:r>
            <a:endParaRPr lang="en" sz="2300" dirty="0">
              <a:solidFill>
                <a:schemeClr val="dk1"/>
              </a:solidFill>
            </a:endParaRPr>
          </a:p>
          <a:p>
            <a:pPr marL="182880" indent="-18288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86307"/>
            </a:pPr>
            <a:r>
              <a:rPr lang="en" sz="2300" b="0" i="0" u="none" strike="noStrike" cap="none" baseline="0" dirty="0" smtClean="0">
                <a:solidFill>
                  <a:schemeClr val="dk1"/>
                </a:solidFill>
                <a:sym typeface="Garamond"/>
              </a:rPr>
              <a:t>Allow</a:t>
            </a:r>
            <a:r>
              <a:rPr lang="en" sz="2300" b="0" i="0" u="none" strike="noStrike" cap="none" dirty="0" smtClean="0">
                <a:solidFill>
                  <a:schemeClr val="dk1"/>
                </a:solidFill>
                <a:sym typeface="Garamond"/>
              </a:rPr>
              <a:t> for o</a:t>
            </a:r>
            <a:r>
              <a:rPr lang="en" sz="2300" b="0" i="0" u="none" strike="noStrike" cap="none" baseline="0" dirty="0" smtClean="0">
                <a:solidFill>
                  <a:schemeClr val="dk1"/>
                </a:solidFill>
                <a:sym typeface="Garamond"/>
              </a:rPr>
              <a:t>ne </a:t>
            </a:r>
            <a:r>
              <a:rPr lang="en" sz="2300" b="0" i="0" u="none" strike="noStrike" cap="none" baseline="0" dirty="0">
                <a:solidFill>
                  <a:schemeClr val="dk1"/>
                </a:solidFill>
                <a:sym typeface="Garamond"/>
              </a:rPr>
              <a:t>or more methods of </a:t>
            </a:r>
            <a:r>
              <a:rPr lang="en" sz="2300" b="0" i="0" u="none" strike="noStrike" cap="none" baseline="0" dirty="0" smtClean="0">
                <a:solidFill>
                  <a:schemeClr val="dk1"/>
                </a:solidFill>
                <a:sym typeface="Garamond"/>
              </a:rPr>
              <a:t>data collection and</a:t>
            </a:r>
            <a:r>
              <a:rPr lang="en" sz="2300" b="0" i="0" u="none" strike="noStrike" cap="none" dirty="0" smtClean="0">
                <a:solidFill>
                  <a:schemeClr val="dk1"/>
                </a:solidFill>
                <a:sym typeface="Garamond"/>
              </a:rPr>
              <a:t> measurement to be tied with</a:t>
            </a:r>
            <a:r>
              <a:rPr lang="en" sz="2300" b="0" i="0" u="none" strike="noStrike" cap="none" baseline="0" dirty="0" smtClean="0">
                <a:solidFill>
                  <a:schemeClr val="dk1"/>
                </a:solidFill>
                <a:sym typeface="Garamond"/>
              </a:rPr>
              <a:t> </a:t>
            </a:r>
            <a:r>
              <a:rPr lang="en" sz="2300" b="0" i="0" u="none" strike="noStrike" cap="none" baseline="0" dirty="0">
                <a:solidFill>
                  <a:schemeClr val="dk1"/>
                </a:solidFill>
                <a:sym typeface="Garamond"/>
              </a:rPr>
              <a:t>the intended </a:t>
            </a:r>
            <a:r>
              <a:rPr lang="en" sz="2300" b="0" i="0" u="none" strike="noStrike" cap="none" baseline="0" dirty="0" smtClean="0">
                <a:solidFill>
                  <a:schemeClr val="dk1"/>
                </a:solidFill>
                <a:sym typeface="Garamond"/>
              </a:rPr>
              <a:t>outcome.</a:t>
            </a:r>
            <a:endParaRPr lang="en" sz="2300" b="0" i="0" u="none" strike="noStrike" cap="none" baseline="0" dirty="0">
              <a:solidFill>
                <a:schemeClr val="dk1"/>
              </a:solidFill>
              <a:sym typeface="Garamond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3" y="939800"/>
            <a:ext cx="7200897" cy="977899"/>
          </a:xfrm>
        </p:spPr>
        <p:txBody>
          <a:bodyPr/>
          <a:lstStyle/>
          <a:p>
            <a:pPr lvl="0" algn="l"/>
            <a:r>
              <a:rPr lang="en-US" dirty="0" smtClean="0"/>
              <a:t>Review the objective “CIVIC Identity” across measures</a:t>
            </a:r>
            <a:r>
              <a:rPr lang="en" dirty="0"/>
              <a:t/>
            </a:r>
            <a:br>
              <a:rPr lang="en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Count off by six: 1, 2, 3…6</a:t>
            </a:r>
          </a:p>
          <a:p>
            <a:r>
              <a:rPr lang="en-US" dirty="0" smtClean="0"/>
              <a:t>Find your cohort </a:t>
            </a:r>
          </a:p>
          <a:p>
            <a:r>
              <a:rPr lang="en-US" dirty="0" smtClean="0"/>
              <a:t>In the folder, on the right hand side, colored sheets of paper: </a:t>
            </a:r>
          </a:p>
          <a:p>
            <a:pPr lvl="1"/>
            <a:r>
              <a:rPr lang="en-US" dirty="0" smtClean="0"/>
              <a:t>Group 1= pink, Group 2= purple; Group 3= blue; </a:t>
            </a:r>
          </a:p>
          <a:p>
            <a:pPr lvl="1"/>
            <a:r>
              <a:rPr lang="en-US" dirty="0" smtClean="0"/>
              <a:t>Group 4= yellow, Group 5= teal; Group 6= green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9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Shape 732"/>
          <p:cNvSpPr txBox="1">
            <a:spLocks noGrp="1"/>
          </p:cNvSpPr>
          <p:nvPr>
            <p:ph type="ctrTitle"/>
          </p:nvPr>
        </p:nvSpPr>
        <p:spPr>
          <a:xfrm>
            <a:off x="2019299" y="1403349"/>
            <a:ext cx="5111752" cy="11366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262626"/>
              </a:buClr>
              <a:buSzPct val="25000"/>
              <a:buFont typeface="Garamond"/>
              <a:buNone/>
            </a:pPr>
            <a:r>
              <a:rPr lang="en" sz="4050" b="0" i="0" u="none" strike="noStrike" cap="none" baseline="0" dirty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rPr>
              <a:t>Activity</a:t>
            </a:r>
          </a:p>
        </p:txBody>
      </p:sp>
      <p:sp>
        <p:nvSpPr>
          <p:cNvPr id="733" name="Shape 733"/>
          <p:cNvSpPr txBox="1">
            <a:spLocks noGrp="1"/>
          </p:cNvSpPr>
          <p:nvPr>
            <p:ph type="subTitle" idx="1"/>
          </p:nvPr>
        </p:nvSpPr>
        <p:spPr>
          <a:xfrm>
            <a:off x="2019299" y="2743198"/>
            <a:ext cx="5111752" cy="99060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45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" dirty="0" smtClean="0"/>
              <a:t>Play with some verbs</a:t>
            </a:r>
            <a:endParaRPr lang="en" sz="1575" b="0" i="0" u="none" strike="noStrike" cap="none" baseline="0" dirty="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Civic Identity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7189" y="2625752"/>
            <a:ext cx="5467583" cy="99060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Groups of 4: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/>
              <a:t>Pick one verb in your set, create one objective, </a:t>
            </a:r>
            <a:r>
              <a:rPr lang="en-US" i="1" dirty="0" smtClean="0"/>
              <a:t>and</a:t>
            </a:r>
            <a:r>
              <a:rPr lang="en-US" dirty="0" smtClean="0"/>
              <a:t> operationalize it.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/>
              <a:t>Repeat by picking a new set of verbs… REPEAT</a:t>
            </a:r>
          </a:p>
          <a:p>
            <a:r>
              <a:rPr lang="en-US" b="1" dirty="0" smtClean="0"/>
              <a:t>Group that completes the most verb “sets” gets a prize!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7721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Share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Each group pick one or two CIVIC outcomes to share.</a:t>
            </a:r>
          </a:p>
          <a:p>
            <a:r>
              <a:rPr lang="en-US" dirty="0" smtClean="0"/>
              <a:t>Feedback provided by facilitators and colleagues.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74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49" y="1416933"/>
            <a:ext cx="3548936" cy="1017174"/>
          </a:xfrm>
        </p:spPr>
        <p:txBody>
          <a:bodyPr/>
          <a:lstStyle/>
          <a:p>
            <a:r>
              <a:rPr lang="en-US" dirty="0" smtClean="0"/>
              <a:t>Break </a:t>
            </a:r>
            <a:r>
              <a:rPr lang="en-US" i="1" dirty="0" smtClean="0"/>
              <a:t>DANCE!!</a:t>
            </a:r>
            <a:endParaRPr lang="en-US" i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71549" y="2446986"/>
            <a:ext cx="3548936" cy="1356231"/>
          </a:xfrm>
        </p:spPr>
        <p:txBody>
          <a:bodyPr/>
          <a:lstStyle/>
          <a:p>
            <a:r>
              <a:rPr lang="en-US" dirty="0" smtClean="0"/>
              <a:t>10 minute break.</a:t>
            </a:r>
          </a:p>
          <a:p>
            <a:endParaRPr lang="en-US" i="1" dirty="0"/>
          </a:p>
          <a:p>
            <a:r>
              <a:rPr lang="en-US" i="1" dirty="0" smtClean="0"/>
              <a:t>If he can do it, so can you!</a:t>
            </a: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777" y="1705512"/>
            <a:ext cx="285750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17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Shape 761"/>
          <p:cNvSpPr txBox="1">
            <a:spLocks noGrp="1"/>
          </p:cNvSpPr>
          <p:nvPr>
            <p:ph type="ctrTitle"/>
          </p:nvPr>
        </p:nvSpPr>
        <p:spPr>
          <a:xfrm>
            <a:off x="2019299" y="1403349"/>
            <a:ext cx="5111752" cy="11366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262626"/>
              </a:buClr>
              <a:buSzPct val="25000"/>
              <a:buFont typeface="Garamond"/>
              <a:buNone/>
            </a:pPr>
            <a:r>
              <a:rPr lang="en" sz="4050" b="0" i="0" u="none" strike="noStrike" cap="none" baseline="0" dirty="0" smtClean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rPr>
              <a:t>Developing an Assessment </a:t>
            </a:r>
            <a:r>
              <a:rPr lang="en" sz="4050" b="0" i="0" u="none" strike="noStrike" cap="none" baseline="0" dirty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rPr>
              <a:t>Plan</a:t>
            </a:r>
          </a:p>
        </p:txBody>
      </p:sp>
      <p:sp>
        <p:nvSpPr>
          <p:cNvPr id="762" name="Shape 762"/>
          <p:cNvSpPr txBox="1">
            <a:spLocks noGrp="1"/>
          </p:cNvSpPr>
          <p:nvPr>
            <p:ph type="subTitle" idx="1"/>
          </p:nvPr>
        </p:nvSpPr>
        <p:spPr>
          <a:xfrm>
            <a:off x="2019299" y="2743198"/>
            <a:ext cx="5111752" cy="99060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45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" sz="1575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Using the Matrix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558" y="97162"/>
            <a:ext cx="8753359" cy="496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01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Today we will…</a:t>
            </a:r>
            <a:endParaRPr lang="en-US" b="1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8" r="23287"/>
          <a:stretch/>
        </p:blipFill>
        <p:spPr>
          <a:xfrm>
            <a:off x="6071123" y="781050"/>
            <a:ext cx="2287733" cy="3566160"/>
          </a:xfrm>
        </p:spPr>
      </p:pic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148005" y="2441574"/>
            <a:ext cx="4504905" cy="1371599"/>
          </a:xfrm>
        </p:spPr>
        <p:txBody>
          <a:bodyPr/>
          <a:lstStyle/>
          <a:p>
            <a:pPr algn="l"/>
            <a:r>
              <a:rPr lang="en-US" dirty="0" smtClean="0"/>
              <a:t>Explain why &amp; how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ssessment is important;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We are all weak in defining and refining civic outcomes (to assess/measure);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u="sng" dirty="0" smtClean="0"/>
              <a:t>can</a:t>
            </a:r>
            <a:r>
              <a:rPr lang="en-US" dirty="0" smtClean="0"/>
              <a:t> coordinate assessment plans for civic outcomes!!!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67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Shape 767"/>
          <p:cNvSpPr txBox="1">
            <a:spLocks noGrp="1"/>
          </p:cNvSpPr>
          <p:nvPr>
            <p:ph type="title"/>
          </p:nvPr>
        </p:nvSpPr>
        <p:spPr>
          <a:xfrm>
            <a:off x="971555" y="736600"/>
            <a:ext cx="7200897" cy="977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262626"/>
              </a:buClr>
              <a:buSzPct val="25000"/>
              <a:buFont typeface="Garamond"/>
              <a:buNone/>
            </a:pPr>
            <a:r>
              <a:rPr lang="en" sz="330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rPr>
              <a:t>Completing the Matrix</a:t>
            </a:r>
          </a:p>
        </p:txBody>
      </p:sp>
      <p:sp>
        <p:nvSpPr>
          <p:cNvPr id="768" name="Shape 768"/>
          <p:cNvSpPr txBox="1">
            <a:spLocks noGrp="1"/>
          </p:cNvSpPr>
          <p:nvPr>
            <p:ph type="body" idx="1"/>
          </p:nvPr>
        </p:nvSpPr>
        <p:spPr>
          <a:xfrm>
            <a:off x="971554" y="1917699"/>
            <a:ext cx="7200897" cy="248920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14313" marR="0" lvl="0" indent="-214313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rPr>
              <a:t>Step 1: Insert your Learning Goals and Learning Outcome/Objective (columns 1 and 2)</a:t>
            </a:r>
          </a:p>
          <a:p>
            <a:pPr marL="214313" marR="0" lvl="0" indent="-214313" algn="l" rtl="0">
              <a:spcBef>
                <a:spcPts val="810"/>
              </a:spcBef>
              <a:spcAft>
                <a:spcPts val="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rPr>
              <a:t>Step 2: Identify course/program activities (e.g., reflections, dialogue, readings, events, trainings) – which learning outcome do they align with?</a:t>
            </a:r>
          </a:p>
          <a:p>
            <a:pPr marL="557213" marR="0" lvl="1" indent="-214312" algn="l" rtl="0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" sz="1500" b="0" i="0" u="none" strike="noStrike" cap="none" baseline="0" dirty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rPr>
              <a:t>Note: If an activity doesn’t align with one of your learning outcomes, then why are you doing it?</a:t>
            </a:r>
          </a:p>
          <a:p>
            <a:pPr marL="557213" marR="0" lvl="1" indent="-214312" algn="l" rtl="0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" sz="1500" b="0" i="0" u="none" strike="noStrike" cap="none" baseline="0" dirty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rPr>
              <a:t>Note: What happens if you’ve identified a set of program outcomes yet none of your activities can be mapped to that outcome? You have a gap in your programming</a:t>
            </a:r>
          </a:p>
          <a:p>
            <a:pPr marL="900113" marR="0" lvl="2" indent="-115729" algn="l" rtl="0">
              <a:spcBef>
                <a:spcPts val="72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endParaRPr sz="1350" b="0" i="0" u="none" strike="noStrike" cap="none" baseline="0" dirty="0">
              <a:solidFill>
                <a:srgbClr val="262626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214313" marR="0" lvl="0" indent="-82868" algn="l" rtl="0">
              <a:spcBef>
                <a:spcPts val="810"/>
              </a:spcBef>
              <a:spcAft>
                <a:spcPts val="450"/>
              </a:spcAft>
              <a:buClr>
                <a:schemeClr val="accent1"/>
              </a:buClr>
              <a:buFont typeface="Arial"/>
              <a:buNone/>
            </a:pPr>
            <a:endParaRPr sz="1800" b="0" i="0" u="none" strike="noStrike" cap="none" baseline="0" dirty="0">
              <a:solidFill>
                <a:srgbClr val="262626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Shape 773"/>
          <p:cNvSpPr txBox="1">
            <a:spLocks noGrp="1"/>
          </p:cNvSpPr>
          <p:nvPr>
            <p:ph type="title"/>
          </p:nvPr>
        </p:nvSpPr>
        <p:spPr>
          <a:xfrm>
            <a:off x="971555" y="736600"/>
            <a:ext cx="7200897" cy="977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262626"/>
              </a:buClr>
              <a:buSzPct val="25000"/>
              <a:buFont typeface="Garamond"/>
              <a:buNone/>
            </a:pPr>
            <a:r>
              <a:rPr lang="en" sz="330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rPr>
              <a:t>Completing the Matrix (cont.)</a:t>
            </a:r>
          </a:p>
        </p:txBody>
      </p:sp>
      <p:sp>
        <p:nvSpPr>
          <p:cNvPr id="774" name="Shape 774"/>
          <p:cNvSpPr txBox="1">
            <a:spLocks noGrp="1"/>
          </p:cNvSpPr>
          <p:nvPr>
            <p:ph type="body" idx="1"/>
          </p:nvPr>
        </p:nvSpPr>
        <p:spPr>
          <a:xfrm>
            <a:off x="971554" y="1917699"/>
            <a:ext cx="7200897" cy="248920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14313" marR="0" lvl="0" indent="-214313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rPr>
              <a:t>Step 3: Identify your sources of </a:t>
            </a:r>
            <a:r>
              <a:rPr lang="en" sz="1800" b="0" i="0" u="none" strike="noStrike" cap="none" baseline="0" dirty="0" smtClean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rPr>
              <a:t>evidence or “data” </a:t>
            </a:r>
            <a:r>
              <a:rPr lang="en" sz="1800" b="0" i="0" u="none" strike="noStrike" cap="none" baseline="0" dirty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rPr>
              <a:t>(column 4)</a:t>
            </a:r>
          </a:p>
          <a:p>
            <a:pPr marL="214313" marR="0" lvl="0" indent="-82868" algn="l" rtl="0">
              <a:spcBef>
                <a:spcPts val="81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endParaRPr sz="1800" b="0" i="0" u="none" strike="noStrike" cap="none" baseline="0" dirty="0">
              <a:solidFill>
                <a:srgbClr val="262626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214313" marR="0" lvl="0" indent="-82868" algn="l" rtl="0">
              <a:spcBef>
                <a:spcPts val="810"/>
              </a:spcBef>
              <a:spcAft>
                <a:spcPts val="450"/>
              </a:spcAft>
              <a:buClr>
                <a:schemeClr val="accent1"/>
              </a:buClr>
              <a:buFont typeface="Arial"/>
              <a:buNone/>
            </a:pPr>
            <a:endParaRPr sz="1800" b="0" i="0" u="none" strike="noStrike" cap="none" baseline="0" dirty="0">
              <a:solidFill>
                <a:srgbClr val="262626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558" y="97162"/>
            <a:ext cx="8753359" cy="496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37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you looking at/through to measure learning?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93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you looking at/through for learning?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Data considerations: What do you need, does it already exist, how will you collect it</a:t>
            </a:r>
          </a:p>
          <a:p>
            <a:r>
              <a:rPr lang="en-US" dirty="0" smtClean="0"/>
              <a:t>How will you report your findings? Who needs to know?</a:t>
            </a:r>
          </a:p>
          <a:p>
            <a:r>
              <a:rPr lang="en-US" dirty="0" smtClean="0"/>
              <a:t>Example tools and strategies</a:t>
            </a:r>
          </a:p>
        </p:txBody>
      </p:sp>
    </p:spTree>
    <p:extLst>
      <p:ext uri="{BB962C8B-B14F-4D97-AF65-F5344CB8AC3E}">
        <p14:creationId xmlns:p14="http://schemas.microsoft.com/office/powerpoint/2010/main" val="41024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1554" y="939800"/>
            <a:ext cx="7200897" cy="977899"/>
          </a:xfrm>
        </p:spPr>
        <p:txBody>
          <a:bodyPr/>
          <a:lstStyle/>
          <a:p>
            <a:r>
              <a:rPr lang="en-US" dirty="0" smtClean="0"/>
              <a:t>So you say you have data…..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marL="131445" indent="0">
              <a:buNone/>
            </a:pPr>
            <a:r>
              <a:rPr lang="en-US" u="sng" dirty="0"/>
              <a:t>Questions to consider</a:t>
            </a:r>
            <a:r>
              <a:rPr lang="en-US" dirty="0"/>
              <a:t>:</a:t>
            </a:r>
          </a:p>
          <a:p>
            <a:r>
              <a:rPr lang="en-US" dirty="0"/>
              <a:t>What data do you already have?</a:t>
            </a:r>
          </a:p>
          <a:p>
            <a:r>
              <a:rPr lang="en-US" dirty="0"/>
              <a:t>What types of data are you collecting on a regular basis?</a:t>
            </a:r>
          </a:p>
          <a:p>
            <a:r>
              <a:rPr lang="en-US" dirty="0"/>
              <a:t>How are you currently using your data? Are you using all of it?</a:t>
            </a:r>
          </a:p>
          <a:p>
            <a:r>
              <a:rPr lang="en-US" dirty="0"/>
              <a:t>internal purposes vs. external purposes</a:t>
            </a:r>
          </a:p>
          <a:p>
            <a:r>
              <a:rPr lang="en-US" dirty="0"/>
              <a:t>What are you still unable to do with your data? Why?</a:t>
            </a:r>
          </a:p>
          <a:p>
            <a:r>
              <a:rPr lang="en-US" dirty="0"/>
              <a:t>Who decides what you collect, how you ask the questions, and how it is used?</a:t>
            </a:r>
          </a:p>
          <a:p>
            <a:r>
              <a:rPr lang="en-US" dirty="0"/>
              <a:t>Do you need more data? If so, what data do you need?</a:t>
            </a:r>
          </a:p>
          <a:p>
            <a:r>
              <a:rPr lang="en-US" dirty="0"/>
              <a:t>What lens(</a:t>
            </a:r>
            <a:r>
              <a:rPr lang="en-US" dirty="0" err="1"/>
              <a:t>es</a:t>
            </a:r>
            <a:r>
              <a:rPr lang="en-US" dirty="0"/>
              <a:t>) are you using when you consider these questions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460" y="2548294"/>
            <a:ext cx="2847079" cy="201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836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Shape 779"/>
          <p:cNvSpPr txBox="1">
            <a:spLocks noGrp="1"/>
          </p:cNvSpPr>
          <p:nvPr>
            <p:ph type="title"/>
          </p:nvPr>
        </p:nvSpPr>
        <p:spPr>
          <a:xfrm>
            <a:off x="971555" y="736600"/>
            <a:ext cx="7200897" cy="977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0" i="0" u="none" strike="noStrike" cap="none" baseline="0" dirty="0" smtClean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Sources</a:t>
            </a:r>
            <a:r>
              <a:rPr lang="en" sz="3200" b="0" i="0" u="none" strike="noStrike" cap="none" dirty="0" smtClean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 of </a:t>
            </a:r>
            <a:r>
              <a:rPr lang="en" sz="3200" b="0" i="0" u="none" strike="noStrike" cap="none" baseline="0" dirty="0" smtClean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Evidence </a:t>
            </a:r>
            <a:r>
              <a:rPr lang="en" sz="3200" b="0" i="0" u="none" strike="noStrike" cap="none" baseline="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of </a:t>
            </a:r>
            <a:r>
              <a:rPr lang="en" sz="3200" b="0" i="0" u="none" strike="noStrike" cap="none" baseline="0" dirty="0" smtClean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Student Learning</a:t>
            </a:r>
            <a:endParaRPr lang="en" sz="3200" b="0" i="0" u="none" strike="noStrike" cap="none" baseline="0" dirty="0">
              <a:solidFill>
                <a:schemeClr val="dk2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780" name="Shape 780"/>
          <p:cNvSpPr txBox="1">
            <a:spLocks noGrp="1"/>
          </p:cNvSpPr>
          <p:nvPr>
            <p:ph type="body" idx="1"/>
          </p:nvPr>
        </p:nvSpPr>
        <p:spPr>
          <a:xfrm>
            <a:off x="971554" y="1917699"/>
            <a:ext cx="7200897" cy="248920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82880" marR="0" lvl="0" indent="-18288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1500" b="0" i="0" u="none" strike="noStrike" cap="none" baseline="0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Surveys (QR Code vs. email, timing)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93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1500" b="0" i="0" u="none" strike="noStrike" cap="none" baseline="0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Capturing the discussion during reflection sessions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93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1500" b="0" i="0" u="none" strike="noStrike" cap="none" baseline="0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Focus Group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93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1500" b="0" i="0" u="none" strike="noStrike" cap="none" baseline="0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Observations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93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1500" b="0" i="0" u="none" strike="noStrike" cap="none" baseline="0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Wordle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93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1500" b="0" i="0" u="none" strike="noStrike" cap="none" baseline="0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Second-hand reflection (in the classroom the next day)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93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1500" b="0" i="0" u="none" strike="noStrike" cap="none" baseline="0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Pictures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93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" sz="1500" b="1" i="0" u="none" strike="noStrike" cap="none" baseline="0" dirty="0" smtClean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SYSTEMATIC, CREATIVE</a:t>
            </a:r>
            <a:endParaRPr lang="en" sz="1500" b="1" i="0" u="none" strike="noStrike" cap="none" baseline="0" dirty="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182880" marR="0" lvl="0" indent="-55879" algn="l" rtl="0">
              <a:lnSpc>
                <a:spcPct val="80000"/>
              </a:lnSpc>
              <a:spcBef>
                <a:spcPts val="930"/>
              </a:spcBef>
              <a:spcAft>
                <a:spcPts val="450"/>
              </a:spcAft>
              <a:buClr>
                <a:schemeClr val="accent1"/>
              </a:buClr>
              <a:buFont typeface="Arial"/>
              <a:buNone/>
            </a:pPr>
            <a:endParaRPr sz="1500" b="0" i="0" u="none" strike="noStrike" cap="none" baseline="0" dirty="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Assessment Tools </a:t>
            </a:r>
            <a:r>
              <a:rPr lang="en-US" sz="3200" dirty="0" smtClean="0"/>
              <a:t>for Measuring Civic </a:t>
            </a:r>
            <a:r>
              <a:rPr lang="en-US" sz="3200" dirty="0" smtClean="0"/>
              <a:t>Learning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general 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4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558" y="97162"/>
            <a:ext cx="8753359" cy="496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5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Already Existing Tools or </a:t>
            </a:r>
            <a:r>
              <a:rPr lang="en-US" dirty="0" smtClean="0"/>
              <a:t>Processes </a:t>
            </a:r>
            <a:br>
              <a:rPr lang="en-US" dirty="0" smtClean="0"/>
            </a:br>
            <a:r>
              <a:rPr lang="en-US" dirty="0" smtClean="0"/>
              <a:t>at Your Campus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4" y="1827547"/>
            <a:ext cx="7200897" cy="2489202"/>
          </a:xfrm>
        </p:spPr>
        <p:txBody>
          <a:bodyPr/>
          <a:lstStyle/>
          <a:p>
            <a:r>
              <a:rPr lang="en-US" dirty="0" smtClean="0"/>
              <a:t> Faculty Annual Report</a:t>
            </a:r>
            <a:endParaRPr lang="en-US" dirty="0" smtClean="0"/>
          </a:p>
          <a:p>
            <a:r>
              <a:rPr lang="en-US" dirty="0" smtClean="0"/>
              <a:t> Campus </a:t>
            </a:r>
            <a:r>
              <a:rPr lang="en-US" dirty="0" smtClean="0"/>
              <a:t>Climate Survey</a:t>
            </a:r>
          </a:p>
          <a:p>
            <a:r>
              <a:rPr lang="en-US" dirty="0" smtClean="0"/>
              <a:t> Alumni </a:t>
            </a:r>
            <a:r>
              <a:rPr lang="en-US" dirty="0" smtClean="0"/>
              <a:t>Survey</a:t>
            </a:r>
          </a:p>
          <a:p>
            <a:r>
              <a:rPr lang="en-US" dirty="0" smtClean="0"/>
              <a:t> Faculty/Staff </a:t>
            </a:r>
            <a:r>
              <a:rPr lang="en-US" dirty="0" smtClean="0"/>
              <a:t>Survey</a:t>
            </a:r>
          </a:p>
          <a:p>
            <a:r>
              <a:rPr lang="en-US" dirty="0" smtClean="0"/>
              <a:t> “PULSE” </a:t>
            </a:r>
            <a:r>
              <a:rPr lang="en-US" dirty="0" smtClean="0"/>
              <a:t>Surveys</a:t>
            </a:r>
          </a:p>
          <a:p>
            <a:r>
              <a:rPr lang="en-US" dirty="0" smtClean="0"/>
              <a:t> Initiatives</a:t>
            </a:r>
            <a:r>
              <a:rPr lang="en-US" dirty="0" smtClean="0"/>
              <a:t>; Course Tags</a:t>
            </a:r>
          </a:p>
          <a:p>
            <a:r>
              <a:rPr lang="en-US" dirty="0" smtClean="0"/>
              <a:t> NSSE, BCSSE, CCSSE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77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311704" y="558926"/>
            <a:ext cx="8520599" cy="707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262626"/>
              </a:buClr>
              <a:buSzPct val="25000"/>
              <a:buFont typeface="Garamond"/>
              <a:buNone/>
            </a:pPr>
            <a:r>
              <a:rPr lang="en" sz="3300" b="1" i="0" u="none" strike="noStrike" cap="none" baseline="0" dirty="0" smtClean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rPr>
              <a:t>Outcomes for Today</a:t>
            </a:r>
            <a:endParaRPr lang="en" sz="3300" b="1" i="0" u="none" strike="noStrike" cap="none" baseline="0" dirty="0">
              <a:solidFill>
                <a:srgbClr val="262626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587229" y="1266325"/>
            <a:ext cx="8245074" cy="330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" dirty="0" smtClean="0"/>
              <a:t>Identifying </a:t>
            </a:r>
            <a:r>
              <a:rPr lang="en" dirty="0" smtClean="0"/>
              <a:t>the difference between a goal and objective for student learning across a curricular or co-curricular community engagement intervention</a:t>
            </a:r>
            <a:r>
              <a:rPr lang="en" dirty="0" smtClean="0"/>
              <a:t>.</a:t>
            </a:r>
          </a:p>
          <a:p>
            <a: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endParaRPr lang="en" dirty="0" smtClean="0"/>
          </a:p>
          <a:p>
            <a:pPr marL="457200" lvl="0" indent="-228600">
              <a:spcAft>
                <a:spcPts val="0"/>
              </a:spcAft>
              <a:buSzPct val="115000"/>
            </a:pPr>
            <a:r>
              <a:rPr lang="en" dirty="0"/>
              <a:t>Writing measureable outcome </a:t>
            </a:r>
            <a:r>
              <a:rPr lang="en" dirty="0" smtClean="0"/>
              <a:t>statements.</a:t>
            </a:r>
            <a:endParaRPr lang="en" dirty="0" smtClean="0"/>
          </a:p>
          <a:p>
            <a: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endParaRPr lang="en" dirty="0"/>
          </a:p>
          <a:p>
            <a: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" dirty="0" smtClean="0"/>
              <a:t>Conducting </a:t>
            </a:r>
            <a:r>
              <a:rPr lang="en" dirty="0" smtClean="0"/>
              <a:t>a scan of a specific learning goal and the rubrics associated with it in order to form an appreciation of the various ways to artriculate </a:t>
            </a:r>
            <a:r>
              <a:rPr lang="en" dirty="0" smtClean="0"/>
              <a:t>and measure outcomes</a:t>
            </a:r>
            <a:r>
              <a:rPr lang="en" dirty="0" smtClean="0"/>
              <a:t>.</a:t>
            </a:r>
          </a:p>
          <a:p>
            <a:pPr marL="2286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15000"/>
              <a:buNone/>
            </a:pPr>
            <a:endParaRPr lang="en" sz="1800" b="0" i="0" u="none" strike="noStrike" cap="none" baseline="0" dirty="0" smtClean="0">
              <a:solidFill>
                <a:srgbClr val="262626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457200" indent="-228600">
              <a:spcAft>
                <a:spcPts val="0"/>
              </a:spcAft>
              <a:buSzPct val="115000"/>
            </a:pPr>
            <a:r>
              <a:rPr lang="en" dirty="0" smtClean="0"/>
              <a:t>O</a:t>
            </a:r>
            <a:r>
              <a:rPr lang="en-US" dirty="0"/>
              <a:t>u</a:t>
            </a:r>
            <a:r>
              <a:rPr lang="en" dirty="0"/>
              <a:t>tline a plan for assessing civic outcomes.</a:t>
            </a:r>
          </a:p>
          <a:p>
            <a: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endParaRPr lang="en" sz="1800" b="0" i="0" u="none" strike="noStrike" cap="none" baseline="0" dirty="0">
              <a:solidFill>
                <a:srgbClr val="262626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for Measuring CIVIC Outcomes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Do not create your own (reliability, validity)</a:t>
            </a:r>
          </a:p>
          <a:p>
            <a:r>
              <a:rPr lang="en-US" dirty="0"/>
              <a:t> </a:t>
            </a:r>
            <a:r>
              <a:rPr lang="en-US" dirty="0" smtClean="0"/>
              <a:t>Do find others:</a:t>
            </a:r>
          </a:p>
          <a:p>
            <a:pPr lvl="1"/>
            <a:r>
              <a:rPr lang="en-US" dirty="0" smtClean="0"/>
              <a:t>See folder, </a:t>
            </a:r>
          </a:p>
          <a:p>
            <a:pPr lvl="2"/>
            <a:r>
              <a:rPr lang="en-US" dirty="0" smtClean="0"/>
              <a:t>AAC&amp;U Value Rubrics, </a:t>
            </a:r>
          </a:p>
          <a:p>
            <a:pPr lvl="2"/>
            <a:r>
              <a:rPr lang="en-US" dirty="0" smtClean="0"/>
              <a:t>CMG Rubric, </a:t>
            </a:r>
          </a:p>
          <a:p>
            <a:pPr lvl="2"/>
            <a:r>
              <a:rPr lang="en-US" dirty="0" smtClean="0"/>
              <a:t>Others.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1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Lunch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Eat</a:t>
            </a:r>
          </a:p>
          <a:p>
            <a:r>
              <a:rPr lang="en-US" dirty="0" smtClean="0"/>
              <a:t>Listen</a:t>
            </a:r>
            <a:r>
              <a:rPr lang="en-US" dirty="0"/>
              <a:t>: </a:t>
            </a:r>
            <a:r>
              <a:rPr lang="en-US" dirty="0" smtClean="0"/>
              <a:t>Quick reminders &amp; Other things to consider</a:t>
            </a:r>
          </a:p>
          <a:p>
            <a:r>
              <a:rPr lang="en-US" dirty="0" smtClean="0"/>
              <a:t>Reflection: Closing the Assessment Loop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11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Developing </a:t>
            </a:r>
            <a:r>
              <a:rPr lang="en-US" dirty="0" smtClean="0"/>
              <a:t>Outcomes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Tips &amp; Reminders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47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Hints, Tips, and Lessons Learned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Doesn’t happen in isolation</a:t>
            </a:r>
          </a:p>
          <a:p>
            <a:r>
              <a:rPr lang="en-US" dirty="0" smtClean="0"/>
              <a:t>Iterative process</a:t>
            </a:r>
          </a:p>
          <a:p>
            <a:r>
              <a:rPr lang="en-US" dirty="0" smtClean="0"/>
              <a:t>The process is just as important as the product – creates shared understanding and buy-in</a:t>
            </a:r>
          </a:p>
          <a:p>
            <a:r>
              <a:rPr lang="en-US" dirty="0" smtClean="0"/>
              <a:t>Overwhelming and potentially frustrating at first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47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Shape 750"/>
          <p:cNvSpPr txBox="1">
            <a:spLocks noGrp="1"/>
          </p:cNvSpPr>
          <p:nvPr>
            <p:ph type="title"/>
          </p:nvPr>
        </p:nvSpPr>
        <p:spPr>
          <a:xfrm>
            <a:off x="971555" y="736600"/>
            <a:ext cx="7200897" cy="977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" sz="4000" b="0" i="0" u="none" strike="noStrike" cap="none" baseline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Self-check Questions </a:t>
            </a:r>
          </a:p>
        </p:txBody>
      </p:sp>
      <p:sp>
        <p:nvSpPr>
          <p:cNvPr id="751" name="Shape 751"/>
          <p:cNvSpPr txBox="1">
            <a:spLocks noGrp="1"/>
          </p:cNvSpPr>
          <p:nvPr>
            <p:ph type="body" idx="1"/>
          </p:nvPr>
        </p:nvSpPr>
        <p:spPr>
          <a:xfrm>
            <a:off x="971554" y="1917699"/>
            <a:ext cx="7200897" cy="248920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82880" marR="0" lvl="0" indent="-18288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5772"/>
              <a:buFont typeface="Arial"/>
              <a:buChar char="•"/>
            </a:pPr>
            <a:r>
              <a:rPr lang="en" sz="222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Is it clear what you are assessing?</a:t>
            </a:r>
          </a:p>
          <a:p>
            <a:pPr marL="182880" marR="0" lvl="0" indent="-182880" algn="l" rtl="0">
              <a:lnSpc>
                <a:spcPct val="90000"/>
              </a:lnSpc>
              <a:spcBef>
                <a:spcPts val="930"/>
              </a:spcBef>
              <a:spcAft>
                <a:spcPts val="0"/>
              </a:spcAft>
              <a:buClr>
                <a:schemeClr val="accent1"/>
              </a:buClr>
              <a:buSzPct val="85772"/>
              <a:buFont typeface="Arial"/>
              <a:buChar char="•"/>
            </a:pPr>
            <a:r>
              <a:rPr lang="en" sz="222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Is the intended outcome measurable?</a:t>
            </a:r>
          </a:p>
          <a:p>
            <a:pPr marL="457200" marR="0" lvl="1" indent="-19050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accent1"/>
              </a:buClr>
              <a:buSzPct val="82763"/>
              <a:buFont typeface="Arial"/>
              <a:buChar char="•"/>
            </a:pPr>
            <a:r>
              <a:rPr lang="en" sz="185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Active verbs, active verbs, active verbs</a:t>
            </a:r>
          </a:p>
          <a:p>
            <a:pPr marL="182880" marR="0" lvl="0" indent="-182880" algn="l" rtl="0">
              <a:lnSpc>
                <a:spcPct val="90000"/>
              </a:lnSpc>
              <a:spcBef>
                <a:spcPts val="930"/>
              </a:spcBef>
              <a:spcAft>
                <a:spcPts val="0"/>
              </a:spcAft>
              <a:buClr>
                <a:schemeClr val="accent1"/>
              </a:buClr>
              <a:buSzPct val="85772"/>
              <a:buFont typeface="Arial"/>
              <a:buChar char="•"/>
            </a:pPr>
            <a:r>
              <a:rPr lang="en" sz="222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Is the intended outcome measuring something useful AND meaningful?</a:t>
            </a:r>
          </a:p>
          <a:p>
            <a:pPr marL="182880" marR="0" lvl="0" indent="-182880" algn="l" rtl="0">
              <a:lnSpc>
                <a:spcPct val="90000"/>
              </a:lnSpc>
              <a:spcBef>
                <a:spcPts val="930"/>
              </a:spcBef>
              <a:spcAft>
                <a:spcPts val="450"/>
              </a:spcAft>
              <a:buClr>
                <a:schemeClr val="accent1"/>
              </a:buClr>
              <a:buSzPct val="85772"/>
              <a:buFont typeface="Arial"/>
              <a:buChar char="•"/>
            </a:pPr>
            <a:r>
              <a:rPr lang="en" sz="222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How will this outcome be measured?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Shape 785"/>
          <p:cNvSpPr txBox="1">
            <a:spLocks noGrp="1"/>
          </p:cNvSpPr>
          <p:nvPr>
            <p:ph type="title"/>
          </p:nvPr>
        </p:nvSpPr>
        <p:spPr>
          <a:xfrm>
            <a:off x="713064" y="736600"/>
            <a:ext cx="7977929" cy="977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0" i="0" u="none" strike="noStrike" cap="none" baseline="0" dirty="0" smtClean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Other Factors </a:t>
            </a:r>
            <a:r>
              <a:rPr lang="en" sz="3600" b="0" i="0" u="none" strike="noStrike" cap="none" baseline="0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Influencing </a:t>
            </a:r>
            <a:r>
              <a:rPr lang="en" sz="3600" b="0" i="0" u="none" strike="noStrike" cap="none" baseline="0" dirty="0" smtClean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Civic Outcomes</a:t>
            </a:r>
            <a:endParaRPr lang="en" sz="3600" b="0" i="0" u="none" strike="noStrike" cap="none" baseline="0" dirty="0">
              <a:solidFill>
                <a:schemeClr val="dk2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786" name="Shape 786"/>
          <p:cNvSpPr txBox="1">
            <a:spLocks noGrp="1"/>
          </p:cNvSpPr>
          <p:nvPr>
            <p:ph type="body" idx="1"/>
          </p:nvPr>
        </p:nvSpPr>
        <p:spPr>
          <a:xfrm>
            <a:off x="971554" y="1804353"/>
            <a:ext cx="3538728" cy="248259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82880" indent="-182880">
              <a:spcBef>
                <a:spcPts val="0"/>
              </a:spcBef>
              <a:spcAft>
                <a:spcPts val="0"/>
              </a:spcAft>
              <a:buSzPct val="83210"/>
            </a:pPr>
            <a:r>
              <a:rPr lang="en" sz="1860" b="1" dirty="0" smtClean="0">
                <a:solidFill>
                  <a:schemeClr val="dk1"/>
                </a:solidFill>
              </a:rPr>
              <a:t>Student Characteristics</a:t>
            </a:r>
          </a:p>
          <a:p>
            <a:pPr marL="525780" lvl="1" indent="-182880">
              <a:spcBef>
                <a:spcPts val="0"/>
              </a:spcBef>
              <a:spcAft>
                <a:spcPts val="0"/>
              </a:spcAft>
              <a:buSzPct val="83210"/>
            </a:pPr>
            <a:r>
              <a:rPr lang="en" sz="1560" dirty="0">
                <a:solidFill>
                  <a:schemeClr val="dk1"/>
                </a:solidFill>
              </a:rPr>
              <a:t>P</a:t>
            </a:r>
            <a:r>
              <a:rPr lang="en" sz="1560" dirty="0" smtClean="0">
                <a:solidFill>
                  <a:schemeClr val="dk1"/>
                </a:solidFill>
              </a:rPr>
              <a:t>rior </a:t>
            </a:r>
            <a:r>
              <a:rPr lang="en" sz="1560" dirty="0">
                <a:solidFill>
                  <a:schemeClr val="dk1"/>
                </a:solidFill>
              </a:rPr>
              <a:t>volunteer/service </a:t>
            </a:r>
            <a:r>
              <a:rPr lang="en" sz="1560" dirty="0" smtClean="0">
                <a:solidFill>
                  <a:schemeClr val="dk1"/>
                </a:solidFill>
              </a:rPr>
              <a:t>experience</a:t>
            </a:r>
          </a:p>
          <a:p>
            <a:pPr marL="525780" lvl="1" indent="-182880">
              <a:spcBef>
                <a:spcPts val="0"/>
              </a:spcBef>
              <a:spcAft>
                <a:spcPts val="0"/>
              </a:spcAft>
              <a:buSzPct val="83210"/>
            </a:pPr>
            <a:r>
              <a:rPr lang="en" sz="1560" dirty="0" smtClean="0">
                <a:solidFill>
                  <a:schemeClr val="dk1"/>
                </a:solidFill>
              </a:rPr>
              <a:t>Hours worked off campus</a:t>
            </a:r>
          </a:p>
          <a:p>
            <a:pPr marL="525780" lvl="1" indent="-182880">
              <a:spcBef>
                <a:spcPts val="0"/>
              </a:spcBef>
              <a:spcAft>
                <a:spcPts val="0"/>
              </a:spcAft>
              <a:buSzPct val="83210"/>
            </a:pPr>
            <a:r>
              <a:rPr lang="en-US" sz="1560" dirty="0" smtClean="0">
                <a:solidFill>
                  <a:schemeClr val="dk1"/>
                </a:solidFill>
              </a:rPr>
              <a:t>U</a:t>
            </a:r>
            <a:r>
              <a:rPr lang="en" sz="1560" dirty="0" smtClean="0">
                <a:solidFill>
                  <a:schemeClr val="dk1"/>
                </a:solidFill>
              </a:rPr>
              <a:t>nmet financial need</a:t>
            </a:r>
          </a:p>
          <a:p>
            <a:pPr marL="525780" lvl="1" indent="-182880">
              <a:spcBef>
                <a:spcPts val="0"/>
              </a:spcBef>
              <a:spcAft>
                <a:spcPts val="0"/>
              </a:spcAft>
              <a:buSzPct val="83210"/>
            </a:pPr>
            <a:r>
              <a:rPr lang="en" sz="1560" dirty="0" smtClean="0">
                <a:solidFill>
                  <a:schemeClr val="dk1"/>
                </a:solidFill>
              </a:rPr>
              <a:t>Empathic concern</a:t>
            </a:r>
            <a:endParaRPr lang="en" sz="1560" dirty="0">
              <a:solidFill>
                <a:schemeClr val="dk1"/>
              </a:solidFill>
            </a:endParaRPr>
          </a:p>
          <a:p>
            <a:pPr marL="182880" marR="0" lvl="0" indent="-18288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3210"/>
              <a:buFont typeface="Arial"/>
              <a:buChar char="•"/>
            </a:pPr>
            <a:r>
              <a:rPr lang="en" sz="1860" b="1" i="0" u="none" strike="noStrike" cap="none" baseline="0" dirty="0" smtClean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Faculty Characteristics</a:t>
            </a:r>
          </a:p>
          <a:p>
            <a:pPr marL="525780" lvl="1" indent="-182880">
              <a:spcBef>
                <a:spcPts val="0"/>
              </a:spcBef>
              <a:spcAft>
                <a:spcPts val="0"/>
              </a:spcAft>
              <a:buSzPct val="83210"/>
            </a:pPr>
            <a:r>
              <a:rPr lang="en" sz="1560" dirty="0" smtClean="0">
                <a:solidFill>
                  <a:schemeClr val="dk1"/>
                </a:solidFill>
              </a:rPr>
              <a:t>Level of experience with community engagement</a:t>
            </a:r>
          </a:p>
          <a:p>
            <a:pPr marL="525780" lvl="1" indent="-182880">
              <a:spcBef>
                <a:spcPts val="0"/>
              </a:spcBef>
              <a:spcAft>
                <a:spcPts val="0"/>
              </a:spcAft>
              <a:buSzPct val="83210"/>
            </a:pPr>
            <a:r>
              <a:rPr lang="en" sz="1560" b="0" i="0" u="none" strike="noStrike" cap="none" baseline="0" dirty="0" smtClean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Gender</a:t>
            </a:r>
          </a:p>
          <a:p>
            <a:pPr marL="525780" lvl="1" indent="-182880">
              <a:spcBef>
                <a:spcPts val="0"/>
              </a:spcBef>
              <a:spcAft>
                <a:spcPts val="0"/>
              </a:spcAft>
              <a:buSzPct val="83210"/>
            </a:pPr>
            <a:endParaRPr lang="en" sz="1560" b="0" i="0" u="none" strike="noStrike" cap="none" baseline="0" dirty="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182880" marR="0" lvl="0" indent="-182880" algn="l" rtl="0">
              <a:lnSpc>
                <a:spcPct val="80000"/>
              </a:lnSpc>
              <a:spcBef>
                <a:spcPts val="930"/>
              </a:spcBef>
              <a:spcAft>
                <a:spcPts val="450"/>
              </a:spcAft>
              <a:buClr>
                <a:schemeClr val="accent1"/>
              </a:buClr>
              <a:buSzPct val="83210"/>
              <a:buFont typeface="Arial"/>
              <a:buChar char="•"/>
            </a:pPr>
            <a:endParaRPr lang="en" sz="1860" b="0" i="0" u="none" strike="noStrike" cap="none" baseline="0" dirty="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2"/>
          </p:nvPr>
        </p:nvSpPr>
        <p:spPr>
          <a:xfrm>
            <a:off x="4633724" y="1804353"/>
            <a:ext cx="3538728" cy="2482595"/>
          </a:xfrm>
        </p:spPr>
        <p:txBody>
          <a:bodyPr/>
          <a:lstStyle/>
          <a:p>
            <a:pPr marL="182880" lvl="0" indent="-182880">
              <a:spcBef>
                <a:spcPts val="0"/>
              </a:spcBef>
              <a:spcAft>
                <a:spcPts val="0"/>
              </a:spcAft>
              <a:buSzPct val="83210"/>
            </a:pPr>
            <a:r>
              <a:rPr lang="en" sz="1860" b="1" dirty="0">
                <a:solidFill>
                  <a:schemeClr val="dk1"/>
                </a:solidFill>
              </a:rPr>
              <a:t>Service</a:t>
            </a:r>
          </a:p>
          <a:p>
            <a:pPr marL="525780" lvl="1" indent="-182880">
              <a:spcBef>
                <a:spcPts val="0"/>
              </a:spcBef>
              <a:spcAft>
                <a:spcPts val="0"/>
              </a:spcAft>
              <a:buSzPct val="83210"/>
            </a:pPr>
            <a:r>
              <a:rPr lang="en" sz="1560" dirty="0">
                <a:solidFill>
                  <a:schemeClr val="dk1"/>
                </a:solidFill>
              </a:rPr>
              <a:t>Contact: Direct vs indirect service </a:t>
            </a:r>
          </a:p>
          <a:p>
            <a:pPr marL="525780" lvl="1" indent="-182880">
              <a:spcBef>
                <a:spcPts val="0"/>
              </a:spcBef>
              <a:spcAft>
                <a:spcPts val="0"/>
              </a:spcAft>
              <a:buSzPct val="83210"/>
            </a:pPr>
            <a:r>
              <a:rPr lang="en" sz="1560" dirty="0">
                <a:solidFill>
                  <a:schemeClr val="dk1"/>
                </a:solidFill>
              </a:rPr>
              <a:t>Project vs hours</a:t>
            </a:r>
          </a:p>
          <a:p>
            <a:pPr marL="525780" lvl="1" indent="-182880">
              <a:spcBef>
                <a:spcPts val="0"/>
              </a:spcBef>
              <a:spcAft>
                <a:spcPts val="0"/>
              </a:spcAft>
              <a:buSzPct val="83210"/>
            </a:pPr>
            <a:r>
              <a:rPr lang="en" sz="1560" dirty="0">
                <a:solidFill>
                  <a:schemeClr val="dk1"/>
                </a:solidFill>
              </a:rPr>
              <a:t>Student self-select partner or project vs assigned</a:t>
            </a:r>
          </a:p>
          <a:p>
            <a:pPr marL="525780" lvl="1" indent="-182880">
              <a:spcBef>
                <a:spcPts val="0"/>
              </a:spcBef>
              <a:spcAft>
                <a:spcPts val="0"/>
              </a:spcAft>
              <a:buSzPct val="83210"/>
            </a:pPr>
            <a:r>
              <a:rPr lang="en" sz="1560" dirty="0">
                <a:solidFill>
                  <a:schemeClr val="dk1"/>
                </a:solidFill>
              </a:rPr>
              <a:t>Percieved value of service to </a:t>
            </a:r>
            <a:r>
              <a:rPr lang="en" sz="1560" dirty="0" smtClean="0">
                <a:solidFill>
                  <a:schemeClr val="dk1"/>
                </a:solidFill>
              </a:rPr>
              <a:t>organization</a:t>
            </a:r>
          </a:p>
          <a:p>
            <a:pPr marL="182880" lvl="0" indent="-182880">
              <a:spcBef>
                <a:spcPts val="0"/>
              </a:spcBef>
              <a:spcAft>
                <a:spcPts val="0"/>
              </a:spcAft>
              <a:buSzPct val="83210"/>
            </a:pPr>
            <a:r>
              <a:rPr lang="en" sz="1860" b="1" dirty="0">
                <a:solidFill>
                  <a:schemeClr val="dk1"/>
                </a:solidFill>
              </a:rPr>
              <a:t>Reflection </a:t>
            </a:r>
          </a:p>
          <a:p>
            <a:pPr marL="525780" lvl="1" indent="-182880">
              <a:spcBef>
                <a:spcPts val="0"/>
              </a:spcBef>
              <a:spcAft>
                <a:spcPts val="0"/>
              </a:spcAft>
              <a:buSzPct val="83210"/>
            </a:pPr>
            <a:r>
              <a:rPr lang="en" sz="1560" dirty="0">
                <a:solidFill>
                  <a:schemeClr val="dk1"/>
                </a:solidFill>
              </a:rPr>
              <a:t>How often and when</a:t>
            </a:r>
          </a:p>
          <a:p>
            <a:pPr marL="525780" lvl="1" indent="-182880">
              <a:spcBef>
                <a:spcPts val="0"/>
              </a:spcBef>
              <a:spcAft>
                <a:spcPts val="0"/>
              </a:spcAft>
              <a:buSzPct val="83210"/>
            </a:pPr>
            <a:r>
              <a:rPr lang="en" sz="1560" dirty="0">
                <a:solidFill>
                  <a:schemeClr val="dk1"/>
                </a:solidFill>
              </a:rPr>
              <a:t>Dialogue/Discussion vs. Written</a:t>
            </a:r>
          </a:p>
          <a:p>
            <a:pPr marL="525780" lvl="1" indent="-182880">
              <a:spcBef>
                <a:spcPts val="0"/>
              </a:spcBef>
              <a:spcAft>
                <a:spcPts val="0"/>
              </a:spcAft>
              <a:buSzPct val="83210"/>
            </a:pPr>
            <a:r>
              <a:rPr lang="en" sz="1600" dirty="0">
                <a:solidFill>
                  <a:schemeClr val="dk1"/>
                </a:solidFill>
              </a:rPr>
              <a:t>Community partner involvement </a:t>
            </a:r>
            <a:endParaRPr lang="en" sz="1560" dirty="0">
              <a:solidFill>
                <a:schemeClr val="dk1"/>
              </a:solidFill>
            </a:endParaRPr>
          </a:p>
          <a:p>
            <a:pPr marL="525780" lvl="1" indent="-182880">
              <a:lnSpc>
                <a:spcPct val="80000"/>
              </a:lnSpc>
              <a:spcBef>
                <a:spcPts val="930"/>
              </a:spcBef>
              <a:spcAft>
                <a:spcPts val="0"/>
              </a:spcAft>
              <a:buSzPct val="83210"/>
            </a:pPr>
            <a:endParaRPr lang="en" sz="1560" dirty="0">
              <a:solidFill>
                <a:schemeClr val="dk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787"/>
          <p:cNvSpPr txBox="1">
            <a:spLocks noGrp="1"/>
          </p:cNvSpPr>
          <p:nvPr>
            <p:ph type="ftr" idx="11"/>
          </p:nvPr>
        </p:nvSpPr>
        <p:spPr>
          <a:xfrm>
            <a:off x="733295" y="4496325"/>
            <a:ext cx="7573578" cy="209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aramond"/>
              <a:buNone/>
            </a:pPr>
            <a:r>
              <a:rPr lang="en" sz="750" b="0" i="0" u="none" strike="noStrike" cap="none" baseline="0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rPr>
              <a:t>see Whitley (2014) in MJCSL</a:t>
            </a:r>
          </a:p>
        </p:txBody>
      </p:sp>
      <p:pic>
        <p:nvPicPr>
          <p:cNvPr id="5" name="Shape 792"/>
          <p:cNvPicPr preferRelativeResize="0"/>
          <p:nvPr/>
        </p:nvPicPr>
        <p:blipFill rotWithShape="1">
          <a:blip r:embed="rId3">
            <a:alphaModFix/>
          </a:blip>
          <a:srcRect b="54978"/>
          <a:stretch/>
        </p:blipFill>
        <p:spPr>
          <a:xfrm>
            <a:off x="2039140" y="1067947"/>
            <a:ext cx="5154299" cy="347345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785"/>
          <p:cNvSpPr txBox="1">
            <a:spLocks/>
          </p:cNvSpPr>
          <p:nvPr/>
        </p:nvSpPr>
        <p:spPr>
          <a:xfrm>
            <a:off x="485537" y="418921"/>
            <a:ext cx="7977929" cy="977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Font typeface="Garamond"/>
              <a:buNone/>
              <a:defRPr sz="3300" b="0" i="0" u="none" strike="noStrike" cap="none" baseline="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2pPr>
            <a:lvl3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3pPr>
            <a:lvl4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4pPr>
            <a:lvl5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5pPr>
            <a:lvl6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6pPr>
            <a:lvl7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7pPr>
            <a:lvl8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8pPr>
            <a:lvl9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2"/>
                </a:solidFill>
              </a:defRPr>
            </a:lvl9pPr>
          </a:lstStyle>
          <a:p>
            <a:pPr algn="l"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dirty="0" smtClean="0">
                <a:solidFill>
                  <a:schemeClr val="dk2"/>
                </a:solidFill>
              </a:rPr>
              <a:t>Other Factors Influencing Civic Outcomes</a:t>
            </a:r>
            <a:endParaRPr lang="en" sz="3600" dirty="0">
              <a:solidFill>
                <a:schemeClr val="dk2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Shape 797"/>
          <p:cNvSpPr txBox="1">
            <a:spLocks noGrp="1"/>
          </p:cNvSpPr>
          <p:nvPr>
            <p:ph type="title"/>
          </p:nvPr>
        </p:nvSpPr>
        <p:spPr>
          <a:xfrm>
            <a:off x="971555" y="736600"/>
            <a:ext cx="7200897" cy="977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" sz="4000" b="0" i="0" u="none" strike="noStrike" cap="none" baseline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>Closing the Assessment Loop</a:t>
            </a:r>
          </a:p>
        </p:txBody>
      </p:sp>
      <p:sp>
        <p:nvSpPr>
          <p:cNvPr id="798" name="Shape 798"/>
          <p:cNvSpPr txBox="1">
            <a:spLocks noGrp="1"/>
          </p:cNvSpPr>
          <p:nvPr>
            <p:ph type="body" idx="1"/>
          </p:nvPr>
        </p:nvSpPr>
        <p:spPr>
          <a:xfrm>
            <a:off x="971554" y="1917699"/>
            <a:ext cx="7200897" cy="248920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82880" marR="0" lvl="0" indent="-18288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240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If you are not using the data you are collecting – STOP</a:t>
            </a:r>
          </a:p>
          <a:p>
            <a:pPr marL="182880" marR="0" lvl="0" indent="-182880" algn="l" rtl="0">
              <a:spcBef>
                <a:spcPts val="93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240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Who needs this information and what do they care about? What is the best way to communicate/tell your story? </a:t>
            </a:r>
          </a:p>
          <a:p>
            <a:pPr marL="182880" marR="0" lvl="0" indent="-182880" algn="l" rtl="0">
              <a:spcBef>
                <a:spcPts val="93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240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Need to know vs Nice to know</a:t>
            </a:r>
          </a:p>
          <a:p>
            <a:pPr marL="182880" marR="0" lvl="0" indent="-182880" algn="l" rtl="0">
              <a:spcBef>
                <a:spcPts val="93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" sz="240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Starts with a good question</a:t>
            </a:r>
          </a:p>
          <a:p>
            <a:pPr marL="182880" marR="0" lvl="0" indent="-55879" algn="l" rtl="0">
              <a:spcBef>
                <a:spcPts val="930"/>
              </a:spcBef>
              <a:spcAft>
                <a:spcPts val="450"/>
              </a:spcAft>
              <a:buClr>
                <a:schemeClr val="accent1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6" name="Shape 756"/>
          <p:cNvPicPr preferRelativeResize="0">
            <a:picLocks noGrp="1"/>
          </p:cNvPicPr>
          <p:nvPr>
            <p:ph type="body" idx="4294967295"/>
          </p:nvPr>
        </p:nvPicPr>
        <p:blipFill rotWithShape="1">
          <a:blip r:embed="rId3">
            <a:alphaModFix/>
          </a:blip>
          <a:srcRect t="8724" b="8215"/>
          <a:stretch/>
        </p:blipFill>
        <p:spPr>
          <a:xfrm>
            <a:off x="1368311" y="573145"/>
            <a:ext cx="6710613" cy="38015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49" y="781050"/>
            <a:ext cx="4681362" cy="1028700"/>
          </a:xfrm>
        </p:spPr>
        <p:txBody>
          <a:bodyPr/>
          <a:lstStyle/>
          <a:p>
            <a:r>
              <a:rPr lang="en-US" b="1" dirty="0" smtClean="0"/>
              <a:t>Getting a </a:t>
            </a:r>
            <a:r>
              <a:rPr lang="en-US" b="1" dirty="0" smtClean="0"/>
              <a:t>Pulse: Tell us</a:t>
            </a:r>
            <a:endParaRPr lang="en-US" b="1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7" r="33816"/>
          <a:stretch/>
        </p:blipFill>
        <p:spPr/>
      </p:pic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971549" y="1875521"/>
            <a:ext cx="4681362" cy="2556315"/>
          </a:xfrm>
        </p:spPr>
        <p:txBody>
          <a:bodyPr>
            <a:normAutofit fontScale="70000" lnSpcReduction="20000"/>
          </a:bodyPr>
          <a:lstStyle/>
          <a:p>
            <a:r>
              <a:rPr lang="en-US" sz="1600" dirty="0" smtClean="0"/>
              <a:t>On a scale of 1-10, </a:t>
            </a:r>
            <a:r>
              <a:rPr lang="en-US" sz="1600" u="sng" dirty="0" smtClean="0"/>
              <a:t>how confident </a:t>
            </a:r>
            <a:r>
              <a:rPr lang="en-US" sz="1600" dirty="0" smtClean="0"/>
              <a:t>are you that….</a:t>
            </a:r>
          </a:p>
          <a:p>
            <a:pPr marL="548640" lvl="1" indent="-342900">
              <a:buFont typeface="+mj-lt"/>
              <a:buAutoNum type="arabicPeriod"/>
            </a:pPr>
            <a:r>
              <a:rPr lang="en-US" sz="1800" dirty="0"/>
              <a:t>Have developed measurable outcomes for your course/program?</a:t>
            </a:r>
          </a:p>
          <a:p>
            <a:pPr marL="548640" lvl="1" indent="-342900">
              <a:buFont typeface="+mj-lt"/>
              <a:buAutoNum type="arabicPeriod"/>
            </a:pPr>
            <a:r>
              <a:rPr lang="en-US" sz="1800" dirty="0"/>
              <a:t>Have created processes that provide good evidence of that learning outcome?</a:t>
            </a:r>
          </a:p>
          <a:p>
            <a:pPr marL="548640" lvl="1" indent="-342900">
              <a:buFont typeface="+mj-lt"/>
              <a:buAutoNum type="arabicPeriod"/>
            </a:pPr>
            <a:r>
              <a:rPr lang="en-US" sz="1800" dirty="0"/>
              <a:t>Are able to assess the student learning?</a:t>
            </a:r>
          </a:p>
          <a:p>
            <a:pPr marL="548640" lvl="1" indent="-342900">
              <a:buFont typeface="+mj-lt"/>
              <a:buAutoNum type="arabicPeriod"/>
            </a:pPr>
            <a:r>
              <a:rPr lang="en-US" sz="1800" dirty="0"/>
              <a:t>Based upon evidence, know what to do differently in your course/program in order to increase student learning?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Why are you/are you not confident? What is causing you to question</a:t>
            </a:r>
            <a:r>
              <a:rPr lang="en-US" sz="1800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90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Thank you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Moving on: Why Outcomes &amp; Assessment Matter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17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Why Outcomes </a:t>
            </a:r>
            <a:r>
              <a:rPr lang="en-US" b="1" dirty="0" smtClean="0"/>
              <a:t>&amp; Assessment </a:t>
            </a:r>
            <a:r>
              <a:rPr lang="en-US" b="1" dirty="0" smtClean="0"/>
              <a:t>Matter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Commonly asked questions</a:t>
            </a:r>
          </a:p>
          <a:p>
            <a:r>
              <a:rPr lang="en-US" dirty="0" smtClean="0"/>
              <a:t>Getting beyond ‘doing good’</a:t>
            </a:r>
          </a:p>
          <a:p>
            <a:r>
              <a:rPr lang="en-US" dirty="0" smtClean="0"/>
              <a:t>Intentional decision making</a:t>
            </a:r>
          </a:p>
          <a:p>
            <a:r>
              <a:rPr lang="en-US" dirty="0" smtClean="0"/>
              <a:t>Strategic plan and civic mission of institutions</a:t>
            </a:r>
          </a:p>
          <a:p>
            <a:endParaRPr lang="en-US" dirty="0" smtClean="0"/>
          </a:p>
          <a:p>
            <a:pPr marL="131445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1485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u="sng" dirty="0"/>
              <a:t>Why Outcomes &amp; Assessment </a:t>
            </a:r>
            <a:r>
              <a:rPr lang="en-US" sz="1600" u="sng" dirty="0" smtClean="0"/>
              <a:t>Matter: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Importance </a:t>
            </a:r>
            <a:r>
              <a:rPr lang="en-US" b="1" dirty="0" smtClean="0"/>
              <a:t>of Good Questions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</a:t>
            </a:r>
            <a:r>
              <a:rPr lang="en-US" u="sng" dirty="0" smtClean="0"/>
              <a:t>need</a:t>
            </a:r>
            <a:r>
              <a:rPr lang="en-US" dirty="0" smtClean="0"/>
              <a:t> to know and why? </a:t>
            </a:r>
          </a:p>
          <a:p>
            <a:r>
              <a:rPr lang="en-US" dirty="0" smtClean="0"/>
              <a:t>Refining your </a:t>
            </a:r>
            <a:r>
              <a:rPr lang="en-US" dirty="0" smtClean="0"/>
              <a:t>questions; Your </a:t>
            </a:r>
            <a:r>
              <a:rPr lang="en-US" dirty="0" smtClean="0"/>
              <a:t>question should dictate </a:t>
            </a:r>
            <a:r>
              <a:rPr lang="en-US" b="1" u="sng" dirty="0" smtClean="0"/>
              <a:t>everything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your plan</a:t>
            </a:r>
          </a:p>
          <a:p>
            <a:pPr lvl="1"/>
            <a:r>
              <a:rPr lang="en-US" dirty="0" smtClean="0"/>
              <a:t>your methods</a:t>
            </a:r>
          </a:p>
          <a:p>
            <a:pPr lvl="1"/>
            <a:r>
              <a:rPr lang="en-US" dirty="0" smtClean="0"/>
              <a:t>your approach</a:t>
            </a:r>
          </a:p>
          <a:p>
            <a:pPr lvl="1"/>
            <a:r>
              <a:rPr lang="en-US" dirty="0" smtClean="0"/>
              <a:t>your measures</a:t>
            </a:r>
            <a:endParaRPr lang="en-US" dirty="0"/>
          </a:p>
          <a:p>
            <a:pPr lvl="1"/>
            <a:r>
              <a:rPr lang="en-US" dirty="0" err="1" smtClean="0"/>
              <a:t>Every.thing</a:t>
            </a:r>
            <a:r>
              <a:rPr lang="en-US" dirty="0" smtClean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57335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ganic">
  <a:themeElements>
    <a:clrScheme name="Organic">
      <a:dk1>
        <a:srgbClr val="000000"/>
      </a:dk1>
      <a:lt1>
        <a:srgbClr val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rganic">
  <a:themeElements>
    <a:clrScheme name="Organic">
      <a:dk1>
        <a:srgbClr val="000000"/>
      </a:dk1>
      <a:lt1>
        <a:srgbClr val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3321</TotalTime>
  <Words>1891</Words>
  <Application>Microsoft Office PowerPoint</Application>
  <PresentationFormat>On-screen Show (16:9)</PresentationFormat>
  <Paragraphs>323</Paragraphs>
  <Slides>58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58</vt:i4>
      </vt:variant>
    </vt:vector>
  </HeadingPairs>
  <TitlesOfParts>
    <vt:vector size="67" baseType="lpstr">
      <vt:lpstr>Times</vt:lpstr>
      <vt:lpstr>Georgia</vt:lpstr>
      <vt:lpstr>Times New Roman</vt:lpstr>
      <vt:lpstr>Wingdings</vt:lpstr>
      <vt:lpstr>Arial</vt:lpstr>
      <vt:lpstr>Garamond</vt:lpstr>
      <vt:lpstr>Open Sans</vt:lpstr>
      <vt:lpstr>Organic</vt:lpstr>
      <vt:lpstr>1_Organic</vt:lpstr>
      <vt:lpstr>Fundamentals of Assessing Student Learning Outcomes</vt:lpstr>
      <vt:lpstr>WELCOME</vt:lpstr>
      <vt:lpstr>Fundamentals of Assessing  CIVIC Learning Outcomes</vt:lpstr>
      <vt:lpstr>Today we will…</vt:lpstr>
      <vt:lpstr>Outcomes for Today</vt:lpstr>
      <vt:lpstr>Getting a Pulse: Tell us</vt:lpstr>
      <vt:lpstr>Thank you</vt:lpstr>
      <vt:lpstr>Why Outcomes &amp; Assessment Matter</vt:lpstr>
      <vt:lpstr>Why Outcomes &amp; Assessment Matter: Importance of Good Questions</vt:lpstr>
      <vt:lpstr>Why Outcomes &amp; Assessment Matter: Rigor in Assessment</vt:lpstr>
      <vt:lpstr>Why Outcomes &amp; Assessment Matter: Schöen’s Reflective Practitioner </vt:lpstr>
      <vt:lpstr>Why Outcomes &amp; Assessment Matter: Tell a Story</vt:lpstr>
      <vt:lpstr>Why are student-based  civic learning outcomes important? </vt:lpstr>
      <vt:lpstr>Why are student-based  civic learning outcomes important? </vt:lpstr>
      <vt:lpstr>PowerPoint Presentation</vt:lpstr>
      <vt:lpstr>Let’s Get to Work</vt:lpstr>
      <vt:lpstr>Levels of civic learning</vt:lpstr>
      <vt:lpstr>We must differentiate between</vt:lpstr>
      <vt:lpstr>Example: Course in Dental Health 101</vt:lpstr>
      <vt:lpstr>Goals </vt:lpstr>
      <vt:lpstr>Activity</vt:lpstr>
      <vt:lpstr>Describe the Ideal Graduate</vt:lpstr>
      <vt:lpstr>Describe the Ideal Graduate</vt:lpstr>
      <vt:lpstr>Pair &amp; Share</vt:lpstr>
      <vt:lpstr>Describe the Ideal Graduate</vt:lpstr>
      <vt:lpstr>Review a Civic Goal</vt:lpstr>
      <vt:lpstr>Civic Mindedness</vt:lpstr>
      <vt:lpstr>Goal: Civic Minded Graduate</vt:lpstr>
      <vt:lpstr>BREAK</vt:lpstr>
      <vt:lpstr>Let’s Get Specific</vt:lpstr>
      <vt:lpstr>Civic Outcome Statements Should…</vt:lpstr>
      <vt:lpstr>Civic Outcome Statements Should Be…</vt:lpstr>
      <vt:lpstr>Review the objective “CIVIC Identity” across measures </vt:lpstr>
      <vt:lpstr>Activity</vt:lpstr>
      <vt:lpstr>Civic Identity</vt:lpstr>
      <vt:lpstr>Share</vt:lpstr>
      <vt:lpstr>Break DANCE!!</vt:lpstr>
      <vt:lpstr>Developing an Assessment Plan</vt:lpstr>
      <vt:lpstr>PowerPoint Presentation</vt:lpstr>
      <vt:lpstr>Completing the Matrix</vt:lpstr>
      <vt:lpstr>Completing the Matrix (cont.)</vt:lpstr>
      <vt:lpstr>PowerPoint Presentation</vt:lpstr>
      <vt:lpstr>Data</vt:lpstr>
      <vt:lpstr>What are you looking at/through for learning?</vt:lpstr>
      <vt:lpstr>So you say you have data…..</vt:lpstr>
      <vt:lpstr>Sources of Evidence of Student Learning</vt:lpstr>
      <vt:lpstr>Assessment Tools for Measuring Civic Learning</vt:lpstr>
      <vt:lpstr>PowerPoint Presentation</vt:lpstr>
      <vt:lpstr>Already Existing Tools or Processes  at Your Campus</vt:lpstr>
      <vt:lpstr>Tools for Measuring CIVIC Outcomes</vt:lpstr>
      <vt:lpstr>Lunch</vt:lpstr>
      <vt:lpstr>Developing Outcomes</vt:lpstr>
      <vt:lpstr>General Hints, Tips, and Lessons Learned</vt:lpstr>
      <vt:lpstr>Self-check Questions </vt:lpstr>
      <vt:lpstr>Other Factors Influencing Civic Outcomes</vt:lpstr>
      <vt:lpstr>PowerPoint Presentation</vt:lpstr>
      <vt:lpstr>Closing the Assessment Loop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Assessing Student Civic &amp; Global Learning</dc:title>
  <dc:creator>Norris, Kristin Elise</dc:creator>
  <cp:lastModifiedBy>Weiss, H. Anne</cp:lastModifiedBy>
  <cp:revision>67</cp:revision>
  <cp:lastPrinted>2015-11-19T21:47:17Z</cp:lastPrinted>
  <dcterms:modified xsi:type="dcterms:W3CDTF">2015-11-19T22:11:06Z</dcterms:modified>
</cp:coreProperties>
</file>