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45" r:id="rId1"/>
  </p:sldMasterIdLst>
  <p:notesMasterIdLst>
    <p:notesMasterId r:id="rId13"/>
  </p:notesMasterIdLst>
  <p:sldIdLst>
    <p:sldId id="256" r:id="rId2"/>
    <p:sldId id="258" r:id="rId3"/>
    <p:sldId id="259" r:id="rId4"/>
    <p:sldId id="260" r:id="rId5"/>
    <p:sldId id="261" r:id="rId6"/>
    <p:sldId id="262" r:id="rId7"/>
    <p:sldId id="263" r:id="rId8"/>
    <p:sldId id="264" r:id="rId9"/>
    <p:sldId id="265" r:id="rId10"/>
    <p:sldId id="267"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s" id="{C57C5F1B-280B-444B-AA0D-9CEE6BE1BBA5}">
          <p14:sldIdLst>
            <p14:sldId id="256"/>
          </p14:sldIdLst>
        </p14:section>
        <p14:section name="Dividers" id="{4D810FCF-0ADD-0345-AFBF-9AC0BF5CA536}">
          <p14:sldIdLst>
            <p14:sldId id="258"/>
            <p14:sldId id="259"/>
          </p14:sldIdLst>
        </p14:section>
        <p14:section name="Content" id="{6D2F19DD-4CA8-6F4E-9292-A7C41B87577C}">
          <p14:sldIdLst>
            <p14:sldId id="260"/>
            <p14:sldId id="261"/>
            <p14:sldId id="262"/>
          </p14:sldIdLst>
        </p14:section>
        <p14:section name="Interaction" id="{F2C0CFF2-7594-C04A-9910-F1426A27AF3C}">
          <p14:sldIdLst>
            <p14:sldId id="263"/>
            <p14:sldId id="264"/>
            <p14:sldId id="265"/>
            <p14:sldId id="267"/>
            <p14:sldId id="26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tti Czarnecki"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942" autoAdjust="0"/>
    <p:restoredTop sz="94658" autoAdjust="0"/>
  </p:normalViewPr>
  <p:slideViewPr>
    <p:cSldViewPr>
      <p:cViewPr varScale="1">
        <p:scale>
          <a:sx n="110" d="100"/>
          <a:sy n="110" d="100"/>
        </p:scale>
        <p:origin x="126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6F1501B-6FD1-4587-97F6-8C549DD3CBE1}" type="doc">
      <dgm:prSet loTypeId="urn:microsoft.com/office/officeart/2005/8/layout/pyramid1" loCatId="pyramid" qsTypeId="urn:microsoft.com/office/officeart/2005/8/quickstyle/simple1" qsCatId="simple" csTypeId="urn:microsoft.com/office/officeart/2005/8/colors/colorful1" csCatId="colorful" phldr="1"/>
      <dgm:spPr/>
    </dgm:pt>
    <dgm:pt modelId="{8D5F2D87-0E7C-4423-98DB-37C38649EA8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sng" strike="noStrike" cap="none" normalizeH="0" baseline="0" dirty="0" smtClean="0">
              <a:ln/>
              <a:effectLst>
                <a:outerShdw blurRad="38100" dist="38100" dir="2700000" algn="tl">
                  <a:srgbClr val="000000">
                    <a:alpha val="43137"/>
                  </a:srgbClr>
                </a:outerShdw>
              </a:effectLst>
              <a:latin typeface="Calibri" pitchFamily="34" charset="0"/>
            </a:rPr>
            <a:t>ALLIANCE</a:t>
          </a:r>
        </a:p>
      </dgm:t>
    </dgm:pt>
    <dgm:pt modelId="{0A81F5A3-D19D-4C57-BAC3-1B1B7801178C}" type="parTrans" cxnId="{D3794645-C2D9-4BC4-9F8F-AE81D04B8843}">
      <dgm:prSet/>
      <dgm:spPr/>
      <dgm:t>
        <a:bodyPr/>
        <a:lstStyle/>
        <a:p>
          <a:endParaRPr lang="en-US"/>
        </a:p>
      </dgm:t>
    </dgm:pt>
    <dgm:pt modelId="{6B0909AA-5647-4B63-B202-D6D1E5104E57}" type="sibTrans" cxnId="{D3794645-C2D9-4BC4-9F8F-AE81D04B8843}">
      <dgm:prSet/>
      <dgm:spPr/>
      <dgm:t>
        <a:bodyPr/>
        <a:lstStyle/>
        <a:p>
          <a:endParaRPr lang="en-US"/>
        </a:p>
      </dgm:t>
    </dgm:pt>
    <dgm:pt modelId="{C17E7D7D-395D-430E-8E01-8E507F20B8F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sng" strike="noStrike" cap="none" normalizeH="0" baseline="0" dirty="0" smtClean="0">
              <a:ln/>
              <a:effectLst/>
              <a:latin typeface="Calibri" pitchFamily="34" charset="0"/>
            </a:rPr>
            <a:t>Commitment to Change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Calibri" pitchFamily="34" charset="0"/>
            </a:rPr>
            <a:t>(Monetary Aide, </a:t>
          </a:r>
          <a:br>
            <a:rPr kumimoji="0" lang="en-US" b="0" i="0" u="none" strike="noStrike" cap="none" normalizeH="0" baseline="0" dirty="0" smtClean="0">
              <a:ln/>
              <a:effectLst/>
              <a:latin typeface="Calibri" pitchFamily="34" charset="0"/>
            </a:rPr>
          </a:br>
          <a:r>
            <a:rPr kumimoji="0" lang="en-US" b="0" i="0" u="none" strike="noStrike" cap="none" normalizeH="0" baseline="0" dirty="0" smtClean="0">
              <a:ln/>
              <a:effectLst/>
              <a:latin typeface="Calibri" pitchFamily="34" charset="0"/>
            </a:rPr>
            <a:t>Job Choice,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Calibri" pitchFamily="34" charset="0"/>
            </a:rPr>
            <a:t>Organizations, Education)</a:t>
          </a:r>
        </a:p>
      </dgm:t>
    </dgm:pt>
    <dgm:pt modelId="{3A0035B0-3A2D-4C66-A67C-08531C995F21}" type="parTrans" cxnId="{4E5A5E12-B424-43D8-BFBF-8A7770D69732}">
      <dgm:prSet/>
      <dgm:spPr/>
      <dgm:t>
        <a:bodyPr/>
        <a:lstStyle/>
        <a:p>
          <a:endParaRPr lang="en-US"/>
        </a:p>
      </dgm:t>
    </dgm:pt>
    <dgm:pt modelId="{B3E54560-279E-4A74-A70E-C930D91CDDA3}" type="sibTrans" cxnId="{4E5A5E12-B424-43D8-BFBF-8A7770D69732}">
      <dgm:prSet/>
      <dgm:spPr/>
      <dgm:t>
        <a:bodyPr/>
        <a:lstStyle/>
        <a:p>
          <a:endParaRPr lang="en-US"/>
        </a:p>
      </dgm:t>
    </dgm:pt>
    <dgm:pt modelId="{DB1489FF-AF6C-427C-BF8A-3C08B44A53E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sng" strike="noStrike" cap="none" normalizeH="0" baseline="0" dirty="0" smtClean="0">
              <a:ln/>
              <a:effectLst/>
              <a:latin typeface="Calibri" pitchFamily="34" charset="0"/>
            </a:rPr>
            <a:t>Initial Acts of Alliance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Calibri" pitchFamily="34" charset="0"/>
            </a:rPr>
            <a:t>(Interrupt Jokes, Provide Information,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effectLst/>
              <a:latin typeface="Calibri" pitchFamily="34" charset="0"/>
            </a:rPr>
            <a:t>Speak up)</a:t>
          </a:r>
        </a:p>
      </dgm:t>
    </dgm:pt>
    <dgm:pt modelId="{51FCC8D4-DD1E-4F87-9015-E913A39013E5}" type="parTrans" cxnId="{277B76BE-D0FE-41E2-97C1-8E21C3B921F2}">
      <dgm:prSet/>
      <dgm:spPr/>
      <dgm:t>
        <a:bodyPr/>
        <a:lstStyle/>
        <a:p>
          <a:endParaRPr lang="en-US"/>
        </a:p>
      </dgm:t>
    </dgm:pt>
    <dgm:pt modelId="{D94B00E8-FC9A-4A4A-BB6C-876C71D88552}" type="sibTrans" cxnId="{277B76BE-D0FE-41E2-97C1-8E21C3B921F2}">
      <dgm:prSet/>
      <dgm:spPr/>
      <dgm:t>
        <a:bodyPr/>
        <a:lstStyle/>
        <a:p>
          <a:endParaRPr lang="en-US"/>
        </a:p>
      </dgm:t>
    </dgm:pt>
    <dgm:pt modelId="{F5D49BE4-5E1B-48B2-9AD3-052162D36F73}" type="pres">
      <dgm:prSet presAssocID="{56F1501B-6FD1-4587-97F6-8C549DD3CBE1}" presName="Name0" presStyleCnt="0">
        <dgm:presLayoutVars>
          <dgm:dir/>
          <dgm:animLvl val="lvl"/>
          <dgm:resizeHandles val="exact"/>
        </dgm:presLayoutVars>
      </dgm:prSet>
      <dgm:spPr/>
    </dgm:pt>
    <dgm:pt modelId="{BD321824-7316-4893-9B34-11CFD7CBFA21}" type="pres">
      <dgm:prSet presAssocID="{8D5F2D87-0E7C-4423-98DB-37C38649EA82}" presName="Name8" presStyleCnt="0"/>
      <dgm:spPr/>
    </dgm:pt>
    <dgm:pt modelId="{7820932A-4A8E-4C81-9A89-D0C16C62A3E6}" type="pres">
      <dgm:prSet presAssocID="{8D5F2D87-0E7C-4423-98DB-37C38649EA82}" presName="level" presStyleLbl="node1" presStyleIdx="0" presStyleCnt="3" custLinFactNeighborX="-1358" custLinFactNeighborY="-746">
        <dgm:presLayoutVars>
          <dgm:chMax val="1"/>
          <dgm:bulletEnabled val="1"/>
        </dgm:presLayoutVars>
      </dgm:prSet>
      <dgm:spPr/>
      <dgm:t>
        <a:bodyPr/>
        <a:lstStyle/>
        <a:p>
          <a:endParaRPr lang="en-US"/>
        </a:p>
      </dgm:t>
    </dgm:pt>
    <dgm:pt modelId="{93621A68-AEEA-4D42-8C65-AF7DA8A1AB8E}" type="pres">
      <dgm:prSet presAssocID="{8D5F2D87-0E7C-4423-98DB-37C38649EA82}" presName="levelTx" presStyleLbl="revTx" presStyleIdx="0" presStyleCnt="0">
        <dgm:presLayoutVars>
          <dgm:chMax val="1"/>
          <dgm:bulletEnabled val="1"/>
        </dgm:presLayoutVars>
      </dgm:prSet>
      <dgm:spPr/>
      <dgm:t>
        <a:bodyPr/>
        <a:lstStyle/>
        <a:p>
          <a:endParaRPr lang="en-US"/>
        </a:p>
      </dgm:t>
    </dgm:pt>
    <dgm:pt modelId="{BF9EBFE6-6FAA-432F-BB93-1497C13904AA}" type="pres">
      <dgm:prSet presAssocID="{C17E7D7D-395D-430E-8E01-8E507F20B8FE}" presName="Name8" presStyleCnt="0"/>
      <dgm:spPr/>
    </dgm:pt>
    <dgm:pt modelId="{3DDBE075-C80F-4AAD-867B-95EA89FEF737}" type="pres">
      <dgm:prSet presAssocID="{C17E7D7D-395D-430E-8E01-8E507F20B8FE}" presName="level" presStyleLbl="node1" presStyleIdx="1" presStyleCnt="3">
        <dgm:presLayoutVars>
          <dgm:chMax val="1"/>
          <dgm:bulletEnabled val="1"/>
        </dgm:presLayoutVars>
      </dgm:prSet>
      <dgm:spPr/>
      <dgm:t>
        <a:bodyPr/>
        <a:lstStyle/>
        <a:p>
          <a:endParaRPr lang="en-US"/>
        </a:p>
      </dgm:t>
    </dgm:pt>
    <dgm:pt modelId="{558F9F8B-A6F2-43E3-AA56-51AB3470EDC0}" type="pres">
      <dgm:prSet presAssocID="{C17E7D7D-395D-430E-8E01-8E507F20B8FE}" presName="levelTx" presStyleLbl="revTx" presStyleIdx="0" presStyleCnt="0">
        <dgm:presLayoutVars>
          <dgm:chMax val="1"/>
          <dgm:bulletEnabled val="1"/>
        </dgm:presLayoutVars>
      </dgm:prSet>
      <dgm:spPr/>
      <dgm:t>
        <a:bodyPr/>
        <a:lstStyle/>
        <a:p>
          <a:endParaRPr lang="en-US"/>
        </a:p>
      </dgm:t>
    </dgm:pt>
    <dgm:pt modelId="{FF9286DE-837B-4550-96AB-6A9BBC641A32}" type="pres">
      <dgm:prSet presAssocID="{DB1489FF-AF6C-427C-BF8A-3C08B44A53EF}" presName="Name8" presStyleCnt="0"/>
      <dgm:spPr/>
    </dgm:pt>
    <dgm:pt modelId="{0C736866-5719-4ACD-847B-9962C54F33F4}" type="pres">
      <dgm:prSet presAssocID="{DB1489FF-AF6C-427C-BF8A-3C08B44A53EF}" presName="level" presStyleLbl="node1" presStyleIdx="2" presStyleCnt="3">
        <dgm:presLayoutVars>
          <dgm:chMax val="1"/>
          <dgm:bulletEnabled val="1"/>
        </dgm:presLayoutVars>
      </dgm:prSet>
      <dgm:spPr/>
      <dgm:t>
        <a:bodyPr/>
        <a:lstStyle/>
        <a:p>
          <a:endParaRPr lang="en-US"/>
        </a:p>
      </dgm:t>
    </dgm:pt>
    <dgm:pt modelId="{131E1F0B-7C70-4C0C-B38A-F3FD7026B153}" type="pres">
      <dgm:prSet presAssocID="{DB1489FF-AF6C-427C-BF8A-3C08B44A53EF}" presName="levelTx" presStyleLbl="revTx" presStyleIdx="0" presStyleCnt="0">
        <dgm:presLayoutVars>
          <dgm:chMax val="1"/>
          <dgm:bulletEnabled val="1"/>
        </dgm:presLayoutVars>
      </dgm:prSet>
      <dgm:spPr/>
      <dgm:t>
        <a:bodyPr/>
        <a:lstStyle/>
        <a:p>
          <a:endParaRPr lang="en-US"/>
        </a:p>
      </dgm:t>
    </dgm:pt>
  </dgm:ptLst>
  <dgm:cxnLst>
    <dgm:cxn modelId="{277B76BE-D0FE-41E2-97C1-8E21C3B921F2}" srcId="{56F1501B-6FD1-4587-97F6-8C549DD3CBE1}" destId="{DB1489FF-AF6C-427C-BF8A-3C08B44A53EF}" srcOrd="2" destOrd="0" parTransId="{51FCC8D4-DD1E-4F87-9015-E913A39013E5}" sibTransId="{D94B00E8-FC9A-4A4A-BB6C-876C71D88552}"/>
    <dgm:cxn modelId="{3CCBB579-9652-422C-884B-559E47A400FC}" type="presOf" srcId="{8D5F2D87-0E7C-4423-98DB-37C38649EA82}" destId="{7820932A-4A8E-4C81-9A89-D0C16C62A3E6}" srcOrd="0" destOrd="0" presId="urn:microsoft.com/office/officeart/2005/8/layout/pyramid1"/>
    <dgm:cxn modelId="{D26EB4E6-9FA1-4571-841A-3A5E1CFC07A9}" type="presOf" srcId="{56F1501B-6FD1-4587-97F6-8C549DD3CBE1}" destId="{F5D49BE4-5E1B-48B2-9AD3-052162D36F73}" srcOrd="0" destOrd="0" presId="urn:microsoft.com/office/officeart/2005/8/layout/pyramid1"/>
    <dgm:cxn modelId="{D3794645-C2D9-4BC4-9F8F-AE81D04B8843}" srcId="{56F1501B-6FD1-4587-97F6-8C549DD3CBE1}" destId="{8D5F2D87-0E7C-4423-98DB-37C38649EA82}" srcOrd="0" destOrd="0" parTransId="{0A81F5A3-D19D-4C57-BAC3-1B1B7801178C}" sibTransId="{6B0909AA-5647-4B63-B202-D6D1E5104E57}"/>
    <dgm:cxn modelId="{7C20B24E-18E2-4480-B200-18CE0E6F908F}" type="presOf" srcId="{DB1489FF-AF6C-427C-BF8A-3C08B44A53EF}" destId="{0C736866-5719-4ACD-847B-9962C54F33F4}" srcOrd="0" destOrd="0" presId="urn:microsoft.com/office/officeart/2005/8/layout/pyramid1"/>
    <dgm:cxn modelId="{7226E8D3-4AFA-4675-8B32-DFFC5B6D2895}" type="presOf" srcId="{C17E7D7D-395D-430E-8E01-8E507F20B8FE}" destId="{3DDBE075-C80F-4AAD-867B-95EA89FEF737}" srcOrd="0" destOrd="0" presId="urn:microsoft.com/office/officeart/2005/8/layout/pyramid1"/>
    <dgm:cxn modelId="{4C8504EB-C414-454B-8D64-702399ACFB81}" type="presOf" srcId="{DB1489FF-AF6C-427C-BF8A-3C08B44A53EF}" destId="{131E1F0B-7C70-4C0C-B38A-F3FD7026B153}" srcOrd="1" destOrd="0" presId="urn:microsoft.com/office/officeart/2005/8/layout/pyramid1"/>
    <dgm:cxn modelId="{3472C355-FA85-47A0-868A-2207D83D972C}" type="presOf" srcId="{C17E7D7D-395D-430E-8E01-8E507F20B8FE}" destId="{558F9F8B-A6F2-43E3-AA56-51AB3470EDC0}" srcOrd="1" destOrd="0" presId="urn:microsoft.com/office/officeart/2005/8/layout/pyramid1"/>
    <dgm:cxn modelId="{4E5A5E12-B424-43D8-BFBF-8A7770D69732}" srcId="{56F1501B-6FD1-4587-97F6-8C549DD3CBE1}" destId="{C17E7D7D-395D-430E-8E01-8E507F20B8FE}" srcOrd="1" destOrd="0" parTransId="{3A0035B0-3A2D-4C66-A67C-08531C995F21}" sibTransId="{B3E54560-279E-4A74-A70E-C930D91CDDA3}"/>
    <dgm:cxn modelId="{03AC0DB0-647C-466C-91D4-5312BCC33FF2}" type="presOf" srcId="{8D5F2D87-0E7C-4423-98DB-37C38649EA82}" destId="{93621A68-AEEA-4D42-8C65-AF7DA8A1AB8E}" srcOrd="1" destOrd="0" presId="urn:microsoft.com/office/officeart/2005/8/layout/pyramid1"/>
    <dgm:cxn modelId="{0BE82196-0080-440E-A75D-3E8D10831B35}" type="presParOf" srcId="{F5D49BE4-5E1B-48B2-9AD3-052162D36F73}" destId="{BD321824-7316-4893-9B34-11CFD7CBFA21}" srcOrd="0" destOrd="0" presId="urn:microsoft.com/office/officeart/2005/8/layout/pyramid1"/>
    <dgm:cxn modelId="{0487D578-7034-494B-ACD9-9979E9C857AD}" type="presParOf" srcId="{BD321824-7316-4893-9B34-11CFD7CBFA21}" destId="{7820932A-4A8E-4C81-9A89-D0C16C62A3E6}" srcOrd="0" destOrd="0" presId="urn:microsoft.com/office/officeart/2005/8/layout/pyramid1"/>
    <dgm:cxn modelId="{22C5C365-001A-464A-B731-79DABA8CCB11}" type="presParOf" srcId="{BD321824-7316-4893-9B34-11CFD7CBFA21}" destId="{93621A68-AEEA-4D42-8C65-AF7DA8A1AB8E}" srcOrd="1" destOrd="0" presId="urn:microsoft.com/office/officeart/2005/8/layout/pyramid1"/>
    <dgm:cxn modelId="{391D6133-D38E-4382-B616-23E71FED3CD7}" type="presParOf" srcId="{F5D49BE4-5E1B-48B2-9AD3-052162D36F73}" destId="{BF9EBFE6-6FAA-432F-BB93-1497C13904AA}" srcOrd="1" destOrd="0" presId="urn:microsoft.com/office/officeart/2005/8/layout/pyramid1"/>
    <dgm:cxn modelId="{FCBE682C-FD70-4092-AE0D-2FA1800A3520}" type="presParOf" srcId="{BF9EBFE6-6FAA-432F-BB93-1497C13904AA}" destId="{3DDBE075-C80F-4AAD-867B-95EA89FEF737}" srcOrd="0" destOrd="0" presId="urn:microsoft.com/office/officeart/2005/8/layout/pyramid1"/>
    <dgm:cxn modelId="{9B3C9CF4-FFEF-45BD-A3A2-22C1EB14FB4C}" type="presParOf" srcId="{BF9EBFE6-6FAA-432F-BB93-1497C13904AA}" destId="{558F9F8B-A6F2-43E3-AA56-51AB3470EDC0}" srcOrd="1" destOrd="0" presId="urn:microsoft.com/office/officeart/2005/8/layout/pyramid1"/>
    <dgm:cxn modelId="{573E8A6B-6297-4CA4-9DA4-4CAD41D01D61}" type="presParOf" srcId="{F5D49BE4-5E1B-48B2-9AD3-052162D36F73}" destId="{FF9286DE-837B-4550-96AB-6A9BBC641A32}" srcOrd="2" destOrd="0" presId="urn:microsoft.com/office/officeart/2005/8/layout/pyramid1"/>
    <dgm:cxn modelId="{77105331-C05F-4C86-B8FF-58418B093881}" type="presParOf" srcId="{FF9286DE-837B-4550-96AB-6A9BBC641A32}" destId="{0C736866-5719-4ACD-847B-9962C54F33F4}" srcOrd="0" destOrd="0" presId="urn:microsoft.com/office/officeart/2005/8/layout/pyramid1"/>
    <dgm:cxn modelId="{CB531CDB-B3DB-4492-9F1A-076CEF75195E}" type="presParOf" srcId="{FF9286DE-837B-4550-96AB-6A9BBC641A32}" destId="{131E1F0B-7C70-4C0C-B38A-F3FD7026B153}"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9E0E4D-C2F1-B544-9DE2-BBECDFB45BB2}" type="datetimeFigureOut">
              <a:rPr lang="en-US" smtClean="0"/>
              <a:t>1/19/2016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087D51-52A1-EF40-B672-9B4EC8500781}" type="slidenum">
              <a:rPr lang="en-US" smtClean="0"/>
              <a:t>‹#›</a:t>
            </a:fld>
            <a:endParaRPr lang="en-US"/>
          </a:p>
        </p:txBody>
      </p:sp>
    </p:spTree>
    <p:extLst>
      <p:ext uri="{BB962C8B-B14F-4D97-AF65-F5344CB8AC3E}">
        <p14:creationId xmlns:p14="http://schemas.microsoft.com/office/powerpoint/2010/main" val="320160436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14 Cover Opt 1">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39578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Op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685800" y="533400"/>
            <a:ext cx="6934200" cy="1430694"/>
          </a:xfrm>
          <a:prstGeom prst="rect">
            <a:avLst/>
          </a:prstGeom>
        </p:spPr>
        <p:txBody>
          <a:bodyPr/>
          <a:lstStyle>
            <a:lvl1pPr algn="l">
              <a:defRPr>
                <a:solidFill>
                  <a:schemeClr val="tx1">
                    <a:lumMod val="50000"/>
                    <a:lumOff val="50000"/>
                  </a:schemeClr>
                </a:solidFill>
                <a:latin typeface="Arial" panose="020B0604020202020204" pitchFamily="34" charset="0"/>
                <a:cs typeface="Arial" panose="020B0604020202020204" pitchFamily="34" charset="0"/>
              </a:defRPr>
            </a:lvl1pPr>
          </a:lstStyle>
          <a:p>
            <a:r>
              <a:rPr lang="en-US" sz="4000" dirty="0" smtClean="0"/>
              <a:t>Section Header</a:t>
            </a:r>
            <a:endParaRPr lang="en-US" sz="4000" dirty="0"/>
          </a:p>
        </p:txBody>
      </p:sp>
      <p:sp>
        <p:nvSpPr>
          <p:cNvPr id="4" name="Text Placeholder 2"/>
          <p:cNvSpPr>
            <a:spLocks noGrp="1"/>
          </p:cNvSpPr>
          <p:nvPr>
            <p:ph type="body" sz="quarter" idx="10"/>
          </p:nvPr>
        </p:nvSpPr>
        <p:spPr>
          <a:xfrm>
            <a:off x="685800" y="1905000"/>
            <a:ext cx="7848600" cy="3886200"/>
          </a:xfrm>
          <a:prstGeom prst="rect">
            <a:avLst/>
          </a:prstGeom>
        </p:spPr>
        <p:txBody>
          <a:bodyPr/>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stStyle>
          <a:p>
            <a:pPr>
              <a:buClr>
                <a:srgbClr val="C00000"/>
              </a:buClr>
              <a:buSzPct val="80000"/>
              <a:buFont typeface="Wingdings" panose="05000000000000000000" pitchFamily="2" charset="2"/>
              <a:buChar char="§"/>
            </a:pPr>
            <a:r>
              <a:rPr lang="en-US" dirty="0" smtClean="0">
                <a:latin typeface="Arial" panose="020B0604020202020204" pitchFamily="34" charset="0"/>
                <a:cs typeface="Arial" panose="020B0604020202020204" pitchFamily="34" charset="0"/>
              </a:rPr>
              <a:t>Level 1</a:t>
            </a:r>
          </a:p>
          <a:p>
            <a:pPr lvl="1">
              <a:buClr>
                <a:srgbClr val="DD8423"/>
              </a:buClr>
              <a:buSzPct val="65000"/>
              <a:buFont typeface="Courier New" panose="02070309020205020404" pitchFamily="49" charset="0"/>
              <a:buChar char="o"/>
            </a:pPr>
            <a:r>
              <a:rPr lang="en-US" dirty="0" smtClean="0">
                <a:latin typeface="Arial" panose="020B0604020202020204" pitchFamily="34" charset="0"/>
                <a:cs typeface="Arial" panose="020B0604020202020204" pitchFamily="34" charset="0"/>
              </a:rPr>
              <a:t>Level 2</a:t>
            </a:r>
          </a:p>
          <a:p>
            <a:pPr lvl="2">
              <a:buClr>
                <a:srgbClr val="0070C0"/>
              </a:buClr>
              <a:buSzPct val="70000"/>
              <a:buFont typeface="Wingdings" panose="05000000000000000000" pitchFamily="2" charset="2"/>
              <a:buChar char="§"/>
            </a:pPr>
            <a:r>
              <a:rPr lang="en-US" dirty="0" smtClean="0">
                <a:latin typeface="Arial" panose="020B0604020202020204" pitchFamily="34" charset="0"/>
                <a:cs typeface="Arial" panose="020B0604020202020204" pitchFamily="34" charset="0"/>
              </a:rPr>
              <a:t>Level 3</a:t>
            </a:r>
          </a:p>
          <a:p>
            <a:pPr lvl="3">
              <a:buClr>
                <a:schemeClr val="accent3">
                  <a:lumMod val="75000"/>
                </a:schemeClr>
              </a:buClr>
              <a:buSzPct val="70000"/>
              <a:buFont typeface="Arial" panose="020B0604020202020204" pitchFamily="34" charset="0"/>
              <a:buChar char="•"/>
            </a:pPr>
            <a:r>
              <a:rPr lang="en-US" dirty="0" smtClean="0">
                <a:latin typeface="Arial" panose="020B0604020202020204" pitchFamily="34" charset="0"/>
                <a:cs typeface="Arial" panose="020B0604020202020204" pitchFamily="34" charset="0"/>
              </a:rPr>
              <a:t>Level 4</a:t>
            </a:r>
          </a:p>
          <a:p>
            <a:pPr lvl="2"/>
            <a:endParaRPr lang="en-US" dirty="0" smtClean="0">
              <a:latin typeface="Arial" panose="020B0604020202020204" pitchFamily="34" charset="0"/>
              <a:cs typeface="Arial" panose="020B0604020202020204" pitchFamily="34" charset="0"/>
            </a:endParaRPr>
          </a:p>
          <a:p>
            <a:pPr lvl="2"/>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454705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Opt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762141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teraction - Evalua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685800" y="685800"/>
            <a:ext cx="7467600" cy="838200"/>
          </a:xfrm>
          <a:prstGeom prst="rect">
            <a:avLst/>
          </a:prstGeom>
        </p:spPr>
        <p:txBody>
          <a:bodyPr/>
          <a:lstStyle>
            <a:lvl1pPr algn="l">
              <a:defRPr sz="3200">
                <a:solidFill>
                  <a:schemeClr val="tx1">
                    <a:lumMod val="50000"/>
                    <a:lumOff val="50000"/>
                  </a:schemeClr>
                </a:solidFill>
                <a:latin typeface="Arial"/>
              </a:defRPr>
            </a:lvl1pPr>
          </a:lstStyle>
          <a:p>
            <a:r>
              <a:rPr lang="en-US" dirty="0" smtClean="0"/>
              <a:t>Evaluation Slide</a:t>
            </a:r>
            <a:endParaRPr lang="en-US" dirty="0"/>
          </a:p>
        </p:txBody>
      </p:sp>
      <p:sp>
        <p:nvSpPr>
          <p:cNvPr id="6" name="Content Placeholder 2"/>
          <p:cNvSpPr>
            <a:spLocks noGrp="1"/>
          </p:cNvSpPr>
          <p:nvPr>
            <p:ph idx="1" hasCustomPrompt="1"/>
          </p:nvPr>
        </p:nvSpPr>
        <p:spPr>
          <a:xfrm>
            <a:off x="685800" y="1600201"/>
            <a:ext cx="7391400" cy="4343400"/>
          </a:xfrm>
          <a:prstGeom prst="rect">
            <a:avLst/>
          </a:prstGeom>
        </p:spPr>
        <p:txBody>
          <a:bodyPr/>
          <a:lstStyle>
            <a:lvl1pPr marL="0" indent="0">
              <a:buFont typeface="Wingdings" charset="2"/>
              <a:buNone/>
              <a:defRPr sz="2000">
                <a:solidFill>
                  <a:schemeClr val="tx1">
                    <a:lumMod val="50000"/>
                    <a:lumOff val="50000"/>
                  </a:schemeClr>
                </a:solidFill>
                <a:latin typeface="Arial"/>
              </a:defRPr>
            </a:lvl1pPr>
            <a:lvl2pPr marL="457200" indent="0">
              <a:buFont typeface="Wingdings" charset="2"/>
              <a:buNone/>
              <a:defRPr>
                <a:solidFill>
                  <a:schemeClr val="tx1">
                    <a:lumMod val="50000"/>
                    <a:lumOff val="50000"/>
                  </a:schemeClr>
                </a:solidFill>
                <a:latin typeface="Arial"/>
              </a:defRPr>
            </a:lvl2pPr>
            <a:lvl3pPr marL="914400" indent="0">
              <a:buFont typeface="Wingdings" charset="2"/>
              <a:buNone/>
              <a:defRPr>
                <a:solidFill>
                  <a:schemeClr val="tx1">
                    <a:lumMod val="50000"/>
                    <a:lumOff val="50000"/>
                  </a:schemeClr>
                </a:solidFill>
                <a:latin typeface="Arial"/>
              </a:defRPr>
            </a:lvl3pPr>
            <a:lvl4pPr marL="1371600" indent="0">
              <a:buFont typeface="Wingdings" charset="2"/>
              <a:buNone/>
              <a:defRPr>
                <a:solidFill>
                  <a:schemeClr val="tx1">
                    <a:lumMod val="50000"/>
                    <a:lumOff val="50000"/>
                  </a:schemeClr>
                </a:solidFill>
                <a:latin typeface="Arial"/>
              </a:defRPr>
            </a:lvl4pPr>
            <a:lvl5pPr marL="1828800" indent="0">
              <a:buFont typeface="Wingdings" charset="2"/>
              <a:buNone/>
              <a:defRPr>
                <a:solidFill>
                  <a:schemeClr val="tx1">
                    <a:lumMod val="50000"/>
                    <a:lumOff val="50000"/>
                  </a:schemeClr>
                </a:solidFill>
                <a:latin typeface="Arial"/>
              </a:defRPr>
            </a:lvl5pPr>
          </a:lstStyle>
          <a:p>
            <a:pPr lvl="0"/>
            <a:r>
              <a:rPr lang="en-US" dirty="0" smtClean="0"/>
              <a:t>Body Text</a:t>
            </a:r>
            <a:endParaRPr lang="en-US" dirty="0"/>
          </a:p>
        </p:txBody>
      </p:sp>
    </p:spTree>
    <p:extLst>
      <p:ext uri="{BB962C8B-B14F-4D97-AF65-F5344CB8AC3E}">
        <p14:creationId xmlns:p14="http://schemas.microsoft.com/office/powerpoint/2010/main" val="159022045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14 Cover Opt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71503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14 Cover Op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idx="13"/>
          </p:nvPr>
        </p:nvSpPr>
        <p:spPr>
          <a:xfrm>
            <a:off x="3276599" y="2057400"/>
            <a:ext cx="5105401" cy="2667000"/>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US" dirty="0">
              <a:solidFill>
                <a:schemeClr val="tx1">
                  <a:lumMod val="65000"/>
                  <a:lumOff val="35000"/>
                </a:schemeClr>
              </a:solidFill>
            </a:endParaRPr>
          </a:p>
        </p:txBody>
      </p:sp>
    </p:spTree>
    <p:extLst>
      <p:ext uri="{BB962C8B-B14F-4D97-AF65-F5344CB8AC3E}">
        <p14:creationId xmlns:p14="http://schemas.microsoft.com/office/powerpoint/2010/main" val="37405255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14 Cover Op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4" title="Section Divider"/>
          <p:cNvSpPr>
            <a:spLocks noGrp="1"/>
          </p:cNvSpPr>
          <p:nvPr>
            <p:ph type="body" idx="13"/>
          </p:nvPr>
        </p:nvSpPr>
        <p:spPr>
          <a:xfrm>
            <a:off x="1066801" y="2971800"/>
            <a:ext cx="7010400" cy="914400"/>
          </a:xfrm>
          <a:prstGeom prst="rect">
            <a:avLst/>
          </a:prstGeom>
        </p:spPr>
        <p:txBody>
          <a:bodyPr/>
          <a:lstStyle>
            <a:lvl1pPr marL="0" indent="0">
              <a:buNone/>
              <a:defRPr>
                <a:solidFill>
                  <a:schemeClr val="bg1"/>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60792441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14 Cover Op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5"/>
          <p:cNvSpPr>
            <a:spLocks noGrp="1"/>
          </p:cNvSpPr>
          <p:nvPr>
            <p:ph type="title"/>
          </p:nvPr>
        </p:nvSpPr>
        <p:spPr>
          <a:xfrm>
            <a:off x="685800" y="685800"/>
            <a:ext cx="7391400" cy="731838"/>
          </a:xfrm>
          <a:prstGeom prst="rect">
            <a:avLst/>
          </a:prstGeom>
        </p:spPr>
        <p:txBody>
          <a:bodyPr/>
          <a:lstStyle>
            <a:lvl1pPr algn="l">
              <a:defRPr sz="3200">
                <a:solidFill>
                  <a:schemeClr val="tx1">
                    <a:lumMod val="50000"/>
                    <a:lumOff val="50000"/>
                  </a:schemeClr>
                </a:solidFill>
                <a:latin typeface="Arial" panose="020B0604020202020204" pitchFamily="34" charset="0"/>
                <a:cs typeface="Arial" panose="020B0604020202020204" pitchFamily="34" charset="0"/>
              </a:defRPr>
            </a:lvl1pPr>
          </a:lstStyle>
          <a:p>
            <a:endParaRPr lang="en-US" dirty="0"/>
          </a:p>
        </p:txBody>
      </p:sp>
      <p:sp>
        <p:nvSpPr>
          <p:cNvPr id="3" name="Content Placeholder 6"/>
          <p:cNvSpPr>
            <a:spLocks noGrp="1"/>
          </p:cNvSpPr>
          <p:nvPr>
            <p:ph idx="1"/>
          </p:nvPr>
        </p:nvSpPr>
        <p:spPr>
          <a:xfrm>
            <a:off x="685800" y="1600200"/>
            <a:ext cx="7391400" cy="4525963"/>
          </a:xfrm>
          <a:prstGeom prst="rect">
            <a:avLst/>
          </a:prstGeom>
        </p:spPr>
        <p:txBody>
          <a:bodyPr/>
          <a:lstStyle>
            <a:lvl1pPr marL="0" indent="0" algn="l">
              <a:buNone/>
              <a:defRPr sz="2000">
                <a:solidFill>
                  <a:schemeClr val="tx1">
                    <a:lumMod val="50000"/>
                    <a:lumOff val="50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377139813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Opt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5" title="Section Header"/>
          <p:cNvSpPr>
            <a:spLocks noGrp="1"/>
          </p:cNvSpPr>
          <p:nvPr>
            <p:ph type="title"/>
          </p:nvPr>
        </p:nvSpPr>
        <p:spPr>
          <a:xfrm>
            <a:off x="685800" y="685800"/>
            <a:ext cx="7391400" cy="731838"/>
          </a:xfrm>
          <a:prstGeom prst="rect">
            <a:avLst/>
          </a:prstGeom>
        </p:spPr>
        <p:txBody>
          <a:bodyPr/>
          <a:lstStyle>
            <a:lvl1pPr algn="l">
              <a:defRPr sz="3200">
                <a:solidFill>
                  <a:schemeClr val="tx1">
                    <a:lumMod val="50000"/>
                    <a:lumOff val="50000"/>
                  </a:schemeClr>
                </a:solidFill>
                <a:latin typeface="Arial" panose="020B0604020202020204" pitchFamily="34" charset="0"/>
                <a:cs typeface="Arial" panose="020B0604020202020204" pitchFamily="34" charset="0"/>
              </a:defRPr>
            </a:lvl1pPr>
          </a:lstStyle>
          <a:p>
            <a:endParaRPr lang="en-US" dirty="0"/>
          </a:p>
        </p:txBody>
      </p:sp>
      <p:sp>
        <p:nvSpPr>
          <p:cNvPr id="6" name="Text Placeholder 5" title="Body Text"/>
          <p:cNvSpPr>
            <a:spLocks noGrp="1"/>
          </p:cNvSpPr>
          <p:nvPr>
            <p:ph type="body" sz="quarter" idx="10"/>
          </p:nvPr>
        </p:nvSpPr>
        <p:spPr>
          <a:xfrm>
            <a:off x="685800" y="1524000"/>
            <a:ext cx="7391400" cy="4800600"/>
          </a:xfrm>
          <a:prstGeom prst="rect">
            <a:avLst/>
          </a:prstGeom>
        </p:spPr>
        <p:txBody>
          <a:bodyPr/>
          <a:lstStyle>
            <a:lvl1pPr marL="0" indent="0">
              <a:buNone/>
              <a:defRPr sz="2000">
                <a:solidFill>
                  <a:schemeClr val="tx1">
                    <a:lumMod val="50000"/>
                    <a:lumOff val="50000"/>
                  </a:schemeClr>
                </a:solidFill>
                <a:latin typeface="Arial" panose="020B0604020202020204" pitchFamily="34" charset="0"/>
                <a:cs typeface="Arial" panose="020B0604020202020204" pitchFamily="34" charset="0"/>
              </a:defRPr>
            </a:lvl1pPr>
          </a:lstStyle>
          <a:p>
            <a:pPr lvl="0"/>
            <a:endParaRPr lang="en-US" dirty="0"/>
          </a:p>
        </p:txBody>
      </p:sp>
    </p:spTree>
    <p:extLst>
      <p:ext uri="{BB962C8B-B14F-4D97-AF65-F5344CB8AC3E}">
        <p14:creationId xmlns:p14="http://schemas.microsoft.com/office/powerpoint/2010/main" val="52902375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Opt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5" title="Section Header"/>
          <p:cNvSpPr>
            <a:spLocks noGrp="1"/>
          </p:cNvSpPr>
          <p:nvPr>
            <p:ph type="title"/>
          </p:nvPr>
        </p:nvSpPr>
        <p:spPr>
          <a:xfrm>
            <a:off x="685800" y="685800"/>
            <a:ext cx="7391400" cy="731838"/>
          </a:xfrm>
          <a:prstGeom prst="rect">
            <a:avLst/>
          </a:prstGeom>
        </p:spPr>
        <p:txBody>
          <a:bodyPr/>
          <a:lstStyle>
            <a:lvl1pPr algn="l">
              <a:defRPr sz="3200">
                <a:solidFill>
                  <a:schemeClr val="tx1">
                    <a:lumMod val="50000"/>
                    <a:lumOff val="50000"/>
                  </a:schemeClr>
                </a:solidFill>
                <a:latin typeface="Arial" panose="020B0604020202020204" pitchFamily="34" charset="0"/>
                <a:cs typeface="Arial" panose="020B0604020202020204" pitchFamily="34" charset="0"/>
              </a:defRPr>
            </a:lvl1pPr>
          </a:lstStyle>
          <a:p>
            <a:endParaRPr lang="en-US" dirty="0"/>
          </a:p>
        </p:txBody>
      </p:sp>
      <p:sp>
        <p:nvSpPr>
          <p:cNvPr id="7" name="Text Placeholder 5" title="Body Text"/>
          <p:cNvSpPr>
            <a:spLocks noGrp="1"/>
          </p:cNvSpPr>
          <p:nvPr>
            <p:ph type="body" sz="quarter" idx="10"/>
          </p:nvPr>
        </p:nvSpPr>
        <p:spPr>
          <a:xfrm>
            <a:off x="685800" y="1524000"/>
            <a:ext cx="7391400" cy="4800600"/>
          </a:xfrm>
          <a:prstGeom prst="rect">
            <a:avLst/>
          </a:prstGeom>
        </p:spPr>
        <p:txBody>
          <a:bodyPr/>
          <a:lstStyle>
            <a:lvl1pPr marL="0" indent="0">
              <a:buNone/>
              <a:defRPr sz="2000">
                <a:solidFill>
                  <a:schemeClr val="tx1">
                    <a:lumMod val="50000"/>
                    <a:lumOff val="50000"/>
                  </a:schemeClr>
                </a:solidFill>
                <a:latin typeface="Arial" panose="020B0604020202020204" pitchFamily="34" charset="0"/>
                <a:cs typeface="Arial" panose="020B0604020202020204" pitchFamily="34" charset="0"/>
              </a:defRPr>
            </a:lvl1pPr>
          </a:lstStyle>
          <a:p>
            <a:pPr lvl="0"/>
            <a:endParaRPr lang="en-US" dirty="0"/>
          </a:p>
        </p:txBody>
      </p:sp>
    </p:spTree>
    <p:extLst>
      <p:ext uri="{BB962C8B-B14F-4D97-AF65-F5344CB8AC3E}">
        <p14:creationId xmlns:p14="http://schemas.microsoft.com/office/powerpoint/2010/main" val="154562597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Op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5"/>
          <p:cNvSpPr>
            <a:spLocks noGrp="1"/>
          </p:cNvSpPr>
          <p:nvPr>
            <p:ph type="title"/>
          </p:nvPr>
        </p:nvSpPr>
        <p:spPr>
          <a:xfrm>
            <a:off x="2286000" y="685800"/>
            <a:ext cx="6019800" cy="731838"/>
          </a:xfrm>
          <a:prstGeom prst="rect">
            <a:avLst/>
          </a:prstGeom>
        </p:spPr>
        <p:txBody>
          <a:bodyPr/>
          <a:lstStyle>
            <a:lvl1pPr algn="l">
              <a:defRPr sz="3200">
                <a:solidFill>
                  <a:schemeClr val="tx1">
                    <a:lumMod val="50000"/>
                    <a:lumOff val="50000"/>
                  </a:schemeClr>
                </a:solidFill>
                <a:latin typeface="Arial" panose="020B0604020202020204" pitchFamily="34" charset="0"/>
                <a:cs typeface="Arial" panose="020B0604020202020204" pitchFamily="34" charset="0"/>
              </a:defRPr>
            </a:lvl1pPr>
          </a:lstStyle>
          <a:p>
            <a:r>
              <a:rPr lang="en-US" dirty="0" smtClean="0"/>
              <a:t>Discussion Question</a:t>
            </a:r>
            <a:endParaRPr lang="en-US" dirty="0"/>
          </a:p>
        </p:txBody>
      </p:sp>
      <p:sp>
        <p:nvSpPr>
          <p:cNvPr id="4" name="Content Placeholder 6"/>
          <p:cNvSpPr>
            <a:spLocks noGrp="1"/>
          </p:cNvSpPr>
          <p:nvPr>
            <p:ph idx="1"/>
          </p:nvPr>
        </p:nvSpPr>
        <p:spPr>
          <a:xfrm>
            <a:off x="304800" y="1752600"/>
            <a:ext cx="5943600" cy="4373563"/>
          </a:xfrm>
          <a:prstGeom prst="rect">
            <a:avLst/>
          </a:prstGeom>
        </p:spPr>
        <p:txBody>
          <a:bodyPr/>
          <a:lstStyle>
            <a:lvl1pPr algn="l">
              <a:defRPr sz="3200">
                <a:solidFill>
                  <a:schemeClr val="tx1">
                    <a:lumMod val="50000"/>
                    <a:lumOff val="50000"/>
                  </a:schemeClr>
                </a:solidFill>
                <a:latin typeface="Arial" panose="020B0604020202020204" pitchFamily="34" charset="0"/>
                <a:cs typeface="Arial" panose="020B0604020202020204" pitchFamily="34" charset="0"/>
              </a:defRPr>
            </a:lvl1pPr>
          </a:lstStyle>
          <a:p>
            <a:pPr marL="342900" indent="-342900">
              <a:buClr>
                <a:srgbClr val="C00000"/>
              </a:buClr>
              <a:buFont typeface="Wingdings" panose="05000000000000000000" pitchFamily="2" charset="2"/>
              <a:buChar char="§"/>
            </a:pPr>
            <a:endParaRPr lang="en-US" sz="2800" dirty="0"/>
          </a:p>
        </p:txBody>
      </p:sp>
    </p:spTree>
    <p:extLst>
      <p:ext uri="{BB962C8B-B14F-4D97-AF65-F5344CB8AC3E}">
        <p14:creationId xmlns:p14="http://schemas.microsoft.com/office/powerpoint/2010/main" val="85037334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Op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685800" y="685800"/>
            <a:ext cx="7467600" cy="1524000"/>
          </a:xfrm>
          <a:prstGeom prst="rect">
            <a:avLst/>
          </a:prstGeom>
        </p:spPr>
        <p:txBody>
          <a:bodyPr/>
          <a:lstStyle>
            <a:lvl1pPr algn="l">
              <a:defRPr sz="3200">
                <a:solidFill>
                  <a:schemeClr val="tx1">
                    <a:lumMod val="50000"/>
                    <a:lumOff val="50000"/>
                  </a:schemeClr>
                </a:solidFill>
                <a:latin typeface="Arial" panose="020B0604020202020204" pitchFamily="34" charset="0"/>
                <a:cs typeface="Arial" panose="020B0604020202020204" pitchFamily="34" charset="0"/>
              </a:defRPr>
            </a:lvl1pPr>
          </a:lstStyle>
          <a:p>
            <a:endParaRPr lang="en-US" dirty="0"/>
          </a:p>
        </p:txBody>
      </p:sp>
      <p:sp>
        <p:nvSpPr>
          <p:cNvPr id="4" name="Text Placeholder 2"/>
          <p:cNvSpPr>
            <a:spLocks noGrp="1"/>
          </p:cNvSpPr>
          <p:nvPr>
            <p:ph type="body" sz="quarter" idx="10"/>
          </p:nvPr>
        </p:nvSpPr>
        <p:spPr>
          <a:xfrm>
            <a:off x="685800" y="2362200"/>
            <a:ext cx="7467600" cy="3733800"/>
          </a:xfrm>
          <a:prstGeom prst="rect">
            <a:avLst/>
          </a:prstGeom>
        </p:spPr>
        <p:txBody>
          <a:bodyPr/>
          <a:lstStyle>
            <a:lvl1pPr algn="l">
              <a:defRPr>
                <a:solidFill>
                  <a:schemeClr val="tx1"/>
                </a:solidFill>
                <a:latin typeface="Arial" panose="020B0604020202020204" pitchFamily="34" charset="0"/>
                <a:cs typeface="Arial" panose="020B0604020202020204" pitchFamily="34" charset="0"/>
              </a:defRPr>
            </a:lvl1pPr>
          </a:lstStyle>
          <a:p>
            <a:pPr>
              <a:buClr>
                <a:srgbClr val="C00000"/>
              </a:buClr>
              <a:buFont typeface="Wingdings" panose="05000000000000000000" pitchFamily="2" charset="2"/>
              <a:buChar char="§"/>
            </a:pP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38131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579295"/>
      </p:ext>
    </p:extLst>
  </p:cSld>
  <p:clrMap bg1="lt1" tx1="dk1" bg2="lt2" tx2="dk2" accent1="accent1" accent2="accent2" accent3="accent3" accent4="accent4" accent5="accent5" accent6="accent6" hlink="hlink" folHlink="folHlink"/>
  <p:sldLayoutIdLst>
    <p:sldLayoutId id="2147484846" r:id="rId1"/>
    <p:sldLayoutId id="2147484847" r:id="rId2"/>
    <p:sldLayoutId id="2147484848" r:id="rId3"/>
    <p:sldLayoutId id="2147484849" r:id="rId4"/>
    <p:sldLayoutId id="2147484850" r:id="rId5"/>
    <p:sldLayoutId id="2147484851" r:id="rId6"/>
    <p:sldLayoutId id="2147484852" r:id="rId7"/>
    <p:sldLayoutId id="2147484853" r:id="rId8"/>
    <p:sldLayoutId id="2147484854" r:id="rId9"/>
    <p:sldLayoutId id="2147484855" r:id="rId10"/>
    <p:sldLayoutId id="2147484856" r:id="rId11"/>
    <p:sldLayoutId id="2147484860" r:id="rId12"/>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419600"/>
            <a:ext cx="8686800" cy="523220"/>
          </a:xfrm>
          <a:prstGeom prst="rect">
            <a:avLst/>
          </a:prstGeom>
          <a:noFill/>
        </p:spPr>
        <p:txBody>
          <a:bodyPr wrap="square" rtlCol="0">
            <a:spAutoFit/>
          </a:bodyPr>
          <a:lstStyle/>
          <a:p>
            <a:pPr algn="ctr"/>
            <a:r>
              <a:rPr lang="en-US" sz="2800" b="1" dirty="0" smtClean="0">
                <a:solidFill>
                  <a:schemeClr val="bg1"/>
                </a:solidFill>
                <a:latin typeface="Arial" panose="020B0604020202020204" pitchFamily="34" charset="0"/>
                <a:cs typeface="Arial" panose="020B0604020202020204" pitchFamily="34" charset="0"/>
              </a:rPr>
              <a:t>Safe Spaces in Tech &amp; Higher Education</a:t>
            </a:r>
            <a:endParaRPr lang="en-US" sz="2800"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457200" y="6106180"/>
            <a:ext cx="8229600" cy="523220"/>
          </a:xfrm>
          <a:prstGeom prst="rect">
            <a:avLst/>
          </a:prstGeom>
          <a:noFill/>
        </p:spPr>
        <p:txBody>
          <a:bodyPr wrap="square" rtlCol="0">
            <a:spAutoFit/>
          </a:bodyPr>
          <a:lstStyle/>
          <a:p>
            <a:pPr algn="ctr"/>
            <a:r>
              <a:rPr lang="en-US" sz="1400" dirty="0" smtClean="0">
                <a:solidFill>
                  <a:srgbClr val="FFFFFF"/>
                </a:solidFill>
                <a:latin typeface="Arial" panose="020B0604020202020204" pitchFamily="34" charset="0"/>
                <a:cs typeface="Arial" panose="020B0604020202020204" pitchFamily="34" charset="0"/>
              </a:rPr>
              <a:t>Alice Jones</a:t>
            </a:r>
            <a:r>
              <a:rPr lang="en-US" sz="1400" dirty="0" smtClean="0">
                <a:solidFill>
                  <a:srgbClr val="FFFFFF"/>
                </a:solidFill>
                <a:latin typeface="Arial" panose="020B0604020202020204" pitchFamily="34" charset="0"/>
                <a:cs typeface="Arial" panose="020B0604020202020204" pitchFamily="34" charset="0"/>
              </a:rPr>
              <a:t>• Amanda Bonilla  </a:t>
            </a:r>
            <a:r>
              <a:rPr lang="en-US" sz="1400" dirty="0" smtClean="0">
                <a:solidFill>
                  <a:srgbClr val="FFFFFF"/>
                </a:solidFill>
                <a:latin typeface="Arial" panose="020B0604020202020204" pitchFamily="34" charset="0"/>
                <a:cs typeface="Arial" panose="020B0604020202020204" pitchFamily="34" charset="0"/>
              </a:rPr>
              <a:t/>
            </a:r>
            <a:br>
              <a:rPr lang="en-US" sz="1400" dirty="0" smtClean="0">
                <a:solidFill>
                  <a:srgbClr val="FFFFFF"/>
                </a:solidFill>
                <a:latin typeface="Arial" panose="020B0604020202020204" pitchFamily="34" charset="0"/>
                <a:cs typeface="Arial" panose="020B0604020202020204" pitchFamily="34" charset="0"/>
              </a:rPr>
            </a:br>
            <a:endParaRPr lang="en-US" sz="14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561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People as Safe Spaces</a:t>
            </a:r>
            <a:endParaRPr lang="en-US" dirty="0"/>
          </a:p>
        </p:txBody>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278309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981200"/>
            <a:ext cx="7467600" cy="8382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800" dirty="0" smtClean="0">
                <a:solidFill>
                  <a:schemeClr val="tx1">
                    <a:lumMod val="50000"/>
                    <a:lumOff val="50000"/>
                  </a:schemeClr>
                </a:solidFill>
                <a:latin typeface="Arial" panose="020B0604020202020204" pitchFamily="34" charset="0"/>
                <a:cs typeface="Arial" panose="020B0604020202020204" pitchFamily="34" charset="0"/>
              </a:rPr>
              <a:t>Help Us Improve and Grow</a:t>
            </a:r>
            <a:endParaRPr lang="en-US" sz="38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5" name="Content Placeholder 2"/>
          <p:cNvSpPr txBox="1">
            <a:spLocks/>
          </p:cNvSpPr>
          <p:nvPr/>
        </p:nvSpPr>
        <p:spPr>
          <a:xfrm>
            <a:off x="-76200" y="2438400"/>
            <a:ext cx="6858000" cy="35814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000" dirty="0" smtClean="0">
              <a:solidFill>
                <a:schemeClr val="tx1">
                  <a:lumMod val="75000"/>
                  <a:lumOff val="25000"/>
                </a:schemeClr>
              </a:solidFill>
              <a:latin typeface="Arial" panose="020B0604020202020204" pitchFamily="34" charset="0"/>
              <a:cs typeface="Arial" panose="020B0604020202020204" pitchFamily="34" charset="0"/>
            </a:endParaRPr>
          </a:p>
          <a:p>
            <a:endParaRPr lang="en-US" sz="2000" dirty="0" smtClean="0">
              <a:solidFill>
                <a:schemeClr val="tx1">
                  <a:lumMod val="75000"/>
                  <a:lumOff val="25000"/>
                </a:schemeClr>
              </a:solidFill>
              <a:latin typeface="Arial" panose="020B0604020202020204" pitchFamily="34" charset="0"/>
              <a:cs typeface="Arial" panose="020B0604020202020204" pitchFamily="34" charset="0"/>
            </a:endParaRPr>
          </a:p>
          <a:p>
            <a:pPr marL="0" indent="0" algn="ctr">
              <a:buNone/>
            </a:pPr>
            <a:r>
              <a:rPr lang="en-US" sz="2800" dirty="0" smtClean="0">
                <a:solidFill>
                  <a:schemeClr val="tx1">
                    <a:lumMod val="75000"/>
                    <a:lumOff val="25000"/>
                  </a:schemeClr>
                </a:solidFill>
                <a:latin typeface="Arial" panose="020B0604020202020204" pitchFamily="34" charset="0"/>
                <a:cs typeface="Arial" panose="020B0604020202020204" pitchFamily="34" charset="0"/>
              </a:rPr>
              <a:t>Thank you for participating </a:t>
            </a:r>
          </a:p>
          <a:p>
            <a:pPr marL="0" indent="0" algn="ctr">
              <a:buNone/>
            </a:pPr>
            <a:r>
              <a:rPr lang="en-US" sz="2800" dirty="0" smtClean="0">
                <a:solidFill>
                  <a:schemeClr val="tx1">
                    <a:lumMod val="75000"/>
                    <a:lumOff val="25000"/>
                  </a:schemeClr>
                </a:solidFill>
                <a:latin typeface="Arial" panose="020B0604020202020204" pitchFamily="34" charset="0"/>
                <a:cs typeface="Arial" panose="020B0604020202020204" pitchFamily="34" charset="0"/>
              </a:rPr>
              <a:t>in today’s session. </a:t>
            </a:r>
          </a:p>
          <a:p>
            <a:pPr algn="ctr"/>
            <a:endParaRPr lang="en-US" sz="2000" dirty="0" smtClean="0">
              <a:solidFill>
                <a:schemeClr val="tx1">
                  <a:lumMod val="75000"/>
                  <a:lumOff val="25000"/>
                </a:schemeClr>
              </a:solidFill>
              <a:latin typeface="Arial" panose="020B0604020202020204" pitchFamily="34" charset="0"/>
              <a:cs typeface="Arial" panose="020B0604020202020204" pitchFamily="34" charset="0"/>
            </a:endParaRPr>
          </a:p>
          <a:p>
            <a:pPr marL="0" indent="0" algn="ctr">
              <a:buNone/>
            </a:pPr>
            <a:r>
              <a:rPr lang="en-US" sz="2000" dirty="0" smtClean="0">
                <a:solidFill>
                  <a:schemeClr val="tx1">
                    <a:lumMod val="75000"/>
                    <a:lumOff val="25000"/>
                  </a:schemeClr>
                </a:solidFill>
                <a:latin typeface="Arial" panose="020B0604020202020204" pitchFamily="34" charset="0"/>
                <a:cs typeface="Arial" panose="020B0604020202020204" pitchFamily="34" charset="0"/>
              </a:rPr>
              <a:t>We’re very interested in your feedback.  Please take </a:t>
            </a:r>
          </a:p>
          <a:p>
            <a:pPr marL="0" indent="0" algn="ctr">
              <a:buNone/>
            </a:pPr>
            <a:r>
              <a:rPr lang="en-US" sz="2000" dirty="0" smtClean="0">
                <a:solidFill>
                  <a:schemeClr val="tx1">
                    <a:lumMod val="75000"/>
                    <a:lumOff val="25000"/>
                  </a:schemeClr>
                </a:solidFill>
                <a:latin typeface="Arial" panose="020B0604020202020204" pitchFamily="34" charset="0"/>
                <a:cs typeface="Arial" panose="020B0604020202020204" pitchFamily="34" charset="0"/>
              </a:rPr>
              <a:t>a minute to fill out the session evaluation found within </a:t>
            </a:r>
          </a:p>
          <a:p>
            <a:pPr marL="0" indent="0" algn="ctr">
              <a:buNone/>
            </a:pPr>
            <a:r>
              <a:rPr lang="en-US" sz="2000" dirty="0" smtClean="0">
                <a:solidFill>
                  <a:schemeClr val="tx1">
                    <a:lumMod val="75000"/>
                    <a:lumOff val="25000"/>
                  </a:schemeClr>
                </a:solidFill>
                <a:latin typeface="Arial" panose="020B0604020202020204" pitchFamily="34" charset="0"/>
                <a:cs typeface="Arial" panose="020B0604020202020204" pitchFamily="34" charset="0"/>
              </a:rPr>
              <a:t>the conference mobile app, or the online agenda. </a:t>
            </a:r>
            <a:br>
              <a:rPr lang="en-US" sz="2000" dirty="0" smtClean="0">
                <a:solidFill>
                  <a:schemeClr val="tx1">
                    <a:lumMod val="75000"/>
                    <a:lumOff val="25000"/>
                  </a:schemeClr>
                </a:solidFill>
                <a:latin typeface="Arial" panose="020B0604020202020204" pitchFamily="34" charset="0"/>
                <a:cs typeface="Arial" panose="020B0604020202020204" pitchFamily="34" charset="0"/>
              </a:rPr>
            </a:br>
            <a:endParaRPr lang="en-US" sz="20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1547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p:cNvSpPr txBox="1">
            <a:spLocks/>
          </p:cNvSpPr>
          <p:nvPr/>
        </p:nvSpPr>
        <p:spPr>
          <a:xfrm>
            <a:off x="304800" y="1981200"/>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smtClean="0"/>
          </a:p>
          <a:p>
            <a:endParaRPr lang="en-US" dirty="0"/>
          </a:p>
          <a:p>
            <a:r>
              <a:rPr lang="en-US" dirty="0" smtClean="0"/>
              <a:t>Pair up with someone you haven’t talked with yet. (10 minutes, 5 minutes each)</a:t>
            </a:r>
          </a:p>
          <a:p>
            <a:pPr lvl="2"/>
            <a:r>
              <a:rPr lang="en-US" sz="3000" dirty="0" smtClean="0"/>
              <a:t>Answer the questions provided</a:t>
            </a:r>
          </a:p>
          <a:p>
            <a:pPr lvl="2"/>
            <a:r>
              <a:rPr lang="en-US" sz="3000" dirty="0" smtClean="0"/>
              <a:t>How does this process feel? What came up for you during this activity?</a:t>
            </a:r>
            <a:endParaRPr lang="en-US" dirty="0"/>
          </a:p>
        </p:txBody>
      </p:sp>
      <p:sp>
        <p:nvSpPr>
          <p:cNvPr id="4" name="Titre 1"/>
          <p:cNvSpPr>
            <a:spLocks noGrp="1"/>
          </p:cNvSpPr>
          <p:nvPr>
            <p:ph type="body" idx="13"/>
          </p:nvPr>
        </p:nvSpPr>
        <p:spPr>
          <a:xfrm>
            <a:off x="2895600" y="304800"/>
            <a:ext cx="5105400" cy="2667000"/>
          </a:xfrm>
        </p:spPr>
        <p:txBody>
          <a:bodyPr>
            <a:normAutofit/>
          </a:bodyPr>
          <a:lstStyle/>
          <a:p>
            <a:pPr eaLnBrk="1" hangingPunct="1"/>
            <a:r>
              <a:rPr lang="fr-FR" sz="4000" b="1" dirty="0">
                <a:latin typeface="Goudy Old Style" charset="0"/>
                <a:cs typeface="Goudy Old Style" charset="0"/>
              </a:rPr>
              <a:t>Messages I </a:t>
            </a:r>
            <a:r>
              <a:rPr lang="fr-FR" sz="4000" b="1" dirty="0" smtClean="0">
                <a:latin typeface="Goudy Old Style" charset="0"/>
                <a:cs typeface="Goudy Old Style" charset="0"/>
              </a:rPr>
              <a:t>have </a:t>
            </a:r>
            <a:r>
              <a:rPr lang="fr-FR" sz="4000" b="1" dirty="0" err="1" smtClean="0">
                <a:latin typeface="Goudy Old Style" charset="0"/>
                <a:cs typeface="Goudy Old Style" charset="0"/>
              </a:rPr>
              <a:t>heard</a:t>
            </a:r>
            <a:r>
              <a:rPr lang="fr-FR" sz="4000" b="1" dirty="0" smtClean="0">
                <a:latin typeface="Goudy Old Style" charset="0"/>
                <a:cs typeface="Goudy Old Style" charset="0"/>
              </a:rPr>
              <a:t> about </a:t>
            </a:r>
            <a:r>
              <a:rPr lang="fr-FR" sz="4000" b="1" dirty="0" err="1" smtClean="0">
                <a:latin typeface="Goudy Old Style" charset="0"/>
                <a:cs typeface="Goudy Old Style" charset="0"/>
              </a:rPr>
              <a:t>my</a:t>
            </a:r>
            <a:r>
              <a:rPr lang="fr-FR" sz="4000" b="1" dirty="0" smtClean="0">
                <a:latin typeface="Goudy Old Style" charset="0"/>
                <a:cs typeface="Goudy Old Style" charset="0"/>
              </a:rPr>
              <a:t> </a:t>
            </a:r>
            <a:r>
              <a:rPr lang="fr-FR" sz="4000" b="1" dirty="0" err="1" smtClean="0">
                <a:latin typeface="Goudy Old Style" charset="0"/>
                <a:cs typeface="Goudy Old Style" charset="0"/>
              </a:rPr>
              <a:t>sexual</a:t>
            </a:r>
            <a:r>
              <a:rPr lang="fr-FR" sz="4000" b="1" dirty="0" smtClean="0">
                <a:latin typeface="Goudy Old Style" charset="0"/>
                <a:cs typeface="Goudy Old Style" charset="0"/>
              </a:rPr>
              <a:t> orientation….</a:t>
            </a:r>
            <a:endParaRPr lang="fr-FR" sz="4000" b="1" dirty="0">
              <a:latin typeface="Goudy Old Style" charset="0"/>
              <a:cs typeface="Goudy Old Style" charset="0"/>
            </a:endParaRPr>
          </a:p>
        </p:txBody>
      </p:sp>
    </p:spTree>
    <p:extLst>
      <p:ext uri="{BB962C8B-B14F-4D97-AF65-F5344CB8AC3E}">
        <p14:creationId xmlns:p14="http://schemas.microsoft.com/office/powerpoint/2010/main" val="42374426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752600" y="1087775"/>
            <a:ext cx="10515600" cy="1325563"/>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smtClean="0">
                <a:latin typeface="Goudy Old Style" pitchFamily="18" charset="0"/>
              </a:rPr>
              <a:t>LANGUAGE MATTERS</a:t>
            </a:r>
            <a:endParaRPr lang="en-US" dirty="0"/>
          </a:p>
        </p:txBody>
      </p:sp>
      <p:sp>
        <p:nvSpPr>
          <p:cNvPr id="4" name="Rectangle 3"/>
          <p:cNvSpPr/>
          <p:nvPr/>
        </p:nvSpPr>
        <p:spPr>
          <a:xfrm>
            <a:off x="1143000" y="1905000"/>
            <a:ext cx="6840759" cy="1200329"/>
          </a:xfrm>
          <a:prstGeom prst="rect">
            <a:avLst/>
          </a:prstGeom>
        </p:spPr>
        <p:txBody>
          <a:bodyPr wrap="square">
            <a:spAutoFit/>
          </a:bodyPr>
          <a:lstStyle/>
          <a:p>
            <a:r>
              <a:rPr lang="en-US" dirty="0">
                <a:solidFill>
                  <a:schemeClr val="tx2">
                    <a:lumMod val="20000"/>
                    <a:lumOff val="80000"/>
                  </a:schemeClr>
                </a:solidFill>
              </a:rPr>
              <a:t>When working with LGBT students, it is often difficult to understand the language that they use to identify themselves and each other. Understand first and foremost that language will change with the culture. </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429000"/>
            <a:ext cx="3516982" cy="29190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2626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Terminology</a:t>
            </a:r>
            <a:endParaRPr lang="en-US" dirty="0"/>
          </a:p>
        </p:txBody>
      </p:sp>
      <p:sp>
        <p:nvSpPr>
          <p:cNvPr id="3" name="Content Placeholder 2"/>
          <p:cNvSpPr>
            <a:spLocks noGrp="1"/>
          </p:cNvSpPr>
          <p:nvPr>
            <p:ph idx="1"/>
          </p:nvPr>
        </p:nvSpPr>
        <p:spPr>
          <a:xfrm>
            <a:off x="685800" y="1524000"/>
            <a:ext cx="7391400" cy="4525963"/>
          </a:xfrm>
        </p:spPr>
        <p:txBody>
          <a:bodyPr/>
          <a:lstStyle/>
          <a:p>
            <a:endParaRPr lang="en-US" dirty="0"/>
          </a:p>
        </p:txBody>
      </p:sp>
    </p:spTree>
    <p:extLst>
      <p:ext uri="{BB962C8B-B14F-4D97-AF65-F5344CB8AC3E}">
        <p14:creationId xmlns:p14="http://schemas.microsoft.com/office/powerpoint/2010/main" val="511970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dirty="0" smtClean="0">
                <a:latin typeface="Goudy Old Style" charset="0"/>
              </a:rPr>
              <a:t>A Guide to </a:t>
            </a:r>
            <a:r>
              <a:rPr lang="fr-FR" b="1" dirty="0" err="1" smtClean="0">
                <a:latin typeface="Goudy Old Style" charset="0"/>
              </a:rPr>
              <a:t>Gender</a:t>
            </a:r>
            <a:r>
              <a:rPr lang="fr-FR" b="1" dirty="0">
                <a:latin typeface="Goudy Old Style" charset="0"/>
              </a:rPr>
              <a:t>:</a:t>
            </a:r>
            <a:endParaRPr lang="en-US" dirty="0"/>
          </a:p>
        </p:txBody>
      </p:sp>
      <p:sp>
        <p:nvSpPr>
          <p:cNvPr id="3" name="Text Placeholder 2"/>
          <p:cNvSpPr>
            <a:spLocks noGrp="1"/>
          </p:cNvSpPr>
          <p:nvPr>
            <p:ph type="body" sz="quarter" idx="10"/>
          </p:nvPr>
        </p:nvSpPr>
        <p:spPr/>
        <p:txBody>
          <a:bodyPr/>
          <a:lstStyle/>
          <a:p>
            <a:endParaRPr lang="en-US" dirty="0"/>
          </a:p>
        </p:txBody>
      </p:sp>
      <p:pic>
        <p:nvPicPr>
          <p:cNvPr id="4" name="Content Placeholder 4" descr="http://itspronouncedmetrosexual.com/wp-content/uploads/2012/03/Genderbread-2.1.jpg"/>
          <p:cNvPicPr>
            <a:picLocks noGrp="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685800" y="1524000"/>
            <a:ext cx="6858000" cy="4289647"/>
          </a:xfrm>
          <a:prstGeom prst="rect">
            <a:avLst/>
          </a:prstGeom>
          <a:noFill/>
          <a:ln>
            <a:noFill/>
          </a:ln>
        </p:spPr>
      </p:pic>
    </p:spTree>
    <p:extLst>
      <p:ext uri="{BB962C8B-B14F-4D97-AF65-F5344CB8AC3E}">
        <p14:creationId xmlns:p14="http://schemas.microsoft.com/office/powerpoint/2010/main" val="727478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85800"/>
            <a:ext cx="6664502" cy="5343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8276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dirty="0" err="1">
                <a:solidFill>
                  <a:schemeClr val="tx1">
                    <a:lumMod val="85000"/>
                    <a:lumOff val="15000"/>
                  </a:schemeClr>
                </a:solidFill>
                <a:latin typeface="Goudy Old Style" charset="0"/>
                <a:cs typeface="Goudy Old Style" charset="0"/>
              </a:rPr>
              <a:t>Pyramid</a:t>
            </a:r>
            <a:r>
              <a:rPr lang="fr-FR" b="1" dirty="0">
                <a:solidFill>
                  <a:schemeClr val="tx1">
                    <a:lumMod val="85000"/>
                    <a:lumOff val="15000"/>
                  </a:schemeClr>
                </a:solidFill>
                <a:latin typeface="Goudy Old Style" charset="0"/>
                <a:cs typeface="Goudy Old Style" charset="0"/>
              </a:rPr>
              <a:t> of Alliance</a:t>
            </a:r>
            <a:endParaRPr lang="en-US" dirty="0"/>
          </a:p>
        </p:txBody>
      </p:sp>
      <p:graphicFrame>
        <p:nvGraphicFramePr>
          <p:cNvPr id="4" name="Diagram 3"/>
          <p:cNvGraphicFramePr/>
          <p:nvPr>
            <p:extLst>
              <p:ext uri="{D42A27DB-BD31-4B8C-83A1-F6EECF244321}">
                <p14:modId xmlns:p14="http://schemas.microsoft.com/office/powerpoint/2010/main" val="2996546419"/>
              </p:ext>
            </p:extLst>
          </p:nvPr>
        </p:nvGraphicFramePr>
        <p:xfrm>
          <a:off x="1331640" y="1700808"/>
          <a:ext cx="6457950" cy="3829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098936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Allyship</a:t>
            </a:r>
            <a:endParaRPr lang="en-US" dirty="0"/>
          </a:p>
        </p:txBody>
      </p:sp>
      <p:sp>
        <p:nvSpPr>
          <p:cNvPr id="3" name="Text Placeholder 2"/>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0521585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6934200" cy="914400"/>
          </a:xfrm>
        </p:spPr>
        <p:txBody>
          <a:bodyPr/>
          <a:lstStyle/>
          <a:p>
            <a:r>
              <a:rPr lang="en-US" sz="3200" dirty="0" smtClean="0"/>
              <a:t>Action Plan</a:t>
            </a:r>
            <a:endParaRPr lang="en-US" sz="3200" dirty="0"/>
          </a:p>
        </p:txBody>
      </p:sp>
      <p:sp>
        <p:nvSpPr>
          <p:cNvPr id="4" name="Text Placeholder 2"/>
          <p:cNvSpPr>
            <a:spLocks noGrp="1"/>
          </p:cNvSpPr>
          <p:nvPr>
            <p:ph type="body" sz="quarter" idx="10"/>
          </p:nvPr>
        </p:nvSpPr>
        <p:spPr>
          <a:xfrm>
            <a:off x="685800" y="1905000"/>
            <a:ext cx="7848600" cy="3886200"/>
          </a:xfrm>
        </p:spPr>
        <p:txBody>
          <a:bodyPr/>
          <a:lstStyle/>
          <a:p>
            <a:pPr>
              <a:buClr>
                <a:srgbClr val="C00000"/>
              </a:buClr>
              <a:buSzPct val="80000"/>
              <a:buFont typeface="Wingdings" panose="05000000000000000000" pitchFamily="2" charset="2"/>
              <a:buChar char="§"/>
            </a:pPr>
            <a:r>
              <a:rPr lang="en-US" dirty="0" smtClean="0">
                <a:latin typeface="Arial" panose="020B0604020202020204" pitchFamily="34" charset="0"/>
                <a:cs typeface="Arial" panose="020B0604020202020204" pitchFamily="34" charset="0"/>
              </a:rPr>
              <a:t>Level 1</a:t>
            </a:r>
          </a:p>
          <a:p>
            <a:pPr lvl="1">
              <a:buClr>
                <a:srgbClr val="DD8423"/>
              </a:buClr>
              <a:buSzPct val="65000"/>
              <a:buFont typeface="Courier New" panose="02070309020205020404" pitchFamily="49" charset="0"/>
              <a:buChar char="o"/>
            </a:pPr>
            <a:r>
              <a:rPr lang="en-US" dirty="0" smtClean="0">
                <a:latin typeface="Arial" panose="020B0604020202020204" pitchFamily="34" charset="0"/>
                <a:cs typeface="Arial" panose="020B0604020202020204" pitchFamily="34" charset="0"/>
              </a:rPr>
              <a:t>Level 2</a:t>
            </a:r>
          </a:p>
          <a:p>
            <a:pPr lvl="2">
              <a:buClr>
                <a:srgbClr val="0070C0"/>
              </a:buClr>
              <a:buSzPct val="70000"/>
              <a:buFont typeface="Wingdings" panose="05000000000000000000" pitchFamily="2" charset="2"/>
              <a:buChar char="§"/>
            </a:pPr>
            <a:r>
              <a:rPr lang="en-US" dirty="0" smtClean="0">
                <a:latin typeface="Arial" panose="020B0604020202020204" pitchFamily="34" charset="0"/>
                <a:cs typeface="Arial" panose="020B0604020202020204" pitchFamily="34" charset="0"/>
              </a:rPr>
              <a:t>Level 3</a:t>
            </a:r>
          </a:p>
          <a:p>
            <a:pPr lvl="3">
              <a:buClr>
                <a:schemeClr val="accent3">
                  <a:lumMod val="75000"/>
                </a:schemeClr>
              </a:buClr>
              <a:buSzPct val="70000"/>
              <a:buFont typeface="Arial" panose="020B0604020202020204" pitchFamily="34" charset="0"/>
              <a:buChar char="•"/>
            </a:pPr>
            <a:r>
              <a:rPr lang="en-US" dirty="0" smtClean="0">
                <a:latin typeface="Arial" panose="020B0604020202020204" pitchFamily="34" charset="0"/>
                <a:cs typeface="Arial" panose="020B0604020202020204" pitchFamily="34" charset="0"/>
              </a:rPr>
              <a:t>Level 4</a:t>
            </a:r>
          </a:p>
          <a:p>
            <a:pPr lvl="2"/>
            <a:endParaRPr lang="en-US" dirty="0" smtClean="0">
              <a:latin typeface="Arial" panose="020B0604020202020204" pitchFamily="34" charset="0"/>
              <a:cs typeface="Arial" panose="020B0604020202020204" pitchFamily="34" charset="0"/>
            </a:endParaRPr>
          </a:p>
          <a:p>
            <a:pPr lvl="2"/>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0910487"/>
      </p:ext>
    </p:extLst>
  </p:cSld>
  <p:clrMapOvr>
    <a:masterClrMapping/>
  </p:clrMapOvr>
  <p:timing>
    <p:tnLst>
      <p:par>
        <p:cTn id="1" dur="indefinite" restart="never" nodeType="tmRoot"/>
      </p:par>
    </p:tnLst>
  </p:timing>
</p:sld>
</file>

<file path=ppt/theme/theme1.xml><?xml version="1.0" encoding="utf-8"?>
<a:theme xmlns:a="http://schemas.openxmlformats.org/drawingml/2006/main" name="9_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6691</TotalTime>
  <Words>188</Words>
  <Application>Microsoft Office PowerPoint</Application>
  <PresentationFormat>On-screen Show (4:3)</PresentationFormat>
  <Paragraphs>36</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Courier New</vt:lpstr>
      <vt:lpstr>Goudy Old Style</vt:lpstr>
      <vt:lpstr>Wingdings</vt:lpstr>
      <vt:lpstr>9_Default Theme</vt:lpstr>
      <vt:lpstr>PowerPoint Presentation</vt:lpstr>
      <vt:lpstr>PowerPoint Presentation</vt:lpstr>
      <vt:lpstr>PowerPoint Presentation</vt:lpstr>
      <vt:lpstr>Terminology</vt:lpstr>
      <vt:lpstr>A Guide to Gender:</vt:lpstr>
      <vt:lpstr>PowerPoint Presentation</vt:lpstr>
      <vt:lpstr>Pyramid of Alliance</vt:lpstr>
      <vt:lpstr>What is Allyship</vt:lpstr>
      <vt:lpstr>Action Plan</vt:lpstr>
      <vt:lpstr>Closing: People as Safe Spaces</vt:lpstr>
      <vt:lpstr>PowerPoint Presentation</vt:lpstr>
    </vt:vector>
  </TitlesOfParts>
  <Company>EDUCAUSE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 Burrows</dc:creator>
  <cp:lastModifiedBy>Jones, Alice Hoenigman</cp:lastModifiedBy>
  <cp:revision>103</cp:revision>
  <dcterms:created xsi:type="dcterms:W3CDTF">2012-08-08T18:23:13Z</dcterms:created>
  <dcterms:modified xsi:type="dcterms:W3CDTF">2016-01-19T15:06:14Z</dcterms:modified>
</cp:coreProperties>
</file>