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1" r:id="rId1"/>
  </p:sldMasterIdLst>
  <p:notesMasterIdLst>
    <p:notesMasterId r:id="rId12"/>
  </p:notesMasterIdLst>
  <p:sldIdLst>
    <p:sldId id="256" r:id="rId2"/>
    <p:sldId id="319" r:id="rId3"/>
    <p:sldId id="316" r:id="rId4"/>
    <p:sldId id="315" r:id="rId5"/>
    <p:sldId id="317" r:id="rId6"/>
    <p:sldId id="318" r:id="rId7"/>
    <p:sldId id="274" r:id="rId8"/>
    <p:sldId id="320" r:id="rId9"/>
    <p:sldId id="268" r:id="rId10"/>
    <p:sldId id="287" r:id="rId11"/>
  </p:sldIdLst>
  <p:sldSz cx="9144000" cy="5143500" type="screen16x9"/>
  <p:notesSz cx="6858000" cy="9144000"/>
  <p:embeddedFontLst>
    <p:embeddedFont>
      <p:font typeface="Anaheim" panose="020B0604020202020204" charset="0"/>
      <p:regular r:id="rId13"/>
    </p:embeddedFont>
    <p:embeddedFont>
      <p:font typeface="Montserrat" panose="00000500000000000000" pitchFamily="2" charset="0"/>
      <p:regular r:id="rId14"/>
      <p:bold r:id="rId15"/>
      <p:italic r:id="rId16"/>
      <p:boldItalic r:id="rId17"/>
    </p:embeddedFont>
    <p:embeddedFont>
      <p:font typeface="Oswald" pitchFamily="2" charset="0"/>
      <p:regular r:id="rId18"/>
      <p:bold r:id="rId19"/>
    </p:embeddedFont>
    <p:embeddedFont>
      <p:font typeface="Playfair Display" panose="00000500000000000000" pitchFamily="2" charset="0"/>
      <p:regular r:id="rId20"/>
      <p:bold r:id="rId21"/>
      <p:italic r:id="rId22"/>
      <p:boldItalic r:id="rId23"/>
    </p:embeddedFont>
    <p:embeddedFont>
      <p:font typeface="Raleway" pitchFamily="2"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24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E8B8FA3-C38C-4D22-9F42-FCF1F4485C38}">
  <a:tblStyle styleId="{AE8B8FA3-C38C-4D22-9F42-FCF1F4485C3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1008" y="48"/>
      </p:cViewPr>
      <p:guideLst>
        <p:guide orient="horz" pos="324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font" Target="fonts/font14.fntdata"/><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7.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font" Target="fonts/font15.fntdata"/><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C7A65B99-DFE0-49CF-8F70-8D1009D6CC80}"/>
    <pc:docChg chg="modSld">
      <pc:chgData name="Macy, Katharine" userId="80e598a2-719b-4f78-bac7-529462b04968" providerId="ADAL" clId="{C7A65B99-DFE0-49CF-8F70-8D1009D6CC80}" dt="2024-03-08T19:00:27.623" v="14" actId="20577"/>
      <pc:docMkLst>
        <pc:docMk/>
      </pc:docMkLst>
      <pc:sldChg chg="modSp mod">
        <pc:chgData name="Macy, Katharine" userId="80e598a2-719b-4f78-bac7-529462b04968" providerId="ADAL" clId="{C7A65B99-DFE0-49CF-8F70-8D1009D6CC80}" dt="2024-03-08T19:00:27.623" v="14" actId="20577"/>
        <pc:sldMkLst>
          <pc:docMk/>
          <pc:sldMk cId="0" sldId="256"/>
        </pc:sldMkLst>
        <pc:spChg chg="mod">
          <ac:chgData name="Macy, Katharine" userId="80e598a2-719b-4f78-bac7-529462b04968" providerId="ADAL" clId="{C7A65B99-DFE0-49CF-8F70-8D1009D6CC80}" dt="2024-03-08T19:00:27.623" v="14" actId="20577"/>
          <ac:spMkLst>
            <pc:docMk/>
            <pc:sldMk cId="0" sldId="256"/>
            <ac:spMk id="181" creationId="{00000000-0000-0000-0000-000000000000}"/>
          </ac:spMkLst>
        </pc:spChg>
      </pc:sldChg>
      <pc:sldChg chg="modSp mod">
        <pc:chgData name="Macy, Katharine" userId="80e598a2-719b-4f78-bac7-529462b04968" providerId="ADAL" clId="{C7A65B99-DFE0-49CF-8F70-8D1009D6CC80}" dt="2024-03-08T18:47:16.237" v="3" actId="20577"/>
        <pc:sldMkLst>
          <pc:docMk/>
          <pc:sldMk cId="3551116525" sldId="319"/>
        </pc:sldMkLst>
        <pc:spChg chg="mod">
          <ac:chgData name="Macy, Katharine" userId="80e598a2-719b-4f78-bac7-529462b04968" providerId="ADAL" clId="{C7A65B99-DFE0-49CF-8F70-8D1009D6CC80}" dt="2024-03-08T18:47:16.237" v="3" actId="20577"/>
          <ac:spMkLst>
            <pc:docMk/>
            <pc:sldMk cId="3551116525" sldId="319"/>
            <ac:spMk id="2403" creationId="{31F67B29-BCBE-0869-5F39-E35B0F5E048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2"/>
        <p:cNvGrpSpPr/>
        <p:nvPr/>
      </p:nvGrpSpPr>
      <p:grpSpPr>
        <a:xfrm>
          <a:off x="0" y="0"/>
          <a:ext cx="0" cy="0"/>
          <a:chOff x="0" y="0"/>
          <a:chExt cx="0" cy="0"/>
        </a:xfrm>
      </p:grpSpPr>
      <p:sp>
        <p:nvSpPr>
          <p:cNvPr id="2413" name="Google Shape;2413;gb4055ae679_0_33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4" name="Google Shape;2414;gb4055ae679_0_33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7">
          <a:extLst>
            <a:ext uri="{FF2B5EF4-FFF2-40B4-BE49-F238E27FC236}">
              <a16:creationId xmlns:a16="http://schemas.microsoft.com/office/drawing/2014/main" id="{364FA453-B8FB-ACCF-366A-2E5A42330749}"/>
            </a:ext>
          </a:extLst>
        </p:cNvPr>
        <p:cNvGrpSpPr/>
        <p:nvPr/>
      </p:nvGrpSpPr>
      <p:grpSpPr>
        <a:xfrm>
          <a:off x="0" y="0"/>
          <a:ext cx="0" cy="0"/>
          <a:chOff x="0" y="0"/>
          <a:chExt cx="0" cy="0"/>
        </a:xfrm>
      </p:grpSpPr>
      <p:sp>
        <p:nvSpPr>
          <p:cNvPr id="2398" name="Google Shape;2398;gb4055ae679_0_29:notes">
            <a:extLst>
              <a:ext uri="{FF2B5EF4-FFF2-40B4-BE49-F238E27FC236}">
                <a16:creationId xmlns:a16="http://schemas.microsoft.com/office/drawing/2014/main" id="{26E191AC-B711-1638-4BF7-37717745B84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9" name="Google Shape;2399;gb4055ae679_0_29:notes">
            <a:extLst>
              <a:ext uri="{FF2B5EF4-FFF2-40B4-BE49-F238E27FC236}">
                <a16:creationId xmlns:a16="http://schemas.microsoft.com/office/drawing/2014/main" id="{CC700B03-DEA7-0B8B-9256-10BAE9BF41A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379212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a:extLst>
            <a:ext uri="{FF2B5EF4-FFF2-40B4-BE49-F238E27FC236}">
              <a16:creationId xmlns:a16="http://schemas.microsoft.com/office/drawing/2014/main" id="{CBD7A62E-569C-93BA-17AA-A236C07A7F98}"/>
            </a:ext>
          </a:extLst>
        </p:cNvPr>
        <p:cNvGrpSpPr/>
        <p:nvPr/>
      </p:nvGrpSpPr>
      <p:grpSpPr>
        <a:xfrm>
          <a:off x="0" y="0"/>
          <a:ext cx="0" cy="0"/>
          <a:chOff x="0" y="0"/>
          <a:chExt cx="0" cy="0"/>
        </a:xfrm>
      </p:grpSpPr>
      <p:sp>
        <p:nvSpPr>
          <p:cNvPr id="236" name="Google Shape;236;gb4055ae679_0_886:notes">
            <a:extLst>
              <a:ext uri="{FF2B5EF4-FFF2-40B4-BE49-F238E27FC236}">
                <a16:creationId xmlns:a16="http://schemas.microsoft.com/office/drawing/2014/main" id="{8D8851C7-9132-08A6-162A-66F4001AA1E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b4055ae679_0_886:notes">
            <a:extLst>
              <a:ext uri="{FF2B5EF4-FFF2-40B4-BE49-F238E27FC236}">
                <a16:creationId xmlns:a16="http://schemas.microsoft.com/office/drawing/2014/main" id="{51B764EE-B35C-DC1C-D491-27A9DBE24D4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281663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
          <a:extLst>
            <a:ext uri="{FF2B5EF4-FFF2-40B4-BE49-F238E27FC236}">
              <a16:creationId xmlns:a16="http://schemas.microsoft.com/office/drawing/2014/main" id="{8BEA06BB-E787-6BC6-8ED9-0F1BB16B47E0}"/>
            </a:ext>
          </a:extLst>
        </p:cNvPr>
        <p:cNvGrpSpPr/>
        <p:nvPr/>
      </p:nvGrpSpPr>
      <p:grpSpPr>
        <a:xfrm>
          <a:off x="0" y="0"/>
          <a:ext cx="0" cy="0"/>
          <a:chOff x="0" y="0"/>
          <a:chExt cx="0" cy="0"/>
        </a:xfrm>
      </p:grpSpPr>
      <p:sp>
        <p:nvSpPr>
          <p:cNvPr id="606" name="Google Shape;606;gb4055ae679_0_852:notes">
            <a:extLst>
              <a:ext uri="{FF2B5EF4-FFF2-40B4-BE49-F238E27FC236}">
                <a16:creationId xmlns:a16="http://schemas.microsoft.com/office/drawing/2014/main" id="{AEAAF3F0-0D96-0039-4602-F2AD9DC8D29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7" name="Google Shape;607;gb4055ae679_0_852:notes">
            <a:extLst>
              <a:ext uri="{FF2B5EF4-FFF2-40B4-BE49-F238E27FC236}">
                <a16:creationId xmlns:a16="http://schemas.microsoft.com/office/drawing/2014/main" id="{B2B47708-2642-2266-FDE5-3EABD8E823E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BATNA = Best Alternative to A Negotiated Agreement</a:t>
            </a:r>
            <a:endParaRPr dirty="0"/>
          </a:p>
        </p:txBody>
      </p:sp>
    </p:spTree>
    <p:extLst>
      <p:ext uri="{BB962C8B-B14F-4D97-AF65-F5344CB8AC3E}">
        <p14:creationId xmlns:p14="http://schemas.microsoft.com/office/powerpoint/2010/main" val="34918614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a:extLst>
            <a:ext uri="{FF2B5EF4-FFF2-40B4-BE49-F238E27FC236}">
              <a16:creationId xmlns:a16="http://schemas.microsoft.com/office/drawing/2014/main" id="{570DEA4C-CC6F-C970-7F65-B28FB0AADFA5}"/>
            </a:ext>
          </a:extLst>
        </p:cNvPr>
        <p:cNvGrpSpPr/>
        <p:nvPr/>
      </p:nvGrpSpPr>
      <p:grpSpPr>
        <a:xfrm>
          <a:off x="0" y="0"/>
          <a:ext cx="0" cy="0"/>
          <a:chOff x="0" y="0"/>
          <a:chExt cx="0" cy="0"/>
        </a:xfrm>
      </p:grpSpPr>
      <p:sp>
        <p:nvSpPr>
          <p:cNvPr id="246" name="Google Shape;246;gb41ee82ceb_0_1:notes">
            <a:extLst>
              <a:ext uri="{FF2B5EF4-FFF2-40B4-BE49-F238E27FC236}">
                <a16:creationId xmlns:a16="http://schemas.microsoft.com/office/drawing/2014/main" id="{0D1F93F8-9D9A-8B45-A897-497FA2E01F9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b41ee82ceb_0_1:notes">
            <a:extLst>
              <a:ext uri="{FF2B5EF4-FFF2-40B4-BE49-F238E27FC236}">
                <a16:creationId xmlns:a16="http://schemas.microsoft.com/office/drawing/2014/main" id="{0364304B-C832-41DC-A1FD-1CB45220F99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424054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0">
          <a:extLst>
            <a:ext uri="{FF2B5EF4-FFF2-40B4-BE49-F238E27FC236}">
              <a16:creationId xmlns:a16="http://schemas.microsoft.com/office/drawing/2014/main" id="{FA4F1D19-6C4E-80C7-D799-9435FAB7C269}"/>
            </a:ext>
          </a:extLst>
        </p:cNvPr>
        <p:cNvGrpSpPr/>
        <p:nvPr/>
      </p:nvGrpSpPr>
      <p:grpSpPr>
        <a:xfrm>
          <a:off x="0" y="0"/>
          <a:ext cx="0" cy="0"/>
          <a:chOff x="0" y="0"/>
          <a:chExt cx="0" cy="0"/>
        </a:xfrm>
      </p:grpSpPr>
      <p:sp>
        <p:nvSpPr>
          <p:cNvPr id="1281" name="Google Shape;1281;gb41ee82ceb_0_754:notes">
            <a:extLst>
              <a:ext uri="{FF2B5EF4-FFF2-40B4-BE49-F238E27FC236}">
                <a16:creationId xmlns:a16="http://schemas.microsoft.com/office/drawing/2014/main" id="{15A48F4F-1879-4CE2-CF3B-AAC78866C74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2" name="Google Shape;1282;gb41ee82ceb_0_754:notes">
            <a:extLst>
              <a:ext uri="{FF2B5EF4-FFF2-40B4-BE49-F238E27FC236}">
                <a16:creationId xmlns:a16="http://schemas.microsoft.com/office/drawing/2014/main" id="{1B019490-5599-0411-957C-2E5395CFD14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042350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6"/>
        <p:cNvGrpSpPr/>
        <p:nvPr/>
      </p:nvGrpSpPr>
      <p:grpSpPr>
        <a:xfrm>
          <a:off x="0" y="0"/>
          <a:ext cx="0" cy="0"/>
          <a:chOff x="0" y="0"/>
          <a:chExt cx="0" cy="0"/>
        </a:xfrm>
      </p:grpSpPr>
      <p:sp>
        <p:nvSpPr>
          <p:cNvPr id="1297" name="Google Shape;1297;gb41ee82ceb_0_7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8" name="Google Shape;1298;gb41ee82ceb_0_7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a:extLst>
            <a:ext uri="{FF2B5EF4-FFF2-40B4-BE49-F238E27FC236}">
              <a16:creationId xmlns:a16="http://schemas.microsoft.com/office/drawing/2014/main" id="{0178AF26-6A27-B144-7283-AAD454E71961}"/>
            </a:ext>
          </a:extLst>
        </p:cNvPr>
        <p:cNvGrpSpPr/>
        <p:nvPr/>
      </p:nvGrpSpPr>
      <p:grpSpPr>
        <a:xfrm>
          <a:off x="0" y="0"/>
          <a:ext cx="0" cy="0"/>
          <a:chOff x="0" y="0"/>
          <a:chExt cx="0" cy="0"/>
        </a:xfrm>
      </p:grpSpPr>
      <p:sp>
        <p:nvSpPr>
          <p:cNvPr id="218" name="Google Shape;218;gb41ee82ceb_0_435:notes">
            <a:extLst>
              <a:ext uri="{FF2B5EF4-FFF2-40B4-BE49-F238E27FC236}">
                <a16:creationId xmlns:a16="http://schemas.microsoft.com/office/drawing/2014/main" id="{8DF1BC1A-7442-DA01-5DB8-2C8EB2921DA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b41ee82ceb_0_435:notes">
            <a:extLst>
              <a:ext uri="{FF2B5EF4-FFF2-40B4-BE49-F238E27FC236}">
                <a16:creationId xmlns:a16="http://schemas.microsoft.com/office/drawing/2014/main" id="{44FA0904-0AD4-70D3-FC11-5E33F3A65A5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164720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5"/>
        <p:cNvGrpSpPr/>
        <p:nvPr/>
      </p:nvGrpSpPr>
      <p:grpSpPr>
        <a:xfrm>
          <a:off x="0" y="0"/>
          <a:ext cx="0" cy="0"/>
          <a:chOff x="0" y="0"/>
          <a:chExt cx="0" cy="0"/>
        </a:xfrm>
      </p:grpSpPr>
      <p:sp>
        <p:nvSpPr>
          <p:cNvPr id="696" name="Google Shape;696;gb4055ae679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7" name="Google Shape;697;gb4055ae679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2"/>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850564" y="1130675"/>
            <a:ext cx="74430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solidFill>
                  <a:schemeClr val="accent2"/>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850437" y="3220225"/>
            <a:ext cx="74430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1400"/>
              <a:buNone/>
              <a:defRPr>
                <a:solidFill>
                  <a:schemeClr val="lt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hanks">
  <p:cSld name="CUSTOM_14">
    <p:bg>
      <p:bgPr>
        <a:solidFill>
          <a:schemeClr val="dk2"/>
        </a:solidFill>
        <a:effectLst/>
      </p:bgPr>
    </p:bg>
    <p:spTree>
      <p:nvGrpSpPr>
        <p:cNvPr id="1" name="Shape 159"/>
        <p:cNvGrpSpPr/>
        <p:nvPr/>
      </p:nvGrpSpPr>
      <p:grpSpPr>
        <a:xfrm>
          <a:off x="0" y="0"/>
          <a:ext cx="0" cy="0"/>
          <a:chOff x="0" y="0"/>
          <a:chExt cx="0" cy="0"/>
        </a:xfrm>
      </p:grpSpPr>
      <p:sp>
        <p:nvSpPr>
          <p:cNvPr id="160" name="Google Shape;160;p27"/>
          <p:cNvSpPr txBox="1">
            <a:spLocks noGrp="1"/>
          </p:cNvSpPr>
          <p:nvPr>
            <p:ph type="title"/>
          </p:nvPr>
        </p:nvSpPr>
        <p:spPr>
          <a:xfrm>
            <a:off x="755538" y="534925"/>
            <a:ext cx="4204200" cy="9906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accent2"/>
              </a:buClr>
              <a:buSzPts val="5200"/>
              <a:buNone/>
              <a:defRPr sz="5200">
                <a:solidFill>
                  <a:schemeClr val="accent2"/>
                </a:solidFill>
              </a:defRPr>
            </a:lvl1pPr>
            <a:lvl2pPr lvl="1" rtl="0">
              <a:spcBef>
                <a:spcPts val="0"/>
              </a:spcBef>
              <a:spcAft>
                <a:spcPts val="0"/>
              </a:spcAft>
              <a:buClr>
                <a:schemeClr val="accent2"/>
              </a:buClr>
              <a:buSzPts val="5200"/>
              <a:buNone/>
              <a:defRPr sz="5200">
                <a:solidFill>
                  <a:schemeClr val="accent2"/>
                </a:solidFill>
              </a:defRPr>
            </a:lvl2pPr>
            <a:lvl3pPr lvl="2" rtl="0">
              <a:spcBef>
                <a:spcPts val="0"/>
              </a:spcBef>
              <a:spcAft>
                <a:spcPts val="0"/>
              </a:spcAft>
              <a:buClr>
                <a:schemeClr val="accent2"/>
              </a:buClr>
              <a:buSzPts val="5200"/>
              <a:buNone/>
              <a:defRPr sz="5200">
                <a:solidFill>
                  <a:schemeClr val="accent2"/>
                </a:solidFill>
              </a:defRPr>
            </a:lvl3pPr>
            <a:lvl4pPr lvl="3" rtl="0">
              <a:spcBef>
                <a:spcPts val="0"/>
              </a:spcBef>
              <a:spcAft>
                <a:spcPts val="0"/>
              </a:spcAft>
              <a:buClr>
                <a:schemeClr val="accent2"/>
              </a:buClr>
              <a:buSzPts val="5200"/>
              <a:buNone/>
              <a:defRPr sz="5200">
                <a:solidFill>
                  <a:schemeClr val="accent2"/>
                </a:solidFill>
              </a:defRPr>
            </a:lvl4pPr>
            <a:lvl5pPr lvl="4" rtl="0">
              <a:spcBef>
                <a:spcPts val="0"/>
              </a:spcBef>
              <a:spcAft>
                <a:spcPts val="0"/>
              </a:spcAft>
              <a:buClr>
                <a:schemeClr val="accent2"/>
              </a:buClr>
              <a:buSzPts val="5200"/>
              <a:buNone/>
              <a:defRPr sz="5200">
                <a:solidFill>
                  <a:schemeClr val="accent2"/>
                </a:solidFill>
              </a:defRPr>
            </a:lvl5pPr>
            <a:lvl6pPr lvl="5" rtl="0">
              <a:spcBef>
                <a:spcPts val="0"/>
              </a:spcBef>
              <a:spcAft>
                <a:spcPts val="0"/>
              </a:spcAft>
              <a:buClr>
                <a:schemeClr val="accent2"/>
              </a:buClr>
              <a:buSzPts val="5200"/>
              <a:buNone/>
              <a:defRPr sz="5200">
                <a:solidFill>
                  <a:schemeClr val="accent2"/>
                </a:solidFill>
              </a:defRPr>
            </a:lvl6pPr>
            <a:lvl7pPr lvl="6" rtl="0">
              <a:spcBef>
                <a:spcPts val="0"/>
              </a:spcBef>
              <a:spcAft>
                <a:spcPts val="0"/>
              </a:spcAft>
              <a:buClr>
                <a:schemeClr val="accent2"/>
              </a:buClr>
              <a:buSzPts val="5200"/>
              <a:buNone/>
              <a:defRPr sz="5200">
                <a:solidFill>
                  <a:schemeClr val="accent2"/>
                </a:solidFill>
              </a:defRPr>
            </a:lvl7pPr>
            <a:lvl8pPr lvl="7" rtl="0">
              <a:spcBef>
                <a:spcPts val="0"/>
              </a:spcBef>
              <a:spcAft>
                <a:spcPts val="0"/>
              </a:spcAft>
              <a:buClr>
                <a:schemeClr val="accent2"/>
              </a:buClr>
              <a:buSzPts val="5200"/>
              <a:buNone/>
              <a:defRPr sz="5200">
                <a:solidFill>
                  <a:schemeClr val="accent2"/>
                </a:solidFill>
              </a:defRPr>
            </a:lvl8pPr>
            <a:lvl9pPr lvl="8" rtl="0">
              <a:spcBef>
                <a:spcPts val="0"/>
              </a:spcBef>
              <a:spcAft>
                <a:spcPts val="0"/>
              </a:spcAft>
              <a:buClr>
                <a:schemeClr val="accent2"/>
              </a:buClr>
              <a:buSzPts val="5200"/>
              <a:buNone/>
              <a:defRPr sz="5200">
                <a:solidFill>
                  <a:schemeClr val="accent2"/>
                </a:solidFill>
              </a:defRPr>
            </a:lvl9pPr>
          </a:lstStyle>
          <a:p>
            <a:endParaRPr/>
          </a:p>
        </p:txBody>
      </p:sp>
      <p:sp>
        <p:nvSpPr>
          <p:cNvPr id="161" name="Google Shape;161;p27"/>
          <p:cNvSpPr txBox="1">
            <a:spLocks noGrp="1"/>
          </p:cNvSpPr>
          <p:nvPr>
            <p:ph type="subTitle" idx="1"/>
          </p:nvPr>
        </p:nvSpPr>
        <p:spPr>
          <a:xfrm>
            <a:off x="755550" y="1488775"/>
            <a:ext cx="4204200" cy="9906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Clr>
                <a:schemeClr val="lt1"/>
              </a:buClr>
              <a:buSzPts val="1400"/>
              <a:buNone/>
              <a:defRPr sz="1400">
                <a:solidFill>
                  <a:schemeClr val="lt1"/>
                </a:solidFill>
              </a:defRPr>
            </a:lvl1pPr>
            <a:lvl2pPr lvl="1" rtl="0">
              <a:lnSpc>
                <a:spcPct val="100000"/>
              </a:lnSpc>
              <a:spcBef>
                <a:spcPts val="0"/>
              </a:spcBef>
              <a:spcAft>
                <a:spcPts val="0"/>
              </a:spcAft>
              <a:buClr>
                <a:schemeClr val="lt1"/>
              </a:buClr>
              <a:buSzPts val="1400"/>
              <a:buNone/>
              <a:defRPr>
                <a:solidFill>
                  <a:schemeClr val="lt1"/>
                </a:solidFill>
              </a:defRPr>
            </a:lvl2pPr>
            <a:lvl3pPr lvl="2" rtl="0">
              <a:lnSpc>
                <a:spcPct val="100000"/>
              </a:lnSpc>
              <a:spcBef>
                <a:spcPts val="0"/>
              </a:spcBef>
              <a:spcAft>
                <a:spcPts val="0"/>
              </a:spcAft>
              <a:buClr>
                <a:schemeClr val="lt1"/>
              </a:buClr>
              <a:buSzPts val="1400"/>
              <a:buNone/>
              <a:defRPr>
                <a:solidFill>
                  <a:schemeClr val="lt1"/>
                </a:solidFill>
              </a:defRPr>
            </a:lvl3pPr>
            <a:lvl4pPr lvl="3" rtl="0">
              <a:lnSpc>
                <a:spcPct val="100000"/>
              </a:lnSpc>
              <a:spcBef>
                <a:spcPts val="0"/>
              </a:spcBef>
              <a:spcAft>
                <a:spcPts val="0"/>
              </a:spcAft>
              <a:buClr>
                <a:schemeClr val="lt1"/>
              </a:buClr>
              <a:buSzPts val="1400"/>
              <a:buNone/>
              <a:defRPr>
                <a:solidFill>
                  <a:schemeClr val="lt1"/>
                </a:solidFill>
              </a:defRPr>
            </a:lvl4pPr>
            <a:lvl5pPr lvl="4" rtl="0">
              <a:lnSpc>
                <a:spcPct val="100000"/>
              </a:lnSpc>
              <a:spcBef>
                <a:spcPts val="0"/>
              </a:spcBef>
              <a:spcAft>
                <a:spcPts val="0"/>
              </a:spcAft>
              <a:buClr>
                <a:schemeClr val="lt1"/>
              </a:buClr>
              <a:buSzPts val="1400"/>
              <a:buNone/>
              <a:defRPr>
                <a:solidFill>
                  <a:schemeClr val="lt1"/>
                </a:solidFill>
              </a:defRPr>
            </a:lvl5pPr>
            <a:lvl6pPr lvl="5" rtl="0">
              <a:lnSpc>
                <a:spcPct val="100000"/>
              </a:lnSpc>
              <a:spcBef>
                <a:spcPts val="0"/>
              </a:spcBef>
              <a:spcAft>
                <a:spcPts val="0"/>
              </a:spcAft>
              <a:buClr>
                <a:schemeClr val="lt1"/>
              </a:buClr>
              <a:buSzPts val="1400"/>
              <a:buNone/>
              <a:defRPr>
                <a:solidFill>
                  <a:schemeClr val="lt1"/>
                </a:solidFill>
              </a:defRPr>
            </a:lvl6pPr>
            <a:lvl7pPr lvl="6" rtl="0">
              <a:lnSpc>
                <a:spcPct val="100000"/>
              </a:lnSpc>
              <a:spcBef>
                <a:spcPts val="0"/>
              </a:spcBef>
              <a:spcAft>
                <a:spcPts val="0"/>
              </a:spcAft>
              <a:buClr>
                <a:schemeClr val="lt1"/>
              </a:buClr>
              <a:buSzPts val="1400"/>
              <a:buNone/>
              <a:defRPr>
                <a:solidFill>
                  <a:schemeClr val="lt1"/>
                </a:solidFill>
              </a:defRPr>
            </a:lvl7pPr>
            <a:lvl8pPr lvl="7" rtl="0">
              <a:lnSpc>
                <a:spcPct val="100000"/>
              </a:lnSpc>
              <a:spcBef>
                <a:spcPts val="0"/>
              </a:spcBef>
              <a:spcAft>
                <a:spcPts val="0"/>
              </a:spcAft>
              <a:buClr>
                <a:schemeClr val="lt1"/>
              </a:buClr>
              <a:buSzPts val="1400"/>
              <a:buNone/>
              <a:defRPr>
                <a:solidFill>
                  <a:schemeClr val="lt1"/>
                </a:solidFill>
              </a:defRPr>
            </a:lvl8pPr>
            <a:lvl9pPr lvl="8" rtl="0">
              <a:lnSpc>
                <a:spcPct val="100000"/>
              </a:lnSpc>
              <a:spcBef>
                <a:spcPts val="0"/>
              </a:spcBef>
              <a:spcAft>
                <a:spcPts val="0"/>
              </a:spcAft>
              <a:buClr>
                <a:schemeClr val="lt1"/>
              </a:buClr>
              <a:buSzPts val="1400"/>
              <a:buNone/>
              <a:defRPr>
                <a:solidFill>
                  <a:schemeClr val="lt1"/>
                </a:solidFill>
              </a:defRPr>
            </a:lvl9pPr>
          </a:lstStyle>
          <a:p>
            <a:endParaRPr/>
          </a:p>
        </p:txBody>
      </p:sp>
      <p:sp>
        <p:nvSpPr>
          <p:cNvPr id="162" name="Google Shape;162;p27"/>
          <p:cNvSpPr txBox="1"/>
          <p:nvPr/>
        </p:nvSpPr>
        <p:spPr>
          <a:xfrm>
            <a:off x="755550" y="3302800"/>
            <a:ext cx="3303300" cy="920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rgbClr val="000000"/>
              </a:buClr>
              <a:buSzPts val="1100"/>
              <a:buFont typeface="Arial"/>
              <a:buNone/>
            </a:pPr>
            <a:r>
              <a:rPr lang="en" sz="1200">
                <a:solidFill>
                  <a:schemeClr val="lt1"/>
                </a:solidFill>
                <a:latin typeface="Raleway"/>
                <a:ea typeface="Raleway"/>
                <a:cs typeface="Raleway"/>
                <a:sym typeface="Raleway"/>
              </a:rPr>
              <a:t>CREDITS: This presentation template was created by </a:t>
            </a:r>
            <a:r>
              <a:rPr lang="en" sz="1200" b="1">
                <a:solidFill>
                  <a:schemeClr val="lt1"/>
                </a:solidFill>
                <a:uFill>
                  <a:noFill/>
                </a:uFill>
                <a:latin typeface="Raleway"/>
                <a:ea typeface="Raleway"/>
                <a:cs typeface="Raleway"/>
                <a:sym typeface="Raleway"/>
                <a:hlinkClick r:id="rId2">
                  <a:extLst>
                    <a:ext uri="{A12FA001-AC4F-418D-AE19-62706E023703}">
                      <ahyp:hlinkClr xmlns:ahyp="http://schemas.microsoft.com/office/drawing/2018/hyperlinkcolor" val="tx"/>
                    </a:ext>
                  </a:extLst>
                </a:hlinkClick>
              </a:rPr>
              <a:t>Slidesgo</a:t>
            </a:r>
            <a:r>
              <a:rPr lang="en" sz="1200">
                <a:solidFill>
                  <a:schemeClr val="lt1"/>
                </a:solidFill>
                <a:latin typeface="Raleway"/>
                <a:ea typeface="Raleway"/>
                <a:cs typeface="Raleway"/>
                <a:sym typeface="Raleway"/>
              </a:rPr>
              <a:t>, including icons by </a:t>
            </a:r>
            <a:r>
              <a:rPr lang="en" sz="1200" b="1">
                <a:solidFill>
                  <a:schemeClr val="lt1"/>
                </a:solidFill>
                <a:uFill>
                  <a:noFill/>
                </a:uFill>
                <a:latin typeface="Raleway"/>
                <a:ea typeface="Raleway"/>
                <a:cs typeface="Raleway"/>
                <a:sym typeface="Raleway"/>
                <a:hlinkClick r:id="rId3">
                  <a:extLst>
                    <a:ext uri="{A12FA001-AC4F-418D-AE19-62706E023703}">
                      <ahyp:hlinkClr xmlns:ahyp="http://schemas.microsoft.com/office/drawing/2018/hyperlinkcolor" val="tx"/>
                    </a:ext>
                  </a:extLst>
                </a:hlinkClick>
              </a:rPr>
              <a:t>Flaticon</a:t>
            </a:r>
            <a:r>
              <a:rPr lang="en" sz="1200">
                <a:solidFill>
                  <a:schemeClr val="lt1"/>
                </a:solidFill>
                <a:latin typeface="Raleway"/>
                <a:ea typeface="Raleway"/>
                <a:cs typeface="Raleway"/>
                <a:sym typeface="Raleway"/>
              </a:rPr>
              <a:t>, infographics &amp; images by </a:t>
            </a:r>
            <a:r>
              <a:rPr lang="en" sz="1200" b="1">
                <a:solidFill>
                  <a:schemeClr val="lt1"/>
                </a:solidFill>
                <a:uFill>
                  <a:noFill/>
                </a:uFill>
                <a:latin typeface="Raleway"/>
                <a:ea typeface="Raleway"/>
                <a:cs typeface="Raleway"/>
                <a:sym typeface="Raleway"/>
                <a:hlinkClick r:id="rId4">
                  <a:extLst>
                    <a:ext uri="{A12FA001-AC4F-418D-AE19-62706E023703}">
                      <ahyp:hlinkClr xmlns:ahyp="http://schemas.microsoft.com/office/drawing/2018/hyperlinkcolor" val="tx"/>
                    </a:ext>
                  </a:extLst>
                </a:hlinkClick>
              </a:rPr>
              <a:t>Freepik</a:t>
            </a:r>
            <a:r>
              <a:rPr lang="en" sz="1200">
                <a:solidFill>
                  <a:schemeClr val="lt1"/>
                </a:solidFill>
                <a:latin typeface="Raleway"/>
                <a:ea typeface="Raleway"/>
                <a:cs typeface="Raleway"/>
                <a:sym typeface="Raleway"/>
              </a:rPr>
              <a:t>. </a:t>
            </a:r>
            <a:endParaRPr sz="1200">
              <a:solidFill>
                <a:schemeClr val="lt1"/>
              </a:solidFill>
              <a:latin typeface="Raleway"/>
              <a:ea typeface="Raleway"/>
              <a:cs typeface="Raleway"/>
              <a:sym typeface="Raleway"/>
            </a:endParaRPr>
          </a:p>
          <a:p>
            <a:pPr marL="0" lvl="0" indent="0" algn="l" rtl="0">
              <a:spcBef>
                <a:spcPts val="0"/>
              </a:spcBef>
              <a:spcAft>
                <a:spcPts val="0"/>
              </a:spcAft>
              <a:buNone/>
            </a:pPr>
            <a:endParaRPr sz="1200">
              <a:solidFill>
                <a:schemeClr val="lt1"/>
              </a:solidFill>
              <a:latin typeface="Raleway"/>
              <a:ea typeface="Raleway"/>
              <a:cs typeface="Raleway"/>
              <a:sym typeface="Raleway"/>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CUSTOM_15">
    <p:bg>
      <p:bgPr>
        <a:blipFill>
          <a:blip r:embed="rId2">
            <a:alphaModFix/>
          </a:blip>
          <a:stretch>
            <a:fillRect/>
          </a:stretch>
        </a:blipFill>
        <a:effectLst/>
      </p:bgPr>
    </p:bg>
    <p:spTree>
      <p:nvGrpSpPr>
        <p:cNvPr id="1" name="Shape 163"/>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3">
  <p:cSld name="CUSTOM_17">
    <p:bg>
      <p:bgPr>
        <a:blipFill>
          <a:blip r:embed="rId2">
            <a:alphaModFix/>
          </a:blip>
          <a:stretch>
            <a:fillRect/>
          </a:stretch>
        </a:blipFill>
        <a:effectLst/>
      </p:bgPr>
    </p:bg>
    <p:spTree>
      <p:nvGrpSpPr>
        <p:cNvPr id="1" name="Shape 165"/>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4">
  <p:cSld name="CUSTOM_18">
    <p:bg>
      <p:bgPr>
        <a:blipFill>
          <a:blip r:embed="rId2">
            <a:alphaModFix/>
          </a:blip>
          <a:stretch>
            <a:fillRect/>
          </a:stretch>
        </a:blipFill>
        <a:effectLst/>
      </p:bgPr>
    </p:bg>
    <p:spTree>
      <p:nvGrpSpPr>
        <p:cNvPr id="1" name="Shape 166"/>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5">
  <p:cSld name="CUSTOM_19">
    <p:bg>
      <p:bgPr>
        <a:blipFill>
          <a:blip r:embed="rId2">
            <a:alphaModFix/>
          </a:blip>
          <a:stretch>
            <a:fillRect/>
          </a:stretch>
        </a:blipFill>
        <a:effectLst/>
      </p:bgPr>
    </p:bg>
    <p:spTree>
      <p:nvGrpSpPr>
        <p:cNvPr id="1" name="Shape 167"/>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six columns">
  <p:cSld name="Title and six columns">
    <p:bg>
      <p:bgPr>
        <a:solidFill>
          <a:schemeClr val="dk2"/>
        </a:solidFill>
        <a:effectLst/>
      </p:bgPr>
    </p:bg>
    <p:spTree>
      <p:nvGrpSpPr>
        <p:cNvPr id="1" name="Shape 139"/>
        <p:cNvGrpSpPr/>
        <p:nvPr/>
      </p:nvGrpSpPr>
      <p:grpSpPr>
        <a:xfrm>
          <a:off x="0" y="0"/>
          <a:ext cx="0" cy="0"/>
          <a:chOff x="0" y="0"/>
          <a:chExt cx="0" cy="0"/>
        </a:xfrm>
      </p:grpSpPr>
      <p:sp>
        <p:nvSpPr>
          <p:cNvPr id="140" name="Google Shape;140;p24"/>
          <p:cNvSpPr txBox="1">
            <a:spLocks noGrp="1"/>
          </p:cNvSpPr>
          <p:nvPr>
            <p:ph type="title"/>
          </p:nvPr>
        </p:nvSpPr>
        <p:spPr>
          <a:xfrm>
            <a:off x="722375" y="539500"/>
            <a:ext cx="7699200" cy="5826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accent2"/>
              </a:buClr>
              <a:buSzPts val="2800"/>
              <a:buNone/>
              <a:defRPr>
                <a:solidFill>
                  <a:schemeClr val="accent2"/>
                </a:solidFill>
              </a:defRPr>
            </a:lvl1pPr>
            <a:lvl2pPr lvl="1" rtl="0">
              <a:spcBef>
                <a:spcPts val="0"/>
              </a:spcBef>
              <a:spcAft>
                <a:spcPts val="0"/>
              </a:spcAft>
              <a:buClr>
                <a:schemeClr val="accent2"/>
              </a:buClr>
              <a:buSzPts val="2800"/>
              <a:buNone/>
              <a:defRPr>
                <a:solidFill>
                  <a:schemeClr val="accent2"/>
                </a:solidFill>
              </a:defRPr>
            </a:lvl2pPr>
            <a:lvl3pPr lvl="2" rtl="0">
              <a:spcBef>
                <a:spcPts val="0"/>
              </a:spcBef>
              <a:spcAft>
                <a:spcPts val="0"/>
              </a:spcAft>
              <a:buClr>
                <a:schemeClr val="accent2"/>
              </a:buClr>
              <a:buSzPts val="2800"/>
              <a:buNone/>
              <a:defRPr>
                <a:solidFill>
                  <a:schemeClr val="accent2"/>
                </a:solidFill>
              </a:defRPr>
            </a:lvl3pPr>
            <a:lvl4pPr lvl="3" rtl="0">
              <a:spcBef>
                <a:spcPts val="0"/>
              </a:spcBef>
              <a:spcAft>
                <a:spcPts val="0"/>
              </a:spcAft>
              <a:buClr>
                <a:schemeClr val="accent2"/>
              </a:buClr>
              <a:buSzPts val="2800"/>
              <a:buNone/>
              <a:defRPr>
                <a:solidFill>
                  <a:schemeClr val="accent2"/>
                </a:solidFill>
              </a:defRPr>
            </a:lvl4pPr>
            <a:lvl5pPr lvl="4" rtl="0">
              <a:spcBef>
                <a:spcPts val="0"/>
              </a:spcBef>
              <a:spcAft>
                <a:spcPts val="0"/>
              </a:spcAft>
              <a:buClr>
                <a:schemeClr val="accent2"/>
              </a:buClr>
              <a:buSzPts val="2800"/>
              <a:buNone/>
              <a:defRPr>
                <a:solidFill>
                  <a:schemeClr val="accent2"/>
                </a:solidFill>
              </a:defRPr>
            </a:lvl5pPr>
            <a:lvl6pPr lvl="5" rtl="0">
              <a:spcBef>
                <a:spcPts val="0"/>
              </a:spcBef>
              <a:spcAft>
                <a:spcPts val="0"/>
              </a:spcAft>
              <a:buClr>
                <a:schemeClr val="accent2"/>
              </a:buClr>
              <a:buSzPts val="2800"/>
              <a:buNone/>
              <a:defRPr>
                <a:solidFill>
                  <a:schemeClr val="accent2"/>
                </a:solidFill>
              </a:defRPr>
            </a:lvl6pPr>
            <a:lvl7pPr lvl="6" rtl="0">
              <a:spcBef>
                <a:spcPts val="0"/>
              </a:spcBef>
              <a:spcAft>
                <a:spcPts val="0"/>
              </a:spcAft>
              <a:buClr>
                <a:schemeClr val="accent2"/>
              </a:buClr>
              <a:buSzPts val="2800"/>
              <a:buNone/>
              <a:defRPr>
                <a:solidFill>
                  <a:schemeClr val="accent2"/>
                </a:solidFill>
              </a:defRPr>
            </a:lvl7pPr>
            <a:lvl8pPr lvl="7" rtl="0">
              <a:spcBef>
                <a:spcPts val="0"/>
              </a:spcBef>
              <a:spcAft>
                <a:spcPts val="0"/>
              </a:spcAft>
              <a:buClr>
                <a:schemeClr val="accent2"/>
              </a:buClr>
              <a:buSzPts val="2800"/>
              <a:buNone/>
              <a:defRPr>
                <a:solidFill>
                  <a:schemeClr val="accent2"/>
                </a:solidFill>
              </a:defRPr>
            </a:lvl8pPr>
            <a:lvl9pPr lvl="8" rtl="0">
              <a:spcBef>
                <a:spcPts val="0"/>
              </a:spcBef>
              <a:spcAft>
                <a:spcPts val="0"/>
              </a:spcAft>
              <a:buClr>
                <a:schemeClr val="accent2"/>
              </a:buClr>
              <a:buSzPts val="2800"/>
              <a:buNone/>
              <a:defRPr>
                <a:solidFill>
                  <a:schemeClr val="accent2"/>
                </a:solidFill>
              </a:defRPr>
            </a:lvl9pPr>
          </a:lstStyle>
          <a:p>
            <a:endParaRPr/>
          </a:p>
        </p:txBody>
      </p:sp>
      <p:sp>
        <p:nvSpPr>
          <p:cNvPr id="141" name="Google Shape;141;p24"/>
          <p:cNvSpPr txBox="1">
            <a:spLocks noGrp="1"/>
          </p:cNvSpPr>
          <p:nvPr>
            <p:ph type="subTitle" idx="1"/>
          </p:nvPr>
        </p:nvSpPr>
        <p:spPr>
          <a:xfrm>
            <a:off x="3638500" y="1818950"/>
            <a:ext cx="1866900" cy="285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Font typeface="Playfair Display"/>
              <a:buNone/>
              <a:defRPr sz="1600">
                <a:solidFill>
                  <a:schemeClr val="accent2"/>
                </a:solidFill>
                <a:latin typeface="Playfair Display"/>
                <a:ea typeface="Playfair Display"/>
                <a:cs typeface="Playfair Display"/>
                <a:sym typeface="Playfair Display"/>
              </a:defRPr>
            </a:lvl1pPr>
            <a:lvl2pPr lvl="1"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2pPr>
            <a:lvl3pPr lvl="2"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3pPr>
            <a:lvl4pPr lvl="3"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4pPr>
            <a:lvl5pPr lvl="4"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5pPr>
            <a:lvl6pPr lvl="5"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6pPr>
            <a:lvl7pPr lvl="6"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7pPr>
            <a:lvl8pPr lvl="7"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8pPr>
            <a:lvl9pPr lvl="8"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9pPr>
          </a:lstStyle>
          <a:p>
            <a:endParaRPr/>
          </a:p>
        </p:txBody>
      </p:sp>
      <p:sp>
        <p:nvSpPr>
          <p:cNvPr id="142" name="Google Shape;142;p24"/>
          <p:cNvSpPr txBox="1">
            <a:spLocks noGrp="1"/>
          </p:cNvSpPr>
          <p:nvPr>
            <p:ph type="subTitle" idx="2"/>
          </p:nvPr>
        </p:nvSpPr>
        <p:spPr>
          <a:xfrm>
            <a:off x="3638550" y="2105925"/>
            <a:ext cx="1866900" cy="756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43" name="Google Shape;143;p24"/>
          <p:cNvSpPr txBox="1">
            <a:spLocks noGrp="1"/>
          </p:cNvSpPr>
          <p:nvPr>
            <p:ph type="subTitle" idx="3"/>
          </p:nvPr>
        </p:nvSpPr>
        <p:spPr>
          <a:xfrm>
            <a:off x="5960075" y="1818950"/>
            <a:ext cx="1866900" cy="285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Font typeface="Playfair Display"/>
              <a:buNone/>
              <a:defRPr sz="1600">
                <a:solidFill>
                  <a:schemeClr val="accent2"/>
                </a:solidFill>
                <a:latin typeface="Playfair Display"/>
                <a:ea typeface="Playfair Display"/>
                <a:cs typeface="Playfair Display"/>
                <a:sym typeface="Playfair Display"/>
              </a:defRPr>
            </a:lvl1pPr>
            <a:lvl2pPr lvl="1"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2pPr>
            <a:lvl3pPr lvl="2"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3pPr>
            <a:lvl4pPr lvl="3"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4pPr>
            <a:lvl5pPr lvl="4"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5pPr>
            <a:lvl6pPr lvl="5"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6pPr>
            <a:lvl7pPr lvl="6"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7pPr>
            <a:lvl8pPr lvl="7"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8pPr>
            <a:lvl9pPr lvl="8"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9pPr>
          </a:lstStyle>
          <a:p>
            <a:endParaRPr/>
          </a:p>
        </p:txBody>
      </p:sp>
      <p:sp>
        <p:nvSpPr>
          <p:cNvPr id="144" name="Google Shape;144;p24"/>
          <p:cNvSpPr txBox="1">
            <a:spLocks noGrp="1"/>
          </p:cNvSpPr>
          <p:nvPr>
            <p:ph type="subTitle" idx="4"/>
          </p:nvPr>
        </p:nvSpPr>
        <p:spPr>
          <a:xfrm>
            <a:off x="5960175" y="2105925"/>
            <a:ext cx="1866900" cy="756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45" name="Google Shape;145;p24"/>
          <p:cNvSpPr txBox="1">
            <a:spLocks noGrp="1"/>
          </p:cNvSpPr>
          <p:nvPr>
            <p:ph type="subTitle" idx="5"/>
          </p:nvPr>
        </p:nvSpPr>
        <p:spPr>
          <a:xfrm>
            <a:off x="3638500" y="3562400"/>
            <a:ext cx="1866900" cy="285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Font typeface="Playfair Display"/>
              <a:buNone/>
              <a:defRPr sz="1600">
                <a:solidFill>
                  <a:schemeClr val="accent2"/>
                </a:solidFill>
                <a:latin typeface="Playfair Display"/>
                <a:ea typeface="Playfair Display"/>
                <a:cs typeface="Playfair Display"/>
                <a:sym typeface="Playfair Display"/>
              </a:defRPr>
            </a:lvl1pPr>
            <a:lvl2pPr lvl="1"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2pPr>
            <a:lvl3pPr lvl="2"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3pPr>
            <a:lvl4pPr lvl="3"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4pPr>
            <a:lvl5pPr lvl="4"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5pPr>
            <a:lvl6pPr lvl="5"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6pPr>
            <a:lvl7pPr lvl="6"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7pPr>
            <a:lvl8pPr lvl="7"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8pPr>
            <a:lvl9pPr lvl="8"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9pPr>
          </a:lstStyle>
          <a:p>
            <a:endParaRPr/>
          </a:p>
        </p:txBody>
      </p:sp>
      <p:sp>
        <p:nvSpPr>
          <p:cNvPr id="146" name="Google Shape;146;p24"/>
          <p:cNvSpPr txBox="1">
            <a:spLocks noGrp="1"/>
          </p:cNvSpPr>
          <p:nvPr>
            <p:ph type="subTitle" idx="6"/>
          </p:nvPr>
        </p:nvSpPr>
        <p:spPr>
          <a:xfrm>
            <a:off x="3638550" y="3847700"/>
            <a:ext cx="1866900" cy="756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47" name="Google Shape;147;p24"/>
          <p:cNvSpPr txBox="1">
            <a:spLocks noGrp="1"/>
          </p:cNvSpPr>
          <p:nvPr>
            <p:ph type="subTitle" idx="7"/>
          </p:nvPr>
        </p:nvSpPr>
        <p:spPr>
          <a:xfrm>
            <a:off x="5960075" y="3562400"/>
            <a:ext cx="1866900" cy="285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Font typeface="Playfair Display"/>
              <a:buNone/>
              <a:defRPr sz="1600">
                <a:solidFill>
                  <a:schemeClr val="accent2"/>
                </a:solidFill>
                <a:latin typeface="Playfair Display"/>
                <a:ea typeface="Playfair Display"/>
                <a:cs typeface="Playfair Display"/>
                <a:sym typeface="Playfair Display"/>
              </a:defRPr>
            </a:lvl1pPr>
            <a:lvl2pPr lvl="1"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2pPr>
            <a:lvl3pPr lvl="2"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3pPr>
            <a:lvl4pPr lvl="3"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4pPr>
            <a:lvl5pPr lvl="4"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5pPr>
            <a:lvl6pPr lvl="5"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6pPr>
            <a:lvl7pPr lvl="6"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7pPr>
            <a:lvl8pPr lvl="7"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8pPr>
            <a:lvl9pPr lvl="8"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9pPr>
          </a:lstStyle>
          <a:p>
            <a:endParaRPr/>
          </a:p>
        </p:txBody>
      </p:sp>
      <p:sp>
        <p:nvSpPr>
          <p:cNvPr id="148" name="Google Shape;148;p24"/>
          <p:cNvSpPr txBox="1">
            <a:spLocks noGrp="1"/>
          </p:cNvSpPr>
          <p:nvPr>
            <p:ph type="subTitle" idx="8"/>
          </p:nvPr>
        </p:nvSpPr>
        <p:spPr>
          <a:xfrm>
            <a:off x="5960175" y="3847700"/>
            <a:ext cx="1866900" cy="7563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None/>
              <a:defRPr>
                <a:solidFill>
                  <a:srgbClr val="FFFFFF"/>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49" name="Google Shape;149;p24"/>
          <p:cNvSpPr txBox="1">
            <a:spLocks noGrp="1"/>
          </p:cNvSpPr>
          <p:nvPr>
            <p:ph type="subTitle" idx="9"/>
          </p:nvPr>
        </p:nvSpPr>
        <p:spPr>
          <a:xfrm>
            <a:off x="1316925" y="1818950"/>
            <a:ext cx="1866900" cy="285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Font typeface="Playfair Display"/>
              <a:buNone/>
              <a:defRPr sz="1600">
                <a:solidFill>
                  <a:schemeClr val="accent2"/>
                </a:solidFill>
                <a:latin typeface="Playfair Display"/>
                <a:ea typeface="Playfair Display"/>
                <a:cs typeface="Playfair Display"/>
                <a:sym typeface="Playfair Display"/>
              </a:defRPr>
            </a:lvl1pPr>
            <a:lvl2pPr lvl="1"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2pPr>
            <a:lvl3pPr lvl="2"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3pPr>
            <a:lvl4pPr lvl="3"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4pPr>
            <a:lvl5pPr lvl="4"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5pPr>
            <a:lvl6pPr lvl="5"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6pPr>
            <a:lvl7pPr lvl="6"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7pPr>
            <a:lvl8pPr lvl="7"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8pPr>
            <a:lvl9pPr lvl="8"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9pPr>
          </a:lstStyle>
          <a:p>
            <a:endParaRPr/>
          </a:p>
        </p:txBody>
      </p:sp>
      <p:sp>
        <p:nvSpPr>
          <p:cNvPr id="150" name="Google Shape;150;p24"/>
          <p:cNvSpPr txBox="1">
            <a:spLocks noGrp="1"/>
          </p:cNvSpPr>
          <p:nvPr>
            <p:ph type="subTitle" idx="13"/>
          </p:nvPr>
        </p:nvSpPr>
        <p:spPr>
          <a:xfrm>
            <a:off x="1316925" y="2105925"/>
            <a:ext cx="1866900" cy="756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1" name="Google Shape;151;p24"/>
          <p:cNvSpPr txBox="1">
            <a:spLocks noGrp="1"/>
          </p:cNvSpPr>
          <p:nvPr>
            <p:ph type="subTitle" idx="14"/>
          </p:nvPr>
        </p:nvSpPr>
        <p:spPr>
          <a:xfrm>
            <a:off x="1316925" y="3562400"/>
            <a:ext cx="1866900" cy="285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Font typeface="Playfair Display"/>
              <a:buNone/>
              <a:defRPr sz="1600">
                <a:solidFill>
                  <a:schemeClr val="accent2"/>
                </a:solidFill>
                <a:latin typeface="Playfair Display"/>
                <a:ea typeface="Playfair Display"/>
                <a:cs typeface="Playfair Display"/>
                <a:sym typeface="Playfair Display"/>
              </a:defRPr>
            </a:lvl1pPr>
            <a:lvl2pPr lvl="1"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2pPr>
            <a:lvl3pPr lvl="2"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3pPr>
            <a:lvl4pPr lvl="3"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4pPr>
            <a:lvl5pPr lvl="4"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5pPr>
            <a:lvl6pPr lvl="5"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6pPr>
            <a:lvl7pPr lvl="6"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7pPr>
            <a:lvl8pPr lvl="7"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8pPr>
            <a:lvl9pPr lvl="8"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9pPr>
          </a:lstStyle>
          <a:p>
            <a:endParaRPr/>
          </a:p>
        </p:txBody>
      </p:sp>
      <p:sp>
        <p:nvSpPr>
          <p:cNvPr id="152" name="Google Shape;152;p24"/>
          <p:cNvSpPr txBox="1">
            <a:spLocks noGrp="1"/>
          </p:cNvSpPr>
          <p:nvPr>
            <p:ph type="subTitle" idx="15"/>
          </p:nvPr>
        </p:nvSpPr>
        <p:spPr>
          <a:xfrm>
            <a:off x="1316925" y="3847700"/>
            <a:ext cx="1866900" cy="756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79085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2"/>
        </a:solidFill>
        <a:effectLst/>
      </p:bgPr>
    </p:bg>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722375" y="2513100"/>
            <a:ext cx="3861300" cy="841800"/>
          </a:xfrm>
          <a:prstGeom prst="rect">
            <a:avLst/>
          </a:prstGeom>
        </p:spPr>
        <p:txBody>
          <a:bodyPr spcFirstLastPara="1" wrap="square" lIns="91425" tIns="91425" rIns="91425" bIns="91425" anchor="ctr" anchorCtr="0">
            <a:normAutofit/>
          </a:bodyPr>
          <a:lstStyle>
            <a:lvl1pPr lvl="0">
              <a:spcBef>
                <a:spcPts val="0"/>
              </a:spcBef>
              <a:spcAft>
                <a:spcPts val="0"/>
              </a:spcAft>
              <a:buSzPts val="3600"/>
              <a:buNone/>
              <a:defRPr sz="4200">
                <a:solidFill>
                  <a:schemeClr val="accent2"/>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16" name="Google Shape;16;p3"/>
          <p:cNvSpPr txBox="1">
            <a:spLocks noGrp="1"/>
          </p:cNvSpPr>
          <p:nvPr>
            <p:ph type="title" idx="2" hasCustomPrompt="1"/>
          </p:nvPr>
        </p:nvSpPr>
        <p:spPr>
          <a:xfrm>
            <a:off x="722375" y="1308900"/>
            <a:ext cx="3148800" cy="1204200"/>
          </a:xfrm>
          <a:prstGeom prst="rect">
            <a:avLst/>
          </a:prstGeom>
        </p:spPr>
        <p:txBody>
          <a:bodyPr spcFirstLastPara="1" wrap="square" lIns="91425" tIns="91425" rIns="91425" bIns="91425" anchor="ctr" anchorCtr="0">
            <a:normAutofit/>
          </a:bodyPr>
          <a:lstStyle>
            <a:lvl1pPr lvl="0" rtl="0">
              <a:spcBef>
                <a:spcPts val="0"/>
              </a:spcBef>
              <a:spcAft>
                <a:spcPts val="0"/>
              </a:spcAft>
              <a:buClr>
                <a:schemeClr val="lt2"/>
              </a:buClr>
              <a:buSzPts val="10000"/>
              <a:buNone/>
              <a:defRPr sz="10000">
                <a:solidFill>
                  <a:schemeClr val="lt2"/>
                </a:solidFill>
              </a:defRPr>
            </a:lvl1pPr>
            <a:lvl2pPr lvl="1" algn="ctr" rtl="0">
              <a:spcBef>
                <a:spcPts val="0"/>
              </a:spcBef>
              <a:spcAft>
                <a:spcPts val="0"/>
              </a:spcAft>
              <a:buClr>
                <a:schemeClr val="lt2"/>
              </a:buClr>
              <a:buSzPts val="10000"/>
              <a:buNone/>
              <a:defRPr sz="10000">
                <a:solidFill>
                  <a:schemeClr val="lt2"/>
                </a:solidFill>
              </a:defRPr>
            </a:lvl2pPr>
            <a:lvl3pPr lvl="2" algn="ctr" rtl="0">
              <a:spcBef>
                <a:spcPts val="0"/>
              </a:spcBef>
              <a:spcAft>
                <a:spcPts val="0"/>
              </a:spcAft>
              <a:buClr>
                <a:schemeClr val="lt2"/>
              </a:buClr>
              <a:buSzPts val="10000"/>
              <a:buNone/>
              <a:defRPr sz="10000">
                <a:solidFill>
                  <a:schemeClr val="lt2"/>
                </a:solidFill>
              </a:defRPr>
            </a:lvl3pPr>
            <a:lvl4pPr lvl="3" algn="ctr" rtl="0">
              <a:spcBef>
                <a:spcPts val="0"/>
              </a:spcBef>
              <a:spcAft>
                <a:spcPts val="0"/>
              </a:spcAft>
              <a:buClr>
                <a:schemeClr val="lt2"/>
              </a:buClr>
              <a:buSzPts val="10000"/>
              <a:buNone/>
              <a:defRPr sz="10000">
                <a:solidFill>
                  <a:schemeClr val="lt2"/>
                </a:solidFill>
              </a:defRPr>
            </a:lvl4pPr>
            <a:lvl5pPr lvl="4" algn="ctr" rtl="0">
              <a:spcBef>
                <a:spcPts val="0"/>
              </a:spcBef>
              <a:spcAft>
                <a:spcPts val="0"/>
              </a:spcAft>
              <a:buClr>
                <a:schemeClr val="lt2"/>
              </a:buClr>
              <a:buSzPts val="10000"/>
              <a:buNone/>
              <a:defRPr sz="10000">
                <a:solidFill>
                  <a:schemeClr val="lt2"/>
                </a:solidFill>
              </a:defRPr>
            </a:lvl5pPr>
            <a:lvl6pPr lvl="5" algn="ctr" rtl="0">
              <a:spcBef>
                <a:spcPts val="0"/>
              </a:spcBef>
              <a:spcAft>
                <a:spcPts val="0"/>
              </a:spcAft>
              <a:buClr>
                <a:schemeClr val="lt2"/>
              </a:buClr>
              <a:buSzPts val="10000"/>
              <a:buNone/>
              <a:defRPr sz="10000">
                <a:solidFill>
                  <a:schemeClr val="lt2"/>
                </a:solidFill>
              </a:defRPr>
            </a:lvl6pPr>
            <a:lvl7pPr lvl="6" algn="ctr" rtl="0">
              <a:spcBef>
                <a:spcPts val="0"/>
              </a:spcBef>
              <a:spcAft>
                <a:spcPts val="0"/>
              </a:spcAft>
              <a:buClr>
                <a:schemeClr val="lt2"/>
              </a:buClr>
              <a:buSzPts val="10000"/>
              <a:buNone/>
              <a:defRPr sz="10000">
                <a:solidFill>
                  <a:schemeClr val="lt2"/>
                </a:solidFill>
              </a:defRPr>
            </a:lvl7pPr>
            <a:lvl8pPr lvl="7" algn="ctr" rtl="0">
              <a:spcBef>
                <a:spcPts val="0"/>
              </a:spcBef>
              <a:spcAft>
                <a:spcPts val="0"/>
              </a:spcAft>
              <a:buClr>
                <a:schemeClr val="lt2"/>
              </a:buClr>
              <a:buSzPts val="10000"/>
              <a:buNone/>
              <a:defRPr sz="10000">
                <a:solidFill>
                  <a:schemeClr val="lt2"/>
                </a:solidFill>
              </a:defRPr>
            </a:lvl8pPr>
            <a:lvl9pPr lvl="8" algn="ctr" rtl="0">
              <a:spcBef>
                <a:spcPts val="0"/>
              </a:spcBef>
              <a:spcAft>
                <a:spcPts val="0"/>
              </a:spcAft>
              <a:buClr>
                <a:schemeClr val="lt2"/>
              </a:buClr>
              <a:buSzPts val="10000"/>
              <a:buNone/>
              <a:defRPr sz="10000">
                <a:solidFill>
                  <a:schemeClr val="lt2"/>
                </a:solidFill>
              </a:defRPr>
            </a:lvl9pPr>
          </a:lstStyle>
          <a:p>
            <a:r>
              <a:t>xx%</a:t>
            </a:r>
          </a:p>
        </p:txBody>
      </p:sp>
      <p:sp>
        <p:nvSpPr>
          <p:cNvPr id="17" name="Google Shape;17;p3"/>
          <p:cNvSpPr txBox="1">
            <a:spLocks noGrp="1"/>
          </p:cNvSpPr>
          <p:nvPr>
            <p:ph type="subTitle" idx="1"/>
          </p:nvPr>
        </p:nvSpPr>
        <p:spPr>
          <a:xfrm>
            <a:off x="722375" y="3354900"/>
            <a:ext cx="4332000" cy="479700"/>
          </a:xfrm>
          <a:prstGeom prst="rect">
            <a:avLst/>
          </a:prstGeom>
        </p:spPr>
        <p:txBody>
          <a:bodyPr spcFirstLastPara="1" wrap="square" lIns="91425" tIns="91425" rIns="91425" bIns="91425" anchor="t" anchorCtr="0">
            <a:normAutofit/>
          </a:bodyPr>
          <a:lstStyle>
            <a:lvl1pPr lvl="0" rtl="0">
              <a:lnSpc>
                <a:spcPct val="115000"/>
              </a:lnSpc>
              <a:spcBef>
                <a:spcPts val="0"/>
              </a:spcBef>
              <a:spcAft>
                <a:spcPts val="0"/>
              </a:spcAft>
              <a:buSzPts val="1400"/>
              <a:buFont typeface="Playfair Display"/>
              <a:buNone/>
              <a:defRPr>
                <a:solidFill>
                  <a:srgbClr val="FFFFFF"/>
                </a:solidFill>
              </a:defRPr>
            </a:lvl1pPr>
            <a:lvl2pPr lvl="1"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2pPr>
            <a:lvl3pPr lvl="2"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3pPr>
            <a:lvl4pPr lvl="3"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4pPr>
            <a:lvl5pPr lvl="4"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5pPr>
            <a:lvl6pPr lvl="5"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6pPr>
            <a:lvl7pPr lvl="6"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7pPr>
            <a:lvl8pPr lvl="7"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8pPr>
            <a:lvl9pPr lvl="8"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solidFill>
          <a:schemeClr val="dk2"/>
        </a:solidFill>
        <a:effectLst/>
      </p:bgPr>
    </p:bg>
    <p:spTree>
      <p:nvGrpSpPr>
        <p:cNvPr id="1" name="Shape 32"/>
        <p:cNvGrpSpPr/>
        <p:nvPr/>
      </p:nvGrpSpPr>
      <p:grpSpPr>
        <a:xfrm>
          <a:off x="0" y="0"/>
          <a:ext cx="0" cy="0"/>
          <a:chOff x="0" y="0"/>
          <a:chExt cx="0" cy="0"/>
        </a:xfrm>
      </p:grpSpPr>
      <p:sp>
        <p:nvSpPr>
          <p:cNvPr id="33" name="Google Shape;33;p7"/>
          <p:cNvSpPr txBox="1">
            <a:spLocks noGrp="1"/>
          </p:cNvSpPr>
          <p:nvPr>
            <p:ph type="title"/>
          </p:nvPr>
        </p:nvSpPr>
        <p:spPr>
          <a:xfrm>
            <a:off x="722375" y="1635175"/>
            <a:ext cx="3849600" cy="5955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solidFill>
                  <a:schemeClr val="accent2"/>
                </a:solidFill>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4" name="Google Shape;34;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35" name="Google Shape;35;p7"/>
          <p:cNvSpPr txBox="1">
            <a:spLocks noGrp="1"/>
          </p:cNvSpPr>
          <p:nvPr>
            <p:ph type="subTitle" idx="1"/>
          </p:nvPr>
        </p:nvSpPr>
        <p:spPr>
          <a:xfrm>
            <a:off x="722375" y="2324875"/>
            <a:ext cx="3849600" cy="1157100"/>
          </a:xfrm>
          <a:prstGeom prst="rect">
            <a:avLst/>
          </a:prstGeom>
        </p:spPr>
        <p:txBody>
          <a:bodyPr spcFirstLastPara="1" wrap="square" lIns="91425" tIns="91425" rIns="91425" bIns="91425" anchor="t" anchorCtr="0">
            <a:normAutofit/>
          </a:bodyPr>
          <a:lstStyle>
            <a:lvl1pPr lvl="0" rtl="0">
              <a:spcBef>
                <a:spcPts val="0"/>
              </a:spcBef>
              <a:spcAft>
                <a:spcPts val="0"/>
              </a:spcAft>
              <a:buSzPts val="1400"/>
              <a:buFont typeface="Playfair Display"/>
              <a:buNone/>
              <a:defRPr>
                <a:solidFill>
                  <a:schemeClr val="lt1"/>
                </a:solidFill>
              </a:defRPr>
            </a:lvl1pPr>
            <a:lvl2pPr lvl="1"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2pPr>
            <a:lvl3pPr lvl="2"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3pPr>
            <a:lvl4pPr lvl="3"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4pPr>
            <a:lvl5pPr lvl="4"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5pPr>
            <a:lvl6pPr lvl="5"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6pPr>
            <a:lvl7pPr lvl="6"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7pPr>
            <a:lvl8pPr lvl="7"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8pPr>
            <a:lvl9pPr lvl="8"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2"/>
        </a:solidFill>
        <a:effectLst/>
      </p:bgPr>
    </p:bg>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722375" y="1646200"/>
            <a:ext cx="6135600" cy="11121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5100">
                <a:solidFill>
                  <a:schemeClr val="accent6"/>
                </a:solidFill>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8" name="Google Shape;38;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39" name="Google Shape;39;p8"/>
          <p:cNvSpPr txBox="1">
            <a:spLocks noGrp="1"/>
          </p:cNvSpPr>
          <p:nvPr>
            <p:ph type="subTitle" idx="1"/>
          </p:nvPr>
        </p:nvSpPr>
        <p:spPr>
          <a:xfrm>
            <a:off x="722375" y="2679400"/>
            <a:ext cx="6135600" cy="485700"/>
          </a:xfrm>
          <a:prstGeom prst="rect">
            <a:avLst/>
          </a:prstGeom>
        </p:spPr>
        <p:txBody>
          <a:bodyPr spcFirstLastPara="1" wrap="square" lIns="91425" tIns="91425" rIns="91425" bIns="91425" anchor="t" anchorCtr="0">
            <a:normAutofit/>
          </a:bodyPr>
          <a:lstStyle>
            <a:lvl1pPr lvl="0" rtl="0">
              <a:spcBef>
                <a:spcPts val="0"/>
              </a:spcBef>
              <a:spcAft>
                <a:spcPts val="0"/>
              </a:spcAft>
              <a:buSzPts val="1400"/>
              <a:buFont typeface="Playfair Display"/>
              <a:buNone/>
              <a:defRPr>
                <a:solidFill>
                  <a:srgbClr val="FFFFFF"/>
                </a:solidFill>
              </a:defRPr>
            </a:lvl1pPr>
            <a:lvl2pPr lvl="1"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2pPr>
            <a:lvl3pPr lvl="2"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3pPr>
            <a:lvl4pPr lvl="3"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4pPr>
            <a:lvl5pPr lvl="4"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5pPr>
            <a:lvl6pPr lvl="5"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6pPr>
            <a:lvl7pPr lvl="6"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7pPr>
            <a:lvl8pPr lvl="7"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8pPr>
            <a:lvl9pPr lvl="8"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dk2"/>
        </a:solidFill>
        <a:effectLst/>
      </p:bgPr>
    </p:bg>
    <p:spTree>
      <p:nvGrpSpPr>
        <p:cNvPr id="1" name="Shape 40"/>
        <p:cNvGrpSpPr/>
        <p:nvPr/>
      </p:nvGrpSpPr>
      <p:grpSpPr>
        <a:xfrm>
          <a:off x="0" y="0"/>
          <a:ext cx="0" cy="0"/>
          <a:chOff x="0" y="0"/>
          <a:chExt cx="0" cy="0"/>
        </a:xfrm>
      </p:grpSpPr>
      <p:sp>
        <p:nvSpPr>
          <p:cNvPr id="41" name="Google Shape;41;p9"/>
          <p:cNvSpPr txBox="1">
            <a:spLocks noGrp="1"/>
          </p:cNvSpPr>
          <p:nvPr>
            <p:ph type="title"/>
          </p:nvPr>
        </p:nvSpPr>
        <p:spPr>
          <a:xfrm>
            <a:off x="2472288" y="1489075"/>
            <a:ext cx="4199400" cy="7875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4200"/>
              <a:buNone/>
              <a:defRPr sz="4200">
                <a:solidFill>
                  <a:schemeClr val="accent2"/>
                </a:solidFill>
              </a:defRPr>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p9"/>
          <p:cNvSpPr txBox="1">
            <a:spLocks noGrp="1"/>
          </p:cNvSpPr>
          <p:nvPr>
            <p:ph type="subTitle" idx="1"/>
          </p:nvPr>
        </p:nvSpPr>
        <p:spPr>
          <a:xfrm>
            <a:off x="2302300" y="2364113"/>
            <a:ext cx="4539300" cy="12903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a:solidFill>
                  <a:schemeClr val="lt1"/>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1"/>
        <p:cNvGrpSpPr/>
        <p:nvPr/>
      </p:nvGrpSpPr>
      <p:grpSpPr>
        <a:xfrm>
          <a:off x="0" y="0"/>
          <a:ext cx="0" cy="0"/>
          <a:chOff x="0" y="0"/>
          <a:chExt cx="0" cy="0"/>
        </a:xfrm>
      </p:grpSpPr>
      <p:sp>
        <p:nvSpPr>
          <p:cNvPr id="52" name="Google Shape;52;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ext">
  <p:cSld name="CUSTOM_5">
    <p:bg>
      <p:bgPr>
        <a:solidFill>
          <a:schemeClr val="dk2"/>
        </a:solidFill>
        <a:effectLst/>
      </p:bgPr>
    </p:bg>
    <p:spTree>
      <p:nvGrpSpPr>
        <p:cNvPr id="1" name="Shape 101"/>
        <p:cNvGrpSpPr/>
        <p:nvPr/>
      </p:nvGrpSpPr>
      <p:grpSpPr>
        <a:xfrm>
          <a:off x="0" y="0"/>
          <a:ext cx="0" cy="0"/>
          <a:chOff x="0" y="0"/>
          <a:chExt cx="0" cy="0"/>
        </a:xfrm>
      </p:grpSpPr>
      <p:sp>
        <p:nvSpPr>
          <p:cNvPr id="102" name="Google Shape;102;p18"/>
          <p:cNvSpPr txBox="1">
            <a:spLocks noGrp="1"/>
          </p:cNvSpPr>
          <p:nvPr>
            <p:ph type="title"/>
          </p:nvPr>
        </p:nvSpPr>
        <p:spPr>
          <a:xfrm>
            <a:off x="722375" y="539500"/>
            <a:ext cx="7699200" cy="5826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accent2"/>
              </a:buClr>
              <a:buSzPts val="2800"/>
              <a:buNone/>
              <a:defRPr>
                <a:solidFill>
                  <a:schemeClr val="accent2"/>
                </a:solidFill>
              </a:defRPr>
            </a:lvl1pPr>
            <a:lvl2pPr lvl="1" rtl="0">
              <a:spcBef>
                <a:spcPts val="0"/>
              </a:spcBef>
              <a:spcAft>
                <a:spcPts val="0"/>
              </a:spcAft>
              <a:buClr>
                <a:schemeClr val="accent2"/>
              </a:buClr>
              <a:buSzPts val="2800"/>
              <a:buNone/>
              <a:defRPr>
                <a:solidFill>
                  <a:schemeClr val="accent2"/>
                </a:solidFill>
              </a:defRPr>
            </a:lvl2pPr>
            <a:lvl3pPr lvl="2" rtl="0">
              <a:spcBef>
                <a:spcPts val="0"/>
              </a:spcBef>
              <a:spcAft>
                <a:spcPts val="0"/>
              </a:spcAft>
              <a:buClr>
                <a:schemeClr val="accent2"/>
              </a:buClr>
              <a:buSzPts val="2800"/>
              <a:buNone/>
              <a:defRPr>
                <a:solidFill>
                  <a:schemeClr val="accent2"/>
                </a:solidFill>
              </a:defRPr>
            </a:lvl3pPr>
            <a:lvl4pPr lvl="3" rtl="0">
              <a:spcBef>
                <a:spcPts val="0"/>
              </a:spcBef>
              <a:spcAft>
                <a:spcPts val="0"/>
              </a:spcAft>
              <a:buClr>
                <a:schemeClr val="accent2"/>
              </a:buClr>
              <a:buSzPts val="2800"/>
              <a:buNone/>
              <a:defRPr>
                <a:solidFill>
                  <a:schemeClr val="accent2"/>
                </a:solidFill>
              </a:defRPr>
            </a:lvl4pPr>
            <a:lvl5pPr lvl="4" rtl="0">
              <a:spcBef>
                <a:spcPts val="0"/>
              </a:spcBef>
              <a:spcAft>
                <a:spcPts val="0"/>
              </a:spcAft>
              <a:buClr>
                <a:schemeClr val="accent2"/>
              </a:buClr>
              <a:buSzPts val="2800"/>
              <a:buNone/>
              <a:defRPr>
                <a:solidFill>
                  <a:schemeClr val="accent2"/>
                </a:solidFill>
              </a:defRPr>
            </a:lvl5pPr>
            <a:lvl6pPr lvl="5" rtl="0">
              <a:spcBef>
                <a:spcPts val="0"/>
              </a:spcBef>
              <a:spcAft>
                <a:spcPts val="0"/>
              </a:spcAft>
              <a:buClr>
                <a:schemeClr val="accent2"/>
              </a:buClr>
              <a:buSzPts val="2800"/>
              <a:buNone/>
              <a:defRPr>
                <a:solidFill>
                  <a:schemeClr val="accent2"/>
                </a:solidFill>
              </a:defRPr>
            </a:lvl6pPr>
            <a:lvl7pPr lvl="6" rtl="0">
              <a:spcBef>
                <a:spcPts val="0"/>
              </a:spcBef>
              <a:spcAft>
                <a:spcPts val="0"/>
              </a:spcAft>
              <a:buClr>
                <a:schemeClr val="accent2"/>
              </a:buClr>
              <a:buSzPts val="2800"/>
              <a:buNone/>
              <a:defRPr>
                <a:solidFill>
                  <a:schemeClr val="accent2"/>
                </a:solidFill>
              </a:defRPr>
            </a:lvl7pPr>
            <a:lvl8pPr lvl="7" rtl="0">
              <a:spcBef>
                <a:spcPts val="0"/>
              </a:spcBef>
              <a:spcAft>
                <a:spcPts val="0"/>
              </a:spcAft>
              <a:buClr>
                <a:schemeClr val="accent2"/>
              </a:buClr>
              <a:buSzPts val="2800"/>
              <a:buNone/>
              <a:defRPr>
                <a:solidFill>
                  <a:schemeClr val="accent2"/>
                </a:solidFill>
              </a:defRPr>
            </a:lvl8pPr>
            <a:lvl9pPr lvl="8" rtl="0">
              <a:spcBef>
                <a:spcPts val="0"/>
              </a:spcBef>
              <a:spcAft>
                <a:spcPts val="0"/>
              </a:spcAft>
              <a:buClr>
                <a:schemeClr val="accent2"/>
              </a:buClr>
              <a:buSzPts val="2800"/>
              <a:buNone/>
              <a:defRPr>
                <a:solidFill>
                  <a:schemeClr val="accent2"/>
                </a:solidFill>
              </a:defRPr>
            </a:lvl9pPr>
          </a:lstStyle>
          <a:p>
            <a:endParaRPr/>
          </a:p>
        </p:txBody>
      </p:sp>
      <p:sp>
        <p:nvSpPr>
          <p:cNvPr id="103" name="Google Shape;103;p18"/>
          <p:cNvSpPr txBox="1">
            <a:spLocks noGrp="1"/>
          </p:cNvSpPr>
          <p:nvPr>
            <p:ph type="subTitle" idx="1"/>
          </p:nvPr>
        </p:nvSpPr>
        <p:spPr>
          <a:xfrm>
            <a:off x="5409788" y="1248525"/>
            <a:ext cx="2718900" cy="364200"/>
          </a:xfrm>
          <a:prstGeom prst="rect">
            <a:avLst/>
          </a:prstGeom>
        </p:spPr>
        <p:txBody>
          <a:bodyPr spcFirstLastPara="1" wrap="square" lIns="91425" tIns="91425" rIns="91425" bIns="91425" anchor="t" anchorCtr="0">
            <a:normAutofit/>
          </a:bodyPr>
          <a:lstStyle>
            <a:lvl1pPr lvl="0" rtl="0">
              <a:lnSpc>
                <a:spcPct val="80000"/>
              </a:lnSpc>
              <a:spcBef>
                <a:spcPts val="0"/>
              </a:spcBef>
              <a:spcAft>
                <a:spcPts val="0"/>
              </a:spcAft>
              <a:buSzPts val="1400"/>
              <a:buFont typeface="Playfair Display"/>
              <a:buNone/>
              <a:defRPr sz="1600">
                <a:solidFill>
                  <a:schemeClr val="accent2"/>
                </a:solidFill>
                <a:latin typeface="Playfair Display"/>
                <a:ea typeface="Playfair Display"/>
                <a:cs typeface="Playfair Display"/>
                <a:sym typeface="Playfair Display"/>
              </a:defRPr>
            </a:lvl1pPr>
            <a:lvl2pPr lvl="1"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2pPr>
            <a:lvl3pPr lvl="2"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3pPr>
            <a:lvl4pPr lvl="3"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4pPr>
            <a:lvl5pPr lvl="4"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5pPr>
            <a:lvl6pPr lvl="5"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6pPr>
            <a:lvl7pPr lvl="6"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7pPr>
            <a:lvl8pPr lvl="7"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8pPr>
            <a:lvl9pPr lvl="8"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9pPr>
          </a:lstStyle>
          <a:p>
            <a:endParaRPr/>
          </a:p>
        </p:txBody>
      </p:sp>
      <p:sp>
        <p:nvSpPr>
          <p:cNvPr id="104" name="Google Shape;104;p18"/>
          <p:cNvSpPr txBox="1">
            <a:spLocks noGrp="1"/>
          </p:cNvSpPr>
          <p:nvPr>
            <p:ph type="subTitle" idx="2"/>
          </p:nvPr>
        </p:nvSpPr>
        <p:spPr>
          <a:xfrm>
            <a:off x="5409798" y="1572399"/>
            <a:ext cx="2718900" cy="5826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SzPts val="14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5" name="Google Shape;105;p18"/>
          <p:cNvSpPr txBox="1">
            <a:spLocks noGrp="1"/>
          </p:cNvSpPr>
          <p:nvPr>
            <p:ph type="subTitle" idx="3"/>
          </p:nvPr>
        </p:nvSpPr>
        <p:spPr>
          <a:xfrm>
            <a:off x="5409775" y="2473027"/>
            <a:ext cx="2718900" cy="364200"/>
          </a:xfrm>
          <a:prstGeom prst="rect">
            <a:avLst/>
          </a:prstGeom>
        </p:spPr>
        <p:txBody>
          <a:bodyPr spcFirstLastPara="1" wrap="square" lIns="91425" tIns="91425" rIns="91425" bIns="91425" anchor="t" anchorCtr="0">
            <a:normAutofit/>
          </a:bodyPr>
          <a:lstStyle>
            <a:lvl1pPr lvl="0" rtl="0">
              <a:lnSpc>
                <a:spcPct val="80000"/>
              </a:lnSpc>
              <a:spcBef>
                <a:spcPts val="0"/>
              </a:spcBef>
              <a:spcAft>
                <a:spcPts val="0"/>
              </a:spcAft>
              <a:buSzPts val="1400"/>
              <a:buFont typeface="Playfair Display"/>
              <a:buNone/>
              <a:defRPr sz="1600">
                <a:solidFill>
                  <a:schemeClr val="accent2"/>
                </a:solidFill>
                <a:latin typeface="Playfair Display"/>
                <a:ea typeface="Playfair Display"/>
                <a:cs typeface="Playfair Display"/>
                <a:sym typeface="Playfair Display"/>
              </a:defRPr>
            </a:lvl1pPr>
            <a:lvl2pPr lvl="1"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2pPr>
            <a:lvl3pPr lvl="2"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3pPr>
            <a:lvl4pPr lvl="3"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4pPr>
            <a:lvl5pPr lvl="4"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5pPr>
            <a:lvl6pPr lvl="5"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6pPr>
            <a:lvl7pPr lvl="6"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7pPr>
            <a:lvl8pPr lvl="7"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8pPr>
            <a:lvl9pPr lvl="8"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9pPr>
          </a:lstStyle>
          <a:p>
            <a:endParaRPr/>
          </a:p>
        </p:txBody>
      </p:sp>
      <p:sp>
        <p:nvSpPr>
          <p:cNvPr id="106" name="Google Shape;106;p18"/>
          <p:cNvSpPr txBox="1">
            <a:spLocks noGrp="1"/>
          </p:cNvSpPr>
          <p:nvPr>
            <p:ph type="subTitle" idx="4"/>
          </p:nvPr>
        </p:nvSpPr>
        <p:spPr>
          <a:xfrm>
            <a:off x="5409775" y="2796899"/>
            <a:ext cx="2718900" cy="5826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SzPts val="14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7" name="Google Shape;107;p18"/>
          <p:cNvSpPr txBox="1">
            <a:spLocks noGrp="1"/>
          </p:cNvSpPr>
          <p:nvPr>
            <p:ph type="subTitle" idx="5"/>
          </p:nvPr>
        </p:nvSpPr>
        <p:spPr>
          <a:xfrm>
            <a:off x="5409775" y="3697528"/>
            <a:ext cx="2718900" cy="364200"/>
          </a:xfrm>
          <a:prstGeom prst="rect">
            <a:avLst/>
          </a:prstGeom>
        </p:spPr>
        <p:txBody>
          <a:bodyPr spcFirstLastPara="1" wrap="square" lIns="91425" tIns="91425" rIns="91425" bIns="91425" anchor="t" anchorCtr="0">
            <a:normAutofit/>
          </a:bodyPr>
          <a:lstStyle>
            <a:lvl1pPr lvl="0" rtl="0">
              <a:lnSpc>
                <a:spcPct val="80000"/>
              </a:lnSpc>
              <a:spcBef>
                <a:spcPts val="0"/>
              </a:spcBef>
              <a:spcAft>
                <a:spcPts val="0"/>
              </a:spcAft>
              <a:buSzPts val="1400"/>
              <a:buFont typeface="Playfair Display"/>
              <a:buNone/>
              <a:defRPr sz="1600">
                <a:solidFill>
                  <a:schemeClr val="accent2"/>
                </a:solidFill>
                <a:latin typeface="Playfair Display"/>
                <a:ea typeface="Playfair Display"/>
                <a:cs typeface="Playfair Display"/>
                <a:sym typeface="Playfair Display"/>
              </a:defRPr>
            </a:lvl1pPr>
            <a:lvl2pPr lvl="1"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2pPr>
            <a:lvl3pPr lvl="2"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3pPr>
            <a:lvl4pPr lvl="3"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4pPr>
            <a:lvl5pPr lvl="4"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5pPr>
            <a:lvl6pPr lvl="5"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6pPr>
            <a:lvl7pPr lvl="6"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7pPr>
            <a:lvl8pPr lvl="7"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8pPr>
            <a:lvl9pPr lvl="8"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9pPr>
          </a:lstStyle>
          <a:p>
            <a:endParaRPr/>
          </a:p>
        </p:txBody>
      </p:sp>
      <p:sp>
        <p:nvSpPr>
          <p:cNvPr id="108" name="Google Shape;108;p18"/>
          <p:cNvSpPr txBox="1">
            <a:spLocks noGrp="1"/>
          </p:cNvSpPr>
          <p:nvPr>
            <p:ph type="subTitle" idx="6"/>
          </p:nvPr>
        </p:nvSpPr>
        <p:spPr>
          <a:xfrm>
            <a:off x="5409775" y="4021400"/>
            <a:ext cx="2718900" cy="5826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SzPts val="14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hree columns 3">
  <p:cSld name="CUSTOM_6">
    <p:bg>
      <p:bgPr>
        <a:solidFill>
          <a:schemeClr val="dk2"/>
        </a:solidFill>
        <a:effectLst/>
      </p:bgPr>
    </p:bg>
    <p:spTree>
      <p:nvGrpSpPr>
        <p:cNvPr id="1" name="Shape 109"/>
        <p:cNvGrpSpPr/>
        <p:nvPr/>
      </p:nvGrpSpPr>
      <p:grpSpPr>
        <a:xfrm>
          <a:off x="0" y="0"/>
          <a:ext cx="0" cy="0"/>
          <a:chOff x="0" y="0"/>
          <a:chExt cx="0" cy="0"/>
        </a:xfrm>
      </p:grpSpPr>
      <p:sp>
        <p:nvSpPr>
          <p:cNvPr id="110" name="Google Shape;110;p19"/>
          <p:cNvSpPr txBox="1">
            <a:spLocks noGrp="1"/>
          </p:cNvSpPr>
          <p:nvPr>
            <p:ph type="subTitle" idx="1"/>
          </p:nvPr>
        </p:nvSpPr>
        <p:spPr>
          <a:xfrm>
            <a:off x="803675" y="2472348"/>
            <a:ext cx="2224200" cy="364200"/>
          </a:xfrm>
          <a:prstGeom prst="rect">
            <a:avLst/>
          </a:prstGeom>
        </p:spPr>
        <p:txBody>
          <a:bodyPr spcFirstLastPara="1" wrap="square" lIns="91425" tIns="91425" rIns="91425" bIns="91425" anchor="t" anchorCtr="0">
            <a:normAutofit/>
          </a:bodyPr>
          <a:lstStyle>
            <a:lvl1pPr lvl="0" algn="ctr" rtl="0">
              <a:lnSpc>
                <a:spcPct val="80000"/>
              </a:lnSpc>
              <a:spcBef>
                <a:spcPts val="0"/>
              </a:spcBef>
              <a:spcAft>
                <a:spcPts val="0"/>
              </a:spcAft>
              <a:buSzPts val="1400"/>
              <a:buFont typeface="Playfair Display"/>
              <a:buNone/>
              <a:defRPr sz="1600">
                <a:solidFill>
                  <a:schemeClr val="accent2"/>
                </a:solidFill>
                <a:latin typeface="Playfair Display"/>
                <a:ea typeface="Playfair Display"/>
                <a:cs typeface="Playfair Display"/>
                <a:sym typeface="Playfair Display"/>
              </a:defRPr>
            </a:lvl1pPr>
            <a:lvl2pPr lvl="1"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2pPr>
            <a:lvl3pPr lvl="2"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3pPr>
            <a:lvl4pPr lvl="3"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4pPr>
            <a:lvl5pPr lvl="4"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5pPr>
            <a:lvl6pPr lvl="5"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6pPr>
            <a:lvl7pPr lvl="6"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7pPr>
            <a:lvl8pPr lvl="7"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8pPr>
            <a:lvl9pPr lvl="8"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9pPr>
          </a:lstStyle>
          <a:p>
            <a:endParaRPr/>
          </a:p>
        </p:txBody>
      </p:sp>
      <p:sp>
        <p:nvSpPr>
          <p:cNvPr id="111" name="Google Shape;111;p19"/>
          <p:cNvSpPr txBox="1">
            <a:spLocks noGrp="1"/>
          </p:cNvSpPr>
          <p:nvPr>
            <p:ph type="subTitle" idx="2"/>
          </p:nvPr>
        </p:nvSpPr>
        <p:spPr>
          <a:xfrm>
            <a:off x="803675" y="2796240"/>
            <a:ext cx="2224200" cy="7860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2" name="Google Shape;112;p19"/>
          <p:cNvSpPr txBox="1">
            <a:spLocks noGrp="1"/>
          </p:cNvSpPr>
          <p:nvPr>
            <p:ph type="subTitle" idx="3"/>
          </p:nvPr>
        </p:nvSpPr>
        <p:spPr>
          <a:xfrm>
            <a:off x="3500552" y="2214275"/>
            <a:ext cx="2224200" cy="364200"/>
          </a:xfrm>
          <a:prstGeom prst="rect">
            <a:avLst/>
          </a:prstGeom>
        </p:spPr>
        <p:txBody>
          <a:bodyPr spcFirstLastPara="1" wrap="square" lIns="91425" tIns="91425" rIns="91425" bIns="91425" anchor="t" anchorCtr="0">
            <a:normAutofit/>
          </a:bodyPr>
          <a:lstStyle>
            <a:lvl1pPr lvl="0" algn="ctr" rtl="0">
              <a:lnSpc>
                <a:spcPct val="80000"/>
              </a:lnSpc>
              <a:spcBef>
                <a:spcPts val="0"/>
              </a:spcBef>
              <a:spcAft>
                <a:spcPts val="0"/>
              </a:spcAft>
              <a:buSzPts val="1400"/>
              <a:buFont typeface="Playfair Display"/>
              <a:buNone/>
              <a:defRPr sz="1600">
                <a:solidFill>
                  <a:schemeClr val="accent2"/>
                </a:solidFill>
                <a:latin typeface="Playfair Display"/>
                <a:ea typeface="Playfair Display"/>
                <a:cs typeface="Playfair Display"/>
                <a:sym typeface="Playfair Display"/>
              </a:defRPr>
            </a:lvl1pPr>
            <a:lvl2pPr lvl="1"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2pPr>
            <a:lvl3pPr lvl="2"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3pPr>
            <a:lvl4pPr lvl="3"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4pPr>
            <a:lvl5pPr lvl="4"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5pPr>
            <a:lvl6pPr lvl="5"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6pPr>
            <a:lvl7pPr lvl="6"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7pPr>
            <a:lvl8pPr lvl="7"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8pPr>
            <a:lvl9pPr lvl="8"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9pPr>
          </a:lstStyle>
          <a:p>
            <a:endParaRPr/>
          </a:p>
        </p:txBody>
      </p:sp>
      <p:sp>
        <p:nvSpPr>
          <p:cNvPr id="113" name="Google Shape;113;p19"/>
          <p:cNvSpPr txBox="1">
            <a:spLocks noGrp="1"/>
          </p:cNvSpPr>
          <p:nvPr>
            <p:ph type="subTitle" idx="4"/>
          </p:nvPr>
        </p:nvSpPr>
        <p:spPr>
          <a:xfrm>
            <a:off x="3500557" y="2538162"/>
            <a:ext cx="2224200" cy="7860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4" name="Google Shape;114;p19"/>
          <p:cNvSpPr txBox="1">
            <a:spLocks noGrp="1"/>
          </p:cNvSpPr>
          <p:nvPr>
            <p:ph type="title"/>
          </p:nvPr>
        </p:nvSpPr>
        <p:spPr>
          <a:xfrm>
            <a:off x="722375" y="539500"/>
            <a:ext cx="7699200" cy="5826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accent2"/>
              </a:buClr>
              <a:buSzPts val="2800"/>
              <a:buNone/>
              <a:defRPr>
                <a:solidFill>
                  <a:schemeClr val="accent2"/>
                </a:solidFill>
              </a:defRPr>
            </a:lvl1pPr>
            <a:lvl2pPr lvl="1" rtl="0">
              <a:spcBef>
                <a:spcPts val="0"/>
              </a:spcBef>
              <a:spcAft>
                <a:spcPts val="0"/>
              </a:spcAft>
              <a:buClr>
                <a:schemeClr val="accent2"/>
              </a:buClr>
              <a:buSzPts val="2800"/>
              <a:buNone/>
              <a:defRPr>
                <a:solidFill>
                  <a:schemeClr val="accent2"/>
                </a:solidFill>
              </a:defRPr>
            </a:lvl2pPr>
            <a:lvl3pPr lvl="2" rtl="0">
              <a:spcBef>
                <a:spcPts val="0"/>
              </a:spcBef>
              <a:spcAft>
                <a:spcPts val="0"/>
              </a:spcAft>
              <a:buClr>
                <a:schemeClr val="accent2"/>
              </a:buClr>
              <a:buSzPts val="2800"/>
              <a:buNone/>
              <a:defRPr>
                <a:solidFill>
                  <a:schemeClr val="accent2"/>
                </a:solidFill>
              </a:defRPr>
            </a:lvl3pPr>
            <a:lvl4pPr lvl="3" rtl="0">
              <a:spcBef>
                <a:spcPts val="0"/>
              </a:spcBef>
              <a:spcAft>
                <a:spcPts val="0"/>
              </a:spcAft>
              <a:buClr>
                <a:schemeClr val="accent2"/>
              </a:buClr>
              <a:buSzPts val="2800"/>
              <a:buNone/>
              <a:defRPr>
                <a:solidFill>
                  <a:schemeClr val="accent2"/>
                </a:solidFill>
              </a:defRPr>
            </a:lvl4pPr>
            <a:lvl5pPr lvl="4" rtl="0">
              <a:spcBef>
                <a:spcPts val="0"/>
              </a:spcBef>
              <a:spcAft>
                <a:spcPts val="0"/>
              </a:spcAft>
              <a:buClr>
                <a:schemeClr val="accent2"/>
              </a:buClr>
              <a:buSzPts val="2800"/>
              <a:buNone/>
              <a:defRPr>
                <a:solidFill>
                  <a:schemeClr val="accent2"/>
                </a:solidFill>
              </a:defRPr>
            </a:lvl5pPr>
            <a:lvl6pPr lvl="5" rtl="0">
              <a:spcBef>
                <a:spcPts val="0"/>
              </a:spcBef>
              <a:spcAft>
                <a:spcPts val="0"/>
              </a:spcAft>
              <a:buClr>
                <a:schemeClr val="accent2"/>
              </a:buClr>
              <a:buSzPts val="2800"/>
              <a:buNone/>
              <a:defRPr>
                <a:solidFill>
                  <a:schemeClr val="accent2"/>
                </a:solidFill>
              </a:defRPr>
            </a:lvl6pPr>
            <a:lvl7pPr lvl="6" rtl="0">
              <a:spcBef>
                <a:spcPts val="0"/>
              </a:spcBef>
              <a:spcAft>
                <a:spcPts val="0"/>
              </a:spcAft>
              <a:buClr>
                <a:schemeClr val="accent2"/>
              </a:buClr>
              <a:buSzPts val="2800"/>
              <a:buNone/>
              <a:defRPr>
                <a:solidFill>
                  <a:schemeClr val="accent2"/>
                </a:solidFill>
              </a:defRPr>
            </a:lvl7pPr>
            <a:lvl8pPr lvl="7" rtl="0">
              <a:spcBef>
                <a:spcPts val="0"/>
              </a:spcBef>
              <a:spcAft>
                <a:spcPts val="0"/>
              </a:spcAft>
              <a:buClr>
                <a:schemeClr val="accent2"/>
              </a:buClr>
              <a:buSzPts val="2800"/>
              <a:buNone/>
              <a:defRPr>
                <a:solidFill>
                  <a:schemeClr val="accent2"/>
                </a:solidFill>
              </a:defRPr>
            </a:lvl8pPr>
            <a:lvl9pPr lvl="8" rtl="0">
              <a:spcBef>
                <a:spcPts val="0"/>
              </a:spcBef>
              <a:spcAft>
                <a:spcPts val="0"/>
              </a:spcAft>
              <a:buClr>
                <a:schemeClr val="accent2"/>
              </a:buClr>
              <a:buSzPts val="2800"/>
              <a:buNone/>
              <a:defRPr>
                <a:solidFill>
                  <a:schemeClr val="accent2"/>
                </a:solidFill>
              </a:defRPr>
            </a:lvl9pPr>
          </a:lstStyle>
          <a:p>
            <a:endParaRPr/>
          </a:p>
        </p:txBody>
      </p:sp>
      <p:sp>
        <p:nvSpPr>
          <p:cNvPr id="115" name="Google Shape;115;p19"/>
          <p:cNvSpPr txBox="1">
            <a:spLocks noGrp="1"/>
          </p:cNvSpPr>
          <p:nvPr>
            <p:ph type="subTitle" idx="5"/>
          </p:nvPr>
        </p:nvSpPr>
        <p:spPr>
          <a:xfrm>
            <a:off x="6116115" y="2472350"/>
            <a:ext cx="2224200" cy="364200"/>
          </a:xfrm>
          <a:prstGeom prst="rect">
            <a:avLst/>
          </a:prstGeom>
        </p:spPr>
        <p:txBody>
          <a:bodyPr spcFirstLastPara="1" wrap="square" lIns="91425" tIns="91425" rIns="91425" bIns="91425" anchor="t" anchorCtr="0">
            <a:normAutofit/>
          </a:bodyPr>
          <a:lstStyle>
            <a:lvl1pPr lvl="0" algn="ctr" rtl="0">
              <a:lnSpc>
                <a:spcPct val="80000"/>
              </a:lnSpc>
              <a:spcBef>
                <a:spcPts val="0"/>
              </a:spcBef>
              <a:spcAft>
                <a:spcPts val="0"/>
              </a:spcAft>
              <a:buSzPts val="1400"/>
              <a:buFont typeface="Playfair Display"/>
              <a:buNone/>
              <a:defRPr sz="1600">
                <a:solidFill>
                  <a:schemeClr val="accent2"/>
                </a:solidFill>
                <a:latin typeface="Playfair Display"/>
                <a:ea typeface="Playfair Display"/>
                <a:cs typeface="Playfair Display"/>
                <a:sym typeface="Playfair Display"/>
              </a:defRPr>
            </a:lvl1pPr>
            <a:lvl2pPr lvl="1"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2pPr>
            <a:lvl3pPr lvl="2"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3pPr>
            <a:lvl4pPr lvl="3"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4pPr>
            <a:lvl5pPr lvl="4"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5pPr>
            <a:lvl6pPr lvl="5"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6pPr>
            <a:lvl7pPr lvl="6"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7pPr>
            <a:lvl8pPr lvl="7"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8pPr>
            <a:lvl9pPr lvl="8"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9pPr>
          </a:lstStyle>
          <a:p>
            <a:endParaRPr/>
          </a:p>
        </p:txBody>
      </p:sp>
      <p:sp>
        <p:nvSpPr>
          <p:cNvPr id="116" name="Google Shape;116;p19"/>
          <p:cNvSpPr txBox="1">
            <a:spLocks noGrp="1"/>
          </p:cNvSpPr>
          <p:nvPr>
            <p:ph type="subTitle" idx="6"/>
          </p:nvPr>
        </p:nvSpPr>
        <p:spPr>
          <a:xfrm>
            <a:off x="6116124" y="2796237"/>
            <a:ext cx="2224200" cy="7860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wo columns 3">
  <p:cSld name="CUSTOM_10">
    <p:bg>
      <p:bgPr>
        <a:solidFill>
          <a:schemeClr val="dk2"/>
        </a:solidFill>
        <a:effectLst/>
      </p:bgPr>
    </p:bg>
    <p:spTree>
      <p:nvGrpSpPr>
        <p:cNvPr id="1" name="Shape 133"/>
        <p:cNvGrpSpPr/>
        <p:nvPr/>
      </p:nvGrpSpPr>
      <p:grpSpPr>
        <a:xfrm>
          <a:off x="0" y="0"/>
          <a:ext cx="0" cy="0"/>
          <a:chOff x="0" y="0"/>
          <a:chExt cx="0" cy="0"/>
        </a:xfrm>
      </p:grpSpPr>
      <p:sp>
        <p:nvSpPr>
          <p:cNvPr id="134" name="Google Shape;134;p23"/>
          <p:cNvSpPr txBox="1">
            <a:spLocks noGrp="1"/>
          </p:cNvSpPr>
          <p:nvPr>
            <p:ph type="title"/>
          </p:nvPr>
        </p:nvSpPr>
        <p:spPr>
          <a:xfrm>
            <a:off x="722375" y="539500"/>
            <a:ext cx="7699200" cy="5826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accent2"/>
              </a:buClr>
              <a:buSzPts val="2800"/>
              <a:buNone/>
              <a:defRPr>
                <a:solidFill>
                  <a:schemeClr val="accent2"/>
                </a:solidFill>
              </a:defRPr>
            </a:lvl1pPr>
            <a:lvl2pPr lvl="1" rtl="0">
              <a:spcBef>
                <a:spcPts val="0"/>
              </a:spcBef>
              <a:spcAft>
                <a:spcPts val="0"/>
              </a:spcAft>
              <a:buClr>
                <a:schemeClr val="accent2"/>
              </a:buClr>
              <a:buSzPts val="2800"/>
              <a:buNone/>
              <a:defRPr>
                <a:solidFill>
                  <a:schemeClr val="accent2"/>
                </a:solidFill>
              </a:defRPr>
            </a:lvl2pPr>
            <a:lvl3pPr lvl="2" rtl="0">
              <a:spcBef>
                <a:spcPts val="0"/>
              </a:spcBef>
              <a:spcAft>
                <a:spcPts val="0"/>
              </a:spcAft>
              <a:buClr>
                <a:schemeClr val="accent2"/>
              </a:buClr>
              <a:buSzPts val="2800"/>
              <a:buNone/>
              <a:defRPr>
                <a:solidFill>
                  <a:schemeClr val="accent2"/>
                </a:solidFill>
              </a:defRPr>
            </a:lvl3pPr>
            <a:lvl4pPr lvl="3" rtl="0">
              <a:spcBef>
                <a:spcPts val="0"/>
              </a:spcBef>
              <a:spcAft>
                <a:spcPts val="0"/>
              </a:spcAft>
              <a:buClr>
                <a:schemeClr val="accent2"/>
              </a:buClr>
              <a:buSzPts val="2800"/>
              <a:buNone/>
              <a:defRPr>
                <a:solidFill>
                  <a:schemeClr val="accent2"/>
                </a:solidFill>
              </a:defRPr>
            </a:lvl4pPr>
            <a:lvl5pPr lvl="4" rtl="0">
              <a:spcBef>
                <a:spcPts val="0"/>
              </a:spcBef>
              <a:spcAft>
                <a:spcPts val="0"/>
              </a:spcAft>
              <a:buClr>
                <a:schemeClr val="accent2"/>
              </a:buClr>
              <a:buSzPts val="2800"/>
              <a:buNone/>
              <a:defRPr>
                <a:solidFill>
                  <a:schemeClr val="accent2"/>
                </a:solidFill>
              </a:defRPr>
            </a:lvl5pPr>
            <a:lvl6pPr lvl="5" rtl="0">
              <a:spcBef>
                <a:spcPts val="0"/>
              </a:spcBef>
              <a:spcAft>
                <a:spcPts val="0"/>
              </a:spcAft>
              <a:buClr>
                <a:schemeClr val="accent2"/>
              </a:buClr>
              <a:buSzPts val="2800"/>
              <a:buNone/>
              <a:defRPr>
                <a:solidFill>
                  <a:schemeClr val="accent2"/>
                </a:solidFill>
              </a:defRPr>
            </a:lvl6pPr>
            <a:lvl7pPr lvl="6" rtl="0">
              <a:spcBef>
                <a:spcPts val="0"/>
              </a:spcBef>
              <a:spcAft>
                <a:spcPts val="0"/>
              </a:spcAft>
              <a:buClr>
                <a:schemeClr val="accent2"/>
              </a:buClr>
              <a:buSzPts val="2800"/>
              <a:buNone/>
              <a:defRPr>
                <a:solidFill>
                  <a:schemeClr val="accent2"/>
                </a:solidFill>
              </a:defRPr>
            </a:lvl7pPr>
            <a:lvl8pPr lvl="7" rtl="0">
              <a:spcBef>
                <a:spcPts val="0"/>
              </a:spcBef>
              <a:spcAft>
                <a:spcPts val="0"/>
              </a:spcAft>
              <a:buClr>
                <a:schemeClr val="accent2"/>
              </a:buClr>
              <a:buSzPts val="2800"/>
              <a:buNone/>
              <a:defRPr>
                <a:solidFill>
                  <a:schemeClr val="accent2"/>
                </a:solidFill>
              </a:defRPr>
            </a:lvl8pPr>
            <a:lvl9pPr lvl="8" rtl="0">
              <a:spcBef>
                <a:spcPts val="0"/>
              </a:spcBef>
              <a:spcAft>
                <a:spcPts val="0"/>
              </a:spcAft>
              <a:buClr>
                <a:schemeClr val="accent2"/>
              </a:buClr>
              <a:buSzPts val="2800"/>
              <a:buNone/>
              <a:defRPr>
                <a:solidFill>
                  <a:schemeClr val="accent2"/>
                </a:solidFill>
              </a:defRPr>
            </a:lvl9pPr>
          </a:lstStyle>
          <a:p>
            <a:endParaRPr/>
          </a:p>
        </p:txBody>
      </p:sp>
      <p:sp>
        <p:nvSpPr>
          <p:cNvPr id="135" name="Google Shape;135;p23"/>
          <p:cNvSpPr txBox="1">
            <a:spLocks noGrp="1"/>
          </p:cNvSpPr>
          <p:nvPr>
            <p:ph type="subTitle" idx="1"/>
          </p:nvPr>
        </p:nvSpPr>
        <p:spPr>
          <a:xfrm>
            <a:off x="1838987" y="3174936"/>
            <a:ext cx="2224200" cy="364200"/>
          </a:xfrm>
          <a:prstGeom prst="rect">
            <a:avLst/>
          </a:prstGeom>
        </p:spPr>
        <p:txBody>
          <a:bodyPr spcFirstLastPara="1" wrap="square" lIns="91425" tIns="91425" rIns="91425" bIns="91425" anchor="t" anchorCtr="0">
            <a:normAutofit/>
          </a:bodyPr>
          <a:lstStyle>
            <a:lvl1pPr lvl="0" algn="ctr" rtl="0">
              <a:lnSpc>
                <a:spcPct val="80000"/>
              </a:lnSpc>
              <a:spcBef>
                <a:spcPts val="0"/>
              </a:spcBef>
              <a:spcAft>
                <a:spcPts val="0"/>
              </a:spcAft>
              <a:buSzPts val="1400"/>
              <a:buFont typeface="Playfair Display"/>
              <a:buNone/>
              <a:defRPr sz="1600">
                <a:solidFill>
                  <a:schemeClr val="accent2"/>
                </a:solidFill>
                <a:latin typeface="Playfair Display"/>
                <a:ea typeface="Playfair Display"/>
                <a:cs typeface="Playfair Display"/>
                <a:sym typeface="Playfair Display"/>
              </a:defRPr>
            </a:lvl1pPr>
            <a:lvl2pPr lvl="1"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2pPr>
            <a:lvl3pPr lvl="2"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3pPr>
            <a:lvl4pPr lvl="3"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4pPr>
            <a:lvl5pPr lvl="4"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5pPr>
            <a:lvl6pPr lvl="5"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6pPr>
            <a:lvl7pPr lvl="6"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7pPr>
            <a:lvl8pPr lvl="7"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8pPr>
            <a:lvl9pPr lvl="8"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9pPr>
          </a:lstStyle>
          <a:p>
            <a:endParaRPr/>
          </a:p>
        </p:txBody>
      </p:sp>
      <p:sp>
        <p:nvSpPr>
          <p:cNvPr id="136" name="Google Shape;136;p23"/>
          <p:cNvSpPr txBox="1">
            <a:spLocks noGrp="1"/>
          </p:cNvSpPr>
          <p:nvPr>
            <p:ph type="subTitle" idx="2"/>
          </p:nvPr>
        </p:nvSpPr>
        <p:spPr>
          <a:xfrm>
            <a:off x="1838988" y="3498828"/>
            <a:ext cx="2224200" cy="7860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37" name="Google Shape;137;p23"/>
          <p:cNvSpPr txBox="1">
            <a:spLocks noGrp="1"/>
          </p:cNvSpPr>
          <p:nvPr>
            <p:ph type="subTitle" idx="3"/>
          </p:nvPr>
        </p:nvSpPr>
        <p:spPr>
          <a:xfrm>
            <a:off x="5080802" y="3127125"/>
            <a:ext cx="2224200" cy="364200"/>
          </a:xfrm>
          <a:prstGeom prst="rect">
            <a:avLst/>
          </a:prstGeom>
        </p:spPr>
        <p:txBody>
          <a:bodyPr spcFirstLastPara="1" wrap="square" lIns="91425" tIns="91425" rIns="91425" bIns="91425" anchor="t" anchorCtr="0">
            <a:normAutofit/>
          </a:bodyPr>
          <a:lstStyle>
            <a:lvl1pPr lvl="0" algn="ctr" rtl="0">
              <a:lnSpc>
                <a:spcPct val="80000"/>
              </a:lnSpc>
              <a:spcBef>
                <a:spcPts val="0"/>
              </a:spcBef>
              <a:spcAft>
                <a:spcPts val="0"/>
              </a:spcAft>
              <a:buSzPts val="1400"/>
              <a:buFont typeface="Playfair Display"/>
              <a:buNone/>
              <a:defRPr sz="1600">
                <a:solidFill>
                  <a:schemeClr val="accent2"/>
                </a:solidFill>
                <a:latin typeface="Playfair Display"/>
                <a:ea typeface="Playfair Display"/>
                <a:cs typeface="Playfair Display"/>
                <a:sym typeface="Playfair Display"/>
              </a:defRPr>
            </a:lvl1pPr>
            <a:lvl2pPr lvl="1"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2pPr>
            <a:lvl3pPr lvl="2"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3pPr>
            <a:lvl4pPr lvl="3"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4pPr>
            <a:lvl5pPr lvl="4"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5pPr>
            <a:lvl6pPr lvl="5"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6pPr>
            <a:lvl7pPr lvl="6"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7pPr>
            <a:lvl8pPr lvl="7"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8pPr>
            <a:lvl9pPr lvl="8" algn="ctr" rtl="0">
              <a:lnSpc>
                <a:spcPct val="100000"/>
              </a:lnSpc>
              <a:spcBef>
                <a:spcPts val="0"/>
              </a:spcBef>
              <a:spcAft>
                <a:spcPts val="0"/>
              </a:spcAft>
              <a:buSzPts val="1400"/>
              <a:buFont typeface="Playfair Display"/>
              <a:buNone/>
              <a:defRPr>
                <a:latin typeface="Playfair Display"/>
                <a:ea typeface="Playfair Display"/>
                <a:cs typeface="Playfair Display"/>
                <a:sym typeface="Playfair Display"/>
              </a:defRPr>
            </a:lvl9pPr>
          </a:lstStyle>
          <a:p>
            <a:endParaRPr/>
          </a:p>
        </p:txBody>
      </p:sp>
      <p:sp>
        <p:nvSpPr>
          <p:cNvPr id="138" name="Google Shape;138;p23"/>
          <p:cNvSpPr txBox="1">
            <a:spLocks noGrp="1"/>
          </p:cNvSpPr>
          <p:nvPr>
            <p:ph type="subTitle" idx="4"/>
          </p:nvPr>
        </p:nvSpPr>
        <p:spPr>
          <a:xfrm>
            <a:off x="5080807" y="3451012"/>
            <a:ext cx="2224200" cy="7860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4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Font typeface="Playfair Display"/>
              <a:buNone/>
              <a:defRPr sz="2800">
                <a:solidFill>
                  <a:schemeClr val="dk1"/>
                </a:solidFill>
                <a:latin typeface="Playfair Display"/>
                <a:ea typeface="Playfair Display"/>
                <a:cs typeface="Playfair Display"/>
                <a:sym typeface="Playfair Display"/>
              </a:defRPr>
            </a:lvl1pPr>
            <a:lvl2pPr lvl="1">
              <a:spcBef>
                <a:spcPts val="0"/>
              </a:spcBef>
              <a:spcAft>
                <a:spcPts val="0"/>
              </a:spcAft>
              <a:buClr>
                <a:schemeClr val="dk1"/>
              </a:buClr>
              <a:buSzPts val="2800"/>
              <a:buFont typeface="Playfair Display"/>
              <a:buNone/>
              <a:defRPr sz="2800">
                <a:solidFill>
                  <a:schemeClr val="dk1"/>
                </a:solidFill>
                <a:latin typeface="Playfair Display"/>
                <a:ea typeface="Playfair Display"/>
                <a:cs typeface="Playfair Display"/>
                <a:sym typeface="Playfair Display"/>
              </a:defRPr>
            </a:lvl2pPr>
            <a:lvl3pPr lvl="2">
              <a:spcBef>
                <a:spcPts val="0"/>
              </a:spcBef>
              <a:spcAft>
                <a:spcPts val="0"/>
              </a:spcAft>
              <a:buClr>
                <a:schemeClr val="dk1"/>
              </a:buClr>
              <a:buSzPts val="2800"/>
              <a:buFont typeface="Playfair Display"/>
              <a:buNone/>
              <a:defRPr sz="2800">
                <a:solidFill>
                  <a:schemeClr val="dk1"/>
                </a:solidFill>
                <a:latin typeface="Playfair Display"/>
                <a:ea typeface="Playfair Display"/>
                <a:cs typeface="Playfair Display"/>
                <a:sym typeface="Playfair Display"/>
              </a:defRPr>
            </a:lvl3pPr>
            <a:lvl4pPr lvl="3">
              <a:spcBef>
                <a:spcPts val="0"/>
              </a:spcBef>
              <a:spcAft>
                <a:spcPts val="0"/>
              </a:spcAft>
              <a:buClr>
                <a:schemeClr val="dk1"/>
              </a:buClr>
              <a:buSzPts val="2800"/>
              <a:buFont typeface="Playfair Display"/>
              <a:buNone/>
              <a:defRPr sz="2800">
                <a:solidFill>
                  <a:schemeClr val="dk1"/>
                </a:solidFill>
                <a:latin typeface="Playfair Display"/>
                <a:ea typeface="Playfair Display"/>
                <a:cs typeface="Playfair Display"/>
                <a:sym typeface="Playfair Display"/>
              </a:defRPr>
            </a:lvl4pPr>
            <a:lvl5pPr lvl="4">
              <a:spcBef>
                <a:spcPts val="0"/>
              </a:spcBef>
              <a:spcAft>
                <a:spcPts val="0"/>
              </a:spcAft>
              <a:buClr>
                <a:schemeClr val="dk1"/>
              </a:buClr>
              <a:buSzPts val="2800"/>
              <a:buFont typeface="Playfair Display"/>
              <a:buNone/>
              <a:defRPr sz="2800">
                <a:solidFill>
                  <a:schemeClr val="dk1"/>
                </a:solidFill>
                <a:latin typeface="Playfair Display"/>
                <a:ea typeface="Playfair Display"/>
                <a:cs typeface="Playfair Display"/>
                <a:sym typeface="Playfair Display"/>
              </a:defRPr>
            </a:lvl5pPr>
            <a:lvl6pPr lvl="5">
              <a:spcBef>
                <a:spcPts val="0"/>
              </a:spcBef>
              <a:spcAft>
                <a:spcPts val="0"/>
              </a:spcAft>
              <a:buClr>
                <a:schemeClr val="dk1"/>
              </a:buClr>
              <a:buSzPts val="2800"/>
              <a:buFont typeface="Playfair Display"/>
              <a:buNone/>
              <a:defRPr sz="2800">
                <a:solidFill>
                  <a:schemeClr val="dk1"/>
                </a:solidFill>
                <a:latin typeface="Playfair Display"/>
                <a:ea typeface="Playfair Display"/>
                <a:cs typeface="Playfair Display"/>
                <a:sym typeface="Playfair Display"/>
              </a:defRPr>
            </a:lvl6pPr>
            <a:lvl7pPr lvl="6">
              <a:spcBef>
                <a:spcPts val="0"/>
              </a:spcBef>
              <a:spcAft>
                <a:spcPts val="0"/>
              </a:spcAft>
              <a:buClr>
                <a:schemeClr val="dk1"/>
              </a:buClr>
              <a:buSzPts val="2800"/>
              <a:buFont typeface="Playfair Display"/>
              <a:buNone/>
              <a:defRPr sz="2800">
                <a:solidFill>
                  <a:schemeClr val="dk1"/>
                </a:solidFill>
                <a:latin typeface="Playfair Display"/>
                <a:ea typeface="Playfair Display"/>
                <a:cs typeface="Playfair Display"/>
                <a:sym typeface="Playfair Display"/>
              </a:defRPr>
            </a:lvl7pPr>
            <a:lvl8pPr lvl="7">
              <a:spcBef>
                <a:spcPts val="0"/>
              </a:spcBef>
              <a:spcAft>
                <a:spcPts val="0"/>
              </a:spcAft>
              <a:buClr>
                <a:schemeClr val="dk1"/>
              </a:buClr>
              <a:buSzPts val="2800"/>
              <a:buFont typeface="Playfair Display"/>
              <a:buNone/>
              <a:defRPr sz="2800">
                <a:solidFill>
                  <a:schemeClr val="dk1"/>
                </a:solidFill>
                <a:latin typeface="Playfair Display"/>
                <a:ea typeface="Playfair Display"/>
                <a:cs typeface="Playfair Display"/>
                <a:sym typeface="Playfair Display"/>
              </a:defRPr>
            </a:lvl8pPr>
            <a:lvl9pPr lvl="8">
              <a:spcBef>
                <a:spcPts val="0"/>
              </a:spcBef>
              <a:spcAft>
                <a:spcPts val="0"/>
              </a:spcAft>
              <a:buClr>
                <a:schemeClr val="dk1"/>
              </a:buClr>
              <a:buSzPts val="2800"/>
              <a:buFont typeface="Playfair Display"/>
              <a:buNone/>
              <a:defRPr sz="2800">
                <a:solidFill>
                  <a:schemeClr val="dk1"/>
                </a:solidFill>
                <a:latin typeface="Playfair Display"/>
                <a:ea typeface="Playfair Display"/>
                <a:cs typeface="Playfair Display"/>
                <a:sym typeface="Playfair Displa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17500">
              <a:lnSpc>
                <a:spcPct val="100000"/>
              </a:lnSpc>
              <a:spcBef>
                <a:spcPts val="0"/>
              </a:spcBef>
              <a:spcAft>
                <a:spcPts val="0"/>
              </a:spcAft>
              <a:buClr>
                <a:schemeClr val="dk1"/>
              </a:buClr>
              <a:buSzPts val="1400"/>
              <a:buFont typeface="Raleway"/>
              <a:buChar char="●"/>
              <a:defRPr>
                <a:solidFill>
                  <a:schemeClr val="dk1"/>
                </a:solidFill>
                <a:latin typeface="Raleway"/>
                <a:ea typeface="Raleway"/>
                <a:cs typeface="Raleway"/>
                <a:sym typeface="Raleway"/>
              </a:defRPr>
            </a:lvl1pPr>
            <a:lvl2pPr marL="914400" lvl="1" indent="-317500">
              <a:lnSpc>
                <a:spcPct val="100000"/>
              </a:lnSpc>
              <a:spcBef>
                <a:spcPts val="0"/>
              </a:spcBef>
              <a:spcAft>
                <a:spcPts val="0"/>
              </a:spcAft>
              <a:buClr>
                <a:schemeClr val="dk1"/>
              </a:buClr>
              <a:buSzPts val="1400"/>
              <a:buFont typeface="Raleway"/>
              <a:buChar char="○"/>
              <a:defRPr>
                <a:solidFill>
                  <a:schemeClr val="dk1"/>
                </a:solidFill>
                <a:latin typeface="Raleway"/>
                <a:ea typeface="Raleway"/>
                <a:cs typeface="Raleway"/>
                <a:sym typeface="Raleway"/>
              </a:defRPr>
            </a:lvl2pPr>
            <a:lvl3pPr marL="1371600" lvl="2" indent="-317500">
              <a:lnSpc>
                <a:spcPct val="100000"/>
              </a:lnSpc>
              <a:spcBef>
                <a:spcPts val="0"/>
              </a:spcBef>
              <a:spcAft>
                <a:spcPts val="0"/>
              </a:spcAft>
              <a:buClr>
                <a:schemeClr val="dk1"/>
              </a:buClr>
              <a:buSzPts val="1400"/>
              <a:buFont typeface="Raleway"/>
              <a:buChar char="■"/>
              <a:defRPr>
                <a:solidFill>
                  <a:schemeClr val="dk1"/>
                </a:solidFill>
                <a:latin typeface="Raleway"/>
                <a:ea typeface="Raleway"/>
                <a:cs typeface="Raleway"/>
                <a:sym typeface="Raleway"/>
              </a:defRPr>
            </a:lvl3pPr>
            <a:lvl4pPr marL="1828800" lvl="3" indent="-317500">
              <a:lnSpc>
                <a:spcPct val="100000"/>
              </a:lnSpc>
              <a:spcBef>
                <a:spcPts val="0"/>
              </a:spcBef>
              <a:spcAft>
                <a:spcPts val="0"/>
              </a:spcAft>
              <a:buClr>
                <a:schemeClr val="dk1"/>
              </a:buClr>
              <a:buSzPts val="1400"/>
              <a:buFont typeface="Raleway"/>
              <a:buChar char="●"/>
              <a:defRPr>
                <a:solidFill>
                  <a:schemeClr val="dk1"/>
                </a:solidFill>
                <a:latin typeface="Raleway"/>
                <a:ea typeface="Raleway"/>
                <a:cs typeface="Raleway"/>
                <a:sym typeface="Raleway"/>
              </a:defRPr>
            </a:lvl4pPr>
            <a:lvl5pPr marL="2286000" lvl="4" indent="-317500">
              <a:lnSpc>
                <a:spcPct val="100000"/>
              </a:lnSpc>
              <a:spcBef>
                <a:spcPts val="0"/>
              </a:spcBef>
              <a:spcAft>
                <a:spcPts val="0"/>
              </a:spcAft>
              <a:buClr>
                <a:schemeClr val="dk1"/>
              </a:buClr>
              <a:buSzPts val="1400"/>
              <a:buFont typeface="Raleway"/>
              <a:buChar char="○"/>
              <a:defRPr>
                <a:solidFill>
                  <a:schemeClr val="dk1"/>
                </a:solidFill>
                <a:latin typeface="Raleway"/>
                <a:ea typeface="Raleway"/>
                <a:cs typeface="Raleway"/>
                <a:sym typeface="Raleway"/>
              </a:defRPr>
            </a:lvl5pPr>
            <a:lvl6pPr marL="2743200" lvl="5" indent="-317500">
              <a:lnSpc>
                <a:spcPct val="100000"/>
              </a:lnSpc>
              <a:spcBef>
                <a:spcPts val="0"/>
              </a:spcBef>
              <a:spcAft>
                <a:spcPts val="0"/>
              </a:spcAft>
              <a:buClr>
                <a:schemeClr val="dk1"/>
              </a:buClr>
              <a:buSzPts val="1400"/>
              <a:buFont typeface="Raleway"/>
              <a:buChar char="■"/>
              <a:defRPr>
                <a:solidFill>
                  <a:schemeClr val="dk1"/>
                </a:solidFill>
                <a:latin typeface="Raleway"/>
                <a:ea typeface="Raleway"/>
                <a:cs typeface="Raleway"/>
                <a:sym typeface="Raleway"/>
              </a:defRPr>
            </a:lvl6pPr>
            <a:lvl7pPr marL="3200400" lvl="6" indent="-317500">
              <a:lnSpc>
                <a:spcPct val="100000"/>
              </a:lnSpc>
              <a:spcBef>
                <a:spcPts val="0"/>
              </a:spcBef>
              <a:spcAft>
                <a:spcPts val="0"/>
              </a:spcAft>
              <a:buClr>
                <a:schemeClr val="dk1"/>
              </a:buClr>
              <a:buSzPts val="1400"/>
              <a:buFont typeface="Raleway"/>
              <a:buChar char="●"/>
              <a:defRPr>
                <a:solidFill>
                  <a:schemeClr val="dk1"/>
                </a:solidFill>
                <a:latin typeface="Raleway"/>
                <a:ea typeface="Raleway"/>
                <a:cs typeface="Raleway"/>
                <a:sym typeface="Raleway"/>
              </a:defRPr>
            </a:lvl7pPr>
            <a:lvl8pPr marL="3657600" lvl="7" indent="-317500">
              <a:lnSpc>
                <a:spcPct val="100000"/>
              </a:lnSpc>
              <a:spcBef>
                <a:spcPts val="0"/>
              </a:spcBef>
              <a:spcAft>
                <a:spcPts val="0"/>
              </a:spcAft>
              <a:buClr>
                <a:schemeClr val="dk1"/>
              </a:buClr>
              <a:buSzPts val="1400"/>
              <a:buFont typeface="Raleway"/>
              <a:buChar char="○"/>
              <a:defRPr>
                <a:solidFill>
                  <a:schemeClr val="dk1"/>
                </a:solidFill>
                <a:latin typeface="Raleway"/>
                <a:ea typeface="Raleway"/>
                <a:cs typeface="Raleway"/>
                <a:sym typeface="Raleway"/>
              </a:defRPr>
            </a:lvl8pPr>
            <a:lvl9pPr marL="4114800" lvl="8" indent="-317500">
              <a:lnSpc>
                <a:spcPct val="100000"/>
              </a:lnSpc>
              <a:spcBef>
                <a:spcPts val="0"/>
              </a:spcBef>
              <a:spcAft>
                <a:spcPts val="0"/>
              </a:spcAft>
              <a:buClr>
                <a:schemeClr val="dk1"/>
              </a:buClr>
              <a:buSzPts val="1400"/>
              <a:buFont typeface="Raleway"/>
              <a:buChar char="■"/>
              <a:defRPr>
                <a:solidFill>
                  <a:schemeClr val="dk1"/>
                </a:solidFill>
                <a:latin typeface="Raleway"/>
                <a:ea typeface="Raleway"/>
                <a:cs typeface="Raleway"/>
                <a:sym typeface="Raleway"/>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3" r:id="rId3"/>
    <p:sldLayoutId id="2147483654" r:id="rId4"/>
    <p:sldLayoutId id="2147483655" r:id="rId5"/>
    <p:sldLayoutId id="2147483658" r:id="rId6"/>
    <p:sldLayoutId id="2147483664" r:id="rId7"/>
    <p:sldLayoutId id="2147483665" r:id="rId8"/>
    <p:sldLayoutId id="2147483669" r:id="rId9"/>
    <p:sldLayoutId id="2147483673" r:id="rId10"/>
    <p:sldLayoutId id="2147483674" r:id="rId11"/>
    <p:sldLayoutId id="2147483676" r:id="rId12"/>
    <p:sldLayoutId id="2147483677" r:id="rId13"/>
    <p:sldLayoutId id="2147483678" r:id="rId14"/>
    <p:sldLayoutId id="2147483682"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10.xml"/><Relationship Id="rId5" Type="http://schemas.openxmlformats.org/officeDocument/2006/relationships/image" Target="../media/image12.jpg"/><Relationship Id="rId4" Type="http://schemas.openxmlformats.org/officeDocument/2006/relationships/hyperlink" Target="https://forms.gle/nw9bxqsxehxPTFoL8"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image" Target="../media/image5.jpg"/><Relationship Id="rId4" Type="http://schemas.openxmlformats.org/officeDocument/2006/relationships/hyperlink" Target="mailto:macyk@iu.ed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79"/>
        <p:cNvGrpSpPr/>
        <p:nvPr/>
      </p:nvGrpSpPr>
      <p:grpSpPr>
        <a:xfrm>
          <a:off x="0" y="0"/>
          <a:ext cx="0" cy="0"/>
          <a:chOff x="0" y="0"/>
          <a:chExt cx="0" cy="0"/>
        </a:xfrm>
      </p:grpSpPr>
      <p:sp>
        <p:nvSpPr>
          <p:cNvPr id="180" name="Google Shape;180;p37"/>
          <p:cNvSpPr txBox="1">
            <a:spLocks noGrp="1"/>
          </p:cNvSpPr>
          <p:nvPr>
            <p:ph type="ctrTitle"/>
          </p:nvPr>
        </p:nvSpPr>
        <p:spPr>
          <a:xfrm>
            <a:off x="850564" y="1130675"/>
            <a:ext cx="74430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dirty="0"/>
              <a:t>CREATING ADVANTAGE</a:t>
            </a:r>
            <a:endParaRPr dirty="0"/>
          </a:p>
        </p:txBody>
      </p:sp>
      <p:sp>
        <p:nvSpPr>
          <p:cNvPr id="181" name="Google Shape;181;p37"/>
          <p:cNvSpPr txBox="1">
            <a:spLocks noGrp="1"/>
          </p:cNvSpPr>
          <p:nvPr>
            <p:ph type="subTitle" idx="1"/>
          </p:nvPr>
        </p:nvSpPr>
        <p:spPr>
          <a:xfrm>
            <a:off x="850437" y="3220225"/>
            <a:ext cx="7443000" cy="1489340"/>
          </a:xfrm>
          <a:prstGeom prst="rect">
            <a:avLst/>
          </a:prstGeom>
        </p:spPr>
        <p:txBody>
          <a:bodyPr spcFirstLastPara="1" wrap="square" lIns="91425" tIns="91425" rIns="91425" bIns="91425" anchor="t" anchorCtr="0">
            <a:normAutofit fontScale="92500" lnSpcReduction="10000"/>
          </a:bodyPr>
          <a:lstStyle/>
          <a:p>
            <a:pPr marL="0" lvl="0" indent="0" algn="ctr" rtl="0">
              <a:spcBef>
                <a:spcPts val="0"/>
              </a:spcBef>
              <a:spcAft>
                <a:spcPts val="0"/>
              </a:spcAft>
              <a:buNone/>
            </a:pPr>
            <a:r>
              <a:rPr lang="en" sz="2000" dirty="0">
                <a:solidFill>
                  <a:schemeClr val="accent2"/>
                </a:solidFill>
              </a:rPr>
              <a:t>W</a:t>
            </a:r>
            <a:r>
              <a:rPr lang="en" sz="2000">
                <a:solidFill>
                  <a:schemeClr val="accent2"/>
                </a:solidFill>
              </a:rPr>
              <a:t>hen </a:t>
            </a:r>
            <a:r>
              <a:rPr lang="en" sz="2000" dirty="0">
                <a:solidFill>
                  <a:schemeClr val="accent2"/>
                </a:solidFill>
              </a:rPr>
              <a:t>you feel you have little power</a:t>
            </a:r>
          </a:p>
          <a:p>
            <a:pPr marL="0" lvl="0" indent="0" algn="ctr" rtl="0">
              <a:spcBef>
                <a:spcPts val="0"/>
              </a:spcBef>
              <a:spcAft>
                <a:spcPts val="0"/>
              </a:spcAft>
              <a:buNone/>
            </a:pPr>
            <a:endParaRPr lang="en" sz="2000" dirty="0">
              <a:solidFill>
                <a:schemeClr val="accent2"/>
              </a:solidFill>
            </a:endParaRPr>
          </a:p>
          <a:p>
            <a:pPr marL="0" lvl="0" indent="0" algn="ctr" rtl="0">
              <a:spcBef>
                <a:spcPts val="0"/>
              </a:spcBef>
              <a:spcAft>
                <a:spcPts val="0"/>
              </a:spcAft>
              <a:buNone/>
            </a:pPr>
            <a:r>
              <a:rPr lang="en-US" sz="2000" dirty="0">
                <a:solidFill>
                  <a:schemeClr val="accent2"/>
                </a:solidFill>
              </a:rPr>
              <a:t>How to Read a Contract Webinar</a:t>
            </a:r>
            <a:br>
              <a:rPr lang="en-US" sz="2000" dirty="0">
                <a:solidFill>
                  <a:schemeClr val="accent2"/>
                </a:solidFill>
              </a:rPr>
            </a:br>
            <a:r>
              <a:rPr lang="en-US" sz="2000" dirty="0">
                <a:solidFill>
                  <a:schemeClr val="accent2"/>
                </a:solidFill>
              </a:rPr>
              <a:t>Library Futures / Authors Alliance / SPARC</a:t>
            </a:r>
            <a:br>
              <a:rPr lang="en-US" sz="2000" dirty="0">
                <a:solidFill>
                  <a:schemeClr val="accent2"/>
                </a:solidFill>
              </a:rPr>
            </a:br>
            <a:r>
              <a:rPr lang="en-US" sz="2000" dirty="0">
                <a:solidFill>
                  <a:schemeClr val="accent2"/>
                </a:solidFill>
              </a:rPr>
              <a:t>March 13, 2024 at 1pm EDT</a:t>
            </a:r>
            <a:endParaRPr sz="2000" dirty="0">
              <a:solidFill>
                <a:schemeClr val="accent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415"/>
        <p:cNvGrpSpPr/>
        <p:nvPr/>
      </p:nvGrpSpPr>
      <p:grpSpPr>
        <a:xfrm>
          <a:off x="0" y="0"/>
          <a:ext cx="0" cy="0"/>
          <a:chOff x="0" y="0"/>
          <a:chExt cx="0" cy="0"/>
        </a:xfrm>
      </p:grpSpPr>
      <p:sp>
        <p:nvSpPr>
          <p:cNvPr id="2416" name="Google Shape;2416;p68"/>
          <p:cNvSpPr txBox="1">
            <a:spLocks noGrp="1"/>
          </p:cNvSpPr>
          <p:nvPr>
            <p:ph type="title"/>
          </p:nvPr>
        </p:nvSpPr>
        <p:spPr>
          <a:xfrm>
            <a:off x="755538" y="534925"/>
            <a:ext cx="4204200" cy="990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dirty="0"/>
              <a:t>THANKS</a:t>
            </a:r>
            <a:endParaRPr dirty="0"/>
          </a:p>
        </p:txBody>
      </p:sp>
      <p:sp>
        <p:nvSpPr>
          <p:cNvPr id="2417" name="Google Shape;2417;p68"/>
          <p:cNvSpPr txBox="1">
            <a:spLocks noGrp="1"/>
          </p:cNvSpPr>
          <p:nvPr>
            <p:ph type="subTitle" idx="1"/>
          </p:nvPr>
        </p:nvSpPr>
        <p:spPr>
          <a:xfrm>
            <a:off x="755538" y="1674550"/>
            <a:ext cx="3816462" cy="99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US" dirty="0"/>
          </a:p>
          <a:p>
            <a:pPr marL="0" lvl="0" indent="0" algn="l" rtl="0">
              <a:spcBef>
                <a:spcPts val="0"/>
              </a:spcBef>
              <a:spcAft>
                <a:spcPts val="0"/>
              </a:spcAft>
              <a:buNone/>
            </a:pPr>
            <a:r>
              <a:rPr lang="en-US" dirty="0"/>
              <a:t>Join our mailing list and we’ll email Foundations Module launches</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hlinkClick r:id="rId4"/>
              </a:rPr>
              <a:t>https://forms.gle/nw9bxqsxehxPTFoL8</a:t>
            </a:r>
            <a:r>
              <a:rPr lang="en-US" dirty="0"/>
              <a:t> </a:t>
            </a:r>
          </a:p>
          <a:p>
            <a:pPr marL="0" lvl="0" indent="0" algn="l" rtl="0">
              <a:spcBef>
                <a:spcPts val="0"/>
              </a:spcBef>
              <a:spcAft>
                <a:spcPts val="0"/>
              </a:spcAft>
              <a:buNone/>
            </a:pPr>
            <a:endParaRPr dirty="0"/>
          </a:p>
        </p:txBody>
      </p:sp>
      <p:sp>
        <p:nvSpPr>
          <p:cNvPr id="2418" name="Google Shape;2418;p68"/>
          <p:cNvSpPr/>
          <p:nvPr/>
        </p:nvSpPr>
        <p:spPr>
          <a:xfrm>
            <a:off x="4815988" y="1006810"/>
            <a:ext cx="3150600" cy="31506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419" name="Google Shape;2419;p68"/>
          <p:cNvPicPr preferRelativeResize="0"/>
          <p:nvPr/>
        </p:nvPicPr>
        <p:blipFill rotWithShape="1">
          <a:blip r:embed="rId5">
            <a:alphaModFix/>
          </a:blip>
          <a:srcRect l="15464" r="15464"/>
          <a:stretch/>
        </p:blipFill>
        <p:spPr>
          <a:xfrm>
            <a:off x="4916228" y="1118969"/>
            <a:ext cx="2939791" cy="2908368"/>
          </a:xfrm>
          <a:prstGeom prst="rect">
            <a:avLst/>
          </a:prstGeom>
          <a:noFill/>
          <a:ln>
            <a:noFill/>
          </a:ln>
        </p:spPr>
      </p:pic>
      <p:sp>
        <p:nvSpPr>
          <p:cNvPr id="2420" name="Google Shape;2420;p68"/>
          <p:cNvSpPr/>
          <p:nvPr/>
        </p:nvSpPr>
        <p:spPr>
          <a:xfrm>
            <a:off x="4732450" y="879063"/>
            <a:ext cx="423900" cy="4239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 name="Google Shape;2421;p68"/>
          <p:cNvSpPr/>
          <p:nvPr/>
        </p:nvSpPr>
        <p:spPr>
          <a:xfrm>
            <a:off x="6959554" y="3840527"/>
            <a:ext cx="423900" cy="423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 name="Google Shape;2422;p68"/>
          <p:cNvSpPr/>
          <p:nvPr/>
        </p:nvSpPr>
        <p:spPr>
          <a:xfrm>
            <a:off x="7667304" y="2073702"/>
            <a:ext cx="423900" cy="423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400">
          <a:extLst>
            <a:ext uri="{FF2B5EF4-FFF2-40B4-BE49-F238E27FC236}">
              <a16:creationId xmlns:a16="http://schemas.microsoft.com/office/drawing/2014/main" id="{8A0B71BA-55FE-4F7A-660B-E6B576F586BF}"/>
            </a:ext>
          </a:extLst>
        </p:cNvPr>
        <p:cNvGrpSpPr/>
        <p:nvPr/>
      </p:nvGrpSpPr>
      <p:grpSpPr>
        <a:xfrm>
          <a:off x="0" y="0"/>
          <a:ext cx="0" cy="0"/>
          <a:chOff x="0" y="0"/>
          <a:chExt cx="0" cy="0"/>
        </a:xfrm>
      </p:grpSpPr>
      <p:sp>
        <p:nvSpPr>
          <p:cNvPr id="2401" name="Google Shape;2401;p67">
            <a:extLst>
              <a:ext uri="{FF2B5EF4-FFF2-40B4-BE49-F238E27FC236}">
                <a16:creationId xmlns:a16="http://schemas.microsoft.com/office/drawing/2014/main" id="{DC7390F0-F18F-C042-2FBD-900E50CE00F1}"/>
              </a:ext>
            </a:extLst>
          </p:cNvPr>
          <p:cNvSpPr txBox="1">
            <a:spLocks noGrp="1"/>
          </p:cNvSpPr>
          <p:nvPr>
            <p:ph type="title"/>
          </p:nvPr>
        </p:nvSpPr>
        <p:spPr>
          <a:xfrm>
            <a:off x="722375" y="539500"/>
            <a:ext cx="7699200" cy="5826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WHO AM I?</a:t>
            </a:r>
            <a:endParaRPr dirty="0"/>
          </a:p>
        </p:txBody>
      </p:sp>
      <p:sp>
        <p:nvSpPr>
          <p:cNvPr id="2402" name="Google Shape;2402;p67">
            <a:extLst>
              <a:ext uri="{FF2B5EF4-FFF2-40B4-BE49-F238E27FC236}">
                <a16:creationId xmlns:a16="http://schemas.microsoft.com/office/drawing/2014/main" id="{4E56091F-9165-D32F-F027-951F92158A36}"/>
              </a:ext>
            </a:extLst>
          </p:cNvPr>
          <p:cNvSpPr txBox="1">
            <a:spLocks noGrp="1"/>
          </p:cNvSpPr>
          <p:nvPr>
            <p:ph type="subTitle" idx="1"/>
          </p:nvPr>
        </p:nvSpPr>
        <p:spPr>
          <a:xfrm>
            <a:off x="1838987" y="3174936"/>
            <a:ext cx="2224200" cy="364200"/>
          </a:xfrm>
          <a:prstGeom prst="rect">
            <a:avLst/>
          </a:prstGeom>
        </p:spPr>
        <p:txBody>
          <a:bodyPr spcFirstLastPara="1" wrap="square" lIns="91425" tIns="91425" rIns="91425" bIns="91425" anchor="t" anchorCtr="0">
            <a:normAutofit lnSpcReduction="10000"/>
          </a:bodyPr>
          <a:lstStyle/>
          <a:p>
            <a:pPr marL="0" lvl="0" indent="0" algn="ctr" rtl="0">
              <a:spcBef>
                <a:spcPts val="0"/>
              </a:spcBef>
              <a:spcAft>
                <a:spcPts val="0"/>
              </a:spcAft>
              <a:buNone/>
            </a:pPr>
            <a:r>
              <a:rPr lang="en" dirty="0"/>
              <a:t>KATHARINE V. MACY</a:t>
            </a:r>
            <a:endParaRPr dirty="0"/>
          </a:p>
        </p:txBody>
      </p:sp>
      <p:sp>
        <p:nvSpPr>
          <p:cNvPr id="2403" name="Google Shape;2403;p67">
            <a:extLst>
              <a:ext uri="{FF2B5EF4-FFF2-40B4-BE49-F238E27FC236}">
                <a16:creationId xmlns:a16="http://schemas.microsoft.com/office/drawing/2014/main" id="{31F67B29-BCBE-0869-5F39-E35B0F5E0481}"/>
              </a:ext>
            </a:extLst>
          </p:cNvPr>
          <p:cNvSpPr txBox="1">
            <a:spLocks noGrp="1"/>
          </p:cNvSpPr>
          <p:nvPr>
            <p:ph type="subTitle" idx="2"/>
          </p:nvPr>
        </p:nvSpPr>
        <p:spPr>
          <a:xfrm>
            <a:off x="1124793" y="3498828"/>
            <a:ext cx="3811349" cy="786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Project Director of the ONEAL Project</a:t>
            </a:r>
            <a:br>
              <a:rPr lang="en" dirty="0"/>
            </a:br>
            <a:r>
              <a:rPr lang="en" dirty="0"/>
              <a:t>Collection Assessment Librarian </a:t>
            </a:r>
          </a:p>
          <a:p>
            <a:pPr marL="0" lvl="0" indent="0" algn="ctr" rtl="0">
              <a:spcBef>
                <a:spcPts val="0"/>
              </a:spcBef>
              <a:spcAft>
                <a:spcPts val="0"/>
              </a:spcAft>
              <a:buNone/>
            </a:pPr>
            <a:r>
              <a:rPr lang="en" dirty="0"/>
              <a:t>Indiana University – Indianapolis (IUPUI) </a:t>
            </a:r>
          </a:p>
          <a:p>
            <a:pPr marL="0" lvl="0" indent="0" algn="ctr" rtl="0">
              <a:spcBef>
                <a:spcPts val="0"/>
              </a:spcBef>
              <a:spcAft>
                <a:spcPts val="0"/>
              </a:spcAft>
              <a:buNone/>
            </a:pPr>
            <a:r>
              <a:rPr lang="en" dirty="0">
                <a:hlinkClick r:id="rId4"/>
              </a:rPr>
              <a:t>macyk@iu.edu</a:t>
            </a:r>
            <a:endParaRPr lang="en" dirty="0"/>
          </a:p>
          <a:p>
            <a:pPr marL="0" lvl="0" indent="0" algn="ctr" rtl="0">
              <a:spcBef>
                <a:spcPts val="0"/>
              </a:spcBef>
              <a:spcAft>
                <a:spcPts val="0"/>
              </a:spcAft>
              <a:buNone/>
            </a:pPr>
            <a:endParaRPr dirty="0"/>
          </a:p>
        </p:txBody>
      </p:sp>
      <p:sp>
        <p:nvSpPr>
          <p:cNvPr id="2406" name="Google Shape;2406;p67">
            <a:extLst>
              <a:ext uri="{FF2B5EF4-FFF2-40B4-BE49-F238E27FC236}">
                <a16:creationId xmlns:a16="http://schemas.microsoft.com/office/drawing/2014/main" id="{FA8C0ECE-66DD-E928-95E6-595C3F86A6F6}"/>
              </a:ext>
            </a:extLst>
          </p:cNvPr>
          <p:cNvSpPr/>
          <p:nvPr/>
        </p:nvSpPr>
        <p:spPr>
          <a:xfrm>
            <a:off x="2138663" y="1502324"/>
            <a:ext cx="1624800" cy="16248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407" name="Google Shape;2407;p67">
            <a:extLst>
              <a:ext uri="{FF2B5EF4-FFF2-40B4-BE49-F238E27FC236}">
                <a16:creationId xmlns:a16="http://schemas.microsoft.com/office/drawing/2014/main" id="{0978F930-AE06-73A3-F2AF-51F71EEE8EFA}"/>
              </a:ext>
            </a:extLst>
          </p:cNvPr>
          <p:cNvPicPr preferRelativeResize="0"/>
          <p:nvPr/>
        </p:nvPicPr>
        <p:blipFill>
          <a:blip r:embed="rId5"/>
          <a:srcRect t="14664" b="14664"/>
          <a:stretch/>
        </p:blipFill>
        <p:spPr>
          <a:xfrm>
            <a:off x="2193027" y="1560167"/>
            <a:ext cx="1516109" cy="1499924"/>
          </a:xfrm>
          <a:prstGeom prst="rect">
            <a:avLst/>
          </a:prstGeom>
          <a:noFill/>
          <a:ln>
            <a:noFill/>
          </a:ln>
        </p:spPr>
      </p:pic>
      <p:sp>
        <p:nvSpPr>
          <p:cNvPr id="2411" name="Google Shape;2411;p67">
            <a:extLst>
              <a:ext uri="{FF2B5EF4-FFF2-40B4-BE49-F238E27FC236}">
                <a16:creationId xmlns:a16="http://schemas.microsoft.com/office/drawing/2014/main" id="{0AB26E70-5BF4-CE8D-A2BE-6CD8C4E394CF}"/>
              </a:ext>
            </a:extLst>
          </p:cNvPr>
          <p:cNvSpPr/>
          <p:nvPr/>
        </p:nvSpPr>
        <p:spPr>
          <a:xfrm>
            <a:off x="1939750" y="2506275"/>
            <a:ext cx="423900" cy="4239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TextBox 5">
            <a:extLst>
              <a:ext uri="{FF2B5EF4-FFF2-40B4-BE49-F238E27FC236}">
                <a16:creationId xmlns:a16="http://schemas.microsoft.com/office/drawing/2014/main" id="{4C177BB5-551E-724C-D326-F807260C52FA}"/>
              </a:ext>
            </a:extLst>
          </p:cNvPr>
          <p:cNvSpPr txBox="1"/>
          <p:nvPr/>
        </p:nvSpPr>
        <p:spPr>
          <a:xfrm>
            <a:off x="3817827" y="1502324"/>
            <a:ext cx="4881900" cy="1231106"/>
          </a:xfrm>
          <a:prstGeom prst="rect">
            <a:avLst/>
          </a:prstGeom>
          <a:noFill/>
        </p:spPr>
        <p:txBody>
          <a:bodyPr wrap="square" rtlCol="0">
            <a:spAutoFit/>
          </a:bodyPr>
          <a:lstStyle/>
          <a:p>
            <a:r>
              <a:rPr lang="en-US" sz="2800" dirty="0">
                <a:solidFill>
                  <a:schemeClr val="accent1"/>
                </a:solidFill>
                <a:latin typeface="Oswald" pitchFamily="2" charset="0"/>
              </a:rPr>
              <a:t>the ONEAL project</a:t>
            </a:r>
          </a:p>
          <a:p>
            <a:r>
              <a:rPr lang="en-US" sz="1800" dirty="0">
                <a:solidFill>
                  <a:schemeClr val="accent4">
                    <a:lumMod val="10000"/>
                    <a:lumOff val="90000"/>
                  </a:schemeClr>
                </a:solidFill>
                <a:latin typeface="Oswald" pitchFamily="2" charset="0"/>
              </a:rPr>
              <a:t>(Open Negotiation Education for Academic Libraries)</a:t>
            </a:r>
            <a:endParaRPr lang="en-US" sz="2800" dirty="0">
              <a:solidFill>
                <a:schemeClr val="accent1"/>
              </a:solidFill>
              <a:latin typeface="Oswald" pitchFamily="2" charset="0"/>
            </a:endParaRPr>
          </a:p>
          <a:p>
            <a:r>
              <a:rPr lang="en-US" sz="2800" dirty="0">
                <a:solidFill>
                  <a:schemeClr val="accent1"/>
                </a:solidFill>
                <a:latin typeface="Oswald" pitchFamily="2" charset="0"/>
              </a:rPr>
              <a:t>https://oneal-project.org/</a:t>
            </a:r>
          </a:p>
        </p:txBody>
      </p:sp>
    </p:spTree>
    <p:extLst>
      <p:ext uri="{BB962C8B-B14F-4D97-AF65-F5344CB8AC3E}">
        <p14:creationId xmlns:p14="http://schemas.microsoft.com/office/powerpoint/2010/main" val="3551116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38">
          <a:extLst>
            <a:ext uri="{FF2B5EF4-FFF2-40B4-BE49-F238E27FC236}">
              <a16:creationId xmlns:a16="http://schemas.microsoft.com/office/drawing/2014/main" id="{4B610E68-6740-55F1-3A93-692586D718B0}"/>
            </a:ext>
          </a:extLst>
        </p:cNvPr>
        <p:cNvGrpSpPr/>
        <p:nvPr/>
      </p:nvGrpSpPr>
      <p:grpSpPr>
        <a:xfrm>
          <a:off x="0" y="0"/>
          <a:ext cx="0" cy="0"/>
          <a:chOff x="0" y="0"/>
          <a:chExt cx="0" cy="0"/>
        </a:xfrm>
      </p:grpSpPr>
      <p:sp>
        <p:nvSpPr>
          <p:cNvPr id="239" name="Google Shape;239;p41">
            <a:extLst>
              <a:ext uri="{FF2B5EF4-FFF2-40B4-BE49-F238E27FC236}">
                <a16:creationId xmlns:a16="http://schemas.microsoft.com/office/drawing/2014/main" id="{2DF196FA-15EB-9AA0-8B65-AFC5CF402CBF}"/>
              </a:ext>
            </a:extLst>
          </p:cNvPr>
          <p:cNvSpPr txBox="1">
            <a:spLocks noGrp="1"/>
          </p:cNvSpPr>
          <p:nvPr>
            <p:ph type="title"/>
          </p:nvPr>
        </p:nvSpPr>
        <p:spPr>
          <a:xfrm>
            <a:off x="663547" y="3374010"/>
            <a:ext cx="5591596" cy="84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de-DE" sz="1600" dirty="0">
                <a:solidFill>
                  <a:schemeClr val="tx2"/>
                </a:solidFill>
              </a:rPr>
              <a:t>--Schaerer, M., Schweinsberg, M., &amp; Swaab, R. I. (2018). </a:t>
            </a:r>
          </a:p>
        </p:txBody>
      </p:sp>
      <p:sp>
        <p:nvSpPr>
          <p:cNvPr id="241" name="Google Shape;241;p41">
            <a:extLst>
              <a:ext uri="{FF2B5EF4-FFF2-40B4-BE49-F238E27FC236}">
                <a16:creationId xmlns:a16="http://schemas.microsoft.com/office/drawing/2014/main" id="{89F37225-781E-1F5A-2CFF-3726CF67774A}"/>
              </a:ext>
            </a:extLst>
          </p:cNvPr>
          <p:cNvSpPr txBox="1">
            <a:spLocks noGrp="1"/>
          </p:cNvSpPr>
          <p:nvPr>
            <p:ph type="subTitle" idx="1"/>
          </p:nvPr>
        </p:nvSpPr>
        <p:spPr>
          <a:xfrm>
            <a:off x="590141" y="1631296"/>
            <a:ext cx="4332000" cy="1921108"/>
          </a:xfrm>
          <a:prstGeom prst="rect">
            <a:avLst/>
          </a:prstGeom>
        </p:spPr>
        <p:txBody>
          <a:bodyPr spcFirstLastPara="1" wrap="square" lIns="91425" tIns="91425" rIns="91425" bIns="91425" anchor="t" anchorCtr="0">
            <a:normAutofit fontScale="25000" lnSpcReduction="20000"/>
          </a:bodyPr>
          <a:lstStyle/>
          <a:p>
            <a:pPr marL="0" lvl="0" indent="0" algn="l" rtl="0">
              <a:spcBef>
                <a:spcPts val="0"/>
              </a:spcBef>
              <a:spcAft>
                <a:spcPts val="0"/>
              </a:spcAft>
              <a:buNone/>
            </a:pPr>
            <a:r>
              <a:rPr lang="en-US" sz="7200" dirty="0">
                <a:solidFill>
                  <a:schemeClr val="accent2"/>
                </a:solidFill>
              </a:rPr>
              <a:t>Negotiators with stronger alternatives set higher aspirations (</a:t>
            </a:r>
            <a:r>
              <a:rPr lang="en-US" sz="7200" dirty="0" err="1">
                <a:solidFill>
                  <a:schemeClr val="accent2"/>
                </a:solidFill>
              </a:rPr>
              <a:t>Pinkley</a:t>
            </a:r>
            <a:r>
              <a:rPr lang="en-US" sz="7200" dirty="0">
                <a:solidFill>
                  <a:schemeClr val="accent2"/>
                </a:solidFill>
              </a:rPr>
              <a:t> et al., 1994; Wong, 2014), demand more from their opponent (de </a:t>
            </a:r>
            <a:r>
              <a:rPr lang="en-US" sz="7200" dirty="0" err="1">
                <a:solidFill>
                  <a:schemeClr val="accent2"/>
                </a:solidFill>
              </a:rPr>
              <a:t>Dreu</a:t>
            </a:r>
            <a:r>
              <a:rPr lang="en-US" sz="7200" dirty="0">
                <a:solidFill>
                  <a:schemeClr val="accent2"/>
                </a:solidFill>
              </a:rPr>
              <a:t>, 1995), and behave more </a:t>
            </a:r>
            <a:r>
              <a:rPr lang="en-US" sz="7200" dirty="0" err="1">
                <a:solidFill>
                  <a:schemeClr val="accent2"/>
                </a:solidFill>
              </a:rPr>
              <a:t>agentically</a:t>
            </a:r>
            <a:r>
              <a:rPr lang="en-US" sz="7200" dirty="0">
                <a:solidFill>
                  <a:schemeClr val="accent2"/>
                </a:solidFill>
              </a:rPr>
              <a:t> to achieve their goals (Magee et al., 2007). “</a:t>
            </a:r>
          </a:p>
          <a:p>
            <a:pPr marL="0" lvl="0" indent="0" algn="l" rtl="0">
              <a:spcBef>
                <a:spcPts val="0"/>
              </a:spcBef>
              <a:spcAft>
                <a:spcPts val="0"/>
              </a:spcAft>
              <a:buNone/>
            </a:pPr>
            <a:endParaRPr dirty="0"/>
          </a:p>
        </p:txBody>
      </p:sp>
      <p:sp>
        <p:nvSpPr>
          <p:cNvPr id="242" name="Google Shape;242;p41">
            <a:extLst>
              <a:ext uri="{FF2B5EF4-FFF2-40B4-BE49-F238E27FC236}">
                <a16:creationId xmlns:a16="http://schemas.microsoft.com/office/drawing/2014/main" id="{4934B983-5714-6377-4E73-32EF888BA18D}"/>
              </a:ext>
            </a:extLst>
          </p:cNvPr>
          <p:cNvSpPr/>
          <p:nvPr/>
        </p:nvSpPr>
        <p:spPr>
          <a:xfrm rot="10800000">
            <a:off x="8675400" y="1033850"/>
            <a:ext cx="468600" cy="4686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41">
            <a:extLst>
              <a:ext uri="{FF2B5EF4-FFF2-40B4-BE49-F238E27FC236}">
                <a16:creationId xmlns:a16="http://schemas.microsoft.com/office/drawing/2014/main" id="{FB151EEE-850C-B006-361F-B4279002B56F}"/>
              </a:ext>
            </a:extLst>
          </p:cNvPr>
          <p:cNvSpPr/>
          <p:nvPr/>
        </p:nvSpPr>
        <p:spPr>
          <a:xfrm rot="10800000">
            <a:off x="7525075" y="0"/>
            <a:ext cx="468600" cy="4686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41">
            <a:extLst>
              <a:ext uri="{FF2B5EF4-FFF2-40B4-BE49-F238E27FC236}">
                <a16:creationId xmlns:a16="http://schemas.microsoft.com/office/drawing/2014/main" id="{D0149756-2DF6-08DE-E268-F5D792551A79}"/>
              </a:ext>
            </a:extLst>
          </p:cNvPr>
          <p:cNvSpPr/>
          <p:nvPr/>
        </p:nvSpPr>
        <p:spPr>
          <a:xfrm rot="10800000">
            <a:off x="8675400" y="4674900"/>
            <a:ext cx="468600" cy="4686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308059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608">
          <a:extLst>
            <a:ext uri="{FF2B5EF4-FFF2-40B4-BE49-F238E27FC236}">
              <a16:creationId xmlns:a16="http://schemas.microsoft.com/office/drawing/2014/main" id="{5367BE7A-E17B-4B4C-8D65-FFCA757BAEF0}"/>
            </a:ext>
          </a:extLst>
        </p:cNvPr>
        <p:cNvGrpSpPr/>
        <p:nvPr/>
      </p:nvGrpSpPr>
      <p:grpSpPr>
        <a:xfrm>
          <a:off x="0" y="0"/>
          <a:ext cx="0" cy="0"/>
          <a:chOff x="0" y="0"/>
          <a:chExt cx="0" cy="0"/>
        </a:xfrm>
      </p:grpSpPr>
      <p:sp>
        <p:nvSpPr>
          <p:cNvPr id="609" name="Google Shape;609;p45">
            <a:extLst>
              <a:ext uri="{FF2B5EF4-FFF2-40B4-BE49-F238E27FC236}">
                <a16:creationId xmlns:a16="http://schemas.microsoft.com/office/drawing/2014/main" id="{1E5DE8E1-349D-A388-A726-4E3F1474281D}"/>
              </a:ext>
            </a:extLst>
          </p:cNvPr>
          <p:cNvSpPr txBox="1">
            <a:spLocks noGrp="1"/>
          </p:cNvSpPr>
          <p:nvPr>
            <p:ph type="title"/>
          </p:nvPr>
        </p:nvSpPr>
        <p:spPr>
          <a:xfrm>
            <a:off x="721028" y="1454535"/>
            <a:ext cx="7401325" cy="2039986"/>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US" sz="4400" dirty="0"/>
              <a:t>Help my BATNA is weak!</a:t>
            </a:r>
          </a:p>
        </p:txBody>
      </p:sp>
      <p:sp>
        <p:nvSpPr>
          <p:cNvPr id="610" name="Google Shape;610;p45">
            <a:extLst>
              <a:ext uri="{FF2B5EF4-FFF2-40B4-BE49-F238E27FC236}">
                <a16:creationId xmlns:a16="http://schemas.microsoft.com/office/drawing/2014/main" id="{70FAC01B-CFED-3E22-78EC-1FB822C0DE73}"/>
              </a:ext>
            </a:extLst>
          </p:cNvPr>
          <p:cNvSpPr txBox="1">
            <a:spLocks noGrp="1"/>
          </p:cNvSpPr>
          <p:nvPr>
            <p:ph type="subTitle" idx="1"/>
          </p:nvPr>
        </p:nvSpPr>
        <p:spPr>
          <a:xfrm>
            <a:off x="722374" y="2874458"/>
            <a:ext cx="7214343" cy="485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dirty="0"/>
              <a:t>Strategies for improving creating advantage during your contract negotiation</a:t>
            </a:r>
            <a:endParaRPr dirty="0"/>
          </a:p>
          <a:p>
            <a:pPr marL="0" lvl="0" indent="0" algn="l" rtl="0">
              <a:spcBef>
                <a:spcPts val="0"/>
              </a:spcBef>
              <a:spcAft>
                <a:spcPts val="0"/>
              </a:spcAft>
              <a:buNone/>
            </a:pPr>
            <a:endParaRPr dirty="0"/>
          </a:p>
        </p:txBody>
      </p:sp>
      <p:sp>
        <p:nvSpPr>
          <p:cNvPr id="611" name="Google Shape;611;p45">
            <a:extLst>
              <a:ext uri="{FF2B5EF4-FFF2-40B4-BE49-F238E27FC236}">
                <a16:creationId xmlns:a16="http://schemas.microsoft.com/office/drawing/2014/main" id="{374CC562-0B96-3132-C424-2BF2F1909373}"/>
              </a:ext>
            </a:extLst>
          </p:cNvPr>
          <p:cNvSpPr/>
          <p:nvPr/>
        </p:nvSpPr>
        <p:spPr>
          <a:xfrm>
            <a:off x="8421625" y="539500"/>
            <a:ext cx="468600" cy="4686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45">
            <a:extLst>
              <a:ext uri="{FF2B5EF4-FFF2-40B4-BE49-F238E27FC236}">
                <a16:creationId xmlns:a16="http://schemas.microsoft.com/office/drawing/2014/main" id="{B80E6B91-2509-0EE1-4FDA-6E560FBAE660}"/>
              </a:ext>
            </a:extLst>
          </p:cNvPr>
          <p:cNvSpPr/>
          <p:nvPr/>
        </p:nvSpPr>
        <p:spPr>
          <a:xfrm>
            <a:off x="7189275" y="1811850"/>
            <a:ext cx="468600" cy="4686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45">
            <a:extLst>
              <a:ext uri="{FF2B5EF4-FFF2-40B4-BE49-F238E27FC236}">
                <a16:creationId xmlns:a16="http://schemas.microsoft.com/office/drawing/2014/main" id="{9936F845-DA26-6E43-3AEE-5DD969F40D76}"/>
              </a:ext>
            </a:extLst>
          </p:cNvPr>
          <p:cNvSpPr/>
          <p:nvPr/>
        </p:nvSpPr>
        <p:spPr>
          <a:xfrm>
            <a:off x="8313625" y="2210800"/>
            <a:ext cx="468600" cy="4686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14" name="Google Shape;614;p45">
            <a:extLst>
              <a:ext uri="{FF2B5EF4-FFF2-40B4-BE49-F238E27FC236}">
                <a16:creationId xmlns:a16="http://schemas.microsoft.com/office/drawing/2014/main" id="{8212CCC6-2C9D-E275-DCFA-0B73556BD5E3}"/>
              </a:ext>
            </a:extLst>
          </p:cNvPr>
          <p:cNvGrpSpPr/>
          <p:nvPr/>
        </p:nvGrpSpPr>
        <p:grpSpPr>
          <a:xfrm rot="-712269">
            <a:off x="7561762" y="776983"/>
            <a:ext cx="919362" cy="1707019"/>
            <a:chOff x="5112850" y="2632775"/>
            <a:chExt cx="223550" cy="415075"/>
          </a:xfrm>
        </p:grpSpPr>
        <p:sp>
          <p:nvSpPr>
            <p:cNvPr id="615" name="Google Shape;615;p45">
              <a:extLst>
                <a:ext uri="{FF2B5EF4-FFF2-40B4-BE49-F238E27FC236}">
                  <a16:creationId xmlns:a16="http://schemas.microsoft.com/office/drawing/2014/main" id="{E60A612E-01E5-5611-9A97-7D2E9BE511ED}"/>
                </a:ext>
              </a:extLst>
            </p:cNvPr>
            <p:cNvSpPr/>
            <p:nvPr/>
          </p:nvSpPr>
          <p:spPr>
            <a:xfrm>
              <a:off x="5176225" y="2645400"/>
              <a:ext cx="29500" cy="44975"/>
            </a:xfrm>
            <a:custGeom>
              <a:avLst/>
              <a:gdLst/>
              <a:ahLst/>
              <a:cxnLst/>
              <a:rect l="l" t="t" r="r" b="b"/>
              <a:pathLst>
                <a:path w="1180" h="1799" extrusionOk="0">
                  <a:moveTo>
                    <a:pt x="298" y="0"/>
                  </a:moveTo>
                  <a:cubicBezTo>
                    <a:pt x="108" y="84"/>
                    <a:pt x="1" y="155"/>
                    <a:pt x="1" y="155"/>
                  </a:cubicBezTo>
                  <a:lnTo>
                    <a:pt x="1048" y="1798"/>
                  </a:lnTo>
                  <a:cubicBezTo>
                    <a:pt x="1060" y="1786"/>
                    <a:pt x="1108" y="1762"/>
                    <a:pt x="1179" y="1727"/>
                  </a:cubicBezTo>
                  <a:lnTo>
                    <a:pt x="298" y="0"/>
                  </a:ln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45">
              <a:extLst>
                <a:ext uri="{FF2B5EF4-FFF2-40B4-BE49-F238E27FC236}">
                  <a16:creationId xmlns:a16="http://schemas.microsoft.com/office/drawing/2014/main" id="{6B283C15-647A-596C-F565-D197DF98F364}"/>
                </a:ext>
              </a:extLst>
            </p:cNvPr>
            <p:cNvSpPr/>
            <p:nvPr/>
          </p:nvSpPr>
          <p:spPr>
            <a:xfrm>
              <a:off x="5197075" y="2632775"/>
              <a:ext cx="118475" cy="241250"/>
            </a:xfrm>
            <a:custGeom>
              <a:avLst/>
              <a:gdLst/>
              <a:ahLst/>
              <a:cxnLst/>
              <a:rect l="l" t="t" r="r" b="b"/>
              <a:pathLst>
                <a:path w="4739" h="9650" extrusionOk="0">
                  <a:moveTo>
                    <a:pt x="1391" y="1"/>
                  </a:moveTo>
                  <a:cubicBezTo>
                    <a:pt x="1335" y="1"/>
                    <a:pt x="1280" y="2"/>
                    <a:pt x="1226" y="5"/>
                  </a:cubicBezTo>
                  <a:lnTo>
                    <a:pt x="1310" y="1946"/>
                  </a:lnTo>
                  <a:lnTo>
                    <a:pt x="1381" y="1946"/>
                  </a:lnTo>
                  <a:cubicBezTo>
                    <a:pt x="1441" y="1946"/>
                    <a:pt x="1500" y="1946"/>
                    <a:pt x="1584" y="1958"/>
                  </a:cubicBezTo>
                  <a:lnTo>
                    <a:pt x="1893" y="41"/>
                  </a:lnTo>
                  <a:cubicBezTo>
                    <a:pt x="1732" y="14"/>
                    <a:pt x="1558" y="1"/>
                    <a:pt x="1391" y="1"/>
                  </a:cubicBezTo>
                  <a:close/>
                  <a:moveTo>
                    <a:pt x="584" y="112"/>
                  </a:moveTo>
                  <a:cubicBezTo>
                    <a:pt x="393" y="148"/>
                    <a:pt x="191" y="208"/>
                    <a:pt x="0" y="279"/>
                  </a:cubicBezTo>
                  <a:lnTo>
                    <a:pt x="667" y="2089"/>
                  </a:lnTo>
                  <a:cubicBezTo>
                    <a:pt x="762" y="2053"/>
                    <a:pt x="881" y="2017"/>
                    <a:pt x="1000" y="2006"/>
                  </a:cubicBezTo>
                  <a:lnTo>
                    <a:pt x="584" y="112"/>
                  </a:lnTo>
                  <a:close/>
                  <a:moveTo>
                    <a:pt x="2572" y="231"/>
                  </a:moveTo>
                  <a:lnTo>
                    <a:pt x="1822" y="2017"/>
                  </a:lnTo>
                  <a:cubicBezTo>
                    <a:pt x="1881" y="2041"/>
                    <a:pt x="1953" y="2089"/>
                    <a:pt x="2012" y="2136"/>
                  </a:cubicBezTo>
                  <a:lnTo>
                    <a:pt x="3203" y="589"/>
                  </a:lnTo>
                  <a:cubicBezTo>
                    <a:pt x="3012" y="458"/>
                    <a:pt x="2798" y="327"/>
                    <a:pt x="2572" y="231"/>
                  </a:cubicBezTo>
                  <a:close/>
                  <a:moveTo>
                    <a:pt x="3691" y="1065"/>
                  </a:moveTo>
                  <a:lnTo>
                    <a:pt x="2203" y="2315"/>
                  </a:lnTo>
                  <a:lnTo>
                    <a:pt x="2262" y="2387"/>
                  </a:lnTo>
                  <a:cubicBezTo>
                    <a:pt x="2310" y="2446"/>
                    <a:pt x="2334" y="2494"/>
                    <a:pt x="2369" y="2553"/>
                  </a:cubicBezTo>
                  <a:lnTo>
                    <a:pt x="4060" y="1613"/>
                  </a:lnTo>
                  <a:cubicBezTo>
                    <a:pt x="3989" y="1482"/>
                    <a:pt x="3893" y="1339"/>
                    <a:pt x="3810" y="1220"/>
                  </a:cubicBezTo>
                  <a:cubicBezTo>
                    <a:pt x="3763" y="1172"/>
                    <a:pt x="3739" y="1113"/>
                    <a:pt x="3691" y="1065"/>
                  </a:cubicBezTo>
                  <a:close/>
                  <a:moveTo>
                    <a:pt x="4334" y="2208"/>
                  </a:moveTo>
                  <a:lnTo>
                    <a:pt x="2500" y="2863"/>
                  </a:lnTo>
                  <a:cubicBezTo>
                    <a:pt x="2548" y="2970"/>
                    <a:pt x="2572" y="3101"/>
                    <a:pt x="2608" y="3220"/>
                  </a:cubicBezTo>
                  <a:lnTo>
                    <a:pt x="4489" y="2768"/>
                  </a:lnTo>
                  <a:cubicBezTo>
                    <a:pt x="4453" y="2565"/>
                    <a:pt x="4394" y="2387"/>
                    <a:pt x="4334" y="2208"/>
                  </a:cubicBezTo>
                  <a:close/>
                  <a:moveTo>
                    <a:pt x="4596" y="3303"/>
                  </a:moveTo>
                  <a:lnTo>
                    <a:pt x="2679" y="3613"/>
                  </a:lnTo>
                  <a:cubicBezTo>
                    <a:pt x="2715" y="3744"/>
                    <a:pt x="2727" y="3899"/>
                    <a:pt x="2739" y="4030"/>
                  </a:cubicBezTo>
                  <a:lnTo>
                    <a:pt x="4679" y="3815"/>
                  </a:lnTo>
                  <a:cubicBezTo>
                    <a:pt x="4655" y="3637"/>
                    <a:pt x="4632" y="3482"/>
                    <a:pt x="4596" y="3303"/>
                  </a:cubicBezTo>
                  <a:close/>
                  <a:moveTo>
                    <a:pt x="4703" y="4339"/>
                  </a:moveTo>
                  <a:lnTo>
                    <a:pt x="2774" y="4458"/>
                  </a:lnTo>
                  <a:cubicBezTo>
                    <a:pt x="2774" y="4613"/>
                    <a:pt x="2786" y="4756"/>
                    <a:pt x="2786" y="4911"/>
                  </a:cubicBezTo>
                  <a:lnTo>
                    <a:pt x="4715" y="4851"/>
                  </a:lnTo>
                  <a:cubicBezTo>
                    <a:pt x="4715" y="4684"/>
                    <a:pt x="4715" y="4506"/>
                    <a:pt x="4703" y="4339"/>
                  </a:cubicBezTo>
                  <a:close/>
                  <a:moveTo>
                    <a:pt x="2798" y="5351"/>
                  </a:moveTo>
                  <a:cubicBezTo>
                    <a:pt x="2798" y="5506"/>
                    <a:pt x="2786" y="5649"/>
                    <a:pt x="2786" y="5804"/>
                  </a:cubicBezTo>
                  <a:lnTo>
                    <a:pt x="4715" y="5875"/>
                  </a:lnTo>
                  <a:cubicBezTo>
                    <a:pt x="4739" y="5708"/>
                    <a:pt x="4739" y="5530"/>
                    <a:pt x="4739" y="5363"/>
                  </a:cubicBezTo>
                  <a:lnTo>
                    <a:pt x="2798" y="5351"/>
                  </a:lnTo>
                  <a:close/>
                  <a:moveTo>
                    <a:pt x="2750" y="6256"/>
                  </a:moveTo>
                  <a:cubicBezTo>
                    <a:pt x="2750" y="6411"/>
                    <a:pt x="2739" y="6554"/>
                    <a:pt x="2727" y="6708"/>
                  </a:cubicBezTo>
                  <a:lnTo>
                    <a:pt x="4655" y="6875"/>
                  </a:lnTo>
                  <a:cubicBezTo>
                    <a:pt x="4679" y="6708"/>
                    <a:pt x="4691" y="6542"/>
                    <a:pt x="4691" y="6375"/>
                  </a:cubicBezTo>
                  <a:lnTo>
                    <a:pt x="2750" y="6256"/>
                  </a:lnTo>
                  <a:close/>
                  <a:moveTo>
                    <a:pt x="2691" y="7149"/>
                  </a:moveTo>
                  <a:cubicBezTo>
                    <a:pt x="2667" y="7316"/>
                    <a:pt x="2655" y="7482"/>
                    <a:pt x="2631" y="7601"/>
                  </a:cubicBezTo>
                  <a:lnTo>
                    <a:pt x="4560" y="7851"/>
                  </a:lnTo>
                  <a:cubicBezTo>
                    <a:pt x="4572" y="7720"/>
                    <a:pt x="4584" y="7554"/>
                    <a:pt x="4632" y="7363"/>
                  </a:cubicBezTo>
                  <a:lnTo>
                    <a:pt x="2691" y="7149"/>
                  </a:lnTo>
                  <a:close/>
                  <a:moveTo>
                    <a:pt x="4513" y="8161"/>
                  </a:moveTo>
                  <a:lnTo>
                    <a:pt x="2572" y="8221"/>
                  </a:lnTo>
                  <a:lnTo>
                    <a:pt x="2596" y="8697"/>
                  </a:lnTo>
                  <a:lnTo>
                    <a:pt x="4525" y="8637"/>
                  </a:lnTo>
                  <a:lnTo>
                    <a:pt x="4513" y="8161"/>
                  </a:lnTo>
                  <a:close/>
                  <a:moveTo>
                    <a:pt x="4525" y="9114"/>
                  </a:moveTo>
                  <a:lnTo>
                    <a:pt x="2596" y="9173"/>
                  </a:lnTo>
                  <a:lnTo>
                    <a:pt x="2608" y="9649"/>
                  </a:lnTo>
                  <a:lnTo>
                    <a:pt x="4536" y="9590"/>
                  </a:lnTo>
                  <a:lnTo>
                    <a:pt x="4525" y="9114"/>
                  </a:ln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45">
              <a:extLst>
                <a:ext uri="{FF2B5EF4-FFF2-40B4-BE49-F238E27FC236}">
                  <a16:creationId xmlns:a16="http://schemas.microsoft.com/office/drawing/2014/main" id="{646747B7-6F7F-DFB6-DE28-F2388B9BE017}"/>
                </a:ext>
              </a:extLst>
            </p:cNvPr>
            <p:cNvSpPr/>
            <p:nvPr/>
          </p:nvSpPr>
          <p:spPr>
            <a:xfrm>
              <a:off x="5262850" y="2885000"/>
              <a:ext cx="48550" cy="7175"/>
            </a:xfrm>
            <a:custGeom>
              <a:avLst/>
              <a:gdLst/>
              <a:ahLst/>
              <a:cxnLst/>
              <a:rect l="l" t="t" r="r" b="b"/>
              <a:pathLst>
                <a:path w="1942" h="287" extrusionOk="0">
                  <a:moveTo>
                    <a:pt x="1929" y="1"/>
                  </a:moveTo>
                  <a:lnTo>
                    <a:pt x="0" y="48"/>
                  </a:lnTo>
                  <a:lnTo>
                    <a:pt x="0" y="287"/>
                  </a:lnTo>
                  <a:lnTo>
                    <a:pt x="1941" y="239"/>
                  </a:lnTo>
                  <a:lnTo>
                    <a:pt x="1929" y="1"/>
                  </a:ln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45">
              <a:extLst>
                <a:ext uri="{FF2B5EF4-FFF2-40B4-BE49-F238E27FC236}">
                  <a16:creationId xmlns:a16="http://schemas.microsoft.com/office/drawing/2014/main" id="{E6C4E59D-AC14-EDB2-BCF4-42E72914B91D}"/>
                </a:ext>
              </a:extLst>
            </p:cNvPr>
            <p:cNvSpPr/>
            <p:nvPr/>
          </p:nvSpPr>
          <p:spPr>
            <a:xfrm>
              <a:off x="5126825" y="2985625"/>
              <a:ext cx="200050" cy="37825"/>
            </a:xfrm>
            <a:custGeom>
              <a:avLst/>
              <a:gdLst/>
              <a:ahLst/>
              <a:cxnLst/>
              <a:rect l="l" t="t" r="r" b="b"/>
              <a:pathLst>
                <a:path w="8002" h="1513" extrusionOk="0">
                  <a:moveTo>
                    <a:pt x="0" y="0"/>
                  </a:moveTo>
                  <a:lnTo>
                    <a:pt x="0" y="1512"/>
                  </a:lnTo>
                  <a:lnTo>
                    <a:pt x="8001" y="1512"/>
                  </a:lnTo>
                  <a:lnTo>
                    <a:pt x="8001" y="0"/>
                  </a:ln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45">
              <a:extLst>
                <a:ext uri="{FF2B5EF4-FFF2-40B4-BE49-F238E27FC236}">
                  <a16:creationId xmlns:a16="http://schemas.microsoft.com/office/drawing/2014/main" id="{D575D847-8148-7F2A-4896-02FB4D873CD5}"/>
                </a:ext>
              </a:extLst>
            </p:cNvPr>
            <p:cNvSpPr/>
            <p:nvPr/>
          </p:nvSpPr>
          <p:spPr>
            <a:xfrm>
              <a:off x="5153600" y="2891550"/>
              <a:ext cx="147075" cy="72350"/>
            </a:xfrm>
            <a:custGeom>
              <a:avLst/>
              <a:gdLst/>
              <a:ahLst/>
              <a:cxnLst/>
              <a:rect l="l" t="t" r="r" b="b"/>
              <a:pathLst>
                <a:path w="5883" h="2894" extrusionOk="0">
                  <a:moveTo>
                    <a:pt x="727" y="1"/>
                  </a:moveTo>
                  <a:lnTo>
                    <a:pt x="1" y="2894"/>
                  </a:lnTo>
                  <a:lnTo>
                    <a:pt x="5883" y="2894"/>
                  </a:lnTo>
                  <a:lnTo>
                    <a:pt x="5132" y="1"/>
                  </a:ln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45">
              <a:extLst>
                <a:ext uri="{FF2B5EF4-FFF2-40B4-BE49-F238E27FC236}">
                  <a16:creationId xmlns:a16="http://schemas.microsoft.com/office/drawing/2014/main" id="{1DEBF9FF-3A34-3DC3-E0AC-7C010FA10D04}"/>
                </a:ext>
              </a:extLst>
            </p:cNvPr>
            <p:cNvSpPr/>
            <p:nvPr/>
          </p:nvSpPr>
          <p:spPr>
            <a:xfrm>
              <a:off x="5117600" y="3013600"/>
              <a:ext cx="218800" cy="34250"/>
            </a:xfrm>
            <a:custGeom>
              <a:avLst/>
              <a:gdLst/>
              <a:ahLst/>
              <a:cxnLst/>
              <a:rect l="l" t="t" r="r" b="b"/>
              <a:pathLst>
                <a:path w="8752" h="1370" extrusionOk="0">
                  <a:moveTo>
                    <a:pt x="0" y="0"/>
                  </a:moveTo>
                  <a:lnTo>
                    <a:pt x="0" y="1370"/>
                  </a:lnTo>
                  <a:lnTo>
                    <a:pt x="8751" y="1370"/>
                  </a:lnTo>
                  <a:lnTo>
                    <a:pt x="8751" y="0"/>
                  </a:lnTo>
                  <a:close/>
                </a:path>
              </a:pathLst>
            </a:custGeom>
            <a:solidFill>
              <a:srgbClr val="F6E3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45">
              <a:extLst>
                <a:ext uri="{FF2B5EF4-FFF2-40B4-BE49-F238E27FC236}">
                  <a16:creationId xmlns:a16="http://schemas.microsoft.com/office/drawing/2014/main" id="{70597B10-6468-AF6B-B2AD-93DFBEFD6D4B}"/>
                </a:ext>
              </a:extLst>
            </p:cNvPr>
            <p:cNvSpPr/>
            <p:nvPr/>
          </p:nvSpPr>
          <p:spPr>
            <a:xfrm>
              <a:off x="5117600" y="2962100"/>
              <a:ext cx="218800" cy="34250"/>
            </a:xfrm>
            <a:custGeom>
              <a:avLst/>
              <a:gdLst/>
              <a:ahLst/>
              <a:cxnLst/>
              <a:rect l="l" t="t" r="r" b="b"/>
              <a:pathLst>
                <a:path w="8752" h="1370" extrusionOk="0">
                  <a:moveTo>
                    <a:pt x="1369" y="1"/>
                  </a:moveTo>
                  <a:cubicBezTo>
                    <a:pt x="607" y="1"/>
                    <a:pt x="0" y="620"/>
                    <a:pt x="0" y="1370"/>
                  </a:cubicBezTo>
                  <a:lnTo>
                    <a:pt x="8751" y="1370"/>
                  </a:lnTo>
                  <a:cubicBezTo>
                    <a:pt x="8751" y="620"/>
                    <a:pt x="8132" y="12"/>
                    <a:pt x="7382" y="1"/>
                  </a:cubicBezTo>
                  <a:close/>
                </a:path>
              </a:pathLst>
            </a:custGeom>
            <a:solidFill>
              <a:srgbClr val="F6E3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45">
              <a:extLst>
                <a:ext uri="{FF2B5EF4-FFF2-40B4-BE49-F238E27FC236}">
                  <a16:creationId xmlns:a16="http://schemas.microsoft.com/office/drawing/2014/main" id="{4C675BFC-2176-4A3C-2DAF-CF81FECC9AB0}"/>
                </a:ext>
              </a:extLst>
            </p:cNvPr>
            <p:cNvSpPr/>
            <p:nvPr/>
          </p:nvSpPr>
          <p:spPr>
            <a:xfrm>
              <a:off x="5235475" y="2688550"/>
              <a:ext cx="25" cy="25"/>
            </a:xfrm>
            <a:custGeom>
              <a:avLst/>
              <a:gdLst/>
              <a:ahLst/>
              <a:cxnLst/>
              <a:rect l="l" t="t" r="r" b="b"/>
              <a:pathLst>
                <a:path w="1" h="1" extrusionOk="0">
                  <a:moveTo>
                    <a:pt x="0" y="1"/>
                  </a:moveTo>
                  <a:close/>
                </a:path>
              </a:pathLst>
            </a:custGeom>
            <a:solidFill>
              <a:srgbClr val="FF71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45">
              <a:extLst>
                <a:ext uri="{FF2B5EF4-FFF2-40B4-BE49-F238E27FC236}">
                  <a16:creationId xmlns:a16="http://schemas.microsoft.com/office/drawing/2014/main" id="{83339D7E-27A8-E9C3-DA03-A3F7F6CE39C0}"/>
                </a:ext>
              </a:extLst>
            </p:cNvPr>
            <p:cNvSpPr/>
            <p:nvPr/>
          </p:nvSpPr>
          <p:spPr>
            <a:xfrm>
              <a:off x="5112850" y="2657250"/>
              <a:ext cx="186325" cy="234625"/>
            </a:xfrm>
            <a:custGeom>
              <a:avLst/>
              <a:gdLst/>
              <a:ahLst/>
              <a:cxnLst/>
              <a:rect l="l" t="t" r="r" b="b"/>
              <a:pathLst>
                <a:path w="7453" h="9385" extrusionOk="0">
                  <a:moveTo>
                    <a:pt x="4541" y="0"/>
                  </a:moveTo>
                  <a:cubicBezTo>
                    <a:pt x="3639" y="0"/>
                    <a:pt x="2845" y="503"/>
                    <a:pt x="2845" y="503"/>
                  </a:cubicBezTo>
                  <a:lnTo>
                    <a:pt x="500" y="2598"/>
                  </a:lnTo>
                  <a:cubicBezTo>
                    <a:pt x="488" y="2622"/>
                    <a:pt x="464" y="2634"/>
                    <a:pt x="452" y="2658"/>
                  </a:cubicBezTo>
                  <a:cubicBezTo>
                    <a:pt x="1" y="3476"/>
                    <a:pt x="671" y="4332"/>
                    <a:pt x="1455" y="4332"/>
                  </a:cubicBezTo>
                  <a:cubicBezTo>
                    <a:pt x="1663" y="4332"/>
                    <a:pt x="1878" y="4271"/>
                    <a:pt x="2083" y="4134"/>
                  </a:cubicBezTo>
                  <a:lnTo>
                    <a:pt x="2750" y="3705"/>
                  </a:lnTo>
                  <a:cubicBezTo>
                    <a:pt x="2905" y="4122"/>
                    <a:pt x="3667" y="4289"/>
                    <a:pt x="3667" y="4289"/>
                  </a:cubicBezTo>
                  <a:cubicBezTo>
                    <a:pt x="3667" y="4289"/>
                    <a:pt x="3417" y="4360"/>
                    <a:pt x="2167" y="6456"/>
                  </a:cubicBezTo>
                  <a:cubicBezTo>
                    <a:pt x="916" y="8551"/>
                    <a:pt x="2512" y="9385"/>
                    <a:pt x="2512" y="9385"/>
                  </a:cubicBezTo>
                  <a:lnTo>
                    <a:pt x="6762" y="9385"/>
                  </a:lnTo>
                  <a:lnTo>
                    <a:pt x="6703" y="7122"/>
                  </a:lnTo>
                  <a:cubicBezTo>
                    <a:pt x="6703" y="7122"/>
                    <a:pt x="7453" y="2527"/>
                    <a:pt x="6203" y="848"/>
                  </a:cubicBezTo>
                  <a:cubicBezTo>
                    <a:pt x="5720" y="199"/>
                    <a:pt x="5109" y="0"/>
                    <a:pt x="4541" y="0"/>
                  </a:cubicBezTo>
                  <a:close/>
                </a:path>
              </a:pathLst>
            </a:custGeom>
            <a:solidFill>
              <a:srgbClr val="F6E3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45">
              <a:extLst>
                <a:ext uri="{FF2B5EF4-FFF2-40B4-BE49-F238E27FC236}">
                  <a16:creationId xmlns:a16="http://schemas.microsoft.com/office/drawing/2014/main" id="{37012E01-97EF-FE7B-F80E-65D54F37464C}"/>
                </a:ext>
              </a:extLst>
            </p:cNvPr>
            <p:cNvSpPr/>
            <p:nvPr/>
          </p:nvSpPr>
          <p:spPr>
            <a:xfrm>
              <a:off x="5179200" y="2693325"/>
              <a:ext cx="20875" cy="20850"/>
            </a:xfrm>
            <a:custGeom>
              <a:avLst/>
              <a:gdLst/>
              <a:ahLst/>
              <a:cxnLst/>
              <a:rect l="l" t="t" r="r" b="b"/>
              <a:pathLst>
                <a:path w="835" h="834" extrusionOk="0">
                  <a:moveTo>
                    <a:pt x="417" y="0"/>
                  </a:moveTo>
                  <a:cubicBezTo>
                    <a:pt x="191" y="0"/>
                    <a:pt x="1" y="179"/>
                    <a:pt x="1" y="417"/>
                  </a:cubicBezTo>
                  <a:cubicBezTo>
                    <a:pt x="1" y="643"/>
                    <a:pt x="191" y="834"/>
                    <a:pt x="417" y="834"/>
                  </a:cubicBezTo>
                  <a:cubicBezTo>
                    <a:pt x="644" y="834"/>
                    <a:pt x="834" y="643"/>
                    <a:pt x="834" y="417"/>
                  </a:cubicBezTo>
                  <a:cubicBezTo>
                    <a:pt x="834" y="179"/>
                    <a:pt x="644" y="0"/>
                    <a:pt x="417" y="0"/>
                  </a:cubicBez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25" name="Google Shape;625;p45">
            <a:extLst>
              <a:ext uri="{FF2B5EF4-FFF2-40B4-BE49-F238E27FC236}">
                <a16:creationId xmlns:a16="http://schemas.microsoft.com/office/drawing/2014/main" id="{27840D6D-3024-87B8-D371-10A591CF649E}"/>
              </a:ext>
            </a:extLst>
          </p:cNvPr>
          <p:cNvSpPr/>
          <p:nvPr/>
        </p:nvSpPr>
        <p:spPr>
          <a:xfrm>
            <a:off x="1143125" y="3728050"/>
            <a:ext cx="468600" cy="4686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45">
            <a:extLst>
              <a:ext uri="{FF2B5EF4-FFF2-40B4-BE49-F238E27FC236}">
                <a16:creationId xmlns:a16="http://schemas.microsoft.com/office/drawing/2014/main" id="{AA6A8BCC-FD09-7703-5965-342C87E61AFC}"/>
              </a:ext>
            </a:extLst>
          </p:cNvPr>
          <p:cNvSpPr/>
          <p:nvPr/>
        </p:nvSpPr>
        <p:spPr>
          <a:xfrm>
            <a:off x="0" y="4674900"/>
            <a:ext cx="468600" cy="4686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7" name="Google Shape;627;p45">
            <a:extLst>
              <a:ext uri="{FF2B5EF4-FFF2-40B4-BE49-F238E27FC236}">
                <a16:creationId xmlns:a16="http://schemas.microsoft.com/office/drawing/2014/main" id="{371CBEFA-395D-725F-BE90-E8FF62A1B836}"/>
              </a:ext>
            </a:extLst>
          </p:cNvPr>
          <p:cNvGrpSpPr/>
          <p:nvPr/>
        </p:nvGrpSpPr>
        <p:grpSpPr>
          <a:xfrm rot="702544">
            <a:off x="610741" y="3779062"/>
            <a:ext cx="613954" cy="1085403"/>
            <a:chOff x="4736000" y="2659975"/>
            <a:chExt cx="219400" cy="387875"/>
          </a:xfrm>
        </p:grpSpPr>
        <p:sp>
          <p:nvSpPr>
            <p:cNvPr id="628" name="Google Shape;628;p45">
              <a:extLst>
                <a:ext uri="{FF2B5EF4-FFF2-40B4-BE49-F238E27FC236}">
                  <a16:creationId xmlns:a16="http://schemas.microsoft.com/office/drawing/2014/main" id="{7164B557-D3C8-EBD6-3BC9-E05D027A62DF}"/>
                </a:ext>
              </a:extLst>
            </p:cNvPr>
            <p:cNvSpPr/>
            <p:nvPr/>
          </p:nvSpPr>
          <p:spPr>
            <a:xfrm>
              <a:off x="4761000" y="2659975"/>
              <a:ext cx="36050" cy="48550"/>
            </a:xfrm>
            <a:custGeom>
              <a:avLst/>
              <a:gdLst/>
              <a:ahLst/>
              <a:cxnLst/>
              <a:rect l="l" t="t" r="r" b="b"/>
              <a:pathLst>
                <a:path w="1442" h="1942" extrusionOk="0">
                  <a:moveTo>
                    <a:pt x="0" y="1"/>
                  </a:moveTo>
                  <a:lnTo>
                    <a:pt x="0" y="1941"/>
                  </a:lnTo>
                  <a:lnTo>
                    <a:pt x="1441" y="1941"/>
                  </a:lnTo>
                  <a:lnTo>
                    <a:pt x="1441" y="1"/>
                  </a:lnTo>
                  <a:close/>
                </a:path>
              </a:pathLst>
            </a:custGeom>
            <a:solidFill>
              <a:srgbClr val="F6E3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45">
              <a:extLst>
                <a:ext uri="{FF2B5EF4-FFF2-40B4-BE49-F238E27FC236}">
                  <a16:creationId xmlns:a16="http://schemas.microsoft.com/office/drawing/2014/main" id="{DA5E04A3-FC07-72FC-B365-8719072A63AC}"/>
                </a:ext>
              </a:extLst>
            </p:cNvPr>
            <p:cNvSpPr/>
            <p:nvPr/>
          </p:nvSpPr>
          <p:spPr>
            <a:xfrm>
              <a:off x="4805350" y="2659975"/>
              <a:ext cx="36050" cy="48550"/>
            </a:xfrm>
            <a:custGeom>
              <a:avLst/>
              <a:gdLst/>
              <a:ahLst/>
              <a:cxnLst/>
              <a:rect l="l" t="t" r="r" b="b"/>
              <a:pathLst>
                <a:path w="1442" h="1942" extrusionOk="0">
                  <a:moveTo>
                    <a:pt x="1" y="1"/>
                  </a:moveTo>
                  <a:lnTo>
                    <a:pt x="1" y="1941"/>
                  </a:lnTo>
                  <a:lnTo>
                    <a:pt x="1441" y="1941"/>
                  </a:lnTo>
                  <a:lnTo>
                    <a:pt x="1441" y="1"/>
                  </a:lnTo>
                  <a:close/>
                </a:path>
              </a:pathLst>
            </a:custGeom>
            <a:solidFill>
              <a:srgbClr val="F6E3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45">
              <a:extLst>
                <a:ext uri="{FF2B5EF4-FFF2-40B4-BE49-F238E27FC236}">
                  <a16:creationId xmlns:a16="http://schemas.microsoft.com/office/drawing/2014/main" id="{BEB8B561-08BF-5109-754B-7ED0A963420F}"/>
                </a:ext>
              </a:extLst>
            </p:cNvPr>
            <p:cNvSpPr/>
            <p:nvPr/>
          </p:nvSpPr>
          <p:spPr>
            <a:xfrm>
              <a:off x="4849700" y="2659975"/>
              <a:ext cx="36050" cy="48550"/>
            </a:xfrm>
            <a:custGeom>
              <a:avLst/>
              <a:gdLst/>
              <a:ahLst/>
              <a:cxnLst/>
              <a:rect l="l" t="t" r="r" b="b"/>
              <a:pathLst>
                <a:path w="1442" h="1942" extrusionOk="0">
                  <a:moveTo>
                    <a:pt x="1" y="1"/>
                  </a:moveTo>
                  <a:lnTo>
                    <a:pt x="1" y="1941"/>
                  </a:lnTo>
                  <a:lnTo>
                    <a:pt x="1441" y="1941"/>
                  </a:lnTo>
                  <a:lnTo>
                    <a:pt x="1441" y="1"/>
                  </a:lnTo>
                  <a:close/>
                </a:path>
              </a:pathLst>
            </a:custGeom>
            <a:solidFill>
              <a:srgbClr val="F6E3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45">
              <a:extLst>
                <a:ext uri="{FF2B5EF4-FFF2-40B4-BE49-F238E27FC236}">
                  <a16:creationId xmlns:a16="http://schemas.microsoft.com/office/drawing/2014/main" id="{EBC3BB82-C496-A8BD-0449-DFE1D9DE33C1}"/>
                </a:ext>
              </a:extLst>
            </p:cNvPr>
            <p:cNvSpPr/>
            <p:nvPr/>
          </p:nvSpPr>
          <p:spPr>
            <a:xfrm>
              <a:off x="4893750" y="2659975"/>
              <a:ext cx="36350" cy="48550"/>
            </a:xfrm>
            <a:custGeom>
              <a:avLst/>
              <a:gdLst/>
              <a:ahLst/>
              <a:cxnLst/>
              <a:rect l="l" t="t" r="r" b="b"/>
              <a:pathLst>
                <a:path w="1454" h="1942" extrusionOk="0">
                  <a:moveTo>
                    <a:pt x="1" y="1"/>
                  </a:moveTo>
                  <a:lnTo>
                    <a:pt x="1" y="1941"/>
                  </a:lnTo>
                  <a:lnTo>
                    <a:pt x="1453" y="1941"/>
                  </a:lnTo>
                  <a:lnTo>
                    <a:pt x="1453" y="1"/>
                  </a:lnTo>
                  <a:close/>
                </a:path>
              </a:pathLst>
            </a:custGeom>
            <a:solidFill>
              <a:srgbClr val="F6E3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45">
              <a:extLst>
                <a:ext uri="{FF2B5EF4-FFF2-40B4-BE49-F238E27FC236}">
                  <a16:creationId xmlns:a16="http://schemas.microsoft.com/office/drawing/2014/main" id="{4D9F77CC-57D3-2037-68D1-B5A3ECF858A3}"/>
                </a:ext>
              </a:extLst>
            </p:cNvPr>
            <p:cNvSpPr/>
            <p:nvPr/>
          </p:nvSpPr>
          <p:spPr>
            <a:xfrm>
              <a:off x="4745525" y="2985625"/>
              <a:ext cx="200050" cy="37825"/>
            </a:xfrm>
            <a:custGeom>
              <a:avLst/>
              <a:gdLst/>
              <a:ahLst/>
              <a:cxnLst/>
              <a:rect l="l" t="t" r="r" b="b"/>
              <a:pathLst>
                <a:path w="8002" h="1513" extrusionOk="0">
                  <a:moveTo>
                    <a:pt x="0" y="0"/>
                  </a:moveTo>
                  <a:lnTo>
                    <a:pt x="0" y="1512"/>
                  </a:lnTo>
                  <a:lnTo>
                    <a:pt x="8001" y="1512"/>
                  </a:lnTo>
                  <a:lnTo>
                    <a:pt x="8001" y="0"/>
                  </a:ln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45">
              <a:extLst>
                <a:ext uri="{FF2B5EF4-FFF2-40B4-BE49-F238E27FC236}">
                  <a16:creationId xmlns:a16="http://schemas.microsoft.com/office/drawing/2014/main" id="{E9E7D9A8-A14E-75F5-A61F-BE7A5D262548}"/>
                </a:ext>
              </a:extLst>
            </p:cNvPr>
            <p:cNvSpPr/>
            <p:nvPr/>
          </p:nvSpPr>
          <p:spPr>
            <a:xfrm>
              <a:off x="4772025" y="2740050"/>
              <a:ext cx="147050" cy="223850"/>
            </a:xfrm>
            <a:custGeom>
              <a:avLst/>
              <a:gdLst/>
              <a:ahLst/>
              <a:cxnLst/>
              <a:rect l="l" t="t" r="r" b="b"/>
              <a:pathLst>
                <a:path w="5882" h="8954" extrusionOk="0">
                  <a:moveTo>
                    <a:pt x="738" y="0"/>
                  </a:moveTo>
                  <a:lnTo>
                    <a:pt x="0" y="8954"/>
                  </a:lnTo>
                  <a:lnTo>
                    <a:pt x="5882" y="8954"/>
                  </a:lnTo>
                  <a:lnTo>
                    <a:pt x="5144" y="0"/>
                  </a:ln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45">
              <a:extLst>
                <a:ext uri="{FF2B5EF4-FFF2-40B4-BE49-F238E27FC236}">
                  <a16:creationId xmlns:a16="http://schemas.microsoft.com/office/drawing/2014/main" id="{32B2BBEF-635C-171D-19C1-42BB2EFEB30B}"/>
                </a:ext>
              </a:extLst>
            </p:cNvPr>
            <p:cNvSpPr/>
            <p:nvPr/>
          </p:nvSpPr>
          <p:spPr>
            <a:xfrm>
              <a:off x="4760400" y="2721000"/>
              <a:ext cx="170300" cy="29800"/>
            </a:xfrm>
            <a:custGeom>
              <a:avLst/>
              <a:gdLst/>
              <a:ahLst/>
              <a:cxnLst/>
              <a:rect l="l" t="t" r="r" b="b"/>
              <a:pathLst>
                <a:path w="6812" h="1192" extrusionOk="0">
                  <a:moveTo>
                    <a:pt x="1" y="0"/>
                  </a:moveTo>
                  <a:lnTo>
                    <a:pt x="1" y="1191"/>
                  </a:lnTo>
                  <a:lnTo>
                    <a:pt x="6811" y="1191"/>
                  </a:lnTo>
                  <a:lnTo>
                    <a:pt x="6811" y="0"/>
                  </a:lnTo>
                  <a:close/>
                </a:path>
              </a:pathLst>
            </a:custGeom>
            <a:solidFill>
              <a:srgbClr val="F6E3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45">
              <a:extLst>
                <a:ext uri="{FF2B5EF4-FFF2-40B4-BE49-F238E27FC236}">
                  <a16:creationId xmlns:a16="http://schemas.microsoft.com/office/drawing/2014/main" id="{E2FB05A8-0AE3-97E8-0474-D6645D03F5D9}"/>
                </a:ext>
              </a:extLst>
            </p:cNvPr>
            <p:cNvSpPr/>
            <p:nvPr/>
          </p:nvSpPr>
          <p:spPr>
            <a:xfrm>
              <a:off x="4755650" y="2707300"/>
              <a:ext cx="179800" cy="15800"/>
            </a:xfrm>
            <a:custGeom>
              <a:avLst/>
              <a:gdLst/>
              <a:ahLst/>
              <a:cxnLst/>
              <a:rect l="l" t="t" r="r" b="b"/>
              <a:pathLst>
                <a:path w="7192" h="632" extrusionOk="0">
                  <a:moveTo>
                    <a:pt x="0" y="1"/>
                  </a:moveTo>
                  <a:lnTo>
                    <a:pt x="0" y="632"/>
                  </a:lnTo>
                  <a:lnTo>
                    <a:pt x="7192" y="632"/>
                  </a:lnTo>
                  <a:lnTo>
                    <a:pt x="7192" y="1"/>
                  </a:ln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45">
              <a:extLst>
                <a:ext uri="{FF2B5EF4-FFF2-40B4-BE49-F238E27FC236}">
                  <a16:creationId xmlns:a16="http://schemas.microsoft.com/office/drawing/2014/main" id="{425107BC-995B-524A-713C-554FA2694DFE}"/>
                </a:ext>
              </a:extLst>
            </p:cNvPr>
            <p:cNvSpPr/>
            <p:nvPr/>
          </p:nvSpPr>
          <p:spPr>
            <a:xfrm>
              <a:off x="4736000" y="3013600"/>
              <a:ext cx="218800" cy="34250"/>
            </a:xfrm>
            <a:custGeom>
              <a:avLst/>
              <a:gdLst/>
              <a:ahLst/>
              <a:cxnLst/>
              <a:rect l="l" t="t" r="r" b="b"/>
              <a:pathLst>
                <a:path w="8752" h="1370" extrusionOk="0">
                  <a:moveTo>
                    <a:pt x="0" y="0"/>
                  </a:moveTo>
                  <a:lnTo>
                    <a:pt x="0" y="1370"/>
                  </a:lnTo>
                  <a:lnTo>
                    <a:pt x="8751" y="1370"/>
                  </a:lnTo>
                  <a:lnTo>
                    <a:pt x="8751" y="0"/>
                  </a:lnTo>
                  <a:close/>
                </a:path>
              </a:pathLst>
            </a:custGeom>
            <a:solidFill>
              <a:srgbClr val="F6E3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45">
              <a:extLst>
                <a:ext uri="{FF2B5EF4-FFF2-40B4-BE49-F238E27FC236}">
                  <a16:creationId xmlns:a16="http://schemas.microsoft.com/office/drawing/2014/main" id="{3FB25F91-6232-DB9D-E75D-FC3CCD8FEEC3}"/>
                </a:ext>
              </a:extLst>
            </p:cNvPr>
            <p:cNvSpPr/>
            <p:nvPr/>
          </p:nvSpPr>
          <p:spPr>
            <a:xfrm>
              <a:off x="4736600" y="2962100"/>
              <a:ext cx="218800" cy="34250"/>
            </a:xfrm>
            <a:custGeom>
              <a:avLst/>
              <a:gdLst/>
              <a:ahLst/>
              <a:cxnLst/>
              <a:rect l="l" t="t" r="r" b="b"/>
              <a:pathLst>
                <a:path w="8752" h="1370" extrusionOk="0">
                  <a:moveTo>
                    <a:pt x="1369" y="1"/>
                  </a:moveTo>
                  <a:cubicBezTo>
                    <a:pt x="607" y="1"/>
                    <a:pt x="0" y="620"/>
                    <a:pt x="0" y="1370"/>
                  </a:cubicBezTo>
                  <a:lnTo>
                    <a:pt x="8751" y="1370"/>
                  </a:lnTo>
                  <a:cubicBezTo>
                    <a:pt x="8751" y="620"/>
                    <a:pt x="8120" y="12"/>
                    <a:pt x="7382" y="1"/>
                  </a:cubicBezTo>
                  <a:close/>
                </a:path>
              </a:pathLst>
            </a:custGeom>
            <a:solidFill>
              <a:srgbClr val="F6E3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1090230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48">
          <a:extLst>
            <a:ext uri="{FF2B5EF4-FFF2-40B4-BE49-F238E27FC236}">
              <a16:creationId xmlns:a16="http://schemas.microsoft.com/office/drawing/2014/main" id="{346228AF-9801-F478-618D-AB003AA574D5}"/>
            </a:ext>
          </a:extLst>
        </p:cNvPr>
        <p:cNvGrpSpPr/>
        <p:nvPr/>
      </p:nvGrpSpPr>
      <p:grpSpPr>
        <a:xfrm>
          <a:off x="0" y="0"/>
          <a:ext cx="0" cy="0"/>
          <a:chOff x="0" y="0"/>
          <a:chExt cx="0" cy="0"/>
        </a:xfrm>
      </p:grpSpPr>
      <p:sp>
        <p:nvSpPr>
          <p:cNvPr id="249" name="Google Shape;249;p42">
            <a:extLst>
              <a:ext uri="{FF2B5EF4-FFF2-40B4-BE49-F238E27FC236}">
                <a16:creationId xmlns:a16="http://schemas.microsoft.com/office/drawing/2014/main" id="{CB33BECE-AEFB-10E8-8F5B-09340CCA50DB}"/>
              </a:ext>
            </a:extLst>
          </p:cNvPr>
          <p:cNvSpPr txBox="1">
            <a:spLocks noGrp="1"/>
          </p:cNvSpPr>
          <p:nvPr>
            <p:ph type="title"/>
          </p:nvPr>
        </p:nvSpPr>
        <p:spPr>
          <a:xfrm>
            <a:off x="722375" y="954223"/>
            <a:ext cx="3937106" cy="595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MENTAL SIMULATION</a:t>
            </a:r>
            <a:endParaRPr dirty="0"/>
          </a:p>
        </p:txBody>
      </p:sp>
      <p:sp>
        <p:nvSpPr>
          <p:cNvPr id="250" name="Google Shape;250;p42">
            <a:extLst>
              <a:ext uri="{FF2B5EF4-FFF2-40B4-BE49-F238E27FC236}">
                <a16:creationId xmlns:a16="http://schemas.microsoft.com/office/drawing/2014/main" id="{50D0F05B-CA93-FA46-AAD6-4E1372721556}"/>
              </a:ext>
            </a:extLst>
          </p:cNvPr>
          <p:cNvSpPr txBox="1">
            <a:spLocks noGrp="1"/>
          </p:cNvSpPr>
          <p:nvPr>
            <p:ph type="subTitle" idx="1"/>
          </p:nvPr>
        </p:nvSpPr>
        <p:spPr>
          <a:xfrm>
            <a:off x="722375" y="1549724"/>
            <a:ext cx="3849600" cy="3281222"/>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0"/>
              </a:spcAft>
              <a:buClr>
                <a:schemeClr val="dk1"/>
              </a:buClr>
              <a:buSzPts val="1100"/>
              <a:buFont typeface="Arial"/>
              <a:buNone/>
            </a:pPr>
            <a:r>
              <a:rPr lang="en" sz="1900" dirty="0"/>
              <a:t>Imagine you have a strong alternative. What would you ask for? How would you restructure your initial offer or your counter offer? Center yourself there.</a:t>
            </a:r>
          </a:p>
          <a:p>
            <a:pPr marL="0" lvl="0" indent="0" algn="l" rtl="0">
              <a:spcBef>
                <a:spcPts val="0"/>
              </a:spcBef>
              <a:spcAft>
                <a:spcPts val="0"/>
              </a:spcAft>
              <a:buClr>
                <a:schemeClr val="dk1"/>
              </a:buClr>
              <a:buSzPts val="1100"/>
              <a:buFont typeface="Arial"/>
              <a:buNone/>
            </a:pPr>
            <a:endParaRPr lang="en" sz="1900" dirty="0"/>
          </a:p>
          <a:p>
            <a:pPr marL="0" indent="0">
              <a:buSzPts val="1100"/>
            </a:pPr>
            <a:r>
              <a:rPr lang="en-US" sz="1900" dirty="0"/>
              <a:t>The research has shown that you may have to come down, but this will set your start point higher and result in a more positive outcome than if you started with a weak BATNA anchoring what you feel like you can ask for.</a:t>
            </a:r>
          </a:p>
          <a:p>
            <a:pPr marL="0" indent="0">
              <a:buSzPts val="1100"/>
            </a:pPr>
            <a:endParaRPr lang="en-US" dirty="0"/>
          </a:p>
          <a:p>
            <a:pPr marL="0" indent="0">
              <a:buSzPts val="1100"/>
            </a:pPr>
            <a:endParaRPr lang="en-US" dirty="0"/>
          </a:p>
          <a:p>
            <a:pPr marL="0" indent="0">
              <a:buSzPts val="1100"/>
            </a:pPr>
            <a:endParaRPr lang="en-US" dirty="0"/>
          </a:p>
          <a:p>
            <a:pPr marL="0" indent="0">
              <a:buSzPts val="1100"/>
            </a:pPr>
            <a:r>
              <a:rPr lang="en-US" sz="1200" dirty="0" err="1"/>
              <a:t>Schaerer</a:t>
            </a:r>
            <a:r>
              <a:rPr lang="en-US" sz="1200" dirty="0"/>
              <a:t>, M., </a:t>
            </a:r>
            <a:r>
              <a:rPr lang="en-US" sz="1200" dirty="0" err="1"/>
              <a:t>Schweinsberg</a:t>
            </a:r>
            <a:r>
              <a:rPr lang="en-US" sz="1200" dirty="0"/>
              <a:t>, M., &amp; </a:t>
            </a:r>
            <a:r>
              <a:rPr lang="en-US" sz="1200" dirty="0" err="1"/>
              <a:t>Swaab</a:t>
            </a:r>
            <a:r>
              <a:rPr lang="en-US" sz="1200" dirty="0"/>
              <a:t>, R. I. (2018). </a:t>
            </a:r>
          </a:p>
          <a:p>
            <a:pPr marL="0" indent="0">
              <a:buSzPts val="1100"/>
            </a:pPr>
            <a:endParaRPr lang="en-US" dirty="0"/>
          </a:p>
          <a:p>
            <a:pPr marL="0" lvl="0" indent="0" algn="l" rtl="0">
              <a:spcBef>
                <a:spcPts val="0"/>
              </a:spcBef>
              <a:spcAft>
                <a:spcPts val="0"/>
              </a:spcAft>
              <a:buClr>
                <a:schemeClr val="dk1"/>
              </a:buClr>
              <a:buSzPts val="1100"/>
              <a:buFont typeface="Arial"/>
              <a:buNone/>
            </a:pPr>
            <a:endParaRPr dirty="0"/>
          </a:p>
        </p:txBody>
      </p:sp>
      <p:sp>
        <p:nvSpPr>
          <p:cNvPr id="251" name="Google Shape;251;p42">
            <a:extLst>
              <a:ext uri="{FF2B5EF4-FFF2-40B4-BE49-F238E27FC236}">
                <a16:creationId xmlns:a16="http://schemas.microsoft.com/office/drawing/2014/main" id="{A08A40C7-F3E3-968A-DA05-B3E634B28F25}"/>
              </a:ext>
            </a:extLst>
          </p:cNvPr>
          <p:cNvSpPr/>
          <p:nvPr/>
        </p:nvSpPr>
        <p:spPr>
          <a:xfrm>
            <a:off x="5021050" y="830225"/>
            <a:ext cx="3483000" cy="34830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52" name="Google Shape;252;p42">
            <a:extLst>
              <a:ext uri="{FF2B5EF4-FFF2-40B4-BE49-F238E27FC236}">
                <a16:creationId xmlns:a16="http://schemas.microsoft.com/office/drawing/2014/main" id="{49BC2D8D-1690-40B7-2095-1B2FE590E44D}"/>
              </a:ext>
            </a:extLst>
          </p:cNvPr>
          <p:cNvPicPr preferRelativeResize="0"/>
          <p:nvPr/>
        </p:nvPicPr>
        <p:blipFill rotWithShape="1">
          <a:blip r:embed="rId4">
            <a:alphaModFix/>
          </a:blip>
          <a:srcRect r="31511"/>
          <a:stretch/>
        </p:blipFill>
        <p:spPr>
          <a:xfrm>
            <a:off x="5131870" y="954223"/>
            <a:ext cx="3250094" cy="3215354"/>
          </a:xfrm>
          <a:prstGeom prst="rect">
            <a:avLst/>
          </a:prstGeom>
          <a:noFill/>
          <a:ln>
            <a:noFill/>
          </a:ln>
        </p:spPr>
      </p:pic>
      <p:sp>
        <p:nvSpPr>
          <p:cNvPr id="253" name="Google Shape;253;p42">
            <a:extLst>
              <a:ext uri="{FF2B5EF4-FFF2-40B4-BE49-F238E27FC236}">
                <a16:creationId xmlns:a16="http://schemas.microsoft.com/office/drawing/2014/main" id="{20A839AB-72D0-4992-16FE-3FE8C03BAE87}"/>
              </a:ext>
            </a:extLst>
          </p:cNvPr>
          <p:cNvSpPr/>
          <p:nvPr/>
        </p:nvSpPr>
        <p:spPr>
          <a:xfrm>
            <a:off x="5516175" y="615200"/>
            <a:ext cx="468600" cy="4686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42">
            <a:extLst>
              <a:ext uri="{FF2B5EF4-FFF2-40B4-BE49-F238E27FC236}">
                <a16:creationId xmlns:a16="http://schemas.microsoft.com/office/drawing/2014/main" id="{BED395B3-6DFD-4C3C-B35A-40E8EF7CFBEE}"/>
              </a:ext>
            </a:extLst>
          </p:cNvPr>
          <p:cNvSpPr/>
          <p:nvPr/>
        </p:nvSpPr>
        <p:spPr>
          <a:xfrm>
            <a:off x="7390875" y="3963050"/>
            <a:ext cx="468600" cy="4686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844428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83">
          <a:extLst>
            <a:ext uri="{FF2B5EF4-FFF2-40B4-BE49-F238E27FC236}">
              <a16:creationId xmlns:a16="http://schemas.microsoft.com/office/drawing/2014/main" id="{FAC84E03-1C46-A97B-8651-5266F8CBE687}"/>
            </a:ext>
          </a:extLst>
        </p:cNvPr>
        <p:cNvGrpSpPr/>
        <p:nvPr/>
      </p:nvGrpSpPr>
      <p:grpSpPr>
        <a:xfrm>
          <a:off x="0" y="0"/>
          <a:ext cx="0" cy="0"/>
          <a:chOff x="0" y="0"/>
          <a:chExt cx="0" cy="0"/>
        </a:xfrm>
      </p:grpSpPr>
      <p:sp>
        <p:nvSpPr>
          <p:cNvPr id="1284" name="Google Shape;1284;p54">
            <a:extLst>
              <a:ext uri="{FF2B5EF4-FFF2-40B4-BE49-F238E27FC236}">
                <a16:creationId xmlns:a16="http://schemas.microsoft.com/office/drawing/2014/main" id="{C00FCBFF-791B-EA3C-B8E4-664B876A561B}"/>
              </a:ext>
            </a:extLst>
          </p:cNvPr>
          <p:cNvSpPr txBox="1">
            <a:spLocks noGrp="1"/>
          </p:cNvSpPr>
          <p:nvPr>
            <p:ph type="title"/>
          </p:nvPr>
        </p:nvSpPr>
        <p:spPr>
          <a:xfrm>
            <a:off x="722375" y="539500"/>
            <a:ext cx="7699200" cy="5826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IF-THEN SCENARIO PLANNING</a:t>
            </a:r>
            <a:endParaRPr dirty="0"/>
          </a:p>
        </p:txBody>
      </p:sp>
      <p:sp>
        <p:nvSpPr>
          <p:cNvPr id="1286" name="Google Shape;1286;p54">
            <a:extLst>
              <a:ext uri="{FF2B5EF4-FFF2-40B4-BE49-F238E27FC236}">
                <a16:creationId xmlns:a16="http://schemas.microsoft.com/office/drawing/2014/main" id="{74C2701C-08F8-C564-84D1-6F6C1E4AF618}"/>
              </a:ext>
            </a:extLst>
          </p:cNvPr>
          <p:cNvSpPr txBox="1">
            <a:spLocks noGrp="1"/>
          </p:cNvSpPr>
          <p:nvPr>
            <p:ph type="subTitle" idx="2"/>
          </p:nvPr>
        </p:nvSpPr>
        <p:spPr>
          <a:xfrm>
            <a:off x="5409798" y="1572398"/>
            <a:ext cx="2718900" cy="2794549"/>
          </a:xfrm>
          <a:prstGeom prst="rect">
            <a:avLst/>
          </a:prstGeom>
        </p:spPr>
        <p:txBody>
          <a:bodyPr spcFirstLastPara="1" wrap="square" lIns="91425" tIns="91425" rIns="91425" bIns="91425" anchor="t" anchorCtr="0">
            <a:normAutofit/>
          </a:bodyPr>
          <a:lstStyle/>
          <a:p>
            <a:pPr marL="0" indent="0">
              <a:buSzPts val="1100"/>
            </a:pPr>
            <a:r>
              <a:rPr lang="en-US" dirty="0"/>
              <a:t>Outline scenarios that could occur and how you will react. This can include reacting to negative behaviors, responding to claims and retorts from the vendor, and knowing how you will adjust based on tactics.</a:t>
            </a:r>
          </a:p>
          <a:p>
            <a:pPr marL="0" indent="0">
              <a:buSzPts val="1100"/>
            </a:pPr>
            <a:endParaRPr lang="en-US" dirty="0"/>
          </a:p>
          <a:p>
            <a:pPr marL="0" indent="0">
              <a:buSzPts val="1100"/>
            </a:pPr>
            <a:endParaRPr lang="en-US" dirty="0"/>
          </a:p>
          <a:p>
            <a:pPr marL="0" indent="0">
              <a:buSzPts val="1100"/>
            </a:pPr>
            <a:r>
              <a:rPr lang="en-US" sz="1400" dirty="0" err="1"/>
              <a:t>Jäger</a:t>
            </a:r>
            <a:r>
              <a:rPr lang="en-US" sz="1400" dirty="0"/>
              <a:t>, A., </a:t>
            </a:r>
            <a:r>
              <a:rPr lang="en-US" sz="1400" dirty="0" err="1"/>
              <a:t>Loschelder</a:t>
            </a:r>
            <a:r>
              <a:rPr lang="en-US" sz="1400" dirty="0"/>
              <a:t>, D. D., &amp; Friese, M. (2017). </a:t>
            </a:r>
          </a:p>
          <a:p>
            <a:pPr marL="0" indent="0">
              <a:buSzPts val="1100"/>
            </a:pPr>
            <a:endParaRPr lang="en-US" dirty="0"/>
          </a:p>
          <a:p>
            <a:pPr marL="0" lvl="0" indent="0" algn="l" rtl="0">
              <a:spcBef>
                <a:spcPts val="0"/>
              </a:spcBef>
              <a:spcAft>
                <a:spcPts val="0"/>
              </a:spcAft>
              <a:buClr>
                <a:schemeClr val="dk1"/>
              </a:buClr>
              <a:buSzPts val="1100"/>
              <a:buFont typeface="Arial"/>
              <a:buNone/>
            </a:pPr>
            <a:endParaRPr dirty="0"/>
          </a:p>
        </p:txBody>
      </p:sp>
      <p:sp>
        <p:nvSpPr>
          <p:cNvPr id="1291" name="Google Shape;1291;p54">
            <a:extLst>
              <a:ext uri="{FF2B5EF4-FFF2-40B4-BE49-F238E27FC236}">
                <a16:creationId xmlns:a16="http://schemas.microsoft.com/office/drawing/2014/main" id="{219ECFCE-DB51-36B6-AF8B-E747AF0DE472}"/>
              </a:ext>
            </a:extLst>
          </p:cNvPr>
          <p:cNvSpPr/>
          <p:nvPr/>
        </p:nvSpPr>
        <p:spPr>
          <a:xfrm>
            <a:off x="1236038" y="1346422"/>
            <a:ext cx="3150600" cy="31506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292" name="Google Shape;1292;p54">
            <a:extLst>
              <a:ext uri="{FF2B5EF4-FFF2-40B4-BE49-F238E27FC236}">
                <a16:creationId xmlns:a16="http://schemas.microsoft.com/office/drawing/2014/main" id="{CB7B4C1C-6635-EB58-B9F5-F70FCDD6904F}"/>
              </a:ext>
            </a:extLst>
          </p:cNvPr>
          <p:cNvPicPr preferRelativeResize="0"/>
          <p:nvPr/>
        </p:nvPicPr>
        <p:blipFill rotWithShape="1">
          <a:blip r:embed="rId4">
            <a:alphaModFix/>
          </a:blip>
          <a:srcRect l="26712" t="9165" r="11079"/>
          <a:stretch/>
        </p:blipFill>
        <p:spPr>
          <a:xfrm>
            <a:off x="1336278" y="1458581"/>
            <a:ext cx="2939790" cy="2908367"/>
          </a:xfrm>
          <a:prstGeom prst="rect">
            <a:avLst/>
          </a:prstGeom>
          <a:noFill/>
          <a:ln>
            <a:noFill/>
          </a:ln>
        </p:spPr>
      </p:pic>
      <p:sp>
        <p:nvSpPr>
          <p:cNvPr id="1293" name="Google Shape;1293;p54">
            <a:extLst>
              <a:ext uri="{FF2B5EF4-FFF2-40B4-BE49-F238E27FC236}">
                <a16:creationId xmlns:a16="http://schemas.microsoft.com/office/drawing/2014/main" id="{BBE7EA9B-4E00-D942-09F1-F21C4644D2BC}"/>
              </a:ext>
            </a:extLst>
          </p:cNvPr>
          <p:cNvSpPr/>
          <p:nvPr/>
        </p:nvSpPr>
        <p:spPr>
          <a:xfrm>
            <a:off x="1152500" y="1218675"/>
            <a:ext cx="423900" cy="4239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54">
            <a:extLst>
              <a:ext uri="{FF2B5EF4-FFF2-40B4-BE49-F238E27FC236}">
                <a16:creationId xmlns:a16="http://schemas.microsoft.com/office/drawing/2014/main" id="{1A738A91-4070-A4D5-FCF6-AE1D80571876}"/>
              </a:ext>
            </a:extLst>
          </p:cNvPr>
          <p:cNvSpPr/>
          <p:nvPr/>
        </p:nvSpPr>
        <p:spPr>
          <a:xfrm>
            <a:off x="3379604" y="4180140"/>
            <a:ext cx="423900" cy="423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54">
            <a:extLst>
              <a:ext uri="{FF2B5EF4-FFF2-40B4-BE49-F238E27FC236}">
                <a16:creationId xmlns:a16="http://schemas.microsoft.com/office/drawing/2014/main" id="{1AB4648F-1B4C-8D04-F695-43A19C65A293}"/>
              </a:ext>
            </a:extLst>
          </p:cNvPr>
          <p:cNvSpPr/>
          <p:nvPr/>
        </p:nvSpPr>
        <p:spPr>
          <a:xfrm>
            <a:off x="4087354" y="2413315"/>
            <a:ext cx="423900" cy="423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68221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99"/>
        <p:cNvGrpSpPr/>
        <p:nvPr/>
      </p:nvGrpSpPr>
      <p:grpSpPr>
        <a:xfrm>
          <a:off x="0" y="0"/>
          <a:ext cx="0" cy="0"/>
          <a:chOff x="0" y="0"/>
          <a:chExt cx="0" cy="0"/>
        </a:xfrm>
      </p:grpSpPr>
      <p:sp>
        <p:nvSpPr>
          <p:cNvPr id="1300" name="Google Shape;1300;p55"/>
          <p:cNvSpPr/>
          <p:nvPr/>
        </p:nvSpPr>
        <p:spPr>
          <a:xfrm>
            <a:off x="3401222" y="1556999"/>
            <a:ext cx="2386800" cy="2386800"/>
          </a:xfrm>
          <a:prstGeom prst="rect">
            <a:avLst/>
          </a:prstGeom>
          <a:solidFill>
            <a:schemeClr val="dk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55"/>
          <p:cNvSpPr/>
          <p:nvPr/>
        </p:nvSpPr>
        <p:spPr>
          <a:xfrm>
            <a:off x="6046863" y="1867101"/>
            <a:ext cx="2386800" cy="2386800"/>
          </a:xfrm>
          <a:prstGeom prst="rect">
            <a:avLst/>
          </a:prstGeom>
          <a:solidFill>
            <a:schemeClr val="dk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55"/>
          <p:cNvSpPr/>
          <p:nvPr/>
        </p:nvSpPr>
        <p:spPr>
          <a:xfrm>
            <a:off x="722375" y="1833900"/>
            <a:ext cx="2386800" cy="2386800"/>
          </a:xfrm>
          <a:prstGeom prst="rect">
            <a:avLst/>
          </a:prstGeom>
          <a:solidFill>
            <a:schemeClr val="dk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55"/>
          <p:cNvSpPr txBox="1">
            <a:spLocks noGrp="1"/>
          </p:cNvSpPr>
          <p:nvPr>
            <p:ph type="subTitle" idx="1"/>
          </p:nvPr>
        </p:nvSpPr>
        <p:spPr>
          <a:xfrm>
            <a:off x="778524" y="2305214"/>
            <a:ext cx="2224200" cy="364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LIBLICENSE</a:t>
            </a:r>
            <a:endParaRPr dirty="0"/>
          </a:p>
        </p:txBody>
      </p:sp>
      <p:sp>
        <p:nvSpPr>
          <p:cNvPr id="1304" name="Google Shape;1304;p55"/>
          <p:cNvSpPr txBox="1">
            <a:spLocks noGrp="1"/>
          </p:cNvSpPr>
          <p:nvPr>
            <p:ph type="subTitle" idx="2"/>
          </p:nvPr>
        </p:nvSpPr>
        <p:spPr>
          <a:xfrm>
            <a:off x="792067" y="2750399"/>
            <a:ext cx="2224200" cy="78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US" dirty="0">
                <a:solidFill>
                  <a:srgbClr val="FFFFFF"/>
                </a:solidFill>
                <a:latin typeface="Raleway"/>
                <a:ea typeface="Raleway"/>
                <a:cs typeface="Raleway"/>
                <a:sym typeface="Raleway"/>
              </a:rPr>
              <a:t>Licensing information, resources, discussion forum</a:t>
            </a:r>
          </a:p>
          <a:p>
            <a:pPr marL="0" lvl="0" indent="0" rtl="0">
              <a:spcBef>
                <a:spcPts val="0"/>
              </a:spcBef>
              <a:spcAft>
                <a:spcPts val="0"/>
              </a:spcAft>
              <a:buNone/>
            </a:pPr>
            <a:endParaRPr lang="en-US" dirty="0">
              <a:solidFill>
                <a:srgbClr val="FFFFFF"/>
              </a:solidFill>
            </a:endParaRPr>
          </a:p>
          <a:p>
            <a:pPr marL="0" lvl="0" indent="0" rtl="0">
              <a:spcBef>
                <a:spcPts val="0"/>
              </a:spcBef>
              <a:spcAft>
                <a:spcPts val="0"/>
              </a:spcAft>
              <a:buNone/>
            </a:pPr>
            <a:r>
              <a:rPr lang="en-US" dirty="0">
                <a:solidFill>
                  <a:srgbClr val="FFFFFF"/>
                </a:solidFill>
                <a:latin typeface="Raleway"/>
                <a:ea typeface="Raleway"/>
                <a:cs typeface="Raleway"/>
                <a:sym typeface="Raleway"/>
              </a:rPr>
              <a:t>https://liblicense.crl.edu</a:t>
            </a:r>
          </a:p>
          <a:p>
            <a:pPr marL="0" lvl="0" indent="0" rtl="0">
              <a:spcBef>
                <a:spcPts val="0"/>
              </a:spcBef>
              <a:spcAft>
                <a:spcPts val="0"/>
              </a:spcAft>
              <a:buNone/>
            </a:pPr>
            <a:endParaRPr lang="en-US" dirty="0">
              <a:solidFill>
                <a:srgbClr val="FFFFFF"/>
              </a:solidFill>
            </a:endParaRPr>
          </a:p>
          <a:p>
            <a:pPr marL="0" lvl="0" indent="0" rtl="0">
              <a:spcBef>
                <a:spcPts val="0"/>
              </a:spcBef>
              <a:spcAft>
                <a:spcPts val="0"/>
              </a:spcAft>
              <a:buNone/>
            </a:pPr>
            <a:endParaRPr lang="en-US" dirty="0">
              <a:solidFill>
                <a:srgbClr val="FFFFFF"/>
              </a:solidFill>
              <a:latin typeface="Raleway"/>
              <a:ea typeface="Raleway"/>
              <a:cs typeface="Raleway"/>
              <a:sym typeface="Raleway"/>
            </a:endParaRPr>
          </a:p>
          <a:p>
            <a:pPr marL="0" lvl="0" indent="0" rtl="0">
              <a:spcBef>
                <a:spcPts val="0"/>
              </a:spcBef>
              <a:spcAft>
                <a:spcPts val="0"/>
              </a:spcAft>
              <a:buNone/>
            </a:pPr>
            <a:endParaRPr lang="en-US" dirty="0">
              <a:solidFill>
                <a:srgbClr val="FFFFFF"/>
              </a:solidFill>
            </a:endParaRPr>
          </a:p>
          <a:p>
            <a:pPr marL="0" lvl="0" indent="0" rtl="0">
              <a:spcBef>
                <a:spcPts val="0"/>
              </a:spcBef>
              <a:spcAft>
                <a:spcPts val="0"/>
              </a:spcAft>
              <a:buNone/>
            </a:pPr>
            <a:endParaRPr lang="en-US" dirty="0">
              <a:solidFill>
                <a:srgbClr val="FFFFFF"/>
              </a:solidFill>
              <a:latin typeface="Raleway"/>
              <a:ea typeface="Raleway"/>
              <a:cs typeface="Raleway"/>
              <a:sym typeface="Raleway"/>
            </a:endParaRPr>
          </a:p>
        </p:txBody>
      </p:sp>
      <p:sp>
        <p:nvSpPr>
          <p:cNvPr id="1305" name="Google Shape;1305;p55"/>
          <p:cNvSpPr txBox="1">
            <a:spLocks noGrp="1"/>
          </p:cNvSpPr>
          <p:nvPr>
            <p:ph type="subTitle" idx="3"/>
          </p:nvPr>
        </p:nvSpPr>
        <p:spPr>
          <a:xfrm>
            <a:off x="3459900" y="1996538"/>
            <a:ext cx="2224200" cy="364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SPARC CONTRACTS LIBRARY</a:t>
            </a:r>
            <a:endParaRPr dirty="0"/>
          </a:p>
        </p:txBody>
      </p:sp>
      <p:sp>
        <p:nvSpPr>
          <p:cNvPr id="1306" name="Google Shape;1306;p55"/>
          <p:cNvSpPr txBox="1">
            <a:spLocks noGrp="1"/>
          </p:cNvSpPr>
          <p:nvPr>
            <p:ph type="subTitle" idx="4"/>
          </p:nvPr>
        </p:nvSpPr>
        <p:spPr>
          <a:xfrm>
            <a:off x="3476099" y="2472348"/>
            <a:ext cx="2224200" cy="786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dirty="0"/>
              <a:t> https://sparcopen.org/our-work/big-deal-knowledge-base/contracts-library/</a:t>
            </a:r>
            <a:endParaRPr dirty="0"/>
          </a:p>
        </p:txBody>
      </p:sp>
      <p:sp>
        <p:nvSpPr>
          <p:cNvPr id="1307" name="Google Shape;1307;p55"/>
          <p:cNvSpPr txBox="1">
            <a:spLocks noGrp="1"/>
          </p:cNvSpPr>
          <p:nvPr>
            <p:ph type="title"/>
          </p:nvPr>
        </p:nvSpPr>
        <p:spPr>
          <a:xfrm>
            <a:off x="722375" y="539500"/>
            <a:ext cx="7699200" cy="5826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RESOURCES</a:t>
            </a:r>
            <a:endParaRPr dirty="0"/>
          </a:p>
        </p:txBody>
      </p:sp>
      <p:sp>
        <p:nvSpPr>
          <p:cNvPr id="1308" name="Google Shape;1308;p55"/>
          <p:cNvSpPr txBox="1">
            <a:spLocks noGrp="1"/>
          </p:cNvSpPr>
          <p:nvPr>
            <p:ph type="subTitle" idx="5"/>
          </p:nvPr>
        </p:nvSpPr>
        <p:spPr>
          <a:xfrm>
            <a:off x="6104683" y="2229745"/>
            <a:ext cx="2224200" cy="364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ONEAL DISCORD</a:t>
            </a:r>
            <a:endParaRPr dirty="0"/>
          </a:p>
        </p:txBody>
      </p:sp>
      <p:sp>
        <p:nvSpPr>
          <p:cNvPr id="1309" name="Google Shape;1309;p55"/>
          <p:cNvSpPr txBox="1">
            <a:spLocks noGrp="1"/>
          </p:cNvSpPr>
          <p:nvPr>
            <p:ph type="subTitle" idx="6"/>
          </p:nvPr>
        </p:nvSpPr>
        <p:spPr>
          <a:xfrm>
            <a:off x="6116125" y="2639155"/>
            <a:ext cx="2224200" cy="786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dirty="0"/>
              <a:t>Moderated forum for library workers wishing to discuss negotiations</a:t>
            </a:r>
          </a:p>
          <a:p>
            <a:pPr marL="0" lvl="0" indent="0" algn="ctr" rtl="0">
              <a:spcBef>
                <a:spcPts val="0"/>
              </a:spcBef>
              <a:spcAft>
                <a:spcPts val="0"/>
              </a:spcAft>
              <a:buClr>
                <a:schemeClr val="dk1"/>
              </a:buClr>
              <a:buSzPts val="1100"/>
              <a:buFont typeface="Arial"/>
              <a:buNone/>
            </a:pPr>
            <a:endParaRPr lang="en-US" dirty="0"/>
          </a:p>
          <a:p>
            <a:pPr marL="0" lvl="0" indent="0" algn="ctr" rtl="0">
              <a:spcBef>
                <a:spcPts val="0"/>
              </a:spcBef>
              <a:spcAft>
                <a:spcPts val="0"/>
              </a:spcAft>
              <a:buClr>
                <a:schemeClr val="dk1"/>
              </a:buClr>
              <a:buSzPts val="1100"/>
              <a:buFont typeface="Arial"/>
              <a:buNone/>
            </a:pPr>
            <a:r>
              <a:rPr lang="en-US" dirty="0"/>
              <a:t>https://oneal-project.org/discord/</a:t>
            </a:r>
          </a:p>
        </p:txBody>
      </p:sp>
      <p:sp>
        <p:nvSpPr>
          <p:cNvPr id="1310" name="Google Shape;1310;p55"/>
          <p:cNvSpPr/>
          <p:nvPr/>
        </p:nvSpPr>
        <p:spPr>
          <a:xfrm>
            <a:off x="1659425" y="1575825"/>
            <a:ext cx="512700" cy="51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55"/>
          <p:cNvSpPr/>
          <p:nvPr/>
        </p:nvSpPr>
        <p:spPr>
          <a:xfrm>
            <a:off x="4315625" y="1320600"/>
            <a:ext cx="512700" cy="51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40" name="Google Shape;1340;p55"/>
          <p:cNvGrpSpPr/>
          <p:nvPr/>
        </p:nvGrpSpPr>
        <p:grpSpPr>
          <a:xfrm>
            <a:off x="4389867" y="1394829"/>
            <a:ext cx="364197" cy="364197"/>
            <a:chOff x="1026846" y="3239078"/>
            <a:chExt cx="401098" cy="401098"/>
          </a:xfrm>
        </p:grpSpPr>
        <p:sp>
          <p:nvSpPr>
            <p:cNvPr id="1341" name="Google Shape;1341;p55"/>
            <p:cNvSpPr/>
            <p:nvPr/>
          </p:nvSpPr>
          <p:spPr>
            <a:xfrm>
              <a:off x="1102090" y="3508082"/>
              <a:ext cx="79029" cy="50682"/>
            </a:xfrm>
            <a:custGeom>
              <a:avLst/>
              <a:gdLst/>
              <a:ahLst/>
              <a:cxnLst/>
              <a:rect l="l" t="t" r="r" b="b"/>
              <a:pathLst>
                <a:path w="1525" h="978" extrusionOk="0">
                  <a:moveTo>
                    <a:pt x="858" y="1"/>
                  </a:moveTo>
                  <a:cubicBezTo>
                    <a:pt x="774" y="1"/>
                    <a:pt x="691" y="1"/>
                    <a:pt x="620" y="37"/>
                  </a:cubicBezTo>
                  <a:cubicBezTo>
                    <a:pt x="263" y="144"/>
                    <a:pt x="1" y="465"/>
                    <a:pt x="1" y="858"/>
                  </a:cubicBezTo>
                  <a:lnTo>
                    <a:pt x="1" y="977"/>
                  </a:lnTo>
                  <a:lnTo>
                    <a:pt x="1453" y="977"/>
                  </a:lnTo>
                  <a:lnTo>
                    <a:pt x="1453" y="739"/>
                  </a:lnTo>
                  <a:cubicBezTo>
                    <a:pt x="1453" y="596"/>
                    <a:pt x="1477" y="465"/>
                    <a:pt x="1525" y="346"/>
                  </a:cubicBezTo>
                  <a:cubicBezTo>
                    <a:pt x="1417" y="203"/>
                    <a:pt x="1275" y="96"/>
                    <a:pt x="1096" y="37"/>
                  </a:cubicBezTo>
                  <a:cubicBezTo>
                    <a:pt x="1013" y="25"/>
                    <a:pt x="941" y="1"/>
                    <a:pt x="85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55"/>
            <p:cNvSpPr/>
            <p:nvPr/>
          </p:nvSpPr>
          <p:spPr>
            <a:xfrm>
              <a:off x="1120591" y="3408171"/>
              <a:ext cx="51252" cy="50009"/>
            </a:xfrm>
            <a:custGeom>
              <a:avLst/>
              <a:gdLst/>
              <a:ahLst/>
              <a:cxnLst/>
              <a:rect l="l" t="t" r="r" b="b"/>
              <a:pathLst>
                <a:path w="989" h="965" extrusionOk="0">
                  <a:moveTo>
                    <a:pt x="501" y="0"/>
                  </a:moveTo>
                  <a:cubicBezTo>
                    <a:pt x="227" y="0"/>
                    <a:pt x="1" y="203"/>
                    <a:pt x="36" y="488"/>
                  </a:cubicBezTo>
                  <a:cubicBezTo>
                    <a:pt x="36" y="667"/>
                    <a:pt x="120" y="822"/>
                    <a:pt x="275" y="905"/>
                  </a:cubicBezTo>
                  <a:cubicBezTo>
                    <a:pt x="346" y="929"/>
                    <a:pt x="417" y="965"/>
                    <a:pt x="513" y="965"/>
                  </a:cubicBezTo>
                  <a:cubicBezTo>
                    <a:pt x="596" y="965"/>
                    <a:pt x="679" y="953"/>
                    <a:pt x="751" y="905"/>
                  </a:cubicBezTo>
                  <a:cubicBezTo>
                    <a:pt x="882" y="834"/>
                    <a:pt x="989" y="667"/>
                    <a:pt x="989" y="488"/>
                  </a:cubicBezTo>
                  <a:cubicBezTo>
                    <a:pt x="989" y="226"/>
                    <a:pt x="763" y="0"/>
                    <a:pt x="5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55"/>
            <p:cNvSpPr/>
            <p:nvPr/>
          </p:nvSpPr>
          <p:spPr>
            <a:xfrm>
              <a:off x="1134168" y="3455069"/>
              <a:ext cx="24719" cy="55554"/>
            </a:xfrm>
            <a:custGeom>
              <a:avLst/>
              <a:gdLst/>
              <a:ahLst/>
              <a:cxnLst/>
              <a:rect l="l" t="t" r="r" b="b"/>
              <a:pathLst>
                <a:path w="477" h="1072" extrusionOk="0">
                  <a:moveTo>
                    <a:pt x="1" y="0"/>
                  </a:moveTo>
                  <a:lnTo>
                    <a:pt x="1" y="1072"/>
                  </a:lnTo>
                  <a:cubicBezTo>
                    <a:pt x="72" y="1060"/>
                    <a:pt x="144" y="1048"/>
                    <a:pt x="239" y="1048"/>
                  </a:cubicBezTo>
                  <a:cubicBezTo>
                    <a:pt x="310" y="1048"/>
                    <a:pt x="394" y="1048"/>
                    <a:pt x="477" y="1072"/>
                  </a:cubicBezTo>
                  <a:lnTo>
                    <a:pt x="477" y="0"/>
                  </a:lnTo>
                  <a:cubicBezTo>
                    <a:pt x="394" y="36"/>
                    <a:pt x="310" y="60"/>
                    <a:pt x="239" y="60"/>
                  </a:cubicBezTo>
                  <a:cubicBezTo>
                    <a:pt x="144" y="60"/>
                    <a:pt x="72" y="48"/>
                    <a:pt x="1" y="0"/>
                  </a:cubicBez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55"/>
            <p:cNvSpPr/>
            <p:nvPr/>
          </p:nvSpPr>
          <p:spPr>
            <a:xfrm>
              <a:off x="1296472" y="3455069"/>
              <a:ext cx="24719" cy="55554"/>
            </a:xfrm>
            <a:custGeom>
              <a:avLst/>
              <a:gdLst/>
              <a:ahLst/>
              <a:cxnLst/>
              <a:rect l="l" t="t" r="r" b="b"/>
              <a:pathLst>
                <a:path w="477" h="1072" extrusionOk="0">
                  <a:moveTo>
                    <a:pt x="0" y="0"/>
                  </a:moveTo>
                  <a:lnTo>
                    <a:pt x="0" y="1072"/>
                  </a:lnTo>
                  <a:cubicBezTo>
                    <a:pt x="83" y="1060"/>
                    <a:pt x="167" y="1048"/>
                    <a:pt x="238" y="1048"/>
                  </a:cubicBezTo>
                  <a:cubicBezTo>
                    <a:pt x="322" y="1048"/>
                    <a:pt x="405" y="1048"/>
                    <a:pt x="476" y="1072"/>
                  </a:cubicBezTo>
                  <a:lnTo>
                    <a:pt x="476" y="0"/>
                  </a:lnTo>
                  <a:cubicBezTo>
                    <a:pt x="405" y="36"/>
                    <a:pt x="333" y="60"/>
                    <a:pt x="238" y="60"/>
                  </a:cubicBezTo>
                  <a:cubicBezTo>
                    <a:pt x="155" y="60"/>
                    <a:pt x="83" y="48"/>
                    <a:pt x="0" y="0"/>
                  </a:cubicBez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55"/>
            <p:cNvSpPr/>
            <p:nvPr/>
          </p:nvSpPr>
          <p:spPr>
            <a:xfrm>
              <a:off x="1283517" y="3408171"/>
              <a:ext cx="51252" cy="50009"/>
            </a:xfrm>
            <a:custGeom>
              <a:avLst/>
              <a:gdLst/>
              <a:ahLst/>
              <a:cxnLst/>
              <a:rect l="l" t="t" r="r" b="b"/>
              <a:pathLst>
                <a:path w="989" h="965" extrusionOk="0">
                  <a:moveTo>
                    <a:pt x="488" y="0"/>
                  </a:moveTo>
                  <a:cubicBezTo>
                    <a:pt x="226" y="0"/>
                    <a:pt x="0" y="203"/>
                    <a:pt x="36" y="488"/>
                  </a:cubicBezTo>
                  <a:cubicBezTo>
                    <a:pt x="36" y="667"/>
                    <a:pt x="119" y="822"/>
                    <a:pt x="274" y="905"/>
                  </a:cubicBezTo>
                  <a:cubicBezTo>
                    <a:pt x="345" y="929"/>
                    <a:pt x="417" y="965"/>
                    <a:pt x="512" y="965"/>
                  </a:cubicBezTo>
                  <a:cubicBezTo>
                    <a:pt x="595" y="965"/>
                    <a:pt x="667" y="953"/>
                    <a:pt x="750" y="905"/>
                  </a:cubicBezTo>
                  <a:cubicBezTo>
                    <a:pt x="881" y="834"/>
                    <a:pt x="988" y="667"/>
                    <a:pt x="988" y="488"/>
                  </a:cubicBezTo>
                  <a:cubicBezTo>
                    <a:pt x="988" y="226"/>
                    <a:pt x="762" y="0"/>
                    <a:pt x="48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55"/>
            <p:cNvSpPr/>
            <p:nvPr/>
          </p:nvSpPr>
          <p:spPr>
            <a:xfrm>
              <a:off x="1273619" y="3508082"/>
              <a:ext cx="79651" cy="50682"/>
            </a:xfrm>
            <a:custGeom>
              <a:avLst/>
              <a:gdLst/>
              <a:ahLst/>
              <a:cxnLst/>
              <a:rect l="l" t="t" r="r" b="b"/>
              <a:pathLst>
                <a:path w="1537" h="978" extrusionOk="0">
                  <a:moveTo>
                    <a:pt x="679" y="1"/>
                  </a:moveTo>
                  <a:cubicBezTo>
                    <a:pt x="608" y="1"/>
                    <a:pt x="512" y="1"/>
                    <a:pt x="441" y="37"/>
                  </a:cubicBezTo>
                  <a:cubicBezTo>
                    <a:pt x="262" y="96"/>
                    <a:pt x="96" y="191"/>
                    <a:pt x="1" y="346"/>
                  </a:cubicBezTo>
                  <a:cubicBezTo>
                    <a:pt x="48" y="465"/>
                    <a:pt x="72" y="596"/>
                    <a:pt x="72" y="727"/>
                  </a:cubicBezTo>
                  <a:lnTo>
                    <a:pt x="72" y="977"/>
                  </a:lnTo>
                  <a:lnTo>
                    <a:pt x="1536" y="977"/>
                  </a:lnTo>
                  <a:lnTo>
                    <a:pt x="1536" y="858"/>
                  </a:lnTo>
                  <a:cubicBezTo>
                    <a:pt x="1536" y="465"/>
                    <a:pt x="1263" y="144"/>
                    <a:pt x="917" y="37"/>
                  </a:cubicBezTo>
                  <a:cubicBezTo>
                    <a:pt x="846" y="13"/>
                    <a:pt x="751" y="1"/>
                    <a:pt x="67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55"/>
            <p:cNvSpPr/>
            <p:nvPr/>
          </p:nvSpPr>
          <p:spPr>
            <a:xfrm>
              <a:off x="1215009" y="3326086"/>
              <a:ext cx="24719" cy="24719"/>
            </a:xfrm>
            <a:custGeom>
              <a:avLst/>
              <a:gdLst/>
              <a:ahLst/>
              <a:cxnLst/>
              <a:rect l="l" t="t" r="r" b="b"/>
              <a:pathLst>
                <a:path w="477" h="477" extrusionOk="0">
                  <a:moveTo>
                    <a:pt x="239" y="1"/>
                  </a:moveTo>
                  <a:cubicBezTo>
                    <a:pt x="108" y="1"/>
                    <a:pt x="0" y="108"/>
                    <a:pt x="0" y="239"/>
                  </a:cubicBezTo>
                  <a:cubicBezTo>
                    <a:pt x="0" y="382"/>
                    <a:pt x="108" y="477"/>
                    <a:pt x="239" y="477"/>
                  </a:cubicBezTo>
                  <a:cubicBezTo>
                    <a:pt x="370" y="477"/>
                    <a:pt x="477" y="382"/>
                    <a:pt x="477" y="239"/>
                  </a:cubicBezTo>
                  <a:cubicBezTo>
                    <a:pt x="477" y="108"/>
                    <a:pt x="370" y="1"/>
                    <a:pt x="239" y="1"/>
                  </a:cubicBez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55"/>
            <p:cNvSpPr/>
            <p:nvPr/>
          </p:nvSpPr>
          <p:spPr>
            <a:xfrm>
              <a:off x="1196509" y="3351997"/>
              <a:ext cx="62342" cy="43894"/>
            </a:xfrm>
            <a:custGeom>
              <a:avLst/>
              <a:gdLst/>
              <a:ahLst/>
              <a:cxnLst/>
              <a:rect l="l" t="t" r="r" b="b"/>
              <a:pathLst>
                <a:path w="1203" h="847" extrusionOk="0">
                  <a:moveTo>
                    <a:pt x="0" y="1"/>
                  </a:moveTo>
                  <a:lnTo>
                    <a:pt x="0" y="608"/>
                  </a:lnTo>
                  <a:cubicBezTo>
                    <a:pt x="0" y="739"/>
                    <a:pt x="107" y="846"/>
                    <a:pt x="238" y="846"/>
                  </a:cubicBezTo>
                  <a:lnTo>
                    <a:pt x="965" y="846"/>
                  </a:lnTo>
                  <a:cubicBezTo>
                    <a:pt x="1096" y="846"/>
                    <a:pt x="1203" y="739"/>
                    <a:pt x="1203" y="608"/>
                  </a:cubicBezTo>
                  <a:lnTo>
                    <a:pt x="120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55"/>
            <p:cNvSpPr/>
            <p:nvPr/>
          </p:nvSpPr>
          <p:spPr>
            <a:xfrm>
              <a:off x="1208220" y="3395837"/>
              <a:ext cx="37053" cy="103075"/>
            </a:xfrm>
            <a:custGeom>
              <a:avLst/>
              <a:gdLst/>
              <a:ahLst/>
              <a:cxnLst/>
              <a:rect l="l" t="t" r="r" b="b"/>
              <a:pathLst>
                <a:path w="715" h="1989" extrusionOk="0">
                  <a:moveTo>
                    <a:pt x="0" y="0"/>
                  </a:moveTo>
                  <a:lnTo>
                    <a:pt x="0" y="357"/>
                  </a:lnTo>
                  <a:lnTo>
                    <a:pt x="0" y="1988"/>
                  </a:lnTo>
                  <a:cubicBezTo>
                    <a:pt x="120" y="1953"/>
                    <a:pt x="239" y="1917"/>
                    <a:pt x="358" y="1917"/>
                  </a:cubicBezTo>
                  <a:cubicBezTo>
                    <a:pt x="489" y="1917"/>
                    <a:pt x="608" y="1953"/>
                    <a:pt x="715" y="1988"/>
                  </a:cubicBezTo>
                  <a:lnTo>
                    <a:pt x="715" y="357"/>
                  </a:lnTo>
                  <a:lnTo>
                    <a:pt x="715" y="0"/>
                  </a:ln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55"/>
            <p:cNvSpPr/>
            <p:nvPr/>
          </p:nvSpPr>
          <p:spPr>
            <a:xfrm>
              <a:off x="1060737" y="3244675"/>
              <a:ext cx="325238" cy="314096"/>
            </a:xfrm>
            <a:custGeom>
              <a:avLst/>
              <a:gdLst/>
              <a:ahLst/>
              <a:cxnLst/>
              <a:rect l="l" t="t" r="r" b="b"/>
              <a:pathLst>
                <a:path w="6276" h="6061" extrusionOk="0">
                  <a:moveTo>
                    <a:pt x="3132" y="0"/>
                  </a:moveTo>
                  <a:cubicBezTo>
                    <a:pt x="1406" y="0"/>
                    <a:pt x="1" y="1393"/>
                    <a:pt x="1" y="3143"/>
                  </a:cubicBezTo>
                  <a:lnTo>
                    <a:pt x="1" y="6036"/>
                  </a:lnTo>
                  <a:lnTo>
                    <a:pt x="727" y="6036"/>
                  </a:lnTo>
                  <a:lnTo>
                    <a:pt x="727" y="5917"/>
                  </a:lnTo>
                  <a:cubicBezTo>
                    <a:pt x="727" y="5536"/>
                    <a:pt x="989" y="5203"/>
                    <a:pt x="1334" y="5108"/>
                  </a:cubicBezTo>
                  <a:lnTo>
                    <a:pt x="1334" y="4036"/>
                  </a:lnTo>
                  <a:cubicBezTo>
                    <a:pt x="1203" y="3953"/>
                    <a:pt x="1096" y="3798"/>
                    <a:pt x="1096" y="3620"/>
                  </a:cubicBezTo>
                  <a:cubicBezTo>
                    <a:pt x="1096" y="3346"/>
                    <a:pt x="1322" y="3119"/>
                    <a:pt x="1584" y="3119"/>
                  </a:cubicBezTo>
                  <a:cubicBezTo>
                    <a:pt x="1858" y="3119"/>
                    <a:pt x="2084" y="3346"/>
                    <a:pt x="2084" y="3620"/>
                  </a:cubicBezTo>
                  <a:cubicBezTo>
                    <a:pt x="2084" y="3798"/>
                    <a:pt x="1989" y="3941"/>
                    <a:pt x="1846" y="4036"/>
                  </a:cubicBezTo>
                  <a:lnTo>
                    <a:pt x="1846" y="5108"/>
                  </a:lnTo>
                  <a:cubicBezTo>
                    <a:pt x="2001" y="5167"/>
                    <a:pt x="2168" y="5263"/>
                    <a:pt x="2275" y="5417"/>
                  </a:cubicBezTo>
                  <a:cubicBezTo>
                    <a:pt x="2358" y="5191"/>
                    <a:pt x="2561" y="5001"/>
                    <a:pt x="2799" y="4905"/>
                  </a:cubicBezTo>
                  <a:lnTo>
                    <a:pt x="2799" y="3274"/>
                  </a:lnTo>
                  <a:lnTo>
                    <a:pt x="2799" y="2917"/>
                  </a:lnTo>
                  <a:cubicBezTo>
                    <a:pt x="2656" y="2917"/>
                    <a:pt x="2561" y="2810"/>
                    <a:pt x="2561" y="2679"/>
                  </a:cubicBezTo>
                  <a:lnTo>
                    <a:pt x="2561" y="2072"/>
                  </a:lnTo>
                  <a:lnTo>
                    <a:pt x="3168" y="2072"/>
                  </a:lnTo>
                  <a:cubicBezTo>
                    <a:pt x="3037" y="2072"/>
                    <a:pt x="2930" y="1965"/>
                    <a:pt x="2930" y="1834"/>
                  </a:cubicBezTo>
                  <a:cubicBezTo>
                    <a:pt x="2930" y="1691"/>
                    <a:pt x="3037" y="1595"/>
                    <a:pt x="3168" y="1595"/>
                  </a:cubicBezTo>
                  <a:cubicBezTo>
                    <a:pt x="3299" y="1595"/>
                    <a:pt x="3406" y="1691"/>
                    <a:pt x="3406" y="1834"/>
                  </a:cubicBezTo>
                  <a:cubicBezTo>
                    <a:pt x="3406" y="1965"/>
                    <a:pt x="3299" y="2072"/>
                    <a:pt x="3168" y="2072"/>
                  </a:cubicBezTo>
                  <a:lnTo>
                    <a:pt x="3775" y="2072"/>
                  </a:lnTo>
                  <a:lnTo>
                    <a:pt x="3775" y="2679"/>
                  </a:lnTo>
                  <a:cubicBezTo>
                    <a:pt x="3775" y="2810"/>
                    <a:pt x="3668" y="2917"/>
                    <a:pt x="3537" y="2917"/>
                  </a:cubicBezTo>
                  <a:lnTo>
                    <a:pt x="3537" y="3274"/>
                  </a:lnTo>
                  <a:lnTo>
                    <a:pt x="3537" y="4905"/>
                  </a:lnTo>
                  <a:cubicBezTo>
                    <a:pt x="3763" y="5013"/>
                    <a:pt x="3954" y="5191"/>
                    <a:pt x="4061" y="5429"/>
                  </a:cubicBezTo>
                  <a:cubicBezTo>
                    <a:pt x="4180" y="5286"/>
                    <a:pt x="4323" y="5179"/>
                    <a:pt x="4501" y="5120"/>
                  </a:cubicBezTo>
                  <a:lnTo>
                    <a:pt x="4501" y="4048"/>
                  </a:lnTo>
                  <a:cubicBezTo>
                    <a:pt x="4370" y="3977"/>
                    <a:pt x="4263" y="3810"/>
                    <a:pt x="4263" y="3631"/>
                  </a:cubicBezTo>
                  <a:cubicBezTo>
                    <a:pt x="4263" y="3358"/>
                    <a:pt x="4490" y="3143"/>
                    <a:pt x="4763" y="3143"/>
                  </a:cubicBezTo>
                  <a:cubicBezTo>
                    <a:pt x="5025" y="3143"/>
                    <a:pt x="5252" y="3358"/>
                    <a:pt x="5252" y="3631"/>
                  </a:cubicBezTo>
                  <a:cubicBezTo>
                    <a:pt x="5252" y="3810"/>
                    <a:pt x="5168" y="3953"/>
                    <a:pt x="5013" y="4048"/>
                  </a:cubicBezTo>
                  <a:lnTo>
                    <a:pt x="5013" y="5120"/>
                  </a:lnTo>
                  <a:cubicBezTo>
                    <a:pt x="5371" y="5227"/>
                    <a:pt x="5621" y="5548"/>
                    <a:pt x="5621" y="5941"/>
                  </a:cubicBezTo>
                  <a:lnTo>
                    <a:pt x="5621" y="6060"/>
                  </a:lnTo>
                  <a:lnTo>
                    <a:pt x="6275" y="6060"/>
                  </a:lnTo>
                  <a:lnTo>
                    <a:pt x="6275" y="3143"/>
                  </a:lnTo>
                  <a:cubicBezTo>
                    <a:pt x="6275" y="1417"/>
                    <a:pt x="4882" y="0"/>
                    <a:pt x="3132" y="0"/>
                  </a:cubicBez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55"/>
            <p:cNvSpPr/>
            <p:nvPr/>
          </p:nvSpPr>
          <p:spPr>
            <a:xfrm>
              <a:off x="1177387" y="3495749"/>
              <a:ext cx="99966" cy="63016"/>
            </a:xfrm>
            <a:custGeom>
              <a:avLst/>
              <a:gdLst/>
              <a:ahLst/>
              <a:cxnLst/>
              <a:rect l="l" t="t" r="r" b="b"/>
              <a:pathLst>
                <a:path w="1929" h="1216" extrusionOk="0">
                  <a:moveTo>
                    <a:pt x="953" y="1"/>
                  </a:moveTo>
                  <a:cubicBezTo>
                    <a:pt x="834" y="1"/>
                    <a:pt x="715" y="37"/>
                    <a:pt x="595" y="84"/>
                  </a:cubicBezTo>
                  <a:cubicBezTo>
                    <a:pt x="357" y="168"/>
                    <a:pt x="179" y="346"/>
                    <a:pt x="72" y="584"/>
                  </a:cubicBezTo>
                  <a:cubicBezTo>
                    <a:pt x="24" y="703"/>
                    <a:pt x="0" y="834"/>
                    <a:pt x="0" y="977"/>
                  </a:cubicBezTo>
                  <a:lnTo>
                    <a:pt x="0" y="1215"/>
                  </a:lnTo>
                  <a:lnTo>
                    <a:pt x="1929" y="1215"/>
                  </a:lnTo>
                  <a:lnTo>
                    <a:pt x="1929" y="977"/>
                  </a:lnTo>
                  <a:cubicBezTo>
                    <a:pt x="1929" y="834"/>
                    <a:pt x="1905" y="703"/>
                    <a:pt x="1822" y="596"/>
                  </a:cubicBezTo>
                  <a:cubicBezTo>
                    <a:pt x="1738" y="358"/>
                    <a:pt x="1548" y="168"/>
                    <a:pt x="1310" y="84"/>
                  </a:cubicBezTo>
                  <a:cubicBezTo>
                    <a:pt x="1203" y="37"/>
                    <a:pt x="1084" y="1"/>
                    <a:pt x="95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55"/>
            <p:cNvSpPr/>
            <p:nvPr/>
          </p:nvSpPr>
          <p:spPr>
            <a:xfrm>
              <a:off x="1364306" y="3608668"/>
              <a:ext cx="25963" cy="25341"/>
            </a:xfrm>
            <a:custGeom>
              <a:avLst/>
              <a:gdLst/>
              <a:ahLst/>
              <a:cxnLst/>
              <a:rect l="l" t="t" r="r" b="b"/>
              <a:pathLst>
                <a:path w="501" h="489" extrusionOk="0">
                  <a:moveTo>
                    <a:pt x="1" y="1"/>
                  </a:moveTo>
                  <a:lnTo>
                    <a:pt x="1" y="489"/>
                  </a:lnTo>
                  <a:lnTo>
                    <a:pt x="501" y="1"/>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55"/>
            <p:cNvSpPr/>
            <p:nvPr/>
          </p:nvSpPr>
          <p:spPr>
            <a:xfrm>
              <a:off x="1365550" y="3583379"/>
              <a:ext cx="56176" cy="50631"/>
            </a:xfrm>
            <a:custGeom>
              <a:avLst/>
              <a:gdLst/>
              <a:ahLst/>
              <a:cxnLst/>
              <a:rect l="l" t="t" r="r" b="b"/>
              <a:pathLst>
                <a:path w="1084" h="977" extrusionOk="0">
                  <a:moveTo>
                    <a:pt x="489" y="1"/>
                  </a:moveTo>
                  <a:lnTo>
                    <a:pt x="489" y="489"/>
                  </a:lnTo>
                  <a:lnTo>
                    <a:pt x="1" y="977"/>
                  </a:lnTo>
                  <a:lnTo>
                    <a:pt x="1084" y="977"/>
                  </a:lnTo>
                  <a:lnTo>
                    <a:pt x="1084" y="12"/>
                  </a:lnTo>
                  <a:lnTo>
                    <a:pt x="1084" y="1"/>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55"/>
            <p:cNvSpPr/>
            <p:nvPr/>
          </p:nvSpPr>
          <p:spPr>
            <a:xfrm>
              <a:off x="1063846" y="3558712"/>
              <a:ext cx="326430" cy="50631"/>
            </a:xfrm>
            <a:custGeom>
              <a:avLst/>
              <a:gdLst/>
              <a:ahLst/>
              <a:cxnLst/>
              <a:rect l="l" t="t" r="r" b="b"/>
              <a:pathLst>
                <a:path w="6299" h="977" extrusionOk="0">
                  <a:moveTo>
                    <a:pt x="0" y="0"/>
                  </a:moveTo>
                  <a:lnTo>
                    <a:pt x="0" y="488"/>
                  </a:lnTo>
                  <a:lnTo>
                    <a:pt x="0" y="977"/>
                  </a:lnTo>
                  <a:lnTo>
                    <a:pt x="6299" y="977"/>
                  </a:lnTo>
                  <a:lnTo>
                    <a:pt x="6299" y="488"/>
                  </a:lnTo>
                  <a:lnTo>
                    <a:pt x="6299" y="0"/>
                  </a:ln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55"/>
            <p:cNvSpPr/>
            <p:nvPr/>
          </p:nvSpPr>
          <p:spPr>
            <a:xfrm>
              <a:off x="1063846" y="3608668"/>
              <a:ext cx="25341" cy="25341"/>
            </a:xfrm>
            <a:custGeom>
              <a:avLst/>
              <a:gdLst/>
              <a:ahLst/>
              <a:cxnLst/>
              <a:rect l="l" t="t" r="r" b="b"/>
              <a:pathLst>
                <a:path w="489" h="489" extrusionOk="0">
                  <a:moveTo>
                    <a:pt x="0" y="1"/>
                  </a:moveTo>
                  <a:lnTo>
                    <a:pt x="489" y="489"/>
                  </a:lnTo>
                  <a:lnTo>
                    <a:pt x="489" y="1"/>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55"/>
            <p:cNvSpPr/>
            <p:nvPr/>
          </p:nvSpPr>
          <p:spPr>
            <a:xfrm>
              <a:off x="1033013" y="3584001"/>
              <a:ext cx="56176" cy="50009"/>
            </a:xfrm>
            <a:custGeom>
              <a:avLst/>
              <a:gdLst/>
              <a:ahLst/>
              <a:cxnLst/>
              <a:rect l="l" t="t" r="r" b="b"/>
              <a:pathLst>
                <a:path w="1084" h="965" extrusionOk="0">
                  <a:moveTo>
                    <a:pt x="0" y="0"/>
                  </a:moveTo>
                  <a:lnTo>
                    <a:pt x="0" y="965"/>
                  </a:lnTo>
                  <a:lnTo>
                    <a:pt x="1084" y="965"/>
                  </a:lnTo>
                  <a:lnTo>
                    <a:pt x="607" y="489"/>
                  </a:lnTo>
                  <a:lnTo>
                    <a:pt x="607" y="0"/>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55"/>
            <p:cNvSpPr/>
            <p:nvPr/>
          </p:nvSpPr>
          <p:spPr>
            <a:xfrm>
              <a:off x="1057680" y="3552545"/>
              <a:ext cx="338764" cy="62342"/>
            </a:xfrm>
            <a:custGeom>
              <a:avLst/>
              <a:gdLst/>
              <a:ahLst/>
              <a:cxnLst/>
              <a:rect l="l" t="t" r="r" b="b"/>
              <a:pathLst>
                <a:path w="6537" h="1203" extrusionOk="0">
                  <a:moveTo>
                    <a:pt x="6299" y="238"/>
                  </a:moveTo>
                  <a:lnTo>
                    <a:pt x="6299" y="965"/>
                  </a:lnTo>
                  <a:lnTo>
                    <a:pt x="250" y="965"/>
                  </a:lnTo>
                  <a:lnTo>
                    <a:pt x="250" y="238"/>
                  </a:lnTo>
                  <a:close/>
                  <a:moveTo>
                    <a:pt x="119" y="0"/>
                  </a:moveTo>
                  <a:cubicBezTo>
                    <a:pt x="60" y="0"/>
                    <a:pt x="0" y="60"/>
                    <a:pt x="0" y="119"/>
                  </a:cubicBezTo>
                  <a:lnTo>
                    <a:pt x="0" y="1084"/>
                  </a:lnTo>
                  <a:cubicBezTo>
                    <a:pt x="0" y="1143"/>
                    <a:pt x="60" y="1203"/>
                    <a:pt x="119" y="1203"/>
                  </a:cubicBezTo>
                  <a:lnTo>
                    <a:pt x="6418" y="1203"/>
                  </a:lnTo>
                  <a:cubicBezTo>
                    <a:pt x="6489" y="1203"/>
                    <a:pt x="6537" y="1155"/>
                    <a:pt x="6537" y="1084"/>
                  </a:cubicBezTo>
                  <a:lnTo>
                    <a:pt x="6537" y="119"/>
                  </a:lnTo>
                  <a:cubicBezTo>
                    <a:pt x="6537" y="60"/>
                    <a:pt x="6465" y="0"/>
                    <a:pt x="6418"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55"/>
            <p:cNvSpPr/>
            <p:nvPr/>
          </p:nvSpPr>
          <p:spPr>
            <a:xfrm>
              <a:off x="1026846" y="3577834"/>
              <a:ext cx="68509" cy="62342"/>
            </a:xfrm>
            <a:custGeom>
              <a:avLst/>
              <a:gdLst/>
              <a:ahLst/>
              <a:cxnLst/>
              <a:rect l="l" t="t" r="r" b="b"/>
              <a:pathLst>
                <a:path w="1322" h="1203" extrusionOk="0">
                  <a:moveTo>
                    <a:pt x="119" y="0"/>
                  </a:moveTo>
                  <a:cubicBezTo>
                    <a:pt x="60" y="0"/>
                    <a:pt x="0" y="60"/>
                    <a:pt x="0" y="119"/>
                  </a:cubicBezTo>
                  <a:lnTo>
                    <a:pt x="0" y="1084"/>
                  </a:lnTo>
                  <a:cubicBezTo>
                    <a:pt x="0" y="1143"/>
                    <a:pt x="60" y="1203"/>
                    <a:pt x="119" y="1203"/>
                  </a:cubicBezTo>
                  <a:lnTo>
                    <a:pt x="1203" y="1203"/>
                  </a:lnTo>
                  <a:cubicBezTo>
                    <a:pt x="1250" y="1203"/>
                    <a:pt x="1298" y="1179"/>
                    <a:pt x="1310" y="1143"/>
                  </a:cubicBezTo>
                  <a:cubicBezTo>
                    <a:pt x="1322" y="1096"/>
                    <a:pt x="1310" y="1036"/>
                    <a:pt x="1274" y="1012"/>
                  </a:cubicBezTo>
                  <a:lnTo>
                    <a:pt x="786" y="524"/>
                  </a:lnTo>
                  <a:cubicBezTo>
                    <a:pt x="762" y="500"/>
                    <a:pt x="732" y="489"/>
                    <a:pt x="702" y="489"/>
                  </a:cubicBezTo>
                  <a:cubicBezTo>
                    <a:pt x="673" y="489"/>
                    <a:pt x="643" y="500"/>
                    <a:pt x="619" y="524"/>
                  </a:cubicBezTo>
                  <a:cubicBezTo>
                    <a:pt x="572" y="560"/>
                    <a:pt x="572" y="643"/>
                    <a:pt x="619" y="679"/>
                  </a:cubicBezTo>
                  <a:lnTo>
                    <a:pt x="905" y="965"/>
                  </a:lnTo>
                  <a:lnTo>
                    <a:pt x="238" y="965"/>
                  </a:lnTo>
                  <a:lnTo>
                    <a:pt x="238" y="239"/>
                  </a:lnTo>
                  <a:lnTo>
                    <a:pt x="726" y="239"/>
                  </a:lnTo>
                  <a:cubicBezTo>
                    <a:pt x="786" y="239"/>
                    <a:pt x="845" y="179"/>
                    <a:pt x="845" y="119"/>
                  </a:cubicBezTo>
                  <a:cubicBezTo>
                    <a:pt x="845" y="60"/>
                    <a:pt x="786" y="0"/>
                    <a:pt x="726"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55"/>
            <p:cNvSpPr/>
            <p:nvPr/>
          </p:nvSpPr>
          <p:spPr>
            <a:xfrm>
              <a:off x="1082968" y="3602501"/>
              <a:ext cx="12386" cy="37675"/>
            </a:xfrm>
            <a:custGeom>
              <a:avLst/>
              <a:gdLst/>
              <a:ahLst/>
              <a:cxnLst/>
              <a:rect l="l" t="t" r="r" b="b"/>
              <a:pathLst>
                <a:path w="239" h="727" extrusionOk="0">
                  <a:moveTo>
                    <a:pt x="120" y="1"/>
                  </a:moveTo>
                  <a:cubicBezTo>
                    <a:pt x="60" y="1"/>
                    <a:pt x="0" y="60"/>
                    <a:pt x="0" y="120"/>
                  </a:cubicBezTo>
                  <a:lnTo>
                    <a:pt x="0" y="608"/>
                  </a:lnTo>
                  <a:cubicBezTo>
                    <a:pt x="0" y="667"/>
                    <a:pt x="60" y="727"/>
                    <a:pt x="120" y="727"/>
                  </a:cubicBezTo>
                  <a:cubicBezTo>
                    <a:pt x="191" y="727"/>
                    <a:pt x="239" y="667"/>
                    <a:pt x="239" y="608"/>
                  </a:cubicBezTo>
                  <a:lnTo>
                    <a:pt x="239" y="120"/>
                  </a:lnTo>
                  <a:cubicBezTo>
                    <a:pt x="239" y="60"/>
                    <a:pt x="179" y="1"/>
                    <a:pt x="12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55"/>
            <p:cNvSpPr/>
            <p:nvPr/>
          </p:nvSpPr>
          <p:spPr>
            <a:xfrm>
              <a:off x="1358139" y="3577212"/>
              <a:ext cx="69805" cy="62964"/>
            </a:xfrm>
            <a:custGeom>
              <a:avLst/>
              <a:gdLst/>
              <a:ahLst/>
              <a:cxnLst/>
              <a:rect l="l" t="t" r="r" b="b"/>
              <a:pathLst>
                <a:path w="1347" h="1215" extrusionOk="0">
                  <a:moveTo>
                    <a:pt x="620" y="0"/>
                  </a:moveTo>
                  <a:cubicBezTo>
                    <a:pt x="548" y="0"/>
                    <a:pt x="501" y="60"/>
                    <a:pt x="501" y="120"/>
                  </a:cubicBezTo>
                  <a:cubicBezTo>
                    <a:pt x="501" y="179"/>
                    <a:pt x="560" y="239"/>
                    <a:pt x="620" y="239"/>
                  </a:cubicBezTo>
                  <a:lnTo>
                    <a:pt x="1096" y="239"/>
                  </a:lnTo>
                  <a:lnTo>
                    <a:pt x="1096" y="965"/>
                  </a:lnTo>
                  <a:lnTo>
                    <a:pt x="417" y="965"/>
                  </a:lnTo>
                  <a:lnTo>
                    <a:pt x="703" y="679"/>
                  </a:lnTo>
                  <a:cubicBezTo>
                    <a:pt x="751" y="632"/>
                    <a:pt x="751" y="560"/>
                    <a:pt x="703" y="512"/>
                  </a:cubicBezTo>
                  <a:cubicBezTo>
                    <a:pt x="679" y="495"/>
                    <a:pt x="650" y="486"/>
                    <a:pt x="620" y="486"/>
                  </a:cubicBezTo>
                  <a:cubicBezTo>
                    <a:pt x="590" y="486"/>
                    <a:pt x="560" y="495"/>
                    <a:pt x="536" y="512"/>
                  </a:cubicBezTo>
                  <a:lnTo>
                    <a:pt x="48" y="1013"/>
                  </a:lnTo>
                  <a:cubicBezTo>
                    <a:pt x="1" y="1036"/>
                    <a:pt x="1" y="1096"/>
                    <a:pt x="24" y="1143"/>
                  </a:cubicBezTo>
                  <a:cubicBezTo>
                    <a:pt x="48" y="1179"/>
                    <a:pt x="96" y="1215"/>
                    <a:pt x="144" y="1215"/>
                  </a:cubicBezTo>
                  <a:lnTo>
                    <a:pt x="1227" y="1215"/>
                  </a:lnTo>
                  <a:cubicBezTo>
                    <a:pt x="1287" y="1215"/>
                    <a:pt x="1346" y="1155"/>
                    <a:pt x="1346" y="1084"/>
                  </a:cubicBezTo>
                  <a:lnTo>
                    <a:pt x="1346" y="120"/>
                  </a:lnTo>
                  <a:cubicBezTo>
                    <a:pt x="1346" y="60"/>
                    <a:pt x="1287" y="0"/>
                    <a:pt x="1227"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55"/>
            <p:cNvSpPr/>
            <p:nvPr/>
          </p:nvSpPr>
          <p:spPr>
            <a:xfrm>
              <a:off x="1359383" y="3602501"/>
              <a:ext cx="12386" cy="37675"/>
            </a:xfrm>
            <a:custGeom>
              <a:avLst/>
              <a:gdLst/>
              <a:ahLst/>
              <a:cxnLst/>
              <a:rect l="l" t="t" r="r" b="b"/>
              <a:pathLst>
                <a:path w="239" h="727" extrusionOk="0">
                  <a:moveTo>
                    <a:pt x="120" y="1"/>
                  </a:moveTo>
                  <a:cubicBezTo>
                    <a:pt x="60" y="1"/>
                    <a:pt x="0" y="60"/>
                    <a:pt x="0" y="120"/>
                  </a:cubicBezTo>
                  <a:lnTo>
                    <a:pt x="0" y="608"/>
                  </a:lnTo>
                  <a:cubicBezTo>
                    <a:pt x="0" y="667"/>
                    <a:pt x="60" y="727"/>
                    <a:pt x="120" y="727"/>
                  </a:cubicBezTo>
                  <a:cubicBezTo>
                    <a:pt x="179" y="727"/>
                    <a:pt x="239" y="667"/>
                    <a:pt x="239" y="608"/>
                  </a:cubicBezTo>
                  <a:lnTo>
                    <a:pt x="239" y="120"/>
                  </a:lnTo>
                  <a:cubicBezTo>
                    <a:pt x="239" y="60"/>
                    <a:pt x="179" y="1"/>
                    <a:pt x="12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55"/>
            <p:cNvSpPr/>
            <p:nvPr/>
          </p:nvSpPr>
          <p:spPr>
            <a:xfrm>
              <a:off x="1058301" y="3239078"/>
              <a:ext cx="338142" cy="175316"/>
            </a:xfrm>
            <a:custGeom>
              <a:avLst/>
              <a:gdLst/>
              <a:ahLst/>
              <a:cxnLst/>
              <a:rect l="l" t="t" r="r" b="b"/>
              <a:pathLst>
                <a:path w="6525" h="3383" extrusionOk="0">
                  <a:moveTo>
                    <a:pt x="3263" y="1"/>
                  </a:moveTo>
                  <a:cubicBezTo>
                    <a:pt x="1453" y="1"/>
                    <a:pt x="0" y="1465"/>
                    <a:pt x="0" y="3263"/>
                  </a:cubicBezTo>
                  <a:cubicBezTo>
                    <a:pt x="0" y="3323"/>
                    <a:pt x="60" y="3382"/>
                    <a:pt x="119" y="3382"/>
                  </a:cubicBezTo>
                  <a:cubicBezTo>
                    <a:pt x="179" y="3382"/>
                    <a:pt x="238" y="3323"/>
                    <a:pt x="238" y="3263"/>
                  </a:cubicBezTo>
                  <a:cubicBezTo>
                    <a:pt x="238" y="1596"/>
                    <a:pt x="1596" y="239"/>
                    <a:pt x="3263" y="239"/>
                  </a:cubicBezTo>
                  <a:cubicBezTo>
                    <a:pt x="4929" y="239"/>
                    <a:pt x="6287" y="1596"/>
                    <a:pt x="6287" y="3263"/>
                  </a:cubicBezTo>
                  <a:cubicBezTo>
                    <a:pt x="6287" y="3323"/>
                    <a:pt x="6346" y="3382"/>
                    <a:pt x="6406" y="3382"/>
                  </a:cubicBezTo>
                  <a:cubicBezTo>
                    <a:pt x="6477" y="3382"/>
                    <a:pt x="6525" y="3323"/>
                    <a:pt x="6513" y="3263"/>
                  </a:cubicBezTo>
                  <a:cubicBezTo>
                    <a:pt x="6513" y="1465"/>
                    <a:pt x="5060" y="1"/>
                    <a:pt x="3263"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55"/>
            <p:cNvSpPr/>
            <p:nvPr/>
          </p:nvSpPr>
          <p:spPr>
            <a:xfrm>
              <a:off x="1100847" y="3269964"/>
              <a:ext cx="253049" cy="88254"/>
            </a:xfrm>
            <a:custGeom>
              <a:avLst/>
              <a:gdLst/>
              <a:ahLst/>
              <a:cxnLst/>
              <a:rect l="l" t="t" r="r" b="b"/>
              <a:pathLst>
                <a:path w="4883" h="1703" extrusionOk="0">
                  <a:moveTo>
                    <a:pt x="2442" y="0"/>
                  </a:moveTo>
                  <a:cubicBezTo>
                    <a:pt x="1418" y="0"/>
                    <a:pt x="465" y="596"/>
                    <a:pt x="25" y="1524"/>
                  </a:cubicBezTo>
                  <a:cubicBezTo>
                    <a:pt x="1" y="1584"/>
                    <a:pt x="25" y="1655"/>
                    <a:pt x="84" y="1679"/>
                  </a:cubicBezTo>
                  <a:cubicBezTo>
                    <a:pt x="100" y="1689"/>
                    <a:pt x="119" y="1693"/>
                    <a:pt x="137" y="1693"/>
                  </a:cubicBezTo>
                  <a:cubicBezTo>
                    <a:pt x="185" y="1693"/>
                    <a:pt x="234" y="1663"/>
                    <a:pt x="251" y="1619"/>
                  </a:cubicBezTo>
                  <a:cubicBezTo>
                    <a:pt x="656" y="774"/>
                    <a:pt x="1513" y="238"/>
                    <a:pt x="2442" y="238"/>
                  </a:cubicBezTo>
                  <a:cubicBezTo>
                    <a:pt x="3382" y="238"/>
                    <a:pt x="4227" y="774"/>
                    <a:pt x="4632" y="1619"/>
                  </a:cubicBezTo>
                  <a:cubicBezTo>
                    <a:pt x="4644" y="1667"/>
                    <a:pt x="4692" y="1703"/>
                    <a:pt x="4728" y="1703"/>
                  </a:cubicBezTo>
                  <a:lnTo>
                    <a:pt x="4787" y="1703"/>
                  </a:lnTo>
                  <a:cubicBezTo>
                    <a:pt x="4847" y="1667"/>
                    <a:pt x="4882" y="1596"/>
                    <a:pt x="4847" y="1536"/>
                  </a:cubicBezTo>
                  <a:cubicBezTo>
                    <a:pt x="4406" y="596"/>
                    <a:pt x="3465" y="0"/>
                    <a:pt x="2442"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55"/>
            <p:cNvSpPr/>
            <p:nvPr/>
          </p:nvSpPr>
          <p:spPr>
            <a:xfrm>
              <a:off x="1058301" y="3402004"/>
              <a:ext cx="12386" cy="162930"/>
            </a:xfrm>
            <a:custGeom>
              <a:avLst/>
              <a:gdLst/>
              <a:ahLst/>
              <a:cxnLst/>
              <a:rect l="l" t="t" r="r" b="b"/>
              <a:pathLst>
                <a:path w="239" h="3144" extrusionOk="0">
                  <a:moveTo>
                    <a:pt x="119" y="0"/>
                  </a:moveTo>
                  <a:cubicBezTo>
                    <a:pt x="60" y="0"/>
                    <a:pt x="0" y="60"/>
                    <a:pt x="0" y="119"/>
                  </a:cubicBezTo>
                  <a:lnTo>
                    <a:pt x="0" y="3024"/>
                  </a:lnTo>
                  <a:cubicBezTo>
                    <a:pt x="0" y="3084"/>
                    <a:pt x="60" y="3143"/>
                    <a:pt x="119" y="3143"/>
                  </a:cubicBezTo>
                  <a:cubicBezTo>
                    <a:pt x="179" y="3143"/>
                    <a:pt x="238" y="3096"/>
                    <a:pt x="238" y="3024"/>
                  </a:cubicBezTo>
                  <a:lnTo>
                    <a:pt x="238" y="119"/>
                  </a:lnTo>
                  <a:cubicBezTo>
                    <a:pt x="238" y="60"/>
                    <a:pt x="179" y="0"/>
                    <a:pt x="11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55"/>
            <p:cNvSpPr/>
            <p:nvPr/>
          </p:nvSpPr>
          <p:spPr>
            <a:xfrm>
              <a:off x="1384050" y="3402004"/>
              <a:ext cx="12386" cy="162930"/>
            </a:xfrm>
            <a:custGeom>
              <a:avLst/>
              <a:gdLst/>
              <a:ahLst/>
              <a:cxnLst/>
              <a:rect l="l" t="t" r="r" b="b"/>
              <a:pathLst>
                <a:path w="239" h="3144" extrusionOk="0">
                  <a:moveTo>
                    <a:pt x="120" y="0"/>
                  </a:moveTo>
                  <a:cubicBezTo>
                    <a:pt x="48" y="0"/>
                    <a:pt x="1" y="60"/>
                    <a:pt x="1" y="119"/>
                  </a:cubicBezTo>
                  <a:lnTo>
                    <a:pt x="1" y="3024"/>
                  </a:lnTo>
                  <a:cubicBezTo>
                    <a:pt x="1" y="3084"/>
                    <a:pt x="60" y="3143"/>
                    <a:pt x="120" y="3143"/>
                  </a:cubicBezTo>
                  <a:cubicBezTo>
                    <a:pt x="191" y="3143"/>
                    <a:pt x="239" y="3096"/>
                    <a:pt x="239" y="3024"/>
                  </a:cubicBezTo>
                  <a:lnTo>
                    <a:pt x="239" y="119"/>
                  </a:lnTo>
                  <a:cubicBezTo>
                    <a:pt x="239" y="60"/>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55"/>
            <p:cNvSpPr/>
            <p:nvPr/>
          </p:nvSpPr>
          <p:spPr>
            <a:xfrm>
              <a:off x="1095302" y="3577834"/>
              <a:ext cx="262896" cy="12386"/>
            </a:xfrm>
            <a:custGeom>
              <a:avLst/>
              <a:gdLst/>
              <a:ahLst/>
              <a:cxnLst/>
              <a:rect l="l" t="t" r="r" b="b"/>
              <a:pathLst>
                <a:path w="5073" h="239" extrusionOk="0">
                  <a:moveTo>
                    <a:pt x="120" y="0"/>
                  </a:moveTo>
                  <a:cubicBezTo>
                    <a:pt x="60" y="0"/>
                    <a:pt x="1" y="60"/>
                    <a:pt x="1" y="119"/>
                  </a:cubicBezTo>
                  <a:cubicBezTo>
                    <a:pt x="1" y="179"/>
                    <a:pt x="60" y="239"/>
                    <a:pt x="120" y="239"/>
                  </a:cubicBezTo>
                  <a:lnTo>
                    <a:pt x="4954" y="239"/>
                  </a:lnTo>
                  <a:cubicBezTo>
                    <a:pt x="5037" y="239"/>
                    <a:pt x="5073" y="179"/>
                    <a:pt x="5073" y="119"/>
                  </a:cubicBezTo>
                  <a:cubicBezTo>
                    <a:pt x="5073" y="60"/>
                    <a:pt x="5013" y="0"/>
                    <a:pt x="4954"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55"/>
            <p:cNvSpPr/>
            <p:nvPr/>
          </p:nvSpPr>
          <p:spPr>
            <a:xfrm>
              <a:off x="1171220" y="3489582"/>
              <a:ext cx="112299" cy="63016"/>
            </a:xfrm>
            <a:custGeom>
              <a:avLst/>
              <a:gdLst/>
              <a:ahLst/>
              <a:cxnLst/>
              <a:rect l="l" t="t" r="r" b="b"/>
              <a:pathLst>
                <a:path w="2167" h="1216" extrusionOk="0">
                  <a:moveTo>
                    <a:pt x="1084" y="1"/>
                  </a:moveTo>
                  <a:cubicBezTo>
                    <a:pt x="488" y="1"/>
                    <a:pt x="0" y="501"/>
                    <a:pt x="0" y="1096"/>
                  </a:cubicBezTo>
                  <a:cubicBezTo>
                    <a:pt x="0" y="1156"/>
                    <a:pt x="60" y="1215"/>
                    <a:pt x="119" y="1215"/>
                  </a:cubicBezTo>
                  <a:cubicBezTo>
                    <a:pt x="179" y="1215"/>
                    <a:pt x="238" y="1156"/>
                    <a:pt x="238" y="1096"/>
                  </a:cubicBezTo>
                  <a:cubicBezTo>
                    <a:pt x="238" y="632"/>
                    <a:pt x="619" y="239"/>
                    <a:pt x="1084" y="239"/>
                  </a:cubicBezTo>
                  <a:cubicBezTo>
                    <a:pt x="1548" y="239"/>
                    <a:pt x="1929" y="632"/>
                    <a:pt x="1929" y="1096"/>
                  </a:cubicBezTo>
                  <a:cubicBezTo>
                    <a:pt x="1929" y="1156"/>
                    <a:pt x="1988" y="1215"/>
                    <a:pt x="2048" y="1215"/>
                  </a:cubicBezTo>
                  <a:cubicBezTo>
                    <a:pt x="2107" y="1215"/>
                    <a:pt x="2167" y="1156"/>
                    <a:pt x="2167" y="1096"/>
                  </a:cubicBezTo>
                  <a:cubicBezTo>
                    <a:pt x="2167" y="501"/>
                    <a:pt x="1679" y="1"/>
                    <a:pt x="1084"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55"/>
            <p:cNvSpPr/>
            <p:nvPr/>
          </p:nvSpPr>
          <p:spPr>
            <a:xfrm>
              <a:off x="1202054" y="3389619"/>
              <a:ext cx="13007" cy="116704"/>
            </a:xfrm>
            <a:custGeom>
              <a:avLst/>
              <a:gdLst/>
              <a:ahLst/>
              <a:cxnLst/>
              <a:rect l="l" t="t" r="r" b="b"/>
              <a:pathLst>
                <a:path w="251" h="2252" extrusionOk="0">
                  <a:moveTo>
                    <a:pt x="119" y="1"/>
                  </a:moveTo>
                  <a:cubicBezTo>
                    <a:pt x="60" y="1"/>
                    <a:pt x="0" y="61"/>
                    <a:pt x="0" y="120"/>
                  </a:cubicBezTo>
                  <a:lnTo>
                    <a:pt x="0" y="2132"/>
                  </a:lnTo>
                  <a:cubicBezTo>
                    <a:pt x="0" y="2192"/>
                    <a:pt x="60" y="2251"/>
                    <a:pt x="119" y="2251"/>
                  </a:cubicBezTo>
                  <a:cubicBezTo>
                    <a:pt x="191" y="2251"/>
                    <a:pt x="250" y="2192"/>
                    <a:pt x="239" y="2132"/>
                  </a:cubicBezTo>
                  <a:lnTo>
                    <a:pt x="239" y="120"/>
                  </a:lnTo>
                  <a:cubicBezTo>
                    <a:pt x="239" y="61"/>
                    <a:pt x="179" y="1"/>
                    <a:pt x="119"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55"/>
            <p:cNvSpPr/>
            <p:nvPr/>
          </p:nvSpPr>
          <p:spPr>
            <a:xfrm>
              <a:off x="1239676" y="3389619"/>
              <a:ext cx="12386" cy="116704"/>
            </a:xfrm>
            <a:custGeom>
              <a:avLst/>
              <a:gdLst/>
              <a:ahLst/>
              <a:cxnLst/>
              <a:rect l="l" t="t" r="r" b="b"/>
              <a:pathLst>
                <a:path w="239" h="2252" extrusionOk="0">
                  <a:moveTo>
                    <a:pt x="120" y="1"/>
                  </a:moveTo>
                  <a:cubicBezTo>
                    <a:pt x="60" y="1"/>
                    <a:pt x="1" y="61"/>
                    <a:pt x="1" y="120"/>
                  </a:cubicBezTo>
                  <a:lnTo>
                    <a:pt x="1" y="2132"/>
                  </a:lnTo>
                  <a:cubicBezTo>
                    <a:pt x="1" y="2192"/>
                    <a:pt x="60" y="2251"/>
                    <a:pt x="120" y="2251"/>
                  </a:cubicBezTo>
                  <a:cubicBezTo>
                    <a:pt x="191" y="2251"/>
                    <a:pt x="239" y="2192"/>
                    <a:pt x="239" y="2132"/>
                  </a:cubicBezTo>
                  <a:lnTo>
                    <a:pt x="239" y="120"/>
                  </a:lnTo>
                  <a:cubicBezTo>
                    <a:pt x="239" y="61"/>
                    <a:pt x="179" y="1"/>
                    <a:pt x="12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55"/>
            <p:cNvSpPr/>
            <p:nvPr/>
          </p:nvSpPr>
          <p:spPr>
            <a:xfrm>
              <a:off x="1195887" y="3408171"/>
              <a:ext cx="62342" cy="12386"/>
            </a:xfrm>
            <a:custGeom>
              <a:avLst/>
              <a:gdLst/>
              <a:ahLst/>
              <a:cxnLst/>
              <a:rect l="l" t="t" r="r" b="b"/>
              <a:pathLst>
                <a:path w="1203" h="239" extrusionOk="0">
                  <a:moveTo>
                    <a:pt x="119" y="0"/>
                  </a:moveTo>
                  <a:cubicBezTo>
                    <a:pt x="60" y="0"/>
                    <a:pt x="0" y="60"/>
                    <a:pt x="0" y="119"/>
                  </a:cubicBezTo>
                  <a:cubicBezTo>
                    <a:pt x="0" y="179"/>
                    <a:pt x="60" y="238"/>
                    <a:pt x="119" y="238"/>
                  </a:cubicBezTo>
                  <a:lnTo>
                    <a:pt x="1084" y="238"/>
                  </a:lnTo>
                  <a:cubicBezTo>
                    <a:pt x="1155" y="238"/>
                    <a:pt x="1203" y="179"/>
                    <a:pt x="1203" y="119"/>
                  </a:cubicBezTo>
                  <a:cubicBezTo>
                    <a:pt x="1203" y="60"/>
                    <a:pt x="1143" y="0"/>
                    <a:pt x="1084"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55"/>
            <p:cNvSpPr/>
            <p:nvPr/>
          </p:nvSpPr>
          <p:spPr>
            <a:xfrm>
              <a:off x="1190342" y="3345830"/>
              <a:ext cx="74676" cy="43842"/>
            </a:xfrm>
            <a:custGeom>
              <a:avLst/>
              <a:gdLst/>
              <a:ahLst/>
              <a:cxnLst/>
              <a:rect l="l" t="t" r="r" b="b"/>
              <a:pathLst>
                <a:path w="1441" h="846" extrusionOk="0">
                  <a:moveTo>
                    <a:pt x="119" y="1"/>
                  </a:moveTo>
                  <a:cubicBezTo>
                    <a:pt x="60" y="1"/>
                    <a:pt x="0" y="60"/>
                    <a:pt x="0" y="120"/>
                  </a:cubicBezTo>
                  <a:lnTo>
                    <a:pt x="0" y="727"/>
                  </a:lnTo>
                  <a:cubicBezTo>
                    <a:pt x="0" y="786"/>
                    <a:pt x="60" y="846"/>
                    <a:pt x="119" y="846"/>
                  </a:cubicBezTo>
                  <a:cubicBezTo>
                    <a:pt x="179" y="846"/>
                    <a:pt x="238" y="786"/>
                    <a:pt x="238" y="727"/>
                  </a:cubicBezTo>
                  <a:lnTo>
                    <a:pt x="238" y="239"/>
                  </a:lnTo>
                  <a:lnTo>
                    <a:pt x="1203" y="239"/>
                  </a:lnTo>
                  <a:lnTo>
                    <a:pt x="1203" y="727"/>
                  </a:lnTo>
                  <a:cubicBezTo>
                    <a:pt x="1203" y="786"/>
                    <a:pt x="1262" y="846"/>
                    <a:pt x="1322" y="846"/>
                  </a:cubicBezTo>
                  <a:cubicBezTo>
                    <a:pt x="1381" y="846"/>
                    <a:pt x="1441" y="786"/>
                    <a:pt x="1441" y="727"/>
                  </a:cubicBezTo>
                  <a:lnTo>
                    <a:pt x="1441" y="120"/>
                  </a:lnTo>
                  <a:cubicBezTo>
                    <a:pt x="1441" y="60"/>
                    <a:pt x="1381" y="1"/>
                    <a:pt x="1322"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55"/>
            <p:cNvSpPr/>
            <p:nvPr/>
          </p:nvSpPr>
          <p:spPr>
            <a:xfrm>
              <a:off x="1208842" y="3321163"/>
              <a:ext cx="37053" cy="37053"/>
            </a:xfrm>
            <a:custGeom>
              <a:avLst/>
              <a:gdLst/>
              <a:ahLst/>
              <a:cxnLst/>
              <a:rect l="l" t="t" r="r" b="b"/>
              <a:pathLst>
                <a:path w="715" h="715" extrusionOk="0">
                  <a:moveTo>
                    <a:pt x="358" y="215"/>
                  </a:moveTo>
                  <a:cubicBezTo>
                    <a:pt x="417" y="215"/>
                    <a:pt x="477" y="274"/>
                    <a:pt x="477" y="334"/>
                  </a:cubicBezTo>
                  <a:cubicBezTo>
                    <a:pt x="477" y="393"/>
                    <a:pt x="417" y="453"/>
                    <a:pt x="358" y="453"/>
                  </a:cubicBezTo>
                  <a:cubicBezTo>
                    <a:pt x="298" y="453"/>
                    <a:pt x="238" y="393"/>
                    <a:pt x="238" y="334"/>
                  </a:cubicBezTo>
                  <a:cubicBezTo>
                    <a:pt x="238" y="274"/>
                    <a:pt x="298" y="215"/>
                    <a:pt x="358" y="215"/>
                  </a:cubicBezTo>
                  <a:close/>
                  <a:moveTo>
                    <a:pt x="358" y="0"/>
                  </a:moveTo>
                  <a:cubicBezTo>
                    <a:pt x="167" y="0"/>
                    <a:pt x="0" y="155"/>
                    <a:pt x="0" y="358"/>
                  </a:cubicBezTo>
                  <a:cubicBezTo>
                    <a:pt x="0" y="548"/>
                    <a:pt x="167" y="715"/>
                    <a:pt x="358" y="715"/>
                  </a:cubicBezTo>
                  <a:cubicBezTo>
                    <a:pt x="548" y="715"/>
                    <a:pt x="715" y="548"/>
                    <a:pt x="715" y="358"/>
                  </a:cubicBezTo>
                  <a:cubicBezTo>
                    <a:pt x="715" y="155"/>
                    <a:pt x="548" y="0"/>
                    <a:pt x="358"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55"/>
            <p:cNvSpPr/>
            <p:nvPr/>
          </p:nvSpPr>
          <p:spPr>
            <a:xfrm>
              <a:off x="1221176" y="3301419"/>
              <a:ext cx="12386" cy="30886"/>
            </a:xfrm>
            <a:custGeom>
              <a:avLst/>
              <a:gdLst/>
              <a:ahLst/>
              <a:cxnLst/>
              <a:rect l="l" t="t" r="r" b="b"/>
              <a:pathLst>
                <a:path w="239" h="596" extrusionOk="0">
                  <a:moveTo>
                    <a:pt x="120" y="0"/>
                  </a:moveTo>
                  <a:cubicBezTo>
                    <a:pt x="60" y="0"/>
                    <a:pt x="0" y="60"/>
                    <a:pt x="0" y="119"/>
                  </a:cubicBezTo>
                  <a:lnTo>
                    <a:pt x="0" y="477"/>
                  </a:lnTo>
                  <a:cubicBezTo>
                    <a:pt x="0" y="536"/>
                    <a:pt x="60" y="596"/>
                    <a:pt x="120" y="596"/>
                  </a:cubicBezTo>
                  <a:cubicBezTo>
                    <a:pt x="179" y="596"/>
                    <a:pt x="239" y="560"/>
                    <a:pt x="239" y="477"/>
                  </a:cubicBezTo>
                  <a:lnTo>
                    <a:pt x="239" y="119"/>
                  </a:lnTo>
                  <a:cubicBezTo>
                    <a:pt x="239" y="60"/>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55"/>
            <p:cNvSpPr/>
            <p:nvPr/>
          </p:nvSpPr>
          <p:spPr>
            <a:xfrm>
              <a:off x="1215009" y="3307586"/>
              <a:ext cx="24719" cy="12386"/>
            </a:xfrm>
            <a:custGeom>
              <a:avLst/>
              <a:gdLst/>
              <a:ahLst/>
              <a:cxnLst/>
              <a:rect l="l" t="t" r="r" b="b"/>
              <a:pathLst>
                <a:path w="477" h="239" extrusionOk="0">
                  <a:moveTo>
                    <a:pt x="119" y="0"/>
                  </a:moveTo>
                  <a:cubicBezTo>
                    <a:pt x="60" y="0"/>
                    <a:pt x="0" y="60"/>
                    <a:pt x="0" y="120"/>
                  </a:cubicBezTo>
                  <a:cubicBezTo>
                    <a:pt x="0" y="179"/>
                    <a:pt x="60" y="239"/>
                    <a:pt x="119" y="239"/>
                  </a:cubicBezTo>
                  <a:lnTo>
                    <a:pt x="358" y="239"/>
                  </a:lnTo>
                  <a:cubicBezTo>
                    <a:pt x="429" y="239"/>
                    <a:pt x="477" y="179"/>
                    <a:pt x="477" y="120"/>
                  </a:cubicBezTo>
                  <a:cubicBezTo>
                    <a:pt x="477" y="60"/>
                    <a:pt x="417" y="0"/>
                    <a:pt x="358"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55"/>
            <p:cNvSpPr/>
            <p:nvPr/>
          </p:nvSpPr>
          <p:spPr>
            <a:xfrm>
              <a:off x="1171220" y="3540212"/>
              <a:ext cx="12386" cy="24719"/>
            </a:xfrm>
            <a:custGeom>
              <a:avLst/>
              <a:gdLst/>
              <a:ahLst/>
              <a:cxnLst/>
              <a:rect l="l" t="t" r="r" b="b"/>
              <a:pathLst>
                <a:path w="239" h="477" extrusionOk="0">
                  <a:moveTo>
                    <a:pt x="119" y="0"/>
                  </a:moveTo>
                  <a:cubicBezTo>
                    <a:pt x="60" y="0"/>
                    <a:pt x="0" y="60"/>
                    <a:pt x="0" y="119"/>
                  </a:cubicBezTo>
                  <a:lnTo>
                    <a:pt x="0" y="357"/>
                  </a:lnTo>
                  <a:cubicBezTo>
                    <a:pt x="0" y="417"/>
                    <a:pt x="60" y="476"/>
                    <a:pt x="119" y="476"/>
                  </a:cubicBezTo>
                  <a:cubicBezTo>
                    <a:pt x="179" y="476"/>
                    <a:pt x="238" y="429"/>
                    <a:pt x="238" y="357"/>
                  </a:cubicBezTo>
                  <a:lnTo>
                    <a:pt x="238" y="119"/>
                  </a:lnTo>
                  <a:cubicBezTo>
                    <a:pt x="238" y="60"/>
                    <a:pt x="179" y="0"/>
                    <a:pt x="11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55"/>
            <p:cNvSpPr/>
            <p:nvPr/>
          </p:nvSpPr>
          <p:spPr>
            <a:xfrm>
              <a:off x="1271131" y="3540212"/>
              <a:ext cx="12386" cy="24719"/>
            </a:xfrm>
            <a:custGeom>
              <a:avLst/>
              <a:gdLst/>
              <a:ahLst/>
              <a:cxnLst/>
              <a:rect l="l" t="t" r="r" b="b"/>
              <a:pathLst>
                <a:path w="239" h="477" extrusionOk="0">
                  <a:moveTo>
                    <a:pt x="120" y="0"/>
                  </a:moveTo>
                  <a:cubicBezTo>
                    <a:pt x="60" y="0"/>
                    <a:pt x="1" y="60"/>
                    <a:pt x="1" y="119"/>
                  </a:cubicBezTo>
                  <a:lnTo>
                    <a:pt x="1" y="357"/>
                  </a:lnTo>
                  <a:cubicBezTo>
                    <a:pt x="1" y="417"/>
                    <a:pt x="60" y="476"/>
                    <a:pt x="120" y="476"/>
                  </a:cubicBezTo>
                  <a:cubicBezTo>
                    <a:pt x="179" y="476"/>
                    <a:pt x="239" y="429"/>
                    <a:pt x="239" y="357"/>
                  </a:cubicBezTo>
                  <a:lnTo>
                    <a:pt x="239" y="119"/>
                  </a:lnTo>
                  <a:cubicBezTo>
                    <a:pt x="239" y="60"/>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55"/>
            <p:cNvSpPr/>
            <p:nvPr/>
          </p:nvSpPr>
          <p:spPr>
            <a:xfrm>
              <a:off x="1190342" y="3377285"/>
              <a:ext cx="24719" cy="24771"/>
            </a:xfrm>
            <a:custGeom>
              <a:avLst/>
              <a:gdLst/>
              <a:ahLst/>
              <a:cxnLst/>
              <a:rect l="l" t="t" r="r" b="b"/>
              <a:pathLst>
                <a:path w="477" h="478" extrusionOk="0">
                  <a:moveTo>
                    <a:pt x="119" y="1"/>
                  </a:moveTo>
                  <a:cubicBezTo>
                    <a:pt x="60" y="1"/>
                    <a:pt x="0" y="60"/>
                    <a:pt x="0" y="120"/>
                  </a:cubicBezTo>
                  <a:cubicBezTo>
                    <a:pt x="0" y="310"/>
                    <a:pt x="167" y="477"/>
                    <a:pt x="357" y="477"/>
                  </a:cubicBezTo>
                  <a:cubicBezTo>
                    <a:pt x="417" y="477"/>
                    <a:pt x="476" y="418"/>
                    <a:pt x="476" y="358"/>
                  </a:cubicBezTo>
                  <a:cubicBezTo>
                    <a:pt x="476" y="299"/>
                    <a:pt x="417" y="239"/>
                    <a:pt x="357" y="239"/>
                  </a:cubicBezTo>
                  <a:cubicBezTo>
                    <a:pt x="298" y="239"/>
                    <a:pt x="238" y="179"/>
                    <a:pt x="238" y="120"/>
                  </a:cubicBezTo>
                  <a:cubicBezTo>
                    <a:pt x="238" y="60"/>
                    <a:pt x="179" y="1"/>
                    <a:pt x="119"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55"/>
            <p:cNvSpPr/>
            <p:nvPr/>
          </p:nvSpPr>
          <p:spPr>
            <a:xfrm>
              <a:off x="1239676" y="3377285"/>
              <a:ext cx="25341" cy="24771"/>
            </a:xfrm>
            <a:custGeom>
              <a:avLst/>
              <a:gdLst/>
              <a:ahLst/>
              <a:cxnLst/>
              <a:rect l="l" t="t" r="r" b="b"/>
              <a:pathLst>
                <a:path w="489" h="478" extrusionOk="0">
                  <a:moveTo>
                    <a:pt x="358" y="1"/>
                  </a:moveTo>
                  <a:cubicBezTo>
                    <a:pt x="298" y="1"/>
                    <a:pt x="239" y="60"/>
                    <a:pt x="239" y="120"/>
                  </a:cubicBezTo>
                  <a:cubicBezTo>
                    <a:pt x="239" y="179"/>
                    <a:pt x="179" y="239"/>
                    <a:pt x="120" y="239"/>
                  </a:cubicBezTo>
                  <a:cubicBezTo>
                    <a:pt x="60" y="239"/>
                    <a:pt x="1" y="299"/>
                    <a:pt x="1" y="358"/>
                  </a:cubicBezTo>
                  <a:cubicBezTo>
                    <a:pt x="1" y="418"/>
                    <a:pt x="60" y="477"/>
                    <a:pt x="120" y="477"/>
                  </a:cubicBezTo>
                  <a:cubicBezTo>
                    <a:pt x="322" y="477"/>
                    <a:pt x="489" y="310"/>
                    <a:pt x="477" y="120"/>
                  </a:cubicBezTo>
                  <a:cubicBezTo>
                    <a:pt x="477" y="60"/>
                    <a:pt x="417" y="1"/>
                    <a:pt x="358"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55"/>
            <p:cNvSpPr/>
            <p:nvPr/>
          </p:nvSpPr>
          <p:spPr>
            <a:xfrm>
              <a:off x="1202054" y="3389619"/>
              <a:ext cx="50009" cy="12437"/>
            </a:xfrm>
            <a:custGeom>
              <a:avLst/>
              <a:gdLst/>
              <a:ahLst/>
              <a:cxnLst/>
              <a:rect l="l" t="t" r="r" b="b"/>
              <a:pathLst>
                <a:path w="965" h="240" extrusionOk="0">
                  <a:moveTo>
                    <a:pt x="119" y="1"/>
                  </a:moveTo>
                  <a:cubicBezTo>
                    <a:pt x="60" y="1"/>
                    <a:pt x="0" y="61"/>
                    <a:pt x="0" y="120"/>
                  </a:cubicBezTo>
                  <a:cubicBezTo>
                    <a:pt x="0" y="180"/>
                    <a:pt x="60" y="239"/>
                    <a:pt x="119" y="239"/>
                  </a:cubicBezTo>
                  <a:lnTo>
                    <a:pt x="846" y="239"/>
                  </a:lnTo>
                  <a:cubicBezTo>
                    <a:pt x="917" y="239"/>
                    <a:pt x="965" y="180"/>
                    <a:pt x="965" y="120"/>
                  </a:cubicBezTo>
                  <a:cubicBezTo>
                    <a:pt x="965" y="61"/>
                    <a:pt x="905" y="1"/>
                    <a:pt x="846"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55"/>
            <p:cNvSpPr/>
            <p:nvPr/>
          </p:nvSpPr>
          <p:spPr>
            <a:xfrm>
              <a:off x="1267452" y="3503159"/>
              <a:ext cx="91985" cy="55606"/>
            </a:xfrm>
            <a:custGeom>
              <a:avLst/>
              <a:gdLst/>
              <a:ahLst/>
              <a:cxnLst/>
              <a:rect l="l" t="t" r="r" b="b"/>
              <a:pathLst>
                <a:path w="1775" h="1073" extrusionOk="0">
                  <a:moveTo>
                    <a:pt x="798" y="1"/>
                  </a:moveTo>
                  <a:cubicBezTo>
                    <a:pt x="501" y="1"/>
                    <a:pt x="203" y="132"/>
                    <a:pt x="24" y="382"/>
                  </a:cubicBezTo>
                  <a:cubicBezTo>
                    <a:pt x="0" y="429"/>
                    <a:pt x="0" y="501"/>
                    <a:pt x="60" y="548"/>
                  </a:cubicBezTo>
                  <a:cubicBezTo>
                    <a:pt x="74" y="558"/>
                    <a:pt x="95" y="563"/>
                    <a:pt x="117" y="563"/>
                  </a:cubicBezTo>
                  <a:cubicBezTo>
                    <a:pt x="153" y="563"/>
                    <a:pt x="193" y="549"/>
                    <a:pt x="215" y="513"/>
                  </a:cubicBezTo>
                  <a:cubicBezTo>
                    <a:pt x="358" y="322"/>
                    <a:pt x="572" y="215"/>
                    <a:pt x="798" y="215"/>
                  </a:cubicBezTo>
                  <a:cubicBezTo>
                    <a:pt x="1203" y="215"/>
                    <a:pt x="1524" y="548"/>
                    <a:pt x="1524" y="953"/>
                  </a:cubicBezTo>
                  <a:cubicBezTo>
                    <a:pt x="1524" y="1013"/>
                    <a:pt x="1596" y="1072"/>
                    <a:pt x="1655" y="1072"/>
                  </a:cubicBezTo>
                  <a:cubicBezTo>
                    <a:pt x="1715" y="1072"/>
                    <a:pt x="1774" y="1013"/>
                    <a:pt x="1763" y="965"/>
                  </a:cubicBezTo>
                  <a:cubicBezTo>
                    <a:pt x="1763" y="429"/>
                    <a:pt x="1334" y="1"/>
                    <a:pt x="798"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55"/>
            <p:cNvSpPr/>
            <p:nvPr/>
          </p:nvSpPr>
          <p:spPr>
            <a:xfrm>
              <a:off x="1345806" y="3546378"/>
              <a:ext cx="13629" cy="18552"/>
            </a:xfrm>
            <a:custGeom>
              <a:avLst/>
              <a:gdLst/>
              <a:ahLst/>
              <a:cxnLst/>
              <a:rect l="l" t="t" r="r" b="b"/>
              <a:pathLst>
                <a:path w="263" h="358" extrusionOk="0">
                  <a:moveTo>
                    <a:pt x="120" y="0"/>
                  </a:moveTo>
                  <a:cubicBezTo>
                    <a:pt x="60" y="0"/>
                    <a:pt x="1" y="60"/>
                    <a:pt x="1" y="119"/>
                  </a:cubicBezTo>
                  <a:lnTo>
                    <a:pt x="1" y="238"/>
                  </a:lnTo>
                  <a:cubicBezTo>
                    <a:pt x="1" y="298"/>
                    <a:pt x="60" y="357"/>
                    <a:pt x="120" y="357"/>
                  </a:cubicBezTo>
                  <a:cubicBezTo>
                    <a:pt x="203" y="357"/>
                    <a:pt x="262" y="310"/>
                    <a:pt x="239" y="238"/>
                  </a:cubicBezTo>
                  <a:lnTo>
                    <a:pt x="239" y="119"/>
                  </a:lnTo>
                  <a:cubicBezTo>
                    <a:pt x="239" y="60"/>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55"/>
            <p:cNvSpPr/>
            <p:nvPr/>
          </p:nvSpPr>
          <p:spPr>
            <a:xfrm>
              <a:off x="1314972" y="3448281"/>
              <a:ext cx="12386" cy="67887"/>
            </a:xfrm>
            <a:custGeom>
              <a:avLst/>
              <a:gdLst/>
              <a:ahLst/>
              <a:cxnLst/>
              <a:rect l="l" t="t" r="r" b="b"/>
              <a:pathLst>
                <a:path w="239" h="1310" extrusionOk="0">
                  <a:moveTo>
                    <a:pt x="119" y="0"/>
                  </a:moveTo>
                  <a:cubicBezTo>
                    <a:pt x="60" y="0"/>
                    <a:pt x="0" y="60"/>
                    <a:pt x="0" y="119"/>
                  </a:cubicBezTo>
                  <a:lnTo>
                    <a:pt x="0" y="1191"/>
                  </a:lnTo>
                  <a:cubicBezTo>
                    <a:pt x="0" y="1250"/>
                    <a:pt x="60" y="1310"/>
                    <a:pt x="119" y="1310"/>
                  </a:cubicBezTo>
                  <a:cubicBezTo>
                    <a:pt x="179" y="1310"/>
                    <a:pt x="238" y="1262"/>
                    <a:pt x="238" y="1191"/>
                  </a:cubicBezTo>
                  <a:lnTo>
                    <a:pt x="238" y="119"/>
                  </a:lnTo>
                  <a:cubicBezTo>
                    <a:pt x="238" y="60"/>
                    <a:pt x="179" y="0"/>
                    <a:pt x="11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55"/>
            <p:cNvSpPr/>
            <p:nvPr/>
          </p:nvSpPr>
          <p:spPr>
            <a:xfrm>
              <a:off x="1289683" y="3448281"/>
              <a:ext cx="12386" cy="67887"/>
            </a:xfrm>
            <a:custGeom>
              <a:avLst/>
              <a:gdLst/>
              <a:ahLst/>
              <a:cxnLst/>
              <a:rect l="l" t="t" r="r" b="b"/>
              <a:pathLst>
                <a:path w="239" h="1310" extrusionOk="0">
                  <a:moveTo>
                    <a:pt x="119" y="0"/>
                  </a:moveTo>
                  <a:cubicBezTo>
                    <a:pt x="60" y="0"/>
                    <a:pt x="0" y="60"/>
                    <a:pt x="0" y="119"/>
                  </a:cubicBezTo>
                  <a:lnTo>
                    <a:pt x="0" y="1191"/>
                  </a:lnTo>
                  <a:cubicBezTo>
                    <a:pt x="0" y="1250"/>
                    <a:pt x="60" y="1310"/>
                    <a:pt x="119" y="1310"/>
                  </a:cubicBezTo>
                  <a:cubicBezTo>
                    <a:pt x="191" y="1310"/>
                    <a:pt x="238" y="1262"/>
                    <a:pt x="238" y="1191"/>
                  </a:cubicBezTo>
                  <a:lnTo>
                    <a:pt x="238" y="119"/>
                  </a:lnTo>
                  <a:cubicBezTo>
                    <a:pt x="238" y="60"/>
                    <a:pt x="179" y="0"/>
                    <a:pt x="11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55"/>
            <p:cNvSpPr/>
            <p:nvPr/>
          </p:nvSpPr>
          <p:spPr>
            <a:xfrm>
              <a:off x="1277298" y="3401382"/>
              <a:ext cx="63638" cy="62964"/>
            </a:xfrm>
            <a:custGeom>
              <a:avLst/>
              <a:gdLst/>
              <a:ahLst/>
              <a:cxnLst/>
              <a:rect l="l" t="t" r="r" b="b"/>
              <a:pathLst>
                <a:path w="1228" h="1215" extrusionOk="0">
                  <a:moveTo>
                    <a:pt x="608" y="250"/>
                  </a:moveTo>
                  <a:cubicBezTo>
                    <a:pt x="811" y="250"/>
                    <a:pt x="965" y="417"/>
                    <a:pt x="965" y="607"/>
                  </a:cubicBezTo>
                  <a:cubicBezTo>
                    <a:pt x="965" y="798"/>
                    <a:pt x="811" y="965"/>
                    <a:pt x="608" y="965"/>
                  </a:cubicBezTo>
                  <a:cubicBezTo>
                    <a:pt x="418" y="965"/>
                    <a:pt x="251" y="798"/>
                    <a:pt x="251" y="607"/>
                  </a:cubicBezTo>
                  <a:cubicBezTo>
                    <a:pt x="251" y="417"/>
                    <a:pt x="418" y="250"/>
                    <a:pt x="608" y="250"/>
                  </a:cubicBezTo>
                  <a:close/>
                  <a:moveTo>
                    <a:pt x="608" y="0"/>
                  </a:moveTo>
                  <a:cubicBezTo>
                    <a:pt x="275" y="0"/>
                    <a:pt x="1" y="274"/>
                    <a:pt x="1" y="607"/>
                  </a:cubicBezTo>
                  <a:cubicBezTo>
                    <a:pt x="1" y="953"/>
                    <a:pt x="287" y="1215"/>
                    <a:pt x="608" y="1215"/>
                  </a:cubicBezTo>
                  <a:cubicBezTo>
                    <a:pt x="942" y="1215"/>
                    <a:pt x="1203" y="953"/>
                    <a:pt x="1227" y="607"/>
                  </a:cubicBezTo>
                  <a:cubicBezTo>
                    <a:pt x="1227" y="262"/>
                    <a:pt x="953" y="0"/>
                    <a:pt x="608"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55"/>
            <p:cNvSpPr/>
            <p:nvPr/>
          </p:nvSpPr>
          <p:spPr>
            <a:xfrm>
              <a:off x="1095924" y="3501916"/>
              <a:ext cx="92607" cy="56849"/>
            </a:xfrm>
            <a:custGeom>
              <a:avLst/>
              <a:gdLst/>
              <a:ahLst/>
              <a:cxnLst/>
              <a:rect l="l" t="t" r="r" b="b"/>
              <a:pathLst>
                <a:path w="1787" h="1097" extrusionOk="0">
                  <a:moveTo>
                    <a:pt x="965" y="1"/>
                  </a:moveTo>
                  <a:cubicBezTo>
                    <a:pt x="441" y="1"/>
                    <a:pt x="1" y="441"/>
                    <a:pt x="1" y="977"/>
                  </a:cubicBezTo>
                  <a:cubicBezTo>
                    <a:pt x="1" y="1037"/>
                    <a:pt x="60" y="1096"/>
                    <a:pt x="120" y="1096"/>
                  </a:cubicBezTo>
                  <a:cubicBezTo>
                    <a:pt x="179" y="1096"/>
                    <a:pt x="239" y="1037"/>
                    <a:pt x="239" y="953"/>
                  </a:cubicBezTo>
                  <a:cubicBezTo>
                    <a:pt x="239" y="561"/>
                    <a:pt x="572" y="227"/>
                    <a:pt x="965" y="227"/>
                  </a:cubicBezTo>
                  <a:cubicBezTo>
                    <a:pt x="1191" y="227"/>
                    <a:pt x="1417" y="346"/>
                    <a:pt x="1548" y="525"/>
                  </a:cubicBezTo>
                  <a:cubicBezTo>
                    <a:pt x="1571" y="562"/>
                    <a:pt x="1607" y="581"/>
                    <a:pt x="1646" y="581"/>
                  </a:cubicBezTo>
                  <a:cubicBezTo>
                    <a:pt x="1669" y="581"/>
                    <a:pt x="1693" y="574"/>
                    <a:pt x="1715" y="561"/>
                  </a:cubicBezTo>
                  <a:cubicBezTo>
                    <a:pt x="1775" y="525"/>
                    <a:pt x="1786" y="453"/>
                    <a:pt x="1739" y="394"/>
                  </a:cubicBezTo>
                  <a:cubicBezTo>
                    <a:pt x="1560" y="156"/>
                    <a:pt x="1286" y="1"/>
                    <a:pt x="965"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55"/>
            <p:cNvSpPr/>
            <p:nvPr/>
          </p:nvSpPr>
          <p:spPr>
            <a:xfrm>
              <a:off x="1095924" y="3546378"/>
              <a:ext cx="12386" cy="18552"/>
            </a:xfrm>
            <a:custGeom>
              <a:avLst/>
              <a:gdLst/>
              <a:ahLst/>
              <a:cxnLst/>
              <a:rect l="l" t="t" r="r" b="b"/>
              <a:pathLst>
                <a:path w="239" h="358" extrusionOk="0">
                  <a:moveTo>
                    <a:pt x="120" y="0"/>
                  </a:moveTo>
                  <a:cubicBezTo>
                    <a:pt x="60" y="0"/>
                    <a:pt x="1" y="60"/>
                    <a:pt x="1" y="119"/>
                  </a:cubicBezTo>
                  <a:lnTo>
                    <a:pt x="1" y="238"/>
                  </a:lnTo>
                  <a:cubicBezTo>
                    <a:pt x="1" y="298"/>
                    <a:pt x="60" y="357"/>
                    <a:pt x="120" y="357"/>
                  </a:cubicBezTo>
                  <a:cubicBezTo>
                    <a:pt x="179" y="357"/>
                    <a:pt x="239" y="310"/>
                    <a:pt x="239" y="238"/>
                  </a:cubicBezTo>
                  <a:lnTo>
                    <a:pt x="239" y="119"/>
                  </a:lnTo>
                  <a:cubicBezTo>
                    <a:pt x="239" y="60"/>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55"/>
            <p:cNvSpPr/>
            <p:nvPr/>
          </p:nvSpPr>
          <p:spPr>
            <a:xfrm>
              <a:off x="1126757" y="3448281"/>
              <a:ext cx="12386" cy="67887"/>
            </a:xfrm>
            <a:custGeom>
              <a:avLst/>
              <a:gdLst/>
              <a:ahLst/>
              <a:cxnLst/>
              <a:rect l="l" t="t" r="r" b="b"/>
              <a:pathLst>
                <a:path w="239" h="1310" extrusionOk="0">
                  <a:moveTo>
                    <a:pt x="120" y="0"/>
                  </a:moveTo>
                  <a:cubicBezTo>
                    <a:pt x="60" y="0"/>
                    <a:pt x="1" y="60"/>
                    <a:pt x="1" y="119"/>
                  </a:cubicBezTo>
                  <a:lnTo>
                    <a:pt x="1" y="1191"/>
                  </a:lnTo>
                  <a:cubicBezTo>
                    <a:pt x="1" y="1250"/>
                    <a:pt x="60" y="1310"/>
                    <a:pt x="120" y="1310"/>
                  </a:cubicBezTo>
                  <a:cubicBezTo>
                    <a:pt x="203" y="1310"/>
                    <a:pt x="239" y="1262"/>
                    <a:pt x="239" y="1191"/>
                  </a:cubicBezTo>
                  <a:lnTo>
                    <a:pt x="239" y="119"/>
                  </a:lnTo>
                  <a:cubicBezTo>
                    <a:pt x="239" y="60"/>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55"/>
            <p:cNvSpPr/>
            <p:nvPr/>
          </p:nvSpPr>
          <p:spPr>
            <a:xfrm>
              <a:off x="1152668" y="3448281"/>
              <a:ext cx="12386" cy="67887"/>
            </a:xfrm>
            <a:custGeom>
              <a:avLst/>
              <a:gdLst/>
              <a:ahLst/>
              <a:cxnLst/>
              <a:rect l="l" t="t" r="r" b="b"/>
              <a:pathLst>
                <a:path w="239" h="1310" extrusionOk="0">
                  <a:moveTo>
                    <a:pt x="120" y="0"/>
                  </a:moveTo>
                  <a:cubicBezTo>
                    <a:pt x="60" y="0"/>
                    <a:pt x="1" y="60"/>
                    <a:pt x="1" y="119"/>
                  </a:cubicBezTo>
                  <a:lnTo>
                    <a:pt x="1" y="1191"/>
                  </a:lnTo>
                  <a:cubicBezTo>
                    <a:pt x="1" y="1250"/>
                    <a:pt x="60" y="1310"/>
                    <a:pt x="120" y="1310"/>
                  </a:cubicBezTo>
                  <a:cubicBezTo>
                    <a:pt x="179" y="1310"/>
                    <a:pt x="239" y="1262"/>
                    <a:pt x="239" y="1191"/>
                  </a:cubicBezTo>
                  <a:lnTo>
                    <a:pt x="239" y="119"/>
                  </a:lnTo>
                  <a:cubicBezTo>
                    <a:pt x="239" y="60"/>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55"/>
            <p:cNvSpPr/>
            <p:nvPr/>
          </p:nvSpPr>
          <p:spPr>
            <a:xfrm>
              <a:off x="1113802" y="3401382"/>
              <a:ext cx="63638" cy="62964"/>
            </a:xfrm>
            <a:custGeom>
              <a:avLst/>
              <a:gdLst/>
              <a:ahLst/>
              <a:cxnLst/>
              <a:rect l="l" t="t" r="r" b="b"/>
              <a:pathLst>
                <a:path w="1228" h="1215" extrusionOk="0">
                  <a:moveTo>
                    <a:pt x="608" y="250"/>
                  </a:moveTo>
                  <a:cubicBezTo>
                    <a:pt x="822" y="250"/>
                    <a:pt x="989" y="417"/>
                    <a:pt x="965" y="607"/>
                  </a:cubicBezTo>
                  <a:cubicBezTo>
                    <a:pt x="965" y="798"/>
                    <a:pt x="810" y="965"/>
                    <a:pt x="608" y="965"/>
                  </a:cubicBezTo>
                  <a:cubicBezTo>
                    <a:pt x="418" y="965"/>
                    <a:pt x="251" y="798"/>
                    <a:pt x="251" y="607"/>
                  </a:cubicBezTo>
                  <a:cubicBezTo>
                    <a:pt x="251" y="417"/>
                    <a:pt x="418" y="250"/>
                    <a:pt x="608" y="250"/>
                  </a:cubicBezTo>
                  <a:close/>
                  <a:moveTo>
                    <a:pt x="608" y="0"/>
                  </a:moveTo>
                  <a:cubicBezTo>
                    <a:pt x="275" y="0"/>
                    <a:pt x="1" y="274"/>
                    <a:pt x="1" y="607"/>
                  </a:cubicBezTo>
                  <a:cubicBezTo>
                    <a:pt x="1" y="953"/>
                    <a:pt x="287" y="1215"/>
                    <a:pt x="608" y="1215"/>
                  </a:cubicBezTo>
                  <a:cubicBezTo>
                    <a:pt x="953" y="1215"/>
                    <a:pt x="1227" y="953"/>
                    <a:pt x="1227" y="607"/>
                  </a:cubicBezTo>
                  <a:cubicBezTo>
                    <a:pt x="1227" y="262"/>
                    <a:pt x="953" y="0"/>
                    <a:pt x="608"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90" name="Google Shape;1390;p55"/>
          <p:cNvSpPr/>
          <p:nvPr/>
        </p:nvSpPr>
        <p:spPr>
          <a:xfrm>
            <a:off x="6971875" y="1540875"/>
            <a:ext cx="512700" cy="51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 name="Google Shape;3731;p71">
            <a:extLst>
              <a:ext uri="{FF2B5EF4-FFF2-40B4-BE49-F238E27FC236}">
                <a16:creationId xmlns:a16="http://schemas.microsoft.com/office/drawing/2014/main" id="{69B57147-4FB5-05F3-2E74-B9A4E52174EE}"/>
              </a:ext>
            </a:extLst>
          </p:cNvPr>
          <p:cNvGrpSpPr/>
          <p:nvPr/>
        </p:nvGrpSpPr>
        <p:grpSpPr>
          <a:xfrm>
            <a:off x="7010376" y="1593773"/>
            <a:ext cx="419143" cy="418976"/>
            <a:chOff x="2556550" y="1910775"/>
            <a:chExt cx="193800" cy="193500"/>
          </a:xfrm>
        </p:grpSpPr>
        <p:sp>
          <p:nvSpPr>
            <p:cNvPr id="3" name="Google Shape;3732;p71">
              <a:extLst>
                <a:ext uri="{FF2B5EF4-FFF2-40B4-BE49-F238E27FC236}">
                  <a16:creationId xmlns:a16="http://schemas.microsoft.com/office/drawing/2014/main" id="{802F3EDA-2CA8-A3E2-2D4C-4D212E4BEA24}"/>
                </a:ext>
              </a:extLst>
            </p:cNvPr>
            <p:cNvSpPr/>
            <p:nvPr/>
          </p:nvSpPr>
          <p:spPr>
            <a:xfrm>
              <a:off x="2559525" y="1913750"/>
              <a:ext cx="187550" cy="84875"/>
            </a:xfrm>
            <a:custGeom>
              <a:avLst/>
              <a:gdLst/>
              <a:ahLst/>
              <a:cxnLst/>
              <a:rect l="l" t="t" r="r" b="b"/>
              <a:pathLst>
                <a:path w="7502" h="3395" extrusionOk="0">
                  <a:moveTo>
                    <a:pt x="1" y="1"/>
                  </a:moveTo>
                  <a:lnTo>
                    <a:pt x="1" y="3156"/>
                  </a:lnTo>
                  <a:lnTo>
                    <a:pt x="1692" y="3156"/>
                  </a:lnTo>
                  <a:lnTo>
                    <a:pt x="1930" y="3394"/>
                  </a:lnTo>
                  <a:lnTo>
                    <a:pt x="2168" y="3156"/>
                  </a:lnTo>
                  <a:lnTo>
                    <a:pt x="5323" y="3156"/>
                  </a:lnTo>
                  <a:lnTo>
                    <a:pt x="5561" y="3394"/>
                  </a:lnTo>
                  <a:lnTo>
                    <a:pt x="5799" y="3156"/>
                  </a:lnTo>
                  <a:lnTo>
                    <a:pt x="7502" y="3156"/>
                  </a:lnTo>
                  <a:lnTo>
                    <a:pt x="7502" y="13"/>
                  </a:lnTo>
                  <a:lnTo>
                    <a:pt x="3751" y="13"/>
                  </a:lnTo>
                  <a:lnTo>
                    <a:pt x="375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3733;p71">
              <a:extLst>
                <a:ext uri="{FF2B5EF4-FFF2-40B4-BE49-F238E27FC236}">
                  <a16:creationId xmlns:a16="http://schemas.microsoft.com/office/drawing/2014/main" id="{D9145D93-A330-136A-A6D7-30A938E15BEE}"/>
                </a:ext>
              </a:extLst>
            </p:cNvPr>
            <p:cNvSpPr/>
            <p:nvPr/>
          </p:nvSpPr>
          <p:spPr>
            <a:xfrm>
              <a:off x="2623225" y="1922975"/>
              <a:ext cx="60150" cy="60450"/>
            </a:xfrm>
            <a:custGeom>
              <a:avLst/>
              <a:gdLst/>
              <a:ahLst/>
              <a:cxnLst/>
              <a:rect l="l" t="t" r="r" b="b"/>
              <a:pathLst>
                <a:path w="2406" h="2418" extrusionOk="0">
                  <a:moveTo>
                    <a:pt x="1203" y="1"/>
                  </a:moveTo>
                  <a:cubicBezTo>
                    <a:pt x="537" y="1"/>
                    <a:pt x="1" y="537"/>
                    <a:pt x="1" y="1215"/>
                  </a:cubicBezTo>
                  <a:cubicBezTo>
                    <a:pt x="1" y="1882"/>
                    <a:pt x="537" y="2418"/>
                    <a:pt x="1203" y="2418"/>
                  </a:cubicBezTo>
                  <a:cubicBezTo>
                    <a:pt x="1870" y="2418"/>
                    <a:pt x="2406" y="1882"/>
                    <a:pt x="2406" y="1215"/>
                  </a:cubicBezTo>
                  <a:cubicBezTo>
                    <a:pt x="2406" y="537"/>
                    <a:pt x="1870" y="1"/>
                    <a:pt x="1203" y="1"/>
                  </a:cubicBez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3734;p71">
              <a:extLst>
                <a:ext uri="{FF2B5EF4-FFF2-40B4-BE49-F238E27FC236}">
                  <a16:creationId xmlns:a16="http://schemas.microsoft.com/office/drawing/2014/main" id="{C48746D0-1AEA-F801-D951-06D9825965E3}"/>
                </a:ext>
              </a:extLst>
            </p:cNvPr>
            <p:cNvSpPr/>
            <p:nvPr/>
          </p:nvSpPr>
          <p:spPr>
            <a:xfrm>
              <a:off x="2644075" y="1934900"/>
              <a:ext cx="18175" cy="12525"/>
            </a:xfrm>
            <a:custGeom>
              <a:avLst/>
              <a:gdLst/>
              <a:ahLst/>
              <a:cxnLst/>
              <a:rect l="l" t="t" r="r" b="b"/>
              <a:pathLst>
                <a:path w="727" h="501" extrusionOk="0">
                  <a:moveTo>
                    <a:pt x="0" y="0"/>
                  </a:moveTo>
                  <a:lnTo>
                    <a:pt x="0" y="500"/>
                  </a:lnTo>
                  <a:lnTo>
                    <a:pt x="727" y="500"/>
                  </a:lnTo>
                  <a:lnTo>
                    <a:pt x="72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3735;p71">
              <a:extLst>
                <a:ext uri="{FF2B5EF4-FFF2-40B4-BE49-F238E27FC236}">
                  <a16:creationId xmlns:a16="http://schemas.microsoft.com/office/drawing/2014/main" id="{0E9C2AE7-CAAE-87FF-CC79-B87968021B9D}"/>
                </a:ext>
              </a:extLst>
            </p:cNvPr>
            <p:cNvSpPr/>
            <p:nvPr/>
          </p:nvSpPr>
          <p:spPr>
            <a:xfrm>
              <a:off x="2640800" y="1959575"/>
              <a:ext cx="24425" cy="11950"/>
            </a:xfrm>
            <a:custGeom>
              <a:avLst/>
              <a:gdLst/>
              <a:ahLst/>
              <a:cxnLst/>
              <a:rect l="l" t="t" r="r" b="b"/>
              <a:pathLst>
                <a:path w="977" h="478" extrusionOk="0">
                  <a:moveTo>
                    <a:pt x="746" y="1"/>
                  </a:moveTo>
                  <a:cubicBezTo>
                    <a:pt x="740" y="1"/>
                    <a:pt x="733" y="1"/>
                    <a:pt x="727" y="1"/>
                  </a:cubicBezTo>
                  <a:lnTo>
                    <a:pt x="250" y="1"/>
                  </a:lnTo>
                  <a:cubicBezTo>
                    <a:pt x="107" y="1"/>
                    <a:pt x="0" y="109"/>
                    <a:pt x="0" y="240"/>
                  </a:cubicBezTo>
                  <a:lnTo>
                    <a:pt x="0" y="478"/>
                  </a:lnTo>
                  <a:lnTo>
                    <a:pt x="977" y="478"/>
                  </a:lnTo>
                  <a:lnTo>
                    <a:pt x="977" y="240"/>
                  </a:lnTo>
                  <a:cubicBezTo>
                    <a:pt x="977" y="115"/>
                    <a:pt x="879" y="1"/>
                    <a:pt x="7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3736;p71">
              <a:extLst>
                <a:ext uri="{FF2B5EF4-FFF2-40B4-BE49-F238E27FC236}">
                  <a16:creationId xmlns:a16="http://schemas.microsoft.com/office/drawing/2014/main" id="{DBBB6B30-4B08-A903-AB70-36CA270A7289}"/>
                </a:ext>
              </a:extLst>
            </p:cNvPr>
            <p:cNvSpPr/>
            <p:nvPr/>
          </p:nvSpPr>
          <p:spPr>
            <a:xfrm>
              <a:off x="2647350" y="1947400"/>
              <a:ext cx="11925" cy="12225"/>
            </a:xfrm>
            <a:custGeom>
              <a:avLst/>
              <a:gdLst/>
              <a:ahLst/>
              <a:cxnLst/>
              <a:rect l="l" t="t" r="r" b="b"/>
              <a:pathLst>
                <a:path w="477" h="489" extrusionOk="0">
                  <a:moveTo>
                    <a:pt x="0" y="0"/>
                  </a:moveTo>
                  <a:lnTo>
                    <a:pt x="0" y="488"/>
                  </a:lnTo>
                  <a:lnTo>
                    <a:pt x="476" y="488"/>
                  </a:lnTo>
                  <a:lnTo>
                    <a:pt x="476" y="0"/>
                  </a:ln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3737;p71">
              <a:extLst>
                <a:ext uri="{FF2B5EF4-FFF2-40B4-BE49-F238E27FC236}">
                  <a16:creationId xmlns:a16="http://schemas.microsoft.com/office/drawing/2014/main" id="{2972F293-BA89-26A1-538A-A60852979D5A}"/>
                </a:ext>
              </a:extLst>
            </p:cNvPr>
            <p:cNvSpPr/>
            <p:nvPr/>
          </p:nvSpPr>
          <p:spPr>
            <a:xfrm>
              <a:off x="2670850" y="2034600"/>
              <a:ext cx="55100" cy="42900"/>
            </a:xfrm>
            <a:custGeom>
              <a:avLst/>
              <a:gdLst/>
              <a:ahLst/>
              <a:cxnLst/>
              <a:rect l="l" t="t" r="r" b="b"/>
              <a:pathLst>
                <a:path w="2204" h="1716" extrusionOk="0">
                  <a:moveTo>
                    <a:pt x="358" y="1"/>
                  </a:moveTo>
                  <a:lnTo>
                    <a:pt x="1" y="263"/>
                  </a:lnTo>
                  <a:lnTo>
                    <a:pt x="1" y="632"/>
                  </a:lnTo>
                  <a:cubicBezTo>
                    <a:pt x="13" y="1048"/>
                    <a:pt x="251" y="1418"/>
                    <a:pt x="608" y="1596"/>
                  </a:cubicBezTo>
                  <a:cubicBezTo>
                    <a:pt x="751" y="1668"/>
                    <a:pt x="918" y="1715"/>
                    <a:pt x="1096" y="1715"/>
                  </a:cubicBezTo>
                  <a:cubicBezTo>
                    <a:pt x="1275" y="1715"/>
                    <a:pt x="1441" y="1668"/>
                    <a:pt x="1584" y="1596"/>
                  </a:cubicBezTo>
                  <a:cubicBezTo>
                    <a:pt x="1942" y="1418"/>
                    <a:pt x="2203" y="1048"/>
                    <a:pt x="2203" y="608"/>
                  </a:cubicBezTo>
                  <a:lnTo>
                    <a:pt x="2203" y="263"/>
                  </a:lnTo>
                  <a:lnTo>
                    <a:pt x="1811" y="1"/>
                  </a:lnTo>
                  <a:cubicBezTo>
                    <a:pt x="1811" y="1"/>
                    <a:pt x="1561" y="120"/>
                    <a:pt x="1144" y="120"/>
                  </a:cubicBezTo>
                  <a:cubicBezTo>
                    <a:pt x="715" y="120"/>
                    <a:pt x="358" y="1"/>
                    <a:pt x="358" y="1"/>
                  </a:cubicBez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3738;p71">
              <a:extLst>
                <a:ext uri="{FF2B5EF4-FFF2-40B4-BE49-F238E27FC236}">
                  <a16:creationId xmlns:a16="http://schemas.microsoft.com/office/drawing/2014/main" id="{8822AA20-5579-3E4C-D501-3555076E979D}"/>
                </a:ext>
              </a:extLst>
            </p:cNvPr>
            <p:cNvSpPr/>
            <p:nvPr/>
          </p:nvSpPr>
          <p:spPr>
            <a:xfrm>
              <a:off x="2693775" y="2034900"/>
              <a:ext cx="32175" cy="42900"/>
            </a:xfrm>
            <a:custGeom>
              <a:avLst/>
              <a:gdLst/>
              <a:ahLst/>
              <a:cxnLst/>
              <a:rect l="l" t="t" r="r" b="b"/>
              <a:pathLst>
                <a:path w="1287" h="1716" extrusionOk="0">
                  <a:moveTo>
                    <a:pt x="905" y="1"/>
                  </a:moveTo>
                  <a:lnTo>
                    <a:pt x="905" y="620"/>
                  </a:lnTo>
                  <a:cubicBezTo>
                    <a:pt x="905" y="1048"/>
                    <a:pt x="655" y="1417"/>
                    <a:pt x="298" y="1596"/>
                  </a:cubicBezTo>
                  <a:cubicBezTo>
                    <a:pt x="215" y="1644"/>
                    <a:pt x="108" y="1679"/>
                    <a:pt x="1" y="1703"/>
                  </a:cubicBezTo>
                  <a:cubicBezTo>
                    <a:pt x="60" y="1715"/>
                    <a:pt x="120" y="1715"/>
                    <a:pt x="179" y="1715"/>
                  </a:cubicBezTo>
                  <a:cubicBezTo>
                    <a:pt x="358" y="1715"/>
                    <a:pt x="524" y="1679"/>
                    <a:pt x="667" y="1596"/>
                  </a:cubicBezTo>
                  <a:cubicBezTo>
                    <a:pt x="1025" y="1417"/>
                    <a:pt x="1286" y="1048"/>
                    <a:pt x="1286" y="620"/>
                  </a:cubicBezTo>
                  <a:lnTo>
                    <a:pt x="1286" y="251"/>
                  </a:lnTo>
                  <a:lnTo>
                    <a:pt x="905" y="1"/>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3739;p71">
              <a:extLst>
                <a:ext uri="{FF2B5EF4-FFF2-40B4-BE49-F238E27FC236}">
                  <a16:creationId xmlns:a16="http://schemas.microsoft.com/office/drawing/2014/main" id="{9819FAFE-296A-4E8D-CB23-E02A2C09E1B0}"/>
                </a:ext>
              </a:extLst>
            </p:cNvPr>
            <p:cNvSpPr/>
            <p:nvPr/>
          </p:nvSpPr>
          <p:spPr>
            <a:xfrm>
              <a:off x="2662225" y="2086400"/>
              <a:ext cx="72650" cy="15200"/>
            </a:xfrm>
            <a:custGeom>
              <a:avLst/>
              <a:gdLst/>
              <a:ahLst/>
              <a:cxnLst/>
              <a:rect l="l" t="t" r="r" b="b"/>
              <a:pathLst>
                <a:path w="2906" h="608" extrusionOk="0">
                  <a:moveTo>
                    <a:pt x="608" y="0"/>
                  </a:moveTo>
                  <a:cubicBezTo>
                    <a:pt x="262" y="0"/>
                    <a:pt x="1" y="286"/>
                    <a:pt x="1" y="608"/>
                  </a:cubicBezTo>
                  <a:lnTo>
                    <a:pt x="2906" y="608"/>
                  </a:lnTo>
                  <a:cubicBezTo>
                    <a:pt x="2906" y="274"/>
                    <a:pt x="2620" y="0"/>
                    <a:pt x="2287" y="0"/>
                  </a:cubicBezTo>
                  <a:lnTo>
                    <a:pt x="1929" y="0"/>
                  </a:lnTo>
                  <a:lnTo>
                    <a:pt x="1691" y="119"/>
                  </a:lnTo>
                  <a:lnTo>
                    <a:pt x="1441" y="0"/>
                  </a:lnTo>
                  <a:lnTo>
                    <a:pt x="1203" y="119"/>
                  </a:lnTo>
                  <a:lnTo>
                    <a:pt x="965" y="0"/>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3740;p71">
              <a:extLst>
                <a:ext uri="{FF2B5EF4-FFF2-40B4-BE49-F238E27FC236}">
                  <a16:creationId xmlns:a16="http://schemas.microsoft.com/office/drawing/2014/main" id="{B1DFA442-5BFD-73E1-B62B-453D9AA1EE13}"/>
                </a:ext>
              </a:extLst>
            </p:cNvPr>
            <p:cNvSpPr/>
            <p:nvPr/>
          </p:nvSpPr>
          <p:spPr>
            <a:xfrm>
              <a:off x="2711050" y="2086400"/>
              <a:ext cx="24125" cy="15200"/>
            </a:xfrm>
            <a:custGeom>
              <a:avLst/>
              <a:gdLst/>
              <a:ahLst/>
              <a:cxnLst/>
              <a:rect l="l" t="t" r="r" b="b"/>
              <a:pathLst>
                <a:path w="965" h="608" extrusionOk="0">
                  <a:moveTo>
                    <a:pt x="0" y="0"/>
                  </a:moveTo>
                  <a:cubicBezTo>
                    <a:pt x="322" y="0"/>
                    <a:pt x="607" y="274"/>
                    <a:pt x="607" y="608"/>
                  </a:cubicBezTo>
                  <a:lnTo>
                    <a:pt x="965" y="608"/>
                  </a:lnTo>
                  <a:cubicBezTo>
                    <a:pt x="953" y="274"/>
                    <a:pt x="679" y="0"/>
                    <a:pt x="357" y="0"/>
                  </a:cubicBezTo>
                  <a:close/>
                </a:path>
              </a:pathLst>
            </a:custGeom>
            <a:solidFill>
              <a:srgbClr val="FF95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3741;p71">
              <a:extLst>
                <a:ext uri="{FF2B5EF4-FFF2-40B4-BE49-F238E27FC236}">
                  <a16:creationId xmlns:a16="http://schemas.microsoft.com/office/drawing/2014/main" id="{63BB169E-3A3C-DB4D-F696-9EFEE1E6AFB4}"/>
                </a:ext>
              </a:extLst>
            </p:cNvPr>
            <p:cNvSpPr/>
            <p:nvPr/>
          </p:nvSpPr>
          <p:spPr>
            <a:xfrm>
              <a:off x="2671450" y="2007525"/>
              <a:ext cx="54500" cy="33650"/>
            </a:xfrm>
            <a:custGeom>
              <a:avLst/>
              <a:gdLst/>
              <a:ahLst/>
              <a:cxnLst/>
              <a:rect l="l" t="t" r="r" b="b"/>
              <a:pathLst>
                <a:path w="2180" h="1346" extrusionOk="0">
                  <a:moveTo>
                    <a:pt x="965" y="0"/>
                  </a:moveTo>
                  <a:cubicBezTo>
                    <a:pt x="429" y="0"/>
                    <a:pt x="1" y="429"/>
                    <a:pt x="1" y="965"/>
                  </a:cubicBezTo>
                  <a:lnTo>
                    <a:pt x="1" y="1346"/>
                  </a:lnTo>
                  <a:lnTo>
                    <a:pt x="358" y="1084"/>
                  </a:lnTo>
                  <a:cubicBezTo>
                    <a:pt x="358" y="1084"/>
                    <a:pt x="727" y="1203"/>
                    <a:pt x="1144" y="1203"/>
                  </a:cubicBezTo>
                  <a:cubicBezTo>
                    <a:pt x="1584" y="1203"/>
                    <a:pt x="1822" y="1084"/>
                    <a:pt x="1822" y="1084"/>
                  </a:cubicBezTo>
                  <a:lnTo>
                    <a:pt x="2179" y="1346"/>
                  </a:lnTo>
                  <a:lnTo>
                    <a:pt x="2179" y="965"/>
                  </a:lnTo>
                  <a:cubicBezTo>
                    <a:pt x="2179" y="703"/>
                    <a:pt x="1953" y="488"/>
                    <a:pt x="1703" y="488"/>
                  </a:cubicBezTo>
                  <a:lnTo>
                    <a:pt x="1703" y="0"/>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742;p71">
              <a:extLst>
                <a:ext uri="{FF2B5EF4-FFF2-40B4-BE49-F238E27FC236}">
                  <a16:creationId xmlns:a16="http://schemas.microsoft.com/office/drawing/2014/main" id="{6F238D1E-9D9F-44FF-7FA3-D6FD262CC3B1}"/>
                </a:ext>
              </a:extLst>
            </p:cNvPr>
            <p:cNvSpPr/>
            <p:nvPr/>
          </p:nvSpPr>
          <p:spPr>
            <a:xfrm>
              <a:off x="2704200" y="2007525"/>
              <a:ext cx="21150" cy="33650"/>
            </a:xfrm>
            <a:custGeom>
              <a:avLst/>
              <a:gdLst/>
              <a:ahLst/>
              <a:cxnLst/>
              <a:rect l="l" t="t" r="r" b="b"/>
              <a:pathLst>
                <a:path w="846" h="1346" extrusionOk="0">
                  <a:moveTo>
                    <a:pt x="0" y="0"/>
                  </a:moveTo>
                  <a:lnTo>
                    <a:pt x="0" y="488"/>
                  </a:lnTo>
                  <a:cubicBezTo>
                    <a:pt x="12" y="691"/>
                    <a:pt x="179" y="846"/>
                    <a:pt x="369" y="846"/>
                  </a:cubicBezTo>
                  <a:cubicBezTo>
                    <a:pt x="429" y="846"/>
                    <a:pt x="488" y="905"/>
                    <a:pt x="488" y="965"/>
                  </a:cubicBezTo>
                  <a:lnTo>
                    <a:pt x="488" y="1084"/>
                  </a:lnTo>
                  <a:lnTo>
                    <a:pt x="846" y="1346"/>
                  </a:lnTo>
                  <a:lnTo>
                    <a:pt x="846" y="965"/>
                  </a:lnTo>
                  <a:cubicBezTo>
                    <a:pt x="846" y="703"/>
                    <a:pt x="619" y="477"/>
                    <a:pt x="357" y="477"/>
                  </a:cubicBezTo>
                  <a:lnTo>
                    <a:pt x="357" y="0"/>
                  </a:lnTo>
                  <a:close/>
                </a:path>
              </a:pathLst>
            </a:custGeom>
            <a:solidFill>
              <a:srgbClr val="FF95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743;p71">
              <a:extLst>
                <a:ext uri="{FF2B5EF4-FFF2-40B4-BE49-F238E27FC236}">
                  <a16:creationId xmlns:a16="http://schemas.microsoft.com/office/drawing/2014/main" id="{974E41A1-184C-3406-1589-72ED2205A144}"/>
                </a:ext>
              </a:extLst>
            </p:cNvPr>
            <p:cNvSpPr/>
            <p:nvPr/>
          </p:nvSpPr>
          <p:spPr>
            <a:xfrm>
              <a:off x="2686925" y="2074200"/>
              <a:ext cx="23850" cy="14900"/>
            </a:xfrm>
            <a:custGeom>
              <a:avLst/>
              <a:gdLst/>
              <a:ahLst/>
              <a:cxnLst/>
              <a:rect l="l" t="t" r="r" b="b"/>
              <a:pathLst>
                <a:path w="954" h="596" extrusionOk="0">
                  <a:moveTo>
                    <a:pt x="953" y="0"/>
                  </a:moveTo>
                  <a:cubicBezTo>
                    <a:pt x="810" y="72"/>
                    <a:pt x="644" y="119"/>
                    <a:pt x="465" y="119"/>
                  </a:cubicBezTo>
                  <a:cubicBezTo>
                    <a:pt x="286" y="119"/>
                    <a:pt x="132" y="84"/>
                    <a:pt x="1" y="12"/>
                  </a:cubicBezTo>
                  <a:lnTo>
                    <a:pt x="1" y="477"/>
                  </a:lnTo>
                  <a:lnTo>
                    <a:pt x="239" y="596"/>
                  </a:lnTo>
                  <a:lnTo>
                    <a:pt x="477" y="477"/>
                  </a:lnTo>
                  <a:lnTo>
                    <a:pt x="715" y="596"/>
                  </a:lnTo>
                  <a:lnTo>
                    <a:pt x="953" y="477"/>
                  </a:lnTo>
                  <a:lnTo>
                    <a:pt x="953" y="0"/>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744;p71">
              <a:extLst>
                <a:ext uri="{FF2B5EF4-FFF2-40B4-BE49-F238E27FC236}">
                  <a16:creationId xmlns:a16="http://schemas.microsoft.com/office/drawing/2014/main" id="{D7E2549E-6E6D-4F28-63C3-1E44D771C461}"/>
                </a:ext>
              </a:extLst>
            </p:cNvPr>
            <p:cNvSpPr/>
            <p:nvPr/>
          </p:nvSpPr>
          <p:spPr>
            <a:xfrm>
              <a:off x="2596150" y="2074200"/>
              <a:ext cx="23825" cy="14900"/>
            </a:xfrm>
            <a:custGeom>
              <a:avLst/>
              <a:gdLst/>
              <a:ahLst/>
              <a:cxnLst/>
              <a:rect l="l" t="t" r="r" b="b"/>
              <a:pathLst>
                <a:path w="953" h="596" extrusionOk="0">
                  <a:moveTo>
                    <a:pt x="953" y="0"/>
                  </a:moveTo>
                  <a:cubicBezTo>
                    <a:pt x="810" y="72"/>
                    <a:pt x="643" y="119"/>
                    <a:pt x="465" y="119"/>
                  </a:cubicBezTo>
                  <a:cubicBezTo>
                    <a:pt x="286" y="119"/>
                    <a:pt x="131" y="84"/>
                    <a:pt x="0" y="12"/>
                  </a:cubicBezTo>
                  <a:lnTo>
                    <a:pt x="0" y="477"/>
                  </a:lnTo>
                  <a:lnTo>
                    <a:pt x="238" y="596"/>
                  </a:lnTo>
                  <a:lnTo>
                    <a:pt x="477" y="477"/>
                  </a:lnTo>
                  <a:lnTo>
                    <a:pt x="715" y="596"/>
                  </a:lnTo>
                  <a:lnTo>
                    <a:pt x="953" y="477"/>
                  </a:lnTo>
                  <a:lnTo>
                    <a:pt x="953" y="0"/>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745;p71">
              <a:extLst>
                <a:ext uri="{FF2B5EF4-FFF2-40B4-BE49-F238E27FC236}">
                  <a16:creationId xmlns:a16="http://schemas.microsoft.com/office/drawing/2014/main" id="{3CE509F9-4772-2483-224E-37F5E8556F5E}"/>
                </a:ext>
              </a:extLst>
            </p:cNvPr>
            <p:cNvSpPr/>
            <p:nvPr/>
          </p:nvSpPr>
          <p:spPr>
            <a:xfrm>
              <a:off x="2620250" y="2019125"/>
              <a:ext cx="14925" cy="22050"/>
            </a:xfrm>
            <a:custGeom>
              <a:avLst/>
              <a:gdLst/>
              <a:ahLst/>
              <a:cxnLst/>
              <a:rect l="l" t="t" r="r" b="b"/>
              <a:pathLst>
                <a:path w="597" h="882" extrusionOk="0">
                  <a:moveTo>
                    <a:pt x="358" y="1"/>
                  </a:moveTo>
                  <a:lnTo>
                    <a:pt x="1" y="524"/>
                  </a:lnTo>
                  <a:cubicBezTo>
                    <a:pt x="25" y="521"/>
                    <a:pt x="48" y="520"/>
                    <a:pt x="72" y="520"/>
                  </a:cubicBezTo>
                  <a:cubicBezTo>
                    <a:pt x="234" y="520"/>
                    <a:pt x="388" y="601"/>
                    <a:pt x="596" y="882"/>
                  </a:cubicBezTo>
                  <a:lnTo>
                    <a:pt x="596" y="703"/>
                  </a:lnTo>
                  <a:cubicBezTo>
                    <a:pt x="596" y="429"/>
                    <a:pt x="501" y="179"/>
                    <a:pt x="358" y="1"/>
                  </a:cubicBezTo>
                  <a:close/>
                </a:path>
              </a:pathLst>
            </a:custGeom>
            <a:solidFill>
              <a:srgbClr val="FF95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746;p71">
              <a:extLst>
                <a:ext uri="{FF2B5EF4-FFF2-40B4-BE49-F238E27FC236}">
                  <a16:creationId xmlns:a16="http://schemas.microsoft.com/office/drawing/2014/main" id="{FF1E8090-8B5A-F699-BA58-5410948798F5}"/>
                </a:ext>
              </a:extLst>
            </p:cNvPr>
            <p:cNvSpPr/>
            <p:nvPr/>
          </p:nvSpPr>
          <p:spPr>
            <a:xfrm>
              <a:off x="2577700" y="2007525"/>
              <a:ext cx="51500" cy="29700"/>
            </a:xfrm>
            <a:custGeom>
              <a:avLst/>
              <a:gdLst/>
              <a:ahLst/>
              <a:cxnLst/>
              <a:rect l="l" t="t" r="r" b="b"/>
              <a:pathLst>
                <a:path w="2060" h="1188" extrusionOk="0">
                  <a:moveTo>
                    <a:pt x="1143" y="0"/>
                  </a:moveTo>
                  <a:cubicBezTo>
                    <a:pt x="524" y="0"/>
                    <a:pt x="0" y="500"/>
                    <a:pt x="0" y="1143"/>
                  </a:cubicBezTo>
                  <a:cubicBezTo>
                    <a:pt x="48" y="1143"/>
                    <a:pt x="72" y="1167"/>
                    <a:pt x="119" y="1167"/>
                  </a:cubicBezTo>
                  <a:cubicBezTo>
                    <a:pt x="252" y="1182"/>
                    <a:pt x="373" y="1188"/>
                    <a:pt x="484" y="1188"/>
                  </a:cubicBezTo>
                  <a:cubicBezTo>
                    <a:pt x="1103" y="1188"/>
                    <a:pt x="1420" y="995"/>
                    <a:pt x="1703" y="965"/>
                  </a:cubicBezTo>
                  <a:lnTo>
                    <a:pt x="2060" y="453"/>
                  </a:lnTo>
                  <a:cubicBezTo>
                    <a:pt x="1846" y="179"/>
                    <a:pt x="1524" y="0"/>
                    <a:pt x="1143" y="0"/>
                  </a:cubicBez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747;p71">
              <a:extLst>
                <a:ext uri="{FF2B5EF4-FFF2-40B4-BE49-F238E27FC236}">
                  <a16:creationId xmlns:a16="http://schemas.microsoft.com/office/drawing/2014/main" id="{171FB6C0-05DE-F9B6-53EB-BE18529DE256}"/>
                </a:ext>
              </a:extLst>
            </p:cNvPr>
            <p:cNvSpPr/>
            <p:nvPr/>
          </p:nvSpPr>
          <p:spPr>
            <a:xfrm>
              <a:off x="2571450" y="2086400"/>
              <a:ext cx="72650" cy="15200"/>
            </a:xfrm>
            <a:custGeom>
              <a:avLst/>
              <a:gdLst/>
              <a:ahLst/>
              <a:cxnLst/>
              <a:rect l="l" t="t" r="r" b="b"/>
              <a:pathLst>
                <a:path w="2906" h="608" extrusionOk="0">
                  <a:moveTo>
                    <a:pt x="607" y="0"/>
                  </a:moveTo>
                  <a:cubicBezTo>
                    <a:pt x="262" y="0"/>
                    <a:pt x="0" y="286"/>
                    <a:pt x="0" y="608"/>
                  </a:cubicBezTo>
                  <a:lnTo>
                    <a:pt x="2905" y="608"/>
                  </a:lnTo>
                  <a:cubicBezTo>
                    <a:pt x="2905" y="274"/>
                    <a:pt x="2631" y="0"/>
                    <a:pt x="2286" y="0"/>
                  </a:cubicBezTo>
                  <a:lnTo>
                    <a:pt x="1929" y="0"/>
                  </a:lnTo>
                  <a:lnTo>
                    <a:pt x="1691" y="119"/>
                  </a:lnTo>
                  <a:lnTo>
                    <a:pt x="1441" y="0"/>
                  </a:lnTo>
                  <a:lnTo>
                    <a:pt x="1203" y="119"/>
                  </a:lnTo>
                  <a:lnTo>
                    <a:pt x="965" y="0"/>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3748;p71">
              <a:extLst>
                <a:ext uri="{FF2B5EF4-FFF2-40B4-BE49-F238E27FC236}">
                  <a16:creationId xmlns:a16="http://schemas.microsoft.com/office/drawing/2014/main" id="{11D9D93B-46E9-134F-73A4-52BA3C9A7BA8}"/>
                </a:ext>
              </a:extLst>
            </p:cNvPr>
            <p:cNvSpPr/>
            <p:nvPr/>
          </p:nvSpPr>
          <p:spPr>
            <a:xfrm>
              <a:off x="2580075" y="2031825"/>
              <a:ext cx="55100" cy="45675"/>
            </a:xfrm>
            <a:custGeom>
              <a:avLst/>
              <a:gdLst/>
              <a:ahLst/>
              <a:cxnLst/>
              <a:rect l="l" t="t" r="r" b="b"/>
              <a:pathLst>
                <a:path w="2204" h="1827" extrusionOk="0">
                  <a:moveTo>
                    <a:pt x="1647" y="0"/>
                  </a:moveTo>
                  <a:cubicBezTo>
                    <a:pt x="1623" y="0"/>
                    <a:pt x="1598" y="2"/>
                    <a:pt x="1572" y="5"/>
                  </a:cubicBezTo>
                  <a:cubicBezTo>
                    <a:pt x="1299" y="35"/>
                    <a:pt x="976" y="228"/>
                    <a:pt x="361" y="228"/>
                  </a:cubicBezTo>
                  <a:cubicBezTo>
                    <a:pt x="251" y="228"/>
                    <a:pt x="131" y="221"/>
                    <a:pt x="0" y="207"/>
                  </a:cubicBezTo>
                  <a:lnTo>
                    <a:pt x="0" y="719"/>
                  </a:lnTo>
                  <a:cubicBezTo>
                    <a:pt x="0" y="1159"/>
                    <a:pt x="250" y="1529"/>
                    <a:pt x="608" y="1707"/>
                  </a:cubicBezTo>
                  <a:cubicBezTo>
                    <a:pt x="750" y="1779"/>
                    <a:pt x="917" y="1826"/>
                    <a:pt x="1096" y="1826"/>
                  </a:cubicBezTo>
                  <a:cubicBezTo>
                    <a:pt x="1274" y="1826"/>
                    <a:pt x="1441" y="1779"/>
                    <a:pt x="1584" y="1707"/>
                  </a:cubicBezTo>
                  <a:cubicBezTo>
                    <a:pt x="1941" y="1529"/>
                    <a:pt x="2203" y="1159"/>
                    <a:pt x="2203" y="719"/>
                  </a:cubicBezTo>
                  <a:lnTo>
                    <a:pt x="2203" y="374"/>
                  </a:lnTo>
                  <a:cubicBezTo>
                    <a:pt x="1992" y="89"/>
                    <a:pt x="1837" y="0"/>
                    <a:pt x="1647" y="0"/>
                  </a:cubicBez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749;p71">
              <a:extLst>
                <a:ext uri="{FF2B5EF4-FFF2-40B4-BE49-F238E27FC236}">
                  <a16:creationId xmlns:a16="http://schemas.microsoft.com/office/drawing/2014/main" id="{BA9E2E4F-E24E-4B2B-9AB2-53E940EB3653}"/>
                </a:ext>
              </a:extLst>
            </p:cNvPr>
            <p:cNvSpPr/>
            <p:nvPr/>
          </p:nvSpPr>
          <p:spPr>
            <a:xfrm>
              <a:off x="2603300" y="2032825"/>
              <a:ext cx="32150" cy="44675"/>
            </a:xfrm>
            <a:custGeom>
              <a:avLst/>
              <a:gdLst/>
              <a:ahLst/>
              <a:cxnLst/>
              <a:rect l="l" t="t" r="r" b="b"/>
              <a:pathLst>
                <a:path w="1286" h="1787" extrusionOk="0">
                  <a:moveTo>
                    <a:pt x="905" y="0"/>
                  </a:moveTo>
                  <a:lnTo>
                    <a:pt x="905" y="691"/>
                  </a:lnTo>
                  <a:cubicBezTo>
                    <a:pt x="905" y="1119"/>
                    <a:pt x="655" y="1489"/>
                    <a:pt x="298" y="1667"/>
                  </a:cubicBezTo>
                  <a:cubicBezTo>
                    <a:pt x="214" y="1715"/>
                    <a:pt x="107" y="1739"/>
                    <a:pt x="0" y="1774"/>
                  </a:cubicBezTo>
                  <a:cubicBezTo>
                    <a:pt x="60" y="1786"/>
                    <a:pt x="119" y="1786"/>
                    <a:pt x="179" y="1786"/>
                  </a:cubicBezTo>
                  <a:cubicBezTo>
                    <a:pt x="357" y="1786"/>
                    <a:pt x="524" y="1739"/>
                    <a:pt x="667" y="1667"/>
                  </a:cubicBezTo>
                  <a:cubicBezTo>
                    <a:pt x="1024" y="1489"/>
                    <a:pt x="1286" y="1119"/>
                    <a:pt x="1286" y="691"/>
                  </a:cubicBezTo>
                  <a:lnTo>
                    <a:pt x="1286" y="334"/>
                  </a:lnTo>
                  <a:cubicBezTo>
                    <a:pt x="1131" y="155"/>
                    <a:pt x="1012" y="48"/>
                    <a:pt x="905" y="0"/>
                  </a:cubicBez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750;p71">
              <a:extLst>
                <a:ext uri="{FF2B5EF4-FFF2-40B4-BE49-F238E27FC236}">
                  <a16:creationId xmlns:a16="http://schemas.microsoft.com/office/drawing/2014/main" id="{9D125B57-9F60-AC98-FD42-3978EC7618F0}"/>
                </a:ext>
              </a:extLst>
            </p:cNvPr>
            <p:cNvSpPr/>
            <p:nvPr/>
          </p:nvSpPr>
          <p:spPr>
            <a:xfrm>
              <a:off x="2620250" y="2086400"/>
              <a:ext cx="24150" cy="15200"/>
            </a:xfrm>
            <a:custGeom>
              <a:avLst/>
              <a:gdLst/>
              <a:ahLst/>
              <a:cxnLst/>
              <a:rect l="l" t="t" r="r" b="b"/>
              <a:pathLst>
                <a:path w="966" h="608" extrusionOk="0">
                  <a:moveTo>
                    <a:pt x="1" y="0"/>
                  </a:moveTo>
                  <a:cubicBezTo>
                    <a:pt x="322" y="0"/>
                    <a:pt x="608" y="274"/>
                    <a:pt x="608" y="608"/>
                  </a:cubicBezTo>
                  <a:lnTo>
                    <a:pt x="965" y="608"/>
                  </a:lnTo>
                  <a:cubicBezTo>
                    <a:pt x="965" y="274"/>
                    <a:pt x="679" y="0"/>
                    <a:pt x="358" y="0"/>
                  </a:cubicBezTo>
                  <a:close/>
                </a:path>
              </a:pathLst>
            </a:custGeom>
            <a:solidFill>
              <a:srgbClr val="FF95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751;p71">
              <a:extLst>
                <a:ext uri="{FF2B5EF4-FFF2-40B4-BE49-F238E27FC236}">
                  <a16:creationId xmlns:a16="http://schemas.microsoft.com/office/drawing/2014/main" id="{25582A78-120F-013C-B0ED-3429AC6179A2}"/>
                </a:ext>
              </a:extLst>
            </p:cNvPr>
            <p:cNvSpPr/>
            <p:nvPr/>
          </p:nvSpPr>
          <p:spPr>
            <a:xfrm>
              <a:off x="2659250" y="2083125"/>
              <a:ext cx="21150" cy="21150"/>
            </a:xfrm>
            <a:custGeom>
              <a:avLst/>
              <a:gdLst/>
              <a:ahLst/>
              <a:cxnLst/>
              <a:rect l="l" t="t" r="r" b="b"/>
              <a:pathLst>
                <a:path w="846" h="846" extrusionOk="0">
                  <a:moveTo>
                    <a:pt x="727" y="0"/>
                  </a:moveTo>
                  <a:cubicBezTo>
                    <a:pt x="322" y="0"/>
                    <a:pt x="0" y="322"/>
                    <a:pt x="0" y="727"/>
                  </a:cubicBezTo>
                  <a:cubicBezTo>
                    <a:pt x="0" y="786"/>
                    <a:pt x="60" y="846"/>
                    <a:pt x="120" y="846"/>
                  </a:cubicBezTo>
                  <a:cubicBezTo>
                    <a:pt x="191" y="846"/>
                    <a:pt x="239" y="798"/>
                    <a:pt x="239" y="727"/>
                  </a:cubicBezTo>
                  <a:cubicBezTo>
                    <a:pt x="239" y="465"/>
                    <a:pt x="465" y="239"/>
                    <a:pt x="727" y="239"/>
                  </a:cubicBezTo>
                  <a:cubicBezTo>
                    <a:pt x="786" y="239"/>
                    <a:pt x="846" y="179"/>
                    <a:pt x="846" y="120"/>
                  </a:cubicBezTo>
                  <a:cubicBezTo>
                    <a:pt x="846" y="60"/>
                    <a:pt x="786" y="0"/>
                    <a:pt x="727"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3752;p71">
              <a:extLst>
                <a:ext uri="{FF2B5EF4-FFF2-40B4-BE49-F238E27FC236}">
                  <a16:creationId xmlns:a16="http://schemas.microsoft.com/office/drawing/2014/main" id="{D4F4E552-6CB7-6303-F1E8-ADD10EAB9C3D}"/>
                </a:ext>
              </a:extLst>
            </p:cNvPr>
            <p:cNvSpPr/>
            <p:nvPr/>
          </p:nvSpPr>
          <p:spPr>
            <a:xfrm>
              <a:off x="2674425" y="2083425"/>
              <a:ext cx="14900" cy="5975"/>
            </a:xfrm>
            <a:custGeom>
              <a:avLst/>
              <a:gdLst/>
              <a:ahLst/>
              <a:cxnLst/>
              <a:rect l="l" t="t" r="r" b="b"/>
              <a:pathLst>
                <a:path w="596" h="239" extrusionOk="0">
                  <a:moveTo>
                    <a:pt x="120" y="0"/>
                  </a:moveTo>
                  <a:cubicBezTo>
                    <a:pt x="60" y="0"/>
                    <a:pt x="1" y="60"/>
                    <a:pt x="1" y="119"/>
                  </a:cubicBezTo>
                  <a:cubicBezTo>
                    <a:pt x="1" y="179"/>
                    <a:pt x="60" y="238"/>
                    <a:pt x="120" y="238"/>
                  </a:cubicBezTo>
                  <a:lnTo>
                    <a:pt x="477" y="238"/>
                  </a:lnTo>
                  <a:cubicBezTo>
                    <a:pt x="548" y="238"/>
                    <a:pt x="596" y="179"/>
                    <a:pt x="596" y="119"/>
                  </a:cubicBezTo>
                  <a:cubicBezTo>
                    <a:pt x="596" y="60"/>
                    <a:pt x="536" y="0"/>
                    <a:pt x="477"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3753;p71">
              <a:extLst>
                <a:ext uri="{FF2B5EF4-FFF2-40B4-BE49-F238E27FC236}">
                  <a16:creationId xmlns:a16="http://schemas.microsoft.com/office/drawing/2014/main" id="{B8050C2C-783B-826C-FDBB-6352AF4B3DF0}"/>
                </a:ext>
              </a:extLst>
            </p:cNvPr>
            <p:cNvSpPr/>
            <p:nvPr/>
          </p:nvSpPr>
          <p:spPr>
            <a:xfrm>
              <a:off x="2716400" y="2083125"/>
              <a:ext cx="21450" cy="21150"/>
            </a:xfrm>
            <a:custGeom>
              <a:avLst/>
              <a:gdLst/>
              <a:ahLst/>
              <a:cxnLst/>
              <a:rect l="l" t="t" r="r" b="b"/>
              <a:pathLst>
                <a:path w="858" h="846" extrusionOk="0">
                  <a:moveTo>
                    <a:pt x="120" y="0"/>
                  </a:moveTo>
                  <a:cubicBezTo>
                    <a:pt x="60" y="0"/>
                    <a:pt x="0" y="60"/>
                    <a:pt x="0" y="120"/>
                  </a:cubicBezTo>
                  <a:cubicBezTo>
                    <a:pt x="0" y="179"/>
                    <a:pt x="60" y="239"/>
                    <a:pt x="120" y="239"/>
                  </a:cubicBezTo>
                  <a:cubicBezTo>
                    <a:pt x="393" y="239"/>
                    <a:pt x="620" y="465"/>
                    <a:pt x="620" y="727"/>
                  </a:cubicBezTo>
                  <a:cubicBezTo>
                    <a:pt x="620" y="786"/>
                    <a:pt x="679" y="846"/>
                    <a:pt x="739" y="846"/>
                  </a:cubicBezTo>
                  <a:cubicBezTo>
                    <a:pt x="810" y="846"/>
                    <a:pt x="858" y="798"/>
                    <a:pt x="858" y="727"/>
                  </a:cubicBezTo>
                  <a:cubicBezTo>
                    <a:pt x="858" y="322"/>
                    <a:pt x="524"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3754;p71">
              <a:extLst>
                <a:ext uri="{FF2B5EF4-FFF2-40B4-BE49-F238E27FC236}">
                  <a16:creationId xmlns:a16="http://schemas.microsoft.com/office/drawing/2014/main" id="{2B642693-E72C-6DA5-DD1A-0BDB20C0CCCD}"/>
                </a:ext>
              </a:extLst>
            </p:cNvPr>
            <p:cNvSpPr/>
            <p:nvPr/>
          </p:nvSpPr>
          <p:spPr>
            <a:xfrm>
              <a:off x="2708075" y="2083425"/>
              <a:ext cx="14900" cy="5975"/>
            </a:xfrm>
            <a:custGeom>
              <a:avLst/>
              <a:gdLst/>
              <a:ahLst/>
              <a:cxnLst/>
              <a:rect l="l" t="t" r="r" b="b"/>
              <a:pathLst>
                <a:path w="596" h="239" extrusionOk="0">
                  <a:moveTo>
                    <a:pt x="119" y="0"/>
                  </a:moveTo>
                  <a:cubicBezTo>
                    <a:pt x="60" y="0"/>
                    <a:pt x="0" y="60"/>
                    <a:pt x="0" y="119"/>
                  </a:cubicBezTo>
                  <a:cubicBezTo>
                    <a:pt x="0" y="179"/>
                    <a:pt x="60" y="238"/>
                    <a:pt x="119" y="238"/>
                  </a:cubicBezTo>
                  <a:lnTo>
                    <a:pt x="476" y="238"/>
                  </a:lnTo>
                  <a:cubicBezTo>
                    <a:pt x="536" y="238"/>
                    <a:pt x="595" y="179"/>
                    <a:pt x="595" y="119"/>
                  </a:cubicBezTo>
                  <a:cubicBezTo>
                    <a:pt x="595" y="60"/>
                    <a:pt x="536" y="0"/>
                    <a:pt x="476"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3755;p71">
              <a:extLst>
                <a:ext uri="{FF2B5EF4-FFF2-40B4-BE49-F238E27FC236}">
                  <a16:creationId xmlns:a16="http://schemas.microsoft.com/office/drawing/2014/main" id="{D080ECEA-9FC7-B35A-94C8-A14F321D4BC7}"/>
                </a:ext>
              </a:extLst>
            </p:cNvPr>
            <p:cNvSpPr/>
            <p:nvPr/>
          </p:nvSpPr>
          <p:spPr>
            <a:xfrm>
              <a:off x="2683350" y="2071525"/>
              <a:ext cx="5975" cy="17875"/>
            </a:xfrm>
            <a:custGeom>
              <a:avLst/>
              <a:gdLst/>
              <a:ahLst/>
              <a:cxnLst/>
              <a:rect l="l" t="t" r="r" b="b"/>
              <a:pathLst>
                <a:path w="239" h="715" extrusionOk="0">
                  <a:moveTo>
                    <a:pt x="120" y="0"/>
                  </a:moveTo>
                  <a:cubicBezTo>
                    <a:pt x="60" y="0"/>
                    <a:pt x="1" y="60"/>
                    <a:pt x="1" y="119"/>
                  </a:cubicBezTo>
                  <a:lnTo>
                    <a:pt x="1" y="595"/>
                  </a:lnTo>
                  <a:cubicBezTo>
                    <a:pt x="1" y="655"/>
                    <a:pt x="60" y="714"/>
                    <a:pt x="120" y="714"/>
                  </a:cubicBezTo>
                  <a:cubicBezTo>
                    <a:pt x="191" y="714"/>
                    <a:pt x="239" y="655"/>
                    <a:pt x="239" y="595"/>
                  </a:cubicBezTo>
                  <a:lnTo>
                    <a:pt x="239" y="119"/>
                  </a:lnTo>
                  <a:cubicBezTo>
                    <a:pt x="239" y="60"/>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756;p71">
              <a:extLst>
                <a:ext uri="{FF2B5EF4-FFF2-40B4-BE49-F238E27FC236}">
                  <a16:creationId xmlns:a16="http://schemas.microsoft.com/office/drawing/2014/main" id="{C250C04D-F840-EB77-38DF-19F8E420BD45}"/>
                </a:ext>
              </a:extLst>
            </p:cNvPr>
            <p:cNvSpPr/>
            <p:nvPr/>
          </p:nvSpPr>
          <p:spPr>
            <a:xfrm>
              <a:off x="2707475" y="2071525"/>
              <a:ext cx="5975" cy="17875"/>
            </a:xfrm>
            <a:custGeom>
              <a:avLst/>
              <a:gdLst/>
              <a:ahLst/>
              <a:cxnLst/>
              <a:rect l="l" t="t" r="r" b="b"/>
              <a:pathLst>
                <a:path w="239" h="715" extrusionOk="0">
                  <a:moveTo>
                    <a:pt x="119" y="0"/>
                  </a:moveTo>
                  <a:cubicBezTo>
                    <a:pt x="60" y="0"/>
                    <a:pt x="0" y="60"/>
                    <a:pt x="0" y="119"/>
                  </a:cubicBezTo>
                  <a:lnTo>
                    <a:pt x="0" y="595"/>
                  </a:lnTo>
                  <a:cubicBezTo>
                    <a:pt x="0" y="655"/>
                    <a:pt x="60" y="714"/>
                    <a:pt x="119" y="714"/>
                  </a:cubicBezTo>
                  <a:cubicBezTo>
                    <a:pt x="203" y="714"/>
                    <a:pt x="238" y="655"/>
                    <a:pt x="238" y="595"/>
                  </a:cubicBezTo>
                  <a:lnTo>
                    <a:pt x="238" y="119"/>
                  </a:lnTo>
                  <a:cubicBezTo>
                    <a:pt x="238" y="60"/>
                    <a:pt x="179" y="0"/>
                    <a:pt x="11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757;p71">
              <a:extLst>
                <a:ext uri="{FF2B5EF4-FFF2-40B4-BE49-F238E27FC236}">
                  <a16:creationId xmlns:a16="http://schemas.microsoft.com/office/drawing/2014/main" id="{0FB67794-3157-099D-5EDE-2FFE159C52AF}"/>
                </a:ext>
              </a:extLst>
            </p:cNvPr>
            <p:cNvSpPr/>
            <p:nvPr/>
          </p:nvSpPr>
          <p:spPr>
            <a:xfrm>
              <a:off x="2668475" y="2046800"/>
              <a:ext cx="60450" cy="33375"/>
            </a:xfrm>
            <a:custGeom>
              <a:avLst/>
              <a:gdLst/>
              <a:ahLst/>
              <a:cxnLst/>
              <a:rect l="l" t="t" r="r" b="b"/>
              <a:pathLst>
                <a:path w="2418" h="1335" extrusionOk="0">
                  <a:moveTo>
                    <a:pt x="120" y="1"/>
                  </a:moveTo>
                  <a:cubicBezTo>
                    <a:pt x="60" y="1"/>
                    <a:pt x="1" y="72"/>
                    <a:pt x="1" y="120"/>
                  </a:cubicBezTo>
                  <a:cubicBezTo>
                    <a:pt x="1" y="799"/>
                    <a:pt x="536" y="1334"/>
                    <a:pt x="1203" y="1334"/>
                  </a:cubicBezTo>
                  <a:cubicBezTo>
                    <a:pt x="1882" y="1334"/>
                    <a:pt x="2418" y="799"/>
                    <a:pt x="2406" y="120"/>
                  </a:cubicBezTo>
                  <a:cubicBezTo>
                    <a:pt x="2406" y="60"/>
                    <a:pt x="2346" y="1"/>
                    <a:pt x="2287" y="1"/>
                  </a:cubicBezTo>
                  <a:cubicBezTo>
                    <a:pt x="2227" y="1"/>
                    <a:pt x="2167" y="72"/>
                    <a:pt x="2167" y="120"/>
                  </a:cubicBezTo>
                  <a:cubicBezTo>
                    <a:pt x="2167" y="668"/>
                    <a:pt x="1739" y="1096"/>
                    <a:pt x="1203" y="1096"/>
                  </a:cubicBezTo>
                  <a:cubicBezTo>
                    <a:pt x="667" y="1096"/>
                    <a:pt x="239" y="668"/>
                    <a:pt x="239" y="120"/>
                  </a:cubicBezTo>
                  <a:cubicBezTo>
                    <a:pt x="239" y="60"/>
                    <a:pt x="179" y="1"/>
                    <a:pt x="12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758;p71">
              <a:extLst>
                <a:ext uri="{FF2B5EF4-FFF2-40B4-BE49-F238E27FC236}">
                  <a16:creationId xmlns:a16="http://schemas.microsoft.com/office/drawing/2014/main" id="{29735598-62E9-9B62-6550-139E1C3763CF}"/>
                </a:ext>
              </a:extLst>
            </p:cNvPr>
            <p:cNvSpPr/>
            <p:nvPr/>
          </p:nvSpPr>
          <p:spPr>
            <a:xfrm>
              <a:off x="2668475" y="2029250"/>
              <a:ext cx="5975" cy="24125"/>
            </a:xfrm>
            <a:custGeom>
              <a:avLst/>
              <a:gdLst/>
              <a:ahLst/>
              <a:cxnLst/>
              <a:rect l="l" t="t" r="r" b="b"/>
              <a:pathLst>
                <a:path w="239" h="965" extrusionOk="0">
                  <a:moveTo>
                    <a:pt x="120" y="0"/>
                  </a:moveTo>
                  <a:cubicBezTo>
                    <a:pt x="60" y="0"/>
                    <a:pt x="1" y="60"/>
                    <a:pt x="1" y="119"/>
                  </a:cubicBezTo>
                  <a:lnTo>
                    <a:pt x="1" y="846"/>
                  </a:lnTo>
                  <a:cubicBezTo>
                    <a:pt x="1" y="905"/>
                    <a:pt x="60" y="965"/>
                    <a:pt x="120" y="965"/>
                  </a:cubicBezTo>
                  <a:cubicBezTo>
                    <a:pt x="179" y="965"/>
                    <a:pt x="239" y="905"/>
                    <a:pt x="239" y="846"/>
                  </a:cubicBezTo>
                  <a:lnTo>
                    <a:pt x="239" y="119"/>
                  </a:lnTo>
                  <a:cubicBezTo>
                    <a:pt x="239" y="60"/>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759;p71">
              <a:extLst>
                <a:ext uri="{FF2B5EF4-FFF2-40B4-BE49-F238E27FC236}">
                  <a16:creationId xmlns:a16="http://schemas.microsoft.com/office/drawing/2014/main" id="{3015B451-FCE2-D2C0-94AE-42ECBC6B8D8C}"/>
                </a:ext>
              </a:extLst>
            </p:cNvPr>
            <p:cNvSpPr/>
            <p:nvPr/>
          </p:nvSpPr>
          <p:spPr>
            <a:xfrm>
              <a:off x="2722950" y="2028650"/>
              <a:ext cx="5975" cy="24425"/>
            </a:xfrm>
            <a:custGeom>
              <a:avLst/>
              <a:gdLst/>
              <a:ahLst/>
              <a:cxnLst/>
              <a:rect l="l" t="t" r="r" b="b"/>
              <a:pathLst>
                <a:path w="239" h="977" extrusionOk="0">
                  <a:moveTo>
                    <a:pt x="119" y="1"/>
                  </a:moveTo>
                  <a:cubicBezTo>
                    <a:pt x="60" y="1"/>
                    <a:pt x="0" y="60"/>
                    <a:pt x="0" y="120"/>
                  </a:cubicBezTo>
                  <a:lnTo>
                    <a:pt x="0" y="846"/>
                  </a:lnTo>
                  <a:cubicBezTo>
                    <a:pt x="0" y="917"/>
                    <a:pt x="60" y="977"/>
                    <a:pt x="119" y="977"/>
                  </a:cubicBezTo>
                  <a:cubicBezTo>
                    <a:pt x="179" y="977"/>
                    <a:pt x="239" y="929"/>
                    <a:pt x="239" y="846"/>
                  </a:cubicBezTo>
                  <a:lnTo>
                    <a:pt x="239" y="120"/>
                  </a:lnTo>
                  <a:cubicBezTo>
                    <a:pt x="239" y="60"/>
                    <a:pt x="179" y="1"/>
                    <a:pt x="119"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760;p71">
              <a:extLst>
                <a:ext uri="{FF2B5EF4-FFF2-40B4-BE49-F238E27FC236}">
                  <a16:creationId xmlns:a16="http://schemas.microsoft.com/office/drawing/2014/main" id="{AA7564BF-79BF-2B94-C0B4-7C3478A98A89}"/>
                </a:ext>
              </a:extLst>
            </p:cNvPr>
            <p:cNvSpPr/>
            <p:nvPr/>
          </p:nvSpPr>
          <p:spPr>
            <a:xfrm>
              <a:off x="2711050" y="2017050"/>
              <a:ext cx="18175" cy="17875"/>
            </a:xfrm>
            <a:custGeom>
              <a:avLst/>
              <a:gdLst/>
              <a:ahLst/>
              <a:cxnLst/>
              <a:rect l="l" t="t" r="r" b="b"/>
              <a:pathLst>
                <a:path w="727" h="715" extrusionOk="0">
                  <a:moveTo>
                    <a:pt x="119" y="0"/>
                  </a:moveTo>
                  <a:cubicBezTo>
                    <a:pt x="60" y="0"/>
                    <a:pt x="0" y="72"/>
                    <a:pt x="0" y="119"/>
                  </a:cubicBezTo>
                  <a:cubicBezTo>
                    <a:pt x="0" y="191"/>
                    <a:pt x="60" y="250"/>
                    <a:pt x="119" y="250"/>
                  </a:cubicBezTo>
                  <a:cubicBezTo>
                    <a:pt x="310" y="250"/>
                    <a:pt x="476" y="405"/>
                    <a:pt x="476" y="596"/>
                  </a:cubicBezTo>
                  <a:cubicBezTo>
                    <a:pt x="476" y="667"/>
                    <a:pt x="536" y="715"/>
                    <a:pt x="595" y="715"/>
                  </a:cubicBezTo>
                  <a:cubicBezTo>
                    <a:pt x="655" y="715"/>
                    <a:pt x="715" y="667"/>
                    <a:pt x="726" y="619"/>
                  </a:cubicBezTo>
                  <a:cubicBezTo>
                    <a:pt x="726" y="274"/>
                    <a:pt x="441" y="0"/>
                    <a:pt x="11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761;p71">
              <a:extLst>
                <a:ext uri="{FF2B5EF4-FFF2-40B4-BE49-F238E27FC236}">
                  <a16:creationId xmlns:a16="http://schemas.microsoft.com/office/drawing/2014/main" id="{B6C03DEA-9D43-655D-05FC-EC96D8B41D02}"/>
                </a:ext>
              </a:extLst>
            </p:cNvPr>
            <p:cNvSpPr/>
            <p:nvPr/>
          </p:nvSpPr>
          <p:spPr>
            <a:xfrm>
              <a:off x="2710450" y="2004550"/>
              <a:ext cx="5975" cy="18175"/>
            </a:xfrm>
            <a:custGeom>
              <a:avLst/>
              <a:gdLst/>
              <a:ahLst/>
              <a:cxnLst/>
              <a:rect l="l" t="t" r="r" b="b"/>
              <a:pathLst>
                <a:path w="239" h="727" extrusionOk="0">
                  <a:moveTo>
                    <a:pt x="119" y="0"/>
                  </a:moveTo>
                  <a:cubicBezTo>
                    <a:pt x="60" y="0"/>
                    <a:pt x="0" y="60"/>
                    <a:pt x="0" y="119"/>
                  </a:cubicBezTo>
                  <a:lnTo>
                    <a:pt x="0" y="607"/>
                  </a:lnTo>
                  <a:cubicBezTo>
                    <a:pt x="0" y="667"/>
                    <a:pt x="60" y="726"/>
                    <a:pt x="119" y="726"/>
                  </a:cubicBezTo>
                  <a:cubicBezTo>
                    <a:pt x="203" y="726"/>
                    <a:pt x="238" y="667"/>
                    <a:pt x="238" y="607"/>
                  </a:cubicBezTo>
                  <a:lnTo>
                    <a:pt x="238" y="119"/>
                  </a:lnTo>
                  <a:cubicBezTo>
                    <a:pt x="238" y="60"/>
                    <a:pt x="179" y="0"/>
                    <a:pt x="11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762;p71">
              <a:extLst>
                <a:ext uri="{FF2B5EF4-FFF2-40B4-BE49-F238E27FC236}">
                  <a16:creationId xmlns:a16="http://schemas.microsoft.com/office/drawing/2014/main" id="{CEAAA028-6509-271D-8F39-05EC7ACA1934}"/>
                </a:ext>
              </a:extLst>
            </p:cNvPr>
            <p:cNvSpPr/>
            <p:nvPr/>
          </p:nvSpPr>
          <p:spPr>
            <a:xfrm>
              <a:off x="2692300" y="2004550"/>
              <a:ext cx="24125" cy="5975"/>
            </a:xfrm>
            <a:custGeom>
              <a:avLst/>
              <a:gdLst/>
              <a:ahLst/>
              <a:cxnLst/>
              <a:rect l="l" t="t" r="r" b="b"/>
              <a:pathLst>
                <a:path w="965" h="239" extrusionOk="0">
                  <a:moveTo>
                    <a:pt x="119" y="0"/>
                  </a:moveTo>
                  <a:cubicBezTo>
                    <a:pt x="60" y="0"/>
                    <a:pt x="0" y="60"/>
                    <a:pt x="0" y="119"/>
                  </a:cubicBezTo>
                  <a:cubicBezTo>
                    <a:pt x="0" y="179"/>
                    <a:pt x="60" y="238"/>
                    <a:pt x="119" y="238"/>
                  </a:cubicBezTo>
                  <a:lnTo>
                    <a:pt x="845" y="238"/>
                  </a:lnTo>
                  <a:cubicBezTo>
                    <a:pt x="929" y="238"/>
                    <a:pt x="964" y="179"/>
                    <a:pt x="964" y="119"/>
                  </a:cubicBezTo>
                  <a:cubicBezTo>
                    <a:pt x="964" y="60"/>
                    <a:pt x="905" y="0"/>
                    <a:pt x="845"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763;p71">
              <a:extLst>
                <a:ext uri="{FF2B5EF4-FFF2-40B4-BE49-F238E27FC236}">
                  <a16:creationId xmlns:a16="http://schemas.microsoft.com/office/drawing/2014/main" id="{B716E00E-5342-5B8E-DAE6-568032955856}"/>
                </a:ext>
              </a:extLst>
            </p:cNvPr>
            <p:cNvSpPr/>
            <p:nvPr/>
          </p:nvSpPr>
          <p:spPr>
            <a:xfrm>
              <a:off x="2668475" y="2004850"/>
              <a:ext cx="30100" cy="30075"/>
            </a:xfrm>
            <a:custGeom>
              <a:avLst/>
              <a:gdLst/>
              <a:ahLst/>
              <a:cxnLst/>
              <a:rect l="l" t="t" r="r" b="b"/>
              <a:pathLst>
                <a:path w="1204" h="1203" extrusionOk="0">
                  <a:moveTo>
                    <a:pt x="1084" y="0"/>
                  </a:moveTo>
                  <a:cubicBezTo>
                    <a:pt x="489" y="0"/>
                    <a:pt x="1" y="488"/>
                    <a:pt x="1" y="1084"/>
                  </a:cubicBezTo>
                  <a:cubicBezTo>
                    <a:pt x="1" y="1155"/>
                    <a:pt x="60" y="1203"/>
                    <a:pt x="120" y="1203"/>
                  </a:cubicBezTo>
                  <a:cubicBezTo>
                    <a:pt x="179" y="1203"/>
                    <a:pt x="239" y="1155"/>
                    <a:pt x="239" y="1084"/>
                  </a:cubicBezTo>
                  <a:cubicBezTo>
                    <a:pt x="239" y="631"/>
                    <a:pt x="632" y="238"/>
                    <a:pt x="1084" y="238"/>
                  </a:cubicBezTo>
                  <a:cubicBezTo>
                    <a:pt x="1144" y="238"/>
                    <a:pt x="1203" y="179"/>
                    <a:pt x="1203" y="119"/>
                  </a:cubicBezTo>
                  <a:cubicBezTo>
                    <a:pt x="1203" y="60"/>
                    <a:pt x="1144" y="0"/>
                    <a:pt x="1084"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764;p71">
              <a:extLst>
                <a:ext uri="{FF2B5EF4-FFF2-40B4-BE49-F238E27FC236}">
                  <a16:creationId xmlns:a16="http://schemas.microsoft.com/office/drawing/2014/main" id="{9866E8C6-0D94-888B-E1CA-9008AD85F0E0}"/>
                </a:ext>
              </a:extLst>
            </p:cNvPr>
            <p:cNvSpPr/>
            <p:nvPr/>
          </p:nvSpPr>
          <p:spPr>
            <a:xfrm>
              <a:off x="2713125" y="2032075"/>
              <a:ext cx="16100" cy="12075"/>
            </a:xfrm>
            <a:custGeom>
              <a:avLst/>
              <a:gdLst/>
              <a:ahLst/>
              <a:cxnLst/>
              <a:rect l="l" t="t" r="r" b="b"/>
              <a:pathLst>
                <a:path w="644" h="483" extrusionOk="0">
                  <a:moveTo>
                    <a:pt x="146" y="1"/>
                  </a:moveTo>
                  <a:cubicBezTo>
                    <a:pt x="112" y="1"/>
                    <a:pt x="76" y="19"/>
                    <a:pt x="48" y="54"/>
                  </a:cubicBezTo>
                  <a:cubicBezTo>
                    <a:pt x="0" y="102"/>
                    <a:pt x="12" y="173"/>
                    <a:pt x="72" y="221"/>
                  </a:cubicBezTo>
                  <a:lnTo>
                    <a:pt x="429" y="459"/>
                  </a:lnTo>
                  <a:cubicBezTo>
                    <a:pt x="465" y="483"/>
                    <a:pt x="477" y="483"/>
                    <a:pt x="512" y="483"/>
                  </a:cubicBezTo>
                  <a:cubicBezTo>
                    <a:pt x="536" y="483"/>
                    <a:pt x="584" y="459"/>
                    <a:pt x="596" y="435"/>
                  </a:cubicBezTo>
                  <a:cubicBezTo>
                    <a:pt x="643" y="387"/>
                    <a:pt x="632" y="316"/>
                    <a:pt x="572" y="268"/>
                  </a:cubicBezTo>
                  <a:lnTo>
                    <a:pt x="215" y="30"/>
                  </a:lnTo>
                  <a:cubicBezTo>
                    <a:pt x="195" y="10"/>
                    <a:pt x="171" y="1"/>
                    <a:pt x="146"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765;p71">
              <a:extLst>
                <a:ext uri="{FF2B5EF4-FFF2-40B4-BE49-F238E27FC236}">
                  <a16:creationId xmlns:a16="http://schemas.microsoft.com/office/drawing/2014/main" id="{4AD8DF36-50CF-B05A-EB72-5283F199F34E}"/>
                </a:ext>
              </a:extLst>
            </p:cNvPr>
            <p:cNvSpPr/>
            <p:nvPr/>
          </p:nvSpPr>
          <p:spPr>
            <a:xfrm>
              <a:off x="2677100" y="2031925"/>
              <a:ext cx="43200" cy="9250"/>
            </a:xfrm>
            <a:custGeom>
              <a:avLst/>
              <a:gdLst/>
              <a:ahLst/>
              <a:cxnLst/>
              <a:rect l="l" t="t" r="r" b="b"/>
              <a:pathLst>
                <a:path w="1728" h="370" extrusionOk="0">
                  <a:moveTo>
                    <a:pt x="136" y="0"/>
                  </a:moveTo>
                  <a:cubicBezTo>
                    <a:pt x="88" y="0"/>
                    <a:pt x="43" y="39"/>
                    <a:pt x="25" y="84"/>
                  </a:cubicBezTo>
                  <a:cubicBezTo>
                    <a:pt x="1" y="143"/>
                    <a:pt x="48" y="215"/>
                    <a:pt x="108" y="227"/>
                  </a:cubicBezTo>
                  <a:cubicBezTo>
                    <a:pt x="120" y="251"/>
                    <a:pt x="489" y="370"/>
                    <a:pt x="918" y="370"/>
                  </a:cubicBezTo>
                  <a:cubicBezTo>
                    <a:pt x="1335" y="370"/>
                    <a:pt x="1580" y="248"/>
                    <a:pt x="1625" y="248"/>
                  </a:cubicBezTo>
                  <a:cubicBezTo>
                    <a:pt x="1629" y="248"/>
                    <a:pt x="1631" y="249"/>
                    <a:pt x="1632" y="251"/>
                  </a:cubicBezTo>
                  <a:cubicBezTo>
                    <a:pt x="1692" y="215"/>
                    <a:pt x="1727" y="143"/>
                    <a:pt x="1692" y="84"/>
                  </a:cubicBezTo>
                  <a:cubicBezTo>
                    <a:pt x="1674" y="41"/>
                    <a:pt x="1632" y="10"/>
                    <a:pt x="1587" y="10"/>
                  </a:cubicBezTo>
                  <a:cubicBezTo>
                    <a:pt x="1570" y="10"/>
                    <a:pt x="1553" y="15"/>
                    <a:pt x="1537" y="24"/>
                  </a:cubicBezTo>
                  <a:cubicBezTo>
                    <a:pt x="1537" y="24"/>
                    <a:pt x="1311" y="132"/>
                    <a:pt x="918" y="132"/>
                  </a:cubicBezTo>
                  <a:cubicBezTo>
                    <a:pt x="537" y="132"/>
                    <a:pt x="179" y="12"/>
                    <a:pt x="179" y="12"/>
                  </a:cubicBezTo>
                  <a:cubicBezTo>
                    <a:pt x="165" y="4"/>
                    <a:pt x="150" y="0"/>
                    <a:pt x="136"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66;p71">
              <a:extLst>
                <a:ext uri="{FF2B5EF4-FFF2-40B4-BE49-F238E27FC236}">
                  <a16:creationId xmlns:a16="http://schemas.microsoft.com/office/drawing/2014/main" id="{E737D048-7F9A-1A64-2264-ACE13A95B6D1}"/>
                </a:ext>
              </a:extLst>
            </p:cNvPr>
            <p:cNvSpPr/>
            <p:nvPr/>
          </p:nvSpPr>
          <p:spPr>
            <a:xfrm>
              <a:off x="2667875" y="2031800"/>
              <a:ext cx="15800" cy="12350"/>
            </a:xfrm>
            <a:custGeom>
              <a:avLst/>
              <a:gdLst/>
              <a:ahLst/>
              <a:cxnLst/>
              <a:rect l="l" t="t" r="r" b="b"/>
              <a:pathLst>
                <a:path w="632" h="494" extrusionOk="0">
                  <a:moveTo>
                    <a:pt x="507" y="0"/>
                  </a:moveTo>
                  <a:cubicBezTo>
                    <a:pt x="481" y="0"/>
                    <a:pt x="454" y="10"/>
                    <a:pt x="429" y="29"/>
                  </a:cubicBezTo>
                  <a:lnTo>
                    <a:pt x="72" y="268"/>
                  </a:lnTo>
                  <a:cubicBezTo>
                    <a:pt x="13" y="291"/>
                    <a:pt x="1" y="375"/>
                    <a:pt x="36" y="434"/>
                  </a:cubicBezTo>
                  <a:cubicBezTo>
                    <a:pt x="72" y="470"/>
                    <a:pt x="96" y="494"/>
                    <a:pt x="144" y="494"/>
                  </a:cubicBezTo>
                  <a:cubicBezTo>
                    <a:pt x="156" y="494"/>
                    <a:pt x="191" y="494"/>
                    <a:pt x="203" y="458"/>
                  </a:cubicBezTo>
                  <a:lnTo>
                    <a:pt x="560" y="220"/>
                  </a:lnTo>
                  <a:cubicBezTo>
                    <a:pt x="620" y="184"/>
                    <a:pt x="632" y="113"/>
                    <a:pt x="596" y="53"/>
                  </a:cubicBezTo>
                  <a:cubicBezTo>
                    <a:pt x="575" y="19"/>
                    <a:pt x="542" y="0"/>
                    <a:pt x="507"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767;p71">
              <a:extLst>
                <a:ext uri="{FF2B5EF4-FFF2-40B4-BE49-F238E27FC236}">
                  <a16:creationId xmlns:a16="http://schemas.microsoft.com/office/drawing/2014/main" id="{E00DF843-03C6-311D-34E0-918A3A6A50EE}"/>
                </a:ext>
              </a:extLst>
            </p:cNvPr>
            <p:cNvSpPr/>
            <p:nvPr/>
          </p:nvSpPr>
          <p:spPr>
            <a:xfrm>
              <a:off x="2682775" y="2083075"/>
              <a:ext cx="12800" cy="9300"/>
            </a:xfrm>
            <a:custGeom>
              <a:avLst/>
              <a:gdLst/>
              <a:ahLst/>
              <a:cxnLst/>
              <a:rect l="l" t="t" r="r" b="b"/>
              <a:pathLst>
                <a:path w="512" h="372" extrusionOk="0">
                  <a:moveTo>
                    <a:pt x="140" y="0"/>
                  </a:moveTo>
                  <a:cubicBezTo>
                    <a:pt x="94" y="0"/>
                    <a:pt x="50" y="31"/>
                    <a:pt x="24" y="74"/>
                  </a:cubicBezTo>
                  <a:cubicBezTo>
                    <a:pt x="0" y="133"/>
                    <a:pt x="24" y="205"/>
                    <a:pt x="83" y="241"/>
                  </a:cubicBezTo>
                  <a:lnTo>
                    <a:pt x="322" y="360"/>
                  </a:lnTo>
                  <a:cubicBezTo>
                    <a:pt x="357" y="372"/>
                    <a:pt x="369" y="372"/>
                    <a:pt x="381" y="372"/>
                  </a:cubicBezTo>
                  <a:cubicBezTo>
                    <a:pt x="429" y="372"/>
                    <a:pt x="476" y="348"/>
                    <a:pt x="488" y="300"/>
                  </a:cubicBezTo>
                  <a:cubicBezTo>
                    <a:pt x="512" y="241"/>
                    <a:pt x="488" y="169"/>
                    <a:pt x="429" y="133"/>
                  </a:cubicBezTo>
                  <a:lnTo>
                    <a:pt x="191" y="14"/>
                  </a:lnTo>
                  <a:cubicBezTo>
                    <a:pt x="174" y="5"/>
                    <a:pt x="157" y="0"/>
                    <a:pt x="14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768;p71">
              <a:extLst>
                <a:ext uri="{FF2B5EF4-FFF2-40B4-BE49-F238E27FC236}">
                  <a16:creationId xmlns:a16="http://schemas.microsoft.com/office/drawing/2014/main" id="{0C8ACCB3-325B-56B3-BA91-88C3E25D8912}"/>
                </a:ext>
              </a:extLst>
            </p:cNvPr>
            <p:cNvSpPr/>
            <p:nvPr/>
          </p:nvSpPr>
          <p:spPr>
            <a:xfrm>
              <a:off x="2689025" y="2083500"/>
              <a:ext cx="13100" cy="8875"/>
            </a:xfrm>
            <a:custGeom>
              <a:avLst/>
              <a:gdLst/>
              <a:ahLst/>
              <a:cxnLst/>
              <a:rect l="l" t="t" r="r" b="b"/>
              <a:pathLst>
                <a:path w="524" h="355" extrusionOk="0">
                  <a:moveTo>
                    <a:pt x="371" y="0"/>
                  </a:moveTo>
                  <a:cubicBezTo>
                    <a:pt x="354" y="0"/>
                    <a:pt x="337" y="3"/>
                    <a:pt x="322" y="9"/>
                  </a:cubicBezTo>
                  <a:lnTo>
                    <a:pt x="83" y="128"/>
                  </a:lnTo>
                  <a:cubicBezTo>
                    <a:pt x="24" y="164"/>
                    <a:pt x="0" y="235"/>
                    <a:pt x="24" y="295"/>
                  </a:cubicBezTo>
                  <a:cubicBezTo>
                    <a:pt x="48" y="331"/>
                    <a:pt x="83" y="355"/>
                    <a:pt x="131" y="355"/>
                  </a:cubicBezTo>
                  <a:lnTo>
                    <a:pt x="191" y="355"/>
                  </a:lnTo>
                  <a:lnTo>
                    <a:pt x="429" y="235"/>
                  </a:lnTo>
                  <a:cubicBezTo>
                    <a:pt x="488" y="200"/>
                    <a:pt x="524" y="128"/>
                    <a:pt x="488" y="69"/>
                  </a:cubicBezTo>
                  <a:cubicBezTo>
                    <a:pt x="471" y="25"/>
                    <a:pt x="420" y="0"/>
                    <a:pt x="371"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3769;p71">
              <a:extLst>
                <a:ext uri="{FF2B5EF4-FFF2-40B4-BE49-F238E27FC236}">
                  <a16:creationId xmlns:a16="http://schemas.microsoft.com/office/drawing/2014/main" id="{B41E9C06-AF83-4EB5-7270-395B8C3E8E70}"/>
                </a:ext>
              </a:extLst>
            </p:cNvPr>
            <p:cNvSpPr/>
            <p:nvPr/>
          </p:nvSpPr>
          <p:spPr>
            <a:xfrm>
              <a:off x="2701225" y="2083500"/>
              <a:ext cx="13125" cy="8875"/>
            </a:xfrm>
            <a:custGeom>
              <a:avLst/>
              <a:gdLst/>
              <a:ahLst/>
              <a:cxnLst/>
              <a:rect l="l" t="t" r="r" b="b"/>
              <a:pathLst>
                <a:path w="525" h="355" extrusionOk="0">
                  <a:moveTo>
                    <a:pt x="376" y="0"/>
                  </a:moveTo>
                  <a:cubicBezTo>
                    <a:pt x="361" y="0"/>
                    <a:pt x="346" y="3"/>
                    <a:pt x="334" y="9"/>
                  </a:cubicBezTo>
                  <a:lnTo>
                    <a:pt x="84" y="128"/>
                  </a:lnTo>
                  <a:cubicBezTo>
                    <a:pt x="36" y="164"/>
                    <a:pt x="0" y="235"/>
                    <a:pt x="36" y="295"/>
                  </a:cubicBezTo>
                  <a:cubicBezTo>
                    <a:pt x="48" y="331"/>
                    <a:pt x="95" y="355"/>
                    <a:pt x="131" y="355"/>
                  </a:cubicBezTo>
                  <a:lnTo>
                    <a:pt x="191" y="355"/>
                  </a:lnTo>
                  <a:lnTo>
                    <a:pt x="429" y="235"/>
                  </a:lnTo>
                  <a:cubicBezTo>
                    <a:pt x="488" y="200"/>
                    <a:pt x="524" y="128"/>
                    <a:pt x="488" y="69"/>
                  </a:cubicBezTo>
                  <a:cubicBezTo>
                    <a:pt x="471" y="25"/>
                    <a:pt x="420" y="0"/>
                    <a:pt x="376"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3770;p71">
              <a:extLst>
                <a:ext uri="{FF2B5EF4-FFF2-40B4-BE49-F238E27FC236}">
                  <a16:creationId xmlns:a16="http://schemas.microsoft.com/office/drawing/2014/main" id="{16F66C40-D6F4-EFF8-AD22-F6C010291BA2}"/>
                </a:ext>
              </a:extLst>
            </p:cNvPr>
            <p:cNvSpPr/>
            <p:nvPr/>
          </p:nvSpPr>
          <p:spPr>
            <a:xfrm>
              <a:off x="2694975" y="2083075"/>
              <a:ext cx="13125" cy="9300"/>
            </a:xfrm>
            <a:custGeom>
              <a:avLst/>
              <a:gdLst/>
              <a:ahLst/>
              <a:cxnLst/>
              <a:rect l="l" t="t" r="r" b="b"/>
              <a:pathLst>
                <a:path w="525" h="372" extrusionOk="0">
                  <a:moveTo>
                    <a:pt x="140" y="0"/>
                  </a:moveTo>
                  <a:cubicBezTo>
                    <a:pt x="95" y="0"/>
                    <a:pt x="50" y="31"/>
                    <a:pt x="24" y="74"/>
                  </a:cubicBezTo>
                  <a:cubicBezTo>
                    <a:pt x="0" y="133"/>
                    <a:pt x="24" y="205"/>
                    <a:pt x="84" y="241"/>
                  </a:cubicBezTo>
                  <a:lnTo>
                    <a:pt x="322" y="360"/>
                  </a:lnTo>
                  <a:cubicBezTo>
                    <a:pt x="357" y="372"/>
                    <a:pt x="369" y="372"/>
                    <a:pt x="381" y="372"/>
                  </a:cubicBezTo>
                  <a:cubicBezTo>
                    <a:pt x="429" y="372"/>
                    <a:pt x="476" y="348"/>
                    <a:pt x="488" y="300"/>
                  </a:cubicBezTo>
                  <a:cubicBezTo>
                    <a:pt x="524" y="241"/>
                    <a:pt x="488" y="169"/>
                    <a:pt x="429" y="133"/>
                  </a:cubicBezTo>
                  <a:lnTo>
                    <a:pt x="191" y="14"/>
                  </a:lnTo>
                  <a:cubicBezTo>
                    <a:pt x="174" y="5"/>
                    <a:pt x="157" y="0"/>
                    <a:pt x="14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3771;p71">
              <a:extLst>
                <a:ext uri="{FF2B5EF4-FFF2-40B4-BE49-F238E27FC236}">
                  <a16:creationId xmlns:a16="http://schemas.microsoft.com/office/drawing/2014/main" id="{A3111F69-687B-9DDC-0C75-83E075EC7FDC}"/>
                </a:ext>
              </a:extLst>
            </p:cNvPr>
            <p:cNvSpPr/>
            <p:nvPr/>
          </p:nvSpPr>
          <p:spPr>
            <a:xfrm>
              <a:off x="2689300" y="1911375"/>
              <a:ext cx="61050" cy="90225"/>
            </a:xfrm>
            <a:custGeom>
              <a:avLst/>
              <a:gdLst/>
              <a:ahLst/>
              <a:cxnLst/>
              <a:rect l="l" t="t" r="r" b="b"/>
              <a:pathLst>
                <a:path w="2442" h="3609" extrusionOk="0">
                  <a:moveTo>
                    <a:pt x="2323" y="1"/>
                  </a:moveTo>
                  <a:cubicBezTo>
                    <a:pt x="2263" y="1"/>
                    <a:pt x="2204" y="60"/>
                    <a:pt x="2204" y="120"/>
                  </a:cubicBezTo>
                  <a:lnTo>
                    <a:pt x="2204" y="3144"/>
                  </a:lnTo>
                  <a:lnTo>
                    <a:pt x="632" y="3144"/>
                  </a:lnTo>
                  <a:cubicBezTo>
                    <a:pt x="596" y="3144"/>
                    <a:pt x="572" y="3144"/>
                    <a:pt x="537" y="3180"/>
                  </a:cubicBezTo>
                  <a:lnTo>
                    <a:pt x="370" y="3334"/>
                  </a:lnTo>
                  <a:lnTo>
                    <a:pt x="215" y="3180"/>
                  </a:lnTo>
                  <a:cubicBezTo>
                    <a:pt x="191" y="3156"/>
                    <a:pt x="159" y="3144"/>
                    <a:pt x="127" y="3144"/>
                  </a:cubicBezTo>
                  <a:cubicBezTo>
                    <a:pt x="96" y="3144"/>
                    <a:pt x="66" y="3156"/>
                    <a:pt x="49" y="3180"/>
                  </a:cubicBezTo>
                  <a:cubicBezTo>
                    <a:pt x="1" y="3215"/>
                    <a:pt x="1" y="3299"/>
                    <a:pt x="49" y="3334"/>
                  </a:cubicBezTo>
                  <a:lnTo>
                    <a:pt x="287" y="3584"/>
                  </a:lnTo>
                  <a:cubicBezTo>
                    <a:pt x="311" y="3596"/>
                    <a:pt x="346" y="3608"/>
                    <a:pt x="370" y="3608"/>
                  </a:cubicBezTo>
                  <a:cubicBezTo>
                    <a:pt x="406" y="3608"/>
                    <a:pt x="430" y="3596"/>
                    <a:pt x="477" y="3584"/>
                  </a:cubicBezTo>
                  <a:lnTo>
                    <a:pt x="692" y="3370"/>
                  </a:lnTo>
                  <a:lnTo>
                    <a:pt x="2323" y="3370"/>
                  </a:lnTo>
                  <a:cubicBezTo>
                    <a:pt x="2382" y="3370"/>
                    <a:pt x="2442" y="3310"/>
                    <a:pt x="2442" y="3251"/>
                  </a:cubicBezTo>
                  <a:lnTo>
                    <a:pt x="2442" y="120"/>
                  </a:lnTo>
                  <a:cubicBezTo>
                    <a:pt x="2442" y="60"/>
                    <a:pt x="2382" y="1"/>
                    <a:pt x="2323"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3772;p71">
              <a:extLst>
                <a:ext uri="{FF2B5EF4-FFF2-40B4-BE49-F238E27FC236}">
                  <a16:creationId xmlns:a16="http://schemas.microsoft.com/office/drawing/2014/main" id="{53986EBD-5131-F8D0-1BA8-7D56F2BC4E99}"/>
                </a:ext>
              </a:extLst>
            </p:cNvPr>
            <p:cNvSpPr/>
            <p:nvPr/>
          </p:nvSpPr>
          <p:spPr>
            <a:xfrm>
              <a:off x="2556550" y="1911075"/>
              <a:ext cx="61050" cy="90525"/>
            </a:xfrm>
            <a:custGeom>
              <a:avLst/>
              <a:gdLst/>
              <a:ahLst/>
              <a:cxnLst/>
              <a:rect l="l" t="t" r="r" b="b"/>
              <a:pathLst>
                <a:path w="2442" h="3621" extrusionOk="0">
                  <a:moveTo>
                    <a:pt x="120" y="1"/>
                  </a:moveTo>
                  <a:cubicBezTo>
                    <a:pt x="60" y="1"/>
                    <a:pt x="1" y="60"/>
                    <a:pt x="1" y="120"/>
                  </a:cubicBezTo>
                  <a:lnTo>
                    <a:pt x="1" y="3263"/>
                  </a:lnTo>
                  <a:cubicBezTo>
                    <a:pt x="1" y="3322"/>
                    <a:pt x="60" y="3382"/>
                    <a:pt x="120" y="3382"/>
                  </a:cubicBezTo>
                  <a:lnTo>
                    <a:pt x="1751" y="3382"/>
                  </a:lnTo>
                  <a:lnTo>
                    <a:pt x="1965" y="3596"/>
                  </a:lnTo>
                  <a:cubicBezTo>
                    <a:pt x="1989" y="3608"/>
                    <a:pt x="2025" y="3620"/>
                    <a:pt x="2049" y="3620"/>
                  </a:cubicBezTo>
                  <a:cubicBezTo>
                    <a:pt x="2084" y="3620"/>
                    <a:pt x="2108" y="3608"/>
                    <a:pt x="2156" y="3573"/>
                  </a:cubicBezTo>
                  <a:lnTo>
                    <a:pt x="2394" y="3334"/>
                  </a:lnTo>
                  <a:cubicBezTo>
                    <a:pt x="2442" y="3299"/>
                    <a:pt x="2442" y="3215"/>
                    <a:pt x="2394" y="3168"/>
                  </a:cubicBezTo>
                  <a:cubicBezTo>
                    <a:pt x="2370" y="3150"/>
                    <a:pt x="2340" y="3141"/>
                    <a:pt x="2311" y="3141"/>
                  </a:cubicBezTo>
                  <a:cubicBezTo>
                    <a:pt x="2281" y="3141"/>
                    <a:pt x="2251" y="3150"/>
                    <a:pt x="2227" y="3168"/>
                  </a:cubicBezTo>
                  <a:lnTo>
                    <a:pt x="2072" y="3334"/>
                  </a:lnTo>
                  <a:lnTo>
                    <a:pt x="1906" y="3168"/>
                  </a:lnTo>
                  <a:cubicBezTo>
                    <a:pt x="1870" y="3156"/>
                    <a:pt x="1846" y="3144"/>
                    <a:pt x="1811" y="3144"/>
                  </a:cubicBezTo>
                  <a:lnTo>
                    <a:pt x="239" y="3144"/>
                  </a:lnTo>
                  <a:lnTo>
                    <a:pt x="239" y="120"/>
                  </a:lnTo>
                  <a:cubicBezTo>
                    <a:pt x="239" y="60"/>
                    <a:pt x="179" y="1"/>
                    <a:pt x="12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773;p71">
              <a:extLst>
                <a:ext uri="{FF2B5EF4-FFF2-40B4-BE49-F238E27FC236}">
                  <a16:creationId xmlns:a16="http://schemas.microsoft.com/office/drawing/2014/main" id="{AD6CEC22-42B8-D93F-EEA2-0F74DCA0186B}"/>
                </a:ext>
              </a:extLst>
            </p:cNvPr>
            <p:cNvSpPr/>
            <p:nvPr/>
          </p:nvSpPr>
          <p:spPr>
            <a:xfrm>
              <a:off x="2610725" y="1989650"/>
              <a:ext cx="33075" cy="6000"/>
            </a:xfrm>
            <a:custGeom>
              <a:avLst/>
              <a:gdLst/>
              <a:ahLst/>
              <a:cxnLst/>
              <a:rect l="l" t="t" r="r" b="b"/>
              <a:pathLst>
                <a:path w="1323" h="240" extrusionOk="0">
                  <a:moveTo>
                    <a:pt x="120" y="1"/>
                  </a:moveTo>
                  <a:cubicBezTo>
                    <a:pt x="60" y="1"/>
                    <a:pt x="1" y="60"/>
                    <a:pt x="1" y="120"/>
                  </a:cubicBezTo>
                  <a:cubicBezTo>
                    <a:pt x="1" y="179"/>
                    <a:pt x="60" y="239"/>
                    <a:pt x="120" y="239"/>
                  </a:cubicBezTo>
                  <a:lnTo>
                    <a:pt x="1203" y="239"/>
                  </a:lnTo>
                  <a:cubicBezTo>
                    <a:pt x="1287" y="239"/>
                    <a:pt x="1322" y="179"/>
                    <a:pt x="1322" y="120"/>
                  </a:cubicBezTo>
                  <a:cubicBezTo>
                    <a:pt x="1322" y="60"/>
                    <a:pt x="1263" y="1"/>
                    <a:pt x="1203"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774;p71">
              <a:extLst>
                <a:ext uri="{FF2B5EF4-FFF2-40B4-BE49-F238E27FC236}">
                  <a16:creationId xmlns:a16="http://schemas.microsoft.com/office/drawing/2014/main" id="{CA67A79E-24AB-806E-6E8E-93ADA4A2E38B}"/>
                </a:ext>
              </a:extLst>
            </p:cNvPr>
            <p:cNvSpPr/>
            <p:nvPr/>
          </p:nvSpPr>
          <p:spPr>
            <a:xfrm>
              <a:off x="2556550" y="1910775"/>
              <a:ext cx="87250" cy="5975"/>
            </a:xfrm>
            <a:custGeom>
              <a:avLst/>
              <a:gdLst/>
              <a:ahLst/>
              <a:cxnLst/>
              <a:rect l="l" t="t" r="r" b="b"/>
              <a:pathLst>
                <a:path w="3490" h="239" extrusionOk="0">
                  <a:moveTo>
                    <a:pt x="120" y="1"/>
                  </a:moveTo>
                  <a:cubicBezTo>
                    <a:pt x="60" y="1"/>
                    <a:pt x="1" y="60"/>
                    <a:pt x="1" y="120"/>
                  </a:cubicBezTo>
                  <a:cubicBezTo>
                    <a:pt x="1" y="179"/>
                    <a:pt x="60" y="239"/>
                    <a:pt x="120" y="239"/>
                  </a:cubicBezTo>
                  <a:lnTo>
                    <a:pt x="3370" y="239"/>
                  </a:lnTo>
                  <a:cubicBezTo>
                    <a:pt x="3454" y="239"/>
                    <a:pt x="3489" y="179"/>
                    <a:pt x="3489" y="120"/>
                  </a:cubicBezTo>
                  <a:cubicBezTo>
                    <a:pt x="3489" y="60"/>
                    <a:pt x="3430" y="1"/>
                    <a:pt x="337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775;p71">
              <a:extLst>
                <a:ext uri="{FF2B5EF4-FFF2-40B4-BE49-F238E27FC236}">
                  <a16:creationId xmlns:a16="http://schemas.microsoft.com/office/drawing/2014/main" id="{6D10DA7F-9C43-8235-731B-45F89B3B8211}"/>
                </a:ext>
              </a:extLst>
            </p:cNvPr>
            <p:cNvSpPr/>
            <p:nvPr/>
          </p:nvSpPr>
          <p:spPr>
            <a:xfrm>
              <a:off x="2638125" y="1910775"/>
              <a:ext cx="111925" cy="5975"/>
            </a:xfrm>
            <a:custGeom>
              <a:avLst/>
              <a:gdLst/>
              <a:ahLst/>
              <a:cxnLst/>
              <a:rect l="l" t="t" r="r" b="b"/>
              <a:pathLst>
                <a:path w="4477" h="239" extrusionOk="0">
                  <a:moveTo>
                    <a:pt x="107" y="1"/>
                  </a:moveTo>
                  <a:cubicBezTo>
                    <a:pt x="60" y="1"/>
                    <a:pt x="0" y="60"/>
                    <a:pt x="0" y="120"/>
                  </a:cubicBezTo>
                  <a:cubicBezTo>
                    <a:pt x="0" y="179"/>
                    <a:pt x="60" y="239"/>
                    <a:pt x="107" y="239"/>
                  </a:cubicBezTo>
                  <a:lnTo>
                    <a:pt x="4358" y="239"/>
                  </a:lnTo>
                  <a:cubicBezTo>
                    <a:pt x="4417" y="239"/>
                    <a:pt x="4477" y="179"/>
                    <a:pt x="4477" y="120"/>
                  </a:cubicBezTo>
                  <a:cubicBezTo>
                    <a:pt x="4477" y="60"/>
                    <a:pt x="4417" y="1"/>
                    <a:pt x="4358"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776;p71">
              <a:extLst>
                <a:ext uri="{FF2B5EF4-FFF2-40B4-BE49-F238E27FC236}">
                  <a16:creationId xmlns:a16="http://schemas.microsoft.com/office/drawing/2014/main" id="{423F9553-2469-F168-44CB-8695623DE2D2}"/>
                </a:ext>
              </a:extLst>
            </p:cNvPr>
            <p:cNvSpPr/>
            <p:nvPr/>
          </p:nvSpPr>
          <p:spPr>
            <a:xfrm>
              <a:off x="2638125" y="1989650"/>
              <a:ext cx="57175" cy="6000"/>
            </a:xfrm>
            <a:custGeom>
              <a:avLst/>
              <a:gdLst/>
              <a:ahLst/>
              <a:cxnLst/>
              <a:rect l="l" t="t" r="r" b="b"/>
              <a:pathLst>
                <a:path w="2287" h="240" extrusionOk="0">
                  <a:moveTo>
                    <a:pt x="119" y="1"/>
                  </a:moveTo>
                  <a:cubicBezTo>
                    <a:pt x="60" y="1"/>
                    <a:pt x="0" y="60"/>
                    <a:pt x="0" y="120"/>
                  </a:cubicBezTo>
                  <a:cubicBezTo>
                    <a:pt x="0" y="179"/>
                    <a:pt x="60" y="239"/>
                    <a:pt x="119" y="239"/>
                  </a:cubicBezTo>
                  <a:lnTo>
                    <a:pt x="2167" y="239"/>
                  </a:lnTo>
                  <a:cubicBezTo>
                    <a:pt x="2238" y="239"/>
                    <a:pt x="2286" y="179"/>
                    <a:pt x="2286" y="120"/>
                  </a:cubicBezTo>
                  <a:cubicBezTo>
                    <a:pt x="2286" y="60"/>
                    <a:pt x="2227" y="1"/>
                    <a:pt x="2167"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777;p71">
              <a:extLst>
                <a:ext uri="{FF2B5EF4-FFF2-40B4-BE49-F238E27FC236}">
                  <a16:creationId xmlns:a16="http://schemas.microsoft.com/office/drawing/2014/main" id="{5DBC1282-87D8-516F-ED44-B088E7D6285E}"/>
                </a:ext>
              </a:extLst>
            </p:cNvPr>
            <p:cNvSpPr/>
            <p:nvPr/>
          </p:nvSpPr>
          <p:spPr>
            <a:xfrm>
              <a:off x="2577700" y="2034000"/>
              <a:ext cx="5975" cy="19075"/>
            </a:xfrm>
            <a:custGeom>
              <a:avLst/>
              <a:gdLst/>
              <a:ahLst/>
              <a:cxnLst/>
              <a:rect l="l" t="t" r="r" b="b"/>
              <a:pathLst>
                <a:path w="239" h="763" extrusionOk="0">
                  <a:moveTo>
                    <a:pt x="119" y="1"/>
                  </a:moveTo>
                  <a:cubicBezTo>
                    <a:pt x="60" y="1"/>
                    <a:pt x="0" y="60"/>
                    <a:pt x="0" y="120"/>
                  </a:cubicBezTo>
                  <a:lnTo>
                    <a:pt x="0" y="632"/>
                  </a:lnTo>
                  <a:cubicBezTo>
                    <a:pt x="0" y="703"/>
                    <a:pt x="60" y="763"/>
                    <a:pt x="119" y="763"/>
                  </a:cubicBezTo>
                  <a:cubicBezTo>
                    <a:pt x="179" y="763"/>
                    <a:pt x="238" y="703"/>
                    <a:pt x="238" y="632"/>
                  </a:cubicBezTo>
                  <a:lnTo>
                    <a:pt x="238" y="120"/>
                  </a:lnTo>
                  <a:cubicBezTo>
                    <a:pt x="238" y="60"/>
                    <a:pt x="179" y="1"/>
                    <a:pt x="119"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778;p71">
              <a:extLst>
                <a:ext uri="{FF2B5EF4-FFF2-40B4-BE49-F238E27FC236}">
                  <a16:creationId xmlns:a16="http://schemas.microsoft.com/office/drawing/2014/main" id="{8721488B-4BA7-F7A5-3E06-8C324C7DC444}"/>
                </a:ext>
              </a:extLst>
            </p:cNvPr>
            <p:cNvSpPr/>
            <p:nvPr/>
          </p:nvSpPr>
          <p:spPr>
            <a:xfrm>
              <a:off x="2632150" y="2033125"/>
              <a:ext cx="6000" cy="19950"/>
            </a:xfrm>
            <a:custGeom>
              <a:avLst/>
              <a:gdLst/>
              <a:ahLst/>
              <a:cxnLst/>
              <a:rect l="l" t="t" r="r" b="b"/>
              <a:pathLst>
                <a:path w="240" h="798" extrusionOk="0">
                  <a:moveTo>
                    <a:pt x="120" y="0"/>
                  </a:moveTo>
                  <a:cubicBezTo>
                    <a:pt x="61" y="0"/>
                    <a:pt x="1" y="60"/>
                    <a:pt x="1" y="119"/>
                  </a:cubicBezTo>
                  <a:lnTo>
                    <a:pt x="1" y="667"/>
                  </a:lnTo>
                  <a:cubicBezTo>
                    <a:pt x="1" y="738"/>
                    <a:pt x="61" y="798"/>
                    <a:pt x="120" y="798"/>
                  </a:cubicBezTo>
                  <a:cubicBezTo>
                    <a:pt x="191" y="798"/>
                    <a:pt x="239" y="750"/>
                    <a:pt x="239" y="667"/>
                  </a:cubicBezTo>
                  <a:lnTo>
                    <a:pt x="239" y="119"/>
                  </a:lnTo>
                  <a:cubicBezTo>
                    <a:pt x="239" y="60"/>
                    <a:pt x="180"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779;p71">
              <a:extLst>
                <a:ext uri="{FF2B5EF4-FFF2-40B4-BE49-F238E27FC236}">
                  <a16:creationId xmlns:a16="http://schemas.microsoft.com/office/drawing/2014/main" id="{D252489A-1F12-6FD9-7A42-2133769BFC6B}"/>
                </a:ext>
              </a:extLst>
            </p:cNvPr>
            <p:cNvSpPr/>
            <p:nvPr/>
          </p:nvSpPr>
          <p:spPr>
            <a:xfrm>
              <a:off x="2574725" y="2004850"/>
              <a:ext cx="63425" cy="34850"/>
            </a:xfrm>
            <a:custGeom>
              <a:avLst/>
              <a:gdLst/>
              <a:ahLst/>
              <a:cxnLst/>
              <a:rect l="l" t="t" r="r" b="b"/>
              <a:pathLst>
                <a:path w="2537" h="1394" extrusionOk="0">
                  <a:moveTo>
                    <a:pt x="1262" y="0"/>
                  </a:moveTo>
                  <a:cubicBezTo>
                    <a:pt x="572" y="0"/>
                    <a:pt x="0" y="572"/>
                    <a:pt x="0" y="1274"/>
                  </a:cubicBezTo>
                  <a:cubicBezTo>
                    <a:pt x="0" y="1334"/>
                    <a:pt x="60" y="1393"/>
                    <a:pt x="119" y="1393"/>
                  </a:cubicBezTo>
                  <a:cubicBezTo>
                    <a:pt x="179" y="1393"/>
                    <a:pt x="238" y="1334"/>
                    <a:pt x="238" y="1274"/>
                  </a:cubicBezTo>
                  <a:cubicBezTo>
                    <a:pt x="238" y="703"/>
                    <a:pt x="703" y="238"/>
                    <a:pt x="1262" y="238"/>
                  </a:cubicBezTo>
                  <a:cubicBezTo>
                    <a:pt x="1834" y="238"/>
                    <a:pt x="2298" y="703"/>
                    <a:pt x="2298" y="1274"/>
                  </a:cubicBezTo>
                  <a:cubicBezTo>
                    <a:pt x="2298" y="1334"/>
                    <a:pt x="2358" y="1393"/>
                    <a:pt x="2417" y="1393"/>
                  </a:cubicBezTo>
                  <a:cubicBezTo>
                    <a:pt x="2488" y="1393"/>
                    <a:pt x="2536" y="1334"/>
                    <a:pt x="2536" y="1274"/>
                  </a:cubicBezTo>
                  <a:cubicBezTo>
                    <a:pt x="2536" y="572"/>
                    <a:pt x="1965" y="0"/>
                    <a:pt x="1262"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780;p71">
              <a:extLst>
                <a:ext uri="{FF2B5EF4-FFF2-40B4-BE49-F238E27FC236}">
                  <a16:creationId xmlns:a16="http://schemas.microsoft.com/office/drawing/2014/main" id="{40A6E141-E2FB-6187-5C46-6FC238924E68}"/>
                </a:ext>
              </a:extLst>
            </p:cNvPr>
            <p:cNvSpPr/>
            <p:nvPr/>
          </p:nvSpPr>
          <p:spPr>
            <a:xfrm>
              <a:off x="2574725" y="2028900"/>
              <a:ext cx="64000" cy="15250"/>
            </a:xfrm>
            <a:custGeom>
              <a:avLst/>
              <a:gdLst/>
              <a:ahLst/>
              <a:cxnLst/>
              <a:rect l="l" t="t" r="r" b="b"/>
              <a:pathLst>
                <a:path w="2560" h="610" extrusionOk="0">
                  <a:moveTo>
                    <a:pt x="1864" y="0"/>
                  </a:moveTo>
                  <a:cubicBezTo>
                    <a:pt x="1734" y="0"/>
                    <a:pt x="1602" y="39"/>
                    <a:pt x="1453" y="86"/>
                  </a:cubicBezTo>
                  <a:cubicBezTo>
                    <a:pt x="1251" y="147"/>
                    <a:pt x="984" y="228"/>
                    <a:pt x="595" y="228"/>
                  </a:cubicBezTo>
                  <a:cubicBezTo>
                    <a:pt x="457" y="228"/>
                    <a:pt x="303" y="218"/>
                    <a:pt x="131" y="193"/>
                  </a:cubicBezTo>
                  <a:cubicBezTo>
                    <a:pt x="72" y="193"/>
                    <a:pt x="12" y="229"/>
                    <a:pt x="0" y="288"/>
                  </a:cubicBezTo>
                  <a:cubicBezTo>
                    <a:pt x="0" y="348"/>
                    <a:pt x="48" y="407"/>
                    <a:pt x="107" y="419"/>
                  </a:cubicBezTo>
                  <a:cubicBezTo>
                    <a:pt x="309" y="453"/>
                    <a:pt x="487" y="467"/>
                    <a:pt x="646" y="467"/>
                  </a:cubicBezTo>
                  <a:cubicBezTo>
                    <a:pt x="1040" y="467"/>
                    <a:pt x="1315" y="383"/>
                    <a:pt x="1536" y="324"/>
                  </a:cubicBezTo>
                  <a:cubicBezTo>
                    <a:pt x="1678" y="281"/>
                    <a:pt x="1784" y="248"/>
                    <a:pt x="1879" y="248"/>
                  </a:cubicBezTo>
                  <a:cubicBezTo>
                    <a:pt x="2023" y="248"/>
                    <a:pt x="2142" y="325"/>
                    <a:pt x="2322" y="562"/>
                  </a:cubicBezTo>
                  <a:cubicBezTo>
                    <a:pt x="2334" y="586"/>
                    <a:pt x="2381" y="610"/>
                    <a:pt x="2417" y="610"/>
                  </a:cubicBezTo>
                  <a:cubicBezTo>
                    <a:pt x="2441" y="610"/>
                    <a:pt x="2477" y="586"/>
                    <a:pt x="2488" y="574"/>
                  </a:cubicBezTo>
                  <a:cubicBezTo>
                    <a:pt x="2548" y="538"/>
                    <a:pt x="2560" y="467"/>
                    <a:pt x="2512" y="407"/>
                  </a:cubicBezTo>
                  <a:cubicBezTo>
                    <a:pt x="2266" y="95"/>
                    <a:pt x="2068" y="0"/>
                    <a:pt x="1864"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781;p71">
              <a:extLst>
                <a:ext uri="{FF2B5EF4-FFF2-40B4-BE49-F238E27FC236}">
                  <a16:creationId xmlns:a16="http://schemas.microsoft.com/office/drawing/2014/main" id="{4235D09A-7804-2A27-FEB0-1D77FFF07AB8}"/>
                </a:ext>
              </a:extLst>
            </p:cNvPr>
            <p:cNvSpPr/>
            <p:nvPr/>
          </p:nvSpPr>
          <p:spPr>
            <a:xfrm>
              <a:off x="2616375" y="2016125"/>
              <a:ext cx="16100" cy="18800"/>
            </a:xfrm>
            <a:custGeom>
              <a:avLst/>
              <a:gdLst/>
              <a:ahLst/>
              <a:cxnLst/>
              <a:rect l="l" t="t" r="r" b="b"/>
              <a:pathLst>
                <a:path w="644" h="752" extrusionOk="0">
                  <a:moveTo>
                    <a:pt x="510" y="0"/>
                  </a:moveTo>
                  <a:cubicBezTo>
                    <a:pt x="470" y="0"/>
                    <a:pt x="428" y="23"/>
                    <a:pt x="406" y="61"/>
                  </a:cubicBezTo>
                  <a:lnTo>
                    <a:pt x="49" y="573"/>
                  </a:lnTo>
                  <a:cubicBezTo>
                    <a:pt x="1" y="621"/>
                    <a:pt x="13" y="692"/>
                    <a:pt x="72" y="740"/>
                  </a:cubicBezTo>
                  <a:cubicBezTo>
                    <a:pt x="108" y="752"/>
                    <a:pt x="120" y="752"/>
                    <a:pt x="156" y="752"/>
                  </a:cubicBezTo>
                  <a:cubicBezTo>
                    <a:pt x="180" y="752"/>
                    <a:pt x="227" y="740"/>
                    <a:pt x="239" y="716"/>
                  </a:cubicBezTo>
                  <a:lnTo>
                    <a:pt x="596" y="192"/>
                  </a:lnTo>
                  <a:cubicBezTo>
                    <a:pt x="644" y="144"/>
                    <a:pt x="632" y="73"/>
                    <a:pt x="572" y="25"/>
                  </a:cubicBezTo>
                  <a:cubicBezTo>
                    <a:pt x="555" y="8"/>
                    <a:pt x="533" y="0"/>
                    <a:pt x="51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782;p71">
              <a:extLst>
                <a:ext uri="{FF2B5EF4-FFF2-40B4-BE49-F238E27FC236}">
                  <a16:creationId xmlns:a16="http://schemas.microsoft.com/office/drawing/2014/main" id="{F47DBD40-8F88-2A5B-266D-5C698A09AE30}"/>
                </a:ext>
              </a:extLst>
            </p:cNvPr>
            <p:cNvSpPr/>
            <p:nvPr/>
          </p:nvSpPr>
          <p:spPr>
            <a:xfrm>
              <a:off x="2568475" y="2083125"/>
              <a:ext cx="21150" cy="21150"/>
            </a:xfrm>
            <a:custGeom>
              <a:avLst/>
              <a:gdLst/>
              <a:ahLst/>
              <a:cxnLst/>
              <a:rect l="l" t="t" r="r" b="b"/>
              <a:pathLst>
                <a:path w="846" h="846" extrusionOk="0">
                  <a:moveTo>
                    <a:pt x="726" y="0"/>
                  </a:moveTo>
                  <a:cubicBezTo>
                    <a:pt x="322" y="0"/>
                    <a:pt x="0" y="322"/>
                    <a:pt x="0" y="727"/>
                  </a:cubicBezTo>
                  <a:cubicBezTo>
                    <a:pt x="0" y="786"/>
                    <a:pt x="60" y="846"/>
                    <a:pt x="119" y="846"/>
                  </a:cubicBezTo>
                  <a:cubicBezTo>
                    <a:pt x="191" y="846"/>
                    <a:pt x="238" y="798"/>
                    <a:pt x="238" y="727"/>
                  </a:cubicBezTo>
                  <a:cubicBezTo>
                    <a:pt x="238" y="465"/>
                    <a:pt x="464" y="239"/>
                    <a:pt x="726" y="239"/>
                  </a:cubicBezTo>
                  <a:cubicBezTo>
                    <a:pt x="786" y="239"/>
                    <a:pt x="845" y="179"/>
                    <a:pt x="845" y="120"/>
                  </a:cubicBezTo>
                  <a:cubicBezTo>
                    <a:pt x="845" y="60"/>
                    <a:pt x="786" y="0"/>
                    <a:pt x="726"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3783;p71">
              <a:extLst>
                <a:ext uri="{FF2B5EF4-FFF2-40B4-BE49-F238E27FC236}">
                  <a16:creationId xmlns:a16="http://schemas.microsoft.com/office/drawing/2014/main" id="{731A66E3-BDE9-C7F6-6F86-6AB722FF697D}"/>
                </a:ext>
              </a:extLst>
            </p:cNvPr>
            <p:cNvSpPr/>
            <p:nvPr/>
          </p:nvSpPr>
          <p:spPr>
            <a:xfrm>
              <a:off x="2583650" y="2083425"/>
              <a:ext cx="14900" cy="5975"/>
            </a:xfrm>
            <a:custGeom>
              <a:avLst/>
              <a:gdLst/>
              <a:ahLst/>
              <a:cxnLst/>
              <a:rect l="l" t="t" r="r" b="b"/>
              <a:pathLst>
                <a:path w="596" h="239" extrusionOk="0">
                  <a:moveTo>
                    <a:pt x="119" y="0"/>
                  </a:moveTo>
                  <a:cubicBezTo>
                    <a:pt x="60" y="0"/>
                    <a:pt x="0" y="60"/>
                    <a:pt x="0" y="119"/>
                  </a:cubicBezTo>
                  <a:cubicBezTo>
                    <a:pt x="0" y="179"/>
                    <a:pt x="60" y="238"/>
                    <a:pt x="119" y="238"/>
                  </a:cubicBezTo>
                  <a:lnTo>
                    <a:pt x="477" y="238"/>
                  </a:lnTo>
                  <a:cubicBezTo>
                    <a:pt x="548" y="238"/>
                    <a:pt x="596" y="179"/>
                    <a:pt x="596" y="119"/>
                  </a:cubicBezTo>
                  <a:cubicBezTo>
                    <a:pt x="596" y="60"/>
                    <a:pt x="536" y="0"/>
                    <a:pt x="477"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3784;p71">
              <a:extLst>
                <a:ext uri="{FF2B5EF4-FFF2-40B4-BE49-F238E27FC236}">
                  <a16:creationId xmlns:a16="http://schemas.microsoft.com/office/drawing/2014/main" id="{42BD2416-4E61-FFD7-F871-D02738D9675C}"/>
                </a:ext>
              </a:extLst>
            </p:cNvPr>
            <p:cNvSpPr/>
            <p:nvPr/>
          </p:nvSpPr>
          <p:spPr>
            <a:xfrm>
              <a:off x="2625625" y="2083125"/>
              <a:ext cx="21750" cy="21150"/>
            </a:xfrm>
            <a:custGeom>
              <a:avLst/>
              <a:gdLst/>
              <a:ahLst/>
              <a:cxnLst/>
              <a:rect l="l" t="t" r="r" b="b"/>
              <a:pathLst>
                <a:path w="870" h="846" extrusionOk="0">
                  <a:moveTo>
                    <a:pt x="119" y="0"/>
                  </a:moveTo>
                  <a:cubicBezTo>
                    <a:pt x="60" y="0"/>
                    <a:pt x="0" y="60"/>
                    <a:pt x="0" y="120"/>
                  </a:cubicBezTo>
                  <a:cubicBezTo>
                    <a:pt x="0" y="179"/>
                    <a:pt x="60" y="239"/>
                    <a:pt x="119" y="239"/>
                  </a:cubicBezTo>
                  <a:cubicBezTo>
                    <a:pt x="393" y="239"/>
                    <a:pt x="619" y="465"/>
                    <a:pt x="619" y="727"/>
                  </a:cubicBezTo>
                  <a:cubicBezTo>
                    <a:pt x="619" y="786"/>
                    <a:pt x="679" y="846"/>
                    <a:pt x="738" y="846"/>
                  </a:cubicBezTo>
                  <a:cubicBezTo>
                    <a:pt x="810" y="846"/>
                    <a:pt x="869" y="798"/>
                    <a:pt x="857" y="727"/>
                  </a:cubicBezTo>
                  <a:cubicBezTo>
                    <a:pt x="857" y="322"/>
                    <a:pt x="524" y="0"/>
                    <a:pt x="11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3785;p71">
              <a:extLst>
                <a:ext uri="{FF2B5EF4-FFF2-40B4-BE49-F238E27FC236}">
                  <a16:creationId xmlns:a16="http://schemas.microsoft.com/office/drawing/2014/main" id="{41F5AA25-434B-B06F-7380-41AE56816BBA}"/>
                </a:ext>
              </a:extLst>
            </p:cNvPr>
            <p:cNvSpPr/>
            <p:nvPr/>
          </p:nvSpPr>
          <p:spPr>
            <a:xfrm>
              <a:off x="2617275" y="2083425"/>
              <a:ext cx="14900" cy="5975"/>
            </a:xfrm>
            <a:custGeom>
              <a:avLst/>
              <a:gdLst/>
              <a:ahLst/>
              <a:cxnLst/>
              <a:rect l="l" t="t" r="r" b="b"/>
              <a:pathLst>
                <a:path w="596" h="239" extrusionOk="0">
                  <a:moveTo>
                    <a:pt x="120" y="0"/>
                  </a:moveTo>
                  <a:cubicBezTo>
                    <a:pt x="60" y="0"/>
                    <a:pt x="1" y="60"/>
                    <a:pt x="1" y="119"/>
                  </a:cubicBezTo>
                  <a:cubicBezTo>
                    <a:pt x="1" y="179"/>
                    <a:pt x="60" y="238"/>
                    <a:pt x="120" y="238"/>
                  </a:cubicBezTo>
                  <a:lnTo>
                    <a:pt x="477" y="238"/>
                  </a:lnTo>
                  <a:cubicBezTo>
                    <a:pt x="536" y="238"/>
                    <a:pt x="596" y="179"/>
                    <a:pt x="596" y="119"/>
                  </a:cubicBezTo>
                  <a:cubicBezTo>
                    <a:pt x="596" y="60"/>
                    <a:pt x="536" y="0"/>
                    <a:pt x="477"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3786;p71">
              <a:extLst>
                <a:ext uri="{FF2B5EF4-FFF2-40B4-BE49-F238E27FC236}">
                  <a16:creationId xmlns:a16="http://schemas.microsoft.com/office/drawing/2014/main" id="{2566F62B-A20F-39D1-1139-33B3B7E35312}"/>
                </a:ext>
              </a:extLst>
            </p:cNvPr>
            <p:cNvSpPr/>
            <p:nvPr/>
          </p:nvSpPr>
          <p:spPr>
            <a:xfrm>
              <a:off x="2592575" y="2071525"/>
              <a:ext cx="5975" cy="17875"/>
            </a:xfrm>
            <a:custGeom>
              <a:avLst/>
              <a:gdLst/>
              <a:ahLst/>
              <a:cxnLst/>
              <a:rect l="l" t="t" r="r" b="b"/>
              <a:pathLst>
                <a:path w="239" h="715" extrusionOk="0">
                  <a:moveTo>
                    <a:pt x="120" y="0"/>
                  </a:moveTo>
                  <a:cubicBezTo>
                    <a:pt x="60" y="0"/>
                    <a:pt x="0" y="60"/>
                    <a:pt x="0" y="119"/>
                  </a:cubicBezTo>
                  <a:lnTo>
                    <a:pt x="0" y="595"/>
                  </a:lnTo>
                  <a:cubicBezTo>
                    <a:pt x="0" y="655"/>
                    <a:pt x="60" y="714"/>
                    <a:pt x="120" y="714"/>
                  </a:cubicBezTo>
                  <a:cubicBezTo>
                    <a:pt x="191" y="714"/>
                    <a:pt x="239" y="655"/>
                    <a:pt x="239" y="595"/>
                  </a:cubicBezTo>
                  <a:lnTo>
                    <a:pt x="239" y="119"/>
                  </a:lnTo>
                  <a:cubicBezTo>
                    <a:pt x="239" y="60"/>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787;p71">
              <a:extLst>
                <a:ext uri="{FF2B5EF4-FFF2-40B4-BE49-F238E27FC236}">
                  <a16:creationId xmlns:a16="http://schemas.microsoft.com/office/drawing/2014/main" id="{87286242-050C-FEF9-FFD4-47E5D298EB75}"/>
                </a:ext>
              </a:extLst>
            </p:cNvPr>
            <p:cNvSpPr/>
            <p:nvPr/>
          </p:nvSpPr>
          <p:spPr>
            <a:xfrm>
              <a:off x="2616675" y="2071525"/>
              <a:ext cx="6575" cy="17875"/>
            </a:xfrm>
            <a:custGeom>
              <a:avLst/>
              <a:gdLst/>
              <a:ahLst/>
              <a:cxnLst/>
              <a:rect l="l" t="t" r="r" b="b"/>
              <a:pathLst>
                <a:path w="263" h="715" extrusionOk="0">
                  <a:moveTo>
                    <a:pt x="120" y="0"/>
                  </a:moveTo>
                  <a:cubicBezTo>
                    <a:pt x="60" y="0"/>
                    <a:pt x="1" y="60"/>
                    <a:pt x="1" y="119"/>
                  </a:cubicBezTo>
                  <a:lnTo>
                    <a:pt x="1" y="595"/>
                  </a:lnTo>
                  <a:cubicBezTo>
                    <a:pt x="1" y="655"/>
                    <a:pt x="60" y="714"/>
                    <a:pt x="120" y="714"/>
                  </a:cubicBezTo>
                  <a:cubicBezTo>
                    <a:pt x="203" y="714"/>
                    <a:pt x="263" y="655"/>
                    <a:pt x="239" y="595"/>
                  </a:cubicBezTo>
                  <a:lnTo>
                    <a:pt x="239" y="119"/>
                  </a:lnTo>
                  <a:cubicBezTo>
                    <a:pt x="239" y="60"/>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788;p71">
              <a:extLst>
                <a:ext uri="{FF2B5EF4-FFF2-40B4-BE49-F238E27FC236}">
                  <a16:creationId xmlns:a16="http://schemas.microsoft.com/office/drawing/2014/main" id="{9276D8C8-6952-A2D5-A1A7-62116B5252A4}"/>
                </a:ext>
              </a:extLst>
            </p:cNvPr>
            <p:cNvSpPr/>
            <p:nvPr/>
          </p:nvSpPr>
          <p:spPr>
            <a:xfrm>
              <a:off x="2577700" y="2046800"/>
              <a:ext cx="60450" cy="33375"/>
            </a:xfrm>
            <a:custGeom>
              <a:avLst/>
              <a:gdLst/>
              <a:ahLst/>
              <a:cxnLst/>
              <a:rect l="l" t="t" r="r" b="b"/>
              <a:pathLst>
                <a:path w="2418" h="1335" extrusionOk="0">
                  <a:moveTo>
                    <a:pt x="119" y="1"/>
                  </a:moveTo>
                  <a:cubicBezTo>
                    <a:pt x="60" y="1"/>
                    <a:pt x="0" y="72"/>
                    <a:pt x="0" y="120"/>
                  </a:cubicBezTo>
                  <a:cubicBezTo>
                    <a:pt x="0" y="799"/>
                    <a:pt x="536" y="1334"/>
                    <a:pt x="1203" y="1334"/>
                  </a:cubicBezTo>
                  <a:cubicBezTo>
                    <a:pt x="1881" y="1334"/>
                    <a:pt x="2417" y="799"/>
                    <a:pt x="2405" y="120"/>
                  </a:cubicBezTo>
                  <a:cubicBezTo>
                    <a:pt x="2405" y="60"/>
                    <a:pt x="2346" y="1"/>
                    <a:pt x="2286" y="1"/>
                  </a:cubicBezTo>
                  <a:cubicBezTo>
                    <a:pt x="2227" y="1"/>
                    <a:pt x="2167" y="72"/>
                    <a:pt x="2167" y="120"/>
                  </a:cubicBezTo>
                  <a:cubicBezTo>
                    <a:pt x="2167" y="668"/>
                    <a:pt x="1738" y="1096"/>
                    <a:pt x="1203" y="1096"/>
                  </a:cubicBezTo>
                  <a:cubicBezTo>
                    <a:pt x="667" y="1096"/>
                    <a:pt x="238" y="668"/>
                    <a:pt x="238" y="120"/>
                  </a:cubicBezTo>
                  <a:cubicBezTo>
                    <a:pt x="238" y="60"/>
                    <a:pt x="179" y="1"/>
                    <a:pt x="119"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789;p71">
              <a:extLst>
                <a:ext uri="{FF2B5EF4-FFF2-40B4-BE49-F238E27FC236}">
                  <a16:creationId xmlns:a16="http://schemas.microsoft.com/office/drawing/2014/main" id="{7364E7BF-5ED3-9309-B59B-D369D3BAF2B9}"/>
                </a:ext>
              </a:extLst>
            </p:cNvPr>
            <p:cNvSpPr/>
            <p:nvPr/>
          </p:nvSpPr>
          <p:spPr>
            <a:xfrm>
              <a:off x="2592275" y="2083075"/>
              <a:ext cx="13125" cy="9300"/>
            </a:xfrm>
            <a:custGeom>
              <a:avLst/>
              <a:gdLst/>
              <a:ahLst/>
              <a:cxnLst/>
              <a:rect l="l" t="t" r="r" b="b"/>
              <a:pathLst>
                <a:path w="525" h="372" extrusionOk="0">
                  <a:moveTo>
                    <a:pt x="140" y="0"/>
                  </a:moveTo>
                  <a:cubicBezTo>
                    <a:pt x="95" y="0"/>
                    <a:pt x="50" y="31"/>
                    <a:pt x="24" y="74"/>
                  </a:cubicBezTo>
                  <a:cubicBezTo>
                    <a:pt x="1" y="133"/>
                    <a:pt x="24" y="205"/>
                    <a:pt x="84" y="241"/>
                  </a:cubicBezTo>
                  <a:lnTo>
                    <a:pt x="322" y="360"/>
                  </a:lnTo>
                  <a:cubicBezTo>
                    <a:pt x="358" y="372"/>
                    <a:pt x="370" y="372"/>
                    <a:pt x="382" y="372"/>
                  </a:cubicBezTo>
                  <a:cubicBezTo>
                    <a:pt x="429" y="372"/>
                    <a:pt x="453" y="348"/>
                    <a:pt x="489" y="300"/>
                  </a:cubicBezTo>
                  <a:cubicBezTo>
                    <a:pt x="524" y="241"/>
                    <a:pt x="489" y="169"/>
                    <a:pt x="429" y="133"/>
                  </a:cubicBezTo>
                  <a:lnTo>
                    <a:pt x="191" y="14"/>
                  </a:lnTo>
                  <a:cubicBezTo>
                    <a:pt x="175" y="5"/>
                    <a:pt x="157" y="0"/>
                    <a:pt x="14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790;p71">
              <a:extLst>
                <a:ext uri="{FF2B5EF4-FFF2-40B4-BE49-F238E27FC236}">
                  <a16:creationId xmlns:a16="http://schemas.microsoft.com/office/drawing/2014/main" id="{3917B1DF-AD75-C337-42B1-BF8802FBA4B3}"/>
                </a:ext>
              </a:extLst>
            </p:cNvPr>
            <p:cNvSpPr/>
            <p:nvPr/>
          </p:nvSpPr>
          <p:spPr>
            <a:xfrm>
              <a:off x="2598525" y="2083500"/>
              <a:ext cx="13125" cy="8875"/>
            </a:xfrm>
            <a:custGeom>
              <a:avLst/>
              <a:gdLst/>
              <a:ahLst/>
              <a:cxnLst/>
              <a:rect l="l" t="t" r="r" b="b"/>
              <a:pathLst>
                <a:path w="525" h="355" extrusionOk="0">
                  <a:moveTo>
                    <a:pt x="372" y="0"/>
                  </a:moveTo>
                  <a:cubicBezTo>
                    <a:pt x="354" y="0"/>
                    <a:pt x="337" y="3"/>
                    <a:pt x="322" y="9"/>
                  </a:cubicBezTo>
                  <a:lnTo>
                    <a:pt x="84" y="128"/>
                  </a:lnTo>
                  <a:cubicBezTo>
                    <a:pt x="24" y="164"/>
                    <a:pt x="1" y="235"/>
                    <a:pt x="24" y="295"/>
                  </a:cubicBezTo>
                  <a:cubicBezTo>
                    <a:pt x="48" y="331"/>
                    <a:pt x="96" y="355"/>
                    <a:pt x="132" y="355"/>
                  </a:cubicBezTo>
                  <a:lnTo>
                    <a:pt x="191" y="355"/>
                  </a:lnTo>
                  <a:lnTo>
                    <a:pt x="429" y="235"/>
                  </a:lnTo>
                  <a:cubicBezTo>
                    <a:pt x="489" y="200"/>
                    <a:pt x="524" y="128"/>
                    <a:pt x="489" y="69"/>
                  </a:cubicBezTo>
                  <a:cubicBezTo>
                    <a:pt x="471" y="25"/>
                    <a:pt x="421" y="0"/>
                    <a:pt x="372"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791;p71">
              <a:extLst>
                <a:ext uri="{FF2B5EF4-FFF2-40B4-BE49-F238E27FC236}">
                  <a16:creationId xmlns:a16="http://schemas.microsoft.com/office/drawing/2014/main" id="{AF75A64D-1AC3-61DD-E4BF-0D2E34CBFB54}"/>
                </a:ext>
              </a:extLst>
            </p:cNvPr>
            <p:cNvSpPr/>
            <p:nvPr/>
          </p:nvSpPr>
          <p:spPr>
            <a:xfrm>
              <a:off x="2610425" y="2083500"/>
              <a:ext cx="13125" cy="8875"/>
            </a:xfrm>
            <a:custGeom>
              <a:avLst/>
              <a:gdLst/>
              <a:ahLst/>
              <a:cxnLst/>
              <a:rect l="l" t="t" r="r" b="b"/>
              <a:pathLst>
                <a:path w="525" h="355" extrusionOk="0">
                  <a:moveTo>
                    <a:pt x="372" y="0"/>
                  </a:moveTo>
                  <a:cubicBezTo>
                    <a:pt x="355" y="0"/>
                    <a:pt x="338" y="3"/>
                    <a:pt x="322" y="9"/>
                  </a:cubicBezTo>
                  <a:lnTo>
                    <a:pt x="84" y="128"/>
                  </a:lnTo>
                  <a:cubicBezTo>
                    <a:pt x="25" y="164"/>
                    <a:pt x="1" y="235"/>
                    <a:pt x="25" y="295"/>
                  </a:cubicBezTo>
                  <a:cubicBezTo>
                    <a:pt x="48" y="331"/>
                    <a:pt x="96" y="355"/>
                    <a:pt x="132" y="355"/>
                  </a:cubicBezTo>
                  <a:lnTo>
                    <a:pt x="191" y="355"/>
                  </a:lnTo>
                  <a:lnTo>
                    <a:pt x="429" y="235"/>
                  </a:lnTo>
                  <a:cubicBezTo>
                    <a:pt x="489" y="200"/>
                    <a:pt x="525" y="128"/>
                    <a:pt x="489" y="69"/>
                  </a:cubicBezTo>
                  <a:cubicBezTo>
                    <a:pt x="471" y="25"/>
                    <a:pt x="421" y="0"/>
                    <a:pt x="372"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792;p71">
              <a:extLst>
                <a:ext uri="{FF2B5EF4-FFF2-40B4-BE49-F238E27FC236}">
                  <a16:creationId xmlns:a16="http://schemas.microsoft.com/office/drawing/2014/main" id="{864FD3B2-B50D-4376-B1DF-97539190A188}"/>
                </a:ext>
              </a:extLst>
            </p:cNvPr>
            <p:cNvSpPr/>
            <p:nvPr/>
          </p:nvSpPr>
          <p:spPr>
            <a:xfrm>
              <a:off x="2604175" y="2083075"/>
              <a:ext cx="13125" cy="9300"/>
            </a:xfrm>
            <a:custGeom>
              <a:avLst/>
              <a:gdLst/>
              <a:ahLst/>
              <a:cxnLst/>
              <a:rect l="l" t="t" r="r" b="b"/>
              <a:pathLst>
                <a:path w="525" h="372" extrusionOk="0">
                  <a:moveTo>
                    <a:pt x="140" y="0"/>
                  </a:moveTo>
                  <a:cubicBezTo>
                    <a:pt x="95" y="0"/>
                    <a:pt x="50" y="31"/>
                    <a:pt x="25" y="74"/>
                  </a:cubicBezTo>
                  <a:cubicBezTo>
                    <a:pt x="1" y="133"/>
                    <a:pt x="25" y="205"/>
                    <a:pt x="84" y="241"/>
                  </a:cubicBezTo>
                  <a:lnTo>
                    <a:pt x="322" y="360"/>
                  </a:lnTo>
                  <a:cubicBezTo>
                    <a:pt x="358" y="372"/>
                    <a:pt x="370" y="372"/>
                    <a:pt x="382" y="372"/>
                  </a:cubicBezTo>
                  <a:cubicBezTo>
                    <a:pt x="429" y="372"/>
                    <a:pt x="477" y="348"/>
                    <a:pt x="489" y="300"/>
                  </a:cubicBezTo>
                  <a:cubicBezTo>
                    <a:pt x="525" y="241"/>
                    <a:pt x="489" y="169"/>
                    <a:pt x="429" y="133"/>
                  </a:cubicBezTo>
                  <a:lnTo>
                    <a:pt x="191" y="14"/>
                  </a:lnTo>
                  <a:cubicBezTo>
                    <a:pt x="175" y="5"/>
                    <a:pt x="158" y="0"/>
                    <a:pt x="14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3793;p71">
              <a:extLst>
                <a:ext uri="{FF2B5EF4-FFF2-40B4-BE49-F238E27FC236}">
                  <a16:creationId xmlns:a16="http://schemas.microsoft.com/office/drawing/2014/main" id="{56A8A31B-D033-9FA3-BC3F-1057FF8A5162}"/>
                </a:ext>
              </a:extLst>
            </p:cNvPr>
            <p:cNvSpPr/>
            <p:nvPr/>
          </p:nvSpPr>
          <p:spPr>
            <a:xfrm>
              <a:off x="2571750" y="1938175"/>
              <a:ext cx="39000" cy="6275"/>
            </a:xfrm>
            <a:custGeom>
              <a:avLst/>
              <a:gdLst/>
              <a:ahLst/>
              <a:cxnLst/>
              <a:rect l="l" t="t" r="r" b="b"/>
              <a:pathLst>
                <a:path w="1560" h="251" extrusionOk="0">
                  <a:moveTo>
                    <a:pt x="119" y="0"/>
                  </a:moveTo>
                  <a:cubicBezTo>
                    <a:pt x="60" y="0"/>
                    <a:pt x="0" y="60"/>
                    <a:pt x="0" y="131"/>
                  </a:cubicBezTo>
                  <a:cubicBezTo>
                    <a:pt x="0" y="191"/>
                    <a:pt x="60" y="250"/>
                    <a:pt x="119" y="250"/>
                  </a:cubicBezTo>
                  <a:lnTo>
                    <a:pt x="1441" y="250"/>
                  </a:lnTo>
                  <a:cubicBezTo>
                    <a:pt x="1500" y="250"/>
                    <a:pt x="1560" y="191"/>
                    <a:pt x="1560" y="131"/>
                  </a:cubicBezTo>
                  <a:cubicBezTo>
                    <a:pt x="1560" y="60"/>
                    <a:pt x="1500" y="0"/>
                    <a:pt x="1441"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3794;p71">
              <a:extLst>
                <a:ext uri="{FF2B5EF4-FFF2-40B4-BE49-F238E27FC236}">
                  <a16:creationId xmlns:a16="http://schemas.microsoft.com/office/drawing/2014/main" id="{72D747E5-9076-34D3-0948-913C7A4D3D93}"/>
                </a:ext>
              </a:extLst>
            </p:cNvPr>
            <p:cNvSpPr/>
            <p:nvPr/>
          </p:nvSpPr>
          <p:spPr>
            <a:xfrm>
              <a:off x="2571750" y="1947100"/>
              <a:ext cx="39000" cy="5975"/>
            </a:xfrm>
            <a:custGeom>
              <a:avLst/>
              <a:gdLst/>
              <a:ahLst/>
              <a:cxnLst/>
              <a:rect l="l" t="t" r="r" b="b"/>
              <a:pathLst>
                <a:path w="1560" h="239" extrusionOk="0">
                  <a:moveTo>
                    <a:pt x="119" y="0"/>
                  </a:moveTo>
                  <a:cubicBezTo>
                    <a:pt x="60" y="0"/>
                    <a:pt x="0" y="60"/>
                    <a:pt x="0" y="119"/>
                  </a:cubicBezTo>
                  <a:cubicBezTo>
                    <a:pt x="0" y="191"/>
                    <a:pt x="60" y="238"/>
                    <a:pt x="119" y="238"/>
                  </a:cubicBezTo>
                  <a:lnTo>
                    <a:pt x="1441" y="238"/>
                  </a:lnTo>
                  <a:cubicBezTo>
                    <a:pt x="1500" y="238"/>
                    <a:pt x="1560" y="191"/>
                    <a:pt x="1560" y="119"/>
                  </a:cubicBezTo>
                  <a:cubicBezTo>
                    <a:pt x="1560" y="60"/>
                    <a:pt x="1500" y="0"/>
                    <a:pt x="1441"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3795;p71">
              <a:extLst>
                <a:ext uri="{FF2B5EF4-FFF2-40B4-BE49-F238E27FC236}">
                  <a16:creationId xmlns:a16="http://schemas.microsoft.com/office/drawing/2014/main" id="{256AB3AD-6D39-DEA6-9F17-9998C7AE73BB}"/>
                </a:ext>
              </a:extLst>
            </p:cNvPr>
            <p:cNvSpPr/>
            <p:nvPr/>
          </p:nvSpPr>
          <p:spPr>
            <a:xfrm>
              <a:off x="2571750" y="1956325"/>
              <a:ext cx="39000" cy="5975"/>
            </a:xfrm>
            <a:custGeom>
              <a:avLst/>
              <a:gdLst/>
              <a:ahLst/>
              <a:cxnLst/>
              <a:rect l="l" t="t" r="r" b="b"/>
              <a:pathLst>
                <a:path w="1560" h="239" extrusionOk="0">
                  <a:moveTo>
                    <a:pt x="119" y="0"/>
                  </a:moveTo>
                  <a:cubicBezTo>
                    <a:pt x="60" y="0"/>
                    <a:pt x="0" y="48"/>
                    <a:pt x="0" y="119"/>
                  </a:cubicBezTo>
                  <a:cubicBezTo>
                    <a:pt x="0" y="179"/>
                    <a:pt x="60" y="239"/>
                    <a:pt x="119" y="239"/>
                  </a:cubicBezTo>
                  <a:lnTo>
                    <a:pt x="1441" y="239"/>
                  </a:lnTo>
                  <a:cubicBezTo>
                    <a:pt x="1500" y="239"/>
                    <a:pt x="1560" y="179"/>
                    <a:pt x="1560" y="119"/>
                  </a:cubicBezTo>
                  <a:cubicBezTo>
                    <a:pt x="1560" y="48"/>
                    <a:pt x="1500" y="0"/>
                    <a:pt x="1441"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3796;p71">
              <a:extLst>
                <a:ext uri="{FF2B5EF4-FFF2-40B4-BE49-F238E27FC236}">
                  <a16:creationId xmlns:a16="http://schemas.microsoft.com/office/drawing/2014/main" id="{B9401BF8-F203-F225-1960-1B9F0B0E7602}"/>
                </a:ext>
              </a:extLst>
            </p:cNvPr>
            <p:cNvSpPr/>
            <p:nvPr/>
          </p:nvSpPr>
          <p:spPr>
            <a:xfrm>
              <a:off x="2580375" y="1965550"/>
              <a:ext cx="21150" cy="5975"/>
            </a:xfrm>
            <a:custGeom>
              <a:avLst/>
              <a:gdLst/>
              <a:ahLst/>
              <a:cxnLst/>
              <a:rect l="l" t="t" r="r" b="b"/>
              <a:pathLst>
                <a:path w="846" h="239" extrusionOk="0">
                  <a:moveTo>
                    <a:pt x="119" y="1"/>
                  </a:moveTo>
                  <a:cubicBezTo>
                    <a:pt x="60" y="1"/>
                    <a:pt x="0" y="60"/>
                    <a:pt x="0" y="120"/>
                  </a:cubicBezTo>
                  <a:cubicBezTo>
                    <a:pt x="0" y="179"/>
                    <a:pt x="60" y="239"/>
                    <a:pt x="119" y="239"/>
                  </a:cubicBezTo>
                  <a:lnTo>
                    <a:pt x="727" y="239"/>
                  </a:lnTo>
                  <a:cubicBezTo>
                    <a:pt x="798" y="239"/>
                    <a:pt x="846" y="179"/>
                    <a:pt x="846" y="120"/>
                  </a:cubicBezTo>
                  <a:cubicBezTo>
                    <a:pt x="846" y="60"/>
                    <a:pt x="786" y="1"/>
                    <a:pt x="727"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3797;p71">
              <a:extLst>
                <a:ext uri="{FF2B5EF4-FFF2-40B4-BE49-F238E27FC236}">
                  <a16:creationId xmlns:a16="http://schemas.microsoft.com/office/drawing/2014/main" id="{5A215B45-457B-DB3F-3433-6CE1FC634162}"/>
                </a:ext>
              </a:extLst>
            </p:cNvPr>
            <p:cNvSpPr/>
            <p:nvPr/>
          </p:nvSpPr>
          <p:spPr>
            <a:xfrm>
              <a:off x="2695575" y="1938175"/>
              <a:ext cx="39300" cy="6275"/>
            </a:xfrm>
            <a:custGeom>
              <a:avLst/>
              <a:gdLst/>
              <a:ahLst/>
              <a:cxnLst/>
              <a:rect l="l" t="t" r="r" b="b"/>
              <a:pathLst>
                <a:path w="1572" h="251" extrusionOk="0">
                  <a:moveTo>
                    <a:pt x="119" y="0"/>
                  </a:moveTo>
                  <a:cubicBezTo>
                    <a:pt x="60" y="0"/>
                    <a:pt x="0" y="60"/>
                    <a:pt x="0" y="131"/>
                  </a:cubicBezTo>
                  <a:cubicBezTo>
                    <a:pt x="0" y="191"/>
                    <a:pt x="60" y="250"/>
                    <a:pt x="119" y="250"/>
                  </a:cubicBezTo>
                  <a:lnTo>
                    <a:pt x="1453" y="250"/>
                  </a:lnTo>
                  <a:cubicBezTo>
                    <a:pt x="1524" y="250"/>
                    <a:pt x="1572" y="191"/>
                    <a:pt x="1572" y="131"/>
                  </a:cubicBezTo>
                  <a:cubicBezTo>
                    <a:pt x="1572" y="60"/>
                    <a:pt x="1512" y="0"/>
                    <a:pt x="1453"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3798;p71">
              <a:extLst>
                <a:ext uri="{FF2B5EF4-FFF2-40B4-BE49-F238E27FC236}">
                  <a16:creationId xmlns:a16="http://schemas.microsoft.com/office/drawing/2014/main" id="{2F83B7CD-A891-0684-BD1B-2BC181B7A2BF}"/>
                </a:ext>
              </a:extLst>
            </p:cNvPr>
            <p:cNvSpPr/>
            <p:nvPr/>
          </p:nvSpPr>
          <p:spPr>
            <a:xfrm>
              <a:off x="2695575" y="1947100"/>
              <a:ext cx="39300" cy="5975"/>
            </a:xfrm>
            <a:custGeom>
              <a:avLst/>
              <a:gdLst/>
              <a:ahLst/>
              <a:cxnLst/>
              <a:rect l="l" t="t" r="r" b="b"/>
              <a:pathLst>
                <a:path w="1572" h="239" extrusionOk="0">
                  <a:moveTo>
                    <a:pt x="119" y="0"/>
                  </a:moveTo>
                  <a:cubicBezTo>
                    <a:pt x="60" y="0"/>
                    <a:pt x="0" y="60"/>
                    <a:pt x="0" y="119"/>
                  </a:cubicBezTo>
                  <a:cubicBezTo>
                    <a:pt x="0" y="191"/>
                    <a:pt x="60" y="238"/>
                    <a:pt x="119" y="238"/>
                  </a:cubicBezTo>
                  <a:lnTo>
                    <a:pt x="1453" y="238"/>
                  </a:lnTo>
                  <a:cubicBezTo>
                    <a:pt x="1524" y="238"/>
                    <a:pt x="1572" y="191"/>
                    <a:pt x="1572" y="119"/>
                  </a:cubicBezTo>
                  <a:cubicBezTo>
                    <a:pt x="1572" y="60"/>
                    <a:pt x="1512" y="0"/>
                    <a:pt x="1453"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3799;p71">
              <a:extLst>
                <a:ext uri="{FF2B5EF4-FFF2-40B4-BE49-F238E27FC236}">
                  <a16:creationId xmlns:a16="http://schemas.microsoft.com/office/drawing/2014/main" id="{49FC3F62-C0DE-E607-AAAF-9C0EB8A44E69}"/>
                </a:ext>
              </a:extLst>
            </p:cNvPr>
            <p:cNvSpPr/>
            <p:nvPr/>
          </p:nvSpPr>
          <p:spPr>
            <a:xfrm>
              <a:off x="2695575" y="1956325"/>
              <a:ext cx="39300" cy="5975"/>
            </a:xfrm>
            <a:custGeom>
              <a:avLst/>
              <a:gdLst/>
              <a:ahLst/>
              <a:cxnLst/>
              <a:rect l="l" t="t" r="r" b="b"/>
              <a:pathLst>
                <a:path w="1572" h="239" extrusionOk="0">
                  <a:moveTo>
                    <a:pt x="119" y="0"/>
                  </a:moveTo>
                  <a:cubicBezTo>
                    <a:pt x="60" y="0"/>
                    <a:pt x="0" y="48"/>
                    <a:pt x="0" y="119"/>
                  </a:cubicBezTo>
                  <a:cubicBezTo>
                    <a:pt x="0" y="179"/>
                    <a:pt x="60" y="239"/>
                    <a:pt x="119" y="239"/>
                  </a:cubicBezTo>
                  <a:lnTo>
                    <a:pt x="1453" y="239"/>
                  </a:lnTo>
                  <a:cubicBezTo>
                    <a:pt x="1524" y="239"/>
                    <a:pt x="1572" y="179"/>
                    <a:pt x="1572" y="119"/>
                  </a:cubicBezTo>
                  <a:cubicBezTo>
                    <a:pt x="1572" y="48"/>
                    <a:pt x="1512" y="0"/>
                    <a:pt x="1453"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3800;p71">
              <a:extLst>
                <a:ext uri="{FF2B5EF4-FFF2-40B4-BE49-F238E27FC236}">
                  <a16:creationId xmlns:a16="http://schemas.microsoft.com/office/drawing/2014/main" id="{2CC82093-D540-6583-4767-229C83EB726E}"/>
                </a:ext>
              </a:extLst>
            </p:cNvPr>
            <p:cNvSpPr/>
            <p:nvPr/>
          </p:nvSpPr>
          <p:spPr>
            <a:xfrm>
              <a:off x="2704500" y="1965550"/>
              <a:ext cx="21150" cy="5975"/>
            </a:xfrm>
            <a:custGeom>
              <a:avLst/>
              <a:gdLst/>
              <a:ahLst/>
              <a:cxnLst/>
              <a:rect l="l" t="t" r="r" b="b"/>
              <a:pathLst>
                <a:path w="846" h="239" extrusionOk="0">
                  <a:moveTo>
                    <a:pt x="119" y="1"/>
                  </a:moveTo>
                  <a:cubicBezTo>
                    <a:pt x="60" y="1"/>
                    <a:pt x="0" y="60"/>
                    <a:pt x="0" y="120"/>
                  </a:cubicBezTo>
                  <a:cubicBezTo>
                    <a:pt x="0" y="179"/>
                    <a:pt x="60" y="239"/>
                    <a:pt x="119" y="239"/>
                  </a:cubicBezTo>
                  <a:lnTo>
                    <a:pt x="738" y="239"/>
                  </a:lnTo>
                  <a:cubicBezTo>
                    <a:pt x="810" y="239"/>
                    <a:pt x="846" y="179"/>
                    <a:pt x="846" y="120"/>
                  </a:cubicBezTo>
                  <a:cubicBezTo>
                    <a:pt x="846" y="60"/>
                    <a:pt x="798" y="1"/>
                    <a:pt x="738"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3801;p71">
              <a:extLst>
                <a:ext uri="{FF2B5EF4-FFF2-40B4-BE49-F238E27FC236}">
                  <a16:creationId xmlns:a16="http://schemas.microsoft.com/office/drawing/2014/main" id="{7A7AB5F1-7B50-504E-BB38-99CCC9ED0C07}"/>
                </a:ext>
              </a:extLst>
            </p:cNvPr>
            <p:cNvSpPr/>
            <p:nvPr/>
          </p:nvSpPr>
          <p:spPr>
            <a:xfrm>
              <a:off x="2620250" y="1920000"/>
              <a:ext cx="66100" cy="66400"/>
            </a:xfrm>
            <a:custGeom>
              <a:avLst/>
              <a:gdLst/>
              <a:ahLst/>
              <a:cxnLst/>
              <a:rect l="l" t="t" r="r" b="b"/>
              <a:pathLst>
                <a:path w="2644" h="2656" extrusionOk="0">
                  <a:moveTo>
                    <a:pt x="1322" y="239"/>
                  </a:moveTo>
                  <a:cubicBezTo>
                    <a:pt x="1918" y="239"/>
                    <a:pt x="2406" y="727"/>
                    <a:pt x="2406" y="1334"/>
                  </a:cubicBezTo>
                  <a:cubicBezTo>
                    <a:pt x="2406" y="1930"/>
                    <a:pt x="1918" y="2418"/>
                    <a:pt x="1322" y="2418"/>
                  </a:cubicBezTo>
                  <a:cubicBezTo>
                    <a:pt x="727" y="2418"/>
                    <a:pt x="239" y="1930"/>
                    <a:pt x="239" y="1334"/>
                  </a:cubicBezTo>
                  <a:cubicBezTo>
                    <a:pt x="239" y="739"/>
                    <a:pt x="727" y="239"/>
                    <a:pt x="1322" y="239"/>
                  </a:cubicBezTo>
                  <a:close/>
                  <a:moveTo>
                    <a:pt x="1322" y="1"/>
                  </a:moveTo>
                  <a:cubicBezTo>
                    <a:pt x="596" y="1"/>
                    <a:pt x="1" y="596"/>
                    <a:pt x="1" y="1334"/>
                  </a:cubicBezTo>
                  <a:cubicBezTo>
                    <a:pt x="1" y="2061"/>
                    <a:pt x="596" y="2656"/>
                    <a:pt x="1322" y="2656"/>
                  </a:cubicBezTo>
                  <a:cubicBezTo>
                    <a:pt x="2049" y="2656"/>
                    <a:pt x="2644" y="2061"/>
                    <a:pt x="2644" y="1334"/>
                  </a:cubicBezTo>
                  <a:cubicBezTo>
                    <a:pt x="2644" y="596"/>
                    <a:pt x="2049" y="1"/>
                    <a:pt x="1322"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3802;p71">
              <a:extLst>
                <a:ext uri="{FF2B5EF4-FFF2-40B4-BE49-F238E27FC236}">
                  <a16:creationId xmlns:a16="http://schemas.microsoft.com/office/drawing/2014/main" id="{EB576AE0-59BA-8C10-CFD2-44984D209FE9}"/>
                </a:ext>
              </a:extLst>
            </p:cNvPr>
            <p:cNvSpPr/>
            <p:nvPr/>
          </p:nvSpPr>
          <p:spPr>
            <a:xfrm>
              <a:off x="2638125" y="1962575"/>
              <a:ext cx="30375" cy="11925"/>
            </a:xfrm>
            <a:custGeom>
              <a:avLst/>
              <a:gdLst/>
              <a:ahLst/>
              <a:cxnLst/>
              <a:rect l="l" t="t" r="r" b="b"/>
              <a:pathLst>
                <a:path w="1215" h="477" extrusionOk="0">
                  <a:moveTo>
                    <a:pt x="107" y="0"/>
                  </a:moveTo>
                  <a:cubicBezTo>
                    <a:pt x="60" y="0"/>
                    <a:pt x="0" y="60"/>
                    <a:pt x="0" y="120"/>
                  </a:cubicBezTo>
                  <a:lnTo>
                    <a:pt x="0" y="358"/>
                  </a:lnTo>
                  <a:cubicBezTo>
                    <a:pt x="0" y="417"/>
                    <a:pt x="60" y="477"/>
                    <a:pt x="107" y="477"/>
                  </a:cubicBezTo>
                  <a:lnTo>
                    <a:pt x="1084" y="477"/>
                  </a:lnTo>
                  <a:cubicBezTo>
                    <a:pt x="1155" y="477"/>
                    <a:pt x="1215" y="417"/>
                    <a:pt x="1203" y="358"/>
                  </a:cubicBezTo>
                  <a:lnTo>
                    <a:pt x="1203" y="120"/>
                  </a:lnTo>
                  <a:cubicBezTo>
                    <a:pt x="1203" y="60"/>
                    <a:pt x="1143" y="0"/>
                    <a:pt x="1084" y="0"/>
                  </a:cubicBezTo>
                  <a:cubicBezTo>
                    <a:pt x="1024" y="0"/>
                    <a:pt x="965" y="60"/>
                    <a:pt x="965" y="120"/>
                  </a:cubicBezTo>
                  <a:lnTo>
                    <a:pt x="965" y="239"/>
                  </a:lnTo>
                  <a:lnTo>
                    <a:pt x="226" y="239"/>
                  </a:lnTo>
                  <a:lnTo>
                    <a:pt x="226" y="120"/>
                  </a:lnTo>
                  <a:cubicBezTo>
                    <a:pt x="226" y="60"/>
                    <a:pt x="167" y="0"/>
                    <a:pt x="107"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3803;p71">
              <a:extLst>
                <a:ext uri="{FF2B5EF4-FFF2-40B4-BE49-F238E27FC236}">
                  <a16:creationId xmlns:a16="http://schemas.microsoft.com/office/drawing/2014/main" id="{CF97E4E0-102C-253C-C082-CA300D4D09FA}"/>
                </a:ext>
              </a:extLst>
            </p:cNvPr>
            <p:cNvSpPr/>
            <p:nvPr/>
          </p:nvSpPr>
          <p:spPr>
            <a:xfrm>
              <a:off x="2644075" y="1944425"/>
              <a:ext cx="18175" cy="17875"/>
            </a:xfrm>
            <a:custGeom>
              <a:avLst/>
              <a:gdLst/>
              <a:ahLst/>
              <a:cxnLst/>
              <a:rect l="l" t="t" r="r" b="b"/>
              <a:pathLst>
                <a:path w="727" h="715" extrusionOk="0">
                  <a:moveTo>
                    <a:pt x="488" y="226"/>
                  </a:moveTo>
                  <a:lnTo>
                    <a:pt x="488" y="476"/>
                  </a:lnTo>
                  <a:lnTo>
                    <a:pt x="250" y="476"/>
                  </a:lnTo>
                  <a:lnTo>
                    <a:pt x="250" y="226"/>
                  </a:lnTo>
                  <a:close/>
                  <a:moveTo>
                    <a:pt x="119" y="0"/>
                  </a:moveTo>
                  <a:cubicBezTo>
                    <a:pt x="60" y="0"/>
                    <a:pt x="0" y="60"/>
                    <a:pt x="0" y="119"/>
                  </a:cubicBezTo>
                  <a:lnTo>
                    <a:pt x="0" y="595"/>
                  </a:lnTo>
                  <a:cubicBezTo>
                    <a:pt x="0" y="655"/>
                    <a:pt x="60" y="715"/>
                    <a:pt x="119" y="715"/>
                  </a:cubicBezTo>
                  <a:lnTo>
                    <a:pt x="607" y="715"/>
                  </a:lnTo>
                  <a:cubicBezTo>
                    <a:pt x="679" y="715"/>
                    <a:pt x="727" y="667"/>
                    <a:pt x="727" y="595"/>
                  </a:cubicBezTo>
                  <a:lnTo>
                    <a:pt x="727" y="119"/>
                  </a:lnTo>
                  <a:cubicBezTo>
                    <a:pt x="727" y="48"/>
                    <a:pt x="667" y="0"/>
                    <a:pt x="607"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3804;p71">
              <a:extLst>
                <a:ext uri="{FF2B5EF4-FFF2-40B4-BE49-F238E27FC236}">
                  <a16:creationId xmlns:a16="http://schemas.microsoft.com/office/drawing/2014/main" id="{AAF9D31F-C418-26D4-15AA-76B54223C5BE}"/>
                </a:ext>
              </a:extLst>
            </p:cNvPr>
            <p:cNvSpPr/>
            <p:nvPr/>
          </p:nvSpPr>
          <p:spPr>
            <a:xfrm>
              <a:off x="2641100" y="1931925"/>
              <a:ext cx="24125" cy="18475"/>
            </a:xfrm>
            <a:custGeom>
              <a:avLst/>
              <a:gdLst/>
              <a:ahLst/>
              <a:cxnLst/>
              <a:rect l="l" t="t" r="r" b="b"/>
              <a:pathLst>
                <a:path w="965" h="739" extrusionOk="0">
                  <a:moveTo>
                    <a:pt x="738" y="250"/>
                  </a:moveTo>
                  <a:lnTo>
                    <a:pt x="738" y="500"/>
                  </a:lnTo>
                  <a:lnTo>
                    <a:pt x="250" y="500"/>
                  </a:lnTo>
                  <a:lnTo>
                    <a:pt x="250" y="250"/>
                  </a:lnTo>
                  <a:close/>
                  <a:moveTo>
                    <a:pt x="119" y="0"/>
                  </a:moveTo>
                  <a:cubicBezTo>
                    <a:pt x="60" y="0"/>
                    <a:pt x="0" y="60"/>
                    <a:pt x="0" y="119"/>
                  </a:cubicBezTo>
                  <a:lnTo>
                    <a:pt x="0" y="619"/>
                  </a:lnTo>
                  <a:cubicBezTo>
                    <a:pt x="0" y="679"/>
                    <a:pt x="60" y="738"/>
                    <a:pt x="119" y="738"/>
                  </a:cubicBezTo>
                  <a:lnTo>
                    <a:pt x="846" y="738"/>
                  </a:lnTo>
                  <a:cubicBezTo>
                    <a:pt x="917" y="738"/>
                    <a:pt x="965" y="679"/>
                    <a:pt x="965" y="619"/>
                  </a:cubicBezTo>
                  <a:lnTo>
                    <a:pt x="965" y="119"/>
                  </a:lnTo>
                  <a:cubicBezTo>
                    <a:pt x="965" y="60"/>
                    <a:pt x="905" y="0"/>
                    <a:pt x="846"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3805;p71">
              <a:extLst>
                <a:ext uri="{FF2B5EF4-FFF2-40B4-BE49-F238E27FC236}">
                  <a16:creationId xmlns:a16="http://schemas.microsoft.com/office/drawing/2014/main" id="{7555A7B1-34AE-9FDE-FA52-4B0F5141C43D}"/>
                </a:ext>
              </a:extLst>
            </p:cNvPr>
            <p:cNvSpPr/>
            <p:nvPr/>
          </p:nvSpPr>
          <p:spPr>
            <a:xfrm>
              <a:off x="2638125" y="1956625"/>
              <a:ext cx="11625" cy="11925"/>
            </a:xfrm>
            <a:custGeom>
              <a:avLst/>
              <a:gdLst/>
              <a:ahLst/>
              <a:cxnLst/>
              <a:rect l="l" t="t" r="r" b="b"/>
              <a:pathLst>
                <a:path w="465" h="477" extrusionOk="0">
                  <a:moveTo>
                    <a:pt x="357" y="0"/>
                  </a:moveTo>
                  <a:cubicBezTo>
                    <a:pt x="155" y="0"/>
                    <a:pt x="0" y="155"/>
                    <a:pt x="0" y="358"/>
                  </a:cubicBezTo>
                  <a:cubicBezTo>
                    <a:pt x="0" y="417"/>
                    <a:pt x="60" y="477"/>
                    <a:pt x="107" y="477"/>
                  </a:cubicBezTo>
                  <a:cubicBezTo>
                    <a:pt x="191" y="477"/>
                    <a:pt x="238" y="417"/>
                    <a:pt x="238" y="358"/>
                  </a:cubicBezTo>
                  <a:cubicBezTo>
                    <a:pt x="238" y="298"/>
                    <a:pt x="298" y="238"/>
                    <a:pt x="357" y="238"/>
                  </a:cubicBezTo>
                  <a:cubicBezTo>
                    <a:pt x="405" y="238"/>
                    <a:pt x="464" y="179"/>
                    <a:pt x="464" y="119"/>
                  </a:cubicBezTo>
                  <a:cubicBezTo>
                    <a:pt x="464" y="60"/>
                    <a:pt x="405" y="0"/>
                    <a:pt x="357"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3806;p71">
              <a:extLst>
                <a:ext uri="{FF2B5EF4-FFF2-40B4-BE49-F238E27FC236}">
                  <a16:creationId xmlns:a16="http://schemas.microsoft.com/office/drawing/2014/main" id="{F5D7B25B-9F7A-0866-B84B-BCB8BE949F55}"/>
                </a:ext>
              </a:extLst>
            </p:cNvPr>
            <p:cNvSpPr/>
            <p:nvPr/>
          </p:nvSpPr>
          <p:spPr>
            <a:xfrm>
              <a:off x="2656275" y="1956625"/>
              <a:ext cx="12225" cy="11925"/>
            </a:xfrm>
            <a:custGeom>
              <a:avLst/>
              <a:gdLst/>
              <a:ahLst/>
              <a:cxnLst/>
              <a:rect l="l" t="t" r="r" b="b"/>
              <a:pathLst>
                <a:path w="489" h="477" extrusionOk="0">
                  <a:moveTo>
                    <a:pt x="119" y="0"/>
                  </a:moveTo>
                  <a:cubicBezTo>
                    <a:pt x="60" y="0"/>
                    <a:pt x="0" y="60"/>
                    <a:pt x="0" y="119"/>
                  </a:cubicBezTo>
                  <a:cubicBezTo>
                    <a:pt x="0" y="179"/>
                    <a:pt x="60" y="238"/>
                    <a:pt x="119" y="238"/>
                  </a:cubicBezTo>
                  <a:cubicBezTo>
                    <a:pt x="179" y="238"/>
                    <a:pt x="239" y="298"/>
                    <a:pt x="239" y="358"/>
                  </a:cubicBezTo>
                  <a:cubicBezTo>
                    <a:pt x="239" y="417"/>
                    <a:pt x="298" y="477"/>
                    <a:pt x="358" y="477"/>
                  </a:cubicBezTo>
                  <a:cubicBezTo>
                    <a:pt x="429" y="477"/>
                    <a:pt x="489" y="417"/>
                    <a:pt x="477" y="358"/>
                  </a:cubicBezTo>
                  <a:cubicBezTo>
                    <a:pt x="477" y="155"/>
                    <a:pt x="310" y="0"/>
                    <a:pt x="11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3807;p71">
              <a:extLst>
                <a:ext uri="{FF2B5EF4-FFF2-40B4-BE49-F238E27FC236}">
                  <a16:creationId xmlns:a16="http://schemas.microsoft.com/office/drawing/2014/main" id="{3208A448-9851-D156-05E4-39ECAB2A498B}"/>
                </a:ext>
              </a:extLst>
            </p:cNvPr>
            <p:cNvSpPr/>
            <p:nvPr/>
          </p:nvSpPr>
          <p:spPr>
            <a:xfrm>
              <a:off x="2650325" y="1931925"/>
              <a:ext cx="5975" cy="8950"/>
            </a:xfrm>
            <a:custGeom>
              <a:avLst/>
              <a:gdLst/>
              <a:ahLst/>
              <a:cxnLst/>
              <a:rect l="l" t="t" r="r" b="b"/>
              <a:pathLst>
                <a:path w="239" h="358" extrusionOk="0">
                  <a:moveTo>
                    <a:pt x="119" y="0"/>
                  </a:moveTo>
                  <a:cubicBezTo>
                    <a:pt x="60" y="0"/>
                    <a:pt x="0" y="60"/>
                    <a:pt x="0" y="119"/>
                  </a:cubicBezTo>
                  <a:lnTo>
                    <a:pt x="0" y="238"/>
                  </a:lnTo>
                  <a:cubicBezTo>
                    <a:pt x="0" y="298"/>
                    <a:pt x="60" y="357"/>
                    <a:pt x="119" y="357"/>
                  </a:cubicBezTo>
                  <a:cubicBezTo>
                    <a:pt x="179" y="357"/>
                    <a:pt x="238" y="322"/>
                    <a:pt x="238" y="238"/>
                  </a:cubicBezTo>
                  <a:lnTo>
                    <a:pt x="238" y="119"/>
                  </a:lnTo>
                  <a:cubicBezTo>
                    <a:pt x="238" y="60"/>
                    <a:pt x="179" y="0"/>
                    <a:pt x="11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44" name="Google Shape;4060;p71">
            <a:extLst>
              <a:ext uri="{FF2B5EF4-FFF2-40B4-BE49-F238E27FC236}">
                <a16:creationId xmlns:a16="http://schemas.microsoft.com/office/drawing/2014/main" id="{EC5679EC-B73F-389C-6376-22E6E387A980}"/>
              </a:ext>
            </a:extLst>
          </p:cNvPr>
          <p:cNvGrpSpPr/>
          <p:nvPr/>
        </p:nvGrpSpPr>
        <p:grpSpPr>
          <a:xfrm>
            <a:off x="1674318" y="1625034"/>
            <a:ext cx="474272" cy="425027"/>
            <a:chOff x="5643850" y="1394650"/>
            <a:chExt cx="193500" cy="172375"/>
          </a:xfrm>
        </p:grpSpPr>
        <p:sp>
          <p:nvSpPr>
            <p:cNvPr id="1445" name="Google Shape;4061;p71">
              <a:extLst>
                <a:ext uri="{FF2B5EF4-FFF2-40B4-BE49-F238E27FC236}">
                  <a16:creationId xmlns:a16="http://schemas.microsoft.com/office/drawing/2014/main" id="{2C5780BA-95C4-150F-D37A-9455306A6402}"/>
                </a:ext>
              </a:extLst>
            </p:cNvPr>
            <p:cNvSpPr/>
            <p:nvPr/>
          </p:nvSpPr>
          <p:spPr>
            <a:xfrm>
              <a:off x="5646825" y="1397600"/>
              <a:ext cx="187550" cy="11950"/>
            </a:xfrm>
            <a:custGeom>
              <a:avLst/>
              <a:gdLst/>
              <a:ahLst/>
              <a:cxnLst/>
              <a:rect l="l" t="t" r="r" b="b"/>
              <a:pathLst>
                <a:path w="7502" h="478" extrusionOk="0">
                  <a:moveTo>
                    <a:pt x="7270" y="1"/>
                  </a:moveTo>
                  <a:cubicBezTo>
                    <a:pt x="7264" y="1"/>
                    <a:pt x="7257" y="1"/>
                    <a:pt x="7251" y="1"/>
                  </a:cubicBezTo>
                  <a:lnTo>
                    <a:pt x="239" y="1"/>
                  </a:lnTo>
                  <a:cubicBezTo>
                    <a:pt x="108" y="1"/>
                    <a:pt x="0" y="109"/>
                    <a:pt x="0" y="240"/>
                  </a:cubicBezTo>
                  <a:lnTo>
                    <a:pt x="0" y="478"/>
                  </a:lnTo>
                  <a:lnTo>
                    <a:pt x="7501" y="478"/>
                  </a:lnTo>
                  <a:lnTo>
                    <a:pt x="7501" y="240"/>
                  </a:lnTo>
                  <a:cubicBezTo>
                    <a:pt x="7501" y="115"/>
                    <a:pt x="7393" y="1"/>
                    <a:pt x="7270" y="1"/>
                  </a:cubicBez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4062;p71">
              <a:extLst>
                <a:ext uri="{FF2B5EF4-FFF2-40B4-BE49-F238E27FC236}">
                  <a16:creationId xmlns:a16="http://schemas.microsoft.com/office/drawing/2014/main" id="{AA193ECF-BF0D-B22F-45CD-453CAC00E6A5}"/>
                </a:ext>
              </a:extLst>
            </p:cNvPr>
            <p:cNvSpPr/>
            <p:nvPr/>
          </p:nvSpPr>
          <p:spPr>
            <a:xfrm>
              <a:off x="5733150" y="1518775"/>
              <a:ext cx="14900" cy="14900"/>
            </a:xfrm>
            <a:custGeom>
              <a:avLst/>
              <a:gdLst/>
              <a:ahLst/>
              <a:cxnLst/>
              <a:rect l="l" t="t" r="r" b="b"/>
              <a:pathLst>
                <a:path w="596" h="596" extrusionOk="0">
                  <a:moveTo>
                    <a:pt x="298" y="0"/>
                  </a:moveTo>
                  <a:cubicBezTo>
                    <a:pt x="131" y="0"/>
                    <a:pt x="0" y="131"/>
                    <a:pt x="0" y="298"/>
                  </a:cubicBezTo>
                  <a:cubicBezTo>
                    <a:pt x="0" y="453"/>
                    <a:pt x="131" y="596"/>
                    <a:pt x="298" y="596"/>
                  </a:cubicBezTo>
                  <a:cubicBezTo>
                    <a:pt x="465" y="596"/>
                    <a:pt x="596" y="453"/>
                    <a:pt x="596" y="298"/>
                  </a:cubicBezTo>
                  <a:cubicBezTo>
                    <a:pt x="596" y="131"/>
                    <a:pt x="465" y="0"/>
                    <a:pt x="298" y="0"/>
                  </a:cubicBez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4063;p71">
              <a:extLst>
                <a:ext uri="{FF2B5EF4-FFF2-40B4-BE49-F238E27FC236}">
                  <a16:creationId xmlns:a16="http://schemas.microsoft.com/office/drawing/2014/main" id="{DC1E1EB3-3F27-63B6-FF6A-7F1CDED6EAD3}"/>
                </a:ext>
              </a:extLst>
            </p:cNvPr>
            <p:cNvSpPr/>
            <p:nvPr/>
          </p:nvSpPr>
          <p:spPr>
            <a:xfrm>
              <a:off x="5792075" y="1518775"/>
              <a:ext cx="14925" cy="14900"/>
            </a:xfrm>
            <a:custGeom>
              <a:avLst/>
              <a:gdLst/>
              <a:ahLst/>
              <a:cxnLst/>
              <a:rect l="l" t="t" r="r" b="b"/>
              <a:pathLst>
                <a:path w="597" h="596" extrusionOk="0">
                  <a:moveTo>
                    <a:pt x="298" y="0"/>
                  </a:moveTo>
                  <a:cubicBezTo>
                    <a:pt x="132" y="0"/>
                    <a:pt x="1" y="131"/>
                    <a:pt x="1" y="298"/>
                  </a:cubicBezTo>
                  <a:cubicBezTo>
                    <a:pt x="1" y="453"/>
                    <a:pt x="132" y="596"/>
                    <a:pt x="298" y="596"/>
                  </a:cubicBezTo>
                  <a:cubicBezTo>
                    <a:pt x="465" y="596"/>
                    <a:pt x="596" y="453"/>
                    <a:pt x="596" y="298"/>
                  </a:cubicBezTo>
                  <a:cubicBezTo>
                    <a:pt x="596" y="131"/>
                    <a:pt x="465" y="0"/>
                    <a:pt x="298" y="0"/>
                  </a:cubicBez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4064;p71">
              <a:extLst>
                <a:ext uri="{FF2B5EF4-FFF2-40B4-BE49-F238E27FC236}">
                  <a16:creationId xmlns:a16="http://schemas.microsoft.com/office/drawing/2014/main" id="{DA0C07FD-AF34-D0D1-9A9D-4DED197B4D53}"/>
                </a:ext>
              </a:extLst>
            </p:cNvPr>
            <p:cNvSpPr/>
            <p:nvPr/>
          </p:nvSpPr>
          <p:spPr>
            <a:xfrm>
              <a:off x="5674200" y="1518775"/>
              <a:ext cx="14925" cy="14900"/>
            </a:xfrm>
            <a:custGeom>
              <a:avLst/>
              <a:gdLst/>
              <a:ahLst/>
              <a:cxnLst/>
              <a:rect l="l" t="t" r="r" b="b"/>
              <a:pathLst>
                <a:path w="597" h="596" extrusionOk="0">
                  <a:moveTo>
                    <a:pt x="299" y="0"/>
                  </a:moveTo>
                  <a:cubicBezTo>
                    <a:pt x="132" y="0"/>
                    <a:pt x="1" y="131"/>
                    <a:pt x="1" y="298"/>
                  </a:cubicBezTo>
                  <a:cubicBezTo>
                    <a:pt x="1" y="453"/>
                    <a:pt x="132" y="596"/>
                    <a:pt x="299" y="596"/>
                  </a:cubicBezTo>
                  <a:cubicBezTo>
                    <a:pt x="453" y="596"/>
                    <a:pt x="596" y="453"/>
                    <a:pt x="596" y="298"/>
                  </a:cubicBezTo>
                  <a:cubicBezTo>
                    <a:pt x="596" y="131"/>
                    <a:pt x="453" y="0"/>
                    <a:pt x="299" y="0"/>
                  </a:cubicBez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4065;p71">
              <a:extLst>
                <a:ext uri="{FF2B5EF4-FFF2-40B4-BE49-F238E27FC236}">
                  <a16:creationId xmlns:a16="http://schemas.microsoft.com/office/drawing/2014/main" id="{0DBD4DDD-023F-1C83-5911-90A43EEEF46C}"/>
                </a:ext>
              </a:extLst>
            </p:cNvPr>
            <p:cNvSpPr/>
            <p:nvPr/>
          </p:nvSpPr>
          <p:spPr>
            <a:xfrm>
              <a:off x="5695350" y="1458050"/>
              <a:ext cx="12225" cy="11925"/>
            </a:xfrm>
            <a:custGeom>
              <a:avLst/>
              <a:gdLst/>
              <a:ahLst/>
              <a:cxnLst/>
              <a:rect l="l" t="t" r="r" b="b"/>
              <a:pathLst>
                <a:path w="489" h="477" extrusionOk="0">
                  <a:moveTo>
                    <a:pt x="0" y="0"/>
                  </a:moveTo>
                  <a:lnTo>
                    <a:pt x="0" y="477"/>
                  </a:lnTo>
                  <a:lnTo>
                    <a:pt x="488" y="477"/>
                  </a:lnTo>
                  <a:lnTo>
                    <a:pt x="488" y="0"/>
                  </a:lnTo>
                  <a:close/>
                </a:path>
              </a:pathLst>
            </a:custGeom>
            <a:solidFill>
              <a:srgbClr val="FF95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4066;p71">
              <a:extLst>
                <a:ext uri="{FF2B5EF4-FFF2-40B4-BE49-F238E27FC236}">
                  <a16:creationId xmlns:a16="http://schemas.microsoft.com/office/drawing/2014/main" id="{3A9C9A9F-B317-3052-7BB8-A289771B5ADB}"/>
                </a:ext>
              </a:extLst>
            </p:cNvPr>
            <p:cNvSpPr/>
            <p:nvPr/>
          </p:nvSpPr>
          <p:spPr>
            <a:xfrm>
              <a:off x="5689400" y="1470250"/>
              <a:ext cx="24125" cy="11925"/>
            </a:xfrm>
            <a:custGeom>
              <a:avLst/>
              <a:gdLst/>
              <a:ahLst/>
              <a:cxnLst/>
              <a:rect l="l" t="t" r="r" b="b"/>
              <a:pathLst>
                <a:path w="965" h="477" extrusionOk="0">
                  <a:moveTo>
                    <a:pt x="238" y="1"/>
                  </a:moveTo>
                  <a:cubicBezTo>
                    <a:pt x="107" y="1"/>
                    <a:pt x="0" y="108"/>
                    <a:pt x="0" y="239"/>
                  </a:cubicBezTo>
                  <a:lnTo>
                    <a:pt x="0" y="477"/>
                  </a:lnTo>
                  <a:lnTo>
                    <a:pt x="964" y="477"/>
                  </a:lnTo>
                  <a:lnTo>
                    <a:pt x="964" y="239"/>
                  </a:lnTo>
                  <a:cubicBezTo>
                    <a:pt x="964" y="108"/>
                    <a:pt x="845" y="1"/>
                    <a:pt x="726" y="1"/>
                  </a:cubicBez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4067;p71">
              <a:extLst>
                <a:ext uri="{FF2B5EF4-FFF2-40B4-BE49-F238E27FC236}">
                  <a16:creationId xmlns:a16="http://schemas.microsoft.com/office/drawing/2014/main" id="{B4C648B9-BEE6-E58E-B825-D07C76264B2D}"/>
                </a:ext>
              </a:extLst>
            </p:cNvPr>
            <p:cNvSpPr/>
            <p:nvPr/>
          </p:nvSpPr>
          <p:spPr>
            <a:xfrm>
              <a:off x="5646825" y="1409525"/>
              <a:ext cx="187550" cy="154500"/>
            </a:xfrm>
            <a:custGeom>
              <a:avLst/>
              <a:gdLst/>
              <a:ahLst/>
              <a:cxnLst/>
              <a:rect l="l" t="t" r="r" b="b"/>
              <a:pathLst>
                <a:path w="7502" h="6180" extrusionOk="0">
                  <a:moveTo>
                    <a:pt x="7013" y="477"/>
                  </a:moveTo>
                  <a:lnTo>
                    <a:pt x="7013" y="3870"/>
                  </a:lnTo>
                  <a:lnTo>
                    <a:pt x="501" y="3870"/>
                  </a:lnTo>
                  <a:lnTo>
                    <a:pt x="501" y="477"/>
                  </a:lnTo>
                  <a:close/>
                  <a:moveTo>
                    <a:pt x="1394" y="4370"/>
                  </a:moveTo>
                  <a:cubicBezTo>
                    <a:pt x="1548" y="4370"/>
                    <a:pt x="1691" y="4501"/>
                    <a:pt x="1691" y="4668"/>
                  </a:cubicBezTo>
                  <a:cubicBezTo>
                    <a:pt x="1691" y="4823"/>
                    <a:pt x="1548" y="4966"/>
                    <a:pt x="1394" y="4966"/>
                  </a:cubicBezTo>
                  <a:cubicBezTo>
                    <a:pt x="1227" y="4966"/>
                    <a:pt x="1096" y="4823"/>
                    <a:pt x="1096" y="4668"/>
                  </a:cubicBezTo>
                  <a:cubicBezTo>
                    <a:pt x="1096" y="4501"/>
                    <a:pt x="1227" y="4370"/>
                    <a:pt x="1394" y="4370"/>
                  </a:cubicBezTo>
                  <a:close/>
                  <a:moveTo>
                    <a:pt x="3751" y="4370"/>
                  </a:moveTo>
                  <a:cubicBezTo>
                    <a:pt x="3918" y="4370"/>
                    <a:pt x="4049" y="4501"/>
                    <a:pt x="4049" y="4668"/>
                  </a:cubicBezTo>
                  <a:cubicBezTo>
                    <a:pt x="4049" y="4823"/>
                    <a:pt x="3918" y="4966"/>
                    <a:pt x="3751" y="4966"/>
                  </a:cubicBezTo>
                  <a:cubicBezTo>
                    <a:pt x="3596" y="4966"/>
                    <a:pt x="3453" y="4823"/>
                    <a:pt x="3453" y="4668"/>
                  </a:cubicBezTo>
                  <a:cubicBezTo>
                    <a:pt x="3453" y="4501"/>
                    <a:pt x="3596" y="4370"/>
                    <a:pt x="3751" y="4370"/>
                  </a:cubicBezTo>
                  <a:close/>
                  <a:moveTo>
                    <a:pt x="6108" y="4370"/>
                  </a:moveTo>
                  <a:cubicBezTo>
                    <a:pt x="6275" y="4370"/>
                    <a:pt x="6406" y="4501"/>
                    <a:pt x="6406" y="4668"/>
                  </a:cubicBezTo>
                  <a:cubicBezTo>
                    <a:pt x="6406" y="4823"/>
                    <a:pt x="6275" y="4966"/>
                    <a:pt x="6108" y="4966"/>
                  </a:cubicBezTo>
                  <a:cubicBezTo>
                    <a:pt x="5942" y="4966"/>
                    <a:pt x="5811" y="4823"/>
                    <a:pt x="5811" y="4668"/>
                  </a:cubicBezTo>
                  <a:cubicBezTo>
                    <a:pt x="5811" y="4501"/>
                    <a:pt x="5942" y="4370"/>
                    <a:pt x="6108" y="4370"/>
                  </a:cubicBezTo>
                  <a:close/>
                  <a:moveTo>
                    <a:pt x="0" y="1"/>
                  </a:moveTo>
                  <a:lnTo>
                    <a:pt x="0" y="6180"/>
                  </a:lnTo>
                  <a:lnTo>
                    <a:pt x="7501" y="6180"/>
                  </a:lnTo>
                  <a:lnTo>
                    <a:pt x="750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4068;p71">
              <a:extLst>
                <a:ext uri="{FF2B5EF4-FFF2-40B4-BE49-F238E27FC236}">
                  <a16:creationId xmlns:a16="http://schemas.microsoft.com/office/drawing/2014/main" id="{0457806C-ECC3-C96E-3950-277072A23DA9}"/>
                </a:ext>
              </a:extLst>
            </p:cNvPr>
            <p:cNvSpPr/>
            <p:nvPr/>
          </p:nvSpPr>
          <p:spPr>
            <a:xfrm>
              <a:off x="5692375" y="1446150"/>
              <a:ext cx="18175" cy="12225"/>
            </a:xfrm>
            <a:custGeom>
              <a:avLst/>
              <a:gdLst/>
              <a:ahLst/>
              <a:cxnLst/>
              <a:rect l="l" t="t" r="r" b="b"/>
              <a:pathLst>
                <a:path w="727" h="489" extrusionOk="0">
                  <a:moveTo>
                    <a:pt x="0" y="0"/>
                  </a:moveTo>
                  <a:lnTo>
                    <a:pt x="0" y="488"/>
                  </a:lnTo>
                  <a:lnTo>
                    <a:pt x="726" y="488"/>
                  </a:lnTo>
                  <a:lnTo>
                    <a:pt x="726" y="0"/>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4069;p71">
              <a:extLst>
                <a:ext uri="{FF2B5EF4-FFF2-40B4-BE49-F238E27FC236}">
                  <a16:creationId xmlns:a16="http://schemas.microsoft.com/office/drawing/2014/main" id="{F4813738-13EF-326A-1F38-AE00BFB0126F}"/>
                </a:ext>
              </a:extLst>
            </p:cNvPr>
            <p:cNvSpPr/>
            <p:nvPr/>
          </p:nvSpPr>
          <p:spPr>
            <a:xfrm>
              <a:off x="5671525" y="1433925"/>
              <a:ext cx="60150" cy="60175"/>
            </a:xfrm>
            <a:custGeom>
              <a:avLst/>
              <a:gdLst/>
              <a:ahLst/>
              <a:cxnLst/>
              <a:rect l="l" t="t" r="r" b="b"/>
              <a:pathLst>
                <a:path w="2406" h="2407" extrusionOk="0">
                  <a:moveTo>
                    <a:pt x="1560" y="489"/>
                  </a:moveTo>
                  <a:lnTo>
                    <a:pt x="1560" y="977"/>
                  </a:lnTo>
                  <a:lnTo>
                    <a:pt x="1441" y="977"/>
                  </a:lnTo>
                  <a:lnTo>
                    <a:pt x="1441" y="1454"/>
                  </a:lnTo>
                  <a:cubicBezTo>
                    <a:pt x="1572" y="1454"/>
                    <a:pt x="1679" y="1561"/>
                    <a:pt x="1679" y="1692"/>
                  </a:cubicBezTo>
                  <a:lnTo>
                    <a:pt x="1679" y="1930"/>
                  </a:lnTo>
                  <a:lnTo>
                    <a:pt x="727" y="1930"/>
                  </a:lnTo>
                  <a:lnTo>
                    <a:pt x="727" y="1692"/>
                  </a:lnTo>
                  <a:cubicBezTo>
                    <a:pt x="727" y="1561"/>
                    <a:pt x="834" y="1454"/>
                    <a:pt x="965" y="1454"/>
                  </a:cubicBezTo>
                  <a:lnTo>
                    <a:pt x="965" y="977"/>
                  </a:lnTo>
                  <a:lnTo>
                    <a:pt x="846" y="977"/>
                  </a:lnTo>
                  <a:lnTo>
                    <a:pt x="846" y="489"/>
                  </a:lnTo>
                  <a:close/>
                  <a:moveTo>
                    <a:pt x="1203" y="1"/>
                  </a:moveTo>
                  <a:cubicBezTo>
                    <a:pt x="536" y="1"/>
                    <a:pt x="1" y="537"/>
                    <a:pt x="1" y="1204"/>
                  </a:cubicBezTo>
                  <a:cubicBezTo>
                    <a:pt x="1" y="1870"/>
                    <a:pt x="536" y="2406"/>
                    <a:pt x="1203" y="2406"/>
                  </a:cubicBezTo>
                  <a:cubicBezTo>
                    <a:pt x="1870" y="2406"/>
                    <a:pt x="2406" y="1870"/>
                    <a:pt x="2406" y="1204"/>
                  </a:cubicBezTo>
                  <a:cubicBezTo>
                    <a:pt x="2406" y="537"/>
                    <a:pt x="1858" y="1"/>
                    <a:pt x="120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4070;p71">
              <a:extLst>
                <a:ext uri="{FF2B5EF4-FFF2-40B4-BE49-F238E27FC236}">
                  <a16:creationId xmlns:a16="http://schemas.microsoft.com/office/drawing/2014/main" id="{9DD0E677-9BD1-0170-1729-4CF965B8675C}"/>
                </a:ext>
              </a:extLst>
            </p:cNvPr>
            <p:cNvSpPr/>
            <p:nvPr/>
          </p:nvSpPr>
          <p:spPr>
            <a:xfrm>
              <a:off x="5659325" y="1422025"/>
              <a:ext cx="162850" cy="84875"/>
            </a:xfrm>
            <a:custGeom>
              <a:avLst/>
              <a:gdLst/>
              <a:ahLst/>
              <a:cxnLst/>
              <a:rect l="l" t="t" r="r" b="b"/>
              <a:pathLst>
                <a:path w="6514" h="3395" extrusionOk="0">
                  <a:moveTo>
                    <a:pt x="1691" y="477"/>
                  </a:moveTo>
                  <a:cubicBezTo>
                    <a:pt x="2358" y="477"/>
                    <a:pt x="2894" y="1013"/>
                    <a:pt x="2894" y="1680"/>
                  </a:cubicBezTo>
                  <a:cubicBezTo>
                    <a:pt x="2894" y="2339"/>
                    <a:pt x="2358" y="2882"/>
                    <a:pt x="1712" y="2882"/>
                  </a:cubicBezTo>
                  <a:cubicBezTo>
                    <a:pt x="1705" y="2882"/>
                    <a:pt x="1698" y="2882"/>
                    <a:pt x="1691" y="2882"/>
                  </a:cubicBezTo>
                  <a:cubicBezTo>
                    <a:pt x="1024" y="2882"/>
                    <a:pt x="489" y="2346"/>
                    <a:pt x="489" y="1680"/>
                  </a:cubicBezTo>
                  <a:cubicBezTo>
                    <a:pt x="489" y="1013"/>
                    <a:pt x="1024" y="477"/>
                    <a:pt x="1691" y="477"/>
                  </a:cubicBezTo>
                  <a:close/>
                  <a:moveTo>
                    <a:pt x="1" y="1"/>
                  </a:moveTo>
                  <a:lnTo>
                    <a:pt x="1" y="3394"/>
                  </a:lnTo>
                  <a:lnTo>
                    <a:pt x="6513" y="3394"/>
                  </a:lnTo>
                  <a:lnTo>
                    <a:pt x="6513" y="1"/>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4071;p71">
              <a:extLst>
                <a:ext uri="{FF2B5EF4-FFF2-40B4-BE49-F238E27FC236}">
                  <a16:creationId xmlns:a16="http://schemas.microsoft.com/office/drawing/2014/main" id="{88ECC5CF-88E5-8A14-BF67-E862D371CDDD}"/>
                </a:ext>
              </a:extLst>
            </p:cNvPr>
            <p:cNvSpPr/>
            <p:nvPr/>
          </p:nvSpPr>
          <p:spPr>
            <a:xfrm>
              <a:off x="5652775" y="1400600"/>
              <a:ext cx="5975" cy="5975"/>
            </a:xfrm>
            <a:custGeom>
              <a:avLst/>
              <a:gdLst/>
              <a:ahLst/>
              <a:cxnLst/>
              <a:rect l="l" t="t" r="r" b="b"/>
              <a:pathLst>
                <a:path w="239" h="239" extrusionOk="0">
                  <a:moveTo>
                    <a:pt x="120" y="0"/>
                  </a:moveTo>
                  <a:cubicBezTo>
                    <a:pt x="60" y="0"/>
                    <a:pt x="1" y="60"/>
                    <a:pt x="1" y="120"/>
                  </a:cubicBezTo>
                  <a:cubicBezTo>
                    <a:pt x="1" y="179"/>
                    <a:pt x="60" y="239"/>
                    <a:pt x="120" y="239"/>
                  </a:cubicBezTo>
                  <a:cubicBezTo>
                    <a:pt x="203" y="239"/>
                    <a:pt x="239" y="179"/>
                    <a:pt x="239" y="120"/>
                  </a:cubicBezTo>
                  <a:cubicBezTo>
                    <a:pt x="239" y="60"/>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4072;p71">
              <a:extLst>
                <a:ext uri="{FF2B5EF4-FFF2-40B4-BE49-F238E27FC236}">
                  <a16:creationId xmlns:a16="http://schemas.microsoft.com/office/drawing/2014/main" id="{D15792B2-A30E-6B99-98C9-57C1E344804B}"/>
                </a:ext>
              </a:extLst>
            </p:cNvPr>
            <p:cNvSpPr/>
            <p:nvPr/>
          </p:nvSpPr>
          <p:spPr>
            <a:xfrm>
              <a:off x="5662300" y="1400600"/>
              <a:ext cx="5975" cy="5975"/>
            </a:xfrm>
            <a:custGeom>
              <a:avLst/>
              <a:gdLst/>
              <a:ahLst/>
              <a:cxnLst/>
              <a:rect l="l" t="t" r="r" b="b"/>
              <a:pathLst>
                <a:path w="239" h="239" extrusionOk="0">
                  <a:moveTo>
                    <a:pt x="120" y="0"/>
                  </a:moveTo>
                  <a:cubicBezTo>
                    <a:pt x="60" y="0"/>
                    <a:pt x="1" y="60"/>
                    <a:pt x="1" y="120"/>
                  </a:cubicBezTo>
                  <a:cubicBezTo>
                    <a:pt x="1" y="179"/>
                    <a:pt x="48" y="239"/>
                    <a:pt x="120" y="239"/>
                  </a:cubicBezTo>
                  <a:cubicBezTo>
                    <a:pt x="179" y="239"/>
                    <a:pt x="239" y="179"/>
                    <a:pt x="239" y="120"/>
                  </a:cubicBezTo>
                  <a:cubicBezTo>
                    <a:pt x="239" y="60"/>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4073;p71">
              <a:extLst>
                <a:ext uri="{FF2B5EF4-FFF2-40B4-BE49-F238E27FC236}">
                  <a16:creationId xmlns:a16="http://schemas.microsoft.com/office/drawing/2014/main" id="{AAAAFDCE-15C1-6EEB-142C-71F7B2F118D6}"/>
                </a:ext>
              </a:extLst>
            </p:cNvPr>
            <p:cNvSpPr/>
            <p:nvPr/>
          </p:nvSpPr>
          <p:spPr>
            <a:xfrm>
              <a:off x="5671225" y="1400600"/>
              <a:ext cx="5975" cy="5975"/>
            </a:xfrm>
            <a:custGeom>
              <a:avLst/>
              <a:gdLst/>
              <a:ahLst/>
              <a:cxnLst/>
              <a:rect l="l" t="t" r="r" b="b"/>
              <a:pathLst>
                <a:path w="239" h="239" extrusionOk="0">
                  <a:moveTo>
                    <a:pt x="120" y="0"/>
                  </a:moveTo>
                  <a:cubicBezTo>
                    <a:pt x="60" y="0"/>
                    <a:pt x="1" y="60"/>
                    <a:pt x="1" y="120"/>
                  </a:cubicBezTo>
                  <a:cubicBezTo>
                    <a:pt x="1" y="179"/>
                    <a:pt x="60" y="239"/>
                    <a:pt x="120" y="239"/>
                  </a:cubicBezTo>
                  <a:cubicBezTo>
                    <a:pt x="191" y="239"/>
                    <a:pt x="239" y="179"/>
                    <a:pt x="239" y="120"/>
                  </a:cubicBezTo>
                  <a:cubicBezTo>
                    <a:pt x="239" y="60"/>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4074;p71">
              <a:extLst>
                <a:ext uri="{FF2B5EF4-FFF2-40B4-BE49-F238E27FC236}">
                  <a16:creationId xmlns:a16="http://schemas.microsoft.com/office/drawing/2014/main" id="{8017563C-9E69-C615-064A-8CCC2CAB3726}"/>
                </a:ext>
              </a:extLst>
            </p:cNvPr>
            <p:cNvSpPr/>
            <p:nvPr/>
          </p:nvSpPr>
          <p:spPr>
            <a:xfrm>
              <a:off x="5643850" y="1406550"/>
              <a:ext cx="193500" cy="160475"/>
            </a:xfrm>
            <a:custGeom>
              <a:avLst/>
              <a:gdLst/>
              <a:ahLst/>
              <a:cxnLst/>
              <a:rect l="l" t="t" r="r" b="b"/>
              <a:pathLst>
                <a:path w="7740" h="6419" extrusionOk="0">
                  <a:moveTo>
                    <a:pt x="7501" y="239"/>
                  </a:moveTo>
                  <a:lnTo>
                    <a:pt x="7501" y="6168"/>
                  </a:lnTo>
                  <a:lnTo>
                    <a:pt x="239" y="6168"/>
                  </a:lnTo>
                  <a:lnTo>
                    <a:pt x="239" y="239"/>
                  </a:lnTo>
                  <a:close/>
                  <a:moveTo>
                    <a:pt x="119" y="1"/>
                  </a:moveTo>
                  <a:cubicBezTo>
                    <a:pt x="60" y="1"/>
                    <a:pt x="0" y="60"/>
                    <a:pt x="0" y="120"/>
                  </a:cubicBezTo>
                  <a:lnTo>
                    <a:pt x="0" y="6299"/>
                  </a:lnTo>
                  <a:cubicBezTo>
                    <a:pt x="0" y="6359"/>
                    <a:pt x="60" y="6418"/>
                    <a:pt x="119" y="6418"/>
                  </a:cubicBezTo>
                  <a:lnTo>
                    <a:pt x="7620" y="6418"/>
                  </a:lnTo>
                  <a:cubicBezTo>
                    <a:pt x="7680" y="6418"/>
                    <a:pt x="7739" y="6359"/>
                    <a:pt x="7739" y="6299"/>
                  </a:cubicBezTo>
                  <a:lnTo>
                    <a:pt x="7739" y="120"/>
                  </a:lnTo>
                  <a:cubicBezTo>
                    <a:pt x="7739" y="60"/>
                    <a:pt x="7680" y="1"/>
                    <a:pt x="762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4075;p71">
              <a:extLst>
                <a:ext uri="{FF2B5EF4-FFF2-40B4-BE49-F238E27FC236}">
                  <a16:creationId xmlns:a16="http://schemas.microsoft.com/office/drawing/2014/main" id="{28184DBB-B4CA-083A-362D-2B55C1C56F33}"/>
                </a:ext>
              </a:extLst>
            </p:cNvPr>
            <p:cNvSpPr/>
            <p:nvPr/>
          </p:nvSpPr>
          <p:spPr>
            <a:xfrm>
              <a:off x="5643850" y="1394650"/>
              <a:ext cx="11925" cy="11925"/>
            </a:xfrm>
            <a:custGeom>
              <a:avLst/>
              <a:gdLst/>
              <a:ahLst/>
              <a:cxnLst/>
              <a:rect l="l" t="t" r="r" b="b"/>
              <a:pathLst>
                <a:path w="477" h="477" extrusionOk="0">
                  <a:moveTo>
                    <a:pt x="358" y="0"/>
                  </a:moveTo>
                  <a:cubicBezTo>
                    <a:pt x="167" y="0"/>
                    <a:pt x="0" y="167"/>
                    <a:pt x="0" y="358"/>
                  </a:cubicBezTo>
                  <a:cubicBezTo>
                    <a:pt x="0" y="417"/>
                    <a:pt x="60" y="477"/>
                    <a:pt x="119" y="477"/>
                  </a:cubicBezTo>
                  <a:cubicBezTo>
                    <a:pt x="179" y="477"/>
                    <a:pt x="239" y="417"/>
                    <a:pt x="239" y="358"/>
                  </a:cubicBezTo>
                  <a:cubicBezTo>
                    <a:pt x="239" y="298"/>
                    <a:pt x="298" y="238"/>
                    <a:pt x="358" y="238"/>
                  </a:cubicBezTo>
                  <a:cubicBezTo>
                    <a:pt x="417" y="238"/>
                    <a:pt x="477" y="179"/>
                    <a:pt x="477" y="119"/>
                  </a:cubicBezTo>
                  <a:cubicBezTo>
                    <a:pt x="477" y="60"/>
                    <a:pt x="417" y="0"/>
                    <a:pt x="358"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4076;p71">
              <a:extLst>
                <a:ext uri="{FF2B5EF4-FFF2-40B4-BE49-F238E27FC236}">
                  <a16:creationId xmlns:a16="http://schemas.microsoft.com/office/drawing/2014/main" id="{B41DEEFC-29AE-7C81-30B0-7DEFBE00628D}"/>
                </a:ext>
              </a:extLst>
            </p:cNvPr>
            <p:cNvSpPr/>
            <p:nvPr/>
          </p:nvSpPr>
          <p:spPr>
            <a:xfrm>
              <a:off x="5643850" y="1400600"/>
              <a:ext cx="5975" cy="11925"/>
            </a:xfrm>
            <a:custGeom>
              <a:avLst/>
              <a:gdLst/>
              <a:ahLst/>
              <a:cxnLst/>
              <a:rect l="l" t="t" r="r" b="b"/>
              <a:pathLst>
                <a:path w="239" h="477" extrusionOk="0">
                  <a:moveTo>
                    <a:pt x="119" y="0"/>
                  </a:moveTo>
                  <a:cubicBezTo>
                    <a:pt x="60" y="0"/>
                    <a:pt x="0" y="60"/>
                    <a:pt x="0" y="120"/>
                  </a:cubicBezTo>
                  <a:lnTo>
                    <a:pt x="0" y="358"/>
                  </a:lnTo>
                  <a:cubicBezTo>
                    <a:pt x="0" y="417"/>
                    <a:pt x="60" y="477"/>
                    <a:pt x="119" y="477"/>
                  </a:cubicBezTo>
                  <a:cubicBezTo>
                    <a:pt x="179" y="477"/>
                    <a:pt x="239" y="417"/>
                    <a:pt x="239" y="358"/>
                  </a:cubicBezTo>
                  <a:lnTo>
                    <a:pt x="239" y="120"/>
                  </a:lnTo>
                  <a:cubicBezTo>
                    <a:pt x="239" y="60"/>
                    <a:pt x="179" y="0"/>
                    <a:pt x="11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4077;p71">
              <a:extLst>
                <a:ext uri="{FF2B5EF4-FFF2-40B4-BE49-F238E27FC236}">
                  <a16:creationId xmlns:a16="http://schemas.microsoft.com/office/drawing/2014/main" id="{D31AD21E-D605-20EA-9BD8-30B1B917C1AB}"/>
                </a:ext>
              </a:extLst>
            </p:cNvPr>
            <p:cNvSpPr/>
            <p:nvPr/>
          </p:nvSpPr>
          <p:spPr>
            <a:xfrm>
              <a:off x="5825425" y="1394650"/>
              <a:ext cx="11925" cy="11925"/>
            </a:xfrm>
            <a:custGeom>
              <a:avLst/>
              <a:gdLst/>
              <a:ahLst/>
              <a:cxnLst/>
              <a:rect l="l" t="t" r="r" b="b"/>
              <a:pathLst>
                <a:path w="477" h="477" extrusionOk="0">
                  <a:moveTo>
                    <a:pt x="119" y="0"/>
                  </a:moveTo>
                  <a:cubicBezTo>
                    <a:pt x="60" y="0"/>
                    <a:pt x="0" y="60"/>
                    <a:pt x="0" y="119"/>
                  </a:cubicBezTo>
                  <a:cubicBezTo>
                    <a:pt x="0" y="179"/>
                    <a:pt x="60" y="238"/>
                    <a:pt x="119" y="238"/>
                  </a:cubicBezTo>
                  <a:cubicBezTo>
                    <a:pt x="179" y="238"/>
                    <a:pt x="238" y="298"/>
                    <a:pt x="238" y="358"/>
                  </a:cubicBezTo>
                  <a:cubicBezTo>
                    <a:pt x="238" y="417"/>
                    <a:pt x="298" y="477"/>
                    <a:pt x="357" y="477"/>
                  </a:cubicBezTo>
                  <a:cubicBezTo>
                    <a:pt x="417" y="477"/>
                    <a:pt x="476" y="417"/>
                    <a:pt x="476" y="358"/>
                  </a:cubicBezTo>
                  <a:cubicBezTo>
                    <a:pt x="476" y="167"/>
                    <a:pt x="322" y="0"/>
                    <a:pt x="11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4078;p71">
              <a:extLst>
                <a:ext uri="{FF2B5EF4-FFF2-40B4-BE49-F238E27FC236}">
                  <a16:creationId xmlns:a16="http://schemas.microsoft.com/office/drawing/2014/main" id="{BBBD6D1F-B91E-46D4-9D45-A740208E4C82}"/>
                </a:ext>
              </a:extLst>
            </p:cNvPr>
            <p:cNvSpPr/>
            <p:nvPr/>
          </p:nvSpPr>
          <p:spPr>
            <a:xfrm>
              <a:off x="5831375" y="1400600"/>
              <a:ext cx="5975" cy="11925"/>
            </a:xfrm>
            <a:custGeom>
              <a:avLst/>
              <a:gdLst/>
              <a:ahLst/>
              <a:cxnLst/>
              <a:rect l="l" t="t" r="r" b="b"/>
              <a:pathLst>
                <a:path w="239" h="477" extrusionOk="0">
                  <a:moveTo>
                    <a:pt x="119" y="0"/>
                  </a:moveTo>
                  <a:cubicBezTo>
                    <a:pt x="60" y="0"/>
                    <a:pt x="0" y="60"/>
                    <a:pt x="0" y="120"/>
                  </a:cubicBezTo>
                  <a:lnTo>
                    <a:pt x="0" y="358"/>
                  </a:lnTo>
                  <a:cubicBezTo>
                    <a:pt x="0" y="417"/>
                    <a:pt x="60" y="477"/>
                    <a:pt x="119" y="477"/>
                  </a:cubicBezTo>
                  <a:cubicBezTo>
                    <a:pt x="179" y="477"/>
                    <a:pt x="238" y="417"/>
                    <a:pt x="238" y="358"/>
                  </a:cubicBezTo>
                  <a:lnTo>
                    <a:pt x="238" y="120"/>
                  </a:lnTo>
                  <a:cubicBezTo>
                    <a:pt x="238" y="60"/>
                    <a:pt x="179" y="0"/>
                    <a:pt x="11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4079;p71">
              <a:extLst>
                <a:ext uri="{FF2B5EF4-FFF2-40B4-BE49-F238E27FC236}">
                  <a16:creationId xmlns:a16="http://schemas.microsoft.com/office/drawing/2014/main" id="{17B3CFBA-1002-2AAF-7EEF-73FF951390D9}"/>
                </a:ext>
              </a:extLst>
            </p:cNvPr>
            <p:cNvSpPr/>
            <p:nvPr/>
          </p:nvSpPr>
          <p:spPr>
            <a:xfrm>
              <a:off x="5649800" y="1394650"/>
              <a:ext cx="181300" cy="5975"/>
            </a:xfrm>
            <a:custGeom>
              <a:avLst/>
              <a:gdLst/>
              <a:ahLst/>
              <a:cxnLst/>
              <a:rect l="l" t="t" r="r" b="b"/>
              <a:pathLst>
                <a:path w="7252" h="239" extrusionOk="0">
                  <a:moveTo>
                    <a:pt x="120" y="0"/>
                  </a:moveTo>
                  <a:cubicBezTo>
                    <a:pt x="60" y="0"/>
                    <a:pt x="1" y="60"/>
                    <a:pt x="1" y="119"/>
                  </a:cubicBezTo>
                  <a:cubicBezTo>
                    <a:pt x="1" y="179"/>
                    <a:pt x="60" y="238"/>
                    <a:pt x="120" y="238"/>
                  </a:cubicBezTo>
                  <a:lnTo>
                    <a:pt x="7132" y="238"/>
                  </a:lnTo>
                  <a:cubicBezTo>
                    <a:pt x="7204" y="238"/>
                    <a:pt x="7251" y="179"/>
                    <a:pt x="7251" y="119"/>
                  </a:cubicBezTo>
                  <a:cubicBezTo>
                    <a:pt x="7251" y="60"/>
                    <a:pt x="7192" y="0"/>
                    <a:pt x="7132"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4080;p71">
              <a:extLst>
                <a:ext uri="{FF2B5EF4-FFF2-40B4-BE49-F238E27FC236}">
                  <a16:creationId xmlns:a16="http://schemas.microsoft.com/office/drawing/2014/main" id="{65F53C32-719D-C13A-D51E-07E61CEF33CD}"/>
                </a:ext>
              </a:extLst>
            </p:cNvPr>
            <p:cNvSpPr/>
            <p:nvPr/>
          </p:nvSpPr>
          <p:spPr>
            <a:xfrm>
              <a:off x="5655750" y="1418450"/>
              <a:ext cx="169700" cy="90825"/>
            </a:xfrm>
            <a:custGeom>
              <a:avLst/>
              <a:gdLst/>
              <a:ahLst/>
              <a:cxnLst/>
              <a:rect l="l" t="t" r="r" b="b"/>
              <a:pathLst>
                <a:path w="6788" h="3633" extrusionOk="0">
                  <a:moveTo>
                    <a:pt x="6549" y="263"/>
                  </a:moveTo>
                  <a:lnTo>
                    <a:pt x="6549" y="3394"/>
                  </a:lnTo>
                  <a:lnTo>
                    <a:pt x="263" y="3394"/>
                  </a:lnTo>
                  <a:lnTo>
                    <a:pt x="263" y="263"/>
                  </a:lnTo>
                  <a:close/>
                  <a:moveTo>
                    <a:pt x="120" y="1"/>
                  </a:moveTo>
                  <a:cubicBezTo>
                    <a:pt x="60" y="1"/>
                    <a:pt x="1" y="60"/>
                    <a:pt x="1" y="120"/>
                  </a:cubicBezTo>
                  <a:lnTo>
                    <a:pt x="1" y="3513"/>
                  </a:lnTo>
                  <a:cubicBezTo>
                    <a:pt x="1" y="3573"/>
                    <a:pt x="60" y="3632"/>
                    <a:pt x="120" y="3632"/>
                  </a:cubicBezTo>
                  <a:lnTo>
                    <a:pt x="6656" y="3632"/>
                  </a:lnTo>
                  <a:cubicBezTo>
                    <a:pt x="6728" y="3632"/>
                    <a:pt x="6787" y="3597"/>
                    <a:pt x="6775" y="3513"/>
                  </a:cubicBezTo>
                  <a:lnTo>
                    <a:pt x="6775" y="120"/>
                  </a:lnTo>
                  <a:cubicBezTo>
                    <a:pt x="6775" y="60"/>
                    <a:pt x="6716" y="1"/>
                    <a:pt x="6656"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4081;p71">
              <a:extLst>
                <a:ext uri="{FF2B5EF4-FFF2-40B4-BE49-F238E27FC236}">
                  <a16:creationId xmlns:a16="http://schemas.microsoft.com/office/drawing/2014/main" id="{C149E24A-D936-CFE9-E5AC-6D29A497B29B}"/>
                </a:ext>
              </a:extLst>
            </p:cNvPr>
            <p:cNvSpPr/>
            <p:nvPr/>
          </p:nvSpPr>
          <p:spPr>
            <a:xfrm>
              <a:off x="5789100" y="1515800"/>
              <a:ext cx="20875" cy="20850"/>
            </a:xfrm>
            <a:custGeom>
              <a:avLst/>
              <a:gdLst/>
              <a:ahLst/>
              <a:cxnLst/>
              <a:rect l="l" t="t" r="r" b="b"/>
              <a:pathLst>
                <a:path w="835" h="834" extrusionOk="0">
                  <a:moveTo>
                    <a:pt x="417" y="238"/>
                  </a:moveTo>
                  <a:cubicBezTo>
                    <a:pt x="525" y="238"/>
                    <a:pt x="596" y="310"/>
                    <a:pt x="596" y="417"/>
                  </a:cubicBezTo>
                  <a:cubicBezTo>
                    <a:pt x="596" y="512"/>
                    <a:pt x="525" y="596"/>
                    <a:pt x="417" y="596"/>
                  </a:cubicBezTo>
                  <a:cubicBezTo>
                    <a:pt x="310" y="596"/>
                    <a:pt x="239" y="512"/>
                    <a:pt x="239" y="417"/>
                  </a:cubicBezTo>
                  <a:cubicBezTo>
                    <a:pt x="239" y="310"/>
                    <a:pt x="310" y="238"/>
                    <a:pt x="417" y="238"/>
                  </a:cubicBezTo>
                  <a:close/>
                  <a:moveTo>
                    <a:pt x="417" y="0"/>
                  </a:moveTo>
                  <a:cubicBezTo>
                    <a:pt x="191" y="0"/>
                    <a:pt x="1" y="191"/>
                    <a:pt x="1" y="417"/>
                  </a:cubicBezTo>
                  <a:cubicBezTo>
                    <a:pt x="1" y="631"/>
                    <a:pt x="179" y="834"/>
                    <a:pt x="417" y="834"/>
                  </a:cubicBezTo>
                  <a:cubicBezTo>
                    <a:pt x="656" y="834"/>
                    <a:pt x="834" y="631"/>
                    <a:pt x="834" y="417"/>
                  </a:cubicBezTo>
                  <a:cubicBezTo>
                    <a:pt x="834" y="191"/>
                    <a:pt x="644" y="0"/>
                    <a:pt x="417"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4082;p71">
              <a:extLst>
                <a:ext uri="{FF2B5EF4-FFF2-40B4-BE49-F238E27FC236}">
                  <a16:creationId xmlns:a16="http://schemas.microsoft.com/office/drawing/2014/main" id="{BE49DDFD-B1D3-615C-DF6D-4B0596B80238}"/>
                </a:ext>
              </a:extLst>
            </p:cNvPr>
            <p:cNvSpPr/>
            <p:nvPr/>
          </p:nvSpPr>
          <p:spPr>
            <a:xfrm>
              <a:off x="5730175" y="1515800"/>
              <a:ext cx="20850" cy="20850"/>
            </a:xfrm>
            <a:custGeom>
              <a:avLst/>
              <a:gdLst/>
              <a:ahLst/>
              <a:cxnLst/>
              <a:rect l="l" t="t" r="r" b="b"/>
              <a:pathLst>
                <a:path w="834" h="834" extrusionOk="0">
                  <a:moveTo>
                    <a:pt x="417" y="238"/>
                  </a:moveTo>
                  <a:cubicBezTo>
                    <a:pt x="524" y="238"/>
                    <a:pt x="596" y="310"/>
                    <a:pt x="596" y="417"/>
                  </a:cubicBezTo>
                  <a:cubicBezTo>
                    <a:pt x="596" y="512"/>
                    <a:pt x="524" y="596"/>
                    <a:pt x="417" y="596"/>
                  </a:cubicBezTo>
                  <a:cubicBezTo>
                    <a:pt x="322" y="596"/>
                    <a:pt x="238" y="512"/>
                    <a:pt x="238" y="417"/>
                  </a:cubicBezTo>
                  <a:cubicBezTo>
                    <a:pt x="238" y="310"/>
                    <a:pt x="322" y="238"/>
                    <a:pt x="417" y="238"/>
                  </a:cubicBezTo>
                  <a:close/>
                  <a:moveTo>
                    <a:pt x="417" y="0"/>
                  </a:moveTo>
                  <a:cubicBezTo>
                    <a:pt x="203" y="0"/>
                    <a:pt x="0" y="191"/>
                    <a:pt x="0" y="417"/>
                  </a:cubicBezTo>
                  <a:cubicBezTo>
                    <a:pt x="0" y="631"/>
                    <a:pt x="179" y="834"/>
                    <a:pt x="417" y="834"/>
                  </a:cubicBezTo>
                  <a:cubicBezTo>
                    <a:pt x="655" y="834"/>
                    <a:pt x="834" y="631"/>
                    <a:pt x="834" y="417"/>
                  </a:cubicBezTo>
                  <a:cubicBezTo>
                    <a:pt x="834" y="191"/>
                    <a:pt x="643" y="0"/>
                    <a:pt x="417"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4083;p71">
              <a:extLst>
                <a:ext uri="{FF2B5EF4-FFF2-40B4-BE49-F238E27FC236}">
                  <a16:creationId xmlns:a16="http://schemas.microsoft.com/office/drawing/2014/main" id="{DC0C77BC-1B00-BB8A-96AE-DAFCEF0060E9}"/>
                </a:ext>
              </a:extLst>
            </p:cNvPr>
            <p:cNvSpPr/>
            <p:nvPr/>
          </p:nvSpPr>
          <p:spPr>
            <a:xfrm>
              <a:off x="5671225" y="1515800"/>
              <a:ext cx="20875" cy="20850"/>
            </a:xfrm>
            <a:custGeom>
              <a:avLst/>
              <a:gdLst/>
              <a:ahLst/>
              <a:cxnLst/>
              <a:rect l="l" t="t" r="r" b="b"/>
              <a:pathLst>
                <a:path w="835" h="834" extrusionOk="0">
                  <a:moveTo>
                    <a:pt x="418" y="238"/>
                  </a:moveTo>
                  <a:cubicBezTo>
                    <a:pt x="513" y="238"/>
                    <a:pt x="596" y="310"/>
                    <a:pt x="596" y="417"/>
                  </a:cubicBezTo>
                  <a:cubicBezTo>
                    <a:pt x="596" y="512"/>
                    <a:pt x="513" y="596"/>
                    <a:pt x="418" y="596"/>
                  </a:cubicBezTo>
                  <a:cubicBezTo>
                    <a:pt x="310" y="596"/>
                    <a:pt x="239" y="512"/>
                    <a:pt x="239" y="417"/>
                  </a:cubicBezTo>
                  <a:cubicBezTo>
                    <a:pt x="239" y="310"/>
                    <a:pt x="310" y="238"/>
                    <a:pt x="418" y="238"/>
                  </a:cubicBezTo>
                  <a:close/>
                  <a:moveTo>
                    <a:pt x="418" y="0"/>
                  </a:moveTo>
                  <a:cubicBezTo>
                    <a:pt x="191" y="0"/>
                    <a:pt x="1" y="191"/>
                    <a:pt x="1" y="417"/>
                  </a:cubicBezTo>
                  <a:cubicBezTo>
                    <a:pt x="1" y="631"/>
                    <a:pt x="179" y="834"/>
                    <a:pt x="418" y="834"/>
                  </a:cubicBezTo>
                  <a:cubicBezTo>
                    <a:pt x="656" y="834"/>
                    <a:pt x="834" y="631"/>
                    <a:pt x="834" y="417"/>
                  </a:cubicBezTo>
                  <a:cubicBezTo>
                    <a:pt x="834" y="191"/>
                    <a:pt x="632" y="0"/>
                    <a:pt x="418"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4084;p71">
              <a:extLst>
                <a:ext uri="{FF2B5EF4-FFF2-40B4-BE49-F238E27FC236}">
                  <a16:creationId xmlns:a16="http://schemas.microsoft.com/office/drawing/2014/main" id="{78AF542C-0086-59A0-8C08-C74527D26EDE}"/>
                </a:ext>
              </a:extLst>
            </p:cNvPr>
            <p:cNvSpPr/>
            <p:nvPr/>
          </p:nvSpPr>
          <p:spPr>
            <a:xfrm>
              <a:off x="5658725" y="1539900"/>
              <a:ext cx="45575" cy="5975"/>
            </a:xfrm>
            <a:custGeom>
              <a:avLst/>
              <a:gdLst/>
              <a:ahLst/>
              <a:cxnLst/>
              <a:rect l="l" t="t" r="r" b="b"/>
              <a:pathLst>
                <a:path w="1823" h="239" extrusionOk="0">
                  <a:moveTo>
                    <a:pt x="120" y="1"/>
                  </a:moveTo>
                  <a:cubicBezTo>
                    <a:pt x="60" y="1"/>
                    <a:pt x="1" y="60"/>
                    <a:pt x="1" y="120"/>
                  </a:cubicBezTo>
                  <a:cubicBezTo>
                    <a:pt x="1" y="179"/>
                    <a:pt x="60" y="239"/>
                    <a:pt x="120" y="239"/>
                  </a:cubicBezTo>
                  <a:lnTo>
                    <a:pt x="1703" y="239"/>
                  </a:lnTo>
                  <a:cubicBezTo>
                    <a:pt x="1775" y="239"/>
                    <a:pt x="1822" y="179"/>
                    <a:pt x="1822" y="120"/>
                  </a:cubicBezTo>
                  <a:cubicBezTo>
                    <a:pt x="1822" y="60"/>
                    <a:pt x="1763" y="1"/>
                    <a:pt x="1703"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4085;p71">
              <a:extLst>
                <a:ext uri="{FF2B5EF4-FFF2-40B4-BE49-F238E27FC236}">
                  <a16:creationId xmlns:a16="http://schemas.microsoft.com/office/drawing/2014/main" id="{F8A8DAC0-B6C4-7D00-58C6-222474A0CE3D}"/>
                </a:ext>
              </a:extLst>
            </p:cNvPr>
            <p:cNvSpPr/>
            <p:nvPr/>
          </p:nvSpPr>
          <p:spPr>
            <a:xfrm>
              <a:off x="5776900" y="1539900"/>
              <a:ext cx="45275" cy="5975"/>
            </a:xfrm>
            <a:custGeom>
              <a:avLst/>
              <a:gdLst/>
              <a:ahLst/>
              <a:cxnLst/>
              <a:rect l="l" t="t" r="r" b="b"/>
              <a:pathLst>
                <a:path w="1811" h="239" extrusionOk="0">
                  <a:moveTo>
                    <a:pt x="120" y="1"/>
                  </a:moveTo>
                  <a:cubicBezTo>
                    <a:pt x="60" y="1"/>
                    <a:pt x="1" y="60"/>
                    <a:pt x="1" y="120"/>
                  </a:cubicBezTo>
                  <a:cubicBezTo>
                    <a:pt x="1" y="179"/>
                    <a:pt x="60" y="239"/>
                    <a:pt x="120" y="239"/>
                  </a:cubicBezTo>
                  <a:lnTo>
                    <a:pt x="1691" y="239"/>
                  </a:lnTo>
                  <a:cubicBezTo>
                    <a:pt x="1763" y="239"/>
                    <a:pt x="1810" y="179"/>
                    <a:pt x="1810" y="120"/>
                  </a:cubicBezTo>
                  <a:cubicBezTo>
                    <a:pt x="1810" y="60"/>
                    <a:pt x="1751" y="1"/>
                    <a:pt x="1691"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4086;p71">
              <a:extLst>
                <a:ext uri="{FF2B5EF4-FFF2-40B4-BE49-F238E27FC236}">
                  <a16:creationId xmlns:a16="http://schemas.microsoft.com/office/drawing/2014/main" id="{E4BC1342-D52D-BFBF-DAFC-DF818F0F1075}"/>
                </a:ext>
              </a:extLst>
            </p:cNvPr>
            <p:cNvSpPr/>
            <p:nvPr/>
          </p:nvSpPr>
          <p:spPr>
            <a:xfrm>
              <a:off x="5717975" y="1539900"/>
              <a:ext cx="45550" cy="5975"/>
            </a:xfrm>
            <a:custGeom>
              <a:avLst/>
              <a:gdLst/>
              <a:ahLst/>
              <a:cxnLst/>
              <a:rect l="l" t="t" r="r" b="b"/>
              <a:pathLst>
                <a:path w="1822" h="239" extrusionOk="0">
                  <a:moveTo>
                    <a:pt x="119" y="1"/>
                  </a:moveTo>
                  <a:cubicBezTo>
                    <a:pt x="60" y="1"/>
                    <a:pt x="0" y="60"/>
                    <a:pt x="0" y="120"/>
                  </a:cubicBezTo>
                  <a:cubicBezTo>
                    <a:pt x="0" y="179"/>
                    <a:pt x="60" y="239"/>
                    <a:pt x="119" y="239"/>
                  </a:cubicBezTo>
                  <a:lnTo>
                    <a:pt x="1703" y="239"/>
                  </a:lnTo>
                  <a:cubicBezTo>
                    <a:pt x="1762" y="239"/>
                    <a:pt x="1822" y="179"/>
                    <a:pt x="1822" y="120"/>
                  </a:cubicBezTo>
                  <a:cubicBezTo>
                    <a:pt x="1822" y="60"/>
                    <a:pt x="1762" y="1"/>
                    <a:pt x="1703"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4087;p71">
              <a:extLst>
                <a:ext uri="{FF2B5EF4-FFF2-40B4-BE49-F238E27FC236}">
                  <a16:creationId xmlns:a16="http://schemas.microsoft.com/office/drawing/2014/main" id="{D1449451-F090-1131-CDF7-A6C8FB779184}"/>
                </a:ext>
              </a:extLst>
            </p:cNvPr>
            <p:cNvSpPr/>
            <p:nvPr/>
          </p:nvSpPr>
          <p:spPr>
            <a:xfrm>
              <a:off x="5726900" y="1548825"/>
              <a:ext cx="27100" cy="5975"/>
            </a:xfrm>
            <a:custGeom>
              <a:avLst/>
              <a:gdLst/>
              <a:ahLst/>
              <a:cxnLst/>
              <a:rect l="l" t="t" r="r" b="b"/>
              <a:pathLst>
                <a:path w="1084" h="239" extrusionOk="0">
                  <a:moveTo>
                    <a:pt x="119" y="1"/>
                  </a:moveTo>
                  <a:cubicBezTo>
                    <a:pt x="60" y="1"/>
                    <a:pt x="0" y="60"/>
                    <a:pt x="0" y="120"/>
                  </a:cubicBezTo>
                  <a:cubicBezTo>
                    <a:pt x="0" y="179"/>
                    <a:pt x="60" y="239"/>
                    <a:pt x="119" y="239"/>
                  </a:cubicBezTo>
                  <a:lnTo>
                    <a:pt x="965" y="239"/>
                  </a:lnTo>
                  <a:cubicBezTo>
                    <a:pt x="1048" y="239"/>
                    <a:pt x="1084" y="179"/>
                    <a:pt x="1084" y="120"/>
                  </a:cubicBezTo>
                  <a:cubicBezTo>
                    <a:pt x="1084" y="60"/>
                    <a:pt x="1024" y="1"/>
                    <a:pt x="965"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4088;p71">
              <a:extLst>
                <a:ext uri="{FF2B5EF4-FFF2-40B4-BE49-F238E27FC236}">
                  <a16:creationId xmlns:a16="http://schemas.microsoft.com/office/drawing/2014/main" id="{A007D477-9297-C92F-5EC0-EAABF553E4B6}"/>
                </a:ext>
              </a:extLst>
            </p:cNvPr>
            <p:cNvSpPr/>
            <p:nvPr/>
          </p:nvSpPr>
          <p:spPr>
            <a:xfrm>
              <a:off x="5786125" y="1548825"/>
              <a:ext cx="27125" cy="5975"/>
            </a:xfrm>
            <a:custGeom>
              <a:avLst/>
              <a:gdLst/>
              <a:ahLst/>
              <a:cxnLst/>
              <a:rect l="l" t="t" r="r" b="b"/>
              <a:pathLst>
                <a:path w="1085" h="239" extrusionOk="0">
                  <a:moveTo>
                    <a:pt x="120" y="1"/>
                  </a:moveTo>
                  <a:cubicBezTo>
                    <a:pt x="60" y="1"/>
                    <a:pt x="1" y="60"/>
                    <a:pt x="1" y="120"/>
                  </a:cubicBezTo>
                  <a:cubicBezTo>
                    <a:pt x="1" y="179"/>
                    <a:pt x="60" y="239"/>
                    <a:pt x="120" y="239"/>
                  </a:cubicBezTo>
                  <a:lnTo>
                    <a:pt x="965" y="239"/>
                  </a:lnTo>
                  <a:cubicBezTo>
                    <a:pt x="1025" y="239"/>
                    <a:pt x="1084" y="179"/>
                    <a:pt x="1084" y="120"/>
                  </a:cubicBezTo>
                  <a:cubicBezTo>
                    <a:pt x="1084" y="60"/>
                    <a:pt x="1025" y="1"/>
                    <a:pt x="965"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4089;p71">
              <a:extLst>
                <a:ext uri="{FF2B5EF4-FFF2-40B4-BE49-F238E27FC236}">
                  <a16:creationId xmlns:a16="http://schemas.microsoft.com/office/drawing/2014/main" id="{46676374-6FC9-C58C-FD65-A3527B05B568}"/>
                </a:ext>
              </a:extLst>
            </p:cNvPr>
            <p:cNvSpPr/>
            <p:nvPr/>
          </p:nvSpPr>
          <p:spPr>
            <a:xfrm>
              <a:off x="5668250" y="1548825"/>
              <a:ext cx="27125" cy="5975"/>
            </a:xfrm>
            <a:custGeom>
              <a:avLst/>
              <a:gdLst/>
              <a:ahLst/>
              <a:cxnLst/>
              <a:rect l="l" t="t" r="r" b="b"/>
              <a:pathLst>
                <a:path w="1085" h="239" extrusionOk="0">
                  <a:moveTo>
                    <a:pt x="120" y="1"/>
                  </a:moveTo>
                  <a:cubicBezTo>
                    <a:pt x="60" y="1"/>
                    <a:pt x="1" y="60"/>
                    <a:pt x="1" y="120"/>
                  </a:cubicBezTo>
                  <a:cubicBezTo>
                    <a:pt x="1" y="179"/>
                    <a:pt x="60" y="239"/>
                    <a:pt x="120" y="239"/>
                  </a:cubicBezTo>
                  <a:lnTo>
                    <a:pt x="965" y="239"/>
                  </a:lnTo>
                  <a:cubicBezTo>
                    <a:pt x="1025" y="239"/>
                    <a:pt x="1084" y="179"/>
                    <a:pt x="1084" y="120"/>
                  </a:cubicBezTo>
                  <a:cubicBezTo>
                    <a:pt x="1084" y="60"/>
                    <a:pt x="1025" y="1"/>
                    <a:pt x="965"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4090;p71">
              <a:extLst>
                <a:ext uri="{FF2B5EF4-FFF2-40B4-BE49-F238E27FC236}">
                  <a16:creationId xmlns:a16="http://schemas.microsoft.com/office/drawing/2014/main" id="{E6BCBB2D-529D-4DAD-5FF1-C6D797616E18}"/>
                </a:ext>
              </a:extLst>
            </p:cNvPr>
            <p:cNvSpPr/>
            <p:nvPr/>
          </p:nvSpPr>
          <p:spPr>
            <a:xfrm>
              <a:off x="5743575" y="1440200"/>
              <a:ext cx="63425" cy="5975"/>
            </a:xfrm>
            <a:custGeom>
              <a:avLst/>
              <a:gdLst/>
              <a:ahLst/>
              <a:cxnLst/>
              <a:rect l="l" t="t" r="r" b="b"/>
              <a:pathLst>
                <a:path w="2537" h="239" extrusionOk="0">
                  <a:moveTo>
                    <a:pt x="119" y="0"/>
                  </a:moveTo>
                  <a:cubicBezTo>
                    <a:pt x="60" y="0"/>
                    <a:pt x="0" y="60"/>
                    <a:pt x="0" y="119"/>
                  </a:cubicBezTo>
                  <a:cubicBezTo>
                    <a:pt x="0" y="179"/>
                    <a:pt x="60" y="238"/>
                    <a:pt x="119" y="238"/>
                  </a:cubicBezTo>
                  <a:lnTo>
                    <a:pt x="2417" y="238"/>
                  </a:lnTo>
                  <a:cubicBezTo>
                    <a:pt x="2488" y="238"/>
                    <a:pt x="2536" y="179"/>
                    <a:pt x="2536" y="119"/>
                  </a:cubicBezTo>
                  <a:cubicBezTo>
                    <a:pt x="2536" y="60"/>
                    <a:pt x="2477" y="0"/>
                    <a:pt x="2417"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4091;p71">
              <a:extLst>
                <a:ext uri="{FF2B5EF4-FFF2-40B4-BE49-F238E27FC236}">
                  <a16:creationId xmlns:a16="http://schemas.microsoft.com/office/drawing/2014/main" id="{AA26984C-9664-B00A-891B-9EB4A585197F}"/>
                </a:ext>
              </a:extLst>
            </p:cNvPr>
            <p:cNvSpPr/>
            <p:nvPr/>
          </p:nvSpPr>
          <p:spPr>
            <a:xfrm>
              <a:off x="5743575" y="1449125"/>
              <a:ext cx="63425" cy="5975"/>
            </a:xfrm>
            <a:custGeom>
              <a:avLst/>
              <a:gdLst/>
              <a:ahLst/>
              <a:cxnLst/>
              <a:rect l="l" t="t" r="r" b="b"/>
              <a:pathLst>
                <a:path w="2537" h="239" extrusionOk="0">
                  <a:moveTo>
                    <a:pt x="119" y="0"/>
                  </a:moveTo>
                  <a:cubicBezTo>
                    <a:pt x="60" y="0"/>
                    <a:pt x="0" y="60"/>
                    <a:pt x="0" y="119"/>
                  </a:cubicBezTo>
                  <a:cubicBezTo>
                    <a:pt x="0" y="179"/>
                    <a:pt x="60" y="238"/>
                    <a:pt x="119" y="238"/>
                  </a:cubicBezTo>
                  <a:lnTo>
                    <a:pt x="2417" y="238"/>
                  </a:lnTo>
                  <a:cubicBezTo>
                    <a:pt x="2488" y="238"/>
                    <a:pt x="2536" y="179"/>
                    <a:pt x="2536" y="119"/>
                  </a:cubicBezTo>
                  <a:cubicBezTo>
                    <a:pt x="2536" y="60"/>
                    <a:pt x="2477" y="0"/>
                    <a:pt x="2417"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4092;p71">
              <a:extLst>
                <a:ext uri="{FF2B5EF4-FFF2-40B4-BE49-F238E27FC236}">
                  <a16:creationId xmlns:a16="http://schemas.microsoft.com/office/drawing/2014/main" id="{110A407C-6AB4-5FA2-17BD-3DF15984F187}"/>
                </a:ext>
              </a:extLst>
            </p:cNvPr>
            <p:cNvSpPr/>
            <p:nvPr/>
          </p:nvSpPr>
          <p:spPr>
            <a:xfrm>
              <a:off x="5743575" y="1458050"/>
              <a:ext cx="63425" cy="5975"/>
            </a:xfrm>
            <a:custGeom>
              <a:avLst/>
              <a:gdLst/>
              <a:ahLst/>
              <a:cxnLst/>
              <a:rect l="l" t="t" r="r" b="b"/>
              <a:pathLst>
                <a:path w="2537" h="239" extrusionOk="0">
                  <a:moveTo>
                    <a:pt x="119" y="0"/>
                  </a:moveTo>
                  <a:cubicBezTo>
                    <a:pt x="60" y="0"/>
                    <a:pt x="0" y="60"/>
                    <a:pt x="0" y="119"/>
                  </a:cubicBezTo>
                  <a:cubicBezTo>
                    <a:pt x="0" y="179"/>
                    <a:pt x="60" y="239"/>
                    <a:pt x="119" y="239"/>
                  </a:cubicBezTo>
                  <a:lnTo>
                    <a:pt x="2417" y="239"/>
                  </a:lnTo>
                  <a:cubicBezTo>
                    <a:pt x="2488" y="239"/>
                    <a:pt x="2536" y="179"/>
                    <a:pt x="2536" y="119"/>
                  </a:cubicBezTo>
                  <a:cubicBezTo>
                    <a:pt x="2536" y="60"/>
                    <a:pt x="2477" y="0"/>
                    <a:pt x="2417"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4093;p71">
              <a:extLst>
                <a:ext uri="{FF2B5EF4-FFF2-40B4-BE49-F238E27FC236}">
                  <a16:creationId xmlns:a16="http://schemas.microsoft.com/office/drawing/2014/main" id="{9913A46B-C589-71BF-420A-C6F010253851}"/>
                </a:ext>
              </a:extLst>
            </p:cNvPr>
            <p:cNvSpPr/>
            <p:nvPr/>
          </p:nvSpPr>
          <p:spPr>
            <a:xfrm>
              <a:off x="5743575" y="1467275"/>
              <a:ext cx="33350" cy="5975"/>
            </a:xfrm>
            <a:custGeom>
              <a:avLst/>
              <a:gdLst/>
              <a:ahLst/>
              <a:cxnLst/>
              <a:rect l="l" t="t" r="r" b="b"/>
              <a:pathLst>
                <a:path w="1334" h="239" extrusionOk="0">
                  <a:moveTo>
                    <a:pt x="119" y="0"/>
                  </a:moveTo>
                  <a:cubicBezTo>
                    <a:pt x="60" y="0"/>
                    <a:pt x="0" y="60"/>
                    <a:pt x="0" y="120"/>
                  </a:cubicBezTo>
                  <a:cubicBezTo>
                    <a:pt x="0" y="179"/>
                    <a:pt x="60" y="239"/>
                    <a:pt x="119" y="239"/>
                  </a:cubicBezTo>
                  <a:lnTo>
                    <a:pt x="1214" y="239"/>
                  </a:lnTo>
                  <a:cubicBezTo>
                    <a:pt x="1286" y="239"/>
                    <a:pt x="1334" y="179"/>
                    <a:pt x="1334" y="120"/>
                  </a:cubicBezTo>
                  <a:cubicBezTo>
                    <a:pt x="1334" y="60"/>
                    <a:pt x="1274" y="0"/>
                    <a:pt x="1214"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4094;p71">
              <a:extLst>
                <a:ext uri="{FF2B5EF4-FFF2-40B4-BE49-F238E27FC236}">
                  <a16:creationId xmlns:a16="http://schemas.microsoft.com/office/drawing/2014/main" id="{F05C847D-94F1-A6B8-B7F2-E0E409117B21}"/>
                </a:ext>
              </a:extLst>
            </p:cNvPr>
            <p:cNvSpPr/>
            <p:nvPr/>
          </p:nvSpPr>
          <p:spPr>
            <a:xfrm>
              <a:off x="5767975" y="1479175"/>
              <a:ext cx="8950" cy="5975"/>
            </a:xfrm>
            <a:custGeom>
              <a:avLst/>
              <a:gdLst/>
              <a:ahLst/>
              <a:cxnLst/>
              <a:rect l="l" t="t" r="r" b="b"/>
              <a:pathLst>
                <a:path w="358" h="239" extrusionOk="0">
                  <a:moveTo>
                    <a:pt x="119" y="1"/>
                  </a:moveTo>
                  <a:cubicBezTo>
                    <a:pt x="60" y="1"/>
                    <a:pt x="0" y="60"/>
                    <a:pt x="0" y="120"/>
                  </a:cubicBezTo>
                  <a:cubicBezTo>
                    <a:pt x="0" y="179"/>
                    <a:pt x="60" y="239"/>
                    <a:pt x="119" y="239"/>
                  </a:cubicBezTo>
                  <a:lnTo>
                    <a:pt x="238" y="239"/>
                  </a:lnTo>
                  <a:cubicBezTo>
                    <a:pt x="310" y="239"/>
                    <a:pt x="358" y="191"/>
                    <a:pt x="358" y="120"/>
                  </a:cubicBezTo>
                  <a:cubicBezTo>
                    <a:pt x="358" y="60"/>
                    <a:pt x="298" y="1"/>
                    <a:pt x="238"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4095;p71">
              <a:extLst>
                <a:ext uri="{FF2B5EF4-FFF2-40B4-BE49-F238E27FC236}">
                  <a16:creationId xmlns:a16="http://schemas.microsoft.com/office/drawing/2014/main" id="{DA3E81F2-271B-C066-53E2-2AB8C78BF26D}"/>
                </a:ext>
              </a:extLst>
            </p:cNvPr>
            <p:cNvSpPr/>
            <p:nvPr/>
          </p:nvSpPr>
          <p:spPr>
            <a:xfrm>
              <a:off x="5767375" y="1478950"/>
              <a:ext cx="10150" cy="12150"/>
            </a:xfrm>
            <a:custGeom>
              <a:avLst/>
              <a:gdLst/>
              <a:ahLst/>
              <a:cxnLst/>
              <a:rect l="l" t="t" r="r" b="b"/>
              <a:pathLst>
                <a:path w="406" h="486" extrusionOk="0">
                  <a:moveTo>
                    <a:pt x="143" y="1"/>
                  </a:moveTo>
                  <a:cubicBezTo>
                    <a:pt x="127" y="1"/>
                    <a:pt x="111" y="4"/>
                    <a:pt x="96" y="10"/>
                  </a:cubicBezTo>
                  <a:cubicBezTo>
                    <a:pt x="36" y="45"/>
                    <a:pt x="1" y="117"/>
                    <a:pt x="36" y="176"/>
                  </a:cubicBezTo>
                  <a:lnTo>
                    <a:pt x="155" y="415"/>
                  </a:lnTo>
                  <a:cubicBezTo>
                    <a:pt x="167" y="462"/>
                    <a:pt x="215" y="486"/>
                    <a:pt x="262" y="486"/>
                  </a:cubicBezTo>
                  <a:cubicBezTo>
                    <a:pt x="274" y="486"/>
                    <a:pt x="298" y="486"/>
                    <a:pt x="310" y="474"/>
                  </a:cubicBezTo>
                  <a:cubicBezTo>
                    <a:pt x="382" y="438"/>
                    <a:pt x="405" y="367"/>
                    <a:pt x="382" y="307"/>
                  </a:cubicBezTo>
                  <a:lnTo>
                    <a:pt x="262" y="69"/>
                  </a:lnTo>
                  <a:cubicBezTo>
                    <a:pt x="236" y="25"/>
                    <a:pt x="190" y="1"/>
                    <a:pt x="143"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4096;p71">
              <a:extLst>
                <a:ext uri="{FF2B5EF4-FFF2-40B4-BE49-F238E27FC236}">
                  <a16:creationId xmlns:a16="http://schemas.microsoft.com/office/drawing/2014/main" id="{D477892C-0E81-B3AB-C8C0-106B673A06E6}"/>
                </a:ext>
              </a:extLst>
            </p:cNvPr>
            <p:cNvSpPr/>
            <p:nvPr/>
          </p:nvSpPr>
          <p:spPr>
            <a:xfrm>
              <a:off x="5767975" y="1485125"/>
              <a:ext cx="8950" cy="5975"/>
            </a:xfrm>
            <a:custGeom>
              <a:avLst/>
              <a:gdLst/>
              <a:ahLst/>
              <a:cxnLst/>
              <a:rect l="l" t="t" r="r" b="b"/>
              <a:pathLst>
                <a:path w="358" h="239" extrusionOk="0">
                  <a:moveTo>
                    <a:pt x="119" y="1"/>
                  </a:moveTo>
                  <a:cubicBezTo>
                    <a:pt x="60" y="1"/>
                    <a:pt x="0" y="60"/>
                    <a:pt x="0" y="120"/>
                  </a:cubicBezTo>
                  <a:cubicBezTo>
                    <a:pt x="0" y="179"/>
                    <a:pt x="60" y="239"/>
                    <a:pt x="119" y="239"/>
                  </a:cubicBezTo>
                  <a:lnTo>
                    <a:pt x="238" y="239"/>
                  </a:lnTo>
                  <a:cubicBezTo>
                    <a:pt x="310" y="239"/>
                    <a:pt x="358" y="191"/>
                    <a:pt x="358" y="120"/>
                  </a:cubicBezTo>
                  <a:cubicBezTo>
                    <a:pt x="358" y="60"/>
                    <a:pt x="298" y="1"/>
                    <a:pt x="238"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4097;p71">
              <a:extLst>
                <a:ext uri="{FF2B5EF4-FFF2-40B4-BE49-F238E27FC236}">
                  <a16:creationId xmlns:a16="http://schemas.microsoft.com/office/drawing/2014/main" id="{899CA2B2-F878-712E-E402-7F52433448ED}"/>
                </a:ext>
              </a:extLst>
            </p:cNvPr>
            <p:cNvSpPr/>
            <p:nvPr/>
          </p:nvSpPr>
          <p:spPr>
            <a:xfrm>
              <a:off x="5744150" y="1482150"/>
              <a:ext cx="17900" cy="5975"/>
            </a:xfrm>
            <a:custGeom>
              <a:avLst/>
              <a:gdLst/>
              <a:ahLst/>
              <a:cxnLst/>
              <a:rect l="l" t="t" r="r" b="b"/>
              <a:pathLst>
                <a:path w="716" h="239" extrusionOk="0">
                  <a:moveTo>
                    <a:pt x="120" y="1"/>
                  </a:moveTo>
                  <a:cubicBezTo>
                    <a:pt x="60" y="1"/>
                    <a:pt x="1" y="60"/>
                    <a:pt x="1" y="120"/>
                  </a:cubicBezTo>
                  <a:cubicBezTo>
                    <a:pt x="1" y="179"/>
                    <a:pt x="48" y="239"/>
                    <a:pt x="120" y="239"/>
                  </a:cubicBezTo>
                  <a:lnTo>
                    <a:pt x="596" y="239"/>
                  </a:lnTo>
                  <a:cubicBezTo>
                    <a:pt x="656" y="239"/>
                    <a:pt x="715" y="179"/>
                    <a:pt x="715" y="120"/>
                  </a:cubicBezTo>
                  <a:cubicBezTo>
                    <a:pt x="715" y="60"/>
                    <a:pt x="656" y="1"/>
                    <a:pt x="596"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4098;p71">
              <a:extLst>
                <a:ext uri="{FF2B5EF4-FFF2-40B4-BE49-F238E27FC236}">
                  <a16:creationId xmlns:a16="http://schemas.microsoft.com/office/drawing/2014/main" id="{A66908EC-2AD8-1060-96FD-994987493FEF}"/>
                </a:ext>
              </a:extLst>
            </p:cNvPr>
            <p:cNvSpPr/>
            <p:nvPr/>
          </p:nvSpPr>
          <p:spPr>
            <a:xfrm>
              <a:off x="5668250" y="1431250"/>
              <a:ext cx="66400" cy="66125"/>
            </a:xfrm>
            <a:custGeom>
              <a:avLst/>
              <a:gdLst/>
              <a:ahLst/>
              <a:cxnLst/>
              <a:rect l="l" t="t" r="r" b="b"/>
              <a:pathLst>
                <a:path w="2656" h="2645" extrusionOk="0">
                  <a:moveTo>
                    <a:pt x="1322" y="227"/>
                  </a:moveTo>
                  <a:cubicBezTo>
                    <a:pt x="1930" y="227"/>
                    <a:pt x="2406" y="715"/>
                    <a:pt x="2406" y="1311"/>
                  </a:cubicBezTo>
                  <a:cubicBezTo>
                    <a:pt x="2406" y="1906"/>
                    <a:pt x="1918" y="2394"/>
                    <a:pt x="1322" y="2394"/>
                  </a:cubicBezTo>
                  <a:cubicBezTo>
                    <a:pt x="727" y="2394"/>
                    <a:pt x="239" y="1906"/>
                    <a:pt x="239" y="1311"/>
                  </a:cubicBezTo>
                  <a:cubicBezTo>
                    <a:pt x="239" y="715"/>
                    <a:pt x="727" y="227"/>
                    <a:pt x="1322" y="227"/>
                  </a:cubicBezTo>
                  <a:close/>
                  <a:moveTo>
                    <a:pt x="1322" y="1"/>
                  </a:moveTo>
                  <a:cubicBezTo>
                    <a:pt x="596" y="1"/>
                    <a:pt x="1" y="596"/>
                    <a:pt x="1" y="1322"/>
                  </a:cubicBezTo>
                  <a:cubicBezTo>
                    <a:pt x="1" y="2049"/>
                    <a:pt x="596" y="2644"/>
                    <a:pt x="1322" y="2644"/>
                  </a:cubicBezTo>
                  <a:cubicBezTo>
                    <a:pt x="2061" y="2644"/>
                    <a:pt x="2656" y="2049"/>
                    <a:pt x="2644" y="1322"/>
                  </a:cubicBezTo>
                  <a:cubicBezTo>
                    <a:pt x="2644" y="596"/>
                    <a:pt x="2049" y="1"/>
                    <a:pt x="1322"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4099;p71">
              <a:extLst>
                <a:ext uri="{FF2B5EF4-FFF2-40B4-BE49-F238E27FC236}">
                  <a16:creationId xmlns:a16="http://schemas.microsoft.com/office/drawing/2014/main" id="{6E076264-EDF3-52B9-6B62-A30EC66E3123}"/>
                </a:ext>
              </a:extLst>
            </p:cNvPr>
            <p:cNvSpPr/>
            <p:nvPr/>
          </p:nvSpPr>
          <p:spPr>
            <a:xfrm>
              <a:off x="5686425" y="1473225"/>
              <a:ext cx="30075" cy="11925"/>
            </a:xfrm>
            <a:custGeom>
              <a:avLst/>
              <a:gdLst/>
              <a:ahLst/>
              <a:cxnLst/>
              <a:rect l="l" t="t" r="r" b="b"/>
              <a:pathLst>
                <a:path w="1203" h="477" extrusionOk="0">
                  <a:moveTo>
                    <a:pt x="119" y="1"/>
                  </a:moveTo>
                  <a:cubicBezTo>
                    <a:pt x="60" y="1"/>
                    <a:pt x="0" y="60"/>
                    <a:pt x="0" y="120"/>
                  </a:cubicBezTo>
                  <a:lnTo>
                    <a:pt x="0" y="358"/>
                  </a:lnTo>
                  <a:cubicBezTo>
                    <a:pt x="0" y="417"/>
                    <a:pt x="60" y="477"/>
                    <a:pt x="119" y="477"/>
                  </a:cubicBezTo>
                  <a:lnTo>
                    <a:pt x="1083" y="477"/>
                  </a:lnTo>
                  <a:cubicBezTo>
                    <a:pt x="1143" y="477"/>
                    <a:pt x="1203" y="429"/>
                    <a:pt x="1203" y="358"/>
                  </a:cubicBezTo>
                  <a:lnTo>
                    <a:pt x="1203" y="120"/>
                  </a:lnTo>
                  <a:cubicBezTo>
                    <a:pt x="1203" y="60"/>
                    <a:pt x="1143" y="1"/>
                    <a:pt x="1083" y="1"/>
                  </a:cubicBezTo>
                  <a:cubicBezTo>
                    <a:pt x="1024" y="1"/>
                    <a:pt x="964" y="60"/>
                    <a:pt x="964" y="120"/>
                  </a:cubicBezTo>
                  <a:lnTo>
                    <a:pt x="964" y="239"/>
                  </a:lnTo>
                  <a:lnTo>
                    <a:pt x="238" y="239"/>
                  </a:lnTo>
                  <a:lnTo>
                    <a:pt x="238" y="120"/>
                  </a:lnTo>
                  <a:cubicBezTo>
                    <a:pt x="238" y="60"/>
                    <a:pt x="179" y="1"/>
                    <a:pt x="119"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4100;p71">
              <a:extLst>
                <a:ext uri="{FF2B5EF4-FFF2-40B4-BE49-F238E27FC236}">
                  <a16:creationId xmlns:a16="http://schemas.microsoft.com/office/drawing/2014/main" id="{721C25D1-0F61-1EF1-3B5F-DBA1F1A2BBCD}"/>
                </a:ext>
              </a:extLst>
            </p:cNvPr>
            <p:cNvSpPr/>
            <p:nvPr/>
          </p:nvSpPr>
          <p:spPr>
            <a:xfrm>
              <a:off x="5692075" y="1455375"/>
              <a:ext cx="18475" cy="17875"/>
            </a:xfrm>
            <a:custGeom>
              <a:avLst/>
              <a:gdLst/>
              <a:ahLst/>
              <a:cxnLst/>
              <a:rect l="l" t="t" r="r" b="b"/>
              <a:pathLst>
                <a:path w="739" h="715" extrusionOk="0">
                  <a:moveTo>
                    <a:pt x="488" y="226"/>
                  </a:moveTo>
                  <a:lnTo>
                    <a:pt x="488" y="465"/>
                  </a:lnTo>
                  <a:lnTo>
                    <a:pt x="250" y="465"/>
                  </a:lnTo>
                  <a:lnTo>
                    <a:pt x="250" y="226"/>
                  </a:lnTo>
                  <a:close/>
                  <a:moveTo>
                    <a:pt x="119" y="0"/>
                  </a:moveTo>
                  <a:cubicBezTo>
                    <a:pt x="60" y="0"/>
                    <a:pt x="0" y="60"/>
                    <a:pt x="0" y="119"/>
                  </a:cubicBezTo>
                  <a:lnTo>
                    <a:pt x="0" y="596"/>
                  </a:lnTo>
                  <a:cubicBezTo>
                    <a:pt x="0" y="655"/>
                    <a:pt x="60" y="715"/>
                    <a:pt x="119" y="715"/>
                  </a:cubicBezTo>
                  <a:lnTo>
                    <a:pt x="607" y="715"/>
                  </a:lnTo>
                  <a:cubicBezTo>
                    <a:pt x="679" y="715"/>
                    <a:pt x="738" y="655"/>
                    <a:pt x="727" y="596"/>
                  </a:cubicBezTo>
                  <a:lnTo>
                    <a:pt x="727" y="119"/>
                  </a:lnTo>
                  <a:cubicBezTo>
                    <a:pt x="727" y="60"/>
                    <a:pt x="667" y="0"/>
                    <a:pt x="607"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4101;p71">
              <a:extLst>
                <a:ext uri="{FF2B5EF4-FFF2-40B4-BE49-F238E27FC236}">
                  <a16:creationId xmlns:a16="http://schemas.microsoft.com/office/drawing/2014/main" id="{C5EAF986-C4B1-8B86-6AD5-740D61EF014A}"/>
                </a:ext>
              </a:extLst>
            </p:cNvPr>
            <p:cNvSpPr/>
            <p:nvPr/>
          </p:nvSpPr>
          <p:spPr>
            <a:xfrm>
              <a:off x="5689400" y="1442575"/>
              <a:ext cx="24125" cy="18475"/>
            </a:xfrm>
            <a:custGeom>
              <a:avLst/>
              <a:gdLst/>
              <a:ahLst/>
              <a:cxnLst/>
              <a:rect l="l" t="t" r="r" b="b"/>
              <a:pathLst>
                <a:path w="965" h="739" extrusionOk="0">
                  <a:moveTo>
                    <a:pt x="726" y="262"/>
                  </a:moveTo>
                  <a:lnTo>
                    <a:pt x="726" y="500"/>
                  </a:lnTo>
                  <a:lnTo>
                    <a:pt x="238" y="500"/>
                  </a:lnTo>
                  <a:lnTo>
                    <a:pt x="238" y="262"/>
                  </a:lnTo>
                  <a:close/>
                  <a:moveTo>
                    <a:pt x="119" y="0"/>
                  </a:moveTo>
                  <a:cubicBezTo>
                    <a:pt x="60" y="0"/>
                    <a:pt x="0" y="60"/>
                    <a:pt x="0" y="119"/>
                  </a:cubicBezTo>
                  <a:lnTo>
                    <a:pt x="0" y="619"/>
                  </a:lnTo>
                  <a:cubicBezTo>
                    <a:pt x="0" y="679"/>
                    <a:pt x="60" y="738"/>
                    <a:pt x="119" y="738"/>
                  </a:cubicBezTo>
                  <a:lnTo>
                    <a:pt x="845" y="738"/>
                  </a:lnTo>
                  <a:cubicBezTo>
                    <a:pt x="905" y="738"/>
                    <a:pt x="964" y="691"/>
                    <a:pt x="964" y="619"/>
                  </a:cubicBezTo>
                  <a:lnTo>
                    <a:pt x="964" y="119"/>
                  </a:lnTo>
                  <a:cubicBezTo>
                    <a:pt x="964" y="60"/>
                    <a:pt x="905" y="0"/>
                    <a:pt x="845"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4102;p71">
              <a:extLst>
                <a:ext uri="{FF2B5EF4-FFF2-40B4-BE49-F238E27FC236}">
                  <a16:creationId xmlns:a16="http://schemas.microsoft.com/office/drawing/2014/main" id="{2EBD28E8-7142-29AD-EC2E-F7EBF36438C9}"/>
                </a:ext>
              </a:extLst>
            </p:cNvPr>
            <p:cNvSpPr/>
            <p:nvPr/>
          </p:nvSpPr>
          <p:spPr>
            <a:xfrm>
              <a:off x="5686425" y="1467275"/>
              <a:ext cx="11925" cy="11925"/>
            </a:xfrm>
            <a:custGeom>
              <a:avLst/>
              <a:gdLst/>
              <a:ahLst/>
              <a:cxnLst/>
              <a:rect l="l" t="t" r="r" b="b"/>
              <a:pathLst>
                <a:path w="477" h="477" extrusionOk="0">
                  <a:moveTo>
                    <a:pt x="357" y="0"/>
                  </a:moveTo>
                  <a:cubicBezTo>
                    <a:pt x="167" y="0"/>
                    <a:pt x="0" y="167"/>
                    <a:pt x="0" y="358"/>
                  </a:cubicBezTo>
                  <a:cubicBezTo>
                    <a:pt x="0" y="417"/>
                    <a:pt x="60" y="477"/>
                    <a:pt x="119" y="477"/>
                  </a:cubicBezTo>
                  <a:cubicBezTo>
                    <a:pt x="179" y="477"/>
                    <a:pt x="238" y="417"/>
                    <a:pt x="238" y="358"/>
                  </a:cubicBezTo>
                  <a:cubicBezTo>
                    <a:pt x="238" y="298"/>
                    <a:pt x="298" y="239"/>
                    <a:pt x="357" y="239"/>
                  </a:cubicBezTo>
                  <a:cubicBezTo>
                    <a:pt x="417" y="239"/>
                    <a:pt x="476" y="179"/>
                    <a:pt x="476" y="120"/>
                  </a:cubicBezTo>
                  <a:cubicBezTo>
                    <a:pt x="476" y="60"/>
                    <a:pt x="417" y="0"/>
                    <a:pt x="357"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4103;p71">
              <a:extLst>
                <a:ext uri="{FF2B5EF4-FFF2-40B4-BE49-F238E27FC236}">
                  <a16:creationId xmlns:a16="http://schemas.microsoft.com/office/drawing/2014/main" id="{110F91BE-2371-BF93-B26B-37D75D3D53D7}"/>
                </a:ext>
              </a:extLst>
            </p:cNvPr>
            <p:cNvSpPr/>
            <p:nvPr/>
          </p:nvSpPr>
          <p:spPr>
            <a:xfrm>
              <a:off x="5704575" y="1467275"/>
              <a:ext cx="11925" cy="11925"/>
            </a:xfrm>
            <a:custGeom>
              <a:avLst/>
              <a:gdLst/>
              <a:ahLst/>
              <a:cxnLst/>
              <a:rect l="l" t="t" r="r" b="b"/>
              <a:pathLst>
                <a:path w="477" h="477" extrusionOk="0">
                  <a:moveTo>
                    <a:pt x="119" y="0"/>
                  </a:moveTo>
                  <a:cubicBezTo>
                    <a:pt x="60" y="0"/>
                    <a:pt x="0" y="60"/>
                    <a:pt x="0" y="120"/>
                  </a:cubicBezTo>
                  <a:cubicBezTo>
                    <a:pt x="0" y="179"/>
                    <a:pt x="60" y="239"/>
                    <a:pt x="119" y="239"/>
                  </a:cubicBezTo>
                  <a:cubicBezTo>
                    <a:pt x="179" y="239"/>
                    <a:pt x="238" y="298"/>
                    <a:pt x="238" y="358"/>
                  </a:cubicBezTo>
                  <a:cubicBezTo>
                    <a:pt x="238" y="417"/>
                    <a:pt x="298" y="477"/>
                    <a:pt x="357" y="477"/>
                  </a:cubicBezTo>
                  <a:cubicBezTo>
                    <a:pt x="417" y="477"/>
                    <a:pt x="477" y="417"/>
                    <a:pt x="477" y="358"/>
                  </a:cubicBezTo>
                  <a:cubicBezTo>
                    <a:pt x="477" y="167"/>
                    <a:pt x="310" y="0"/>
                    <a:pt x="11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4104;p71">
              <a:extLst>
                <a:ext uri="{FF2B5EF4-FFF2-40B4-BE49-F238E27FC236}">
                  <a16:creationId xmlns:a16="http://schemas.microsoft.com/office/drawing/2014/main" id="{ECB0DE22-FE1F-272C-03D5-6D542450BBBB}"/>
                </a:ext>
              </a:extLst>
            </p:cNvPr>
            <p:cNvSpPr/>
            <p:nvPr/>
          </p:nvSpPr>
          <p:spPr>
            <a:xfrm>
              <a:off x="5698325" y="1443175"/>
              <a:ext cx="5975" cy="8950"/>
            </a:xfrm>
            <a:custGeom>
              <a:avLst/>
              <a:gdLst/>
              <a:ahLst/>
              <a:cxnLst/>
              <a:rect l="l" t="t" r="r" b="b"/>
              <a:pathLst>
                <a:path w="239" h="358" extrusionOk="0">
                  <a:moveTo>
                    <a:pt x="119" y="0"/>
                  </a:moveTo>
                  <a:cubicBezTo>
                    <a:pt x="60" y="0"/>
                    <a:pt x="0" y="60"/>
                    <a:pt x="0" y="119"/>
                  </a:cubicBezTo>
                  <a:lnTo>
                    <a:pt x="0" y="238"/>
                  </a:lnTo>
                  <a:cubicBezTo>
                    <a:pt x="0" y="298"/>
                    <a:pt x="60" y="357"/>
                    <a:pt x="119" y="357"/>
                  </a:cubicBezTo>
                  <a:cubicBezTo>
                    <a:pt x="191" y="357"/>
                    <a:pt x="238" y="298"/>
                    <a:pt x="238" y="238"/>
                  </a:cubicBezTo>
                  <a:lnTo>
                    <a:pt x="238" y="119"/>
                  </a:lnTo>
                  <a:cubicBezTo>
                    <a:pt x="238" y="60"/>
                    <a:pt x="179" y="0"/>
                    <a:pt x="11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20">
          <a:extLst>
            <a:ext uri="{FF2B5EF4-FFF2-40B4-BE49-F238E27FC236}">
              <a16:creationId xmlns:a16="http://schemas.microsoft.com/office/drawing/2014/main" id="{B5310F9B-F714-F5FE-0166-E0D6ADE13DEE}"/>
            </a:ext>
          </a:extLst>
        </p:cNvPr>
        <p:cNvGrpSpPr/>
        <p:nvPr/>
      </p:nvGrpSpPr>
      <p:grpSpPr>
        <a:xfrm>
          <a:off x="0" y="0"/>
          <a:ext cx="0" cy="0"/>
          <a:chOff x="0" y="0"/>
          <a:chExt cx="0" cy="0"/>
        </a:xfrm>
      </p:grpSpPr>
      <p:sp>
        <p:nvSpPr>
          <p:cNvPr id="221" name="Google Shape;221;p40">
            <a:extLst>
              <a:ext uri="{FF2B5EF4-FFF2-40B4-BE49-F238E27FC236}">
                <a16:creationId xmlns:a16="http://schemas.microsoft.com/office/drawing/2014/main" id="{3EF9E5B0-9FDE-2406-2C4B-473DEE2BCBD5}"/>
              </a:ext>
            </a:extLst>
          </p:cNvPr>
          <p:cNvSpPr txBox="1">
            <a:spLocks noGrp="1"/>
          </p:cNvSpPr>
          <p:nvPr>
            <p:ph type="title"/>
          </p:nvPr>
        </p:nvSpPr>
        <p:spPr>
          <a:xfrm>
            <a:off x="364141" y="493754"/>
            <a:ext cx="8277079" cy="787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ONE LAST TIP FOR LIBRARY LEADERS…</a:t>
            </a:r>
            <a:endParaRPr dirty="0"/>
          </a:p>
        </p:txBody>
      </p:sp>
      <p:sp>
        <p:nvSpPr>
          <p:cNvPr id="222" name="Google Shape;222;p40">
            <a:extLst>
              <a:ext uri="{FF2B5EF4-FFF2-40B4-BE49-F238E27FC236}">
                <a16:creationId xmlns:a16="http://schemas.microsoft.com/office/drawing/2014/main" id="{4ED2FA71-705A-B13F-1A43-DAAE1BCF9C98}"/>
              </a:ext>
            </a:extLst>
          </p:cNvPr>
          <p:cNvSpPr txBox="1">
            <a:spLocks noGrp="1"/>
          </p:cNvSpPr>
          <p:nvPr>
            <p:ph type="subTitle" idx="1"/>
          </p:nvPr>
        </p:nvSpPr>
        <p:spPr>
          <a:xfrm>
            <a:off x="753406" y="1828800"/>
            <a:ext cx="6088194" cy="182561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dirty="0"/>
              <a:t>Always before signing a negotiated license double check that nothing has changed with the business terms in the agreement while you were negotiating the other licensing terms. </a:t>
            </a:r>
          </a:p>
          <a:p>
            <a:pPr marL="0" lvl="0" indent="0" algn="l" rtl="0">
              <a:spcBef>
                <a:spcPts val="0"/>
              </a:spcBef>
              <a:spcAft>
                <a:spcPts val="0"/>
              </a:spcAft>
              <a:buNone/>
            </a:pPr>
            <a:endParaRPr lang="en-US" sz="1600" dirty="0"/>
          </a:p>
          <a:p>
            <a:pPr marL="0" lvl="0" indent="0" algn="l" rtl="0">
              <a:spcBef>
                <a:spcPts val="0"/>
              </a:spcBef>
              <a:spcAft>
                <a:spcPts val="0"/>
              </a:spcAft>
              <a:buNone/>
            </a:pPr>
            <a:r>
              <a:rPr lang="en-US" sz="1600" dirty="0"/>
              <a:t>Check pricing, price increase, agreement term (time period), renewal, and termination clauses</a:t>
            </a:r>
          </a:p>
          <a:p>
            <a:pPr marL="0" lvl="0" indent="0" algn="l" rtl="0">
              <a:spcBef>
                <a:spcPts val="0"/>
              </a:spcBef>
              <a:spcAft>
                <a:spcPts val="0"/>
              </a:spcAft>
              <a:buNone/>
            </a:pPr>
            <a:endParaRPr lang="en-US" sz="1600" dirty="0"/>
          </a:p>
          <a:p>
            <a:pPr marL="0" lvl="0" indent="0" algn="l" rtl="0">
              <a:spcBef>
                <a:spcPts val="0"/>
              </a:spcBef>
              <a:spcAft>
                <a:spcPts val="0"/>
              </a:spcAft>
              <a:buNone/>
            </a:pPr>
            <a:r>
              <a:rPr lang="en-US" sz="1600" dirty="0"/>
              <a:t>This advice is based on a cautionary tale shared with us at ONEAL.</a:t>
            </a:r>
            <a:endParaRPr sz="1600" dirty="0"/>
          </a:p>
          <a:p>
            <a:pPr marL="0" lvl="0" indent="0" algn="ctr" rtl="0">
              <a:spcBef>
                <a:spcPts val="0"/>
              </a:spcBef>
              <a:spcAft>
                <a:spcPts val="0"/>
              </a:spcAft>
              <a:buNone/>
            </a:pPr>
            <a:endParaRPr dirty="0"/>
          </a:p>
        </p:txBody>
      </p:sp>
      <p:sp>
        <p:nvSpPr>
          <p:cNvPr id="223" name="Google Shape;223;p40">
            <a:extLst>
              <a:ext uri="{FF2B5EF4-FFF2-40B4-BE49-F238E27FC236}">
                <a16:creationId xmlns:a16="http://schemas.microsoft.com/office/drawing/2014/main" id="{BD07295F-A004-C95B-8081-E822A55B7F0F}"/>
              </a:ext>
            </a:extLst>
          </p:cNvPr>
          <p:cNvSpPr/>
          <p:nvPr/>
        </p:nvSpPr>
        <p:spPr>
          <a:xfrm>
            <a:off x="8421625" y="2143650"/>
            <a:ext cx="468600" cy="4686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40">
            <a:extLst>
              <a:ext uri="{FF2B5EF4-FFF2-40B4-BE49-F238E27FC236}">
                <a16:creationId xmlns:a16="http://schemas.microsoft.com/office/drawing/2014/main" id="{013449FA-2AE0-ADD8-F338-7ECAB1615625}"/>
              </a:ext>
            </a:extLst>
          </p:cNvPr>
          <p:cNvSpPr/>
          <p:nvPr/>
        </p:nvSpPr>
        <p:spPr>
          <a:xfrm>
            <a:off x="7189275" y="3416000"/>
            <a:ext cx="468600" cy="4686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40">
            <a:extLst>
              <a:ext uri="{FF2B5EF4-FFF2-40B4-BE49-F238E27FC236}">
                <a16:creationId xmlns:a16="http://schemas.microsoft.com/office/drawing/2014/main" id="{D453F3D1-3ED6-C7E5-F2F2-F2858E6FB706}"/>
              </a:ext>
            </a:extLst>
          </p:cNvPr>
          <p:cNvSpPr/>
          <p:nvPr/>
        </p:nvSpPr>
        <p:spPr>
          <a:xfrm>
            <a:off x="8313625" y="3814950"/>
            <a:ext cx="468600" cy="4686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6" name="Google Shape;226;p40">
            <a:extLst>
              <a:ext uri="{FF2B5EF4-FFF2-40B4-BE49-F238E27FC236}">
                <a16:creationId xmlns:a16="http://schemas.microsoft.com/office/drawing/2014/main" id="{B3474016-45F1-E8E5-769C-4CF218F972C2}"/>
              </a:ext>
            </a:extLst>
          </p:cNvPr>
          <p:cNvGrpSpPr/>
          <p:nvPr/>
        </p:nvGrpSpPr>
        <p:grpSpPr>
          <a:xfrm rot="575426">
            <a:off x="7529101" y="1962083"/>
            <a:ext cx="1054153" cy="2476886"/>
            <a:chOff x="6603696" y="570928"/>
            <a:chExt cx="1054178" cy="2476946"/>
          </a:xfrm>
        </p:grpSpPr>
        <p:sp>
          <p:nvSpPr>
            <p:cNvPr id="227" name="Google Shape;227;p40">
              <a:extLst>
                <a:ext uri="{FF2B5EF4-FFF2-40B4-BE49-F238E27FC236}">
                  <a16:creationId xmlns:a16="http://schemas.microsoft.com/office/drawing/2014/main" id="{A427FD74-C262-2F70-D4CF-915230CF411D}"/>
                </a:ext>
              </a:extLst>
            </p:cNvPr>
            <p:cNvSpPr/>
            <p:nvPr/>
          </p:nvSpPr>
          <p:spPr>
            <a:xfrm>
              <a:off x="6725592" y="712939"/>
              <a:ext cx="813278" cy="728602"/>
            </a:xfrm>
            <a:custGeom>
              <a:avLst/>
              <a:gdLst/>
              <a:ahLst/>
              <a:cxnLst/>
              <a:rect l="l" t="t" r="r" b="b"/>
              <a:pathLst>
                <a:path w="6752" h="6049" extrusionOk="0">
                  <a:moveTo>
                    <a:pt x="3442" y="0"/>
                  </a:moveTo>
                  <a:lnTo>
                    <a:pt x="2787" y="1917"/>
                  </a:lnTo>
                  <a:lnTo>
                    <a:pt x="2084" y="1024"/>
                  </a:lnTo>
                  <a:lnTo>
                    <a:pt x="1358" y="1846"/>
                  </a:lnTo>
                  <a:lnTo>
                    <a:pt x="1" y="1024"/>
                  </a:lnTo>
                  <a:lnTo>
                    <a:pt x="1715" y="6049"/>
                  </a:lnTo>
                  <a:lnTo>
                    <a:pt x="5025" y="6049"/>
                  </a:lnTo>
                  <a:lnTo>
                    <a:pt x="6751" y="1024"/>
                  </a:lnTo>
                  <a:lnTo>
                    <a:pt x="5382" y="1965"/>
                  </a:lnTo>
                  <a:lnTo>
                    <a:pt x="4858" y="1024"/>
                  </a:lnTo>
                  <a:lnTo>
                    <a:pt x="4096" y="1822"/>
                  </a:lnTo>
                  <a:lnTo>
                    <a:pt x="3442" y="0"/>
                  </a:lnTo>
                  <a:close/>
                </a:path>
              </a:pathLst>
            </a:custGeom>
            <a:solidFill>
              <a:srgbClr val="F6E3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40">
              <a:extLst>
                <a:ext uri="{FF2B5EF4-FFF2-40B4-BE49-F238E27FC236}">
                  <a16:creationId xmlns:a16="http://schemas.microsoft.com/office/drawing/2014/main" id="{E83F2F4C-54EF-33F7-5D59-6AB001C7BD0B}"/>
                </a:ext>
              </a:extLst>
            </p:cNvPr>
            <p:cNvSpPr/>
            <p:nvPr/>
          </p:nvSpPr>
          <p:spPr>
            <a:xfrm>
              <a:off x="7025392" y="570928"/>
              <a:ext cx="222351" cy="219580"/>
            </a:xfrm>
            <a:custGeom>
              <a:avLst/>
              <a:gdLst/>
              <a:ahLst/>
              <a:cxnLst/>
              <a:rect l="l" t="t" r="r" b="b"/>
              <a:pathLst>
                <a:path w="1846" h="1823" extrusionOk="0">
                  <a:moveTo>
                    <a:pt x="929" y="1"/>
                  </a:moveTo>
                  <a:cubicBezTo>
                    <a:pt x="417" y="1"/>
                    <a:pt x="0" y="417"/>
                    <a:pt x="0" y="917"/>
                  </a:cubicBezTo>
                  <a:cubicBezTo>
                    <a:pt x="0" y="1417"/>
                    <a:pt x="417" y="1822"/>
                    <a:pt x="929" y="1822"/>
                  </a:cubicBezTo>
                  <a:cubicBezTo>
                    <a:pt x="1429" y="1822"/>
                    <a:pt x="1846" y="1405"/>
                    <a:pt x="1846" y="917"/>
                  </a:cubicBezTo>
                  <a:cubicBezTo>
                    <a:pt x="1846" y="405"/>
                    <a:pt x="1429" y="1"/>
                    <a:pt x="929" y="1"/>
                  </a:cubicBez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40">
              <a:extLst>
                <a:ext uri="{FF2B5EF4-FFF2-40B4-BE49-F238E27FC236}">
                  <a16:creationId xmlns:a16="http://schemas.microsoft.com/office/drawing/2014/main" id="{7C0A3681-9171-5A75-7FF3-5D66DB9640E3}"/>
                </a:ext>
              </a:extLst>
            </p:cNvPr>
            <p:cNvSpPr/>
            <p:nvPr/>
          </p:nvSpPr>
          <p:spPr>
            <a:xfrm>
              <a:off x="6648142" y="2748074"/>
              <a:ext cx="965286" cy="182241"/>
            </a:xfrm>
            <a:custGeom>
              <a:avLst/>
              <a:gdLst/>
              <a:ahLst/>
              <a:cxnLst/>
              <a:rect l="l" t="t" r="r" b="b"/>
              <a:pathLst>
                <a:path w="8014" h="1513" extrusionOk="0">
                  <a:moveTo>
                    <a:pt x="1" y="0"/>
                  </a:moveTo>
                  <a:lnTo>
                    <a:pt x="1" y="1512"/>
                  </a:lnTo>
                  <a:lnTo>
                    <a:pt x="8014" y="1512"/>
                  </a:lnTo>
                  <a:lnTo>
                    <a:pt x="8014" y="0"/>
                  </a:ln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40">
              <a:extLst>
                <a:ext uri="{FF2B5EF4-FFF2-40B4-BE49-F238E27FC236}">
                  <a16:creationId xmlns:a16="http://schemas.microsoft.com/office/drawing/2014/main" id="{BEFD9C50-4877-FC2A-F8EC-7D47E25FD9BB}"/>
                </a:ext>
              </a:extLst>
            </p:cNvPr>
            <p:cNvSpPr/>
            <p:nvPr/>
          </p:nvSpPr>
          <p:spPr>
            <a:xfrm>
              <a:off x="6775819" y="1546224"/>
              <a:ext cx="709932" cy="1097179"/>
            </a:xfrm>
            <a:custGeom>
              <a:avLst/>
              <a:gdLst/>
              <a:ahLst/>
              <a:cxnLst/>
              <a:rect l="l" t="t" r="r" b="b"/>
              <a:pathLst>
                <a:path w="5894" h="9109" extrusionOk="0">
                  <a:moveTo>
                    <a:pt x="1453" y="1"/>
                  </a:moveTo>
                  <a:lnTo>
                    <a:pt x="0" y="9109"/>
                  </a:lnTo>
                  <a:lnTo>
                    <a:pt x="5894" y="9109"/>
                  </a:lnTo>
                  <a:lnTo>
                    <a:pt x="4465" y="1"/>
                  </a:ln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40">
              <a:extLst>
                <a:ext uri="{FF2B5EF4-FFF2-40B4-BE49-F238E27FC236}">
                  <a16:creationId xmlns:a16="http://schemas.microsoft.com/office/drawing/2014/main" id="{8040B0E1-AC63-8419-CE02-F9DC95824402}"/>
                </a:ext>
              </a:extLst>
            </p:cNvPr>
            <p:cNvSpPr/>
            <p:nvPr/>
          </p:nvSpPr>
          <p:spPr>
            <a:xfrm>
              <a:off x="6850378" y="1470220"/>
              <a:ext cx="562261" cy="122016"/>
            </a:xfrm>
            <a:custGeom>
              <a:avLst/>
              <a:gdLst/>
              <a:ahLst/>
              <a:cxnLst/>
              <a:rect l="l" t="t" r="r" b="b"/>
              <a:pathLst>
                <a:path w="4668" h="1013" extrusionOk="0">
                  <a:moveTo>
                    <a:pt x="0" y="1"/>
                  </a:moveTo>
                  <a:lnTo>
                    <a:pt x="0" y="1013"/>
                  </a:lnTo>
                  <a:lnTo>
                    <a:pt x="4668" y="1013"/>
                  </a:lnTo>
                  <a:lnTo>
                    <a:pt x="4668" y="1"/>
                  </a:lnTo>
                  <a:close/>
                </a:path>
              </a:pathLst>
            </a:custGeom>
            <a:solidFill>
              <a:srgbClr val="F6E3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40">
              <a:extLst>
                <a:ext uri="{FF2B5EF4-FFF2-40B4-BE49-F238E27FC236}">
                  <a16:creationId xmlns:a16="http://schemas.microsoft.com/office/drawing/2014/main" id="{764F3A0C-C6CB-104B-70A6-B56C9F1096E4}"/>
                </a:ext>
              </a:extLst>
            </p:cNvPr>
            <p:cNvSpPr/>
            <p:nvPr/>
          </p:nvSpPr>
          <p:spPr>
            <a:xfrm>
              <a:off x="6834599" y="1412886"/>
              <a:ext cx="593818" cy="64682"/>
            </a:xfrm>
            <a:custGeom>
              <a:avLst/>
              <a:gdLst/>
              <a:ahLst/>
              <a:cxnLst/>
              <a:rect l="l" t="t" r="r" b="b"/>
              <a:pathLst>
                <a:path w="4930" h="537" extrusionOk="0">
                  <a:moveTo>
                    <a:pt x="1" y="0"/>
                  </a:moveTo>
                  <a:lnTo>
                    <a:pt x="1" y="536"/>
                  </a:lnTo>
                  <a:lnTo>
                    <a:pt x="4930" y="536"/>
                  </a:lnTo>
                  <a:lnTo>
                    <a:pt x="4930" y="0"/>
                  </a:ln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40">
              <a:extLst>
                <a:ext uri="{FF2B5EF4-FFF2-40B4-BE49-F238E27FC236}">
                  <a16:creationId xmlns:a16="http://schemas.microsoft.com/office/drawing/2014/main" id="{8E1D828A-24D0-9B5C-7BB1-99F88F652C9A}"/>
                </a:ext>
              </a:extLst>
            </p:cNvPr>
            <p:cNvSpPr/>
            <p:nvPr/>
          </p:nvSpPr>
          <p:spPr>
            <a:xfrm>
              <a:off x="6603696" y="2882858"/>
              <a:ext cx="1054178" cy="165017"/>
            </a:xfrm>
            <a:custGeom>
              <a:avLst/>
              <a:gdLst/>
              <a:ahLst/>
              <a:cxnLst/>
              <a:rect l="l" t="t" r="r" b="b"/>
              <a:pathLst>
                <a:path w="8752" h="1370" extrusionOk="0">
                  <a:moveTo>
                    <a:pt x="1" y="0"/>
                  </a:moveTo>
                  <a:lnTo>
                    <a:pt x="1" y="1370"/>
                  </a:lnTo>
                  <a:lnTo>
                    <a:pt x="8752" y="1370"/>
                  </a:lnTo>
                  <a:lnTo>
                    <a:pt x="8752" y="0"/>
                  </a:lnTo>
                  <a:close/>
                </a:path>
              </a:pathLst>
            </a:custGeom>
            <a:solidFill>
              <a:srgbClr val="F6E3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40">
              <a:extLst>
                <a:ext uri="{FF2B5EF4-FFF2-40B4-BE49-F238E27FC236}">
                  <a16:creationId xmlns:a16="http://schemas.microsoft.com/office/drawing/2014/main" id="{5B1EB200-7E5D-3197-A1F1-EBE97FD6D844}"/>
                </a:ext>
              </a:extLst>
            </p:cNvPr>
            <p:cNvSpPr/>
            <p:nvPr/>
          </p:nvSpPr>
          <p:spPr>
            <a:xfrm>
              <a:off x="6603696" y="2634731"/>
              <a:ext cx="1054178" cy="165017"/>
            </a:xfrm>
            <a:custGeom>
              <a:avLst/>
              <a:gdLst/>
              <a:ahLst/>
              <a:cxnLst/>
              <a:rect l="l" t="t" r="r" b="b"/>
              <a:pathLst>
                <a:path w="8752" h="1370" extrusionOk="0">
                  <a:moveTo>
                    <a:pt x="1370" y="1"/>
                  </a:moveTo>
                  <a:cubicBezTo>
                    <a:pt x="620" y="1"/>
                    <a:pt x="1" y="620"/>
                    <a:pt x="1" y="1370"/>
                  </a:cubicBezTo>
                  <a:lnTo>
                    <a:pt x="8752" y="1370"/>
                  </a:lnTo>
                  <a:cubicBezTo>
                    <a:pt x="8752" y="620"/>
                    <a:pt x="8144" y="12"/>
                    <a:pt x="7382" y="1"/>
                  </a:cubicBezTo>
                  <a:close/>
                </a:path>
              </a:pathLst>
            </a:custGeom>
            <a:solidFill>
              <a:srgbClr val="F6E3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639594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698"/>
        <p:cNvGrpSpPr/>
        <p:nvPr/>
      </p:nvGrpSpPr>
      <p:grpSpPr>
        <a:xfrm>
          <a:off x="0" y="0"/>
          <a:ext cx="0" cy="0"/>
          <a:chOff x="0" y="0"/>
          <a:chExt cx="0" cy="0"/>
        </a:xfrm>
      </p:grpSpPr>
      <p:sp>
        <p:nvSpPr>
          <p:cNvPr id="699" name="Google Shape;699;p49"/>
          <p:cNvSpPr txBox="1">
            <a:spLocks noGrp="1"/>
          </p:cNvSpPr>
          <p:nvPr>
            <p:ph type="title"/>
          </p:nvPr>
        </p:nvSpPr>
        <p:spPr>
          <a:xfrm>
            <a:off x="722375" y="539500"/>
            <a:ext cx="7699200" cy="582600"/>
          </a:xfrm>
          <a:prstGeom prst="rect">
            <a:avLst/>
          </a:prstGeom>
        </p:spPr>
        <p:txBody>
          <a:bodyPr spcFirstLastPara="1" wrap="square" lIns="91425" tIns="91425" rIns="91425" bIns="91425" anchor="t" anchorCtr="0">
            <a:normAutofit fontScale="90000"/>
          </a:bodyPr>
          <a:lstStyle/>
          <a:p>
            <a:pPr marL="0" lvl="0" indent="0" rtl="0">
              <a:spcBef>
                <a:spcPts val="0"/>
              </a:spcBef>
              <a:spcAft>
                <a:spcPts val="0"/>
              </a:spcAft>
              <a:buNone/>
            </a:pPr>
            <a:r>
              <a:rPr lang="en" dirty="0"/>
              <a:t>ONEAL FOUNDATIONS LAUNCH LATE MARCH</a:t>
            </a:r>
            <a:endParaRPr dirty="0"/>
          </a:p>
        </p:txBody>
      </p:sp>
      <p:sp>
        <p:nvSpPr>
          <p:cNvPr id="700" name="Google Shape;700;p49"/>
          <p:cNvSpPr txBox="1">
            <a:spLocks noGrp="1"/>
          </p:cNvSpPr>
          <p:nvPr>
            <p:ph type="subTitle" idx="1"/>
          </p:nvPr>
        </p:nvSpPr>
        <p:spPr>
          <a:xfrm>
            <a:off x="3325165" y="1782645"/>
            <a:ext cx="2505574" cy="285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NEGOTIATION STRATEGY</a:t>
            </a:r>
            <a:endParaRPr dirty="0"/>
          </a:p>
        </p:txBody>
      </p:sp>
      <p:sp>
        <p:nvSpPr>
          <p:cNvPr id="701" name="Google Shape;701;p49"/>
          <p:cNvSpPr txBox="1">
            <a:spLocks noGrp="1"/>
          </p:cNvSpPr>
          <p:nvPr>
            <p:ph type="subTitle" idx="2"/>
          </p:nvPr>
        </p:nvSpPr>
        <p:spPr>
          <a:xfrm>
            <a:off x="3325661" y="2350277"/>
            <a:ext cx="2608929" cy="352374"/>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dirty="0"/>
              <a:t>Research-based best practices </a:t>
            </a:r>
            <a:endParaRPr dirty="0"/>
          </a:p>
        </p:txBody>
      </p:sp>
      <p:sp>
        <p:nvSpPr>
          <p:cNvPr id="702" name="Google Shape;702;p49"/>
          <p:cNvSpPr txBox="1">
            <a:spLocks noGrp="1"/>
          </p:cNvSpPr>
          <p:nvPr>
            <p:ph type="subTitle" idx="3"/>
          </p:nvPr>
        </p:nvSpPr>
        <p:spPr>
          <a:xfrm>
            <a:off x="6740014" y="1805103"/>
            <a:ext cx="1833215" cy="285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INTERNAL ANALYSIS</a:t>
            </a:r>
            <a:endParaRPr dirty="0"/>
          </a:p>
        </p:txBody>
      </p:sp>
      <p:sp>
        <p:nvSpPr>
          <p:cNvPr id="703" name="Google Shape;703;p49"/>
          <p:cNvSpPr txBox="1">
            <a:spLocks noGrp="1"/>
          </p:cNvSpPr>
          <p:nvPr>
            <p:ph type="subTitle" idx="4"/>
          </p:nvPr>
        </p:nvSpPr>
        <p:spPr>
          <a:xfrm>
            <a:off x="6130440" y="2353139"/>
            <a:ext cx="2879025" cy="756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dirty="0"/>
              <a:t>Understanding your own data in negotiation planning </a:t>
            </a:r>
            <a:r>
              <a:rPr lang="en" dirty="0">
                <a:solidFill>
                  <a:schemeClr val="dk2"/>
                </a:solidFill>
                <a:latin typeface="Anaheim"/>
                <a:ea typeface="Anaheim"/>
                <a:cs typeface="Anaheim"/>
                <a:sym typeface="Anaheim"/>
              </a:rPr>
              <a:t>tem</a:t>
            </a:r>
            <a:endParaRPr dirty="0">
              <a:solidFill>
                <a:srgbClr val="272727"/>
              </a:solidFill>
              <a:latin typeface="Montserrat"/>
              <a:ea typeface="Montserrat"/>
              <a:cs typeface="Montserrat"/>
              <a:sym typeface="Montserrat"/>
            </a:endParaRPr>
          </a:p>
          <a:p>
            <a:pPr marL="0" lvl="0" indent="0" algn="ctr" rtl="0">
              <a:spcBef>
                <a:spcPts val="1600"/>
              </a:spcBef>
              <a:spcAft>
                <a:spcPts val="0"/>
              </a:spcAft>
              <a:buNone/>
            </a:pPr>
            <a:endParaRPr dirty="0"/>
          </a:p>
        </p:txBody>
      </p:sp>
      <p:sp>
        <p:nvSpPr>
          <p:cNvPr id="704" name="Google Shape;704;p49"/>
          <p:cNvSpPr txBox="1">
            <a:spLocks noGrp="1"/>
          </p:cNvSpPr>
          <p:nvPr>
            <p:ph type="subTitle" idx="5"/>
          </p:nvPr>
        </p:nvSpPr>
        <p:spPr>
          <a:xfrm>
            <a:off x="3638500" y="3562400"/>
            <a:ext cx="1866900" cy="285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VENDOR RESEARCH</a:t>
            </a:r>
            <a:endParaRPr dirty="0"/>
          </a:p>
        </p:txBody>
      </p:sp>
      <p:sp>
        <p:nvSpPr>
          <p:cNvPr id="705" name="Google Shape;705;p49"/>
          <p:cNvSpPr txBox="1">
            <a:spLocks noGrp="1"/>
          </p:cNvSpPr>
          <p:nvPr>
            <p:ph type="subTitle" idx="6"/>
          </p:nvPr>
        </p:nvSpPr>
        <p:spPr>
          <a:xfrm>
            <a:off x="3491182" y="4058662"/>
            <a:ext cx="2173542" cy="756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Finding and understanding vendor financial information</a:t>
            </a:r>
            <a:endParaRPr dirty="0"/>
          </a:p>
          <a:p>
            <a:pPr marL="0" lvl="0" indent="0" algn="ctr" rtl="0">
              <a:spcBef>
                <a:spcPts val="0"/>
              </a:spcBef>
              <a:spcAft>
                <a:spcPts val="0"/>
              </a:spcAft>
              <a:buNone/>
            </a:pPr>
            <a:endParaRPr dirty="0"/>
          </a:p>
        </p:txBody>
      </p:sp>
      <p:sp>
        <p:nvSpPr>
          <p:cNvPr id="706" name="Google Shape;706;p49"/>
          <p:cNvSpPr txBox="1">
            <a:spLocks noGrp="1"/>
          </p:cNvSpPr>
          <p:nvPr>
            <p:ph type="subTitle" idx="7"/>
          </p:nvPr>
        </p:nvSpPr>
        <p:spPr>
          <a:xfrm>
            <a:off x="6693750" y="3711864"/>
            <a:ext cx="1866900" cy="285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ACCESSIBILITY</a:t>
            </a:r>
            <a:endParaRPr dirty="0"/>
          </a:p>
        </p:txBody>
      </p:sp>
      <p:sp>
        <p:nvSpPr>
          <p:cNvPr id="707" name="Google Shape;707;p49"/>
          <p:cNvSpPr txBox="1">
            <a:spLocks noGrp="1"/>
          </p:cNvSpPr>
          <p:nvPr>
            <p:ph type="subTitle" idx="8"/>
          </p:nvPr>
        </p:nvSpPr>
        <p:spPr>
          <a:xfrm>
            <a:off x="6291943" y="4043909"/>
            <a:ext cx="2717522" cy="756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dirty="0"/>
              <a:t>Advocating for accessibility with vendors</a:t>
            </a:r>
            <a:endParaRPr dirty="0"/>
          </a:p>
          <a:p>
            <a:pPr marL="0" lvl="0" indent="0" algn="ctr" rtl="0">
              <a:spcBef>
                <a:spcPts val="0"/>
              </a:spcBef>
              <a:spcAft>
                <a:spcPts val="0"/>
              </a:spcAft>
              <a:buNone/>
            </a:pPr>
            <a:endParaRPr dirty="0"/>
          </a:p>
        </p:txBody>
      </p:sp>
      <p:sp>
        <p:nvSpPr>
          <p:cNvPr id="708" name="Google Shape;708;p49"/>
          <p:cNvSpPr txBox="1">
            <a:spLocks noGrp="1"/>
          </p:cNvSpPr>
          <p:nvPr>
            <p:ph type="subTitle" idx="9"/>
          </p:nvPr>
        </p:nvSpPr>
        <p:spPr>
          <a:xfrm>
            <a:off x="691297" y="1767989"/>
            <a:ext cx="1558406" cy="285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CONTRACTS &amp; LICENSING</a:t>
            </a:r>
            <a:endParaRPr dirty="0"/>
          </a:p>
        </p:txBody>
      </p:sp>
      <p:sp>
        <p:nvSpPr>
          <p:cNvPr id="710" name="Google Shape;710;p49"/>
          <p:cNvSpPr txBox="1">
            <a:spLocks noGrp="1"/>
          </p:cNvSpPr>
          <p:nvPr>
            <p:ph type="subTitle" idx="14"/>
          </p:nvPr>
        </p:nvSpPr>
        <p:spPr>
          <a:xfrm>
            <a:off x="537050" y="3468061"/>
            <a:ext cx="1866900" cy="285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INTRO TO NEGOTIATIONS</a:t>
            </a:r>
            <a:endParaRPr dirty="0"/>
          </a:p>
        </p:txBody>
      </p:sp>
      <p:sp>
        <p:nvSpPr>
          <p:cNvPr id="711" name="Google Shape;711;p49"/>
          <p:cNvSpPr txBox="1">
            <a:spLocks noGrp="1"/>
          </p:cNvSpPr>
          <p:nvPr>
            <p:ph type="subTitle" idx="15"/>
          </p:nvPr>
        </p:nvSpPr>
        <p:spPr>
          <a:xfrm>
            <a:off x="304800" y="4010284"/>
            <a:ext cx="2483822" cy="756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Negotiation anxiety, business relationships, principled negotiation</a:t>
            </a:r>
            <a:endParaRPr dirty="0"/>
          </a:p>
        </p:txBody>
      </p:sp>
      <p:sp>
        <p:nvSpPr>
          <p:cNvPr id="712" name="Google Shape;712;p49"/>
          <p:cNvSpPr/>
          <p:nvPr/>
        </p:nvSpPr>
        <p:spPr>
          <a:xfrm>
            <a:off x="1229343" y="1292403"/>
            <a:ext cx="512700" cy="51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49"/>
          <p:cNvSpPr/>
          <p:nvPr/>
        </p:nvSpPr>
        <p:spPr>
          <a:xfrm>
            <a:off x="4369009" y="1319156"/>
            <a:ext cx="512700" cy="51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49"/>
          <p:cNvSpPr/>
          <p:nvPr/>
        </p:nvSpPr>
        <p:spPr>
          <a:xfrm>
            <a:off x="7370850" y="1314230"/>
            <a:ext cx="512700" cy="51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49"/>
          <p:cNvSpPr/>
          <p:nvPr/>
        </p:nvSpPr>
        <p:spPr>
          <a:xfrm>
            <a:off x="1214150" y="2982995"/>
            <a:ext cx="512700" cy="51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49"/>
          <p:cNvSpPr/>
          <p:nvPr/>
        </p:nvSpPr>
        <p:spPr>
          <a:xfrm>
            <a:off x="4315600" y="3048050"/>
            <a:ext cx="512700" cy="51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49"/>
          <p:cNvSpPr/>
          <p:nvPr/>
        </p:nvSpPr>
        <p:spPr>
          <a:xfrm>
            <a:off x="7415516" y="3048205"/>
            <a:ext cx="512700" cy="5127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18" name="Google Shape;718;p49"/>
          <p:cNvGrpSpPr/>
          <p:nvPr/>
        </p:nvGrpSpPr>
        <p:grpSpPr>
          <a:xfrm>
            <a:off x="7467226" y="3107053"/>
            <a:ext cx="396503" cy="397824"/>
            <a:chOff x="238125" y="2472150"/>
            <a:chExt cx="187525" cy="188150"/>
          </a:xfrm>
        </p:grpSpPr>
        <p:sp>
          <p:nvSpPr>
            <p:cNvPr id="719" name="Google Shape;719;p49"/>
            <p:cNvSpPr/>
            <p:nvPr/>
          </p:nvSpPr>
          <p:spPr>
            <a:xfrm>
              <a:off x="385750" y="2511750"/>
              <a:ext cx="36625" cy="36325"/>
            </a:xfrm>
            <a:custGeom>
              <a:avLst/>
              <a:gdLst/>
              <a:ahLst/>
              <a:cxnLst/>
              <a:rect l="l" t="t" r="r" b="b"/>
              <a:pathLst>
                <a:path w="1465" h="1453" extrusionOk="0">
                  <a:moveTo>
                    <a:pt x="1" y="0"/>
                  </a:moveTo>
                  <a:lnTo>
                    <a:pt x="1" y="1453"/>
                  </a:lnTo>
                  <a:lnTo>
                    <a:pt x="1465" y="1453"/>
                  </a:lnTo>
                  <a:lnTo>
                    <a:pt x="1465" y="0"/>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49"/>
            <p:cNvSpPr/>
            <p:nvPr/>
          </p:nvSpPr>
          <p:spPr>
            <a:xfrm>
              <a:off x="349725" y="2620700"/>
              <a:ext cx="36350" cy="36625"/>
            </a:xfrm>
            <a:custGeom>
              <a:avLst/>
              <a:gdLst/>
              <a:ahLst/>
              <a:cxnLst/>
              <a:rect l="l" t="t" r="r" b="b"/>
              <a:pathLst>
                <a:path w="1454" h="1465" extrusionOk="0">
                  <a:moveTo>
                    <a:pt x="1" y="0"/>
                  </a:moveTo>
                  <a:lnTo>
                    <a:pt x="1" y="1465"/>
                  </a:lnTo>
                  <a:lnTo>
                    <a:pt x="1453" y="1465"/>
                  </a:lnTo>
                  <a:lnTo>
                    <a:pt x="1453" y="0"/>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49"/>
            <p:cNvSpPr/>
            <p:nvPr/>
          </p:nvSpPr>
          <p:spPr>
            <a:xfrm>
              <a:off x="277100" y="2475725"/>
              <a:ext cx="36650" cy="36350"/>
            </a:xfrm>
            <a:custGeom>
              <a:avLst/>
              <a:gdLst/>
              <a:ahLst/>
              <a:cxnLst/>
              <a:rect l="l" t="t" r="r" b="b"/>
              <a:pathLst>
                <a:path w="1466" h="1454" extrusionOk="0">
                  <a:moveTo>
                    <a:pt x="1" y="1"/>
                  </a:moveTo>
                  <a:lnTo>
                    <a:pt x="1" y="1453"/>
                  </a:lnTo>
                  <a:lnTo>
                    <a:pt x="1465" y="1453"/>
                  </a:lnTo>
                  <a:lnTo>
                    <a:pt x="1465" y="1"/>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49"/>
            <p:cNvSpPr/>
            <p:nvPr/>
          </p:nvSpPr>
          <p:spPr>
            <a:xfrm>
              <a:off x="240800" y="2511750"/>
              <a:ext cx="36325" cy="36325"/>
            </a:xfrm>
            <a:custGeom>
              <a:avLst/>
              <a:gdLst/>
              <a:ahLst/>
              <a:cxnLst/>
              <a:rect l="l" t="t" r="r" b="b"/>
              <a:pathLst>
                <a:path w="1453" h="1453" extrusionOk="0">
                  <a:moveTo>
                    <a:pt x="0" y="0"/>
                  </a:moveTo>
                  <a:lnTo>
                    <a:pt x="0" y="1453"/>
                  </a:lnTo>
                  <a:lnTo>
                    <a:pt x="1453" y="1453"/>
                  </a:lnTo>
                  <a:lnTo>
                    <a:pt x="1453" y="0"/>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49"/>
            <p:cNvSpPr/>
            <p:nvPr/>
          </p:nvSpPr>
          <p:spPr>
            <a:xfrm>
              <a:off x="313425" y="2511750"/>
              <a:ext cx="36325" cy="36325"/>
            </a:xfrm>
            <a:custGeom>
              <a:avLst/>
              <a:gdLst/>
              <a:ahLst/>
              <a:cxnLst/>
              <a:rect l="l" t="t" r="r" b="b"/>
              <a:pathLst>
                <a:path w="1453" h="1453" extrusionOk="0">
                  <a:moveTo>
                    <a:pt x="0" y="0"/>
                  </a:moveTo>
                  <a:lnTo>
                    <a:pt x="0" y="1453"/>
                  </a:lnTo>
                  <a:lnTo>
                    <a:pt x="1453" y="1453"/>
                  </a:lnTo>
                  <a:lnTo>
                    <a:pt x="1453" y="0"/>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49"/>
            <p:cNvSpPr/>
            <p:nvPr/>
          </p:nvSpPr>
          <p:spPr>
            <a:xfrm>
              <a:off x="277100" y="2548050"/>
              <a:ext cx="36650" cy="36650"/>
            </a:xfrm>
            <a:custGeom>
              <a:avLst/>
              <a:gdLst/>
              <a:ahLst/>
              <a:cxnLst/>
              <a:rect l="l" t="t" r="r" b="b"/>
              <a:pathLst>
                <a:path w="1466" h="1466" extrusionOk="0">
                  <a:moveTo>
                    <a:pt x="1" y="1"/>
                  </a:moveTo>
                  <a:lnTo>
                    <a:pt x="1" y="1465"/>
                  </a:lnTo>
                  <a:lnTo>
                    <a:pt x="1465" y="1465"/>
                  </a:lnTo>
                  <a:lnTo>
                    <a:pt x="1465" y="1"/>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49"/>
            <p:cNvSpPr/>
            <p:nvPr/>
          </p:nvSpPr>
          <p:spPr>
            <a:xfrm>
              <a:off x="277100" y="2620700"/>
              <a:ext cx="36650" cy="36625"/>
            </a:xfrm>
            <a:custGeom>
              <a:avLst/>
              <a:gdLst/>
              <a:ahLst/>
              <a:cxnLst/>
              <a:rect l="l" t="t" r="r" b="b"/>
              <a:pathLst>
                <a:path w="1466" h="1465" extrusionOk="0">
                  <a:moveTo>
                    <a:pt x="1" y="0"/>
                  </a:moveTo>
                  <a:lnTo>
                    <a:pt x="1" y="1465"/>
                  </a:lnTo>
                  <a:lnTo>
                    <a:pt x="1465" y="1465"/>
                  </a:lnTo>
                  <a:lnTo>
                    <a:pt x="1465" y="0"/>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49"/>
            <p:cNvSpPr/>
            <p:nvPr/>
          </p:nvSpPr>
          <p:spPr>
            <a:xfrm>
              <a:off x="240800" y="2584375"/>
              <a:ext cx="36325" cy="36350"/>
            </a:xfrm>
            <a:custGeom>
              <a:avLst/>
              <a:gdLst/>
              <a:ahLst/>
              <a:cxnLst/>
              <a:rect l="l" t="t" r="r" b="b"/>
              <a:pathLst>
                <a:path w="1453" h="1454" extrusionOk="0">
                  <a:moveTo>
                    <a:pt x="0" y="1"/>
                  </a:moveTo>
                  <a:lnTo>
                    <a:pt x="0" y="1453"/>
                  </a:lnTo>
                  <a:lnTo>
                    <a:pt x="1453" y="1453"/>
                  </a:lnTo>
                  <a:lnTo>
                    <a:pt x="1453" y="1"/>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49"/>
            <p:cNvSpPr/>
            <p:nvPr/>
          </p:nvSpPr>
          <p:spPr>
            <a:xfrm>
              <a:off x="385750" y="2584375"/>
              <a:ext cx="36625" cy="36350"/>
            </a:xfrm>
            <a:custGeom>
              <a:avLst/>
              <a:gdLst/>
              <a:ahLst/>
              <a:cxnLst/>
              <a:rect l="l" t="t" r="r" b="b"/>
              <a:pathLst>
                <a:path w="1465" h="1454" extrusionOk="0">
                  <a:moveTo>
                    <a:pt x="1" y="1"/>
                  </a:moveTo>
                  <a:lnTo>
                    <a:pt x="1" y="1453"/>
                  </a:lnTo>
                  <a:lnTo>
                    <a:pt x="1465" y="1453"/>
                  </a:lnTo>
                  <a:lnTo>
                    <a:pt x="1465" y="1"/>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49"/>
            <p:cNvSpPr/>
            <p:nvPr/>
          </p:nvSpPr>
          <p:spPr>
            <a:xfrm>
              <a:off x="313425" y="2584375"/>
              <a:ext cx="36325" cy="36350"/>
            </a:xfrm>
            <a:custGeom>
              <a:avLst/>
              <a:gdLst/>
              <a:ahLst/>
              <a:cxnLst/>
              <a:rect l="l" t="t" r="r" b="b"/>
              <a:pathLst>
                <a:path w="1453" h="1454" extrusionOk="0">
                  <a:moveTo>
                    <a:pt x="0" y="1"/>
                  </a:moveTo>
                  <a:lnTo>
                    <a:pt x="0" y="1453"/>
                  </a:lnTo>
                  <a:lnTo>
                    <a:pt x="1453" y="1453"/>
                  </a:lnTo>
                  <a:lnTo>
                    <a:pt x="1453" y="1"/>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49"/>
            <p:cNvSpPr/>
            <p:nvPr/>
          </p:nvSpPr>
          <p:spPr>
            <a:xfrm>
              <a:off x="349725" y="2548050"/>
              <a:ext cx="36350" cy="36650"/>
            </a:xfrm>
            <a:custGeom>
              <a:avLst/>
              <a:gdLst/>
              <a:ahLst/>
              <a:cxnLst/>
              <a:rect l="l" t="t" r="r" b="b"/>
              <a:pathLst>
                <a:path w="1454" h="1466" extrusionOk="0">
                  <a:moveTo>
                    <a:pt x="1" y="1"/>
                  </a:moveTo>
                  <a:lnTo>
                    <a:pt x="1" y="1465"/>
                  </a:lnTo>
                  <a:lnTo>
                    <a:pt x="1453" y="1465"/>
                  </a:lnTo>
                  <a:lnTo>
                    <a:pt x="1453" y="1"/>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49"/>
            <p:cNvSpPr/>
            <p:nvPr/>
          </p:nvSpPr>
          <p:spPr>
            <a:xfrm>
              <a:off x="349725" y="2475725"/>
              <a:ext cx="36350" cy="36350"/>
            </a:xfrm>
            <a:custGeom>
              <a:avLst/>
              <a:gdLst/>
              <a:ahLst/>
              <a:cxnLst/>
              <a:rect l="l" t="t" r="r" b="b"/>
              <a:pathLst>
                <a:path w="1454" h="1454" extrusionOk="0">
                  <a:moveTo>
                    <a:pt x="1" y="1"/>
                  </a:moveTo>
                  <a:lnTo>
                    <a:pt x="1" y="1453"/>
                  </a:lnTo>
                  <a:lnTo>
                    <a:pt x="1453" y="1453"/>
                  </a:lnTo>
                  <a:lnTo>
                    <a:pt x="1453" y="1"/>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49"/>
            <p:cNvSpPr/>
            <p:nvPr/>
          </p:nvSpPr>
          <p:spPr>
            <a:xfrm>
              <a:off x="322350" y="2554025"/>
              <a:ext cx="21150" cy="30375"/>
            </a:xfrm>
            <a:custGeom>
              <a:avLst/>
              <a:gdLst/>
              <a:ahLst/>
              <a:cxnLst/>
              <a:rect l="l" t="t" r="r" b="b"/>
              <a:pathLst>
                <a:path w="846" h="1215" extrusionOk="0">
                  <a:moveTo>
                    <a:pt x="239" y="0"/>
                  </a:moveTo>
                  <a:lnTo>
                    <a:pt x="0" y="286"/>
                  </a:lnTo>
                  <a:lnTo>
                    <a:pt x="0" y="1215"/>
                  </a:lnTo>
                  <a:lnTo>
                    <a:pt x="727" y="1215"/>
                  </a:lnTo>
                  <a:lnTo>
                    <a:pt x="727" y="976"/>
                  </a:lnTo>
                  <a:lnTo>
                    <a:pt x="489" y="595"/>
                  </a:lnTo>
                  <a:lnTo>
                    <a:pt x="727" y="595"/>
                  </a:lnTo>
                  <a:lnTo>
                    <a:pt x="846" y="357"/>
                  </a:lnTo>
                  <a:lnTo>
                    <a:pt x="358" y="119"/>
                  </a:lnTo>
                  <a:lnTo>
                    <a:pt x="239" y="0"/>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49"/>
            <p:cNvSpPr/>
            <p:nvPr/>
          </p:nvSpPr>
          <p:spPr>
            <a:xfrm>
              <a:off x="313425" y="2620700"/>
              <a:ext cx="36325" cy="36625"/>
            </a:xfrm>
            <a:custGeom>
              <a:avLst/>
              <a:gdLst/>
              <a:ahLst/>
              <a:cxnLst/>
              <a:rect l="l" t="t" r="r" b="b"/>
              <a:pathLst>
                <a:path w="1453" h="1465" extrusionOk="0">
                  <a:moveTo>
                    <a:pt x="0" y="0"/>
                  </a:moveTo>
                  <a:lnTo>
                    <a:pt x="0" y="1465"/>
                  </a:lnTo>
                  <a:lnTo>
                    <a:pt x="1453" y="1465"/>
                  </a:lnTo>
                  <a:lnTo>
                    <a:pt x="14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49"/>
            <p:cNvSpPr/>
            <p:nvPr/>
          </p:nvSpPr>
          <p:spPr>
            <a:xfrm>
              <a:off x="385750" y="2620700"/>
              <a:ext cx="36625" cy="36625"/>
            </a:xfrm>
            <a:custGeom>
              <a:avLst/>
              <a:gdLst/>
              <a:ahLst/>
              <a:cxnLst/>
              <a:rect l="l" t="t" r="r" b="b"/>
              <a:pathLst>
                <a:path w="1465" h="1465" extrusionOk="0">
                  <a:moveTo>
                    <a:pt x="1" y="0"/>
                  </a:moveTo>
                  <a:lnTo>
                    <a:pt x="1" y="1465"/>
                  </a:lnTo>
                  <a:lnTo>
                    <a:pt x="1465" y="1465"/>
                  </a:lnTo>
                  <a:lnTo>
                    <a:pt x="146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49"/>
            <p:cNvSpPr/>
            <p:nvPr/>
          </p:nvSpPr>
          <p:spPr>
            <a:xfrm>
              <a:off x="349725" y="2584375"/>
              <a:ext cx="36350" cy="36350"/>
            </a:xfrm>
            <a:custGeom>
              <a:avLst/>
              <a:gdLst/>
              <a:ahLst/>
              <a:cxnLst/>
              <a:rect l="l" t="t" r="r" b="b"/>
              <a:pathLst>
                <a:path w="1454" h="1454" extrusionOk="0">
                  <a:moveTo>
                    <a:pt x="1" y="1"/>
                  </a:moveTo>
                  <a:lnTo>
                    <a:pt x="1" y="1453"/>
                  </a:lnTo>
                  <a:lnTo>
                    <a:pt x="1453" y="1453"/>
                  </a:lnTo>
                  <a:lnTo>
                    <a:pt x="14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49"/>
            <p:cNvSpPr/>
            <p:nvPr/>
          </p:nvSpPr>
          <p:spPr>
            <a:xfrm>
              <a:off x="349725" y="2511750"/>
              <a:ext cx="36350" cy="36325"/>
            </a:xfrm>
            <a:custGeom>
              <a:avLst/>
              <a:gdLst/>
              <a:ahLst/>
              <a:cxnLst/>
              <a:rect l="l" t="t" r="r" b="b"/>
              <a:pathLst>
                <a:path w="1454" h="1453" extrusionOk="0">
                  <a:moveTo>
                    <a:pt x="1" y="0"/>
                  </a:moveTo>
                  <a:lnTo>
                    <a:pt x="1" y="1453"/>
                  </a:lnTo>
                  <a:lnTo>
                    <a:pt x="1453" y="1453"/>
                  </a:lnTo>
                  <a:lnTo>
                    <a:pt x="14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49"/>
            <p:cNvSpPr/>
            <p:nvPr/>
          </p:nvSpPr>
          <p:spPr>
            <a:xfrm>
              <a:off x="313725" y="2548350"/>
              <a:ext cx="36025" cy="36650"/>
            </a:xfrm>
            <a:custGeom>
              <a:avLst/>
              <a:gdLst/>
              <a:ahLst/>
              <a:cxnLst/>
              <a:rect l="l" t="t" r="r" b="b"/>
              <a:pathLst>
                <a:path w="1441" h="1466" extrusionOk="0">
                  <a:moveTo>
                    <a:pt x="0" y="1"/>
                  </a:moveTo>
                  <a:lnTo>
                    <a:pt x="0" y="1465"/>
                  </a:lnTo>
                  <a:lnTo>
                    <a:pt x="357" y="1465"/>
                  </a:lnTo>
                  <a:lnTo>
                    <a:pt x="357" y="537"/>
                  </a:lnTo>
                  <a:lnTo>
                    <a:pt x="596" y="263"/>
                  </a:lnTo>
                  <a:lnTo>
                    <a:pt x="715" y="382"/>
                  </a:lnTo>
                  <a:lnTo>
                    <a:pt x="1203" y="620"/>
                  </a:lnTo>
                  <a:lnTo>
                    <a:pt x="1084" y="858"/>
                  </a:lnTo>
                  <a:lnTo>
                    <a:pt x="846" y="858"/>
                  </a:lnTo>
                  <a:lnTo>
                    <a:pt x="1084" y="1215"/>
                  </a:lnTo>
                  <a:lnTo>
                    <a:pt x="1084" y="1453"/>
                  </a:lnTo>
                  <a:lnTo>
                    <a:pt x="1441" y="1453"/>
                  </a:lnTo>
                  <a:lnTo>
                    <a:pt x="144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49"/>
            <p:cNvSpPr/>
            <p:nvPr/>
          </p:nvSpPr>
          <p:spPr>
            <a:xfrm>
              <a:off x="277100" y="2511750"/>
              <a:ext cx="36650" cy="36325"/>
            </a:xfrm>
            <a:custGeom>
              <a:avLst/>
              <a:gdLst/>
              <a:ahLst/>
              <a:cxnLst/>
              <a:rect l="l" t="t" r="r" b="b"/>
              <a:pathLst>
                <a:path w="1466" h="1453" extrusionOk="0">
                  <a:moveTo>
                    <a:pt x="1" y="0"/>
                  </a:moveTo>
                  <a:lnTo>
                    <a:pt x="1" y="1453"/>
                  </a:lnTo>
                  <a:lnTo>
                    <a:pt x="1465" y="1453"/>
                  </a:lnTo>
                  <a:lnTo>
                    <a:pt x="146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49"/>
            <p:cNvSpPr/>
            <p:nvPr/>
          </p:nvSpPr>
          <p:spPr>
            <a:xfrm>
              <a:off x="385750" y="2548050"/>
              <a:ext cx="36625" cy="36650"/>
            </a:xfrm>
            <a:custGeom>
              <a:avLst/>
              <a:gdLst/>
              <a:ahLst/>
              <a:cxnLst/>
              <a:rect l="l" t="t" r="r" b="b"/>
              <a:pathLst>
                <a:path w="1465" h="1466" extrusionOk="0">
                  <a:moveTo>
                    <a:pt x="1" y="1"/>
                  </a:moveTo>
                  <a:lnTo>
                    <a:pt x="1" y="1465"/>
                  </a:lnTo>
                  <a:lnTo>
                    <a:pt x="1465" y="1465"/>
                  </a:lnTo>
                  <a:lnTo>
                    <a:pt x="146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49"/>
            <p:cNvSpPr/>
            <p:nvPr/>
          </p:nvSpPr>
          <p:spPr>
            <a:xfrm>
              <a:off x="240800" y="2548050"/>
              <a:ext cx="36325" cy="36650"/>
            </a:xfrm>
            <a:custGeom>
              <a:avLst/>
              <a:gdLst/>
              <a:ahLst/>
              <a:cxnLst/>
              <a:rect l="l" t="t" r="r" b="b"/>
              <a:pathLst>
                <a:path w="1453" h="1466" extrusionOk="0">
                  <a:moveTo>
                    <a:pt x="0" y="1"/>
                  </a:moveTo>
                  <a:lnTo>
                    <a:pt x="0" y="1465"/>
                  </a:lnTo>
                  <a:lnTo>
                    <a:pt x="1453" y="1465"/>
                  </a:lnTo>
                  <a:lnTo>
                    <a:pt x="14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49"/>
            <p:cNvSpPr/>
            <p:nvPr/>
          </p:nvSpPr>
          <p:spPr>
            <a:xfrm>
              <a:off x="313425" y="2475725"/>
              <a:ext cx="36325" cy="36350"/>
            </a:xfrm>
            <a:custGeom>
              <a:avLst/>
              <a:gdLst/>
              <a:ahLst/>
              <a:cxnLst/>
              <a:rect l="l" t="t" r="r" b="b"/>
              <a:pathLst>
                <a:path w="1453" h="1454" extrusionOk="0">
                  <a:moveTo>
                    <a:pt x="0" y="1"/>
                  </a:moveTo>
                  <a:lnTo>
                    <a:pt x="0" y="1453"/>
                  </a:lnTo>
                  <a:lnTo>
                    <a:pt x="1453" y="1453"/>
                  </a:lnTo>
                  <a:lnTo>
                    <a:pt x="14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49"/>
            <p:cNvSpPr/>
            <p:nvPr/>
          </p:nvSpPr>
          <p:spPr>
            <a:xfrm>
              <a:off x="240800" y="2475725"/>
              <a:ext cx="36325" cy="36350"/>
            </a:xfrm>
            <a:custGeom>
              <a:avLst/>
              <a:gdLst/>
              <a:ahLst/>
              <a:cxnLst/>
              <a:rect l="l" t="t" r="r" b="b"/>
              <a:pathLst>
                <a:path w="1453" h="1454" extrusionOk="0">
                  <a:moveTo>
                    <a:pt x="0" y="1"/>
                  </a:moveTo>
                  <a:lnTo>
                    <a:pt x="0" y="1453"/>
                  </a:lnTo>
                  <a:lnTo>
                    <a:pt x="1453" y="1453"/>
                  </a:lnTo>
                  <a:lnTo>
                    <a:pt x="14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49"/>
            <p:cNvSpPr/>
            <p:nvPr/>
          </p:nvSpPr>
          <p:spPr>
            <a:xfrm>
              <a:off x="385750" y="2475725"/>
              <a:ext cx="36625" cy="36350"/>
            </a:xfrm>
            <a:custGeom>
              <a:avLst/>
              <a:gdLst/>
              <a:ahLst/>
              <a:cxnLst/>
              <a:rect l="l" t="t" r="r" b="b"/>
              <a:pathLst>
                <a:path w="1465" h="1454" extrusionOk="0">
                  <a:moveTo>
                    <a:pt x="1" y="1"/>
                  </a:moveTo>
                  <a:lnTo>
                    <a:pt x="1" y="1453"/>
                  </a:lnTo>
                  <a:lnTo>
                    <a:pt x="1465" y="1453"/>
                  </a:lnTo>
                  <a:lnTo>
                    <a:pt x="146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49"/>
            <p:cNvSpPr/>
            <p:nvPr/>
          </p:nvSpPr>
          <p:spPr>
            <a:xfrm>
              <a:off x="277100" y="2584375"/>
              <a:ext cx="36650" cy="36350"/>
            </a:xfrm>
            <a:custGeom>
              <a:avLst/>
              <a:gdLst/>
              <a:ahLst/>
              <a:cxnLst/>
              <a:rect l="l" t="t" r="r" b="b"/>
              <a:pathLst>
                <a:path w="1466" h="1454" extrusionOk="0">
                  <a:moveTo>
                    <a:pt x="1" y="1"/>
                  </a:moveTo>
                  <a:lnTo>
                    <a:pt x="1" y="1453"/>
                  </a:lnTo>
                  <a:lnTo>
                    <a:pt x="1465" y="1453"/>
                  </a:lnTo>
                  <a:lnTo>
                    <a:pt x="146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49"/>
            <p:cNvSpPr/>
            <p:nvPr/>
          </p:nvSpPr>
          <p:spPr>
            <a:xfrm>
              <a:off x="240800" y="2620700"/>
              <a:ext cx="36325" cy="36625"/>
            </a:xfrm>
            <a:custGeom>
              <a:avLst/>
              <a:gdLst/>
              <a:ahLst/>
              <a:cxnLst/>
              <a:rect l="l" t="t" r="r" b="b"/>
              <a:pathLst>
                <a:path w="1453" h="1465" extrusionOk="0">
                  <a:moveTo>
                    <a:pt x="0" y="0"/>
                  </a:moveTo>
                  <a:lnTo>
                    <a:pt x="0" y="1465"/>
                  </a:lnTo>
                  <a:lnTo>
                    <a:pt x="1453" y="1465"/>
                  </a:lnTo>
                  <a:lnTo>
                    <a:pt x="145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49"/>
            <p:cNvSpPr/>
            <p:nvPr/>
          </p:nvSpPr>
          <p:spPr>
            <a:xfrm>
              <a:off x="238125" y="2472150"/>
              <a:ext cx="42575" cy="42600"/>
            </a:xfrm>
            <a:custGeom>
              <a:avLst/>
              <a:gdLst/>
              <a:ahLst/>
              <a:cxnLst/>
              <a:rect l="l" t="t" r="r" b="b"/>
              <a:pathLst>
                <a:path w="1703" h="1704" extrusionOk="0">
                  <a:moveTo>
                    <a:pt x="1441" y="263"/>
                  </a:moveTo>
                  <a:lnTo>
                    <a:pt x="1441" y="1465"/>
                  </a:lnTo>
                  <a:lnTo>
                    <a:pt x="238" y="1465"/>
                  </a:lnTo>
                  <a:lnTo>
                    <a:pt x="238" y="263"/>
                  </a:lnTo>
                  <a:close/>
                  <a:moveTo>
                    <a:pt x="119" y="1"/>
                  </a:moveTo>
                  <a:cubicBezTo>
                    <a:pt x="60" y="1"/>
                    <a:pt x="0" y="60"/>
                    <a:pt x="0" y="120"/>
                  </a:cubicBezTo>
                  <a:lnTo>
                    <a:pt x="0" y="1584"/>
                  </a:lnTo>
                  <a:cubicBezTo>
                    <a:pt x="0" y="1644"/>
                    <a:pt x="60" y="1703"/>
                    <a:pt x="119" y="1703"/>
                  </a:cubicBezTo>
                  <a:lnTo>
                    <a:pt x="1584" y="1703"/>
                  </a:lnTo>
                  <a:cubicBezTo>
                    <a:pt x="1643" y="1703"/>
                    <a:pt x="1703" y="1656"/>
                    <a:pt x="1703" y="1584"/>
                  </a:cubicBezTo>
                  <a:lnTo>
                    <a:pt x="1703" y="120"/>
                  </a:lnTo>
                  <a:cubicBezTo>
                    <a:pt x="1703" y="60"/>
                    <a:pt x="1643" y="1"/>
                    <a:pt x="1584"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49"/>
            <p:cNvSpPr/>
            <p:nvPr/>
          </p:nvSpPr>
          <p:spPr>
            <a:xfrm>
              <a:off x="274125" y="2472150"/>
              <a:ext cx="42600" cy="42600"/>
            </a:xfrm>
            <a:custGeom>
              <a:avLst/>
              <a:gdLst/>
              <a:ahLst/>
              <a:cxnLst/>
              <a:rect l="l" t="t" r="r" b="b"/>
              <a:pathLst>
                <a:path w="1704" h="1704" extrusionOk="0">
                  <a:moveTo>
                    <a:pt x="1465" y="263"/>
                  </a:moveTo>
                  <a:lnTo>
                    <a:pt x="1465" y="1465"/>
                  </a:lnTo>
                  <a:lnTo>
                    <a:pt x="263" y="1465"/>
                  </a:lnTo>
                  <a:lnTo>
                    <a:pt x="263" y="263"/>
                  </a:lnTo>
                  <a:close/>
                  <a:moveTo>
                    <a:pt x="120" y="1"/>
                  </a:moveTo>
                  <a:cubicBezTo>
                    <a:pt x="60" y="1"/>
                    <a:pt x="1" y="60"/>
                    <a:pt x="1" y="120"/>
                  </a:cubicBezTo>
                  <a:lnTo>
                    <a:pt x="1" y="1584"/>
                  </a:lnTo>
                  <a:cubicBezTo>
                    <a:pt x="1" y="1644"/>
                    <a:pt x="60" y="1703"/>
                    <a:pt x="120" y="1703"/>
                  </a:cubicBezTo>
                  <a:lnTo>
                    <a:pt x="1584" y="1703"/>
                  </a:lnTo>
                  <a:cubicBezTo>
                    <a:pt x="1656" y="1703"/>
                    <a:pt x="1703" y="1656"/>
                    <a:pt x="1703" y="1584"/>
                  </a:cubicBezTo>
                  <a:lnTo>
                    <a:pt x="1703" y="120"/>
                  </a:lnTo>
                  <a:cubicBezTo>
                    <a:pt x="1703" y="60"/>
                    <a:pt x="1644" y="1"/>
                    <a:pt x="1584"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49"/>
            <p:cNvSpPr/>
            <p:nvPr/>
          </p:nvSpPr>
          <p:spPr>
            <a:xfrm>
              <a:off x="310750" y="2472150"/>
              <a:ext cx="42275" cy="42600"/>
            </a:xfrm>
            <a:custGeom>
              <a:avLst/>
              <a:gdLst/>
              <a:ahLst/>
              <a:cxnLst/>
              <a:rect l="l" t="t" r="r" b="b"/>
              <a:pathLst>
                <a:path w="1691" h="1704" extrusionOk="0">
                  <a:moveTo>
                    <a:pt x="1441" y="263"/>
                  </a:moveTo>
                  <a:lnTo>
                    <a:pt x="1441" y="1465"/>
                  </a:lnTo>
                  <a:lnTo>
                    <a:pt x="238" y="1465"/>
                  </a:lnTo>
                  <a:lnTo>
                    <a:pt x="238" y="263"/>
                  </a:lnTo>
                  <a:close/>
                  <a:moveTo>
                    <a:pt x="119" y="1"/>
                  </a:moveTo>
                  <a:cubicBezTo>
                    <a:pt x="60" y="1"/>
                    <a:pt x="0" y="60"/>
                    <a:pt x="0" y="120"/>
                  </a:cubicBezTo>
                  <a:lnTo>
                    <a:pt x="0" y="1584"/>
                  </a:lnTo>
                  <a:cubicBezTo>
                    <a:pt x="0" y="1644"/>
                    <a:pt x="60" y="1703"/>
                    <a:pt x="119" y="1703"/>
                  </a:cubicBezTo>
                  <a:lnTo>
                    <a:pt x="1572" y="1703"/>
                  </a:lnTo>
                  <a:cubicBezTo>
                    <a:pt x="1631" y="1703"/>
                    <a:pt x="1691" y="1656"/>
                    <a:pt x="1691" y="1584"/>
                  </a:cubicBezTo>
                  <a:lnTo>
                    <a:pt x="1691" y="120"/>
                  </a:lnTo>
                  <a:cubicBezTo>
                    <a:pt x="1691" y="60"/>
                    <a:pt x="1631" y="1"/>
                    <a:pt x="1572"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49"/>
            <p:cNvSpPr/>
            <p:nvPr/>
          </p:nvSpPr>
          <p:spPr>
            <a:xfrm>
              <a:off x="346750" y="2472150"/>
              <a:ext cx="42600" cy="42600"/>
            </a:xfrm>
            <a:custGeom>
              <a:avLst/>
              <a:gdLst/>
              <a:ahLst/>
              <a:cxnLst/>
              <a:rect l="l" t="t" r="r" b="b"/>
              <a:pathLst>
                <a:path w="1704" h="1704" extrusionOk="0">
                  <a:moveTo>
                    <a:pt x="1465" y="263"/>
                  </a:moveTo>
                  <a:lnTo>
                    <a:pt x="1465" y="1465"/>
                  </a:lnTo>
                  <a:lnTo>
                    <a:pt x="251" y="1465"/>
                  </a:lnTo>
                  <a:lnTo>
                    <a:pt x="251" y="263"/>
                  </a:lnTo>
                  <a:close/>
                  <a:moveTo>
                    <a:pt x="120" y="1"/>
                  </a:moveTo>
                  <a:cubicBezTo>
                    <a:pt x="60" y="1"/>
                    <a:pt x="1" y="60"/>
                    <a:pt x="1" y="120"/>
                  </a:cubicBezTo>
                  <a:lnTo>
                    <a:pt x="1" y="1584"/>
                  </a:lnTo>
                  <a:cubicBezTo>
                    <a:pt x="1" y="1644"/>
                    <a:pt x="60" y="1703"/>
                    <a:pt x="120" y="1703"/>
                  </a:cubicBezTo>
                  <a:lnTo>
                    <a:pt x="1572" y="1703"/>
                  </a:lnTo>
                  <a:cubicBezTo>
                    <a:pt x="1656" y="1703"/>
                    <a:pt x="1703" y="1656"/>
                    <a:pt x="1691" y="1584"/>
                  </a:cubicBezTo>
                  <a:lnTo>
                    <a:pt x="1691" y="120"/>
                  </a:lnTo>
                  <a:cubicBezTo>
                    <a:pt x="1691" y="60"/>
                    <a:pt x="1632" y="1"/>
                    <a:pt x="1572"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49"/>
            <p:cNvSpPr/>
            <p:nvPr/>
          </p:nvSpPr>
          <p:spPr>
            <a:xfrm>
              <a:off x="383375" y="2472150"/>
              <a:ext cx="42275" cy="42600"/>
            </a:xfrm>
            <a:custGeom>
              <a:avLst/>
              <a:gdLst/>
              <a:ahLst/>
              <a:cxnLst/>
              <a:rect l="l" t="t" r="r" b="b"/>
              <a:pathLst>
                <a:path w="1691" h="1704" extrusionOk="0">
                  <a:moveTo>
                    <a:pt x="1441" y="263"/>
                  </a:moveTo>
                  <a:lnTo>
                    <a:pt x="1441" y="1465"/>
                  </a:lnTo>
                  <a:lnTo>
                    <a:pt x="238" y="1465"/>
                  </a:lnTo>
                  <a:lnTo>
                    <a:pt x="238" y="263"/>
                  </a:lnTo>
                  <a:close/>
                  <a:moveTo>
                    <a:pt x="107" y="1"/>
                  </a:moveTo>
                  <a:cubicBezTo>
                    <a:pt x="60" y="1"/>
                    <a:pt x="0" y="60"/>
                    <a:pt x="0" y="120"/>
                  </a:cubicBezTo>
                  <a:lnTo>
                    <a:pt x="0" y="1584"/>
                  </a:lnTo>
                  <a:cubicBezTo>
                    <a:pt x="0" y="1644"/>
                    <a:pt x="60" y="1703"/>
                    <a:pt x="107" y="1703"/>
                  </a:cubicBezTo>
                  <a:lnTo>
                    <a:pt x="1572" y="1703"/>
                  </a:lnTo>
                  <a:cubicBezTo>
                    <a:pt x="1631" y="1703"/>
                    <a:pt x="1691" y="1656"/>
                    <a:pt x="1691" y="1584"/>
                  </a:cubicBezTo>
                  <a:lnTo>
                    <a:pt x="1691" y="120"/>
                  </a:lnTo>
                  <a:cubicBezTo>
                    <a:pt x="1691" y="60"/>
                    <a:pt x="1631" y="1"/>
                    <a:pt x="1572"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49"/>
            <p:cNvSpPr/>
            <p:nvPr/>
          </p:nvSpPr>
          <p:spPr>
            <a:xfrm>
              <a:off x="238125" y="2508775"/>
              <a:ext cx="42575" cy="42300"/>
            </a:xfrm>
            <a:custGeom>
              <a:avLst/>
              <a:gdLst/>
              <a:ahLst/>
              <a:cxnLst/>
              <a:rect l="l" t="t" r="r" b="b"/>
              <a:pathLst>
                <a:path w="1703" h="1692" extrusionOk="0">
                  <a:moveTo>
                    <a:pt x="1441" y="250"/>
                  </a:moveTo>
                  <a:lnTo>
                    <a:pt x="1441" y="1453"/>
                  </a:lnTo>
                  <a:lnTo>
                    <a:pt x="238" y="1453"/>
                  </a:lnTo>
                  <a:lnTo>
                    <a:pt x="238" y="250"/>
                  </a:lnTo>
                  <a:close/>
                  <a:moveTo>
                    <a:pt x="119" y="0"/>
                  </a:moveTo>
                  <a:cubicBezTo>
                    <a:pt x="60" y="0"/>
                    <a:pt x="0" y="60"/>
                    <a:pt x="0" y="119"/>
                  </a:cubicBezTo>
                  <a:lnTo>
                    <a:pt x="0" y="1572"/>
                  </a:lnTo>
                  <a:cubicBezTo>
                    <a:pt x="0" y="1632"/>
                    <a:pt x="60" y="1691"/>
                    <a:pt x="119" y="1691"/>
                  </a:cubicBezTo>
                  <a:lnTo>
                    <a:pt x="1584" y="1691"/>
                  </a:lnTo>
                  <a:cubicBezTo>
                    <a:pt x="1643" y="1691"/>
                    <a:pt x="1703" y="1632"/>
                    <a:pt x="1703" y="1572"/>
                  </a:cubicBezTo>
                  <a:lnTo>
                    <a:pt x="1703" y="119"/>
                  </a:lnTo>
                  <a:cubicBezTo>
                    <a:pt x="1703" y="60"/>
                    <a:pt x="1643" y="0"/>
                    <a:pt x="1584"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49"/>
            <p:cNvSpPr/>
            <p:nvPr/>
          </p:nvSpPr>
          <p:spPr>
            <a:xfrm>
              <a:off x="274125" y="2508775"/>
              <a:ext cx="42600" cy="42300"/>
            </a:xfrm>
            <a:custGeom>
              <a:avLst/>
              <a:gdLst/>
              <a:ahLst/>
              <a:cxnLst/>
              <a:rect l="l" t="t" r="r" b="b"/>
              <a:pathLst>
                <a:path w="1704" h="1692" extrusionOk="0">
                  <a:moveTo>
                    <a:pt x="1465" y="250"/>
                  </a:moveTo>
                  <a:lnTo>
                    <a:pt x="1465" y="1453"/>
                  </a:lnTo>
                  <a:lnTo>
                    <a:pt x="263" y="1453"/>
                  </a:lnTo>
                  <a:lnTo>
                    <a:pt x="263" y="250"/>
                  </a:lnTo>
                  <a:close/>
                  <a:moveTo>
                    <a:pt x="120" y="0"/>
                  </a:moveTo>
                  <a:cubicBezTo>
                    <a:pt x="60" y="0"/>
                    <a:pt x="1" y="60"/>
                    <a:pt x="1" y="119"/>
                  </a:cubicBezTo>
                  <a:lnTo>
                    <a:pt x="1" y="1572"/>
                  </a:lnTo>
                  <a:cubicBezTo>
                    <a:pt x="1" y="1632"/>
                    <a:pt x="60" y="1691"/>
                    <a:pt x="120" y="1691"/>
                  </a:cubicBezTo>
                  <a:lnTo>
                    <a:pt x="1584" y="1691"/>
                  </a:lnTo>
                  <a:cubicBezTo>
                    <a:pt x="1656" y="1691"/>
                    <a:pt x="1703" y="1632"/>
                    <a:pt x="1703" y="1572"/>
                  </a:cubicBezTo>
                  <a:lnTo>
                    <a:pt x="1703" y="119"/>
                  </a:lnTo>
                  <a:cubicBezTo>
                    <a:pt x="1703" y="60"/>
                    <a:pt x="1644" y="0"/>
                    <a:pt x="1584"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49"/>
            <p:cNvSpPr/>
            <p:nvPr/>
          </p:nvSpPr>
          <p:spPr>
            <a:xfrm>
              <a:off x="310750" y="2508775"/>
              <a:ext cx="42275" cy="42300"/>
            </a:xfrm>
            <a:custGeom>
              <a:avLst/>
              <a:gdLst/>
              <a:ahLst/>
              <a:cxnLst/>
              <a:rect l="l" t="t" r="r" b="b"/>
              <a:pathLst>
                <a:path w="1691" h="1692" extrusionOk="0">
                  <a:moveTo>
                    <a:pt x="1441" y="250"/>
                  </a:moveTo>
                  <a:lnTo>
                    <a:pt x="1441" y="1453"/>
                  </a:lnTo>
                  <a:lnTo>
                    <a:pt x="238" y="1453"/>
                  </a:lnTo>
                  <a:lnTo>
                    <a:pt x="238" y="250"/>
                  </a:lnTo>
                  <a:close/>
                  <a:moveTo>
                    <a:pt x="119" y="0"/>
                  </a:moveTo>
                  <a:cubicBezTo>
                    <a:pt x="60" y="0"/>
                    <a:pt x="0" y="60"/>
                    <a:pt x="0" y="119"/>
                  </a:cubicBezTo>
                  <a:lnTo>
                    <a:pt x="0" y="1572"/>
                  </a:lnTo>
                  <a:cubicBezTo>
                    <a:pt x="0" y="1632"/>
                    <a:pt x="60" y="1691"/>
                    <a:pt x="119" y="1691"/>
                  </a:cubicBezTo>
                  <a:lnTo>
                    <a:pt x="1572" y="1691"/>
                  </a:lnTo>
                  <a:cubicBezTo>
                    <a:pt x="1631" y="1691"/>
                    <a:pt x="1691" y="1632"/>
                    <a:pt x="1691" y="1572"/>
                  </a:cubicBezTo>
                  <a:lnTo>
                    <a:pt x="1691" y="119"/>
                  </a:lnTo>
                  <a:cubicBezTo>
                    <a:pt x="1691" y="60"/>
                    <a:pt x="1631" y="0"/>
                    <a:pt x="1572"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49"/>
            <p:cNvSpPr/>
            <p:nvPr/>
          </p:nvSpPr>
          <p:spPr>
            <a:xfrm>
              <a:off x="346750" y="2508775"/>
              <a:ext cx="42600" cy="42300"/>
            </a:xfrm>
            <a:custGeom>
              <a:avLst/>
              <a:gdLst/>
              <a:ahLst/>
              <a:cxnLst/>
              <a:rect l="l" t="t" r="r" b="b"/>
              <a:pathLst>
                <a:path w="1704" h="1692" extrusionOk="0">
                  <a:moveTo>
                    <a:pt x="1465" y="250"/>
                  </a:moveTo>
                  <a:lnTo>
                    <a:pt x="1465" y="1453"/>
                  </a:lnTo>
                  <a:lnTo>
                    <a:pt x="251" y="1453"/>
                  </a:lnTo>
                  <a:lnTo>
                    <a:pt x="251" y="250"/>
                  </a:lnTo>
                  <a:close/>
                  <a:moveTo>
                    <a:pt x="120" y="0"/>
                  </a:moveTo>
                  <a:cubicBezTo>
                    <a:pt x="60" y="0"/>
                    <a:pt x="1" y="60"/>
                    <a:pt x="1" y="119"/>
                  </a:cubicBezTo>
                  <a:lnTo>
                    <a:pt x="1" y="1572"/>
                  </a:lnTo>
                  <a:cubicBezTo>
                    <a:pt x="1" y="1632"/>
                    <a:pt x="60" y="1691"/>
                    <a:pt x="120" y="1691"/>
                  </a:cubicBezTo>
                  <a:lnTo>
                    <a:pt x="1572" y="1691"/>
                  </a:lnTo>
                  <a:cubicBezTo>
                    <a:pt x="1656" y="1691"/>
                    <a:pt x="1703" y="1632"/>
                    <a:pt x="1691" y="1572"/>
                  </a:cubicBezTo>
                  <a:lnTo>
                    <a:pt x="1691" y="119"/>
                  </a:lnTo>
                  <a:cubicBezTo>
                    <a:pt x="1691" y="60"/>
                    <a:pt x="1632" y="0"/>
                    <a:pt x="1572"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49"/>
            <p:cNvSpPr/>
            <p:nvPr/>
          </p:nvSpPr>
          <p:spPr>
            <a:xfrm>
              <a:off x="383375" y="2508775"/>
              <a:ext cx="42275" cy="42300"/>
            </a:xfrm>
            <a:custGeom>
              <a:avLst/>
              <a:gdLst/>
              <a:ahLst/>
              <a:cxnLst/>
              <a:rect l="l" t="t" r="r" b="b"/>
              <a:pathLst>
                <a:path w="1691" h="1692" extrusionOk="0">
                  <a:moveTo>
                    <a:pt x="1441" y="250"/>
                  </a:moveTo>
                  <a:lnTo>
                    <a:pt x="1441" y="1453"/>
                  </a:lnTo>
                  <a:lnTo>
                    <a:pt x="238" y="1453"/>
                  </a:lnTo>
                  <a:lnTo>
                    <a:pt x="238" y="250"/>
                  </a:lnTo>
                  <a:close/>
                  <a:moveTo>
                    <a:pt x="107" y="0"/>
                  </a:moveTo>
                  <a:cubicBezTo>
                    <a:pt x="60" y="0"/>
                    <a:pt x="0" y="60"/>
                    <a:pt x="0" y="119"/>
                  </a:cubicBezTo>
                  <a:lnTo>
                    <a:pt x="0" y="1572"/>
                  </a:lnTo>
                  <a:cubicBezTo>
                    <a:pt x="0" y="1632"/>
                    <a:pt x="60" y="1691"/>
                    <a:pt x="107" y="1691"/>
                  </a:cubicBezTo>
                  <a:lnTo>
                    <a:pt x="1572" y="1691"/>
                  </a:lnTo>
                  <a:cubicBezTo>
                    <a:pt x="1631" y="1691"/>
                    <a:pt x="1691" y="1632"/>
                    <a:pt x="1691" y="1572"/>
                  </a:cubicBezTo>
                  <a:lnTo>
                    <a:pt x="1691" y="119"/>
                  </a:lnTo>
                  <a:cubicBezTo>
                    <a:pt x="1691" y="60"/>
                    <a:pt x="1631" y="0"/>
                    <a:pt x="1572"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49"/>
            <p:cNvSpPr/>
            <p:nvPr/>
          </p:nvSpPr>
          <p:spPr>
            <a:xfrm>
              <a:off x="238125" y="2545075"/>
              <a:ext cx="42575" cy="42600"/>
            </a:xfrm>
            <a:custGeom>
              <a:avLst/>
              <a:gdLst/>
              <a:ahLst/>
              <a:cxnLst/>
              <a:rect l="l" t="t" r="r" b="b"/>
              <a:pathLst>
                <a:path w="1703" h="1704" extrusionOk="0">
                  <a:moveTo>
                    <a:pt x="1441" y="239"/>
                  </a:moveTo>
                  <a:lnTo>
                    <a:pt x="1441" y="1453"/>
                  </a:lnTo>
                  <a:lnTo>
                    <a:pt x="238" y="1453"/>
                  </a:lnTo>
                  <a:lnTo>
                    <a:pt x="238" y="239"/>
                  </a:lnTo>
                  <a:close/>
                  <a:moveTo>
                    <a:pt x="119" y="1"/>
                  </a:moveTo>
                  <a:cubicBezTo>
                    <a:pt x="60" y="1"/>
                    <a:pt x="0" y="60"/>
                    <a:pt x="0" y="120"/>
                  </a:cubicBezTo>
                  <a:lnTo>
                    <a:pt x="0" y="1584"/>
                  </a:lnTo>
                  <a:cubicBezTo>
                    <a:pt x="0" y="1644"/>
                    <a:pt x="60" y="1704"/>
                    <a:pt x="119" y="1704"/>
                  </a:cubicBezTo>
                  <a:lnTo>
                    <a:pt x="1584" y="1704"/>
                  </a:lnTo>
                  <a:cubicBezTo>
                    <a:pt x="1643" y="1704"/>
                    <a:pt x="1703" y="1644"/>
                    <a:pt x="1703" y="1584"/>
                  </a:cubicBezTo>
                  <a:lnTo>
                    <a:pt x="1703" y="120"/>
                  </a:lnTo>
                  <a:cubicBezTo>
                    <a:pt x="1703" y="60"/>
                    <a:pt x="1643" y="1"/>
                    <a:pt x="1584"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49"/>
            <p:cNvSpPr/>
            <p:nvPr/>
          </p:nvSpPr>
          <p:spPr>
            <a:xfrm>
              <a:off x="274125" y="2545075"/>
              <a:ext cx="42600" cy="42600"/>
            </a:xfrm>
            <a:custGeom>
              <a:avLst/>
              <a:gdLst/>
              <a:ahLst/>
              <a:cxnLst/>
              <a:rect l="l" t="t" r="r" b="b"/>
              <a:pathLst>
                <a:path w="1704" h="1704" extrusionOk="0">
                  <a:moveTo>
                    <a:pt x="1465" y="239"/>
                  </a:moveTo>
                  <a:lnTo>
                    <a:pt x="1465" y="1453"/>
                  </a:lnTo>
                  <a:lnTo>
                    <a:pt x="263" y="1453"/>
                  </a:lnTo>
                  <a:lnTo>
                    <a:pt x="263" y="239"/>
                  </a:lnTo>
                  <a:close/>
                  <a:moveTo>
                    <a:pt x="120" y="1"/>
                  </a:moveTo>
                  <a:cubicBezTo>
                    <a:pt x="60" y="1"/>
                    <a:pt x="1" y="60"/>
                    <a:pt x="1" y="120"/>
                  </a:cubicBezTo>
                  <a:lnTo>
                    <a:pt x="1" y="1584"/>
                  </a:lnTo>
                  <a:cubicBezTo>
                    <a:pt x="1" y="1644"/>
                    <a:pt x="60" y="1704"/>
                    <a:pt x="120" y="1704"/>
                  </a:cubicBezTo>
                  <a:lnTo>
                    <a:pt x="1584" y="1704"/>
                  </a:lnTo>
                  <a:cubicBezTo>
                    <a:pt x="1656" y="1704"/>
                    <a:pt x="1703" y="1644"/>
                    <a:pt x="1703" y="1584"/>
                  </a:cubicBezTo>
                  <a:lnTo>
                    <a:pt x="1703" y="120"/>
                  </a:lnTo>
                  <a:cubicBezTo>
                    <a:pt x="1703" y="60"/>
                    <a:pt x="1644" y="1"/>
                    <a:pt x="1584"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49"/>
            <p:cNvSpPr/>
            <p:nvPr/>
          </p:nvSpPr>
          <p:spPr>
            <a:xfrm>
              <a:off x="310750" y="2545075"/>
              <a:ext cx="42275" cy="42600"/>
            </a:xfrm>
            <a:custGeom>
              <a:avLst/>
              <a:gdLst/>
              <a:ahLst/>
              <a:cxnLst/>
              <a:rect l="l" t="t" r="r" b="b"/>
              <a:pathLst>
                <a:path w="1691" h="1704" extrusionOk="0">
                  <a:moveTo>
                    <a:pt x="1441" y="239"/>
                  </a:moveTo>
                  <a:lnTo>
                    <a:pt x="1441" y="1453"/>
                  </a:lnTo>
                  <a:lnTo>
                    <a:pt x="238" y="1453"/>
                  </a:lnTo>
                  <a:lnTo>
                    <a:pt x="238" y="239"/>
                  </a:lnTo>
                  <a:close/>
                  <a:moveTo>
                    <a:pt x="119" y="1"/>
                  </a:moveTo>
                  <a:cubicBezTo>
                    <a:pt x="60" y="1"/>
                    <a:pt x="0" y="60"/>
                    <a:pt x="0" y="120"/>
                  </a:cubicBezTo>
                  <a:lnTo>
                    <a:pt x="0" y="1584"/>
                  </a:lnTo>
                  <a:cubicBezTo>
                    <a:pt x="0" y="1644"/>
                    <a:pt x="60" y="1704"/>
                    <a:pt x="119" y="1704"/>
                  </a:cubicBezTo>
                  <a:lnTo>
                    <a:pt x="1572" y="1704"/>
                  </a:lnTo>
                  <a:cubicBezTo>
                    <a:pt x="1631" y="1704"/>
                    <a:pt x="1691" y="1644"/>
                    <a:pt x="1691" y="1584"/>
                  </a:cubicBezTo>
                  <a:lnTo>
                    <a:pt x="1691" y="120"/>
                  </a:lnTo>
                  <a:cubicBezTo>
                    <a:pt x="1691" y="60"/>
                    <a:pt x="1631" y="1"/>
                    <a:pt x="1572"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49"/>
            <p:cNvSpPr/>
            <p:nvPr/>
          </p:nvSpPr>
          <p:spPr>
            <a:xfrm>
              <a:off x="346750" y="2545075"/>
              <a:ext cx="42600" cy="42600"/>
            </a:xfrm>
            <a:custGeom>
              <a:avLst/>
              <a:gdLst/>
              <a:ahLst/>
              <a:cxnLst/>
              <a:rect l="l" t="t" r="r" b="b"/>
              <a:pathLst>
                <a:path w="1704" h="1704" extrusionOk="0">
                  <a:moveTo>
                    <a:pt x="1465" y="239"/>
                  </a:moveTo>
                  <a:lnTo>
                    <a:pt x="1465" y="1453"/>
                  </a:lnTo>
                  <a:lnTo>
                    <a:pt x="251" y="1453"/>
                  </a:lnTo>
                  <a:lnTo>
                    <a:pt x="251" y="239"/>
                  </a:lnTo>
                  <a:close/>
                  <a:moveTo>
                    <a:pt x="120" y="1"/>
                  </a:moveTo>
                  <a:cubicBezTo>
                    <a:pt x="60" y="1"/>
                    <a:pt x="1" y="60"/>
                    <a:pt x="1" y="120"/>
                  </a:cubicBezTo>
                  <a:lnTo>
                    <a:pt x="1" y="1584"/>
                  </a:lnTo>
                  <a:cubicBezTo>
                    <a:pt x="1" y="1644"/>
                    <a:pt x="60" y="1704"/>
                    <a:pt x="120" y="1704"/>
                  </a:cubicBezTo>
                  <a:lnTo>
                    <a:pt x="1572" y="1704"/>
                  </a:lnTo>
                  <a:cubicBezTo>
                    <a:pt x="1656" y="1704"/>
                    <a:pt x="1703" y="1644"/>
                    <a:pt x="1691" y="1584"/>
                  </a:cubicBezTo>
                  <a:lnTo>
                    <a:pt x="1691" y="120"/>
                  </a:lnTo>
                  <a:cubicBezTo>
                    <a:pt x="1691" y="60"/>
                    <a:pt x="1632" y="1"/>
                    <a:pt x="1572"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49"/>
            <p:cNvSpPr/>
            <p:nvPr/>
          </p:nvSpPr>
          <p:spPr>
            <a:xfrm>
              <a:off x="383375" y="2545075"/>
              <a:ext cx="42275" cy="42600"/>
            </a:xfrm>
            <a:custGeom>
              <a:avLst/>
              <a:gdLst/>
              <a:ahLst/>
              <a:cxnLst/>
              <a:rect l="l" t="t" r="r" b="b"/>
              <a:pathLst>
                <a:path w="1691" h="1704" extrusionOk="0">
                  <a:moveTo>
                    <a:pt x="1441" y="239"/>
                  </a:moveTo>
                  <a:lnTo>
                    <a:pt x="1441" y="1453"/>
                  </a:lnTo>
                  <a:lnTo>
                    <a:pt x="238" y="1453"/>
                  </a:lnTo>
                  <a:lnTo>
                    <a:pt x="238" y="239"/>
                  </a:lnTo>
                  <a:close/>
                  <a:moveTo>
                    <a:pt x="107" y="1"/>
                  </a:moveTo>
                  <a:cubicBezTo>
                    <a:pt x="60" y="1"/>
                    <a:pt x="0" y="60"/>
                    <a:pt x="0" y="120"/>
                  </a:cubicBezTo>
                  <a:lnTo>
                    <a:pt x="0" y="1584"/>
                  </a:lnTo>
                  <a:cubicBezTo>
                    <a:pt x="0" y="1644"/>
                    <a:pt x="60" y="1704"/>
                    <a:pt x="107" y="1704"/>
                  </a:cubicBezTo>
                  <a:lnTo>
                    <a:pt x="1572" y="1704"/>
                  </a:lnTo>
                  <a:cubicBezTo>
                    <a:pt x="1631" y="1704"/>
                    <a:pt x="1691" y="1644"/>
                    <a:pt x="1691" y="1584"/>
                  </a:cubicBezTo>
                  <a:lnTo>
                    <a:pt x="1691" y="120"/>
                  </a:lnTo>
                  <a:cubicBezTo>
                    <a:pt x="1691" y="60"/>
                    <a:pt x="1631" y="1"/>
                    <a:pt x="1572"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49"/>
            <p:cNvSpPr/>
            <p:nvPr/>
          </p:nvSpPr>
          <p:spPr>
            <a:xfrm>
              <a:off x="238125" y="2581400"/>
              <a:ext cx="42575" cy="42300"/>
            </a:xfrm>
            <a:custGeom>
              <a:avLst/>
              <a:gdLst/>
              <a:ahLst/>
              <a:cxnLst/>
              <a:rect l="l" t="t" r="r" b="b"/>
              <a:pathLst>
                <a:path w="1703" h="1692" extrusionOk="0">
                  <a:moveTo>
                    <a:pt x="1441" y="251"/>
                  </a:moveTo>
                  <a:lnTo>
                    <a:pt x="1441" y="1453"/>
                  </a:lnTo>
                  <a:lnTo>
                    <a:pt x="238" y="1453"/>
                  </a:lnTo>
                  <a:lnTo>
                    <a:pt x="238" y="251"/>
                  </a:lnTo>
                  <a:close/>
                  <a:moveTo>
                    <a:pt x="119" y="0"/>
                  </a:moveTo>
                  <a:cubicBezTo>
                    <a:pt x="60" y="0"/>
                    <a:pt x="0" y="60"/>
                    <a:pt x="0" y="120"/>
                  </a:cubicBezTo>
                  <a:lnTo>
                    <a:pt x="0" y="1572"/>
                  </a:lnTo>
                  <a:cubicBezTo>
                    <a:pt x="0" y="1632"/>
                    <a:pt x="60" y="1691"/>
                    <a:pt x="119" y="1691"/>
                  </a:cubicBezTo>
                  <a:lnTo>
                    <a:pt x="1584" y="1691"/>
                  </a:lnTo>
                  <a:cubicBezTo>
                    <a:pt x="1643" y="1691"/>
                    <a:pt x="1703" y="1632"/>
                    <a:pt x="1703" y="1572"/>
                  </a:cubicBezTo>
                  <a:lnTo>
                    <a:pt x="1703" y="120"/>
                  </a:lnTo>
                  <a:cubicBezTo>
                    <a:pt x="1703" y="60"/>
                    <a:pt x="1643" y="0"/>
                    <a:pt x="1584"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49"/>
            <p:cNvSpPr/>
            <p:nvPr/>
          </p:nvSpPr>
          <p:spPr>
            <a:xfrm>
              <a:off x="274125" y="2581400"/>
              <a:ext cx="42600" cy="42300"/>
            </a:xfrm>
            <a:custGeom>
              <a:avLst/>
              <a:gdLst/>
              <a:ahLst/>
              <a:cxnLst/>
              <a:rect l="l" t="t" r="r" b="b"/>
              <a:pathLst>
                <a:path w="1704" h="1692" extrusionOk="0">
                  <a:moveTo>
                    <a:pt x="1465" y="251"/>
                  </a:moveTo>
                  <a:lnTo>
                    <a:pt x="1465" y="1453"/>
                  </a:lnTo>
                  <a:lnTo>
                    <a:pt x="263" y="1453"/>
                  </a:lnTo>
                  <a:lnTo>
                    <a:pt x="263" y="251"/>
                  </a:lnTo>
                  <a:close/>
                  <a:moveTo>
                    <a:pt x="120" y="0"/>
                  </a:moveTo>
                  <a:cubicBezTo>
                    <a:pt x="60" y="0"/>
                    <a:pt x="1" y="60"/>
                    <a:pt x="1" y="120"/>
                  </a:cubicBezTo>
                  <a:lnTo>
                    <a:pt x="1" y="1572"/>
                  </a:lnTo>
                  <a:cubicBezTo>
                    <a:pt x="1" y="1632"/>
                    <a:pt x="60" y="1691"/>
                    <a:pt x="120" y="1691"/>
                  </a:cubicBezTo>
                  <a:lnTo>
                    <a:pt x="1584" y="1691"/>
                  </a:lnTo>
                  <a:cubicBezTo>
                    <a:pt x="1656" y="1691"/>
                    <a:pt x="1703" y="1632"/>
                    <a:pt x="1703" y="1572"/>
                  </a:cubicBezTo>
                  <a:lnTo>
                    <a:pt x="1703" y="120"/>
                  </a:lnTo>
                  <a:cubicBezTo>
                    <a:pt x="1703" y="60"/>
                    <a:pt x="1644" y="0"/>
                    <a:pt x="1584"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49"/>
            <p:cNvSpPr/>
            <p:nvPr/>
          </p:nvSpPr>
          <p:spPr>
            <a:xfrm>
              <a:off x="310750" y="2581400"/>
              <a:ext cx="42275" cy="42300"/>
            </a:xfrm>
            <a:custGeom>
              <a:avLst/>
              <a:gdLst/>
              <a:ahLst/>
              <a:cxnLst/>
              <a:rect l="l" t="t" r="r" b="b"/>
              <a:pathLst>
                <a:path w="1691" h="1692" extrusionOk="0">
                  <a:moveTo>
                    <a:pt x="1441" y="251"/>
                  </a:moveTo>
                  <a:lnTo>
                    <a:pt x="1441" y="1453"/>
                  </a:lnTo>
                  <a:lnTo>
                    <a:pt x="238" y="1453"/>
                  </a:lnTo>
                  <a:lnTo>
                    <a:pt x="238" y="251"/>
                  </a:lnTo>
                  <a:close/>
                  <a:moveTo>
                    <a:pt x="119" y="0"/>
                  </a:moveTo>
                  <a:cubicBezTo>
                    <a:pt x="60" y="0"/>
                    <a:pt x="0" y="60"/>
                    <a:pt x="0" y="120"/>
                  </a:cubicBezTo>
                  <a:lnTo>
                    <a:pt x="0" y="1572"/>
                  </a:lnTo>
                  <a:cubicBezTo>
                    <a:pt x="0" y="1632"/>
                    <a:pt x="60" y="1691"/>
                    <a:pt x="119" y="1691"/>
                  </a:cubicBezTo>
                  <a:lnTo>
                    <a:pt x="1572" y="1691"/>
                  </a:lnTo>
                  <a:cubicBezTo>
                    <a:pt x="1631" y="1691"/>
                    <a:pt x="1691" y="1632"/>
                    <a:pt x="1691" y="1572"/>
                  </a:cubicBezTo>
                  <a:lnTo>
                    <a:pt x="1691" y="120"/>
                  </a:lnTo>
                  <a:cubicBezTo>
                    <a:pt x="1691" y="60"/>
                    <a:pt x="1631" y="0"/>
                    <a:pt x="1572"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49"/>
            <p:cNvSpPr/>
            <p:nvPr/>
          </p:nvSpPr>
          <p:spPr>
            <a:xfrm>
              <a:off x="346750" y="2581400"/>
              <a:ext cx="42600" cy="42300"/>
            </a:xfrm>
            <a:custGeom>
              <a:avLst/>
              <a:gdLst/>
              <a:ahLst/>
              <a:cxnLst/>
              <a:rect l="l" t="t" r="r" b="b"/>
              <a:pathLst>
                <a:path w="1704" h="1692" extrusionOk="0">
                  <a:moveTo>
                    <a:pt x="1465" y="251"/>
                  </a:moveTo>
                  <a:lnTo>
                    <a:pt x="1465" y="1453"/>
                  </a:lnTo>
                  <a:lnTo>
                    <a:pt x="251" y="1453"/>
                  </a:lnTo>
                  <a:lnTo>
                    <a:pt x="251" y="251"/>
                  </a:lnTo>
                  <a:close/>
                  <a:moveTo>
                    <a:pt x="120" y="0"/>
                  </a:moveTo>
                  <a:cubicBezTo>
                    <a:pt x="60" y="0"/>
                    <a:pt x="1" y="60"/>
                    <a:pt x="1" y="120"/>
                  </a:cubicBezTo>
                  <a:lnTo>
                    <a:pt x="1" y="1572"/>
                  </a:lnTo>
                  <a:cubicBezTo>
                    <a:pt x="1" y="1632"/>
                    <a:pt x="60" y="1691"/>
                    <a:pt x="120" y="1691"/>
                  </a:cubicBezTo>
                  <a:lnTo>
                    <a:pt x="1572" y="1691"/>
                  </a:lnTo>
                  <a:cubicBezTo>
                    <a:pt x="1656" y="1691"/>
                    <a:pt x="1703" y="1632"/>
                    <a:pt x="1691" y="1572"/>
                  </a:cubicBezTo>
                  <a:lnTo>
                    <a:pt x="1691" y="120"/>
                  </a:lnTo>
                  <a:cubicBezTo>
                    <a:pt x="1691" y="60"/>
                    <a:pt x="1632" y="0"/>
                    <a:pt x="1572"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49"/>
            <p:cNvSpPr/>
            <p:nvPr/>
          </p:nvSpPr>
          <p:spPr>
            <a:xfrm>
              <a:off x="383375" y="2581400"/>
              <a:ext cx="42275" cy="42300"/>
            </a:xfrm>
            <a:custGeom>
              <a:avLst/>
              <a:gdLst/>
              <a:ahLst/>
              <a:cxnLst/>
              <a:rect l="l" t="t" r="r" b="b"/>
              <a:pathLst>
                <a:path w="1691" h="1692" extrusionOk="0">
                  <a:moveTo>
                    <a:pt x="1441" y="251"/>
                  </a:moveTo>
                  <a:lnTo>
                    <a:pt x="1441" y="1453"/>
                  </a:lnTo>
                  <a:lnTo>
                    <a:pt x="238" y="1453"/>
                  </a:lnTo>
                  <a:lnTo>
                    <a:pt x="238" y="251"/>
                  </a:lnTo>
                  <a:close/>
                  <a:moveTo>
                    <a:pt x="107" y="0"/>
                  </a:moveTo>
                  <a:cubicBezTo>
                    <a:pt x="60" y="0"/>
                    <a:pt x="0" y="60"/>
                    <a:pt x="0" y="120"/>
                  </a:cubicBezTo>
                  <a:lnTo>
                    <a:pt x="0" y="1572"/>
                  </a:lnTo>
                  <a:cubicBezTo>
                    <a:pt x="0" y="1632"/>
                    <a:pt x="60" y="1691"/>
                    <a:pt x="107" y="1691"/>
                  </a:cubicBezTo>
                  <a:lnTo>
                    <a:pt x="1572" y="1691"/>
                  </a:lnTo>
                  <a:cubicBezTo>
                    <a:pt x="1631" y="1691"/>
                    <a:pt x="1691" y="1632"/>
                    <a:pt x="1691" y="1572"/>
                  </a:cubicBezTo>
                  <a:lnTo>
                    <a:pt x="1691" y="120"/>
                  </a:lnTo>
                  <a:cubicBezTo>
                    <a:pt x="1691" y="60"/>
                    <a:pt x="1631" y="0"/>
                    <a:pt x="1572"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49"/>
            <p:cNvSpPr/>
            <p:nvPr/>
          </p:nvSpPr>
          <p:spPr>
            <a:xfrm>
              <a:off x="238125" y="2617725"/>
              <a:ext cx="42575" cy="42575"/>
            </a:xfrm>
            <a:custGeom>
              <a:avLst/>
              <a:gdLst/>
              <a:ahLst/>
              <a:cxnLst/>
              <a:rect l="l" t="t" r="r" b="b"/>
              <a:pathLst>
                <a:path w="1703" h="1703" extrusionOk="0">
                  <a:moveTo>
                    <a:pt x="1441" y="238"/>
                  </a:moveTo>
                  <a:lnTo>
                    <a:pt x="1441" y="1441"/>
                  </a:lnTo>
                  <a:lnTo>
                    <a:pt x="238" y="1441"/>
                  </a:lnTo>
                  <a:lnTo>
                    <a:pt x="238" y="238"/>
                  </a:lnTo>
                  <a:close/>
                  <a:moveTo>
                    <a:pt x="119" y="0"/>
                  </a:moveTo>
                  <a:cubicBezTo>
                    <a:pt x="60" y="0"/>
                    <a:pt x="0" y="60"/>
                    <a:pt x="0" y="119"/>
                  </a:cubicBezTo>
                  <a:lnTo>
                    <a:pt x="0" y="1584"/>
                  </a:lnTo>
                  <a:cubicBezTo>
                    <a:pt x="0" y="1643"/>
                    <a:pt x="60" y="1703"/>
                    <a:pt x="119" y="1703"/>
                  </a:cubicBezTo>
                  <a:lnTo>
                    <a:pt x="1584" y="1703"/>
                  </a:lnTo>
                  <a:cubicBezTo>
                    <a:pt x="1643" y="1703"/>
                    <a:pt x="1703" y="1643"/>
                    <a:pt x="1703" y="1584"/>
                  </a:cubicBezTo>
                  <a:lnTo>
                    <a:pt x="1703" y="119"/>
                  </a:lnTo>
                  <a:cubicBezTo>
                    <a:pt x="1703" y="60"/>
                    <a:pt x="1643" y="0"/>
                    <a:pt x="1584"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49"/>
            <p:cNvSpPr/>
            <p:nvPr/>
          </p:nvSpPr>
          <p:spPr>
            <a:xfrm>
              <a:off x="274125" y="2617725"/>
              <a:ext cx="42600" cy="42575"/>
            </a:xfrm>
            <a:custGeom>
              <a:avLst/>
              <a:gdLst/>
              <a:ahLst/>
              <a:cxnLst/>
              <a:rect l="l" t="t" r="r" b="b"/>
              <a:pathLst>
                <a:path w="1704" h="1703" extrusionOk="0">
                  <a:moveTo>
                    <a:pt x="1465" y="238"/>
                  </a:moveTo>
                  <a:lnTo>
                    <a:pt x="1465" y="1441"/>
                  </a:lnTo>
                  <a:lnTo>
                    <a:pt x="263" y="1441"/>
                  </a:lnTo>
                  <a:lnTo>
                    <a:pt x="263" y="238"/>
                  </a:lnTo>
                  <a:close/>
                  <a:moveTo>
                    <a:pt x="120" y="0"/>
                  </a:moveTo>
                  <a:cubicBezTo>
                    <a:pt x="60" y="0"/>
                    <a:pt x="1" y="60"/>
                    <a:pt x="1" y="119"/>
                  </a:cubicBezTo>
                  <a:lnTo>
                    <a:pt x="1" y="1584"/>
                  </a:lnTo>
                  <a:cubicBezTo>
                    <a:pt x="1" y="1643"/>
                    <a:pt x="60" y="1703"/>
                    <a:pt x="120" y="1703"/>
                  </a:cubicBezTo>
                  <a:lnTo>
                    <a:pt x="1584" y="1703"/>
                  </a:lnTo>
                  <a:cubicBezTo>
                    <a:pt x="1656" y="1703"/>
                    <a:pt x="1703" y="1643"/>
                    <a:pt x="1703" y="1584"/>
                  </a:cubicBezTo>
                  <a:lnTo>
                    <a:pt x="1703" y="119"/>
                  </a:lnTo>
                  <a:cubicBezTo>
                    <a:pt x="1703" y="60"/>
                    <a:pt x="1644" y="0"/>
                    <a:pt x="1584"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49"/>
            <p:cNvSpPr/>
            <p:nvPr/>
          </p:nvSpPr>
          <p:spPr>
            <a:xfrm>
              <a:off x="310750" y="2617725"/>
              <a:ext cx="42275" cy="42575"/>
            </a:xfrm>
            <a:custGeom>
              <a:avLst/>
              <a:gdLst/>
              <a:ahLst/>
              <a:cxnLst/>
              <a:rect l="l" t="t" r="r" b="b"/>
              <a:pathLst>
                <a:path w="1691" h="1703" extrusionOk="0">
                  <a:moveTo>
                    <a:pt x="1441" y="238"/>
                  </a:moveTo>
                  <a:lnTo>
                    <a:pt x="1441" y="1441"/>
                  </a:lnTo>
                  <a:lnTo>
                    <a:pt x="238" y="1441"/>
                  </a:lnTo>
                  <a:lnTo>
                    <a:pt x="238" y="238"/>
                  </a:lnTo>
                  <a:close/>
                  <a:moveTo>
                    <a:pt x="119" y="0"/>
                  </a:moveTo>
                  <a:cubicBezTo>
                    <a:pt x="60" y="0"/>
                    <a:pt x="0" y="60"/>
                    <a:pt x="0" y="119"/>
                  </a:cubicBezTo>
                  <a:lnTo>
                    <a:pt x="0" y="1584"/>
                  </a:lnTo>
                  <a:cubicBezTo>
                    <a:pt x="0" y="1643"/>
                    <a:pt x="60" y="1703"/>
                    <a:pt x="119" y="1703"/>
                  </a:cubicBezTo>
                  <a:lnTo>
                    <a:pt x="1572" y="1703"/>
                  </a:lnTo>
                  <a:cubicBezTo>
                    <a:pt x="1631" y="1703"/>
                    <a:pt x="1691" y="1643"/>
                    <a:pt x="1691" y="1584"/>
                  </a:cubicBezTo>
                  <a:lnTo>
                    <a:pt x="1691" y="119"/>
                  </a:lnTo>
                  <a:cubicBezTo>
                    <a:pt x="1691" y="60"/>
                    <a:pt x="1631" y="0"/>
                    <a:pt x="1572"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49"/>
            <p:cNvSpPr/>
            <p:nvPr/>
          </p:nvSpPr>
          <p:spPr>
            <a:xfrm>
              <a:off x="346750" y="2617725"/>
              <a:ext cx="42600" cy="42575"/>
            </a:xfrm>
            <a:custGeom>
              <a:avLst/>
              <a:gdLst/>
              <a:ahLst/>
              <a:cxnLst/>
              <a:rect l="l" t="t" r="r" b="b"/>
              <a:pathLst>
                <a:path w="1704" h="1703" extrusionOk="0">
                  <a:moveTo>
                    <a:pt x="1465" y="238"/>
                  </a:moveTo>
                  <a:lnTo>
                    <a:pt x="1465" y="1441"/>
                  </a:lnTo>
                  <a:lnTo>
                    <a:pt x="251" y="1441"/>
                  </a:lnTo>
                  <a:lnTo>
                    <a:pt x="251" y="238"/>
                  </a:lnTo>
                  <a:close/>
                  <a:moveTo>
                    <a:pt x="120" y="0"/>
                  </a:moveTo>
                  <a:cubicBezTo>
                    <a:pt x="60" y="0"/>
                    <a:pt x="1" y="60"/>
                    <a:pt x="1" y="119"/>
                  </a:cubicBezTo>
                  <a:lnTo>
                    <a:pt x="1" y="1584"/>
                  </a:lnTo>
                  <a:cubicBezTo>
                    <a:pt x="1" y="1643"/>
                    <a:pt x="60" y="1703"/>
                    <a:pt x="120" y="1703"/>
                  </a:cubicBezTo>
                  <a:lnTo>
                    <a:pt x="1572" y="1703"/>
                  </a:lnTo>
                  <a:cubicBezTo>
                    <a:pt x="1656" y="1703"/>
                    <a:pt x="1703" y="1643"/>
                    <a:pt x="1691" y="1584"/>
                  </a:cubicBezTo>
                  <a:lnTo>
                    <a:pt x="1691" y="119"/>
                  </a:lnTo>
                  <a:cubicBezTo>
                    <a:pt x="1691" y="60"/>
                    <a:pt x="1632" y="0"/>
                    <a:pt x="1572"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49"/>
            <p:cNvSpPr/>
            <p:nvPr/>
          </p:nvSpPr>
          <p:spPr>
            <a:xfrm>
              <a:off x="383375" y="2617725"/>
              <a:ext cx="42275" cy="42575"/>
            </a:xfrm>
            <a:custGeom>
              <a:avLst/>
              <a:gdLst/>
              <a:ahLst/>
              <a:cxnLst/>
              <a:rect l="l" t="t" r="r" b="b"/>
              <a:pathLst>
                <a:path w="1691" h="1703" extrusionOk="0">
                  <a:moveTo>
                    <a:pt x="1441" y="238"/>
                  </a:moveTo>
                  <a:lnTo>
                    <a:pt x="1441" y="1441"/>
                  </a:lnTo>
                  <a:lnTo>
                    <a:pt x="238" y="1441"/>
                  </a:lnTo>
                  <a:lnTo>
                    <a:pt x="238" y="238"/>
                  </a:lnTo>
                  <a:close/>
                  <a:moveTo>
                    <a:pt x="107" y="0"/>
                  </a:moveTo>
                  <a:cubicBezTo>
                    <a:pt x="60" y="0"/>
                    <a:pt x="0" y="60"/>
                    <a:pt x="0" y="119"/>
                  </a:cubicBezTo>
                  <a:lnTo>
                    <a:pt x="0" y="1584"/>
                  </a:lnTo>
                  <a:cubicBezTo>
                    <a:pt x="0" y="1643"/>
                    <a:pt x="60" y="1703"/>
                    <a:pt x="107" y="1703"/>
                  </a:cubicBezTo>
                  <a:lnTo>
                    <a:pt x="1572" y="1703"/>
                  </a:lnTo>
                  <a:cubicBezTo>
                    <a:pt x="1631" y="1703"/>
                    <a:pt x="1691" y="1643"/>
                    <a:pt x="1691" y="1584"/>
                  </a:cubicBezTo>
                  <a:lnTo>
                    <a:pt x="1691" y="119"/>
                  </a:lnTo>
                  <a:cubicBezTo>
                    <a:pt x="1691" y="60"/>
                    <a:pt x="1631" y="0"/>
                    <a:pt x="1572"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49"/>
            <p:cNvSpPr/>
            <p:nvPr/>
          </p:nvSpPr>
          <p:spPr>
            <a:xfrm>
              <a:off x="331575" y="2566375"/>
              <a:ext cx="12225" cy="15050"/>
            </a:xfrm>
            <a:custGeom>
              <a:avLst/>
              <a:gdLst/>
              <a:ahLst/>
              <a:cxnLst/>
              <a:rect l="l" t="t" r="r" b="b"/>
              <a:pathLst>
                <a:path w="489" h="602" extrusionOk="0">
                  <a:moveTo>
                    <a:pt x="125" y="0"/>
                  </a:moveTo>
                  <a:cubicBezTo>
                    <a:pt x="103" y="0"/>
                    <a:pt x="81" y="6"/>
                    <a:pt x="60" y="18"/>
                  </a:cubicBezTo>
                  <a:cubicBezTo>
                    <a:pt x="12" y="42"/>
                    <a:pt x="1" y="125"/>
                    <a:pt x="24" y="185"/>
                  </a:cubicBezTo>
                  <a:lnTo>
                    <a:pt x="263" y="542"/>
                  </a:lnTo>
                  <a:cubicBezTo>
                    <a:pt x="298" y="578"/>
                    <a:pt x="322" y="601"/>
                    <a:pt x="370" y="601"/>
                  </a:cubicBezTo>
                  <a:cubicBezTo>
                    <a:pt x="405" y="601"/>
                    <a:pt x="429" y="601"/>
                    <a:pt x="429" y="566"/>
                  </a:cubicBezTo>
                  <a:cubicBezTo>
                    <a:pt x="477" y="530"/>
                    <a:pt x="489" y="459"/>
                    <a:pt x="465" y="399"/>
                  </a:cubicBezTo>
                  <a:lnTo>
                    <a:pt x="227" y="42"/>
                  </a:lnTo>
                  <a:cubicBezTo>
                    <a:pt x="204" y="19"/>
                    <a:pt x="165" y="0"/>
                    <a:pt x="125"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49"/>
            <p:cNvSpPr/>
            <p:nvPr/>
          </p:nvSpPr>
          <p:spPr>
            <a:xfrm>
              <a:off x="328900" y="2566525"/>
              <a:ext cx="14900" cy="5975"/>
            </a:xfrm>
            <a:custGeom>
              <a:avLst/>
              <a:gdLst/>
              <a:ahLst/>
              <a:cxnLst/>
              <a:rect l="l" t="t" r="r" b="b"/>
              <a:pathLst>
                <a:path w="596" h="239" extrusionOk="0">
                  <a:moveTo>
                    <a:pt x="119" y="0"/>
                  </a:moveTo>
                  <a:cubicBezTo>
                    <a:pt x="60" y="0"/>
                    <a:pt x="0" y="60"/>
                    <a:pt x="0" y="119"/>
                  </a:cubicBezTo>
                  <a:cubicBezTo>
                    <a:pt x="0" y="179"/>
                    <a:pt x="60" y="238"/>
                    <a:pt x="119" y="238"/>
                  </a:cubicBezTo>
                  <a:lnTo>
                    <a:pt x="477" y="238"/>
                  </a:lnTo>
                  <a:cubicBezTo>
                    <a:pt x="548" y="238"/>
                    <a:pt x="596" y="179"/>
                    <a:pt x="596" y="119"/>
                  </a:cubicBezTo>
                  <a:cubicBezTo>
                    <a:pt x="596" y="60"/>
                    <a:pt x="536" y="0"/>
                    <a:pt x="477"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49"/>
            <p:cNvSpPr/>
            <p:nvPr/>
          </p:nvSpPr>
          <p:spPr>
            <a:xfrm>
              <a:off x="337225" y="2560200"/>
              <a:ext cx="9850" cy="12300"/>
            </a:xfrm>
            <a:custGeom>
              <a:avLst/>
              <a:gdLst/>
              <a:ahLst/>
              <a:cxnLst/>
              <a:rect l="l" t="t" r="r" b="b"/>
              <a:pathLst>
                <a:path w="394" h="492" extrusionOk="0">
                  <a:moveTo>
                    <a:pt x="258" y="1"/>
                  </a:moveTo>
                  <a:cubicBezTo>
                    <a:pt x="213" y="1"/>
                    <a:pt x="169" y="29"/>
                    <a:pt x="144" y="63"/>
                  </a:cubicBezTo>
                  <a:lnTo>
                    <a:pt x="25" y="313"/>
                  </a:lnTo>
                  <a:cubicBezTo>
                    <a:pt x="1" y="372"/>
                    <a:pt x="25" y="444"/>
                    <a:pt x="84" y="467"/>
                  </a:cubicBezTo>
                  <a:cubicBezTo>
                    <a:pt x="120" y="491"/>
                    <a:pt x="132" y="491"/>
                    <a:pt x="144" y="491"/>
                  </a:cubicBezTo>
                  <a:cubicBezTo>
                    <a:pt x="191" y="491"/>
                    <a:pt x="239" y="456"/>
                    <a:pt x="251" y="408"/>
                  </a:cubicBezTo>
                  <a:lnTo>
                    <a:pt x="370" y="170"/>
                  </a:lnTo>
                  <a:cubicBezTo>
                    <a:pt x="394" y="110"/>
                    <a:pt x="370" y="39"/>
                    <a:pt x="310" y="15"/>
                  </a:cubicBezTo>
                  <a:cubicBezTo>
                    <a:pt x="293" y="5"/>
                    <a:pt x="276" y="1"/>
                    <a:pt x="258"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49"/>
            <p:cNvSpPr/>
            <p:nvPr/>
          </p:nvSpPr>
          <p:spPr>
            <a:xfrm>
              <a:off x="328300" y="2554075"/>
              <a:ext cx="19375" cy="12475"/>
            </a:xfrm>
            <a:custGeom>
              <a:avLst/>
              <a:gdLst/>
              <a:ahLst/>
              <a:cxnLst/>
              <a:rect l="l" t="t" r="r" b="b"/>
              <a:pathLst>
                <a:path w="775" h="499" extrusionOk="0">
                  <a:moveTo>
                    <a:pt x="143" y="1"/>
                  </a:moveTo>
                  <a:cubicBezTo>
                    <a:pt x="97" y="1"/>
                    <a:pt x="51" y="25"/>
                    <a:pt x="24" y="70"/>
                  </a:cubicBezTo>
                  <a:cubicBezTo>
                    <a:pt x="1" y="129"/>
                    <a:pt x="24" y="212"/>
                    <a:pt x="84" y="236"/>
                  </a:cubicBezTo>
                  <a:lnTo>
                    <a:pt x="572" y="474"/>
                  </a:lnTo>
                  <a:cubicBezTo>
                    <a:pt x="608" y="498"/>
                    <a:pt x="620" y="498"/>
                    <a:pt x="632" y="498"/>
                  </a:cubicBezTo>
                  <a:cubicBezTo>
                    <a:pt x="667" y="498"/>
                    <a:pt x="715" y="462"/>
                    <a:pt x="739" y="415"/>
                  </a:cubicBezTo>
                  <a:cubicBezTo>
                    <a:pt x="775" y="355"/>
                    <a:pt x="739" y="284"/>
                    <a:pt x="679" y="260"/>
                  </a:cubicBezTo>
                  <a:lnTo>
                    <a:pt x="191" y="10"/>
                  </a:lnTo>
                  <a:cubicBezTo>
                    <a:pt x="176" y="4"/>
                    <a:pt x="160" y="1"/>
                    <a:pt x="143"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49"/>
            <p:cNvSpPr/>
            <p:nvPr/>
          </p:nvSpPr>
          <p:spPr>
            <a:xfrm>
              <a:off x="325625" y="2551325"/>
              <a:ext cx="9250" cy="8675"/>
            </a:xfrm>
            <a:custGeom>
              <a:avLst/>
              <a:gdLst/>
              <a:ahLst/>
              <a:cxnLst/>
              <a:rect l="l" t="t" r="r" b="b"/>
              <a:pathLst>
                <a:path w="370" h="347" extrusionOk="0">
                  <a:moveTo>
                    <a:pt x="124" y="1"/>
                  </a:moveTo>
                  <a:cubicBezTo>
                    <a:pt x="93" y="1"/>
                    <a:pt x="60" y="13"/>
                    <a:pt x="36" y="37"/>
                  </a:cubicBezTo>
                  <a:cubicBezTo>
                    <a:pt x="0" y="84"/>
                    <a:pt x="0" y="156"/>
                    <a:pt x="36" y="203"/>
                  </a:cubicBezTo>
                  <a:lnTo>
                    <a:pt x="167" y="322"/>
                  </a:lnTo>
                  <a:cubicBezTo>
                    <a:pt x="191" y="334"/>
                    <a:pt x="227" y="346"/>
                    <a:pt x="250" y="346"/>
                  </a:cubicBezTo>
                  <a:cubicBezTo>
                    <a:pt x="286" y="346"/>
                    <a:pt x="310" y="346"/>
                    <a:pt x="322" y="322"/>
                  </a:cubicBezTo>
                  <a:cubicBezTo>
                    <a:pt x="370" y="275"/>
                    <a:pt x="370" y="203"/>
                    <a:pt x="322" y="156"/>
                  </a:cubicBezTo>
                  <a:lnTo>
                    <a:pt x="203" y="37"/>
                  </a:lnTo>
                  <a:cubicBezTo>
                    <a:pt x="185" y="13"/>
                    <a:pt x="155" y="1"/>
                    <a:pt x="124"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49"/>
            <p:cNvSpPr/>
            <p:nvPr/>
          </p:nvSpPr>
          <p:spPr>
            <a:xfrm>
              <a:off x="319675" y="2551175"/>
              <a:ext cx="12525" cy="12975"/>
            </a:xfrm>
            <a:custGeom>
              <a:avLst/>
              <a:gdLst/>
              <a:ahLst/>
              <a:cxnLst/>
              <a:rect l="l" t="t" r="r" b="b"/>
              <a:pathLst>
                <a:path w="501" h="519" extrusionOk="0">
                  <a:moveTo>
                    <a:pt x="374" y="0"/>
                  </a:moveTo>
                  <a:cubicBezTo>
                    <a:pt x="341" y="0"/>
                    <a:pt x="306" y="16"/>
                    <a:pt x="286" y="43"/>
                  </a:cubicBezTo>
                  <a:lnTo>
                    <a:pt x="48" y="328"/>
                  </a:lnTo>
                  <a:cubicBezTo>
                    <a:pt x="0" y="376"/>
                    <a:pt x="12" y="447"/>
                    <a:pt x="60" y="495"/>
                  </a:cubicBezTo>
                  <a:cubicBezTo>
                    <a:pt x="72" y="507"/>
                    <a:pt x="107" y="519"/>
                    <a:pt x="131" y="519"/>
                  </a:cubicBezTo>
                  <a:cubicBezTo>
                    <a:pt x="167" y="519"/>
                    <a:pt x="191" y="507"/>
                    <a:pt x="227" y="471"/>
                  </a:cubicBezTo>
                  <a:lnTo>
                    <a:pt x="465" y="197"/>
                  </a:lnTo>
                  <a:cubicBezTo>
                    <a:pt x="500" y="150"/>
                    <a:pt x="488" y="78"/>
                    <a:pt x="441" y="31"/>
                  </a:cubicBezTo>
                  <a:cubicBezTo>
                    <a:pt x="425" y="10"/>
                    <a:pt x="400" y="0"/>
                    <a:pt x="374"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49"/>
            <p:cNvSpPr/>
            <p:nvPr/>
          </p:nvSpPr>
          <p:spPr>
            <a:xfrm>
              <a:off x="319975" y="2558475"/>
              <a:ext cx="5975" cy="29200"/>
            </a:xfrm>
            <a:custGeom>
              <a:avLst/>
              <a:gdLst/>
              <a:ahLst/>
              <a:cxnLst/>
              <a:rect l="l" t="t" r="r" b="b"/>
              <a:pathLst>
                <a:path w="239" h="1168" extrusionOk="0">
                  <a:moveTo>
                    <a:pt x="119" y="1"/>
                  </a:moveTo>
                  <a:cubicBezTo>
                    <a:pt x="60" y="1"/>
                    <a:pt x="0" y="60"/>
                    <a:pt x="0" y="120"/>
                  </a:cubicBezTo>
                  <a:lnTo>
                    <a:pt x="0" y="1048"/>
                  </a:lnTo>
                  <a:cubicBezTo>
                    <a:pt x="0" y="1108"/>
                    <a:pt x="60" y="1168"/>
                    <a:pt x="119" y="1168"/>
                  </a:cubicBezTo>
                  <a:cubicBezTo>
                    <a:pt x="179" y="1168"/>
                    <a:pt x="238" y="1108"/>
                    <a:pt x="238" y="1048"/>
                  </a:cubicBezTo>
                  <a:lnTo>
                    <a:pt x="238" y="120"/>
                  </a:lnTo>
                  <a:cubicBezTo>
                    <a:pt x="238" y="60"/>
                    <a:pt x="179" y="1"/>
                    <a:pt x="119"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49"/>
            <p:cNvSpPr/>
            <p:nvPr/>
          </p:nvSpPr>
          <p:spPr>
            <a:xfrm>
              <a:off x="337825" y="2575750"/>
              <a:ext cx="6275" cy="11925"/>
            </a:xfrm>
            <a:custGeom>
              <a:avLst/>
              <a:gdLst/>
              <a:ahLst/>
              <a:cxnLst/>
              <a:rect l="l" t="t" r="r" b="b"/>
              <a:pathLst>
                <a:path w="251" h="477" extrusionOk="0">
                  <a:moveTo>
                    <a:pt x="120" y="0"/>
                  </a:moveTo>
                  <a:cubicBezTo>
                    <a:pt x="60" y="0"/>
                    <a:pt x="1" y="60"/>
                    <a:pt x="1" y="119"/>
                  </a:cubicBezTo>
                  <a:lnTo>
                    <a:pt x="1" y="357"/>
                  </a:lnTo>
                  <a:cubicBezTo>
                    <a:pt x="1" y="417"/>
                    <a:pt x="60" y="477"/>
                    <a:pt x="120" y="477"/>
                  </a:cubicBezTo>
                  <a:cubicBezTo>
                    <a:pt x="191" y="477"/>
                    <a:pt x="251" y="417"/>
                    <a:pt x="239" y="357"/>
                  </a:cubicBezTo>
                  <a:lnTo>
                    <a:pt x="239" y="119"/>
                  </a:lnTo>
                  <a:cubicBezTo>
                    <a:pt x="239" y="60"/>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49"/>
            <p:cNvSpPr/>
            <p:nvPr/>
          </p:nvSpPr>
          <p:spPr>
            <a:xfrm>
              <a:off x="328900" y="2490900"/>
              <a:ext cx="5975" cy="51225"/>
            </a:xfrm>
            <a:custGeom>
              <a:avLst/>
              <a:gdLst/>
              <a:ahLst/>
              <a:cxnLst/>
              <a:rect l="l" t="t" r="r" b="b"/>
              <a:pathLst>
                <a:path w="239" h="2049" extrusionOk="0">
                  <a:moveTo>
                    <a:pt x="119" y="1"/>
                  </a:moveTo>
                  <a:cubicBezTo>
                    <a:pt x="60" y="1"/>
                    <a:pt x="0" y="61"/>
                    <a:pt x="0" y="120"/>
                  </a:cubicBezTo>
                  <a:lnTo>
                    <a:pt x="0" y="1930"/>
                  </a:lnTo>
                  <a:cubicBezTo>
                    <a:pt x="0" y="1989"/>
                    <a:pt x="60" y="2049"/>
                    <a:pt x="119" y="2049"/>
                  </a:cubicBezTo>
                  <a:cubicBezTo>
                    <a:pt x="179" y="2049"/>
                    <a:pt x="239" y="1989"/>
                    <a:pt x="239" y="1930"/>
                  </a:cubicBezTo>
                  <a:lnTo>
                    <a:pt x="239" y="120"/>
                  </a:lnTo>
                  <a:cubicBezTo>
                    <a:pt x="239" y="61"/>
                    <a:pt x="179" y="1"/>
                    <a:pt x="119"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49"/>
            <p:cNvSpPr/>
            <p:nvPr/>
          </p:nvSpPr>
          <p:spPr>
            <a:xfrm>
              <a:off x="328900" y="2490900"/>
              <a:ext cx="42300" cy="6000"/>
            </a:xfrm>
            <a:custGeom>
              <a:avLst/>
              <a:gdLst/>
              <a:ahLst/>
              <a:cxnLst/>
              <a:rect l="l" t="t" r="r" b="b"/>
              <a:pathLst>
                <a:path w="1692" h="240" extrusionOk="0">
                  <a:moveTo>
                    <a:pt x="119" y="1"/>
                  </a:moveTo>
                  <a:cubicBezTo>
                    <a:pt x="60" y="1"/>
                    <a:pt x="0" y="61"/>
                    <a:pt x="0" y="120"/>
                  </a:cubicBezTo>
                  <a:cubicBezTo>
                    <a:pt x="0" y="180"/>
                    <a:pt x="60" y="239"/>
                    <a:pt x="119" y="239"/>
                  </a:cubicBezTo>
                  <a:lnTo>
                    <a:pt x="1584" y="239"/>
                  </a:lnTo>
                  <a:cubicBezTo>
                    <a:pt x="1643" y="239"/>
                    <a:pt x="1691" y="180"/>
                    <a:pt x="1691" y="120"/>
                  </a:cubicBezTo>
                  <a:cubicBezTo>
                    <a:pt x="1691" y="61"/>
                    <a:pt x="1643" y="1"/>
                    <a:pt x="1584"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49"/>
            <p:cNvSpPr/>
            <p:nvPr/>
          </p:nvSpPr>
          <p:spPr>
            <a:xfrm>
              <a:off x="358675" y="2491200"/>
              <a:ext cx="12225" cy="11650"/>
            </a:xfrm>
            <a:custGeom>
              <a:avLst/>
              <a:gdLst/>
              <a:ahLst/>
              <a:cxnLst/>
              <a:rect l="l" t="t" r="r" b="b"/>
              <a:pathLst>
                <a:path w="489" h="466" extrusionOk="0">
                  <a:moveTo>
                    <a:pt x="365" y="1"/>
                  </a:moveTo>
                  <a:cubicBezTo>
                    <a:pt x="333" y="1"/>
                    <a:pt x="304" y="13"/>
                    <a:pt x="286" y="37"/>
                  </a:cubicBezTo>
                  <a:lnTo>
                    <a:pt x="48" y="275"/>
                  </a:lnTo>
                  <a:cubicBezTo>
                    <a:pt x="0" y="310"/>
                    <a:pt x="0" y="394"/>
                    <a:pt x="48" y="430"/>
                  </a:cubicBezTo>
                  <a:cubicBezTo>
                    <a:pt x="71" y="453"/>
                    <a:pt x="107" y="465"/>
                    <a:pt x="131" y="465"/>
                  </a:cubicBezTo>
                  <a:cubicBezTo>
                    <a:pt x="167" y="465"/>
                    <a:pt x="191" y="453"/>
                    <a:pt x="202" y="430"/>
                  </a:cubicBezTo>
                  <a:lnTo>
                    <a:pt x="452" y="191"/>
                  </a:lnTo>
                  <a:cubicBezTo>
                    <a:pt x="488" y="156"/>
                    <a:pt x="488" y="72"/>
                    <a:pt x="452" y="37"/>
                  </a:cubicBezTo>
                  <a:cubicBezTo>
                    <a:pt x="429" y="13"/>
                    <a:pt x="396" y="1"/>
                    <a:pt x="365"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49"/>
            <p:cNvSpPr/>
            <p:nvPr/>
          </p:nvSpPr>
          <p:spPr>
            <a:xfrm>
              <a:off x="358950" y="2485250"/>
              <a:ext cx="12250" cy="11650"/>
            </a:xfrm>
            <a:custGeom>
              <a:avLst/>
              <a:gdLst/>
              <a:ahLst/>
              <a:cxnLst/>
              <a:rect l="l" t="t" r="r" b="b"/>
              <a:pathLst>
                <a:path w="490" h="466" extrusionOk="0">
                  <a:moveTo>
                    <a:pt x="132" y="1"/>
                  </a:moveTo>
                  <a:cubicBezTo>
                    <a:pt x="102" y="1"/>
                    <a:pt x="72" y="13"/>
                    <a:pt x="49" y="36"/>
                  </a:cubicBezTo>
                  <a:cubicBezTo>
                    <a:pt x="1" y="72"/>
                    <a:pt x="1" y="156"/>
                    <a:pt x="49" y="191"/>
                  </a:cubicBezTo>
                  <a:lnTo>
                    <a:pt x="287" y="429"/>
                  </a:lnTo>
                  <a:cubicBezTo>
                    <a:pt x="322" y="453"/>
                    <a:pt x="346" y="465"/>
                    <a:pt x="382" y="465"/>
                  </a:cubicBezTo>
                  <a:cubicBezTo>
                    <a:pt x="406" y="465"/>
                    <a:pt x="441" y="453"/>
                    <a:pt x="453" y="429"/>
                  </a:cubicBezTo>
                  <a:cubicBezTo>
                    <a:pt x="489" y="394"/>
                    <a:pt x="489" y="310"/>
                    <a:pt x="453" y="275"/>
                  </a:cubicBezTo>
                  <a:lnTo>
                    <a:pt x="215" y="36"/>
                  </a:lnTo>
                  <a:cubicBezTo>
                    <a:pt x="191" y="13"/>
                    <a:pt x="162" y="1"/>
                    <a:pt x="132"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49"/>
            <p:cNvSpPr/>
            <p:nvPr/>
          </p:nvSpPr>
          <p:spPr>
            <a:xfrm>
              <a:off x="292275" y="2490900"/>
              <a:ext cx="42600" cy="6000"/>
            </a:xfrm>
            <a:custGeom>
              <a:avLst/>
              <a:gdLst/>
              <a:ahLst/>
              <a:cxnLst/>
              <a:rect l="l" t="t" r="r" b="b"/>
              <a:pathLst>
                <a:path w="1704" h="240" extrusionOk="0">
                  <a:moveTo>
                    <a:pt x="120" y="1"/>
                  </a:moveTo>
                  <a:cubicBezTo>
                    <a:pt x="60" y="1"/>
                    <a:pt x="1" y="61"/>
                    <a:pt x="1" y="120"/>
                  </a:cubicBezTo>
                  <a:cubicBezTo>
                    <a:pt x="1" y="180"/>
                    <a:pt x="60" y="239"/>
                    <a:pt x="120" y="239"/>
                  </a:cubicBezTo>
                  <a:lnTo>
                    <a:pt x="1584" y="239"/>
                  </a:lnTo>
                  <a:cubicBezTo>
                    <a:pt x="1644" y="239"/>
                    <a:pt x="1704" y="180"/>
                    <a:pt x="1704" y="120"/>
                  </a:cubicBezTo>
                  <a:cubicBezTo>
                    <a:pt x="1704" y="61"/>
                    <a:pt x="1644" y="1"/>
                    <a:pt x="1584"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49"/>
            <p:cNvSpPr/>
            <p:nvPr/>
          </p:nvSpPr>
          <p:spPr>
            <a:xfrm>
              <a:off x="292000" y="2485250"/>
              <a:ext cx="12525" cy="11650"/>
            </a:xfrm>
            <a:custGeom>
              <a:avLst/>
              <a:gdLst/>
              <a:ahLst/>
              <a:cxnLst/>
              <a:rect l="l" t="t" r="r" b="b"/>
              <a:pathLst>
                <a:path w="501" h="466" extrusionOk="0">
                  <a:moveTo>
                    <a:pt x="369" y="1"/>
                  </a:moveTo>
                  <a:cubicBezTo>
                    <a:pt x="339" y="1"/>
                    <a:pt x="310" y="13"/>
                    <a:pt x="286" y="36"/>
                  </a:cubicBezTo>
                  <a:lnTo>
                    <a:pt x="48" y="275"/>
                  </a:lnTo>
                  <a:cubicBezTo>
                    <a:pt x="0" y="310"/>
                    <a:pt x="0" y="394"/>
                    <a:pt x="48" y="429"/>
                  </a:cubicBezTo>
                  <a:cubicBezTo>
                    <a:pt x="83" y="453"/>
                    <a:pt x="107" y="465"/>
                    <a:pt x="143" y="465"/>
                  </a:cubicBezTo>
                  <a:cubicBezTo>
                    <a:pt x="179" y="465"/>
                    <a:pt x="214" y="453"/>
                    <a:pt x="214" y="429"/>
                  </a:cubicBezTo>
                  <a:lnTo>
                    <a:pt x="452" y="191"/>
                  </a:lnTo>
                  <a:cubicBezTo>
                    <a:pt x="500" y="156"/>
                    <a:pt x="500" y="72"/>
                    <a:pt x="452" y="36"/>
                  </a:cubicBezTo>
                  <a:cubicBezTo>
                    <a:pt x="429" y="13"/>
                    <a:pt x="399" y="1"/>
                    <a:pt x="369"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49"/>
            <p:cNvSpPr/>
            <p:nvPr/>
          </p:nvSpPr>
          <p:spPr>
            <a:xfrm>
              <a:off x="292575" y="2491200"/>
              <a:ext cx="12225" cy="11650"/>
            </a:xfrm>
            <a:custGeom>
              <a:avLst/>
              <a:gdLst/>
              <a:ahLst/>
              <a:cxnLst/>
              <a:rect l="l" t="t" r="r" b="b"/>
              <a:pathLst>
                <a:path w="489" h="466" extrusionOk="0">
                  <a:moveTo>
                    <a:pt x="120" y="1"/>
                  </a:moveTo>
                  <a:cubicBezTo>
                    <a:pt x="90" y="1"/>
                    <a:pt x="60" y="13"/>
                    <a:pt x="37" y="37"/>
                  </a:cubicBezTo>
                  <a:cubicBezTo>
                    <a:pt x="1" y="72"/>
                    <a:pt x="1" y="156"/>
                    <a:pt x="37" y="191"/>
                  </a:cubicBezTo>
                  <a:lnTo>
                    <a:pt x="275" y="430"/>
                  </a:lnTo>
                  <a:cubicBezTo>
                    <a:pt x="310" y="453"/>
                    <a:pt x="334" y="465"/>
                    <a:pt x="370" y="465"/>
                  </a:cubicBezTo>
                  <a:cubicBezTo>
                    <a:pt x="394" y="465"/>
                    <a:pt x="429" y="453"/>
                    <a:pt x="441" y="430"/>
                  </a:cubicBezTo>
                  <a:cubicBezTo>
                    <a:pt x="489" y="394"/>
                    <a:pt x="489" y="310"/>
                    <a:pt x="441" y="275"/>
                  </a:cubicBezTo>
                  <a:lnTo>
                    <a:pt x="203" y="37"/>
                  </a:lnTo>
                  <a:cubicBezTo>
                    <a:pt x="179" y="13"/>
                    <a:pt x="150" y="1"/>
                    <a:pt x="12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49"/>
            <p:cNvSpPr/>
            <p:nvPr/>
          </p:nvSpPr>
          <p:spPr>
            <a:xfrm>
              <a:off x="328900" y="2590625"/>
              <a:ext cx="5975" cy="51225"/>
            </a:xfrm>
            <a:custGeom>
              <a:avLst/>
              <a:gdLst/>
              <a:ahLst/>
              <a:cxnLst/>
              <a:rect l="l" t="t" r="r" b="b"/>
              <a:pathLst>
                <a:path w="239" h="2049" extrusionOk="0">
                  <a:moveTo>
                    <a:pt x="119" y="1"/>
                  </a:moveTo>
                  <a:cubicBezTo>
                    <a:pt x="60" y="1"/>
                    <a:pt x="0" y="60"/>
                    <a:pt x="0" y="120"/>
                  </a:cubicBezTo>
                  <a:lnTo>
                    <a:pt x="0" y="1929"/>
                  </a:lnTo>
                  <a:cubicBezTo>
                    <a:pt x="0" y="1989"/>
                    <a:pt x="60" y="2048"/>
                    <a:pt x="119" y="2048"/>
                  </a:cubicBezTo>
                  <a:cubicBezTo>
                    <a:pt x="179" y="2048"/>
                    <a:pt x="239" y="1989"/>
                    <a:pt x="239" y="1929"/>
                  </a:cubicBezTo>
                  <a:lnTo>
                    <a:pt x="239" y="120"/>
                  </a:lnTo>
                  <a:cubicBezTo>
                    <a:pt x="239" y="60"/>
                    <a:pt x="179" y="1"/>
                    <a:pt x="119"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49"/>
            <p:cNvSpPr/>
            <p:nvPr/>
          </p:nvSpPr>
          <p:spPr>
            <a:xfrm>
              <a:off x="292275" y="2635875"/>
              <a:ext cx="42600" cy="5975"/>
            </a:xfrm>
            <a:custGeom>
              <a:avLst/>
              <a:gdLst/>
              <a:ahLst/>
              <a:cxnLst/>
              <a:rect l="l" t="t" r="r" b="b"/>
              <a:pathLst>
                <a:path w="1704" h="239" extrusionOk="0">
                  <a:moveTo>
                    <a:pt x="120" y="0"/>
                  </a:moveTo>
                  <a:cubicBezTo>
                    <a:pt x="60" y="0"/>
                    <a:pt x="1" y="60"/>
                    <a:pt x="1" y="119"/>
                  </a:cubicBezTo>
                  <a:cubicBezTo>
                    <a:pt x="1" y="179"/>
                    <a:pt x="60" y="238"/>
                    <a:pt x="120" y="238"/>
                  </a:cubicBezTo>
                  <a:lnTo>
                    <a:pt x="1584" y="238"/>
                  </a:lnTo>
                  <a:cubicBezTo>
                    <a:pt x="1644" y="238"/>
                    <a:pt x="1704" y="179"/>
                    <a:pt x="1704" y="119"/>
                  </a:cubicBezTo>
                  <a:cubicBezTo>
                    <a:pt x="1704" y="60"/>
                    <a:pt x="1644" y="0"/>
                    <a:pt x="1584"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49"/>
            <p:cNvSpPr/>
            <p:nvPr/>
          </p:nvSpPr>
          <p:spPr>
            <a:xfrm>
              <a:off x="292000" y="2630225"/>
              <a:ext cx="12525" cy="11625"/>
            </a:xfrm>
            <a:custGeom>
              <a:avLst/>
              <a:gdLst/>
              <a:ahLst/>
              <a:cxnLst/>
              <a:rect l="l" t="t" r="r" b="b"/>
              <a:pathLst>
                <a:path w="501" h="465" extrusionOk="0">
                  <a:moveTo>
                    <a:pt x="369" y="0"/>
                  </a:moveTo>
                  <a:cubicBezTo>
                    <a:pt x="339" y="0"/>
                    <a:pt x="310" y="12"/>
                    <a:pt x="286" y="36"/>
                  </a:cubicBezTo>
                  <a:lnTo>
                    <a:pt x="48" y="274"/>
                  </a:lnTo>
                  <a:cubicBezTo>
                    <a:pt x="0" y="322"/>
                    <a:pt x="0" y="393"/>
                    <a:pt x="48" y="441"/>
                  </a:cubicBezTo>
                  <a:cubicBezTo>
                    <a:pt x="83" y="453"/>
                    <a:pt x="107" y="464"/>
                    <a:pt x="143" y="464"/>
                  </a:cubicBezTo>
                  <a:cubicBezTo>
                    <a:pt x="179" y="464"/>
                    <a:pt x="214" y="453"/>
                    <a:pt x="214" y="441"/>
                  </a:cubicBezTo>
                  <a:lnTo>
                    <a:pt x="452" y="203"/>
                  </a:lnTo>
                  <a:cubicBezTo>
                    <a:pt x="500" y="155"/>
                    <a:pt x="500" y="83"/>
                    <a:pt x="452" y="36"/>
                  </a:cubicBezTo>
                  <a:cubicBezTo>
                    <a:pt x="429" y="12"/>
                    <a:pt x="399" y="0"/>
                    <a:pt x="36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49"/>
            <p:cNvSpPr/>
            <p:nvPr/>
          </p:nvSpPr>
          <p:spPr>
            <a:xfrm>
              <a:off x="292575" y="2636175"/>
              <a:ext cx="12225" cy="11625"/>
            </a:xfrm>
            <a:custGeom>
              <a:avLst/>
              <a:gdLst/>
              <a:ahLst/>
              <a:cxnLst/>
              <a:rect l="l" t="t" r="r" b="b"/>
              <a:pathLst>
                <a:path w="489" h="465" extrusionOk="0">
                  <a:moveTo>
                    <a:pt x="120" y="0"/>
                  </a:moveTo>
                  <a:cubicBezTo>
                    <a:pt x="90" y="0"/>
                    <a:pt x="60" y="12"/>
                    <a:pt x="37" y="36"/>
                  </a:cubicBezTo>
                  <a:cubicBezTo>
                    <a:pt x="1" y="84"/>
                    <a:pt x="1" y="155"/>
                    <a:pt x="37" y="203"/>
                  </a:cubicBezTo>
                  <a:lnTo>
                    <a:pt x="275" y="441"/>
                  </a:lnTo>
                  <a:cubicBezTo>
                    <a:pt x="310" y="453"/>
                    <a:pt x="334" y="465"/>
                    <a:pt x="370" y="465"/>
                  </a:cubicBezTo>
                  <a:cubicBezTo>
                    <a:pt x="394" y="465"/>
                    <a:pt x="429" y="453"/>
                    <a:pt x="441" y="441"/>
                  </a:cubicBezTo>
                  <a:cubicBezTo>
                    <a:pt x="489" y="393"/>
                    <a:pt x="489" y="322"/>
                    <a:pt x="441" y="274"/>
                  </a:cubicBezTo>
                  <a:lnTo>
                    <a:pt x="203" y="36"/>
                  </a:lnTo>
                  <a:cubicBezTo>
                    <a:pt x="179" y="12"/>
                    <a:pt x="150"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49"/>
            <p:cNvSpPr/>
            <p:nvPr/>
          </p:nvSpPr>
          <p:spPr>
            <a:xfrm>
              <a:off x="328900" y="2635875"/>
              <a:ext cx="42300" cy="5975"/>
            </a:xfrm>
            <a:custGeom>
              <a:avLst/>
              <a:gdLst/>
              <a:ahLst/>
              <a:cxnLst/>
              <a:rect l="l" t="t" r="r" b="b"/>
              <a:pathLst>
                <a:path w="1692" h="239" extrusionOk="0">
                  <a:moveTo>
                    <a:pt x="119" y="0"/>
                  </a:moveTo>
                  <a:cubicBezTo>
                    <a:pt x="60" y="0"/>
                    <a:pt x="0" y="60"/>
                    <a:pt x="0" y="119"/>
                  </a:cubicBezTo>
                  <a:cubicBezTo>
                    <a:pt x="0" y="179"/>
                    <a:pt x="60" y="238"/>
                    <a:pt x="119" y="238"/>
                  </a:cubicBezTo>
                  <a:lnTo>
                    <a:pt x="1584" y="238"/>
                  </a:lnTo>
                  <a:cubicBezTo>
                    <a:pt x="1643" y="238"/>
                    <a:pt x="1691" y="179"/>
                    <a:pt x="1691" y="119"/>
                  </a:cubicBezTo>
                  <a:cubicBezTo>
                    <a:pt x="1691" y="60"/>
                    <a:pt x="1643" y="0"/>
                    <a:pt x="1584"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49"/>
            <p:cNvSpPr/>
            <p:nvPr/>
          </p:nvSpPr>
          <p:spPr>
            <a:xfrm>
              <a:off x="358675" y="2636175"/>
              <a:ext cx="12225" cy="11625"/>
            </a:xfrm>
            <a:custGeom>
              <a:avLst/>
              <a:gdLst/>
              <a:ahLst/>
              <a:cxnLst/>
              <a:rect l="l" t="t" r="r" b="b"/>
              <a:pathLst>
                <a:path w="489" h="465" extrusionOk="0">
                  <a:moveTo>
                    <a:pt x="365" y="0"/>
                  </a:moveTo>
                  <a:cubicBezTo>
                    <a:pt x="333" y="0"/>
                    <a:pt x="304" y="12"/>
                    <a:pt x="286" y="36"/>
                  </a:cubicBezTo>
                  <a:lnTo>
                    <a:pt x="48" y="274"/>
                  </a:lnTo>
                  <a:cubicBezTo>
                    <a:pt x="0" y="322"/>
                    <a:pt x="0" y="393"/>
                    <a:pt x="48" y="441"/>
                  </a:cubicBezTo>
                  <a:cubicBezTo>
                    <a:pt x="71" y="453"/>
                    <a:pt x="107" y="465"/>
                    <a:pt x="131" y="465"/>
                  </a:cubicBezTo>
                  <a:cubicBezTo>
                    <a:pt x="167" y="465"/>
                    <a:pt x="191" y="453"/>
                    <a:pt x="202" y="441"/>
                  </a:cubicBezTo>
                  <a:lnTo>
                    <a:pt x="452" y="203"/>
                  </a:lnTo>
                  <a:cubicBezTo>
                    <a:pt x="488" y="155"/>
                    <a:pt x="488" y="84"/>
                    <a:pt x="452" y="36"/>
                  </a:cubicBezTo>
                  <a:cubicBezTo>
                    <a:pt x="429" y="12"/>
                    <a:pt x="396" y="0"/>
                    <a:pt x="365"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49"/>
            <p:cNvSpPr/>
            <p:nvPr/>
          </p:nvSpPr>
          <p:spPr>
            <a:xfrm>
              <a:off x="358950" y="2630225"/>
              <a:ext cx="12250" cy="11625"/>
            </a:xfrm>
            <a:custGeom>
              <a:avLst/>
              <a:gdLst/>
              <a:ahLst/>
              <a:cxnLst/>
              <a:rect l="l" t="t" r="r" b="b"/>
              <a:pathLst>
                <a:path w="490" h="465" extrusionOk="0">
                  <a:moveTo>
                    <a:pt x="132" y="0"/>
                  </a:moveTo>
                  <a:cubicBezTo>
                    <a:pt x="102" y="0"/>
                    <a:pt x="72" y="12"/>
                    <a:pt x="49" y="36"/>
                  </a:cubicBezTo>
                  <a:cubicBezTo>
                    <a:pt x="1" y="83"/>
                    <a:pt x="1" y="155"/>
                    <a:pt x="49" y="203"/>
                  </a:cubicBezTo>
                  <a:lnTo>
                    <a:pt x="287" y="441"/>
                  </a:lnTo>
                  <a:cubicBezTo>
                    <a:pt x="322" y="453"/>
                    <a:pt x="346" y="464"/>
                    <a:pt x="382" y="464"/>
                  </a:cubicBezTo>
                  <a:cubicBezTo>
                    <a:pt x="406" y="464"/>
                    <a:pt x="441" y="453"/>
                    <a:pt x="453" y="441"/>
                  </a:cubicBezTo>
                  <a:cubicBezTo>
                    <a:pt x="489" y="393"/>
                    <a:pt x="489" y="322"/>
                    <a:pt x="453" y="274"/>
                  </a:cubicBezTo>
                  <a:lnTo>
                    <a:pt x="215" y="36"/>
                  </a:lnTo>
                  <a:cubicBezTo>
                    <a:pt x="191" y="12"/>
                    <a:pt x="162" y="0"/>
                    <a:pt x="132"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49"/>
            <p:cNvSpPr/>
            <p:nvPr/>
          </p:nvSpPr>
          <p:spPr>
            <a:xfrm>
              <a:off x="355975" y="2563550"/>
              <a:ext cx="51525" cy="5975"/>
            </a:xfrm>
            <a:custGeom>
              <a:avLst/>
              <a:gdLst/>
              <a:ahLst/>
              <a:cxnLst/>
              <a:rect l="l" t="t" r="r" b="b"/>
              <a:pathLst>
                <a:path w="2061" h="239" extrusionOk="0">
                  <a:moveTo>
                    <a:pt x="120" y="0"/>
                  </a:moveTo>
                  <a:cubicBezTo>
                    <a:pt x="60" y="0"/>
                    <a:pt x="1" y="48"/>
                    <a:pt x="1" y="119"/>
                  </a:cubicBezTo>
                  <a:cubicBezTo>
                    <a:pt x="1" y="179"/>
                    <a:pt x="60" y="238"/>
                    <a:pt x="120" y="238"/>
                  </a:cubicBezTo>
                  <a:lnTo>
                    <a:pt x="1942" y="238"/>
                  </a:lnTo>
                  <a:cubicBezTo>
                    <a:pt x="2013" y="238"/>
                    <a:pt x="2061" y="179"/>
                    <a:pt x="2061" y="119"/>
                  </a:cubicBezTo>
                  <a:cubicBezTo>
                    <a:pt x="2061" y="48"/>
                    <a:pt x="2001" y="0"/>
                    <a:pt x="1942"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49"/>
            <p:cNvSpPr/>
            <p:nvPr/>
          </p:nvSpPr>
          <p:spPr>
            <a:xfrm>
              <a:off x="401525" y="2562950"/>
              <a:ext cx="5975" cy="42575"/>
            </a:xfrm>
            <a:custGeom>
              <a:avLst/>
              <a:gdLst/>
              <a:ahLst/>
              <a:cxnLst/>
              <a:rect l="l" t="t" r="r" b="b"/>
              <a:pathLst>
                <a:path w="239" h="1703" extrusionOk="0">
                  <a:moveTo>
                    <a:pt x="120" y="0"/>
                  </a:moveTo>
                  <a:cubicBezTo>
                    <a:pt x="60" y="0"/>
                    <a:pt x="1" y="60"/>
                    <a:pt x="1" y="119"/>
                  </a:cubicBezTo>
                  <a:lnTo>
                    <a:pt x="1" y="1584"/>
                  </a:lnTo>
                  <a:cubicBezTo>
                    <a:pt x="1" y="1643"/>
                    <a:pt x="60" y="1703"/>
                    <a:pt x="120" y="1703"/>
                  </a:cubicBezTo>
                  <a:cubicBezTo>
                    <a:pt x="191" y="1703"/>
                    <a:pt x="239" y="1655"/>
                    <a:pt x="239" y="1584"/>
                  </a:cubicBezTo>
                  <a:lnTo>
                    <a:pt x="239" y="119"/>
                  </a:lnTo>
                  <a:cubicBezTo>
                    <a:pt x="239" y="60"/>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49"/>
            <p:cNvSpPr/>
            <p:nvPr/>
          </p:nvSpPr>
          <p:spPr>
            <a:xfrm>
              <a:off x="395275" y="2593825"/>
              <a:ext cx="12225" cy="11700"/>
            </a:xfrm>
            <a:custGeom>
              <a:avLst/>
              <a:gdLst/>
              <a:ahLst/>
              <a:cxnLst/>
              <a:rect l="l" t="t" r="r" b="b"/>
              <a:pathLst>
                <a:path w="489" h="468" extrusionOk="0">
                  <a:moveTo>
                    <a:pt x="120" y="1"/>
                  </a:moveTo>
                  <a:cubicBezTo>
                    <a:pt x="90" y="1"/>
                    <a:pt x="60" y="9"/>
                    <a:pt x="36" y="27"/>
                  </a:cubicBezTo>
                  <a:cubicBezTo>
                    <a:pt x="1" y="75"/>
                    <a:pt x="1" y="158"/>
                    <a:pt x="36" y="194"/>
                  </a:cubicBezTo>
                  <a:lnTo>
                    <a:pt x="274" y="432"/>
                  </a:lnTo>
                  <a:cubicBezTo>
                    <a:pt x="310" y="456"/>
                    <a:pt x="334" y="468"/>
                    <a:pt x="370" y="468"/>
                  </a:cubicBezTo>
                  <a:cubicBezTo>
                    <a:pt x="393" y="468"/>
                    <a:pt x="429" y="456"/>
                    <a:pt x="441" y="432"/>
                  </a:cubicBezTo>
                  <a:cubicBezTo>
                    <a:pt x="489" y="396"/>
                    <a:pt x="489" y="313"/>
                    <a:pt x="441" y="277"/>
                  </a:cubicBezTo>
                  <a:lnTo>
                    <a:pt x="203" y="27"/>
                  </a:lnTo>
                  <a:cubicBezTo>
                    <a:pt x="179" y="9"/>
                    <a:pt x="149" y="1"/>
                    <a:pt x="12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49"/>
            <p:cNvSpPr/>
            <p:nvPr/>
          </p:nvSpPr>
          <p:spPr>
            <a:xfrm>
              <a:off x="401225" y="2593825"/>
              <a:ext cx="12225" cy="11700"/>
            </a:xfrm>
            <a:custGeom>
              <a:avLst/>
              <a:gdLst/>
              <a:ahLst/>
              <a:cxnLst/>
              <a:rect l="l" t="t" r="r" b="b"/>
              <a:pathLst>
                <a:path w="489" h="468" extrusionOk="0">
                  <a:moveTo>
                    <a:pt x="358" y="1"/>
                  </a:moveTo>
                  <a:cubicBezTo>
                    <a:pt x="328" y="1"/>
                    <a:pt x="298" y="9"/>
                    <a:pt x="274" y="27"/>
                  </a:cubicBezTo>
                  <a:lnTo>
                    <a:pt x="36" y="277"/>
                  </a:lnTo>
                  <a:cubicBezTo>
                    <a:pt x="1" y="313"/>
                    <a:pt x="1" y="396"/>
                    <a:pt x="36" y="432"/>
                  </a:cubicBezTo>
                  <a:cubicBezTo>
                    <a:pt x="72" y="456"/>
                    <a:pt x="96" y="468"/>
                    <a:pt x="132" y="468"/>
                  </a:cubicBezTo>
                  <a:cubicBezTo>
                    <a:pt x="155" y="468"/>
                    <a:pt x="191" y="456"/>
                    <a:pt x="203" y="432"/>
                  </a:cubicBezTo>
                  <a:lnTo>
                    <a:pt x="441" y="194"/>
                  </a:lnTo>
                  <a:cubicBezTo>
                    <a:pt x="489" y="158"/>
                    <a:pt x="489" y="75"/>
                    <a:pt x="441" y="27"/>
                  </a:cubicBezTo>
                  <a:cubicBezTo>
                    <a:pt x="417" y="9"/>
                    <a:pt x="388" y="1"/>
                    <a:pt x="358"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49"/>
            <p:cNvSpPr/>
            <p:nvPr/>
          </p:nvSpPr>
          <p:spPr>
            <a:xfrm>
              <a:off x="401525" y="2526925"/>
              <a:ext cx="5975" cy="42600"/>
            </a:xfrm>
            <a:custGeom>
              <a:avLst/>
              <a:gdLst/>
              <a:ahLst/>
              <a:cxnLst/>
              <a:rect l="l" t="t" r="r" b="b"/>
              <a:pathLst>
                <a:path w="239" h="1704" extrusionOk="0">
                  <a:moveTo>
                    <a:pt x="120" y="1"/>
                  </a:moveTo>
                  <a:cubicBezTo>
                    <a:pt x="60" y="1"/>
                    <a:pt x="1" y="60"/>
                    <a:pt x="1" y="120"/>
                  </a:cubicBezTo>
                  <a:lnTo>
                    <a:pt x="1" y="1584"/>
                  </a:lnTo>
                  <a:cubicBezTo>
                    <a:pt x="1" y="1644"/>
                    <a:pt x="60" y="1703"/>
                    <a:pt x="120" y="1703"/>
                  </a:cubicBezTo>
                  <a:cubicBezTo>
                    <a:pt x="191" y="1703"/>
                    <a:pt x="239" y="1644"/>
                    <a:pt x="239" y="1584"/>
                  </a:cubicBezTo>
                  <a:lnTo>
                    <a:pt x="239" y="120"/>
                  </a:lnTo>
                  <a:cubicBezTo>
                    <a:pt x="239" y="60"/>
                    <a:pt x="179" y="1"/>
                    <a:pt x="12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49"/>
            <p:cNvSpPr/>
            <p:nvPr/>
          </p:nvSpPr>
          <p:spPr>
            <a:xfrm>
              <a:off x="401225" y="2527225"/>
              <a:ext cx="12225" cy="11625"/>
            </a:xfrm>
            <a:custGeom>
              <a:avLst/>
              <a:gdLst/>
              <a:ahLst/>
              <a:cxnLst/>
              <a:rect l="l" t="t" r="r" b="b"/>
              <a:pathLst>
                <a:path w="489" h="465" extrusionOk="0">
                  <a:moveTo>
                    <a:pt x="120" y="1"/>
                  </a:moveTo>
                  <a:cubicBezTo>
                    <a:pt x="90" y="1"/>
                    <a:pt x="60" y="12"/>
                    <a:pt x="36" y="36"/>
                  </a:cubicBezTo>
                  <a:cubicBezTo>
                    <a:pt x="1" y="84"/>
                    <a:pt x="1" y="155"/>
                    <a:pt x="36" y="203"/>
                  </a:cubicBezTo>
                  <a:lnTo>
                    <a:pt x="274" y="441"/>
                  </a:lnTo>
                  <a:cubicBezTo>
                    <a:pt x="310" y="453"/>
                    <a:pt x="334" y="465"/>
                    <a:pt x="370" y="465"/>
                  </a:cubicBezTo>
                  <a:cubicBezTo>
                    <a:pt x="394" y="465"/>
                    <a:pt x="441" y="465"/>
                    <a:pt x="441" y="441"/>
                  </a:cubicBezTo>
                  <a:cubicBezTo>
                    <a:pt x="489" y="393"/>
                    <a:pt x="489" y="322"/>
                    <a:pt x="441" y="274"/>
                  </a:cubicBezTo>
                  <a:lnTo>
                    <a:pt x="203" y="36"/>
                  </a:lnTo>
                  <a:cubicBezTo>
                    <a:pt x="179" y="12"/>
                    <a:pt x="149" y="1"/>
                    <a:pt x="12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49"/>
            <p:cNvSpPr/>
            <p:nvPr/>
          </p:nvSpPr>
          <p:spPr>
            <a:xfrm>
              <a:off x="395275" y="2527225"/>
              <a:ext cx="12225" cy="11625"/>
            </a:xfrm>
            <a:custGeom>
              <a:avLst/>
              <a:gdLst/>
              <a:ahLst/>
              <a:cxnLst/>
              <a:rect l="l" t="t" r="r" b="b"/>
              <a:pathLst>
                <a:path w="489" h="465" extrusionOk="0">
                  <a:moveTo>
                    <a:pt x="358" y="1"/>
                  </a:moveTo>
                  <a:cubicBezTo>
                    <a:pt x="328" y="1"/>
                    <a:pt x="298" y="12"/>
                    <a:pt x="274" y="36"/>
                  </a:cubicBezTo>
                  <a:lnTo>
                    <a:pt x="36" y="274"/>
                  </a:lnTo>
                  <a:cubicBezTo>
                    <a:pt x="1" y="322"/>
                    <a:pt x="1" y="393"/>
                    <a:pt x="36" y="441"/>
                  </a:cubicBezTo>
                  <a:cubicBezTo>
                    <a:pt x="72" y="453"/>
                    <a:pt x="96" y="465"/>
                    <a:pt x="131" y="465"/>
                  </a:cubicBezTo>
                  <a:cubicBezTo>
                    <a:pt x="155" y="465"/>
                    <a:pt x="191" y="465"/>
                    <a:pt x="203" y="441"/>
                  </a:cubicBezTo>
                  <a:lnTo>
                    <a:pt x="441" y="203"/>
                  </a:lnTo>
                  <a:cubicBezTo>
                    <a:pt x="489" y="155"/>
                    <a:pt x="489" y="84"/>
                    <a:pt x="441" y="36"/>
                  </a:cubicBezTo>
                  <a:cubicBezTo>
                    <a:pt x="417" y="12"/>
                    <a:pt x="387" y="1"/>
                    <a:pt x="358"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49"/>
            <p:cNvSpPr/>
            <p:nvPr/>
          </p:nvSpPr>
          <p:spPr>
            <a:xfrm>
              <a:off x="256275" y="2563550"/>
              <a:ext cx="51525" cy="5975"/>
            </a:xfrm>
            <a:custGeom>
              <a:avLst/>
              <a:gdLst/>
              <a:ahLst/>
              <a:cxnLst/>
              <a:rect l="l" t="t" r="r" b="b"/>
              <a:pathLst>
                <a:path w="2061" h="239" extrusionOk="0">
                  <a:moveTo>
                    <a:pt x="119" y="0"/>
                  </a:moveTo>
                  <a:cubicBezTo>
                    <a:pt x="60" y="0"/>
                    <a:pt x="0" y="48"/>
                    <a:pt x="0" y="119"/>
                  </a:cubicBezTo>
                  <a:cubicBezTo>
                    <a:pt x="0" y="179"/>
                    <a:pt x="60" y="238"/>
                    <a:pt x="119" y="238"/>
                  </a:cubicBezTo>
                  <a:lnTo>
                    <a:pt x="1941" y="238"/>
                  </a:lnTo>
                  <a:cubicBezTo>
                    <a:pt x="2001" y="238"/>
                    <a:pt x="2060" y="179"/>
                    <a:pt x="2060" y="119"/>
                  </a:cubicBezTo>
                  <a:cubicBezTo>
                    <a:pt x="2060" y="48"/>
                    <a:pt x="2001" y="0"/>
                    <a:pt x="1941"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49"/>
            <p:cNvSpPr/>
            <p:nvPr/>
          </p:nvSpPr>
          <p:spPr>
            <a:xfrm>
              <a:off x="256275" y="2526925"/>
              <a:ext cx="5975" cy="42600"/>
            </a:xfrm>
            <a:custGeom>
              <a:avLst/>
              <a:gdLst/>
              <a:ahLst/>
              <a:cxnLst/>
              <a:rect l="l" t="t" r="r" b="b"/>
              <a:pathLst>
                <a:path w="239" h="1704" extrusionOk="0">
                  <a:moveTo>
                    <a:pt x="119" y="1"/>
                  </a:moveTo>
                  <a:cubicBezTo>
                    <a:pt x="60" y="1"/>
                    <a:pt x="0" y="60"/>
                    <a:pt x="0" y="120"/>
                  </a:cubicBezTo>
                  <a:lnTo>
                    <a:pt x="0" y="1584"/>
                  </a:lnTo>
                  <a:cubicBezTo>
                    <a:pt x="0" y="1644"/>
                    <a:pt x="60" y="1703"/>
                    <a:pt x="119" y="1703"/>
                  </a:cubicBezTo>
                  <a:cubicBezTo>
                    <a:pt x="179" y="1703"/>
                    <a:pt x="238" y="1644"/>
                    <a:pt x="238" y="1584"/>
                  </a:cubicBezTo>
                  <a:lnTo>
                    <a:pt x="238" y="120"/>
                  </a:lnTo>
                  <a:cubicBezTo>
                    <a:pt x="238" y="60"/>
                    <a:pt x="179" y="1"/>
                    <a:pt x="119"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49"/>
            <p:cNvSpPr/>
            <p:nvPr/>
          </p:nvSpPr>
          <p:spPr>
            <a:xfrm>
              <a:off x="255975" y="2527225"/>
              <a:ext cx="12225" cy="11625"/>
            </a:xfrm>
            <a:custGeom>
              <a:avLst/>
              <a:gdLst/>
              <a:ahLst/>
              <a:cxnLst/>
              <a:rect l="l" t="t" r="r" b="b"/>
              <a:pathLst>
                <a:path w="489" h="465" extrusionOk="0">
                  <a:moveTo>
                    <a:pt x="130" y="1"/>
                  </a:moveTo>
                  <a:cubicBezTo>
                    <a:pt x="102" y="1"/>
                    <a:pt x="72" y="12"/>
                    <a:pt x="48" y="36"/>
                  </a:cubicBezTo>
                  <a:cubicBezTo>
                    <a:pt x="0" y="84"/>
                    <a:pt x="0" y="155"/>
                    <a:pt x="48" y="203"/>
                  </a:cubicBezTo>
                  <a:lnTo>
                    <a:pt x="286" y="441"/>
                  </a:lnTo>
                  <a:cubicBezTo>
                    <a:pt x="310" y="453"/>
                    <a:pt x="346" y="465"/>
                    <a:pt x="369" y="465"/>
                  </a:cubicBezTo>
                  <a:cubicBezTo>
                    <a:pt x="405" y="465"/>
                    <a:pt x="429" y="465"/>
                    <a:pt x="441" y="441"/>
                  </a:cubicBezTo>
                  <a:cubicBezTo>
                    <a:pt x="489" y="393"/>
                    <a:pt x="489" y="322"/>
                    <a:pt x="441" y="274"/>
                  </a:cubicBezTo>
                  <a:lnTo>
                    <a:pt x="203" y="36"/>
                  </a:lnTo>
                  <a:cubicBezTo>
                    <a:pt x="185" y="12"/>
                    <a:pt x="158" y="1"/>
                    <a:pt x="13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49"/>
            <p:cNvSpPr/>
            <p:nvPr/>
          </p:nvSpPr>
          <p:spPr>
            <a:xfrm>
              <a:off x="250025" y="2527225"/>
              <a:ext cx="12225" cy="11625"/>
            </a:xfrm>
            <a:custGeom>
              <a:avLst/>
              <a:gdLst/>
              <a:ahLst/>
              <a:cxnLst/>
              <a:rect l="l" t="t" r="r" b="b"/>
              <a:pathLst>
                <a:path w="489" h="465" extrusionOk="0">
                  <a:moveTo>
                    <a:pt x="368" y="1"/>
                  </a:moveTo>
                  <a:cubicBezTo>
                    <a:pt x="340" y="1"/>
                    <a:pt x="310" y="12"/>
                    <a:pt x="286" y="36"/>
                  </a:cubicBezTo>
                  <a:lnTo>
                    <a:pt x="48" y="274"/>
                  </a:lnTo>
                  <a:cubicBezTo>
                    <a:pt x="0" y="322"/>
                    <a:pt x="0" y="393"/>
                    <a:pt x="48" y="441"/>
                  </a:cubicBezTo>
                  <a:cubicBezTo>
                    <a:pt x="72" y="453"/>
                    <a:pt x="107" y="465"/>
                    <a:pt x="131" y="465"/>
                  </a:cubicBezTo>
                  <a:cubicBezTo>
                    <a:pt x="167" y="465"/>
                    <a:pt x="191" y="465"/>
                    <a:pt x="203" y="441"/>
                  </a:cubicBezTo>
                  <a:lnTo>
                    <a:pt x="441" y="203"/>
                  </a:lnTo>
                  <a:cubicBezTo>
                    <a:pt x="488" y="155"/>
                    <a:pt x="488" y="84"/>
                    <a:pt x="441" y="36"/>
                  </a:cubicBezTo>
                  <a:cubicBezTo>
                    <a:pt x="423" y="12"/>
                    <a:pt x="396" y="1"/>
                    <a:pt x="368"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49"/>
            <p:cNvSpPr/>
            <p:nvPr/>
          </p:nvSpPr>
          <p:spPr>
            <a:xfrm>
              <a:off x="256275" y="2562950"/>
              <a:ext cx="5975" cy="42575"/>
            </a:xfrm>
            <a:custGeom>
              <a:avLst/>
              <a:gdLst/>
              <a:ahLst/>
              <a:cxnLst/>
              <a:rect l="l" t="t" r="r" b="b"/>
              <a:pathLst>
                <a:path w="239" h="1703" extrusionOk="0">
                  <a:moveTo>
                    <a:pt x="119" y="0"/>
                  </a:moveTo>
                  <a:cubicBezTo>
                    <a:pt x="60" y="0"/>
                    <a:pt x="0" y="60"/>
                    <a:pt x="0" y="119"/>
                  </a:cubicBezTo>
                  <a:lnTo>
                    <a:pt x="0" y="1584"/>
                  </a:lnTo>
                  <a:cubicBezTo>
                    <a:pt x="0" y="1643"/>
                    <a:pt x="60" y="1703"/>
                    <a:pt x="119" y="1703"/>
                  </a:cubicBezTo>
                  <a:cubicBezTo>
                    <a:pt x="179" y="1703"/>
                    <a:pt x="238" y="1655"/>
                    <a:pt x="238" y="1584"/>
                  </a:cubicBezTo>
                  <a:lnTo>
                    <a:pt x="238" y="119"/>
                  </a:lnTo>
                  <a:cubicBezTo>
                    <a:pt x="238" y="60"/>
                    <a:pt x="179" y="0"/>
                    <a:pt x="11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49"/>
            <p:cNvSpPr/>
            <p:nvPr/>
          </p:nvSpPr>
          <p:spPr>
            <a:xfrm>
              <a:off x="250025" y="2593825"/>
              <a:ext cx="12225" cy="11700"/>
            </a:xfrm>
            <a:custGeom>
              <a:avLst/>
              <a:gdLst/>
              <a:ahLst/>
              <a:cxnLst/>
              <a:rect l="l" t="t" r="r" b="b"/>
              <a:pathLst>
                <a:path w="489" h="468" extrusionOk="0">
                  <a:moveTo>
                    <a:pt x="131" y="1"/>
                  </a:moveTo>
                  <a:cubicBezTo>
                    <a:pt x="101" y="1"/>
                    <a:pt x="72" y="9"/>
                    <a:pt x="48" y="27"/>
                  </a:cubicBezTo>
                  <a:cubicBezTo>
                    <a:pt x="0" y="75"/>
                    <a:pt x="0" y="158"/>
                    <a:pt x="48" y="194"/>
                  </a:cubicBezTo>
                  <a:lnTo>
                    <a:pt x="286" y="432"/>
                  </a:lnTo>
                  <a:cubicBezTo>
                    <a:pt x="310" y="456"/>
                    <a:pt x="346" y="468"/>
                    <a:pt x="369" y="468"/>
                  </a:cubicBezTo>
                  <a:cubicBezTo>
                    <a:pt x="405" y="468"/>
                    <a:pt x="429" y="456"/>
                    <a:pt x="453" y="432"/>
                  </a:cubicBezTo>
                  <a:cubicBezTo>
                    <a:pt x="488" y="396"/>
                    <a:pt x="488" y="313"/>
                    <a:pt x="453" y="277"/>
                  </a:cubicBezTo>
                  <a:lnTo>
                    <a:pt x="215" y="27"/>
                  </a:lnTo>
                  <a:cubicBezTo>
                    <a:pt x="191" y="9"/>
                    <a:pt x="161" y="1"/>
                    <a:pt x="131"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49"/>
            <p:cNvSpPr/>
            <p:nvPr/>
          </p:nvSpPr>
          <p:spPr>
            <a:xfrm>
              <a:off x="255975" y="2593825"/>
              <a:ext cx="12225" cy="11700"/>
            </a:xfrm>
            <a:custGeom>
              <a:avLst/>
              <a:gdLst/>
              <a:ahLst/>
              <a:cxnLst/>
              <a:rect l="l" t="t" r="r" b="b"/>
              <a:pathLst>
                <a:path w="489" h="468" extrusionOk="0">
                  <a:moveTo>
                    <a:pt x="369" y="1"/>
                  </a:moveTo>
                  <a:cubicBezTo>
                    <a:pt x="340" y="1"/>
                    <a:pt x="310" y="9"/>
                    <a:pt x="286" y="27"/>
                  </a:cubicBezTo>
                  <a:lnTo>
                    <a:pt x="48" y="277"/>
                  </a:lnTo>
                  <a:cubicBezTo>
                    <a:pt x="0" y="313"/>
                    <a:pt x="0" y="396"/>
                    <a:pt x="48" y="432"/>
                  </a:cubicBezTo>
                  <a:cubicBezTo>
                    <a:pt x="72" y="456"/>
                    <a:pt x="108" y="468"/>
                    <a:pt x="131" y="468"/>
                  </a:cubicBezTo>
                  <a:cubicBezTo>
                    <a:pt x="167" y="468"/>
                    <a:pt x="191" y="456"/>
                    <a:pt x="215" y="432"/>
                  </a:cubicBezTo>
                  <a:lnTo>
                    <a:pt x="453" y="194"/>
                  </a:lnTo>
                  <a:cubicBezTo>
                    <a:pt x="489" y="158"/>
                    <a:pt x="489" y="75"/>
                    <a:pt x="453" y="27"/>
                  </a:cubicBezTo>
                  <a:cubicBezTo>
                    <a:pt x="429" y="9"/>
                    <a:pt x="399" y="1"/>
                    <a:pt x="369"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88" name="Google Shape;1088;p49"/>
          <p:cNvGrpSpPr/>
          <p:nvPr/>
        </p:nvGrpSpPr>
        <p:grpSpPr>
          <a:xfrm>
            <a:off x="1267248" y="3029471"/>
            <a:ext cx="409771" cy="396556"/>
            <a:chOff x="1788300" y="2474250"/>
            <a:chExt cx="193800" cy="187550"/>
          </a:xfrm>
        </p:grpSpPr>
        <p:sp>
          <p:nvSpPr>
            <p:cNvPr id="1089" name="Google Shape;1089;p49"/>
            <p:cNvSpPr/>
            <p:nvPr/>
          </p:nvSpPr>
          <p:spPr>
            <a:xfrm>
              <a:off x="1839500" y="2477225"/>
              <a:ext cx="84850" cy="90800"/>
            </a:xfrm>
            <a:custGeom>
              <a:avLst/>
              <a:gdLst/>
              <a:ahLst/>
              <a:cxnLst/>
              <a:rect l="l" t="t" r="r" b="b"/>
              <a:pathLst>
                <a:path w="3394" h="3632" extrusionOk="0">
                  <a:moveTo>
                    <a:pt x="1703" y="0"/>
                  </a:moveTo>
                  <a:cubicBezTo>
                    <a:pt x="763" y="0"/>
                    <a:pt x="1" y="750"/>
                    <a:pt x="1" y="1691"/>
                  </a:cubicBezTo>
                  <a:cubicBezTo>
                    <a:pt x="1" y="2536"/>
                    <a:pt x="632" y="3239"/>
                    <a:pt x="1429" y="3358"/>
                  </a:cubicBezTo>
                  <a:lnTo>
                    <a:pt x="1703" y="3632"/>
                  </a:lnTo>
                  <a:lnTo>
                    <a:pt x="1965" y="3358"/>
                  </a:lnTo>
                  <a:cubicBezTo>
                    <a:pt x="2775" y="3227"/>
                    <a:pt x="3394" y="2536"/>
                    <a:pt x="3394" y="1691"/>
                  </a:cubicBezTo>
                  <a:cubicBezTo>
                    <a:pt x="3394" y="750"/>
                    <a:pt x="2632" y="0"/>
                    <a:pt x="1703" y="0"/>
                  </a:cubicBez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49"/>
            <p:cNvSpPr/>
            <p:nvPr/>
          </p:nvSpPr>
          <p:spPr>
            <a:xfrm>
              <a:off x="1966900" y="2619200"/>
              <a:ext cx="11925" cy="21150"/>
            </a:xfrm>
            <a:custGeom>
              <a:avLst/>
              <a:gdLst/>
              <a:ahLst/>
              <a:cxnLst/>
              <a:rect l="l" t="t" r="r" b="b"/>
              <a:pathLst>
                <a:path w="477" h="846" extrusionOk="0">
                  <a:moveTo>
                    <a:pt x="239" y="1"/>
                  </a:moveTo>
                  <a:lnTo>
                    <a:pt x="1" y="846"/>
                  </a:lnTo>
                  <a:lnTo>
                    <a:pt x="477" y="846"/>
                  </a:lnTo>
                  <a:lnTo>
                    <a:pt x="239" y="1"/>
                  </a:lnTo>
                  <a:close/>
                </a:path>
              </a:pathLst>
            </a:custGeom>
            <a:solidFill>
              <a:srgbClr val="FFCE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49"/>
            <p:cNvSpPr/>
            <p:nvPr/>
          </p:nvSpPr>
          <p:spPr>
            <a:xfrm>
              <a:off x="1833850" y="2611475"/>
              <a:ext cx="96750" cy="47350"/>
            </a:xfrm>
            <a:custGeom>
              <a:avLst/>
              <a:gdLst/>
              <a:ahLst/>
              <a:cxnLst/>
              <a:rect l="l" t="t" r="r" b="b"/>
              <a:pathLst>
                <a:path w="3870" h="1894" extrusionOk="0">
                  <a:moveTo>
                    <a:pt x="0" y="0"/>
                  </a:moveTo>
                  <a:lnTo>
                    <a:pt x="0" y="1536"/>
                  </a:lnTo>
                  <a:cubicBezTo>
                    <a:pt x="0" y="1726"/>
                    <a:pt x="167" y="1893"/>
                    <a:pt x="358" y="1893"/>
                  </a:cubicBezTo>
                  <a:lnTo>
                    <a:pt x="3501" y="1893"/>
                  </a:lnTo>
                  <a:cubicBezTo>
                    <a:pt x="3691" y="1893"/>
                    <a:pt x="3858" y="1726"/>
                    <a:pt x="3858" y="1512"/>
                  </a:cubicBezTo>
                  <a:lnTo>
                    <a:pt x="3870" y="1512"/>
                  </a:lnTo>
                  <a:lnTo>
                    <a:pt x="3870" y="0"/>
                  </a:lnTo>
                  <a:lnTo>
                    <a:pt x="1941" y="441"/>
                  </a:lnTo>
                  <a:lnTo>
                    <a:pt x="0" y="0"/>
                  </a:lnTo>
                  <a:close/>
                </a:path>
              </a:pathLst>
            </a:custGeom>
            <a:solidFill>
              <a:srgbClr val="FF95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49"/>
            <p:cNvSpPr/>
            <p:nvPr/>
          </p:nvSpPr>
          <p:spPr>
            <a:xfrm>
              <a:off x="1791275" y="2579900"/>
              <a:ext cx="181600" cy="42300"/>
            </a:xfrm>
            <a:custGeom>
              <a:avLst/>
              <a:gdLst/>
              <a:ahLst/>
              <a:cxnLst/>
              <a:rect l="l" t="t" r="r" b="b"/>
              <a:pathLst>
                <a:path w="7264" h="1692" extrusionOk="0">
                  <a:moveTo>
                    <a:pt x="3632" y="1"/>
                  </a:moveTo>
                  <a:lnTo>
                    <a:pt x="1" y="846"/>
                  </a:lnTo>
                  <a:lnTo>
                    <a:pt x="1692" y="1251"/>
                  </a:lnTo>
                  <a:lnTo>
                    <a:pt x="3632" y="1692"/>
                  </a:lnTo>
                  <a:lnTo>
                    <a:pt x="5561" y="1251"/>
                  </a:lnTo>
                  <a:lnTo>
                    <a:pt x="7264" y="846"/>
                  </a:lnTo>
                  <a:lnTo>
                    <a:pt x="3632" y="1"/>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49"/>
            <p:cNvSpPr/>
            <p:nvPr/>
          </p:nvSpPr>
          <p:spPr>
            <a:xfrm>
              <a:off x="1873150" y="2507275"/>
              <a:ext cx="18175" cy="21175"/>
            </a:xfrm>
            <a:custGeom>
              <a:avLst/>
              <a:gdLst/>
              <a:ahLst/>
              <a:cxnLst/>
              <a:rect l="l" t="t" r="r" b="b"/>
              <a:pathLst>
                <a:path w="727" h="847" extrusionOk="0">
                  <a:moveTo>
                    <a:pt x="0" y="1"/>
                  </a:moveTo>
                  <a:lnTo>
                    <a:pt x="0" y="846"/>
                  </a:lnTo>
                  <a:lnTo>
                    <a:pt x="726" y="846"/>
                  </a:lnTo>
                  <a:lnTo>
                    <a:pt x="726" y="1"/>
                  </a:ln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49"/>
            <p:cNvSpPr/>
            <p:nvPr/>
          </p:nvSpPr>
          <p:spPr>
            <a:xfrm>
              <a:off x="1866900" y="2528425"/>
              <a:ext cx="30375" cy="11925"/>
            </a:xfrm>
            <a:custGeom>
              <a:avLst/>
              <a:gdLst/>
              <a:ahLst/>
              <a:cxnLst/>
              <a:rect l="l" t="t" r="r" b="b"/>
              <a:pathLst>
                <a:path w="1215" h="477" extrusionOk="0">
                  <a:moveTo>
                    <a:pt x="250" y="0"/>
                  </a:moveTo>
                  <a:cubicBezTo>
                    <a:pt x="107" y="0"/>
                    <a:pt x="0" y="107"/>
                    <a:pt x="0" y="238"/>
                  </a:cubicBezTo>
                  <a:lnTo>
                    <a:pt x="0" y="476"/>
                  </a:lnTo>
                  <a:lnTo>
                    <a:pt x="1214" y="476"/>
                  </a:lnTo>
                  <a:lnTo>
                    <a:pt x="1214" y="238"/>
                  </a:lnTo>
                  <a:cubicBezTo>
                    <a:pt x="1214" y="107"/>
                    <a:pt x="1107" y="0"/>
                    <a:pt x="9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49"/>
            <p:cNvSpPr/>
            <p:nvPr/>
          </p:nvSpPr>
          <p:spPr>
            <a:xfrm>
              <a:off x="1870150" y="2495375"/>
              <a:ext cx="24150" cy="12225"/>
            </a:xfrm>
            <a:custGeom>
              <a:avLst/>
              <a:gdLst/>
              <a:ahLst/>
              <a:cxnLst/>
              <a:rect l="l" t="t" r="r" b="b"/>
              <a:pathLst>
                <a:path w="966" h="489" extrusionOk="0">
                  <a:moveTo>
                    <a:pt x="1" y="1"/>
                  </a:moveTo>
                  <a:lnTo>
                    <a:pt x="1" y="489"/>
                  </a:lnTo>
                  <a:lnTo>
                    <a:pt x="965" y="489"/>
                  </a:lnTo>
                  <a:lnTo>
                    <a:pt x="96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49"/>
            <p:cNvSpPr/>
            <p:nvPr/>
          </p:nvSpPr>
          <p:spPr>
            <a:xfrm>
              <a:off x="1788300" y="2576925"/>
              <a:ext cx="187550" cy="48250"/>
            </a:xfrm>
            <a:custGeom>
              <a:avLst/>
              <a:gdLst/>
              <a:ahLst/>
              <a:cxnLst/>
              <a:rect l="l" t="t" r="r" b="b"/>
              <a:pathLst>
                <a:path w="7502" h="1930" extrusionOk="0">
                  <a:moveTo>
                    <a:pt x="3751" y="239"/>
                  </a:moveTo>
                  <a:lnTo>
                    <a:pt x="6847" y="965"/>
                  </a:lnTo>
                  <a:lnTo>
                    <a:pt x="3751" y="1692"/>
                  </a:lnTo>
                  <a:lnTo>
                    <a:pt x="656" y="965"/>
                  </a:lnTo>
                  <a:lnTo>
                    <a:pt x="3751" y="239"/>
                  </a:lnTo>
                  <a:close/>
                  <a:moveTo>
                    <a:pt x="3716" y="1"/>
                  </a:moveTo>
                  <a:lnTo>
                    <a:pt x="84" y="846"/>
                  </a:lnTo>
                  <a:cubicBezTo>
                    <a:pt x="36" y="858"/>
                    <a:pt x="1" y="906"/>
                    <a:pt x="1" y="965"/>
                  </a:cubicBezTo>
                  <a:cubicBezTo>
                    <a:pt x="1" y="1025"/>
                    <a:pt x="25" y="1072"/>
                    <a:pt x="84" y="1084"/>
                  </a:cubicBezTo>
                  <a:lnTo>
                    <a:pt x="3716" y="1930"/>
                  </a:lnTo>
                  <a:lnTo>
                    <a:pt x="3775" y="1930"/>
                  </a:lnTo>
                  <a:lnTo>
                    <a:pt x="7406" y="1084"/>
                  </a:lnTo>
                  <a:cubicBezTo>
                    <a:pt x="7454" y="1072"/>
                    <a:pt x="7502" y="1025"/>
                    <a:pt x="7502" y="965"/>
                  </a:cubicBezTo>
                  <a:cubicBezTo>
                    <a:pt x="7502" y="906"/>
                    <a:pt x="7466" y="858"/>
                    <a:pt x="7406" y="846"/>
                  </a:cubicBezTo>
                  <a:lnTo>
                    <a:pt x="3775" y="1"/>
                  </a:ln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49"/>
            <p:cNvSpPr/>
            <p:nvPr/>
          </p:nvSpPr>
          <p:spPr>
            <a:xfrm>
              <a:off x="1963325" y="2616175"/>
              <a:ext cx="12825" cy="27150"/>
            </a:xfrm>
            <a:custGeom>
              <a:avLst/>
              <a:gdLst/>
              <a:ahLst/>
              <a:cxnLst/>
              <a:rect l="l" t="t" r="r" b="b"/>
              <a:pathLst>
                <a:path w="513" h="1086" extrusionOk="0">
                  <a:moveTo>
                    <a:pt x="386" y="1"/>
                  </a:moveTo>
                  <a:cubicBezTo>
                    <a:pt x="332" y="1"/>
                    <a:pt x="273" y="44"/>
                    <a:pt x="263" y="98"/>
                  </a:cubicBezTo>
                  <a:lnTo>
                    <a:pt x="24" y="943"/>
                  </a:lnTo>
                  <a:cubicBezTo>
                    <a:pt x="1" y="1003"/>
                    <a:pt x="48" y="1074"/>
                    <a:pt x="108" y="1086"/>
                  </a:cubicBezTo>
                  <a:lnTo>
                    <a:pt x="144" y="1086"/>
                  </a:lnTo>
                  <a:cubicBezTo>
                    <a:pt x="203" y="1086"/>
                    <a:pt x="239" y="1062"/>
                    <a:pt x="263" y="1003"/>
                  </a:cubicBezTo>
                  <a:lnTo>
                    <a:pt x="501" y="157"/>
                  </a:lnTo>
                  <a:cubicBezTo>
                    <a:pt x="513" y="98"/>
                    <a:pt x="465" y="14"/>
                    <a:pt x="405" y="3"/>
                  </a:cubicBezTo>
                  <a:cubicBezTo>
                    <a:pt x="399" y="1"/>
                    <a:pt x="393" y="1"/>
                    <a:pt x="386"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49"/>
            <p:cNvSpPr/>
            <p:nvPr/>
          </p:nvSpPr>
          <p:spPr>
            <a:xfrm>
              <a:off x="1969275" y="2616150"/>
              <a:ext cx="12825" cy="27175"/>
            </a:xfrm>
            <a:custGeom>
              <a:avLst/>
              <a:gdLst/>
              <a:ahLst/>
              <a:cxnLst/>
              <a:rect l="l" t="t" r="r" b="b"/>
              <a:pathLst>
                <a:path w="513" h="1087" extrusionOk="0">
                  <a:moveTo>
                    <a:pt x="137" y="1"/>
                  </a:moveTo>
                  <a:cubicBezTo>
                    <a:pt x="127" y="1"/>
                    <a:pt x="117" y="2"/>
                    <a:pt x="108" y="4"/>
                  </a:cubicBezTo>
                  <a:cubicBezTo>
                    <a:pt x="36" y="15"/>
                    <a:pt x="1" y="99"/>
                    <a:pt x="25" y="158"/>
                  </a:cubicBezTo>
                  <a:lnTo>
                    <a:pt x="263" y="1004"/>
                  </a:lnTo>
                  <a:cubicBezTo>
                    <a:pt x="275" y="1063"/>
                    <a:pt x="322" y="1087"/>
                    <a:pt x="382" y="1087"/>
                  </a:cubicBezTo>
                  <a:lnTo>
                    <a:pt x="406" y="1087"/>
                  </a:lnTo>
                  <a:cubicBezTo>
                    <a:pt x="477" y="1075"/>
                    <a:pt x="513" y="1004"/>
                    <a:pt x="501" y="944"/>
                  </a:cubicBezTo>
                  <a:lnTo>
                    <a:pt x="263" y="99"/>
                  </a:lnTo>
                  <a:cubicBezTo>
                    <a:pt x="243" y="29"/>
                    <a:pt x="189" y="1"/>
                    <a:pt x="137"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49"/>
            <p:cNvSpPr/>
            <p:nvPr/>
          </p:nvSpPr>
          <p:spPr>
            <a:xfrm>
              <a:off x="1963925" y="2637350"/>
              <a:ext cx="17875" cy="5975"/>
            </a:xfrm>
            <a:custGeom>
              <a:avLst/>
              <a:gdLst/>
              <a:ahLst/>
              <a:cxnLst/>
              <a:rect l="l" t="t" r="r" b="b"/>
              <a:pathLst>
                <a:path w="715" h="239" extrusionOk="0">
                  <a:moveTo>
                    <a:pt x="120" y="1"/>
                  </a:moveTo>
                  <a:cubicBezTo>
                    <a:pt x="60" y="1"/>
                    <a:pt x="0" y="60"/>
                    <a:pt x="0" y="120"/>
                  </a:cubicBezTo>
                  <a:cubicBezTo>
                    <a:pt x="0" y="179"/>
                    <a:pt x="60" y="239"/>
                    <a:pt x="120" y="239"/>
                  </a:cubicBezTo>
                  <a:lnTo>
                    <a:pt x="596" y="239"/>
                  </a:lnTo>
                  <a:cubicBezTo>
                    <a:pt x="667" y="239"/>
                    <a:pt x="715" y="179"/>
                    <a:pt x="715" y="120"/>
                  </a:cubicBezTo>
                  <a:cubicBezTo>
                    <a:pt x="715" y="60"/>
                    <a:pt x="655" y="1"/>
                    <a:pt x="596"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49"/>
            <p:cNvSpPr/>
            <p:nvPr/>
          </p:nvSpPr>
          <p:spPr>
            <a:xfrm>
              <a:off x="1830575" y="2607600"/>
              <a:ext cx="6275" cy="44675"/>
            </a:xfrm>
            <a:custGeom>
              <a:avLst/>
              <a:gdLst/>
              <a:ahLst/>
              <a:cxnLst/>
              <a:rect l="l" t="t" r="r" b="b"/>
              <a:pathLst>
                <a:path w="251" h="1787" extrusionOk="0">
                  <a:moveTo>
                    <a:pt x="120" y="0"/>
                  </a:moveTo>
                  <a:cubicBezTo>
                    <a:pt x="60" y="0"/>
                    <a:pt x="0" y="60"/>
                    <a:pt x="0" y="119"/>
                  </a:cubicBezTo>
                  <a:lnTo>
                    <a:pt x="0" y="1667"/>
                  </a:lnTo>
                  <a:cubicBezTo>
                    <a:pt x="0" y="1727"/>
                    <a:pt x="60" y="1786"/>
                    <a:pt x="120" y="1786"/>
                  </a:cubicBezTo>
                  <a:cubicBezTo>
                    <a:pt x="191" y="1786"/>
                    <a:pt x="250" y="1750"/>
                    <a:pt x="239" y="1667"/>
                  </a:cubicBezTo>
                  <a:lnTo>
                    <a:pt x="239" y="119"/>
                  </a:lnTo>
                  <a:cubicBezTo>
                    <a:pt x="239" y="60"/>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49"/>
            <p:cNvSpPr/>
            <p:nvPr/>
          </p:nvSpPr>
          <p:spPr>
            <a:xfrm>
              <a:off x="1927300" y="2607600"/>
              <a:ext cx="6275" cy="44675"/>
            </a:xfrm>
            <a:custGeom>
              <a:avLst/>
              <a:gdLst/>
              <a:ahLst/>
              <a:cxnLst/>
              <a:rect l="l" t="t" r="r" b="b"/>
              <a:pathLst>
                <a:path w="251" h="1787" extrusionOk="0">
                  <a:moveTo>
                    <a:pt x="120" y="0"/>
                  </a:moveTo>
                  <a:cubicBezTo>
                    <a:pt x="61" y="0"/>
                    <a:pt x="1" y="60"/>
                    <a:pt x="1" y="119"/>
                  </a:cubicBezTo>
                  <a:lnTo>
                    <a:pt x="1" y="1667"/>
                  </a:lnTo>
                  <a:cubicBezTo>
                    <a:pt x="1" y="1727"/>
                    <a:pt x="61" y="1786"/>
                    <a:pt x="120" y="1786"/>
                  </a:cubicBezTo>
                  <a:cubicBezTo>
                    <a:pt x="191" y="1786"/>
                    <a:pt x="251" y="1750"/>
                    <a:pt x="239" y="1667"/>
                  </a:cubicBezTo>
                  <a:lnTo>
                    <a:pt x="239" y="119"/>
                  </a:lnTo>
                  <a:cubicBezTo>
                    <a:pt x="239" y="60"/>
                    <a:pt x="180"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49"/>
            <p:cNvSpPr/>
            <p:nvPr/>
          </p:nvSpPr>
          <p:spPr>
            <a:xfrm>
              <a:off x="1918375" y="2646575"/>
              <a:ext cx="15200" cy="15225"/>
            </a:xfrm>
            <a:custGeom>
              <a:avLst/>
              <a:gdLst/>
              <a:ahLst/>
              <a:cxnLst/>
              <a:rect l="l" t="t" r="r" b="b"/>
              <a:pathLst>
                <a:path w="608" h="609" extrusionOk="0">
                  <a:moveTo>
                    <a:pt x="477" y="1"/>
                  </a:moveTo>
                  <a:cubicBezTo>
                    <a:pt x="418" y="1"/>
                    <a:pt x="358" y="72"/>
                    <a:pt x="358" y="132"/>
                  </a:cubicBezTo>
                  <a:cubicBezTo>
                    <a:pt x="358" y="263"/>
                    <a:pt x="251" y="370"/>
                    <a:pt x="120" y="370"/>
                  </a:cubicBezTo>
                  <a:cubicBezTo>
                    <a:pt x="60" y="370"/>
                    <a:pt x="1" y="430"/>
                    <a:pt x="1" y="489"/>
                  </a:cubicBezTo>
                  <a:cubicBezTo>
                    <a:pt x="1" y="549"/>
                    <a:pt x="60" y="608"/>
                    <a:pt x="120" y="608"/>
                  </a:cubicBezTo>
                  <a:cubicBezTo>
                    <a:pt x="394" y="608"/>
                    <a:pt x="608" y="382"/>
                    <a:pt x="596" y="132"/>
                  </a:cubicBezTo>
                  <a:cubicBezTo>
                    <a:pt x="596" y="60"/>
                    <a:pt x="537" y="1"/>
                    <a:pt x="477"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49"/>
            <p:cNvSpPr/>
            <p:nvPr/>
          </p:nvSpPr>
          <p:spPr>
            <a:xfrm>
              <a:off x="1839800" y="2655825"/>
              <a:ext cx="84550" cy="5975"/>
            </a:xfrm>
            <a:custGeom>
              <a:avLst/>
              <a:gdLst/>
              <a:ahLst/>
              <a:cxnLst/>
              <a:rect l="l" t="t" r="r" b="b"/>
              <a:pathLst>
                <a:path w="3382" h="239" extrusionOk="0">
                  <a:moveTo>
                    <a:pt x="120" y="0"/>
                  </a:moveTo>
                  <a:cubicBezTo>
                    <a:pt x="60" y="0"/>
                    <a:pt x="1" y="60"/>
                    <a:pt x="1" y="119"/>
                  </a:cubicBezTo>
                  <a:cubicBezTo>
                    <a:pt x="1" y="179"/>
                    <a:pt x="60" y="238"/>
                    <a:pt x="120" y="238"/>
                  </a:cubicBezTo>
                  <a:lnTo>
                    <a:pt x="3263" y="238"/>
                  </a:lnTo>
                  <a:cubicBezTo>
                    <a:pt x="3322" y="238"/>
                    <a:pt x="3382" y="179"/>
                    <a:pt x="3382" y="119"/>
                  </a:cubicBezTo>
                  <a:cubicBezTo>
                    <a:pt x="3382" y="60"/>
                    <a:pt x="3322" y="0"/>
                    <a:pt x="3263"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49"/>
            <p:cNvSpPr/>
            <p:nvPr/>
          </p:nvSpPr>
          <p:spPr>
            <a:xfrm>
              <a:off x="1830575" y="2646300"/>
              <a:ext cx="14900" cy="15500"/>
            </a:xfrm>
            <a:custGeom>
              <a:avLst/>
              <a:gdLst/>
              <a:ahLst/>
              <a:cxnLst/>
              <a:rect l="l" t="t" r="r" b="b"/>
              <a:pathLst>
                <a:path w="596" h="620" extrusionOk="0">
                  <a:moveTo>
                    <a:pt x="120" y="0"/>
                  </a:moveTo>
                  <a:cubicBezTo>
                    <a:pt x="60" y="0"/>
                    <a:pt x="0" y="60"/>
                    <a:pt x="0" y="119"/>
                  </a:cubicBezTo>
                  <a:cubicBezTo>
                    <a:pt x="0" y="393"/>
                    <a:pt x="227" y="619"/>
                    <a:pt x="489" y="619"/>
                  </a:cubicBezTo>
                  <a:cubicBezTo>
                    <a:pt x="548" y="619"/>
                    <a:pt x="596" y="536"/>
                    <a:pt x="596" y="476"/>
                  </a:cubicBezTo>
                  <a:cubicBezTo>
                    <a:pt x="596" y="417"/>
                    <a:pt x="536" y="357"/>
                    <a:pt x="477" y="357"/>
                  </a:cubicBezTo>
                  <a:cubicBezTo>
                    <a:pt x="346" y="357"/>
                    <a:pt x="239" y="262"/>
                    <a:pt x="239" y="119"/>
                  </a:cubicBezTo>
                  <a:cubicBezTo>
                    <a:pt x="239" y="60"/>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49"/>
            <p:cNvSpPr/>
            <p:nvPr/>
          </p:nvSpPr>
          <p:spPr>
            <a:xfrm>
              <a:off x="1969875" y="2598075"/>
              <a:ext cx="5975" cy="24125"/>
            </a:xfrm>
            <a:custGeom>
              <a:avLst/>
              <a:gdLst/>
              <a:ahLst/>
              <a:cxnLst/>
              <a:rect l="l" t="t" r="r" b="b"/>
              <a:pathLst>
                <a:path w="239" h="965" extrusionOk="0">
                  <a:moveTo>
                    <a:pt x="120" y="0"/>
                  </a:moveTo>
                  <a:cubicBezTo>
                    <a:pt x="48" y="0"/>
                    <a:pt x="1" y="60"/>
                    <a:pt x="1" y="119"/>
                  </a:cubicBezTo>
                  <a:lnTo>
                    <a:pt x="1" y="846"/>
                  </a:lnTo>
                  <a:cubicBezTo>
                    <a:pt x="1" y="905"/>
                    <a:pt x="60" y="965"/>
                    <a:pt x="120" y="965"/>
                  </a:cubicBezTo>
                  <a:cubicBezTo>
                    <a:pt x="191" y="965"/>
                    <a:pt x="239" y="905"/>
                    <a:pt x="239" y="846"/>
                  </a:cubicBezTo>
                  <a:lnTo>
                    <a:pt x="239" y="119"/>
                  </a:lnTo>
                  <a:cubicBezTo>
                    <a:pt x="239" y="60"/>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49"/>
            <p:cNvSpPr/>
            <p:nvPr/>
          </p:nvSpPr>
          <p:spPr>
            <a:xfrm>
              <a:off x="1842775" y="2643300"/>
              <a:ext cx="78600" cy="6000"/>
            </a:xfrm>
            <a:custGeom>
              <a:avLst/>
              <a:gdLst/>
              <a:ahLst/>
              <a:cxnLst/>
              <a:rect l="l" t="t" r="r" b="b"/>
              <a:pathLst>
                <a:path w="3144" h="240" extrusionOk="0">
                  <a:moveTo>
                    <a:pt x="120" y="1"/>
                  </a:moveTo>
                  <a:cubicBezTo>
                    <a:pt x="60" y="1"/>
                    <a:pt x="1" y="61"/>
                    <a:pt x="1" y="120"/>
                  </a:cubicBezTo>
                  <a:cubicBezTo>
                    <a:pt x="1" y="180"/>
                    <a:pt x="60" y="239"/>
                    <a:pt x="120" y="239"/>
                  </a:cubicBezTo>
                  <a:lnTo>
                    <a:pt x="3025" y="239"/>
                  </a:lnTo>
                  <a:cubicBezTo>
                    <a:pt x="3096" y="239"/>
                    <a:pt x="3144" y="180"/>
                    <a:pt x="3144" y="120"/>
                  </a:cubicBezTo>
                  <a:cubicBezTo>
                    <a:pt x="3144" y="61"/>
                    <a:pt x="3084" y="1"/>
                    <a:pt x="3025"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49"/>
            <p:cNvSpPr/>
            <p:nvPr/>
          </p:nvSpPr>
          <p:spPr>
            <a:xfrm>
              <a:off x="1836525" y="2474250"/>
              <a:ext cx="90800" cy="96750"/>
            </a:xfrm>
            <a:custGeom>
              <a:avLst/>
              <a:gdLst/>
              <a:ahLst/>
              <a:cxnLst/>
              <a:rect l="l" t="t" r="r" b="b"/>
              <a:pathLst>
                <a:path w="3632" h="3870" extrusionOk="0">
                  <a:moveTo>
                    <a:pt x="1822" y="238"/>
                  </a:moveTo>
                  <a:cubicBezTo>
                    <a:pt x="2691" y="238"/>
                    <a:pt x="3394" y="929"/>
                    <a:pt x="3358" y="1810"/>
                  </a:cubicBezTo>
                  <a:cubicBezTo>
                    <a:pt x="3358" y="2584"/>
                    <a:pt x="2810" y="3239"/>
                    <a:pt x="2037" y="3358"/>
                  </a:cubicBezTo>
                  <a:cubicBezTo>
                    <a:pt x="2025" y="3358"/>
                    <a:pt x="1989" y="3370"/>
                    <a:pt x="1977" y="3394"/>
                  </a:cubicBezTo>
                  <a:lnTo>
                    <a:pt x="1798" y="3572"/>
                  </a:lnTo>
                  <a:lnTo>
                    <a:pt x="1620" y="3394"/>
                  </a:lnTo>
                  <a:cubicBezTo>
                    <a:pt x="1608" y="3370"/>
                    <a:pt x="1596" y="3358"/>
                    <a:pt x="1560" y="3358"/>
                  </a:cubicBezTo>
                  <a:cubicBezTo>
                    <a:pt x="786" y="3239"/>
                    <a:pt x="239" y="2584"/>
                    <a:pt x="239" y="1810"/>
                  </a:cubicBezTo>
                  <a:cubicBezTo>
                    <a:pt x="239" y="929"/>
                    <a:pt x="953" y="238"/>
                    <a:pt x="1822" y="238"/>
                  </a:cubicBezTo>
                  <a:close/>
                  <a:moveTo>
                    <a:pt x="1810" y="0"/>
                  </a:moveTo>
                  <a:cubicBezTo>
                    <a:pt x="822" y="0"/>
                    <a:pt x="1" y="810"/>
                    <a:pt x="1" y="1810"/>
                  </a:cubicBezTo>
                  <a:cubicBezTo>
                    <a:pt x="1" y="2703"/>
                    <a:pt x="620" y="3453"/>
                    <a:pt x="1489" y="3596"/>
                  </a:cubicBezTo>
                  <a:lnTo>
                    <a:pt x="1727" y="3834"/>
                  </a:lnTo>
                  <a:cubicBezTo>
                    <a:pt x="1763" y="3846"/>
                    <a:pt x="1787" y="3870"/>
                    <a:pt x="1822" y="3870"/>
                  </a:cubicBezTo>
                  <a:cubicBezTo>
                    <a:pt x="1846" y="3870"/>
                    <a:pt x="1894" y="3846"/>
                    <a:pt x="1906" y="3834"/>
                  </a:cubicBezTo>
                  <a:lnTo>
                    <a:pt x="2144" y="3596"/>
                  </a:lnTo>
                  <a:cubicBezTo>
                    <a:pt x="3001" y="3429"/>
                    <a:pt x="3632" y="2691"/>
                    <a:pt x="3632" y="1810"/>
                  </a:cubicBezTo>
                  <a:cubicBezTo>
                    <a:pt x="3632" y="810"/>
                    <a:pt x="2810" y="0"/>
                    <a:pt x="181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49"/>
            <p:cNvSpPr/>
            <p:nvPr/>
          </p:nvSpPr>
          <p:spPr>
            <a:xfrm>
              <a:off x="1894275" y="2531700"/>
              <a:ext cx="5975" cy="11925"/>
            </a:xfrm>
            <a:custGeom>
              <a:avLst/>
              <a:gdLst/>
              <a:ahLst/>
              <a:cxnLst/>
              <a:rect l="l" t="t" r="r" b="b"/>
              <a:pathLst>
                <a:path w="239" h="477" extrusionOk="0">
                  <a:moveTo>
                    <a:pt x="119" y="0"/>
                  </a:moveTo>
                  <a:cubicBezTo>
                    <a:pt x="60" y="0"/>
                    <a:pt x="0" y="60"/>
                    <a:pt x="0" y="119"/>
                  </a:cubicBezTo>
                  <a:lnTo>
                    <a:pt x="0" y="357"/>
                  </a:lnTo>
                  <a:cubicBezTo>
                    <a:pt x="0" y="417"/>
                    <a:pt x="60" y="476"/>
                    <a:pt x="119" y="476"/>
                  </a:cubicBezTo>
                  <a:cubicBezTo>
                    <a:pt x="191" y="476"/>
                    <a:pt x="239" y="417"/>
                    <a:pt x="239" y="357"/>
                  </a:cubicBezTo>
                  <a:lnTo>
                    <a:pt x="239" y="119"/>
                  </a:lnTo>
                  <a:cubicBezTo>
                    <a:pt x="239" y="60"/>
                    <a:pt x="179" y="0"/>
                    <a:pt x="11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49"/>
            <p:cNvSpPr/>
            <p:nvPr/>
          </p:nvSpPr>
          <p:spPr>
            <a:xfrm>
              <a:off x="1864200" y="2531700"/>
              <a:ext cx="5975" cy="11925"/>
            </a:xfrm>
            <a:custGeom>
              <a:avLst/>
              <a:gdLst/>
              <a:ahLst/>
              <a:cxnLst/>
              <a:rect l="l" t="t" r="r" b="b"/>
              <a:pathLst>
                <a:path w="239" h="477" extrusionOk="0">
                  <a:moveTo>
                    <a:pt x="120" y="0"/>
                  </a:moveTo>
                  <a:cubicBezTo>
                    <a:pt x="60" y="0"/>
                    <a:pt x="1" y="60"/>
                    <a:pt x="1" y="119"/>
                  </a:cubicBezTo>
                  <a:lnTo>
                    <a:pt x="1" y="357"/>
                  </a:lnTo>
                  <a:cubicBezTo>
                    <a:pt x="1" y="417"/>
                    <a:pt x="60" y="476"/>
                    <a:pt x="120" y="476"/>
                  </a:cubicBezTo>
                  <a:cubicBezTo>
                    <a:pt x="179" y="476"/>
                    <a:pt x="239" y="417"/>
                    <a:pt x="239" y="357"/>
                  </a:cubicBezTo>
                  <a:lnTo>
                    <a:pt x="239" y="119"/>
                  </a:lnTo>
                  <a:cubicBezTo>
                    <a:pt x="239" y="60"/>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49"/>
            <p:cNvSpPr/>
            <p:nvPr/>
          </p:nvSpPr>
          <p:spPr>
            <a:xfrm>
              <a:off x="1870150" y="2504300"/>
              <a:ext cx="24150" cy="27125"/>
            </a:xfrm>
            <a:custGeom>
              <a:avLst/>
              <a:gdLst/>
              <a:ahLst/>
              <a:cxnLst/>
              <a:rect l="l" t="t" r="r" b="b"/>
              <a:pathLst>
                <a:path w="966" h="1085" extrusionOk="0">
                  <a:moveTo>
                    <a:pt x="727" y="239"/>
                  </a:moveTo>
                  <a:lnTo>
                    <a:pt x="727" y="846"/>
                  </a:lnTo>
                  <a:lnTo>
                    <a:pt x="239" y="846"/>
                  </a:lnTo>
                  <a:lnTo>
                    <a:pt x="239" y="239"/>
                  </a:lnTo>
                  <a:close/>
                  <a:moveTo>
                    <a:pt x="120" y="1"/>
                  </a:moveTo>
                  <a:cubicBezTo>
                    <a:pt x="61" y="1"/>
                    <a:pt x="1" y="60"/>
                    <a:pt x="1" y="120"/>
                  </a:cubicBezTo>
                  <a:lnTo>
                    <a:pt x="1" y="965"/>
                  </a:lnTo>
                  <a:cubicBezTo>
                    <a:pt x="1" y="1025"/>
                    <a:pt x="61" y="1084"/>
                    <a:pt x="120" y="1084"/>
                  </a:cubicBezTo>
                  <a:lnTo>
                    <a:pt x="846" y="1084"/>
                  </a:lnTo>
                  <a:cubicBezTo>
                    <a:pt x="906" y="1084"/>
                    <a:pt x="965" y="1025"/>
                    <a:pt x="965" y="965"/>
                  </a:cubicBezTo>
                  <a:lnTo>
                    <a:pt x="965" y="120"/>
                  </a:lnTo>
                  <a:cubicBezTo>
                    <a:pt x="965" y="60"/>
                    <a:pt x="906" y="1"/>
                    <a:pt x="846"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49"/>
            <p:cNvSpPr/>
            <p:nvPr/>
          </p:nvSpPr>
          <p:spPr>
            <a:xfrm>
              <a:off x="1867175" y="2492100"/>
              <a:ext cx="30100" cy="18175"/>
            </a:xfrm>
            <a:custGeom>
              <a:avLst/>
              <a:gdLst/>
              <a:ahLst/>
              <a:cxnLst/>
              <a:rect l="l" t="t" r="r" b="b"/>
              <a:pathLst>
                <a:path w="1204" h="727" extrusionOk="0">
                  <a:moveTo>
                    <a:pt x="965" y="251"/>
                  </a:moveTo>
                  <a:lnTo>
                    <a:pt x="965" y="489"/>
                  </a:lnTo>
                  <a:lnTo>
                    <a:pt x="239" y="489"/>
                  </a:lnTo>
                  <a:lnTo>
                    <a:pt x="239" y="251"/>
                  </a:lnTo>
                  <a:close/>
                  <a:moveTo>
                    <a:pt x="120" y="1"/>
                  </a:moveTo>
                  <a:cubicBezTo>
                    <a:pt x="60" y="1"/>
                    <a:pt x="1" y="60"/>
                    <a:pt x="1" y="120"/>
                  </a:cubicBezTo>
                  <a:lnTo>
                    <a:pt x="1" y="608"/>
                  </a:lnTo>
                  <a:cubicBezTo>
                    <a:pt x="1" y="667"/>
                    <a:pt x="60" y="727"/>
                    <a:pt x="120" y="727"/>
                  </a:cubicBezTo>
                  <a:lnTo>
                    <a:pt x="1084" y="727"/>
                  </a:lnTo>
                  <a:cubicBezTo>
                    <a:pt x="1144" y="727"/>
                    <a:pt x="1203" y="679"/>
                    <a:pt x="1203" y="608"/>
                  </a:cubicBezTo>
                  <a:lnTo>
                    <a:pt x="1203" y="120"/>
                  </a:lnTo>
                  <a:cubicBezTo>
                    <a:pt x="1203" y="60"/>
                    <a:pt x="1144" y="1"/>
                    <a:pt x="1084"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49"/>
            <p:cNvSpPr/>
            <p:nvPr/>
          </p:nvSpPr>
          <p:spPr>
            <a:xfrm>
              <a:off x="1864200" y="2525450"/>
              <a:ext cx="11950" cy="11925"/>
            </a:xfrm>
            <a:custGeom>
              <a:avLst/>
              <a:gdLst/>
              <a:ahLst/>
              <a:cxnLst/>
              <a:rect l="l" t="t" r="r" b="b"/>
              <a:pathLst>
                <a:path w="478" h="477" extrusionOk="0">
                  <a:moveTo>
                    <a:pt x="358" y="0"/>
                  </a:moveTo>
                  <a:cubicBezTo>
                    <a:pt x="156" y="0"/>
                    <a:pt x="1" y="167"/>
                    <a:pt x="1" y="357"/>
                  </a:cubicBezTo>
                  <a:cubicBezTo>
                    <a:pt x="1" y="417"/>
                    <a:pt x="60" y="476"/>
                    <a:pt x="120" y="476"/>
                  </a:cubicBezTo>
                  <a:cubicBezTo>
                    <a:pt x="179" y="476"/>
                    <a:pt x="239" y="417"/>
                    <a:pt x="239" y="357"/>
                  </a:cubicBezTo>
                  <a:cubicBezTo>
                    <a:pt x="239" y="298"/>
                    <a:pt x="287" y="238"/>
                    <a:pt x="358" y="238"/>
                  </a:cubicBezTo>
                  <a:cubicBezTo>
                    <a:pt x="418" y="238"/>
                    <a:pt x="477" y="179"/>
                    <a:pt x="477" y="119"/>
                  </a:cubicBezTo>
                  <a:cubicBezTo>
                    <a:pt x="477" y="60"/>
                    <a:pt x="406" y="0"/>
                    <a:pt x="358"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49"/>
            <p:cNvSpPr/>
            <p:nvPr/>
          </p:nvSpPr>
          <p:spPr>
            <a:xfrm>
              <a:off x="1888325" y="2525450"/>
              <a:ext cx="11925" cy="11925"/>
            </a:xfrm>
            <a:custGeom>
              <a:avLst/>
              <a:gdLst/>
              <a:ahLst/>
              <a:cxnLst/>
              <a:rect l="l" t="t" r="r" b="b"/>
              <a:pathLst>
                <a:path w="477" h="477" extrusionOk="0">
                  <a:moveTo>
                    <a:pt x="119" y="0"/>
                  </a:moveTo>
                  <a:cubicBezTo>
                    <a:pt x="60" y="0"/>
                    <a:pt x="0" y="60"/>
                    <a:pt x="0" y="119"/>
                  </a:cubicBezTo>
                  <a:cubicBezTo>
                    <a:pt x="0" y="179"/>
                    <a:pt x="60" y="238"/>
                    <a:pt x="119" y="238"/>
                  </a:cubicBezTo>
                  <a:cubicBezTo>
                    <a:pt x="179" y="238"/>
                    <a:pt x="238" y="298"/>
                    <a:pt x="238" y="357"/>
                  </a:cubicBezTo>
                  <a:cubicBezTo>
                    <a:pt x="238" y="417"/>
                    <a:pt x="298" y="476"/>
                    <a:pt x="357" y="476"/>
                  </a:cubicBezTo>
                  <a:cubicBezTo>
                    <a:pt x="429" y="476"/>
                    <a:pt x="477" y="429"/>
                    <a:pt x="477" y="357"/>
                  </a:cubicBezTo>
                  <a:cubicBezTo>
                    <a:pt x="477" y="167"/>
                    <a:pt x="310" y="0"/>
                    <a:pt x="11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49"/>
            <p:cNvSpPr/>
            <p:nvPr/>
          </p:nvSpPr>
          <p:spPr>
            <a:xfrm>
              <a:off x="1861225" y="2537650"/>
              <a:ext cx="42300" cy="5975"/>
            </a:xfrm>
            <a:custGeom>
              <a:avLst/>
              <a:gdLst/>
              <a:ahLst/>
              <a:cxnLst/>
              <a:rect l="l" t="t" r="r" b="b"/>
              <a:pathLst>
                <a:path w="1692" h="239" extrusionOk="0">
                  <a:moveTo>
                    <a:pt x="120" y="0"/>
                  </a:moveTo>
                  <a:cubicBezTo>
                    <a:pt x="60" y="0"/>
                    <a:pt x="1" y="60"/>
                    <a:pt x="1" y="119"/>
                  </a:cubicBezTo>
                  <a:cubicBezTo>
                    <a:pt x="1" y="179"/>
                    <a:pt x="60" y="238"/>
                    <a:pt x="120" y="238"/>
                  </a:cubicBezTo>
                  <a:lnTo>
                    <a:pt x="1561" y="238"/>
                  </a:lnTo>
                  <a:cubicBezTo>
                    <a:pt x="1632" y="238"/>
                    <a:pt x="1680" y="179"/>
                    <a:pt x="1691" y="119"/>
                  </a:cubicBezTo>
                  <a:cubicBezTo>
                    <a:pt x="1691" y="60"/>
                    <a:pt x="1632" y="0"/>
                    <a:pt x="1572"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49"/>
            <p:cNvSpPr/>
            <p:nvPr/>
          </p:nvSpPr>
          <p:spPr>
            <a:xfrm>
              <a:off x="1879100" y="2492400"/>
              <a:ext cx="5975" cy="8950"/>
            </a:xfrm>
            <a:custGeom>
              <a:avLst/>
              <a:gdLst/>
              <a:ahLst/>
              <a:cxnLst/>
              <a:rect l="l" t="t" r="r" b="b"/>
              <a:pathLst>
                <a:path w="239" h="358" extrusionOk="0">
                  <a:moveTo>
                    <a:pt x="119" y="1"/>
                  </a:moveTo>
                  <a:cubicBezTo>
                    <a:pt x="60" y="1"/>
                    <a:pt x="0" y="60"/>
                    <a:pt x="0" y="120"/>
                  </a:cubicBezTo>
                  <a:lnTo>
                    <a:pt x="0" y="239"/>
                  </a:lnTo>
                  <a:cubicBezTo>
                    <a:pt x="0" y="298"/>
                    <a:pt x="60" y="358"/>
                    <a:pt x="119" y="358"/>
                  </a:cubicBezTo>
                  <a:cubicBezTo>
                    <a:pt x="191" y="358"/>
                    <a:pt x="238" y="298"/>
                    <a:pt x="238" y="239"/>
                  </a:cubicBezTo>
                  <a:lnTo>
                    <a:pt x="238" y="120"/>
                  </a:lnTo>
                  <a:cubicBezTo>
                    <a:pt x="238" y="60"/>
                    <a:pt x="179" y="1"/>
                    <a:pt x="119"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Google Shape;701;p49">
            <a:extLst>
              <a:ext uri="{FF2B5EF4-FFF2-40B4-BE49-F238E27FC236}">
                <a16:creationId xmlns:a16="http://schemas.microsoft.com/office/drawing/2014/main" id="{8A3E48BC-1D66-E822-4111-3A0B6D70CCB6}"/>
              </a:ext>
            </a:extLst>
          </p:cNvPr>
          <p:cNvSpPr txBox="1">
            <a:spLocks/>
          </p:cNvSpPr>
          <p:nvPr/>
        </p:nvSpPr>
        <p:spPr>
          <a:xfrm>
            <a:off x="326560" y="2315995"/>
            <a:ext cx="2483822" cy="756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chemeClr val="dk1"/>
              </a:buClr>
              <a:buSzPts val="1400"/>
              <a:buFont typeface="Raleway"/>
              <a:buNone/>
              <a:defRPr sz="1400" b="0" i="0" u="none" strike="noStrike" cap="none">
                <a:solidFill>
                  <a:schemeClr val="lt1"/>
                </a:solidFill>
                <a:latin typeface="Raleway"/>
                <a:ea typeface="Raleway"/>
                <a:cs typeface="Raleway"/>
                <a:sym typeface="Raleway"/>
              </a:defRPr>
            </a:lvl1pPr>
            <a:lvl2pPr marL="914400" marR="0" lvl="1" indent="-317500" algn="ctr" rtl="0">
              <a:lnSpc>
                <a:spcPct val="100000"/>
              </a:lnSpc>
              <a:spcBef>
                <a:spcPts val="0"/>
              </a:spcBef>
              <a:spcAft>
                <a:spcPts val="0"/>
              </a:spcAft>
              <a:buClr>
                <a:schemeClr val="dk1"/>
              </a:buClr>
              <a:buSzPts val="1400"/>
              <a:buFont typeface="Raleway"/>
              <a:buNone/>
              <a:defRPr sz="1400" b="0" i="0" u="none" strike="noStrike" cap="none">
                <a:solidFill>
                  <a:schemeClr val="dk1"/>
                </a:solidFill>
                <a:latin typeface="Raleway"/>
                <a:ea typeface="Raleway"/>
                <a:cs typeface="Raleway"/>
                <a:sym typeface="Raleway"/>
              </a:defRPr>
            </a:lvl2pPr>
            <a:lvl3pPr marL="1371600" marR="0" lvl="2" indent="-317500" algn="ctr" rtl="0">
              <a:lnSpc>
                <a:spcPct val="100000"/>
              </a:lnSpc>
              <a:spcBef>
                <a:spcPts val="0"/>
              </a:spcBef>
              <a:spcAft>
                <a:spcPts val="0"/>
              </a:spcAft>
              <a:buClr>
                <a:schemeClr val="dk1"/>
              </a:buClr>
              <a:buSzPts val="1400"/>
              <a:buFont typeface="Raleway"/>
              <a:buNone/>
              <a:defRPr sz="1400" b="0" i="0" u="none" strike="noStrike" cap="none">
                <a:solidFill>
                  <a:schemeClr val="dk1"/>
                </a:solidFill>
                <a:latin typeface="Raleway"/>
                <a:ea typeface="Raleway"/>
                <a:cs typeface="Raleway"/>
                <a:sym typeface="Raleway"/>
              </a:defRPr>
            </a:lvl3pPr>
            <a:lvl4pPr marL="1828800" marR="0" lvl="3" indent="-317500" algn="ctr" rtl="0">
              <a:lnSpc>
                <a:spcPct val="100000"/>
              </a:lnSpc>
              <a:spcBef>
                <a:spcPts val="0"/>
              </a:spcBef>
              <a:spcAft>
                <a:spcPts val="0"/>
              </a:spcAft>
              <a:buClr>
                <a:schemeClr val="dk1"/>
              </a:buClr>
              <a:buSzPts val="1400"/>
              <a:buFont typeface="Raleway"/>
              <a:buNone/>
              <a:defRPr sz="1400" b="0" i="0" u="none" strike="noStrike" cap="none">
                <a:solidFill>
                  <a:schemeClr val="dk1"/>
                </a:solidFill>
                <a:latin typeface="Raleway"/>
                <a:ea typeface="Raleway"/>
                <a:cs typeface="Raleway"/>
                <a:sym typeface="Raleway"/>
              </a:defRPr>
            </a:lvl4pPr>
            <a:lvl5pPr marL="2286000" marR="0" lvl="4" indent="-317500" algn="ctr" rtl="0">
              <a:lnSpc>
                <a:spcPct val="100000"/>
              </a:lnSpc>
              <a:spcBef>
                <a:spcPts val="0"/>
              </a:spcBef>
              <a:spcAft>
                <a:spcPts val="0"/>
              </a:spcAft>
              <a:buClr>
                <a:schemeClr val="dk1"/>
              </a:buClr>
              <a:buSzPts val="1400"/>
              <a:buFont typeface="Raleway"/>
              <a:buNone/>
              <a:defRPr sz="1400" b="0" i="0" u="none" strike="noStrike" cap="none">
                <a:solidFill>
                  <a:schemeClr val="dk1"/>
                </a:solidFill>
                <a:latin typeface="Raleway"/>
                <a:ea typeface="Raleway"/>
                <a:cs typeface="Raleway"/>
                <a:sym typeface="Raleway"/>
              </a:defRPr>
            </a:lvl5pPr>
            <a:lvl6pPr marL="2743200" marR="0" lvl="5" indent="-317500" algn="ctr" rtl="0">
              <a:lnSpc>
                <a:spcPct val="100000"/>
              </a:lnSpc>
              <a:spcBef>
                <a:spcPts val="0"/>
              </a:spcBef>
              <a:spcAft>
                <a:spcPts val="0"/>
              </a:spcAft>
              <a:buClr>
                <a:schemeClr val="dk1"/>
              </a:buClr>
              <a:buSzPts val="1400"/>
              <a:buFont typeface="Raleway"/>
              <a:buNone/>
              <a:defRPr sz="1400" b="0" i="0" u="none" strike="noStrike" cap="none">
                <a:solidFill>
                  <a:schemeClr val="dk1"/>
                </a:solidFill>
                <a:latin typeface="Raleway"/>
                <a:ea typeface="Raleway"/>
                <a:cs typeface="Raleway"/>
                <a:sym typeface="Raleway"/>
              </a:defRPr>
            </a:lvl6pPr>
            <a:lvl7pPr marL="3200400" marR="0" lvl="6" indent="-317500" algn="ctr" rtl="0">
              <a:lnSpc>
                <a:spcPct val="100000"/>
              </a:lnSpc>
              <a:spcBef>
                <a:spcPts val="0"/>
              </a:spcBef>
              <a:spcAft>
                <a:spcPts val="0"/>
              </a:spcAft>
              <a:buClr>
                <a:schemeClr val="dk1"/>
              </a:buClr>
              <a:buSzPts val="1400"/>
              <a:buFont typeface="Raleway"/>
              <a:buNone/>
              <a:defRPr sz="1400" b="0" i="0" u="none" strike="noStrike" cap="none">
                <a:solidFill>
                  <a:schemeClr val="dk1"/>
                </a:solidFill>
                <a:latin typeface="Raleway"/>
                <a:ea typeface="Raleway"/>
                <a:cs typeface="Raleway"/>
                <a:sym typeface="Raleway"/>
              </a:defRPr>
            </a:lvl7pPr>
            <a:lvl8pPr marL="3657600" marR="0" lvl="7" indent="-317500" algn="ctr" rtl="0">
              <a:lnSpc>
                <a:spcPct val="100000"/>
              </a:lnSpc>
              <a:spcBef>
                <a:spcPts val="0"/>
              </a:spcBef>
              <a:spcAft>
                <a:spcPts val="0"/>
              </a:spcAft>
              <a:buClr>
                <a:schemeClr val="dk1"/>
              </a:buClr>
              <a:buSzPts val="1400"/>
              <a:buFont typeface="Raleway"/>
              <a:buNone/>
              <a:defRPr sz="1400" b="0" i="0" u="none" strike="noStrike" cap="none">
                <a:solidFill>
                  <a:schemeClr val="dk1"/>
                </a:solidFill>
                <a:latin typeface="Raleway"/>
                <a:ea typeface="Raleway"/>
                <a:cs typeface="Raleway"/>
                <a:sym typeface="Raleway"/>
              </a:defRPr>
            </a:lvl8pPr>
            <a:lvl9pPr marL="4114800" marR="0" lvl="8" indent="-317500" algn="ctr" rtl="0">
              <a:lnSpc>
                <a:spcPct val="100000"/>
              </a:lnSpc>
              <a:spcBef>
                <a:spcPts val="0"/>
              </a:spcBef>
              <a:spcAft>
                <a:spcPts val="0"/>
              </a:spcAft>
              <a:buClr>
                <a:schemeClr val="dk1"/>
              </a:buClr>
              <a:buSzPts val="1400"/>
              <a:buFont typeface="Raleway"/>
              <a:buNone/>
              <a:defRPr sz="1400" b="0" i="0" u="none" strike="noStrike" cap="none">
                <a:solidFill>
                  <a:schemeClr val="dk1"/>
                </a:solidFill>
                <a:latin typeface="Raleway"/>
                <a:ea typeface="Raleway"/>
                <a:cs typeface="Raleway"/>
                <a:sym typeface="Raleway"/>
              </a:defRPr>
            </a:lvl9pPr>
          </a:lstStyle>
          <a:p>
            <a:pPr marL="0" indent="0">
              <a:buSzPts val="1100"/>
              <a:buFont typeface="Arial"/>
              <a:buNone/>
            </a:pPr>
            <a:r>
              <a:rPr lang="en-US" dirty="0"/>
              <a:t>Common issues in contracts and licensing</a:t>
            </a:r>
          </a:p>
        </p:txBody>
      </p:sp>
      <p:pic>
        <p:nvPicPr>
          <p:cNvPr id="2" name="Picture 1">
            <a:extLst>
              <a:ext uri="{FF2B5EF4-FFF2-40B4-BE49-F238E27FC236}">
                <a16:creationId xmlns:a16="http://schemas.microsoft.com/office/drawing/2014/main" id="{67E4AA90-77F9-5C76-7A2E-6BEE1497D4A8}"/>
              </a:ext>
            </a:extLst>
          </p:cNvPr>
          <p:cNvPicPr>
            <a:picLocks noChangeAspect="1"/>
          </p:cNvPicPr>
          <p:nvPr/>
        </p:nvPicPr>
        <p:blipFill>
          <a:blip r:embed="rId4"/>
          <a:stretch>
            <a:fillRect/>
          </a:stretch>
        </p:blipFill>
        <p:spPr>
          <a:xfrm>
            <a:off x="4445341" y="1383492"/>
            <a:ext cx="382149" cy="372596"/>
          </a:xfrm>
          <a:prstGeom prst="rect">
            <a:avLst/>
          </a:prstGeom>
        </p:spPr>
      </p:pic>
      <p:grpSp>
        <p:nvGrpSpPr>
          <p:cNvPr id="3" name="Google Shape;2677;p71">
            <a:extLst>
              <a:ext uri="{FF2B5EF4-FFF2-40B4-BE49-F238E27FC236}">
                <a16:creationId xmlns:a16="http://schemas.microsoft.com/office/drawing/2014/main" id="{0DA3D723-976C-F32B-CC4A-35B7AB931F27}"/>
              </a:ext>
            </a:extLst>
          </p:cNvPr>
          <p:cNvGrpSpPr/>
          <p:nvPr/>
        </p:nvGrpSpPr>
        <p:grpSpPr>
          <a:xfrm>
            <a:off x="7428549" y="1407556"/>
            <a:ext cx="396665" cy="341499"/>
            <a:chOff x="238125" y="3512475"/>
            <a:chExt cx="193500" cy="193500"/>
          </a:xfrm>
        </p:grpSpPr>
        <p:sp>
          <p:nvSpPr>
            <p:cNvPr id="5" name="Google Shape;2678;p71">
              <a:extLst>
                <a:ext uri="{FF2B5EF4-FFF2-40B4-BE49-F238E27FC236}">
                  <a16:creationId xmlns:a16="http://schemas.microsoft.com/office/drawing/2014/main" id="{87C34E4F-2098-01E2-8A4E-74A7CB06DCE8}"/>
                </a:ext>
              </a:extLst>
            </p:cNvPr>
            <p:cNvSpPr/>
            <p:nvPr/>
          </p:nvSpPr>
          <p:spPr>
            <a:xfrm>
              <a:off x="241100" y="3515450"/>
              <a:ext cx="187525" cy="93775"/>
            </a:xfrm>
            <a:custGeom>
              <a:avLst/>
              <a:gdLst/>
              <a:ahLst/>
              <a:cxnLst/>
              <a:rect l="l" t="t" r="r" b="b"/>
              <a:pathLst>
                <a:path w="7501" h="3751" extrusionOk="0">
                  <a:moveTo>
                    <a:pt x="3751" y="0"/>
                  </a:moveTo>
                  <a:cubicBezTo>
                    <a:pt x="1679" y="0"/>
                    <a:pt x="0" y="1691"/>
                    <a:pt x="0" y="3751"/>
                  </a:cubicBezTo>
                  <a:cubicBezTo>
                    <a:pt x="703" y="2310"/>
                    <a:pt x="2119" y="1334"/>
                    <a:pt x="3751" y="1334"/>
                  </a:cubicBezTo>
                  <a:cubicBezTo>
                    <a:pt x="5394" y="1334"/>
                    <a:pt x="6799" y="2310"/>
                    <a:pt x="7501" y="3751"/>
                  </a:cubicBezTo>
                  <a:cubicBezTo>
                    <a:pt x="7501" y="1679"/>
                    <a:pt x="5822" y="0"/>
                    <a:pt x="3751" y="0"/>
                  </a:cubicBez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679;p71">
              <a:extLst>
                <a:ext uri="{FF2B5EF4-FFF2-40B4-BE49-F238E27FC236}">
                  <a16:creationId xmlns:a16="http://schemas.microsoft.com/office/drawing/2014/main" id="{9DB61139-6254-D7C4-69AD-6F621C0A91FD}"/>
                </a:ext>
              </a:extLst>
            </p:cNvPr>
            <p:cNvSpPr/>
            <p:nvPr/>
          </p:nvSpPr>
          <p:spPr>
            <a:xfrm>
              <a:off x="328900" y="3592525"/>
              <a:ext cx="11925" cy="24150"/>
            </a:xfrm>
            <a:custGeom>
              <a:avLst/>
              <a:gdLst/>
              <a:ahLst/>
              <a:cxnLst/>
              <a:rect l="l" t="t" r="r" b="b"/>
              <a:pathLst>
                <a:path w="477" h="966" extrusionOk="0">
                  <a:moveTo>
                    <a:pt x="0" y="1"/>
                  </a:moveTo>
                  <a:lnTo>
                    <a:pt x="0" y="965"/>
                  </a:lnTo>
                  <a:cubicBezTo>
                    <a:pt x="72" y="942"/>
                    <a:pt x="167" y="930"/>
                    <a:pt x="239" y="930"/>
                  </a:cubicBezTo>
                  <a:cubicBezTo>
                    <a:pt x="310" y="930"/>
                    <a:pt x="405" y="942"/>
                    <a:pt x="477" y="965"/>
                  </a:cubicBezTo>
                  <a:lnTo>
                    <a:pt x="477" y="1"/>
                  </a:lnTo>
                  <a:cubicBezTo>
                    <a:pt x="417" y="49"/>
                    <a:pt x="334" y="72"/>
                    <a:pt x="239" y="72"/>
                  </a:cubicBezTo>
                  <a:cubicBezTo>
                    <a:pt x="155" y="72"/>
                    <a:pt x="72" y="49"/>
                    <a:pt x="0" y="1"/>
                  </a:cubicBez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680;p71">
              <a:extLst>
                <a:ext uri="{FF2B5EF4-FFF2-40B4-BE49-F238E27FC236}">
                  <a16:creationId xmlns:a16="http://schemas.microsoft.com/office/drawing/2014/main" id="{1190443E-5DE5-239A-9D72-F35E7E41BB35}"/>
                </a:ext>
              </a:extLst>
            </p:cNvPr>
            <p:cNvSpPr/>
            <p:nvPr/>
          </p:nvSpPr>
          <p:spPr>
            <a:xfrm>
              <a:off x="324425" y="3573475"/>
              <a:ext cx="21175" cy="20875"/>
            </a:xfrm>
            <a:custGeom>
              <a:avLst/>
              <a:gdLst/>
              <a:ahLst/>
              <a:cxnLst/>
              <a:rect l="l" t="t" r="r" b="b"/>
              <a:pathLst>
                <a:path w="847" h="835" extrusionOk="0">
                  <a:moveTo>
                    <a:pt x="418" y="1"/>
                  </a:moveTo>
                  <a:cubicBezTo>
                    <a:pt x="191" y="1"/>
                    <a:pt x="1" y="180"/>
                    <a:pt x="1" y="418"/>
                  </a:cubicBezTo>
                  <a:cubicBezTo>
                    <a:pt x="1" y="561"/>
                    <a:pt x="72" y="691"/>
                    <a:pt x="179" y="763"/>
                  </a:cubicBezTo>
                  <a:cubicBezTo>
                    <a:pt x="239" y="811"/>
                    <a:pt x="334" y="834"/>
                    <a:pt x="418" y="834"/>
                  </a:cubicBezTo>
                  <a:cubicBezTo>
                    <a:pt x="513" y="834"/>
                    <a:pt x="584" y="811"/>
                    <a:pt x="656" y="763"/>
                  </a:cubicBezTo>
                  <a:cubicBezTo>
                    <a:pt x="775" y="680"/>
                    <a:pt x="846" y="561"/>
                    <a:pt x="834" y="418"/>
                  </a:cubicBezTo>
                  <a:cubicBezTo>
                    <a:pt x="834" y="203"/>
                    <a:pt x="644" y="1"/>
                    <a:pt x="41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681;p71">
              <a:extLst>
                <a:ext uri="{FF2B5EF4-FFF2-40B4-BE49-F238E27FC236}">
                  <a16:creationId xmlns:a16="http://schemas.microsoft.com/office/drawing/2014/main" id="{E85B57B3-DE7D-4EE9-E96E-7A8E69EC20F5}"/>
                </a:ext>
              </a:extLst>
            </p:cNvPr>
            <p:cNvSpPr/>
            <p:nvPr/>
          </p:nvSpPr>
          <p:spPr>
            <a:xfrm>
              <a:off x="286625" y="3560975"/>
              <a:ext cx="96775" cy="96775"/>
            </a:xfrm>
            <a:custGeom>
              <a:avLst/>
              <a:gdLst/>
              <a:ahLst/>
              <a:cxnLst/>
              <a:rect l="l" t="t" r="r" b="b"/>
              <a:pathLst>
                <a:path w="3871" h="3871" extrusionOk="0">
                  <a:moveTo>
                    <a:pt x="1930" y="501"/>
                  </a:moveTo>
                  <a:cubicBezTo>
                    <a:pt x="2156" y="501"/>
                    <a:pt x="2346" y="680"/>
                    <a:pt x="2346" y="918"/>
                  </a:cubicBezTo>
                  <a:cubicBezTo>
                    <a:pt x="2346" y="1061"/>
                    <a:pt x="2275" y="1191"/>
                    <a:pt x="2168" y="1263"/>
                  </a:cubicBezTo>
                  <a:lnTo>
                    <a:pt x="2168" y="2215"/>
                  </a:lnTo>
                  <a:cubicBezTo>
                    <a:pt x="2453" y="2323"/>
                    <a:pt x="2656" y="2585"/>
                    <a:pt x="2656" y="2906"/>
                  </a:cubicBezTo>
                  <a:lnTo>
                    <a:pt x="2656" y="3156"/>
                  </a:lnTo>
                  <a:lnTo>
                    <a:pt x="1203" y="3156"/>
                  </a:lnTo>
                  <a:lnTo>
                    <a:pt x="1203" y="2918"/>
                  </a:lnTo>
                  <a:cubicBezTo>
                    <a:pt x="1203" y="2608"/>
                    <a:pt x="1406" y="2334"/>
                    <a:pt x="1691" y="2227"/>
                  </a:cubicBezTo>
                  <a:lnTo>
                    <a:pt x="1691" y="1263"/>
                  </a:lnTo>
                  <a:cubicBezTo>
                    <a:pt x="1584" y="1191"/>
                    <a:pt x="1513" y="1072"/>
                    <a:pt x="1513" y="918"/>
                  </a:cubicBezTo>
                  <a:cubicBezTo>
                    <a:pt x="1513" y="703"/>
                    <a:pt x="1703" y="501"/>
                    <a:pt x="1930" y="501"/>
                  </a:cubicBezTo>
                  <a:close/>
                  <a:moveTo>
                    <a:pt x="1930" y="1"/>
                  </a:moveTo>
                  <a:cubicBezTo>
                    <a:pt x="858" y="1"/>
                    <a:pt x="1" y="858"/>
                    <a:pt x="1" y="1930"/>
                  </a:cubicBezTo>
                  <a:cubicBezTo>
                    <a:pt x="1" y="3001"/>
                    <a:pt x="858" y="3870"/>
                    <a:pt x="1930" y="3870"/>
                  </a:cubicBezTo>
                  <a:cubicBezTo>
                    <a:pt x="3001" y="3870"/>
                    <a:pt x="3870" y="3001"/>
                    <a:pt x="3870" y="1930"/>
                  </a:cubicBezTo>
                  <a:cubicBezTo>
                    <a:pt x="3870" y="858"/>
                    <a:pt x="3001" y="1"/>
                    <a:pt x="1930" y="1"/>
                  </a:cubicBez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682;p71">
              <a:extLst>
                <a:ext uri="{FF2B5EF4-FFF2-40B4-BE49-F238E27FC236}">
                  <a16:creationId xmlns:a16="http://schemas.microsoft.com/office/drawing/2014/main" id="{EF4ACE00-3253-0E14-9776-0FA975DC1449}"/>
                </a:ext>
              </a:extLst>
            </p:cNvPr>
            <p:cNvSpPr/>
            <p:nvPr/>
          </p:nvSpPr>
          <p:spPr>
            <a:xfrm>
              <a:off x="241100" y="3548775"/>
              <a:ext cx="187525" cy="121175"/>
            </a:xfrm>
            <a:custGeom>
              <a:avLst/>
              <a:gdLst/>
              <a:ahLst/>
              <a:cxnLst/>
              <a:rect l="l" t="t" r="r" b="b"/>
              <a:pathLst>
                <a:path w="7501" h="4847" extrusionOk="0">
                  <a:moveTo>
                    <a:pt x="3751" y="489"/>
                  </a:moveTo>
                  <a:cubicBezTo>
                    <a:pt x="4822" y="489"/>
                    <a:pt x="5691" y="1346"/>
                    <a:pt x="5691" y="2418"/>
                  </a:cubicBezTo>
                  <a:cubicBezTo>
                    <a:pt x="5691" y="3489"/>
                    <a:pt x="4822" y="4358"/>
                    <a:pt x="3751" y="4358"/>
                  </a:cubicBezTo>
                  <a:cubicBezTo>
                    <a:pt x="2679" y="4358"/>
                    <a:pt x="1822" y="3489"/>
                    <a:pt x="1822" y="2418"/>
                  </a:cubicBezTo>
                  <a:cubicBezTo>
                    <a:pt x="1822" y="1346"/>
                    <a:pt x="2679" y="489"/>
                    <a:pt x="3751" y="489"/>
                  </a:cubicBezTo>
                  <a:close/>
                  <a:moveTo>
                    <a:pt x="3751" y="1"/>
                  </a:moveTo>
                  <a:cubicBezTo>
                    <a:pt x="2119" y="1"/>
                    <a:pt x="703" y="977"/>
                    <a:pt x="0" y="2418"/>
                  </a:cubicBezTo>
                  <a:cubicBezTo>
                    <a:pt x="703" y="3870"/>
                    <a:pt x="2119" y="4847"/>
                    <a:pt x="3751" y="4847"/>
                  </a:cubicBezTo>
                  <a:cubicBezTo>
                    <a:pt x="5394" y="4847"/>
                    <a:pt x="6799" y="3870"/>
                    <a:pt x="7501" y="2418"/>
                  </a:cubicBezTo>
                  <a:cubicBezTo>
                    <a:pt x="6799" y="989"/>
                    <a:pt x="5394" y="13"/>
                    <a:pt x="375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683;p71">
              <a:extLst>
                <a:ext uri="{FF2B5EF4-FFF2-40B4-BE49-F238E27FC236}">
                  <a16:creationId xmlns:a16="http://schemas.microsoft.com/office/drawing/2014/main" id="{C310668E-C5E6-1ADF-3D1D-A2E5D81B14E5}"/>
                </a:ext>
              </a:extLst>
            </p:cNvPr>
            <p:cNvSpPr/>
            <p:nvPr/>
          </p:nvSpPr>
          <p:spPr>
            <a:xfrm>
              <a:off x="316700" y="3615150"/>
              <a:ext cx="36325" cy="24450"/>
            </a:xfrm>
            <a:custGeom>
              <a:avLst/>
              <a:gdLst/>
              <a:ahLst/>
              <a:cxnLst/>
              <a:rect l="l" t="t" r="r" b="b"/>
              <a:pathLst>
                <a:path w="1453" h="978" extrusionOk="0">
                  <a:moveTo>
                    <a:pt x="727" y="1"/>
                  </a:moveTo>
                  <a:cubicBezTo>
                    <a:pt x="655" y="1"/>
                    <a:pt x="560" y="25"/>
                    <a:pt x="488" y="48"/>
                  </a:cubicBezTo>
                  <a:cubicBezTo>
                    <a:pt x="203" y="156"/>
                    <a:pt x="0" y="418"/>
                    <a:pt x="0" y="739"/>
                  </a:cubicBezTo>
                  <a:lnTo>
                    <a:pt x="0" y="977"/>
                  </a:lnTo>
                  <a:lnTo>
                    <a:pt x="1453" y="977"/>
                  </a:lnTo>
                  <a:lnTo>
                    <a:pt x="1453" y="739"/>
                  </a:lnTo>
                  <a:cubicBezTo>
                    <a:pt x="1453" y="418"/>
                    <a:pt x="1250" y="156"/>
                    <a:pt x="965" y="48"/>
                  </a:cubicBezTo>
                  <a:cubicBezTo>
                    <a:pt x="893" y="25"/>
                    <a:pt x="798" y="1"/>
                    <a:pt x="72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684;p71">
              <a:extLst>
                <a:ext uri="{FF2B5EF4-FFF2-40B4-BE49-F238E27FC236}">
                  <a16:creationId xmlns:a16="http://schemas.microsoft.com/office/drawing/2014/main" id="{738EB473-A77B-BF24-2878-0545EAE9073F}"/>
                </a:ext>
              </a:extLst>
            </p:cNvPr>
            <p:cNvSpPr/>
            <p:nvPr/>
          </p:nvSpPr>
          <p:spPr>
            <a:xfrm>
              <a:off x="241100" y="3609200"/>
              <a:ext cx="187525" cy="93800"/>
            </a:xfrm>
            <a:custGeom>
              <a:avLst/>
              <a:gdLst/>
              <a:ahLst/>
              <a:cxnLst/>
              <a:rect l="l" t="t" r="r" b="b"/>
              <a:pathLst>
                <a:path w="7501" h="3752" extrusionOk="0">
                  <a:moveTo>
                    <a:pt x="0" y="1"/>
                  </a:moveTo>
                  <a:cubicBezTo>
                    <a:pt x="0" y="2072"/>
                    <a:pt x="1679" y="3751"/>
                    <a:pt x="3751" y="3751"/>
                  </a:cubicBezTo>
                  <a:cubicBezTo>
                    <a:pt x="5822" y="3751"/>
                    <a:pt x="7501" y="2072"/>
                    <a:pt x="7501" y="1"/>
                  </a:cubicBezTo>
                  <a:lnTo>
                    <a:pt x="7501" y="1"/>
                  </a:lnTo>
                  <a:cubicBezTo>
                    <a:pt x="6799" y="1453"/>
                    <a:pt x="5394" y="2430"/>
                    <a:pt x="3751" y="2430"/>
                  </a:cubicBezTo>
                  <a:cubicBezTo>
                    <a:pt x="2119" y="2430"/>
                    <a:pt x="703" y="1453"/>
                    <a:pt x="0" y="1"/>
                  </a:cubicBez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685;p71">
              <a:extLst>
                <a:ext uri="{FF2B5EF4-FFF2-40B4-BE49-F238E27FC236}">
                  <a16:creationId xmlns:a16="http://schemas.microsoft.com/office/drawing/2014/main" id="{0D58543A-A78B-A90B-BB07-3E1F2C6A7574}"/>
                </a:ext>
              </a:extLst>
            </p:cNvPr>
            <p:cNvSpPr/>
            <p:nvPr/>
          </p:nvSpPr>
          <p:spPr>
            <a:xfrm>
              <a:off x="238125" y="3512475"/>
              <a:ext cx="193500" cy="193500"/>
            </a:xfrm>
            <a:custGeom>
              <a:avLst/>
              <a:gdLst/>
              <a:ahLst/>
              <a:cxnLst/>
              <a:rect l="l" t="t" r="r" b="b"/>
              <a:pathLst>
                <a:path w="7740" h="7740" extrusionOk="0">
                  <a:moveTo>
                    <a:pt x="3870" y="238"/>
                  </a:moveTo>
                  <a:cubicBezTo>
                    <a:pt x="5882" y="238"/>
                    <a:pt x="7501" y="1869"/>
                    <a:pt x="7501" y="3870"/>
                  </a:cubicBezTo>
                  <a:cubicBezTo>
                    <a:pt x="7501" y="5882"/>
                    <a:pt x="5882" y="7501"/>
                    <a:pt x="3870" y="7501"/>
                  </a:cubicBezTo>
                  <a:cubicBezTo>
                    <a:pt x="1857" y="7501"/>
                    <a:pt x="238" y="5882"/>
                    <a:pt x="238" y="3870"/>
                  </a:cubicBezTo>
                  <a:cubicBezTo>
                    <a:pt x="238" y="1869"/>
                    <a:pt x="1881" y="238"/>
                    <a:pt x="3870" y="238"/>
                  </a:cubicBezTo>
                  <a:close/>
                  <a:moveTo>
                    <a:pt x="3870" y="0"/>
                  </a:moveTo>
                  <a:cubicBezTo>
                    <a:pt x="1738" y="0"/>
                    <a:pt x="0" y="1750"/>
                    <a:pt x="0" y="3870"/>
                  </a:cubicBezTo>
                  <a:cubicBezTo>
                    <a:pt x="0" y="6001"/>
                    <a:pt x="1738" y="7739"/>
                    <a:pt x="3870" y="7739"/>
                  </a:cubicBezTo>
                  <a:cubicBezTo>
                    <a:pt x="6013" y="7739"/>
                    <a:pt x="7739" y="6001"/>
                    <a:pt x="7739" y="3870"/>
                  </a:cubicBezTo>
                  <a:cubicBezTo>
                    <a:pt x="7739" y="1750"/>
                    <a:pt x="6001" y="0"/>
                    <a:pt x="387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686;p71">
              <a:extLst>
                <a:ext uri="{FF2B5EF4-FFF2-40B4-BE49-F238E27FC236}">
                  <a16:creationId xmlns:a16="http://schemas.microsoft.com/office/drawing/2014/main" id="{1CBDAEAE-7E43-609E-B61D-FF825DFBEAFC}"/>
                </a:ext>
              </a:extLst>
            </p:cNvPr>
            <p:cNvSpPr/>
            <p:nvPr/>
          </p:nvSpPr>
          <p:spPr>
            <a:xfrm>
              <a:off x="238125" y="3546100"/>
              <a:ext cx="193500" cy="126825"/>
            </a:xfrm>
            <a:custGeom>
              <a:avLst/>
              <a:gdLst/>
              <a:ahLst/>
              <a:cxnLst/>
              <a:rect l="l" t="t" r="r" b="b"/>
              <a:pathLst>
                <a:path w="7740" h="5073" extrusionOk="0">
                  <a:moveTo>
                    <a:pt x="3839" y="250"/>
                  </a:moveTo>
                  <a:cubicBezTo>
                    <a:pt x="3849" y="250"/>
                    <a:pt x="3859" y="251"/>
                    <a:pt x="3870" y="251"/>
                  </a:cubicBezTo>
                  <a:cubicBezTo>
                    <a:pt x="5382" y="251"/>
                    <a:pt x="6775" y="1132"/>
                    <a:pt x="7489" y="2548"/>
                  </a:cubicBezTo>
                  <a:cubicBezTo>
                    <a:pt x="6775" y="3953"/>
                    <a:pt x="5394" y="4834"/>
                    <a:pt x="3870" y="4834"/>
                  </a:cubicBezTo>
                  <a:cubicBezTo>
                    <a:pt x="2357" y="4834"/>
                    <a:pt x="964" y="3953"/>
                    <a:pt x="250" y="2525"/>
                  </a:cubicBezTo>
                  <a:cubicBezTo>
                    <a:pt x="960" y="1129"/>
                    <a:pt x="2339" y="250"/>
                    <a:pt x="3839" y="250"/>
                  </a:cubicBezTo>
                  <a:close/>
                  <a:moveTo>
                    <a:pt x="3870" y="1"/>
                  </a:moveTo>
                  <a:cubicBezTo>
                    <a:pt x="2250" y="1"/>
                    <a:pt x="762" y="953"/>
                    <a:pt x="12" y="2489"/>
                  </a:cubicBezTo>
                  <a:cubicBezTo>
                    <a:pt x="0" y="2513"/>
                    <a:pt x="0" y="2560"/>
                    <a:pt x="12" y="2584"/>
                  </a:cubicBezTo>
                  <a:cubicBezTo>
                    <a:pt x="762" y="4120"/>
                    <a:pt x="2250" y="5073"/>
                    <a:pt x="3870" y="5073"/>
                  </a:cubicBezTo>
                  <a:cubicBezTo>
                    <a:pt x="5513" y="5073"/>
                    <a:pt x="6977" y="4120"/>
                    <a:pt x="7727" y="2584"/>
                  </a:cubicBezTo>
                  <a:cubicBezTo>
                    <a:pt x="7739" y="2560"/>
                    <a:pt x="7739" y="2513"/>
                    <a:pt x="7727" y="2489"/>
                  </a:cubicBezTo>
                  <a:cubicBezTo>
                    <a:pt x="6977" y="953"/>
                    <a:pt x="5489" y="1"/>
                    <a:pt x="387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687;p71">
              <a:extLst>
                <a:ext uri="{FF2B5EF4-FFF2-40B4-BE49-F238E27FC236}">
                  <a16:creationId xmlns:a16="http://schemas.microsoft.com/office/drawing/2014/main" id="{83229BB1-E8B6-DD5D-E17A-BCDCC8C3BEAF}"/>
                </a:ext>
              </a:extLst>
            </p:cNvPr>
            <p:cNvSpPr/>
            <p:nvPr/>
          </p:nvSpPr>
          <p:spPr>
            <a:xfrm>
              <a:off x="283650" y="3558000"/>
              <a:ext cx="102425" cy="102725"/>
            </a:xfrm>
            <a:custGeom>
              <a:avLst/>
              <a:gdLst/>
              <a:ahLst/>
              <a:cxnLst/>
              <a:rect l="l" t="t" r="r" b="b"/>
              <a:pathLst>
                <a:path w="4097" h="4109" extrusionOk="0">
                  <a:moveTo>
                    <a:pt x="2049" y="239"/>
                  </a:moveTo>
                  <a:cubicBezTo>
                    <a:pt x="3049" y="239"/>
                    <a:pt x="3870" y="1060"/>
                    <a:pt x="3870" y="2049"/>
                  </a:cubicBezTo>
                  <a:cubicBezTo>
                    <a:pt x="3870" y="3049"/>
                    <a:pt x="3049" y="3870"/>
                    <a:pt x="2049" y="3870"/>
                  </a:cubicBezTo>
                  <a:cubicBezTo>
                    <a:pt x="1048" y="3870"/>
                    <a:pt x="239" y="3049"/>
                    <a:pt x="239" y="2049"/>
                  </a:cubicBezTo>
                  <a:cubicBezTo>
                    <a:pt x="239" y="1060"/>
                    <a:pt x="1048" y="239"/>
                    <a:pt x="2049" y="239"/>
                  </a:cubicBezTo>
                  <a:close/>
                  <a:moveTo>
                    <a:pt x="2049" y="1"/>
                  </a:moveTo>
                  <a:cubicBezTo>
                    <a:pt x="917" y="1"/>
                    <a:pt x="1" y="918"/>
                    <a:pt x="1" y="2049"/>
                  </a:cubicBezTo>
                  <a:cubicBezTo>
                    <a:pt x="1" y="3180"/>
                    <a:pt x="917" y="4108"/>
                    <a:pt x="2049" y="4108"/>
                  </a:cubicBezTo>
                  <a:cubicBezTo>
                    <a:pt x="3180" y="4108"/>
                    <a:pt x="4096" y="3180"/>
                    <a:pt x="4096" y="2049"/>
                  </a:cubicBezTo>
                  <a:cubicBezTo>
                    <a:pt x="4096" y="918"/>
                    <a:pt x="3180" y="1"/>
                    <a:pt x="2049"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688;p71">
              <a:extLst>
                <a:ext uri="{FF2B5EF4-FFF2-40B4-BE49-F238E27FC236}">
                  <a16:creationId xmlns:a16="http://schemas.microsoft.com/office/drawing/2014/main" id="{C5B3F50B-1815-897A-0C7D-7126A8F64755}"/>
                </a:ext>
              </a:extLst>
            </p:cNvPr>
            <p:cNvSpPr/>
            <p:nvPr/>
          </p:nvSpPr>
          <p:spPr>
            <a:xfrm>
              <a:off x="313725" y="3612175"/>
              <a:ext cx="42275" cy="24450"/>
            </a:xfrm>
            <a:custGeom>
              <a:avLst/>
              <a:gdLst/>
              <a:ahLst/>
              <a:cxnLst/>
              <a:rect l="l" t="t" r="r" b="b"/>
              <a:pathLst>
                <a:path w="1691" h="978" extrusionOk="0">
                  <a:moveTo>
                    <a:pt x="846" y="1"/>
                  </a:moveTo>
                  <a:cubicBezTo>
                    <a:pt x="381" y="1"/>
                    <a:pt x="0" y="394"/>
                    <a:pt x="0" y="858"/>
                  </a:cubicBezTo>
                  <a:cubicBezTo>
                    <a:pt x="0" y="918"/>
                    <a:pt x="60" y="977"/>
                    <a:pt x="119" y="977"/>
                  </a:cubicBezTo>
                  <a:cubicBezTo>
                    <a:pt x="179" y="977"/>
                    <a:pt x="238" y="918"/>
                    <a:pt x="238" y="858"/>
                  </a:cubicBezTo>
                  <a:cubicBezTo>
                    <a:pt x="238" y="513"/>
                    <a:pt x="500" y="239"/>
                    <a:pt x="846" y="239"/>
                  </a:cubicBezTo>
                  <a:cubicBezTo>
                    <a:pt x="1191" y="239"/>
                    <a:pt x="1453" y="525"/>
                    <a:pt x="1453" y="858"/>
                  </a:cubicBezTo>
                  <a:cubicBezTo>
                    <a:pt x="1453" y="918"/>
                    <a:pt x="1512" y="977"/>
                    <a:pt x="1572" y="977"/>
                  </a:cubicBezTo>
                  <a:cubicBezTo>
                    <a:pt x="1631" y="977"/>
                    <a:pt x="1691" y="929"/>
                    <a:pt x="1691" y="858"/>
                  </a:cubicBezTo>
                  <a:cubicBezTo>
                    <a:pt x="1691" y="394"/>
                    <a:pt x="1310" y="1"/>
                    <a:pt x="846"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689;p71">
              <a:extLst>
                <a:ext uri="{FF2B5EF4-FFF2-40B4-BE49-F238E27FC236}">
                  <a16:creationId xmlns:a16="http://schemas.microsoft.com/office/drawing/2014/main" id="{522FAEB6-6019-893B-1D9D-6C747931C187}"/>
                </a:ext>
              </a:extLst>
            </p:cNvPr>
            <p:cNvSpPr/>
            <p:nvPr/>
          </p:nvSpPr>
          <p:spPr>
            <a:xfrm>
              <a:off x="310750" y="3636875"/>
              <a:ext cx="48225" cy="6000"/>
            </a:xfrm>
            <a:custGeom>
              <a:avLst/>
              <a:gdLst/>
              <a:ahLst/>
              <a:cxnLst/>
              <a:rect l="l" t="t" r="r" b="b"/>
              <a:pathLst>
                <a:path w="1929" h="240" extrusionOk="0">
                  <a:moveTo>
                    <a:pt x="119" y="1"/>
                  </a:moveTo>
                  <a:cubicBezTo>
                    <a:pt x="60" y="1"/>
                    <a:pt x="0" y="60"/>
                    <a:pt x="0" y="120"/>
                  </a:cubicBezTo>
                  <a:cubicBezTo>
                    <a:pt x="0" y="180"/>
                    <a:pt x="60" y="239"/>
                    <a:pt x="119" y="239"/>
                  </a:cubicBezTo>
                  <a:lnTo>
                    <a:pt x="1810" y="239"/>
                  </a:lnTo>
                  <a:cubicBezTo>
                    <a:pt x="1893" y="239"/>
                    <a:pt x="1929" y="180"/>
                    <a:pt x="1929" y="120"/>
                  </a:cubicBezTo>
                  <a:cubicBezTo>
                    <a:pt x="1929" y="60"/>
                    <a:pt x="1869" y="1"/>
                    <a:pt x="181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690;p71">
              <a:extLst>
                <a:ext uri="{FF2B5EF4-FFF2-40B4-BE49-F238E27FC236}">
                  <a16:creationId xmlns:a16="http://schemas.microsoft.com/office/drawing/2014/main" id="{D98D9ED8-08C5-F8F9-D149-33FCB040A0BB}"/>
                </a:ext>
              </a:extLst>
            </p:cNvPr>
            <p:cNvSpPr/>
            <p:nvPr/>
          </p:nvSpPr>
          <p:spPr>
            <a:xfrm>
              <a:off x="350025" y="3630625"/>
              <a:ext cx="5975" cy="12250"/>
            </a:xfrm>
            <a:custGeom>
              <a:avLst/>
              <a:gdLst/>
              <a:ahLst/>
              <a:cxnLst/>
              <a:rect l="l" t="t" r="r" b="b"/>
              <a:pathLst>
                <a:path w="239" h="490" extrusionOk="0">
                  <a:moveTo>
                    <a:pt x="120" y="1"/>
                  </a:moveTo>
                  <a:cubicBezTo>
                    <a:pt x="60" y="1"/>
                    <a:pt x="1" y="60"/>
                    <a:pt x="1" y="120"/>
                  </a:cubicBezTo>
                  <a:lnTo>
                    <a:pt x="1" y="370"/>
                  </a:lnTo>
                  <a:cubicBezTo>
                    <a:pt x="1" y="430"/>
                    <a:pt x="60" y="489"/>
                    <a:pt x="120" y="489"/>
                  </a:cubicBezTo>
                  <a:cubicBezTo>
                    <a:pt x="179" y="489"/>
                    <a:pt x="239" y="430"/>
                    <a:pt x="239" y="358"/>
                  </a:cubicBezTo>
                  <a:lnTo>
                    <a:pt x="239" y="120"/>
                  </a:lnTo>
                  <a:cubicBezTo>
                    <a:pt x="239" y="60"/>
                    <a:pt x="179" y="1"/>
                    <a:pt x="12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691;p71">
              <a:extLst>
                <a:ext uri="{FF2B5EF4-FFF2-40B4-BE49-F238E27FC236}">
                  <a16:creationId xmlns:a16="http://schemas.microsoft.com/office/drawing/2014/main" id="{CEDFEF98-B873-4510-1A82-3D18BF22D3AE}"/>
                </a:ext>
              </a:extLst>
            </p:cNvPr>
            <p:cNvSpPr/>
            <p:nvPr/>
          </p:nvSpPr>
          <p:spPr>
            <a:xfrm>
              <a:off x="313725" y="3630625"/>
              <a:ext cx="5975" cy="12250"/>
            </a:xfrm>
            <a:custGeom>
              <a:avLst/>
              <a:gdLst/>
              <a:ahLst/>
              <a:cxnLst/>
              <a:rect l="l" t="t" r="r" b="b"/>
              <a:pathLst>
                <a:path w="239" h="490" extrusionOk="0">
                  <a:moveTo>
                    <a:pt x="119" y="1"/>
                  </a:moveTo>
                  <a:cubicBezTo>
                    <a:pt x="60" y="1"/>
                    <a:pt x="0" y="60"/>
                    <a:pt x="0" y="120"/>
                  </a:cubicBezTo>
                  <a:lnTo>
                    <a:pt x="0" y="370"/>
                  </a:lnTo>
                  <a:cubicBezTo>
                    <a:pt x="0" y="430"/>
                    <a:pt x="60" y="489"/>
                    <a:pt x="119" y="489"/>
                  </a:cubicBezTo>
                  <a:cubicBezTo>
                    <a:pt x="191" y="489"/>
                    <a:pt x="238" y="430"/>
                    <a:pt x="238" y="358"/>
                  </a:cubicBezTo>
                  <a:lnTo>
                    <a:pt x="238" y="120"/>
                  </a:lnTo>
                  <a:cubicBezTo>
                    <a:pt x="238" y="60"/>
                    <a:pt x="179" y="1"/>
                    <a:pt x="119"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692;p71">
              <a:extLst>
                <a:ext uri="{FF2B5EF4-FFF2-40B4-BE49-F238E27FC236}">
                  <a16:creationId xmlns:a16="http://schemas.microsoft.com/office/drawing/2014/main" id="{547553D8-6B58-8802-8742-BD3FCC977FFB}"/>
                </a:ext>
              </a:extLst>
            </p:cNvPr>
            <p:cNvSpPr/>
            <p:nvPr/>
          </p:nvSpPr>
          <p:spPr>
            <a:xfrm>
              <a:off x="325925" y="3589550"/>
              <a:ext cx="5975" cy="29800"/>
            </a:xfrm>
            <a:custGeom>
              <a:avLst/>
              <a:gdLst/>
              <a:ahLst/>
              <a:cxnLst/>
              <a:rect l="l" t="t" r="r" b="b"/>
              <a:pathLst>
                <a:path w="239" h="1192" extrusionOk="0">
                  <a:moveTo>
                    <a:pt x="119" y="1"/>
                  </a:moveTo>
                  <a:cubicBezTo>
                    <a:pt x="60" y="1"/>
                    <a:pt x="0" y="60"/>
                    <a:pt x="0" y="120"/>
                  </a:cubicBezTo>
                  <a:lnTo>
                    <a:pt x="0" y="1072"/>
                  </a:lnTo>
                  <a:cubicBezTo>
                    <a:pt x="0" y="1132"/>
                    <a:pt x="60" y="1191"/>
                    <a:pt x="119" y="1191"/>
                  </a:cubicBezTo>
                  <a:cubicBezTo>
                    <a:pt x="179" y="1191"/>
                    <a:pt x="238" y="1144"/>
                    <a:pt x="238" y="1084"/>
                  </a:cubicBezTo>
                  <a:lnTo>
                    <a:pt x="238" y="120"/>
                  </a:lnTo>
                  <a:cubicBezTo>
                    <a:pt x="238" y="60"/>
                    <a:pt x="179" y="1"/>
                    <a:pt x="119"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693;p71">
              <a:extLst>
                <a:ext uri="{FF2B5EF4-FFF2-40B4-BE49-F238E27FC236}">
                  <a16:creationId xmlns:a16="http://schemas.microsoft.com/office/drawing/2014/main" id="{2E40C32A-411F-17F1-5F8B-B1E51F3294DE}"/>
                </a:ext>
              </a:extLst>
            </p:cNvPr>
            <p:cNvSpPr/>
            <p:nvPr/>
          </p:nvSpPr>
          <p:spPr>
            <a:xfrm>
              <a:off x="337825" y="3589550"/>
              <a:ext cx="6275" cy="29800"/>
            </a:xfrm>
            <a:custGeom>
              <a:avLst/>
              <a:gdLst/>
              <a:ahLst/>
              <a:cxnLst/>
              <a:rect l="l" t="t" r="r" b="b"/>
              <a:pathLst>
                <a:path w="251" h="1192" extrusionOk="0">
                  <a:moveTo>
                    <a:pt x="120" y="1"/>
                  </a:moveTo>
                  <a:cubicBezTo>
                    <a:pt x="60" y="1"/>
                    <a:pt x="1" y="60"/>
                    <a:pt x="1" y="120"/>
                  </a:cubicBezTo>
                  <a:lnTo>
                    <a:pt x="1" y="1072"/>
                  </a:lnTo>
                  <a:cubicBezTo>
                    <a:pt x="1" y="1132"/>
                    <a:pt x="60" y="1191"/>
                    <a:pt x="120" y="1191"/>
                  </a:cubicBezTo>
                  <a:cubicBezTo>
                    <a:pt x="191" y="1191"/>
                    <a:pt x="251" y="1144"/>
                    <a:pt x="239" y="1084"/>
                  </a:cubicBezTo>
                  <a:lnTo>
                    <a:pt x="239" y="120"/>
                  </a:lnTo>
                  <a:cubicBezTo>
                    <a:pt x="239" y="60"/>
                    <a:pt x="179" y="1"/>
                    <a:pt x="12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694;p71">
              <a:extLst>
                <a:ext uri="{FF2B5EF4-FFF2-40B4-BE49-F238E27FC236}">
                  <a16:creationId xmlns:a16="http://schemas.microsoft.com/office/drawing/2014/main" id="{1841040F-4805-20EB-8723-F0588D1A0CE7}"/>
                </a:ext>
              </a:extLst>
            </p:cNvPr>
            <p:cNvSpPr/>
            <p:nvPr/>
          </p:nvSpPr>
          <p:spPr>
            <a:xfrm>
              <a:off x="321150" y="3569925"/>
              <a:ext cx="27425" cy="27400"/>
            </a:xfrm>
            <a:custGeom>
              <a:avLst/>
              <a:gdLst/>
              <a:ahLst/>
              <a:cxnLst/>
              <a:rect l="l" t="t" r="r" b="b"/>
              <a:pathLst>
                <a:path w="1097" h="1096" extrusionOk="0">
                  <a:moveTo>
                    <a:pt x="549" y="250"/>
                  </a:moveTo>
                  <a:cubicBezTo>
                    <a:pt x="715" y="250"/>
                    <a:pt x="846" y="381"/>
                    <a:pt x="846" y="548"/>
                  </a:cubicBezTo>
                  <a:cubicBezTo>
                    <a:pt x="846" y="714"/>
                    <a:pt x="715" y="845"/>
                    <a:pt x="549" y="845"/>
                  </a:cubicBezTo>
                  <a:cubicBezTo>
                    <a:pt x="382" y="845"/>
                    <a:pt x="251" y="714"/>
                    <a:pt x="251" y="548"/>
                  </a:cubicBezTo>
                  <a:cubicBezTo>
                    <a:pt x="251" y="381"/>
                    <a:pt x="382" y="250"/>
                    <a:pt x="549" y="250"/>
                  </a:cubicBezTo>
                  <a:close/>
                  <a:moveTo>
                    <a:pt x="549" y="0"/>
                  </a:moveTo>
                  <a:cubicBezTo>
                    <a:pt x="239" y="0"/>
                    <a:pt x="1" y="250"/>
                    <a:pt x="1" y="548"/>
                  </a:cubicBezTo>
                  <a:cubicBezTo>
                    <a:pt x="1" y="857"/>
                    <a:pt x="251" y="1095"/>
                    <a:pt x="549" y="1095"/>
                  </a:cubicBezTo>
                  <a:cubicBezTo>
                    <a:pt x="846" y="1095"/>
                    <a:pt x="1096" y="845"/>
                    <a:pt x="1096" y="548"/>
                  </a:cubicBezTo>
                  <a:cubicBezTo>
                    <a:pt x="1096" y="238"/>
                    <a:pt x="858" y="0"/>
                    <a:pt x="54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 name="Google Shape;4032;p71">
            <a:extLst>
              <a:ext uri="{FF2B5EF4-FFF2-40B4-BE49-F238E27FC236}">
                <a16:creationId xmlns:a16="http://schemas.microsoft.com/office/drawing/2014/main" id="{3CA3733D-31E2-DAE7-938F-452D85EC9D63}"/>
              </a:ext>
            </a:extLst>
          </p:cNvPr>
          <p:cNvGrpSpPr/>
          <p:nvPr/>
        </p:nvGrpSpPr>
        <p:grpSpPr>
          <a:xfrm>
            <a:off x="4369009" y="3096285"/>
            <a:ext cx="415733" cy="399409"/>
            <a:chOff x="3362900" y="3447575"/>
            <a:chExt cx="196775" cy="194100"/>
          </a:xfrm>
        </p:grpSpPr>
        <p:sp>
          <p:nvSpPr>
            <p:cNvPr id="23" name="Google Shape;4033;p71">
              <a:extLst>
                <a:ext uri="{FF2B5EF4-FFF2-40B4-BE49-F238E27FC236}">
                  <a16:creationId xmlns:a16="http://schemas.microsoft.com/office/drawing/2014/main" id="{26EC9CA6-F250-C406-26FF-F75BD9F4321A}"/>
                </a:ext>
              </a:extLst>
            </p:cNvPr>
            <p:cNvSpPr/>
            <p:nvPr/>
          </p:nvSpPr>
          <p:spPr>
            <a:xfrm>
              <a:off x="3378675" y="3460075"/>
              <a:ext cx="127425" cy="127425"/>
            </a:xfrm>
            <a:custGeom>
              <a:avLst/>
              <a:gdLst/>
              <a:ahLst/>
              <a:cxnLst/>
              <a:rect l="l" t="t" r="r" b="b"/>
              <a:pathLst>
                <a:path w="5097" h="5097" extrusionOk="0">
                  <a:moveTo>
                    <a:pt x="2549" y="1"/>
                  </a:moveTo>
                  <a:cubicBezTo>
                    <a:pt x="1144" y="1"/>
                    <a:pt x="1" y="1144"/>
                    <a:pt x="1" y="2549"/>
                  </a:cubicBezTo>
                  <a:cubicBezTo>
                    <a:pt x="1" y="3954"/>
                    <a:pt x="1144" y="5097"/>
                    <a:pt x="2549" y="5097"/>
                  </a:cubicBezTo>
                  <a:cubicBezTo>
                    <a:pt x="3954" y="5097"/>
                    <a:pt x="5097" y="3954"/>
                    <a:pt x="5097" y="2549"/>
                  </a:cubicBezTo>
                  <a:cubicBezTo>
                    <a:pt x="5097" y="1144"/>
                    <a:pt x="3954" y="1"/>
                    <a:pt x="2549" y="1"/>
                  </a:cubicBez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4034;p71">
              <a:extLst>
                <a:ext uri="{FF2B5EF4-FFF2-40B4-BE49-F238E27FC236}">
                  <a16:creationId xmlns:a16="http://schemas.microsoft.com/office/drawing/2014/main" id="{2C6F2408-F543-D5DE-3E2A-163C366DB3FD}"/>
                </a:ext>
              </a:extLst>
            </p:cNvPr>
            <p:cNvSpPr/>
            <p:nvPr/>
          </p:nvSpPr>
          <p:spPr>
            <a:xfrm>
              <a:off x="3489400" y="3570500"/>
              <a:ext cx="22350" cy="22350"/>
            </a:xfrm>
            <a:custGeom>
              <a:avLst/>
              <a:gdLst/>
              <a:ahLst/>
              <a:cxnLst/>
              <a:rect l="l" t="t" r="r" b="b"/>
              <a:pathLst>
                <a:path w="894" h="894" extrusionOk="0">
                  <a:moveTo>
                    <a:pt x="334" y="1"/>
                  </a:moveTo>
                  <a:cubicBezTo>
                    <a:pt x="299" y="60"/>
                    <a:pt x="239" y="120"/>
                    <a:pt x="180" y="179"/>
                  </a:cubicBezTo>
                  <a:cubicBezTo>
                    <a:pt x="120" y="239"/>
                    <a:pt x="61" y="287"/>
                    <a:pt x="1" y="346"/>
                  </a:cubicBezTo>
                  <a:lnTo>
                    <a:pt x="549" y="894"/>
                  </a:lnTo>
                  <a:lnTo>
                    <a:pt x="894" y="560"/>
                  </a:lnTo>
                  <a:lnTo>
                    <a:pt x="334" y="1"/>
                  </a:ln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4035;p71">
              <a:extLst>
                <a:ext uri="{FF2B5EF4-FFF2-40B4-BE49-F238E27FC236}">
                  <a16:creationId xmlns:a16="http://schemas.microsoft.com/office/drawing/2014/main" id="{4CF94A3D-79DA-F4A9-9B68-5F79612A4CC1}"/>
                </a:ext>
              </a:extLst>
            </p:cNvPr>
            <p:cNvSpPr/>
            <p:nvPr/>
          </p:nvSpPr>
          <p:spPr>
            <a:xfrm>
              <a:off x="3362900" y="3451075"/>
              <a:ext cx="159275" cy="145150"/>
            </a:xfrm>
            <a:custGeom>
              <a:avLst/>
              <a:gdLst/>
              <a:ahLst/>
              <a:cxnLst/>
              <a:rect l="l" t="t" r="r" b="b"/>
              <a:pathLst>
                <a:path w="6371" h="5806" extrusionOk="0">
                  <a:moveTo>
                    <a:pt x="3165" y="361"/>
                  </a:moveTo>
                  <a:cubicBezTo>
                    <a:pt x="3814" y="361"/>
                    <a:pt x="4466" y="611"/>
                    <a:pt x="4966" y="1111"/>
                  </a:cubicBezTo>
                  <a:cubicBezTo>
                    <a:pt x="5966" y="2099"/>
                    <a:pt x="5966" y="3706"/>
                    <a:pt x="4966" y="4695"/>
                  </a:cubicBezTo>
                  <a:cubicBezTo>
                    <a:pt x="4478" y="5195"/>
                    <a:pt x="3832" y="5445"/>
                    <a:pt x="3183" y="5445"/>
                  </a:cubicBezTo>
                  <a:cubicBezTo>
                    <a:pt x="2534" y="5445"/>
                    <a:pt x="1882" y="5195"/>
                    <a:pt x="1382" y="4695"/>
                  </a:cubicBezTo>
                  <a:cubicBezTo>
                    <a:pt x="382" y="3706"/>
                    <a:pt x="382" y="2099"/>
                    <a:pt x="1382" y="1111"/>
                  </a:cubicBezTo>
                  <a:cubicBezTo>
                    <a:pt x="1870" y="611"/>
                    <a:pt x="2516" y="361"/>
                    <a:pt x="3165" y="361"/>
                  </a:cubicBezTo>
                  <a:close/>
                  <a:moveTo>
                    <a:pt x="3186" y="0"/>
                  </a:moveTo>
                  <a:cubicBezTo>
                    <a:pt x="2442" y="0"/>
                    <a:pt x="1697" y="283"/>
                    <a:pt x="1132" y="849"/>
                  </a:cubicBezTo>
                  <a:cubicBezTo>
                    <a:pt x="1" y="1980"/>
                    <a:pt x="1" y="3825"/>
                    <a:pt x="1132" y="4956"/>
                  </a:cubicBezTo>
                  <a:cubicBezTo>
                    <a:pt x="1691" y="5522"/>
                    <a:pt x="2433" y="5806"/>
                    <a:pt x="3178" y="5806"/>
                  </a:cubicBezTo>
                  <a:cubicBezTo>
                    <a:pt x="3845" y="5806"/>
                    <a:pt x="4516" y="5579"/>
                    <a:pt x="5061" y="5123"/>
                  </a:cubicBezTo>
                  <a:cubicBezTo>
                    <a:pt x="5121" y="5064"/>
                    <a:pt x="5180" y="5016"/>
                    <a:pt x="5240" y="4956"/>
                  </a:cubicBezTo>
                  <a:cubicBezTo>
                    <a:pt x="5299" y="4897"/>
                    <a:pt x="5359" y="4837"/>
                    <a:pt x="5394" y="4778"/>
                  </a:cubicBezTo>
                  <a:cubicBezTo>
                    <a:pt x="6371" y="3635"/>
                    <a:pt x="6311" y="1920"/>
                    <a:pt x="5240" y="849"/>
                  </a:cubicBezTo>
                  <a:cubicBezTo>
                    <a:pt x="4674" y="283"/>
                    <a:pt x="3930" y="0"/>
                    <a:pt x="318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4036;p71">
              <a:extLst>
                <a:ext uri="{FF2B5EF4-FFF2-40B4-BE49-F238E27FC236}">
                  <a16:creationId xmlns:a16="http://schemas.microsoft.com/office/drawing/2014/main" id="{1DFD25E1-8B58-D93B-2E27-B7FE893DA23B}"/>
                </a:ext>
              </a:extLst>
            </p:cNvPr>
            <p:cNvSpPr/>
            <p:nvPr/>
          </p:nvSpPr>
          <p:spPr>
            <a:xfrm>
              <a:off x="3498650" y="3579450"/>
              <a:ext cx="59850" cy="58875"/>
            </a:xfrm>
            <a:custGeom>
              <a:avLst/>
              <a:gdLst/>
              <a:ahLst/>
              <a:cxnLst/>
              <a:rect l="l" t="t" r="r" b="b"/>
              <a:pathLst>
                <a:path w="2394" h="2355" extrusionOk="0">
                  <a:moveTo>
                    <a:pt x="679" y="0"/>
                  </a:moveTo>
                  <a:lnTo>
                    <a:pt x="500" y="179"/>
                  </a:lnTo>
                  <a:lnTo>
                    <a:pt x="167" y="524"/>
                  </a:lnTo>
                  <a:lnTo>
                    <a:pt x="0" y="691"/>
                  </a:lnTo>
                  <a:lnTo>
                    <a:pt x="1512" y="2203"/>
                  </a:lnTo>
                  <a:cubicBezTo>
                    <a:pt x="1613" y="2304"/>
                    <a:pt x="1738" y="2355"/>
                    <a:pt x="1862" y="2355"/>
                  </a:cubicBezTo>
                  <a:cubicBezTo>
                    <a:pt x="1985" y="2355"/>
                    <a:pt x="2107" y="2304"/>
                    <a:pt x="2203" y="2203"/>
                  </a:cubicBezTo>
                  <a:cubicBezTo>
                    <a:pt x="2393" y="2012"/>
                    <a:pt x="2393" y="1715"/>
                    <a:pt x="2203" y="1524"/>
                  </a:cubicBezTo>
                  <a:lnTo>
                    <a:pt x="679" y="0"/>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4037;p71">
              <a:extLst>
                <a:ext uri="{FF2B5EF4-FFF2-40B4-BE49-F238E27FC236}">
                  <a16:creationId xmlns:a16="http://schemas.microsoft.com/office/drawing/2014/main" id="{C072A996-3FC5-592B-99BE-ED779560171F}"/>
                </a:ext>
              </a:extLst>
            </p:cNvPr>
            <p:cNvSpPr/>
            <p:nvPr/>
          </p:nvSpPr>
          <p:spPr>
            <a:xfrm>
              <a:off x="3421250" y="3538950"/>
              <a:ext cx="42300" cy="27125"/>
            </a:xfrm>
            <a:custGeom>
              <a:avLst/>
              <a:gdLst/>
              <a:ahLst/>
              <a:cxnLst/>
              <a:rect l="l" t="t" r="r" b="b"/>
              <a:pathLst>
                <a:path w="1692" h="1085" extrusionOk="0">
                  <a:moveTo>
                    <a:pt x="846" y="1"/>
                  </a:moveTo>
                  <a:cubicBezTo>
                    <a:pt x="727" y="1"/>
                    <a:pt x="596" y="37"/>
                    <a:pt x="489" y="96"/>
                  </a:cubicBezTo>
                  <a:cubicBezTo>
                    <a:pt x="191" y="227"/>
                    <a:pt x="0" y="513"/>
                    <a:pt x="0" y="846"/>
                  </a:cubicBezTo>
                  <a:lnTo>
                    <a:pt x="0" y="1084"/>
                  </a:lnTo>
                  <a:lnTo>
                    <a:pt x="1691" y="1084"/>
                  </a:lnTo>
                  <a:lnTo>
                    <a:pt x="1691" y="846"/>
                  </a:lnTo>
                  <a:cubicBezTo>
                    <a:pt x="1691" y="525"/>
                    <a:pt x="1489" y="227"/>
                    <a:pt x="1203" y="96"/>
                  </a:cubicBezTo>
                  <a:cubicBezTo>
                    <a:pt x="1096" y="37"/>
                    <a:pt x="977" y="1"/>
                    <a:pt x="8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4038;p71">
              <a:extLst>
                <a:ext uri="{FF2B5EF4-FFF2-40B4-BE49-F238E27FC236}">
                  <a16:creationId xmlns:a16="http://schemas.microsoft.com/office/drawing/2014/main" id="{B72BF941-1ADD-8B71-6080-401516140494}"/>
                </a:ext>
              </a:extLst>
            </p:cNvPr>
            <p:cNvSpPr/>
            <p:nvPr/>
          </p:nvSpPr>
          <p:spPr>
            <a:xfrm>
              <a:off x="3436125" y="3481225"/>
              <a:ext cx="12225" cy="11925"/>
            </a:xfrm>
            <a:custGeom>
              <a:avLst/>
              <a:gdLst/>
              <a:ahLst/>
              <a:cxnLst/>
              <a:rect l="l" t="t" r="r" b="b"/>
              <a:pathLst>
                <a:path w="489" h="477" extrusionOk="0">
                  <a:moveTo>
                    <a:pt x="251" y="0"/>
                  </a:moveTo>
                  <a:cubicBezTo>
                    <a:pt x="120" y="0"/>
                    <a:pt x="1" y="107"/>
                    <a:pt x="13" y="238"/>
                  </a:cubicBezTo>
                  <a:cubicBezTo>
                    <a:pt x="13" y="381"/>
                    <a:pt x="120" y="476"/>
                    <a:pt x="251" y="476"/>
                  </a:cubicBezTo>
                  <a:cubicBezTo>
                    <a:pt x="382" y="476"/>
                    <a:pt x="489" y="381"/>
                    <a:pt x="489" y="238"/>
                  </a:cubicBezTo>
                  <a:cubicBezTo>
                    <a:pt x="489" y="107"/>
                    <a:pt x="382" y="0"/>
                    <a:pt x="251" y="0"/>
                  </a:cubicBez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4039;p71">
              <a:extLst>
                <a:ext uri="{FF2B5EF4-FFF2-40B4-BE49-F238E27FC236}">
                  <a16:creationId xmlns:a16="http://schemas.microsoft.com/office/drawing/2014/main" id="{7E652435-76F1-494E-55D2-182BEEE82133}"/>
                </a:ext>
              </a:extLst>
            </p:cNvPr>
            <p:cNvSpPr/>
            <p:nvPr/>
          </p:nvSpPr>
          <p:spPr>
            <a:xfrm>
              <a:off x="3433150" y="3508600"/>
              <a:ext cx="17900" cy="31875"/>
            </a:xfrm>
            <a:custGeom>
              <a:avLst/>
              <a:gdLst/>
              <a:ahLst/>
              <a:cxnLst/>
              <a:rect l="l" t="t" r="r" b="b"/>
              <a:pathLst>
                <a:path w="716" h="1275" extrusionOk="0">
                  <a:moveTo>
                    <a:pt x="1" y="0"/>
                  </a:moveTo>
                  <a:lnTo>
                    <a:pt x="1" y="358"/>
                  </a:lnTo>
                  <a:lnTo>
                    <a:pt x="1" y="1274"/>
                  </a:lnTo>
                  <a:cubicBezTo>
                    <a:pt x="108" y="1215"/>
                    <a:pt x="239" y="1191"/>
                    <a:pt x="358" y="1191"/>
                  </a:cubicBezTo>
                  <a:cubicBezTo>
                    <a:pt x="489" y="1191"/>
                    <a:pt x="608" y="1215"/>
                    <a:pt x="715" y="1274"/>
                  </a:cubicBezTo>
                  <a:lnTo>
                    <a:pt x="715" y="358"/>
                  </a:lnTo>
                  <a:lnTo>
                    <a:pt x="715" y="0"/>
                  </a:ln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4040;p71">
              <a:extLst>
                <a:ext uri="{FF2B5EF4-FFF2-40B4-BE49-F238E27FC236}">
                  <a16:creationId xmlns:a16="http://schemas.microsoft.com/office/drawing/2014/main" id="{B2619547-547D-4978-B7CE-ACC241032A17}"/>
                </a:ext>
              </a:extLst>
            </p:cNvPr>
            <p:cNvSpPr/>
            <p:nvPr/>
          </p:nvSpPr>
          <p:spPr>
            <a:xfrm>
              <a:off x="3430175" y="3493125"/>
              <a:ext cx="24150" cy="15500"/>
            </a:xfrm>
            <a:custGeom>
              <a:avLst/>
              <a:gdLst/>
              <a:ahLst/>
              <a:cxnLst/>
              <a:rect l="l" t="t" r="r" b="b"/>
              <a:pathLst>
                <a:path w="966" h="620" extrusionOk="0">
                  <a:moveTo>
                    <a:pt x="1" y="0"/>
                  </a:moveTo>
                  <a:lnTo>
                    <a:pt x="1" y="619"/>
                  </a:lnTo>
                  <a:lnTo>
                    <a:pt x="965" y="619"/>
                  </a:lnTo>
                  <a:lnTo>
                    <a:pt x="96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4041;p71">
              <a:extLst>
                <a:ext uri="{FF2B5EF4-FFF2-40B4-BE49-F238E27FC236}">
                  <a16:creationId xmlns:a16="http://schemas.microsoft.com/office/drawing/2014/main" id="{6EA4EC6C-902E-A47A-480A-CCD00254C0C3}"/>
                </a:ext>
              </a:extLst>
            </p:cNvPr>
            <p:cNvSpPr/>
            <p:nvPr/>
          </p:nvSpPr>
          <p:spPr>
            <a:xfrm>
              <a:off x="3376300" y="3457700"/>
              <a:ext cx="139025" cy="132775"/>
            </a:xfrm>
            <a:custGeom>
              <a:avLst/>
              <a:gdLst/>
              <a:ahLst/>
              <a:cxnLst/>
              <a:rect l="l" t="t" r="r" b="b"/>
              <a:pathLst>
                <a:path w="5561" h="5311" extrusionOk="0">
                  <a:moveTo>
                    <a:pt x="2644" y="215"/>
                  </a:moveTo>
                  <a:cubicBezTo>
                    <a:pt x="3287" y="215"/>
                    <a:pt x="3894" y="465"/>
                    <a:pt x="4358" y="929"/>
                  </a:cubicBezTo>
                  <a:cubicBezTo>
                    <a:pt x="5299" y="1870"/>
                    <a:pt x="5299" y="3417"/>
                    <a:pt x="4358" y="4358"/>
                  </a:cubicBezTo>
                  <a:cubicBezTo>
                    <a:pt x="3894" y="4811"/>
                    <a:pt x="3287" y="5072"/>
                    <a:pt x="2644" y="5072"/>
                  </a:cubicBezTo>
                  <a:cubicBezTo>
                    <a:pt x="2001" y="5072"/>
                    <a:pt x="1394" y="4811"/>
                    <a:pt x="929" y="4358"/>
                  </a:cubicBezTo>
                  <a:cubicBezTo>
                    <a:pt x="477" y="3894"/>
                    <a:pt x="215" y="3287"/>
                    <a:pt x="215" y="2644"/>
                  </a:cubicBezTo>
                  <a:cubicBezTo>
                    <a:pt x="215" y="2001"/>
                    <a:pt x="477" y="1393"/>
                    <a:pt x="929" y="929"/>
                  </a:cubicBezTo>
                  <a:cubicBezTo>
                    <a:pt x="1394" y="465"/>
                    <a:pt x="2001" y="215"/>
                    <a:pt x="2644" y="215"/>
                  </a:cubicBezTo>
                  <a:close/>
                  <a:moveTo>
                    <a:pt x="2644" y="0"/>
                  </a:moveTo>
                  <a:cubicBezTo>
                    <a:pt x="1941" y="0"/>
                    <a:pt x="1275" y="274"/>
                    <a:pt x="775" y="774"/>
                  </a:cubicBezTo>
                  <a:cubicBezTo>
                    <a:pt x="274" y="1274"/>
                    <a:pt x="1" y="1941"/>
                    <a:pt x="1" y="2655"/>
                  </a:cubicBezTo>
                  <a:cubicBezTo>
                    <a:pt x="1" y="3358"/>
                    <a:pt x="263" y="4025"/>
                    <a:pt x="775" y="4537"/>
                  </a:cubicBezTo>
                  <a:cubicBezTo>
                    <a:pt x="1263" y="5025"/>
                    <a:pt x="1929" y="5311"/>
                    <a:pt x="2644" y="5311"/>
                  </a:cubicBezTo>
                  <a:cubicBezTo>
                    <a:pt x="3346" y="5311"/>
                    <a:pt x="4013" y="5025"/>
                    <a:pt x="4525" y="4549"/>
                  </a:cubicBezTo>
                  <a:cubicBezTo>
                    <a:pt x="5561" y="3501"/>
                    <a:pt x="5561" y="1822"/>
                    <a:pt x="4525" y="774"/>
                  </a:cubicBezTo>
                  <a:cubicBezTo>
                    <a:pt x="4025" y="286"/>
                    <a:pt x="3358" y="0"/>
                    <a:pt x="2644"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4042;p71">
              <a:extLst>
                <a:ext uri="{FF2B5EF4-FFF2-40B4-BE49-F238E27FC236}">
                  <a16:creationId xmlns:a16="http://schemas.microsoft.com/office/drawing/2014/main" id="{A188DFB3-B341-7624-453C-AE306802875A}"/>
                </a:ext>
              </a:extLst>
            </p:cNvPr>
            <p:cNvSpPr/>
            <p:nvPr/>
          </p:nvSpPr>
          <p:spPr>
            <a:xfrm>
              <a:off x="3366475" y="3447575"/>
              <a:ext cx="158975" cy="151825"/>
            </a:xfrm>
            <a:custGeom>
              <a:avLst/>
              <a:gdLst/>
              <a:ahLst/>
              <a:cxnLst/>
              <a:rect l="l" t="t" r="r" b="b"/>
              <a:pathLst>
                <a:path w="6359" h="6073" extrusionOk="0">
                  <a:moveTo>
                    <a:pt x="3037" y="263"/>
                  </a:moveTo>
                  <a:cubicBezTo>
                    <a:pt x="3787" y="263"/>
                    <a:pt x="4466" y="548"/>
                    <a:pt x="5001" y="1084"/>
                  </a:cubicBezTo>
                  <a:cubicBezTo>
                    <a:pt x="6085" y="2156"/>
                    <a:pt x="6085" y="3930"/>
                    <a:pt x="5001" y="5013"/>
                  </a:cubicBezTo>
                  <a:cubicBezTo>
                    <a:pt x="4477" y="5549"/>
                    <a:pt x="3787" y="5835"/>
                    <a:pt x="3037" y="5835"/>
                  </a:cubicBezTo>
                  <a:cubicBezTo>
                    <a:pt x="2299" y="5835"/>
                    <a:pt x="1596" y="5537"/>
                    <a:pt x="1072" y="5013"/>
                  </a:cubicBezTo>
                  <a:cubicBezTo>
                    <a:pt x="536" y="4489"/>
                    <a:pt x="251" y="3787"/>
                    <a:pt x="251" y="3049"/>
                  </a:cubicBezTo>
                  <a:cubicBezTo>
                    <a:pt x="251" y="2298"/>
                    <a:pt x="548" y="1608"/>
                    <a:pt x="1072" y="1084"/>
                  </a:cubicBezTo>
                  <a:cubicBezTo>
                    <a:pt x="1596" y="548"/>
                    <a:pt x="2299" y="263"/>
                    <a:pt x="3037" y="263"/>
                  </a:cubicBezTo>
                  <a:close/>
                  <a:moveTo>
                    <a:pt x="3037" y="1"/>
                  </a:moveTo>
                  <a:cubicBezTo>
                    <a:pt x="2215" y="1"/>
                    <a:pt x="1465" y="322"/>
                    <a:pt x="894" y="894"/>
                  </a:cubicBezTo>
                  <a:cubicBezTo>
                    <a:pt x="310" y="1465"/>
                    <a:pt x="1" y="2227"/>
                    <a:pt x="1" y="3037"/>
                  </a:cubicBezTo>
                  <a:cubicBezTo>
                    <a:pt x="1" y="3846"/>
                    <a:pt x="334" y="4608"/>
                    <a:pt x="894" y="5180"/>
                  </a:cubicBezTo>
                  <a:cubicBezTo>
                    <a:pt x="1477" y="5751"/>
                    <a:pt x="2239" y="6073"/>
                    <a:pt x="3037" y="6073"/>
                  </a:cubicBezTo>
                  <a:cubicBezTo>
                    <a:pt x="3846" y="6073"/>
                    <a:pt x="4597" y="5751"/>
                    <a:pt x="5180" y="5156"/>
                  </a:cubicBezTo>
                  <a:cubicBezTo>
                    <a:pt x="6359" y="3989"/>
                    <a:pt x="6359" y="2060"/>
                    <a:pt x="5180" y="894"/>
                  </a:cubicBezTo>
                  <a:cubicBezTo>
                    <a:pt x="4597" y="310"/>
                    <a:pt x="3846" y="1"/>
                    <a:pt x="3037"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4043;p71">
              <a:extLst>
                <a:ext uri="{FF2B5EF4-FFF2-40B4-BE49-F238E27FC236}">
                  <a16:creationId xmlns:a16="http://schemas.microsoft.com/office/drawing/2014/main" id="{F38DBA84-7164-BAFC-B0BB-B0A9B867A5C0}"/>
                </a:ext>
              </a:extLst>
            </p:cNvPr>
            <p:cNvSpPr/>
            <p:nvPr/>
          </p:nvSpPr>
          <p:spPr>
            <a:xfrm>
              <a:off x="3485550" y="3576100"/>
              <a:ext cx="20250" cy="19425"/>
            </a:xfrm>
            <a:custGeom>
              <a:avLst/>
              <a:gdLst/>
              <a:ahLst/>
              <a:cxnLst/>
              <a:rect l="l" t="t" r="r" b="b"/>
              <a:pathLst>
                <a:path w="810" h="777" extrusionOk="0">
                  <a:moveTo>
                    <a:pt x="127" y="0"/>
                  </a:moveTo>
                  <a:cubicBezTo>
                    <a:pt x="95" y="0"/>
                    <a:pt x="66" y="9"/>
                    <a:pt x="48" y="27"/>
                  </a:cubicBezTo>
                  <a:cubicBezTo>
                    <a:pt x="0" y="75"/>
                    <a:pt x="0" y="146"/>
                    <a:pt x="48" y="194"/>
                  </a:cubicBezTo>
                  <a:lnTo>
                    <a:pt x="596" y="741"/>
                  </a:lnTo>
                  <a:cubicBezTo>
                    <a:pt x="631" y="765"/>
                    <a:pt x="655" y="777"/>
                    <a:pt x="691" y="777"/>
                  </a:cubicBezTo>
                  <a:cubicBezTo>
                    <a:pt x="715" y="777"/>
                    <a:pt x="750" y="777"/>
                    <a:pt x="762" y="741"/>
                  </a:cubicBezTo>
                  <a:cubicBezTo>
                    <a:pt x="810" y="706"/>
                    <a:pt x="810" y="622"/>
                    <a:pt x="762" y="586"/>
                  </a:cubicBezTo>
                  <a:lnTo>
                    <a:pt x="215" y="27"/>
                  </a:lnTo>
                  <a:cubicBezTo>
                    <a:pt x="191" y="9"/>
                    <a:pt x="158" y="0"/>
                    <a:pt x="127"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4044;p71">
              <a:extLst>
                <a:ext uri="{FF2B5EF4-FFF2-40B4-BE49-F238E27FC236}">
                  <a16:creationId xmlns:a16="http://schemas.microsoft.com/office/drawing/2014/main" id="{74F6A611-D57B-5E6B-37A5-63D8DEDDA5AB}"/>
                </a:ext>
              </a:extLst>
            </p:cNvPr>
            <p:cNvSpPr/>
            <p:nvPr/>
          </p:nvSpPr>
          <p:spPr>
            <a:xfrm>
              <a:off x="3494175" y="3567825"/>
              <a:ext cx="19975" cy="19675"/>
            </a:xfrm>
            <a:custGeom>
              <a:avLst/>
              <a:gdLst/>
              <a:ahLst/>
              <a:cxnLst/>
              <a:rect l="l" t="t" r="r" b="b"/>
              <a:pathLst>
                <a:path w="799" h="787" extrusionOk="0">
                  <a:moveTo>
                    <a:pt x="125" y="1"/>
                  </a:moveTo>
                  <a:cubicBezTo>
                    <a:pt x="96" y="1"/>
                    <a:pt x="66" y="13"/>
                    <a:pt x="48" y="36"/>
                  </a:cubicBezTo>
                  <a:cubicBezTo>
                    <a:pt x="0" y="84"/>
                    <a:pt x="0" y="155"/>
                    <a:pt x="48" y="203"/>
                  </a:cubicBezTo>
                  <a:lnTo>
                    <a:pt x="596" y="751"/>
                  </a:lnTo>
                  <a:cubicBezTo>
                    <a:pt x="620" y="763"/>
                    <a:pt x="655" y="787"/>
                    <a:pt x="679" y="787"/>
                  </a:cubicBezTo>
                  <a:cubicBezTo>
                    <a:pt x="715" y="787"/>
                    <a:pt x="739" y="763"/>
                    <a:pt x="762" y="751"/>
                  </a:cubicBezTo>
                  <a:cubicBezTo>
                    <a:pt x="798" y="703"/>
                    <a:pt x="798" y="632"/>
                    <a:pt x="762" y="584"/>
                  </a:cubicBezTo>
                  <a:lnTo>
                    <a:pt x="203" y="36"/>
                  </a:lnTo>
                  <a:cubicBezTo>
                    <a:pt x="185" y="13"/>
                    <a:pt x="155" y="1"/>
                    <a:pt x="125"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4045;p71">
              <a:extLst>
                <a:ext uri="{FF2B5EF4-FFF2-40B4-BE49-F238E27FC236}">
                  <a16:creationId xmlns:a16="http://schemas.microsoft.com/office/drawing/2014/main" id="{14C9C68F-DA27-C270-6409-62DCEB3F4BD0}"/>
                </a:ext>
              </a:extLst>
            </p:cNvPr>
            <p:cNvSpPr/>
            <p:nvPr/>
          </p:nvSpPr>
          <p:spPr>
            <a:xfrm>
              <a:off x="3495375" y="3577275"/>
              <a:ext cx="23225" cy="22725"/>
            </a:xfrm>
            <a:custGeom>
              <a:avLst/>
              <a:gdLst/>
              <a:ahLst/>
              <a:cxnLst/>
              <a:rect l="l" t="t" r="r" b="b"/>
              <a:pathLst>
                <a:path w="929" h="909" extrusionOk="0">
                  <a:moveTo>
                    <a:pt x="805" y="1"/>
                  </a:moveTo>
                  <a:cubicBezTo>
                    <a:pt x="774" y="1"/>
                    <a:pt x="744" y="10"/>
                    <a:pt x="726" y="28"/>
                  </a:cubicBezTo>
                  <a:lnTo>
                    <a:pt x="36" y="718"/>
                  </a:lnTo>
                  <a:cubicBezTo>
                    <a:pt x="0" y="766"/>
                    <a:pt x="0" y="837"/>
                    <a:pt x="36" y="885"/>
                  </a:cubicBezTo>
                  <a:cubicBezTo>
                    <a:pt x="72" y="897"/>
                    <a:pt x="95" y="909"/>
                    <a:pt x="131" y="909"/>
                  </a:cubicBezTo>
                  <a:cubicBezTo>
                    <a:pt x="155" y="909"/>
                    <a:pt x="191" y="897"/>
                    <a:pt x="203" y="885"/>
                  </a:cubicBezTo>
                  <a:lnTo>
                    <a:pt x="893" y="194"/>
                  </a:lnTo>
                  <a:cubicBezTo>
                    <a:pt x="929" y="147"/>
                    <a:pt x="929" y="75"/>
                    <a:pt x="893" y="28"/>
                  </a:cubicBezTo>
                  <a:cubicBezTo>
                    <a:pt x="869" y="10"/>
                    <a:pt x="837" y="1"/>
                    <a:pt x="805"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4046;p71">
              <a:extLst>
                <a:ext uri="{FF2B5EF4-FFF2-40B4-BE49-F238E27FC236}">
                  <a16:creationId xmlns:a16="http://schemas.microsoft.com/office/drawing/2014/main" id="{C50E3B66-34E9-0F2B-C9C7-A1A26D2F4CC6}"/>
                </a:ext>
              </a:extLst>
            </p:cNvPr>
            <p:cNvSpPr/>
            <p:nvPr/>
          </p:nvSpPr>
          <p:spPr>
            <a:xfrm>
              <a:off x="3495375" y="3594325"/>
              <a:ext cx="44075" cy="43775"/>
            </a:xfrm>
            <a:custGeom>
              <a:avLst/>
              <a:gdLst/>
              <a:ahLst/>
              <a:cxnLst/>
              <a:rect l="l" t="t" r="r" b="b"/>
              <a:pathLst>
                <a:path w="1763" h="1751" extrusionOk="0">
                  <a:moveTo>
                    <a:pt x="119" y="0"/>
                  </a:moveTo>
                  <a:cubicBezTo>
                    <a:pt x="89" y="0"/>
                    <a:pt x="60" y="12"/>
                    <a:pt x="36" y="36"/>
                  </a:cubicBezTo>
                  <a:cubicBezTo>
                    <a:pt x="0" y="84"/>
                    <a:pt x="0" y="155"/>
                    <a:pt x="36" y="203"/>
                  </a:cubicBezTo>
                  <a:lnTo>
                    <a:pt x="1560" y="1715"/>
                  </a:lnTo>
                  <a:cubicBezTo>
                    <a:pt x="1584" y="1727"/>
                    <a:pt x="1619" y="1751"/>
                    <a:pt x="1643" y="1751"/>
                  </a:cubicBezTo>
                  <a:cubicBezTo>
                    <a:pt x="1679" y="1751"/>
                    <a:pt x="1703" y="1727"/>
                    <a:pt x="1727" y="1715"/>
                  </a:cubicBezTo>
                  <a:cubicBezTo>
                    <a:pt x="1762" y="1667"/>
                    <a:pt x="1762" y="1596"/>
                    <a:pt x="1727" y="1548"/>
                  </a:cubicBezTo>
                  <a:lnTo>
                    <a:pt x="203" y="36"/>
                  </a:lnTo>
                  <a:cubicBezTo>
                    <a:pt x="179" y="12"/>
                    <a:pt x="149" y="0"/>
                    <a:pt x="11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4047;p71">
              <a:extLst>
                <a:ext uri="{FF2B5EF4-FFF2-40B4-BE49-F238E27FC236}">
                  <a16:creationId xmlns:a16="http://schemas.microsoft.com/office/drawing/2014/main" id="{70AD1F65-37AE-DE50-AAE9-0B6456959BB5}"/>
                </a:ext>
              </a:extLst>
            </p:cNvPr>
            <p:cNvSpPr/>
            <p:nvPr/>
          </p:nvSpPr>
          <p:spPr>
            <a:xfrm>
              <a:off x="3512325" y="3577275"/>
              <a:ext cx="44375" cy="43575"/>
            </a:xfrm>
            <a:custGeom>
              <a:avLst/>
              <a:gdLst/>
              <a:ahLst/>
              <a:cxnLst/>
              <a:rect l="l" t="t" r="r" b="b"/>
              <a:pathLst>
                <a:path w="1775" h="1743" extrusionOk="0">
                  <a:moveTo>
                    <a:pt x="127" y="1"/>
                  </a:moveTo>
                  <a:cubicBezTo>
                    <a:pt x="96" y="1"/>
                    <a:pt x="66" y="10"/>
                    <a:pt x="48" y="28"/>
                  </a:cubicBezTo>
                  <a:cubicBezTo>
                    <a:pt x="1" y="75"/>
                    <a:pt x="1" y="147"/>
                    <a:pt x="48" y="194"/>
                  </a:cubicBezTo>
                  <a:lnTo>
                    <a:pt x="1560" y="1718"/>
                  </a:lnTo>
                  <a:cubicBezTo>
                    <a:pt x="1596" y="1730"/>
                    <a:pt x="1620" y="1742"/>
                    <a:pt x="1656" y="1742"/>
                  </a:cubicBezTo>
                  <a:cubicBezTo>
                    <a:pt x="1680" y="1742"/>
                    <a:pt x="1715" y="1730"/>
                    <a:pt x="1727" y="1718"/>
                  </a:cubicBezTo>
                  <a:cubicBezTo>
                    <a:pt x="1775" y="1671"/>
                    <a:pt x="1775" y="1587"/>
                    <a:pt x="1727" y="1552"/>
                  </a:cubicBezTo>
                  <a:lnTo>
                    <a:pt x="215" y="28"/>
                  </a:lnTo>
                  <a:cubicBezTo>
                    <a:pt x="191" y="10"/>
                    <a:pt x="159" y="1"/>
                    <a:pt x="127"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4048;p71">
              <a:extLst>
                <a:ext uri="{FF2B5EF4-FFF2-40B4-BE49-F238E27FC236}">
                  <a16:creationId xmlns:a16="http://schemas.microsoft.com/office/drawing/2014/main" id="{194A0B67-D66B-CFFC-59BC-B30A784343DC}"/>
                </a:ext>
              </a:extLst>
            </p:cNvPr>
            <p:cNvSpPr/>
            <p:nvPr/>
          </p:nvSpPr>
          <p:spPr>
            <a:xfrm>
              <a:off x="3533175" y="3615450"/>
              <a:ext cx="26500" cy="26225"/>
            </a:xfrm>
            <a:custGeom>
              <a:avLst/>
              <a:gdLst/>
              <a:ahLst/>
              <a:cxnLst/>
              <a:rect l="l" t="t" r="r" b="b"/>
              <a:pathLst>
                <a:path w="1060" h="1049" extrusionOk="0">
                  <a:moveTo>
                    <a:pt x="798" y="1"/>
                  </a:moveTo>
                  <a:cubicBezTo>
                    <a:pt x="768" y="1"/>
                    <a:pt x="738" y="13"/>
                    <a:pt x="715" y="36"/>
                  </a:cubicBezTo>
                  <a:cubicBezTo>
                    <a:pt x="667" y="84"/>
                    <a:pt x="667" y="155"/>
                    <a:pt x="715" y="203"/>
                  </a:cubicBezTo>
                  <a:cubicBezTo>
                    <a:pt x="774" y="263"/>
                    <a:pt x="822" y="346"/>
                    <a:pt x="822" y="453"/>
                  </a:cubicBezTo>
                  <a:cubicBezTo>
                    <a:pt x="822" y="548"/>
                    <a:pt x="786" y="632"/>
                    <a:pt x="715" y="703"/>
                  </a:cubicBezTo>
                  <a:cubicBezTo>
                    <a:pt x="649" y="775"/>
                    <a:pt x="557" y="810"/>
                    <a:pt x="465" y="810"/>
                  </a:cubicBezTo>
                  <a:cubicBezTo>
                    <a:pt x="372" y="810"/>
                    <a:pt x="280" y="775"/>
                    <a:pt x="215" y="703"/>
                  </a:cubicBezTo>
                  <a:cubicBezTo>
                    <a:pt x="191" y="685"/>
                    <a:pt x="161" y="676"/>
                    <a:pt x="131" y="676"/>
                  </a:cubicBezTo>
                  <a:cubicBezTo>
                    <a:pt x="101" y="676"/>
                    <a:pt x="72" y="685"/>
                    <a:pt x="48" y="703"/>
                  </a:cubicBezTo>
                  <a:cubicBezTo>
                    <a:pt x="0" y="751"/>
                    <a:pt x="0" y="822"/>
                    <a:pt x="48" y="870"/>
                  </a:cubicBezTo>
                  <a:cubicBezTo>
                    <a:pt x="167" y="989"/>
                    <a:pt x="310" y="1048"/>
                    <a:pt x="476" y="1048"/>
                  </a:cubicBezTo>
                  <a:cubicBezTo>
                    <a:pt x="643" y="1048"/>
                    <a:pt x="786" y="989"/>
                    <a:pt x="881" y="894"/>
                  </a:cubicBezTo>
                  <a:cubicBezTo>
                    <a:pt x="1000" y="775"/>
                    <a:pt x="1060" y="632"/>
                    <a:pt x="1060" y="465"/>
                  </a:cubicBezTo>
                  <a:cubicBezTo>
                    <a:pt x="1060" y="298"/>
                    <a:pt x="1000" y="155"/>
                    <a:pt x="881" y="36"/>
                  </a:cubicBezTo>
                  <a:cubicBezTo>
                    <a:pt x="857" y="13"/>
                    <a:pt x="828" y="1"/>
                    <a:pt x="798"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4049;p71">
              <a:extLst>
                <a:ext uri="{FF2B5EF4-FFF2-40B4-BE49-F238E27FC236}">
                  <a16:creationId xmlns:a16="http://schemas.microsoft.com/office/drawing/2014/main" id="{C7729A76-BDC5-8A18-5329-E1DF5CA957DD}"/>
                </a:ext>
              </a:extLst>
            </p:cNvPr>
            <p:cNvSpPr/>
            <p:nvPr/>
          </p:nvSpPr>
          <p:spPr>
            <a:xfrm>
              <a:off x="3418275" y="3535675"/>
              <a:ext cx="48250" cy="27125"/>
            </a:xfrm>
            <a:custGeom>
              <a:avLst/>
              <a:gdLst/>
              <a:ahLst/>
              <a:cxnLst/>
              <a:rect l="l" t="t" r="r" b="b"/>
              <a:pathLst>
                <a:path w="1930" h="1085" extrusionOk="0">
                  <a:moveTo>
                    <a:pt x="965" y="1"/>
                  </a:moveTo>
                  <a:cubicBezTo>
                    <a:pt x="429" y="1"/>
                    <a:pt x="0" y="429"/>
                    <a:pt x="0" y="965"/>
                  </a:cubicBezTo>
                  <a:cubicBezTo>
                    <a:pt x="0" y="1025"/>
                    <a:pt x="60" y="1084"/>
                    <a:pt x="119" y="1084"/>
                  </a:cubicBezTo>
                  <a:cubicBezTo>
                    <a:pt x="179" y="1084"/>
                    <a:pt x="239" y="1025"/>
                    <a:pt x="239" y="965"/>
                  </a:cubicBezTo>
                  <a:cubicBezTo>
                    <a:pt x="239" y="560"/>
                    <a:pt x="560" y="239"/>
                    <a:pt x="965" y="239"/>
                  </a:cubicBezTo>
                  <a:cubicBezTo>
                    <a:pt x="1370" y="239"/>
                    <a:pt x="1691" y="560"/>
                    <a:pt x="1691" y="965"/>
                  </a:cubicBezTo>
                  <a:cubicBezTo>
                    <a:pt x="1691" y="1025"/>
                    <a:pt x="1751" y="1084"/>
                    <a:pt x="1810" y="1084"/>
                  </a:cubicBezTo>
                  <a:cubicBezTo>
                    <a:pt x="1870" y="1084"/>
                    <a:pt x="1929" y="1037"/>
                    <a:pt x="1929" y="965"/>
                  </a:cubicBezTo>
                  <a:cubicBezTo>
                    <a:pt x="1929" y="429"/>
                    <a:pt x="1501" y="1"/>
                    <a:pt x="965"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50;p71">
              <a:extLst>
                <a:ext uri="{FF2B5EF4-FFF2-40B4-BE49-F238E27FC236}">
                  <a16:creationId xmlns:a16="http://schemas.microsoft.com/office/drawing/2014/main" id="{EE814A6C-1675-D154-A33E-A4989870163E}"/>
                </a:ext>
              </a:extLst>
            </p:cNvPr>
            <p:cNvSpPr/>
            <p:nvPr/>
          </p:nvSpPr>
          <p:spPr>
            <a:xfrm>
              <a:off x="3415300" y="3563075"/>
              <a:ext cx="54200" cy="5975"/>
            </a:xfrm>
            <a:custGeom>
              <a:avLst/>
              <a:gdLst/>
              <a:ahLst/>
              <a:cxnLst/>
              <a:rect l="l" t="t" r="r" b="b"/>
              <a:pathLst>
                <a:path w="2168" h="239" extrusionOk="0">
                  <a:moveTo>
                    <a:pt x="119" y="0"/>
                  </a:moveTo>
                  <a:cubicBezTo>
                    <a:pt x="60" y="0"/>
                    <a:pt x="0" y="60"/>
                    <a:pt x="0" y="119"/>
                  </a:cubicBezTo>
                  <a:cubicBezTo>
                    <a:pt x="0" y="179"/>
                    <a:pt x="60" y="238"/>
                    <a:pt x="119" y="238"/>
                  </a:cubicBezTo>
                  <a:lnTo>
                    <a:pt x="2048" y="238"/>
                  </a:lnTo>
                  <a:cubicBezTo>
                    <a:pt x="2108" y="238"/>
                    <a:pt x="2167" y="179"/>
                    <a:pt x="2167" y="119"/>
                  </a:cubicBezTo>
                  <a:cubicBezTo>
                    <a:pt x="2167" y="60"/>
                    <a:pt x="2108" y="0"/>
                    <a:pt x="2048"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051;p71">
              <a:extLst>
                <a:ext uri="{FF2B5EF4-FFF2-40B4-BE49-F238E27FC236}">
                  <a16:creationId xmlns:a16="http://schemas.microsoft.com/office/drawing/2014/main" id="{674FE46F-9D8C-0642-315C-AE1A55FC6AD5}"/>
                </a:ext>
              </a:extLst>
            </p:cNvPr>
            <p:cNvSpPr/>
            <p:nvPr/>
          </p:nvSpPr>
          <p:spPr>
            <a:xfrm>
              <a:off x="3430175" y="3505625"/>
              <a:ext cx="5975" cy="38125"/>
            </a:xfrm>
            <a:custGeom>
              <a:avLst/>
              <a:gdLst/>
              <a:ahLst/>
              <a:cxnLst/>
              <a:rect l="l" t="t" r="r" b="b"/>
              <a:pathLst>
                <a:path w="239" h="1525" extrusionOk="0">
                  <a:moveTo>
                    <a:pt x="120" y="0"/>
                  </a:moveTo>
                  <a:cubicBezTo>
                    <a:pt x="60" y="0"/>
                    <a:pt x="1" y="60"/>
                    <a:pt x="1" y="119"/>
                  </a:cubicBezTo>
                  <a:lnTo>
                    <a:pt x="1" y="1405"/>
                  </a:lnTo>
                  <a:cubicBezTo>
                    <a:pt x="1" y="1465"/>
                    <a:pt x="60" y="1524"/>
                    <a:pt x="120" y="1524"/>
                  </a:cubicBezTo>
                  <a:cubicBezTo>
                    <a:pt x="191" y="1524"/>
                    <a:pt x="239" y="1465"/>
                    <a:pt x="239" y="1405"/>
                  </a:cubicBezTo>
                  <a:lnTo>
                    <a:pt x="239" y="119"/>
                  </a:lnTo>
                  <a:cubicBezTo>
                    <a:pt x="239" y="60"/>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052;p71">
              <a:extLst>
                <a:ext uri="{FF2B5EF4-FFF2-40B4-BE49-F238E27FC236}">
                  <a16:creationId xmlns:a16="http://schemas.microsoft.com/office/drawing/2014/main" id="{56CF2437-FACA-1310-7894-0104560575CF}"/>
                </a:ext>
              </a:extLst>
            </p:cNvPr>
            <p:cNvSpPr/>
            <p:nvPr/>
          </p:nvSpPr>
          <p:spPr>
            <a:xfrm>
              <a:off x="3448325" y="3505625"/>
              <a:ext cx="6000" cy="38125"/>
            </a:xfrm>
            <a:custGeom>
              <a:avLst/>
              <a:gdLst/>
              <a:ahLst/>
              <a:cxnLst/>
              <a:rect l="l" t="t" r="r" b="b"/>
              <a:pathLst>
                <a:path w="240" h="1525" extrusionOk="0">
                  <a:moveTo>
                    <a:pt x="120" y="0"/>
                  </a:moveTo>
                  <a:cubicBezTo>
                    <a:pt x="60" y="0"/>
                    <a:pt x="1" y="60"/>
                    <a:pt x="1" y="119"/>
                  </a:cubicBezTo>
                  <a:lnTo>
                    <a:pt x="1" y="1405"/>
                  </a:lnTo>
                  <a:cubicBezTo>
                    <a:pt x="1" y="1465"/>
                    <a:pt x="60" y="1524"/>
                    <a:pt x="120" y="1524"/>
                  </a:cubicBezTo>
                  <a:cubicBezTo>
                    <a:pt x="191" y="1524"/>
                    <a:pt x="239" y="1465"/>
                    <a:pt x="239" y="1405"/>
                  </a:cubicBezTo>
                  <a:lnTo>
                    <a:pt x="239" y="119"/>
                  </a:lnTo>
                  <a:cubicBezTo>
                    <a:pt x="239" y="60"/>
                    <a:pt x="180"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053;p71">
              <a:extLst>
                <a:ext uri="{FF2B5EF4-FFF2-40B4-BE49-F238E27FC236}">
                  <a16:creationId xmlns:a16="http://schemas.microsoft.com/office/drawing/2014/main" id="{14BC8F45-4B3C-C979-20EE-7C8DB67E92A9}"/>
                </a:ext>
              </a:extLst>
            </p:cNvPr>
            <p:cNvSpPr/>
            <p:nvPr/>
          </p:nvSpPr>
          <p:spPr>
            <a:xfrm>
              <a:off x="3427200" y="3514850"/>
              <a:ext cx="30100" cy="5975"/>
            </a:xfrm>
            <a:custGeom>
              <a:avLst/>
              <a:gdLst/>
              <a:ahLst/>
              <a:cxnLst/>
              <a:rect l="l" t="t" r="r" b="b"/>
              <a:pathLst>
                <a:path w="1204" h="239" extrusionOk="0">
                  <a:moveTo>
                    <a:pt x="120" y="0"/>
                  </a:moveTo>
                  <a:cubicBezTo>
                    <a:pt x="60" y="0"/>
                    <a:pt x="1" y="60"/>
                    <a:pt x="1" y="119"/>
                  </a:cubicBezTo>
                  <a:cubicBezTo>
                    <a:pt x="1" y="179"/>
                    <a:pt x="60" y="239"/>
                    <a:pt x="120" y="239"/>
                  </a:cubicBezTo>
                  <a:lnTo>
                    <a:pt x="1084" y="239"/>
                  </a:lnTo>
                  <a:cubicBezTo>
                    <a:pt x="1155" y="239"/>
                    <a:pt x="1203" y="179"/>
                    <a:pt x="1203" y="119"/>
                  </a:cubicBezTo>
                  <a:cubicBezTo>
                    <a:pt x="1203" y="60"/>
                    <a:pt x="1144" y="0"/>
                    <a:pt x="1084"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054;p71">
              <a:extLst>
                <a:ext uri="{FF2B5EF4-FFF2-40B4-BE49-F238E27FC236}">
                  <a16:creationId xmlns:a16="http://schemas.microsoft.com/office/drawing/2014/main" id="{83E15692-91A8-2AB1-2206-A94A8C933B21}"/>
                </a:ext>
              </a:extLst>
            </p:cNvPr>
            <p:cNvSpPr/>
            <p:nvPr/>
          </p:nvSpPr>
          <p:spPr>
            <a:xfrm>
              <a:off x="3427200" y="3490150"/>
              <a:ext cx="30100" cy="21450"/>
            </a:xfrm>
            <a:custGeom>
              <a:avLst/>
              <a:gdLst/>
              <a:ahLst/>
              <a:cxnLst/>
              <a:rect l="l" t="t" r="r" b="b"/>
              <a:pathLst>
                <a:path w="1204" h="858" extrusionOk="0">
                  <a:moveTo>
                    <a:pt x="965" y="262"/>
                  </a:moveTo>
                  <a:lnTo>
                    <a:pt x="965" y="619"/>
                  </a:lnTo>
                  <a:lnTo>
                    <a:pt x="239" y="619"/>
                  </a:lnTo>
                  <a:lnTo>
                    <a:pt x="239" y="262"/>
                  </a:lnTo>
                  <a:close/>
                  <a:moveTo>
                    <a:pt x="120" y="0"/>
                  </a:moveTo>
                  <a:cubicBezTo>
                    <a:pt x="60" y="0"/>
                    <a:pt x="1" y="60"/>
                    <a:pt x="1" y="119"/>
                  </a:cubicBezTo>
                  <a:lnTo>
                    <a:pt x="1" y="738"/>
                  </a:lnTo>
                  <a:cubicBezTo>
                    <a:pt x="1" y="798"/>
                    <a:pt x="60" y="857"/>
                    <a:pt x="120" y="857"/>
                  </a:cubicBezTo>
                  <a:lnTo>
                    <a:pt x="1084" y="857"/>
                  </a:lnTo>
                  <a:cubicBezTo>
                    <a:pt x="1155" y="857"/>
                    <a:pt x="1203" y="810"/>
                    <a:pt x="1203" y="738"/>
                  </a:cubicBezTo>
                  <a:lnTo>
                    <a:pt x="1203" y="119"/>
                  </a:lnTo>
                  <a:cubicBezTo>
                    <a:pt x="1203" y="60"/>
                    <a:pt x="1144" y="0"/>
                    <a:pt x="1084"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055;p71">
              <a:extLst>
                <a:ext uri="{FF2B5EF4-FFF2-40B4-BE49-F238E27FC236}">
                  <a16:creationId xmlns:a16="http://schemas.microsoft.com/office/drawing/2014/main" id="{6853A87F-E80F-FD81-3185-9079E045D7D1}"/>
                </a:ext>
              </a:extLst>
            </p:cNvPr>
            <p:cNvSpPr/>
            <p:nvPr/>
          </p:nvSpPr>
          <p:spPr>
            <a:xfrm>
              <a:off x="3433450" y="3478825"/>
              <a:ext cx="17875" cy="17900"/>
            </a:xfrm>
            <a:custGeom>
              <a:avLst/>
              <a:gdLst/>
              <a:ahLst/>
              <a:cxnLst/>
              <a:rect l="l" t="t" r="r" b="b"/>
              <a:pathLst>
                <a:path w="715" h="716" extrusionOk="0">
                  <a:moveTo>
                    <a:pt x="358" y="215"/>
                  </a:moveTo>
                  <a:cubicBezTo>
                    <a:pt x="417" y="215"/>
                    <a:pt x="477" y="275"/>
                    <a:pt x="477" y="334"/>
                  </a:cubicBezTo>
                  <a:cubicBezTo>
                    <a:pt x="477" y="394"/>
                    <a:pt x="417" y="453"/>
                    <a:pt x="358" y="453"/>
                  </a:cubicBezTo>
                  <a:cubicBezTo>
                    <a:pt x="298" y="453"/>
                    <a:pt x="239" y="394"/>
                    <a:pt x="239" y="334"/>
                  </a:cubicBezTo>
                  <a:cubicBezTo>
                    <a:pt x="239" y="275"/>
                    <a:pt x="298" y="215"/>
                    <a:pt x="358" y="215"/>
                  </a:cubicBezTo>
                  <a:close/>
                  <a:moveTo>
                    <a:pt x="358" y="1"/>
                  </a:moveTo>
                  <a:cubicBezTo>
                    <a:pt x="167" y="1"/>
                    <a:pt x="1" y="156"/>
                    <a:pt x="1" y="358"/>
                  </a:cubicBezTo>
                  <a:cubicBezTo>
                    <a:pt x="1" y="548"/>
                    <a:pt x="167" y="715"/>
                    <a:pt x="358" y="715"/>
                  </a:cubicBezTo>
                  <a:cubicBezTo>
                    <a:pt x="548" y="715"/>
                    <a:pt x="715" y="548"/>
                    <a:pt x="715" y="358"/>
                  </a:cubicBezTo>
                  <a:cubicBezTo>
                    <a:pt x="715" y="156"/>
                    <a:pt x="548" y="1"/>
                    <a:pt x="358"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056;p71">
              <a:extLst>
                <a:ext uri="{FF2B5EF4-FFF2-40B4-BE49-F238E27FC236}">
                  <a16:creationId xmlns:a16="http://schemas.microsoft.com/office/drawing/2014/main" id="{5C274647-7BC4-F1ED-319E-3C8E040BD176}"/>
                </a:ext>
              </a:extLst>
            </p:cNvPr>
            <p:cNvSpPr/>
            <p:nvPr/>
          </p:nvSpPr>
          <p:spPr>
            <a:xfrm>
              <a:off x="3439400" y="3469300"/>
              <a:ext cx="5975" cy="14925"/>
            </a:xfrm>
            <a:custGeom>
              <a:avLst/>
              <a:gdLst/>
              <a:ahLst/>
              <a:cxnLst/>
              <a:rect l="l" t="t" r="r" b="b"/>
              <a:pathLst>
                <a:path w="239" h="597" extrusionOk="0">
                  <a:moveTo>
                    <a:pt x="120" y="1"/>
                  </a:moveTo>
                  <a:cubicBezTo>
                    <a:pt x="60" y="1"/>
                    <a:pt x="1" y="60"/>
                    <a:pt x="1" y="120"/>
                  </a:cubicBezTo>
                  <a:lnTo>
                    <a:pt x="1" y="477"/>
                  </a:lnTo>
                  <a:cubicBezTo>
                    <a:pt x="1" y="537"/>
                    <a:pt x="60" y="596"/>
                    <a:pt x="120" y="596"/>
                  </a:cubicBezTo>
                  <a:cubicBezTo>
                    <a:pt x="179" y="596"/>
                    <a:pt x="239" y="537"/>
                    <a:pt x="239" y="477"/>
                  </a:cubicBezTo>
                  <a:lnTo>
                    <a:pt x="239" y="120"/>
                  </a:lnTo>
                  <a:cubicBezTo>
                    <a:pt x="239" y="60"/>
                    <a:pt x="179" y="1"/>
                    <a:pt x="12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057;p71">
              <a:extLst>
                <a:ext uri="{FF2B5EF4-FFF2-40B4-BE49-F238E27FC236}">
                  <a16:creationId xmlns:a16="http://schemas.microsoft.com/office/drawing/2014/main" id="{9D0083AF-D2E6-7C33-0A06-9E55E602A50A}"/>
                </a:ext>
              </a:extLst>
            </p:cNvPr>
            <p:cNvSpPr/>
            <p:nvPr/>
          </p:nvSpPr>
          <p:spPr>
            <a:xfrm>
              <a:off x="3436425" y="3472275"/>
              <a:ext cx="11925" cy="5975"/>
            </a:xfrm>
            <a:custGeom>
              <a:avLst/>
              <a:gdLst/>
              <a:ahLst/>
              <a:cxnLst/>
              <a:rect l="l" t="t" r="r" b="b"/>
              <a:pathLst>
                <a:path w="477" h="239" extrusionOk="0">
                  <a:moveTo>
                    <a:pt x="120" y="1"/>
                  </a:moveTo>
                  <a:cubicBezTo>
                    <a:pt x="60" y="1"/>
                    <a:pt x="1" y="60"/>
                    <a:pt x="1" y="120"/>
                  </a:cubicBezTo>
                  <a:cubicBezTo>
                    <a:pt x="1" y="179"/>
                    <a:pt x="60" y="239"/>
                    <a:pt x="120" y="239"/>
                  </a:cubicBezTo>
                  <a:lnTo>
                    <a:pt x="358" y="239"/>
                  </a:lnTo>
                  <a:cubicBezTo>
                    <a:pt x="417" y="239"/>
                    <a:pt x="477" y="179"/>
                    <a:pt x="477" y="120"/>
                  </a:cubicBezTo>
                  <a:cubicBezTo>
                    <a:pt x="477" y="60"/>
                    <a:pt x="417" y="1"/>
                    <a:pt x="358"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058;p71">
              <a:extLst>
                <a:ext uri="{FF2B5EF4-FFF2-40B4-BE49-F238E27FC236}">
                  <a16:creationId xmlns:a16="http://schemas.microsoft.com/office/drawing/2014/main" id="{4890E391-EB45-7602-BD36-07E4DD7BBA2A}"/>
                </a:ext>
              </a:extLst>
            </p:cNvPr>
            <p:cNvSpPr/>
            <p:nvPr/>
          </p:nvSpPr>
          <p:spPr>
            <a:xfrm>
              <a:off x="3418275" y="3557125"/>
              <a:ext cx="5975" cy="11925"/>
            </a:xfrm>
            <a:custGeom>
              <a:avLst/>
              <a:gdLst/>
              <a:ahLst/>
              <a:cxnLst/>
              <a:rect l="l" t="t" r="r" b="b"/>
              <a:pathLst>
                <a:path w="239" h="477" extrusionOk="0">
                  <a:moveTo>
                    <a:pt x="119" y="0"/>
                  </a:moveTo>
                  <a:cubicBezTo>
                    <a:pt x="60" y="0"/>
                    <a:pt x="0" y="60"/>
                    <a:pt x="0" y="119"/>
                  </a:cubicBezTo>
                  <a:lnTo>
                    <a:pt x="0" y="357"/>
                  </a:lnTo>
                  <a:cubicBezTo>
                    <a:pt x="0" y="417"/>
                    <a:pt x="60" y="476"/>
                    <a:pt x="119" y="476"/>
                  </a:cubicBezTo>
                  <a:cubicBezTo>
                    <a:pt x="179" y="476"/>
                    <a:pt x="239" y="417"/>
                    <a:pt x="239" y="357"/>
                  </a:cubicBezTo>
                  <a:lnTo>
                    <a:pt x="239" y="119"/>
                  </a:lnTo>
                  <a:cubicBezTo>
                    <a:pt x="239" y="60"/>
                    <a:pt x="179" y="0"/>
                    <a:pt x="11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059;p71">
              <a:extLst>
                <a:ext uri="{FF2B5EF4-FFF2-40B4-BE49-F238E27FC236}">
                  <a16:creationId xmlns:a16="http://schemas.microsoft.com/office/drawing/2014/main" id="{73798746-5B2C-CF76-DA3C-9848DF978412}"/>
                </a:ext>
              </a:extLst>
            </p:cNvPr>
            <p:cNvSpPr/>
            <p:nvPr/>
          </p:nvSpPr>
          <p:spPr>
            <a:xfrm>
              <a:off x="3460550" y="3557125"/>
              <a:ext cx="5975" cy="11925"/>
            </a:xfrm>
            <a:custGeom>
              <a:avLst/>
              <a:gdLst/>
              <a:ahLst/>
              <a:cxnLst/>
              <a:rect l="l" t="t" r="r" b="b"/>
              <a:pathLst>
                <a:path w="239" h="477" extrusionOk="0">
                  <a:moveTo>
                    <a:pt x="119" y="0"/>
                  </a:moveTo>
                  <a:cubicBezTo>
                    <a:pt x="60" y="0"/>
                    <a:pt x="0" y="60"/>
                    <a:pt x="0" y="119"/>
                  </a:cubicBezTo>
                  <a:lnTo>
                    <a:pt x="0" y="357"/>
                  </a:lnTo>
                  <a:cubicBezTo>
                    <a:pt x="0" y="417"/>
                    <a:pt x="60" y="476"/>
                    <a:pt x="119" y="476"/>
                  </a:cubicBezTo>
                  <a:cubicBezTo>
                    <a:pt x="179" y="476"/>
                    <a:pt x="238" y="417"/>
                    <a:pt x="238" y="357"/>
                  </a:cubicBezTo>
                  <a:lnTo>
                    <a:pt x="238" y="119"/>
                  </a:lnTo>
                  <a:cubicBezTo>
                    <a:pt x="238" y="60"/>
                    <a:pt x="179" y="0"/>
                    <a:pt x="11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 name="Google Shape;4490;p71">
            <a:extLst>
              <a:ext uri="{FF2B5EF4-FFF2-40B4-BE49-F238E27FC236}">
                <a16:creationId xmlns:a16="http://schemas.microsoft.com/office/drawing/2014/main" id="{4A07FB0C-E8B1-7765-7828-050B8FEE4F54}"/>
              </a:ext>
            </a:extLst>
          </p:cNvPr>
          <p:cNvGrpSpPr/>
          <p:nvPr/>
        </p:nvGrpSpPr>
        <p:grpSpPr>
          <a:xfrm>
            <a:off x="1267248" y="1364620"/>
            <a:ext cx="425824" cy="339930"/>
            <a:chOff x="5647425" y="1926850"/>
            <a:chExt cx="193500" cy="163450"/>
          </a:xfrm>
        </p:grpSpPr>
        <p:sp>
          <p:nvSpPr>
            <p:cNvPr id="51" name="Google Shape;4491;p71">
              <a:extLst>
                <a:ext uri="{FF2B5EF4-FFF2-40B4-BE49-F238E27FC236}">
                  <a16:creationId xmlns:a16="http://schemas.microsoft.com/office/drawing/2014/main" id="{985B321E-C858-DA14-6BF5-1EB0A12DC787}"/>
                </a:ext>
              </a:extLst>
            </p:cNvPr>
            <p:cNvSpPr/>
            <p:nvPr/>
          </p:nvSpPr>
          <p:spPr>
            <a:xfrm>
              <a:off x="5650400" y="1929825"/>
              <a:ext cx="48250" cy="157500"/>
            </a:xfrm>
            <a:custGeom>
              <a:avLst/>
              <a:gdLst/>
              <a:ahLst/>
              <a:cxnLst/>
              <a:rect l="l" t="t" r="r" b="b"/>
              <a:pathLst>
                <a:path w="1930" h="6300" extrusionOk="0">
                  <a:moveTo>
                    <a:pt x="1465" y="1"/>
                  </a:moveTo>
                  <a:lnTo>
                    <a:pt x="1465" y="1453"/>
                  </a:lnTo>
                  <a:lnTo>
                    <a:pt x="1465" y="5323"/>
                  </a:lnTo>
                  <a:cubicBezTo>
                    <a:pt x="1465" y="5597"/>
                    <a:pt x="1239" y="5823"/>
                    <a:pt x="977" y="5823"/>
                  </a:cubicBezTo>
                  <a:cubicBezTo>
                    <a:pt x="715" y="5823"/>
                    <a:pt x="489" y="5597"/>
                    <a:pt x="489" y="5323"/>
                  </a:cubicBezTo>
                  <a:lnTo>
                    <a:pt x="489" y="1453"/>
                  </a:lnTo>
                  <a:lnTo>
                    <a:pt x="0" y="1453"/>
                  </a:lnTo>
                  <a:lnTo>
                    <a:pt x="0" y="5323"/>
                  </a:lnTo>
                  <a:cubicBezTo>
                    <a:pt x="0" y="5859"/>
                    <a:pt x="429" y="6299"/>
                    <a:pt x="965" y="6299"/>
                  </a:cubicBezTo>
                  <a:cubicBezTo>
                    <a:pt x="1501" y="6299"/>
                    <a:pt x="1929" y="5859"/>
                    <a:pt x="1929" y="5323"/>
                  </a:cubicBezTo>
                  <a:lnTo>
                    <a:pt x="1929" y="1"/>
                  </a:ln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4492;p71">
              <a:extLst>
                <a:ext uri="{FF2B5EF4-FFF2-40B4-BE49-F238E27FC236}">
                  <a16:creationId xmlns:a16="http://schemas.microsoft.com/office/drawing/2014/main" id="{A829E4BD-80CE-6587-819C-DD20ADD3B2C3}"/>
                </a:ext>
              </a:extLst>
            </p:cNvPr>
            <p:cNvSpPr/>
            <p:nvPr/>
          </p:nvSpPr>
          <p:spPr>
            <a:xfrm>
              <a:off x="5662300" y="1966150"/>
              <a:ext cx="24425" cy="109250"/>
            </a:xfrm>
            <a:custGeom>
              <a:avLst/>
              <a:gdLst/>
              <a:ahLst/>
              <a:cxnLst/>
              <a:rect l="l" t="t" r="r" b="b"/>
              <a:pathLst>
                <a:path w="977" h="4370" extrusionOk="0">
                  <a:moveTo>
                    <a:pt x="1" y="0"/>
                  </a:moveTo>
                  <a:lnTo>
                    <a:pt x="1" y="3870"/>
                  </a:lnTo>
                  <a:cubicBezTo>
                    <a:pt x="1" y="4144"/>
                    <a:pt x="215" y="4370"/>
                    <a:pt x="489" y="4370"/>
                  </a:cubicBezTo>
                  <a:cubicBezTo>
                    <a:pt x="751" y="4370"/>
                    <a:pt x="977" y="4144"/>
                    <a:pt x="977" y="3870"/>
                  </a:cubicBezTo>
                  <a:lnTo>
                    <a:pt x="977" y="0"/>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4493;p71">
              <a:extLst>
                <a:ext uri="{FF2B5EF4-FFF2-40B4-BE49-F238E27FC236}">
                  <a16:creationId xmlns:a16="http://schemas.microsoft.com/office/drawing/2014/main" id="{A1BAFBE0-93D7-B3AF-EB83-D5F921BCB4DF}"/>
                </a:ext>
              </a:extLst>
            </p:cNvPr>
            <p:cNvSpPr/>
            <p:nvPr/>
          </p:nvSpPr>
          <p:spPr>
            <a:xfrm>
              <a:off x="5735225" y="1981025"/>
              <a:ext cx="18175" cy="12525"/>
            </a:xfrm>
            <a:custGeom>
              <a:avLst/>
              <a:gdLst/>
              <a:ahLst/>
              <a:cxnLst/>
              <a:rect l="l" t="t" r="r" b="b"/>
              <a:pathLst>
                <a:path w="727" h="501" extrusionOk="0">
                  <a:moveTo>
                    <a:pt x="1" y="1"/>
                  </a:moveTo>
                  <a:lnTo>
                    <a:pt x="1" y="501"/>
                  </a:lnTo>
                  <a:lnTo>
                    <a:pt x="727" y="501"/>
                  </a:lnTo>
                  <a:lnTo>
                    <a:pt x="72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4494;p71">
              <a:extLst>
                <a:ext uri="{FF2B5EF4-FFF2-40B4-BE49-F238E27FC236}">
                  <a16:creationId xmlns:a16="http://schemas.microsoft.com/office/drawing/2014/main" id="{421EBEAE-10B6-3F38-4E29-6A88B270BB46}"/>
                </a:ext>
              </a:extLst>
            </p:cNvPr>
            <p:cNvSpPr/>
            <p:nvPr/>
          </p:nvSpPr>
          <p:spPr>
            <a:xfrm>
              <a:off x="5732250" y="2005675"/>
              <a:ext cx="24125" cy="12000"/>
            </a:xfrm>
            <a:custGeom>
              <a:avLst/>
              <a:gdLst/>
              <a:ahLst/>
              <a:cxnLst/>
              <a:rect l="l" t="t" r="r" b="b"/>
              <a:pathLst>
                <a:path w="965" h="480" extrusionOk="0">
                  <a:moveTo>
                    <a:pt x="758" y="0"/>
                  </a:moveTo>
                  <a:cubicBezTo>
                    <a:pt x="748" y="0"/>
                    <a:pt x="737" y="1"/>
                    <a:pt x="727" y="3"/>
                  </a:cubicBezTo>
                  <a:lnTo>
                    <a:pt x="227" y="3"/>
                  </a:lnTo>
                  <a:cubicBezTo>
                    <a:pt x="96" y="3"/>
                    <a:pt x="1" y="110"/>
                    <a:pt x="1" y="241"/>
                  </a:cubicBezTo>
                  <a:lnTo>
                    <a:pt x="1" y="479"/>
                  </a:lnTo>
                  <a:lnTo>
                    <a:pt x="965" y="479"/>
                  </a:lnTo>
                  <a:lnTo>
                    <a:pt x="965" y="241"/>
                  </a:lnTo>
                  <a:cubicBezTo>
                    <a:pt x="965" y="120"/>
                    <a:pt x="874" y="0"/>
                    <a:pt x="75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4495;p71">
              <a:extLst>
                <a:ext uri="{FF2B5EF4-FFF2-40B4-BE49-F238E27FC236}">
                  <a16:creationId xmlns:a16="http://schemas.microsoft.com/office/drawing/2014/main" id="{DFE52D03-D3E0-CCA2-A64F-ED070492FEE8}"/>
                </a:ext>
              </a:extLst>
            </p:cNvPr>
            <p:cNvSpPr/>
            <p:nvPr/>
          </p:nvSpPr>
          <p:spPr>
            <a:xfrm>
              <a:off x="5714400" y="1969125"/>
              <a:ext cx="60150" cy="60450"/>
            </a:xfrm>
            <a:custGeom>
              <a:avLst/>
              <a:gdLst/>
              <a:ahLst/>
              <a:cxnLst/>
              <a:rect l="l" t="t" r="r" b="b"/>
              <a:pathLst>
                <a:path w="2406" h="2418" extrusionOk="0">
                  <a:moveTo>
                    <a:pt x="1560" y="477"/>
                  </a:moveTo>
                  <a:lnTo>
                    <a:pt x="1560" y="965"/>
                  </a:lnTo>
                  <a:lnTo>
                    <a:pt x="1441" y="965"/>
                  </a:lnTo>
                  <a:lnTo>
                    <a:pt x="1441" y="1465"/>
                  </a:lnTo>
                  <a:cubicBezTo>
                    <a:pt x="1572" y="1465"/>
                    <a:pt x="1679" y="1572"/>
                    <a:pt x="1679" y="1703"/>
                  </a:cubicBezTo>
                  <a:lnTo>
                    <a:pt x="1679" y="1941"/>
                  </a:lnTo>
                  <a:lnTo>
                    <a:pt x="726" y="1941"/>
                  </a:lnTo>
                  <a:lnTo>
                    <a:pt x="726" y="1703"/>
                  </a:lnTo>
                  <a:cubicBezTo>
                    <a:pt x="726" y="1560"/>
                    <a:pt x="822" y="1465"/>
                    <a:pt x="965" y="1465"/>
                  </a:cubicBezTo>
                  <a:lnTo>
                    <a:pt x="965" y="965"/>
                  </a:lnTo>
                  <a:lnTo>
                    <a:pt x="846" y="965"/>
                  </a:lnTo>
                  <a:lnTo>
                    <a:pt x="846" y="477"/>
                  </a:lnTo>
                  <a:close/>
                  <a:moveTo>
                    <a:pt x="1203" y="0"/>
                  </a:moveTo>
                  <a:cubicBezTo>
                    <a:pt x="536" y="0"/>
                    <a:pt x="0" y="536"/>
                    <a:pt x="0" y="1215"/>
                  </a:cubicBezTo>
                  <a:cubicBezTo>
                    <a:pt x="0" y="1882"/>
                    <a:pt x="536" y="2417"/>
                    <a:pt x="1203" y="2417"/>
                  </a:cubicBezTo>
                  <a:cubicBezTo>
                    <a:pt x="1869" y="2417"/>
                    <a:pt x="2405" y="1882"/>
                    <a:pt x="2405" y="1215"/>
                  </a:cubicBezTo>
                  <a:cubicBezTo>
                    <a:pt x="2405" y="536"/>
                    <a:pt x="1858" y="0"/>
                    <a:pt x="1203" y="0"/>
                  </a:cubicBez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4496;p71">
              <a:extLst>
                <a:ext uri="{FF2B5EF4-FFF2-40B4-BE49-F238E27FC236}">
                  <a16:creationId xmlns:a16="http://schemas.microsoft.com/office/drawing/2014/main" id="{162A4C45-117F-E7ED-061E-7156A6F621CE}"/>
                </a:ext>
              </a:extLst>
            </p:cNvPr>
            <p:cNvSpPr/>
            <p:nvPr/>
          </p:nvSpPr>
          <p:spPr>
            <a:xfrm>
              <a:off x="5674500" y="1929825"/>
              <a:ext cx="163450" cy="157500"/>
            </a:xfrm>
            <a:custGeom>
              <a:avLst/>
              <a:gdLst/>
              <a:ahLst/>
              <a:cxnLst/>
              <a:rect l="l" t="t" r="r" b="b"/>
              <a:pathLst>
                <a:path w="6538" h="6300" extrusionOk="0">
                  <a:moveTo>
                    <a:pt x="5942" y="596"/>
                  </a:moveTo>
                  <a:lnTo>
                    <a:pt x="5942" y="1084"/>
                  </a:lnTo>
                  <a:lnTo>
                    <a:pt x="1572" y="1084"/>
                  </a:lnTo>
                  <a:lnTo>
                    <a:pt x="1572" y="596"/>
                  </a:lnTo>
                  <a:close/>
                  <a:moveTo>
                    <a:pt x="2799" y="1572"/>
                  </a:moveTo>
                  <a:cubicBezTo>
                    <a:pt x="3465" y="1572"/>
                    <a:pt x="4001" y="2108"/>
                    <a:pt x="4001" y="2787"/>
                  </a:cubicBezTo>
                  <a:cubicBezTo>
                    <a:pt x="4001" y="3454"/>
                    <a:pt x="3454" y="3989"/>
                    <a:pt x="2799" y="3989"/>
                  </a:cubicBezTo>
                  <a:cubicBezTo>
                    <a:pt x="2132" y="3989"/>
                    <a:pt x="1596" y="3454"/>
                    <a:pt x="1596" y="2787"/>
                  </a:cubicBezTo>
                  <a:cubicBezTo>
                    <a:pt x="1596" y="2108"/>
                    <a:pt x="2132" y="1572"/>
                    <a:pt x="2799" y="1572"/>
                  </a:cubicBezTo>
                  <a:close/>
                  <a:moveTo>
                    <a:pt x="965" y="1"/>
                  </a:moveTo>
                  <a:lnTo>
                    <a:pt x="965" y="5323"/>
                  </a:lnTo>
                  <a:cubicBezTo>
                    <a:pt x="965" y="5859"/>
                    <a:pt x="537" y="6299"/>
                    <a:pt x="1" y="6299"/>
                  </a:cubicBezTo>
                  <a:lnTo>
                    <a:pt x="5561" y="6299"/>
                  </a:lnTo>
                  <a:cubicBezTo>
                    <a:pt x="6097" y="6299"/>
                    <a:pt x="6537" y="5859"/>
                    <a:pt x="6537" y="5323"/>
                  </a:cubicBezTo>
                  <a:lnTo>
                    <a:pt x="653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4497;p71">
              <a:extLst>
                <a:ext uri="{FF2B5EF4-FFF2-40B4-BE49-F238E27FC236}">
                  <a16:creationId xmlns:a16="http://schemas.microsoft.com/office/drawing/2014/main" id="{89D207C5-249D-CC76-32E3-BE84342E73DE}"/>
                </a:ext>
              </a:extLst>
            </p:cNvPr>
            <p:cNvSpPr/>
            <p:nvPr/>
          </p:nvSpPr>
          <p:spPr>
            <a:xfrm>
              <a:off x="5738200" y="1993525"/>
              <a:ext cx="12225" cy="12225"/>
            </a:xfrm>
            <a:custGeom>
              <a:avLst/>
              <a:gdLst/>
              <a:ahLst/>
              <a:cxnLst/>
              <a:rect l="l" t="t" r="r" b="b"/>
              <a:pathLst>
                <a:path w="489" h="489" extrusionOk="0">
                  <a:moveTo>
                    <a:pt x="1" y="1"/>
                  </a:moveTo>
                  <a:lnTo>
                    <a:pt x="1" y="489"/>
                  </a:lnTo>
                  <a:lnTo>
                    <a:pt x="489" y="489"/>
                  </a:lnTo>
                  <a:lnTo>
                    <a:pt x="489" y="1"/>
                  </a:lnTo>
                  <a:close/>
                </a:path>
              </a:pathLst>
            </a:custGeom>
            <a:solidFill>
              <a:srgbClr val="F0D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4498;p71">
              <a:extLst>
                <a:ext uri="{FF2B5EF4-FFF2-40B4-BE49-F238E27FC236}">
                  <a16:creationId xmlns:a16="http://schemas.microsoft.com/office/drawing/2014/main" id="{A833EEEC-EE49-ACE2-4D21-138A1E99F450}"/>
                </a:ext>
              </a:extLst>
            </p:cNvPr>
            <p:cNvSpPr/>
            <p:nvPr/>
          </p:nvSpPr>
          <p:spPr>
            <a:xfrm>
              <a:off x="5713800" y="1945000"/>
              <a:ext cx="109250" cy="12250"/>
            </a:xfrm>
            <a:custGeom>
              <a:avLst/>
              <a:gdLst/>
              <a:ahLst/>
              <a:cxnLst/>
              <a:rect l="l" t="t" r="r" b="b"/>
              <a:pathLst>
                <a:path w="4370" h="490" extrusionOk="0">
                  <a:moveTo>
                    <a:pt x="0" y="1"/>
                  </a:moveTo>
                  <a:lnTo>
                    <a:pt x="0" y="489"/>
                  </a:lnTo>
                  <a:lnTo>
                    <a:pt x="4370" y="489"/>
                  </a:lnTo>
                  <a:lnTo>
                    <a:pt x="4370" y="1"/>
                  </a:lnTo>
                  <a:close/>
                </a:path>
              </a:pathLst>
            </a:custGeom>
            <a:solidFill>
              <a:srgbClr val="FFB8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4499;p71">
              <a:extLst>
                <a:ext uri="{FF2B5EF4-FFF2-40B4-BE49-F238E27FC236}">
                  <a16:creationId xmlns:a16="http://schemas.microsoft.com/office/drawing/2014/main" id="{CE9EF2E1-458E-0038-EA77-C3357F87BFC8}"/>
                </a:ext>
              </a:extLst>
            </p:cNvPr>
            <p:cNvSpPr/>
            <p:nvPr/>
          </p:nvSpPr>
          <p:spPr>
            <a:xfrm>
              <a:off x="5647425" y="2059900"/>
              <a:ext cx="54500" cy="30400"/>
            </a:xfrm>
            <a:custGeom>
              <a:avLst/>
              <a:gdLst/>
              <a:ahLst/>
              <a:cxnLst/>
              <a:rect l="l" t="t" r="r" b="b"/>
              <a:pathLst>
                <a:path w="2180" h="1216" extrusionOk="0">
                  <a:moveTo>
                    <a:pt x="119" y="1"/>
                  </a:moveTo>
                  <a:cubicBezTo>
                    <a:pt x="60" y="1"/>
                    <a:pt x="0" y="60"/>
                    <a:pt x="0" y="120"/>
                  </a:cubicBezTo>
                  <a:cubicBezTo>
                    <a:pt x="0" y="715"/>
                    <a:pt x="488" y="1215"/>
                    <a:pt x="1084" y="1215"/>
                  </a:cubicBezTo>
                  <a:cubicBezTo>
                    <a:pt x="1691" y="1215"/>
                    <a:pt x="2179" y="715"/>
                    <a:pt x="2167" y="120"/>
                  </a:cubicBezTo>
                  <a:cubicBezTo>
                    <a:pt x="2167" y="60"/>
                    <a:pt x="2108" y="1"/>
                    <a:pt x="2048" y="1"/>
                  </a:cubicBezTo>
                  <a:cubicBezTo>
                    <a:pt x="1989" y="1"/>
                    <a:pt x="1929" y="60"/>
                    <a:pt x="1929" y="120"/>
                  </a:cubicBezTo>
                  <a:cubicBezTo>
                    <a:pt x="1929" y="584"/>
                    <a:pt x="1548" y="977"/>
                    <a:pt x="1084" y="977"/>
                  </a:cubicBezTo>
                  <a:cubicBezTo>
                    <a:pt x="619" y="977"/>
                    <a:pt x="238" y="584"/>
                    <a:pt x="238" y="120"/>
                  </a:cubicBezTo>
                  <a:cubicBezTo>
                    <a:pt x="238" y="60"/>
                    <a:pt x="179" y="1"/>
                    <a:pt x="119"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4500;p71">
              <a:extLst>
                <a:ext uri="{FF2B5EF4-FFF2-40B4-BE49-F238E27FC236}">
                  <a16:creationId xmlns:a16="http://schemas.microsoft.com/office/drawing/2014/main" id="{488608E4-CE46-4BC1-CDFF-C412E21DE8B1}"/>
                </a:ext>
              </a:extLst>
            </p:cNvPr>
            <p:cNvSpPr/>
            <p:nvPr/>
          </p:nvSpPr>
          <p:spPr>
            <a:xfrm>
              <a:off x="5659325" y="2059600"/>
              <a:ext cx="30375" cy="18200"/>
            </a:xfrm>
            <a:custGeom>
              <a:avLst/>
              <a:gdLst/>
              <a:ahLst/>
              <a:cxnLst/>
              <a:rect l="l" t="t" r="r" b="b"/>
              <a:pathLst>
                <a:path w="1215" h="728" extrusionOk="0">
                  <a:moveTo>
                    <a:pt x="120" y="1"/>
                  </a:moveTo>
                  <a:cubicBezTo>
                    <a:pt x="60" y="1"/>
                    <a:pt x="1" y="60"/>
                    <a:pt x="1" y="120"/>
                  </a:cubicBezTo>
                  <a:cubicBezTo>
                    <a:pt x="1" y="465"/>
                    <a:pt x="274" y="727"/>
                    <a:pt x="608" y="727"/>
                  </a:cubicBezTo>
                  <a:cubicBezTo>
                    <a:pt x="953" y="727"/>
                    <a:pt x="1215" y="465"/>
                    <a:pt x="1191" y="120"/>
                  </a:cubicBezTo>
                  <a:cubicBezTo>
                    <a:pt x="1191" y="60"/>
                    <a:pt x="1132" y="1"/>
                    <a:pt x="1072" y="1"/>
                  </a:cubicBezTo>
                  <a:cubicBezTo>
                    <a:pt x="1013" y="1"/>
                    <a:pt x="953" y="60"/>
                    <a:pt x="953" y="120"/>
                  </a:cubicBezTo>
                  <a:cubicBezTo>
                    <a:pt x="953" y="310"/>
                    <a:pt x="786" y="477"/>
                    <a:pt x="596" y="477"/>
                  </a:cubicBezTo>
                  <a:cubicBezTo>
                    <a:pt x="393" y="477"/>
                    <a:pt x="239" y="310"/>
                    <a:pt x="239" y="120"/>
                  </a:cubicBezTo>
                  <a:cubicBezTo>
                    <a:pt x="239" y="60"/>
                    <a:pt x="179" y="1"/>
                    <a:pt x="12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4501;p71">
              <a:extLst>
                <a:ext uri="{FF2B5EF4-FFF2-40B4-BE49-F238E27FC236}">
                  <a16:creationId xmlns:a16="http://schemas.microsoft.com/office/drawing/2014/main" id="{ADC056DE-7346-0C98-ED72-A0B538B78562}"/>
                </a:ext>
              </a:extLst>
            </p:cNvPr>
            <p:cNvSpPr/>
            <p:nvPr/>
          </p:nvSpPr>
          <p:spPr>
            <a:xfrm>
              <a:off x="5671525" y="2084325"/>
              <a:ext cx="145000" cy="5975"/>
            </a:xfrm>
            <a:custGeom>
              <a:avLst/>
              <a:gdLst/>
              <a:ahLst/>
              <a:cxnLst/>
              <a:rect l="l" t="t" r="r" b="b"/>
              <a:pathLst>
                <a:path w="5800" h="239" extrusionOk="0">
                  <a:moveTo>
                    <a:pt x="120" y="0"/>
                  </a:moveTo>
                  <a:cubicBezTo>
                    <a:pt x="60" y="0"/>
                    <a:pt x="1" y="48"/>
                    <a:pt x="1" y="119"/>
                  </a:cubicBezTo>
                  <a:cubicBezTo>
                    <a:pt x="1" y="179"/>
                    <a:pt x="60" y="238"/>
                    <a:pt x="120" y="238"/>
                  </a:cubicBezTo>
                  <a:lnTo>
                    <a:pt x="5680" y="238"/>
                  </a:lnTo>
                  <a:cubicBezTo>
                    <a:pt x="5763" y="238"/>
                    <a:pt x="5799" y="179"/>
                    <a:pt x="5799" y="119"/>
                  </a:cubicBezTo>
                  <a:cubicBezTo>
                    <a:pt x="5799" y="48"/>
                    <a:pt x="5740" y="0"/>
                    <a:pt x="568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4502;p71">
              <a:extLst>
                <a:ext uri="{FF2B5EF4-FFF2-40B4-BE49-F238E27FC236}">
                  <a16:creationId xmlns:a16="http://schemas.microsoft.com/office/drawing/2014/main" id="{52B89F35-DF8F-1C80-9CB6-B86B226D3856}"/>
                </a:ext>
              </a:extLst>
            </p:cNvPr>
            <p:cNvSpPr/>
            <p:nvPr/>
          </p:nvSpPr>
          <p:spPr>
            <a:xfrm>
              <a:off x="5810525" y="2059900"/>
              <a:ext cx="30400" cy="30400"/>
            </a:xfrm>
            <a:custGeom>
              <a:avLst/>
              <a:gdLst/>
              <a:ahLst/>
              <a:cxnLst/>
              <a:rect l="l" t="t" r="r" b="b"/>
              <a:pathLst>
                <a:path w="1216" h="1216" extrusionOk="0">
                  <a:moveTo>
                    <a:pt x="1096" y="1"/>
                  </a:moveTo>
                  <a:cubicBezTo>
                    <a:pt x="1037" y="1"/>
                    <a:pt x="977" y="60"/>
                    <a:pt x="977" y="120"/>
                  </a:cubicBezTo>
                  <a:cubicBezTo>
                    <a:pt x="977" y="584"/>
                    <a:pt x="584" y="977"/>
                    <a:pt x="120" y="977"/>
                  </a:cubicBezTo>
                  <a:cubicBezTo>
                    <a:pt x="60" y="977"/>
                    <a:pt x="1" y="1025"/>
                    <a:pt x="1" y="1096"/>
                  </a:cubicBezTo>
                  <a:cubicBezTo>
                    <a:pt x="1" y="1156"/>
                    <a:pt x="60" y="1215"/>
                    <a:pt x="120" y="1215"/>
                  </a:cubicBezTo>
                  <a:cubicBezTo>
                    <a:pt x="739" y="1215"/>
                    <a:pt x="1215" y="715"/>
                    <a:pt x="1215" y="120"/>
                  </a:cubicBezTo>
                  <a:cubicBezTo>
                    <a:pt x="1215" y="60"/>
                    <a:pt x="1156" y="1"/>
                    <a:pt x="1096"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4503;p71">
              <a:extLst>
                <a:ext uri="{FF2B5EF4-FFF2-40B4-BE49-F238E27FC236}">
                  <a16:creationId xmlns:a16="http://schemas.microsoft.com/office/drawing/2014/main" id="{F5B75701-2613-D437-0630-550EF83580A8}"/>
                </a:ext>
              </a:extLst>
            </p:cNvPr>
            <p:cNvSpPr/>
            <p:nvPr/>
          </p:nvSpPr>
          <p:spPr>
            <a:xfrm>
              <a:off x="5834950" y="1926850"/>
              <a:ext cx="5975" cy="139025"/>
            </a:xfrm>
            <a:custGeom>
              <a:avLst/>
              <a:gdLst/>
              <a:ahLst/>
              <a:cxnLst/>
              <a:rect l="l" t="t" r="r" b="b"/>
              <a:pathLst>
                <a:path w="239" h="5561" extrusionOk="0">
                  <a:moveTo>
                    <a:pt x="119" y="1"/>
                  </a:moveTo>
                  <a:cubicBezTo>
                    <a:pt x="60" y="1"/>
                    <a:pt x="0" y="60"/>
                    <a:pt x="0" y="120"/>
                  </a:cubicBezTo>
                  <a:lnTo>
                    <a:pt x="0" y="5442"/>
                  </a:lnTo>
                  <a:cubicBezTo>
                    <a:pt x="0" y="5501"/>
                    <a:pt x="60" y="5561"/>
                    <a:pt x="119" y="5561"/>
                  </a:cubicBezTo>
                  <a:cubicBezTo>
                    <a:pt x="191" y="5561"/>
                    <a:pt x="238" y="5501"/>
                    <a:pt x="238" y="5442"/>
                  </a:cubicBezTo>
                  <a:lnTo>
                    <a:pt x="238" y="120"/>
                  </a:lnTo>
                  <a:cubicBezTo>
                    <a:pt x="238" y="60"/>
                    <a:pt x="179" y="1"/>
                    <a:pt x="119"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4504;p71">
              <a:extLst>
                <a:ext uri="{FF2B5EF4-FFF2-40B4-BE49-F238E27FC236}">
                  <a16:creationId xmlns:a16="http://schemas.microsoft.com/office/drawing/2014/main" id="{1F4FF6C5-2E24-58F5-D337-398BAAFEEF38}"/>
                </a:ext>
              </a:extLst>
            </p:cNvPr>
            <p:cNvSpPr/>
            <p:nvPr/>
          </p:nvSpPr>
          <p:spPr>
            <a:xfrm>
              <a:off x="5695650" y="1926850"/>
              <a:ext cx="6275" cy="139025"/>
            </a:xfrm>
            <a:custGeom>
              <a:avLst/>
              <a:gdLst/>
              <a:ahLst/>
              <a:cxnLst/>
              <a:rect l="l" t="t" r="r" b="b"/>
              <a:pathLst>
                <a:path w="251" h="5561" extrusionOk="0">
                  <a:moveTo>
                    <a:pt x="119" y="1"/>
                  </a:moveTo>
                  <a:cubicBezTo>
                    <a:pt x="60" y="1"/>
                    <a:pt x="0" y="60"/>
                    <a:pt x="0" y="120"/>
                  </a:cubicBezTo>
                  <a:lnTo>
                    <a:pt x="0" y="5442"/>
                  </a:lnTo>
                  <a:cubicBezTo>
                    <a:pt x="0" y="5501"/>
                    <a:pt x="60" y="5561"/>
                    <a:pt x="119" y="5561"/>
                  </a:cubicBezTo>
                  <a:cubicBezTo>
                    <a:pt x="191" y="5561"/>
                    <a:pt x="250" y="5501"/>
                    <a:pt x="238" y="5442"/>
                  </a:cubicBezTo>
                  <a:lnTo>
                    <a:pt x="238" y="120"/>
                  </a:lnTo>
                  <a:cubicBezTo>
                    <a:pt x="238" y="60"/>
                    <a:pt x="179" y="1"/>
                    <a:pt x="119"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4505;p71">
              <a:extLst>
                <a:ext uri="{FF2B5EF4-FFF2-40B4-BE49-F238E27FC236}">
                  <a16:creationId xmlns:a16="http://schemas.microsoft.com/office/drawing/2014/main" id="{A696CE7C-2205-802F-FD13-FAD944BBB6D7}"/>
                </a:ext>
              </a:extLst>
            </p:cNvPr>
            <p:cNvSpPr/>
            <p:nvPr/>
          </p:nvSpPr>
          <p:spPr>
            <a:xfrm>
              <a:off x="5695650" y="1926850"/>
              <a:ext cx="145275" cy="5975"/>
            </a:xfrm>
            <a:custGeom>
              <a:avLst/>
              <a:gdLst/>
              <a:ahLst/>
              <a:cxnLst/>
              <a:rect l="l" t="t" r="r" b="b"/>
              <a:pathLst>
                <a:path w="5811" h="239" extrusionOk="0">
                  <a:moveTo>
                    <a:pt x="119" y="1"/>
                  </a:moveTo>
                  <a:cubicBezTo>
                    <a:pt x="60" y="1"/>
                    <a:pt x="0" y="60"/>
                    <a:pt x="0" y="120"/>
                  </a:cubicBezTo>
                  <a:cubicBezTo>
                    <a:pt x="0" y="179"/>
                    <a:pt x="60" y="239"/>
                    <a:pt x="119" y="239"/>
                  </a:cubicBezTo>
                  <a:lnTo>
                    <a:pt x="5691" y="239"/>
                  </a:lnTo>
                  <a:cubicBezTo>
                    <a:pt x="5763" y="239"/>
                    <a:pt x="5810" y="179"/>
                    <a:pt x="5810" y="120"/>
                  </a:cubicBezTo>
                  <a:cubicBezTo>
                    <a:pt x="5810" y="60"/>
                    <a:pt x="5751" y="1"/>
                    <a:pt x="5691"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4506;p71">
              <a:extLst>
                <a:ext uri="{FF2B5EF4-FFF2-40B4-BE49-F238E27FC236}">
                  <a16:creationId xmlns:a16="http://schemas.microsoft.com/office/drawing/2014/main" id="{A86CCFB4-3F08-00BE-5AAA-2E1E9EF016C7}"/>
                </a:ext>
              </a:extLst>
            </p:cNvPr>
            <p:cNvSpPr/>
            <p:nvPr/>
          </p:nvSpPr>
          <p:spPr>
            <a:xfrm>
              <a:off x="5647425" y="1963175"/>
              <a:ext cx="5975" cy="102700"/>
            </a:xfrm>
            <a:custGeom>
              <a:avLst/>
              <a:gdLst/>
              <a:ahLst/>
              <a:cxnLst/>
              <a:rect l="l" t="t" r="r" b="b"/>
              <a:pathLst>
                <a:path w="239" h="4108" extrusionOk="0">
                  <a:moveTo>
                    <a:pt x="119" y="0"/>
                  </a:moveTo>
                  <a:cubicBezTo>
                    <a:pt x="60" y="0"/>
                    <a:pt x="0" y="60"/>
                    <a:pt x="0" y="119"/>
                  </a:cubicBezTo>
                  <a:lnTo>
                    <a:pt x="0" y="3989"/>
                  </a:lnTo>
                  <a:cubicBezTo>
                    <a:pt x="0" y="4048"/>
                    <a:pt x="48" y="4108"/>
                    <a:pt x="119" y="4108"/>
                  </a:cubicBezTo>
                  <a:cubicBezTo>
                    <a:pt x="191" y="4108"/>
                    <a:pt x="238" y="4048"/>
                    <a:pt x="238" y="3989"/>
                  </a:cubicBezTo>
                  <a:lnTo>
                    <a:pt x="238" y="119"/>
                  </a:lnTo>
                  <a:cubicBezTo>
                    <a:pt x="238" y="60"/>
                    <a:pt x="179" y="0"/>
                    <a:pt x="11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4507;p71">
              <a:extLst>
                <a:ext uri="{FF2B5EF4-FFF2-40B4-BE49-F238E27FC236}">
                  <a16:creationId xmlns:a16="http://schemas.microsoft.com/office/drawing/2014/main" id="{C92C7B19-A928-2C57-BB42-17A1A52EDD00}"/>
                </a:ext>
              </a:extLst>
            </p:cNvPr>
            <p:cNvSpPr/>
            <p:nvPr/>
          </p:nvSpPr>
          <p:spPr>
            <a:xfrm>
              <a:off x="5647425" y="1963175"/>
              <a:ext cx="42275" cy="5975"/>
            </a:xfrm>
            <a:custGeom>
              <a:avLst/>
              <a:gdLst/>
              <a:ahLst/>
              <a:cxnLst/>
              <a:rect l="l" t="t" r="r" b="b"/>
              <a:pathLst>
                <a:path w="1691" h="239" extrusionOk="0">
                  <a:moveTo>
                    <a:pt x="119" y="0"/>
                  </a:moveTo>
                  <a:cubicBezTo>
                    <a:pt x="60" y="0"/>
                    <a:pt x="0" y="60"/>
                    <a:pt x="0" y="119"/>
                  </a:cubicBezTo>
                  <a:cubicBezTo>
                    <a:pt x="0" y="179"/>
                    <a:pt x="60" y="238"/>
                    <a:pt x="119" y="238"/>
                  </a:cubicBezTo>
                  <a:lnTo>
                    <a:pt x="1572" y="238"/>
                  </a:lnTo>
                  <a:cubicBezTo>
                    <a:pt x="1631" y="238"/>
                    <a:pt x="1691" y="179"/>
                    <a:pt x="1691" y="119"/>
                  </a:cubicBezTo>
                  <a:cubicBezTo>
                    <a:pt x="1691" y="60"/>
                    <a:pt x="1631" y="0"/>
                    <a:pt x="1572"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4508;p71">
              <a:extLst>
                <a:ext uri="{FF2B5EF4-FFF2-40B4-BE49-F238E27FC236}">
                  <a16:creationId xmlns:a16="http://schemas.microsoft.com/office/drawing/2014/main" id="{CBA8F04B-F587-379C-0B51-0E787BBE5370}"/>
                </a:ext>
              </a:extLst>
            </p:cNvPr>
            <p:cNvSpPr/>
            <p:nvPr/>
          </p:nvSpPr>
          <p:spPr>
            <a:xfrm>
              <a:off x="5683725" y="1926850"/>
              <a:ext cx="5975" cy="139025"/>
            </a:xfrm>
            <a:custGeom>
              <a:avLst/>
              <a:gdLst/>
              <a:ahLst/>
              <a:cxnLst/>
              <a:rect l="l" t="t" r="r" b="b"/>
              <a:pathLst>
                <a:path w="239" h="5561" extrusionOk="0">
                  <a:moveTo>
                    <a:pt x="120" y="1"/>
                  </a:moveTo>
                  <a:cubicBezTo>
                    <a:pt x="60" y="1"/>
                    <a:pt x="1" y="60"/>
                    <a:pt x="1" y="120"/>
                  </a:cubicBezTo>
                  <a:lnTo>
                    <a:pt x="1" y="5442"/>
                  </a:lnTo>
                  <a:cubicBezTo>
                    <a:pt x="1" y="5501"/>
                    <a:pt x="60" y="5561"/>
                    <a:pt x="120" y="5561"/>
                  </a:cubicBezTo>
                  <a:cubicBezTo>
                    <a:pt x="179" y="5561"/>
                    <a:pt x="239" y="5501"/>
                    <a:pt x="239" y="5442"/>
                  </a:cubicBezTo>
                  <a:lnTo>
                    <a:pt x="239" y="120"/>
                  </a:lnTo>
                  <a:cubicBezTo>
                    <a:pt x="239" y="60"/>
                    <a:pt x="179" y="1"/>
                    <a:pt x="12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4509;p71">
              <a:extLst>
                <a:ext uri="{FF2B5EF4-FFF2-40B4-BE49-F238E27FC236}">
                  <a16:creationId xmlns:a16="http://schemas.microsoft.com/office/drawing/2014/main" id="{8AC4FD42-745A-F39C-D987-27DCE8768970}"/>
                </a:ext>
              </a:extLst>
            </p:cNvPr>
            <p:cNvSpPr/>
            <p:nvPr/>
          </p:nvSpPr>
          <p:spPr>
            <a:xfrm>
              <a:off x="5659625" y="1963175"/>
              <a:ext cx="5975" cy="102700"/>
            </a:xfrm>
            <a:custGeom>
              <a:avLst/>
              <a:gdLst/>
              <a:ahLst/>
              <a:cxnLst/>
              <a:rect l="l" t="t" r="r" b="b"/>
              <a:pathLst>
                <a:path w="239" h="4108" extrusionOk="0">
                  <a:moveTo>
                    <a:pt x="120" y="0"/>
                  </a:moveTo>
                  <a:cubicBezTo>
                    <a:pt x="60" y="0"/>
                    <a:pt x="0" y="60"/>
                    <a:pt x="0" y="119"/>
                  </a:cubicBezTo>
                  <a:lnTo>
                    <a:pt x="0" y="3989"/>
                  </a:lnTo>
                  <a:cubicBezTo>
                    <a:pt x="0" y="4048"/>
                    <a:pt x="60" y="4108"/>
                    <a:pt x="120" y="4108"/>
                  </a:cubicBezTo>
                  <a:cubicBezTo>
                    <a:pt x="179" y="4108"/>
                    <a:pt x="239" y="4048"/>
                    <a:pt x="239" y="3989"/>
                  </a:cubicBezTo>
                  <a:lnTo>
                    <a:pt x="239" y="119"/>
                  </a:lnTo>
                  <a:cubicBezTo>
                    <a:pt x="239" y="60"/>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4510;p71">
              <a:extLst>
                <a:ext uri="{FF2B5EF4-FFF2-40B4-BE49-F238E27FC236}">
                  <a16:creationId xmlns:a16="http://schemas.microsoft.com/office/drawing/2014/main" id="{AC23C8FB-981E-1254-49A7-DFD9C58765E2}"/>
                </a:ext>
              </a:extLst>
            </p:cNvPr>
            <p:cNvSpPr/>
            <p:nvPr/>
          </p:nvSpPr>
          <p:spPr>
            <a:xfrm>
              <a:off x="5683425" y="1926850"/>
              <a:ext cx="18200" cy="5975"/>
            </a:xfrm>
            <a:custGeom>
              <a:avLst/>
              <a:gdLst/>
              <a:ahLst/>
              <a:cxnLst/>
              <a:rect l="l" t="t" r="r" b="b"/>
              <a:pathLst>
                <a:path w="728" h="239" extrusionOk="0">
                  <a:moveTo>
                    <a:pt x="120" y="1"/>
                  </a:moveTo>
                  <a:cubicBezTo>
                    <a:pt x="60" y="1"/>
                    <a:pt x="1" y="60"/>
                    <a:pt x="1" y="120"/>
                  </a:cubicBezTo>
                  <a:cubicBezTo>
                    <a:pt x="1" y="179"/>
                    <a:pt x="60" y="239"/>
                    <a:pt x="120" y="239"/>
                  </a:cubicBezTo>
                  <a:lnTo>
                    <a:pt x="608" y="239"/>
                  </a:lnTo>
                  <a:cubicBezTo>
                    <a:pt x="680" y="239"/>
                    <a:pt x="727" y="179"/>
                    <a:pt x="727" y="120"/>
                  </a:cubicBezTo>
                  <a:cubicBezTo>
                    <a:pt x="727" y="60"/>
                    <a:pt x="668" y="1"/>
                    <a:pt x="608"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4511;p71">
              <a:extLst>
                <a:ext uri="{FF2B5EF4-FFF2-40B4-BE49-F238E27FC236}">
                  <a16:creationId xmlns:a16="http://schemas.microsoft.com/office/drawing/2014/main" id="{F0BB028B-EB70-3E43-F761-1E6F5A5F5449}"/>
                </a:ext>
              </a:extLst>
            </p:cNvPr>
            <p:cNvSpPr/>
            <p:nvPr/>
          </p:nvSpPr>
          <p:spPr>
            <a:xfrm>
              <a:off x="5710825" y="1941750"/>
              <a:ext cx="115225" cy="18175"/>
            </a:xfrm>
            <a:custGeom>
              <a:avLst/>
              <a:gdLst/>
              <a:ahLst/>
              <a:cxnLst/>
              <a:rect l="l" t="t" r="r" b="b"/>
              <a:pathLst>
                <a:path w="4609" h="727" extrusionOk="0">
                  <a:moveTo>
                    <a:pt x="4346" y="250"/>
                  </a:moveTo>
                  <a:lnTo>
                    <a:pt x="4346" y="488"/>
                  </a:lnTo>
                  <a:lnTo>
                    <a:pt x="238" y="488"/>
                  </a:lnTo>
                  <a:lnTo>
                    <a:pt x="238" y="250"/>
                  </a:lnTo>
                  <a:close/>
                  <a:moveTo>
                    <a:pt x="119" y="0"/>
                  </a:moveTo>
                  <a:cubicBezTo>
                    <a:pt x="60" y="0"/>
                    <a:pt x="0" y="60"/>
                    <a:pt x="0" y="119"/>
                  </a:cubicBezTo>
                  <a:lnTo>
                    <a:pt x="0" y="607"/>
                  </a:lnTo>
                  <a:cubicBezTo>
                    <a:pt x="0" y="667"/>
                    <a:pt x="60" y="726"/>
                    <a:pt x="119" y="726"/>
                  </a:cubicBezTo>
                  <a:lnTo>
                    <a:pt x="4489" y="726"/>
                  </a:lnTo>
                  <a:cubicBezTo>
                    <a:pt x="4549" y="726"/>
                    <a:pt x="4608" y="679"/>
                    <a:pt x="4608" y="607"/>
                  </a:cubicBezTo>
                  <a:lnTo>
                    <a:pt x="4608" y="119"/>
                  </a:lnTo>
                  <a:cubicBezTo>
                    <a:pt x="4608" y="60"/>
                    <a:pt x="4549" y="0"/>
                    <a:pt x="448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4512;p71">
              <a:extLst>
                <a:ext uri="{FF2B5EF4-FFF2-40B4-BE49-F238E27FC236}">
                  <a16:creationId xmlns:a16="http://schemas.microsoft.com/office/drawing/2014/main" id="{0A54AFCC-C605-6A1B-5AFF-2AA8F0FF39FA}"/>
                </a:ext>
              </a:extLst>
            </p:cNvPr>
            <p:cNvSpPr/>
            <p:nvPr/>
          </p:nvSpPr>
          <p:spPr>
            <a:xfrm>
              <a:off x="5783450" y="1975075"/>
              <a:ext cx="42600" cy="5975"/>
            </a:xfrm>
            <a:custGeom>
              <a:avLst/>
              <a:gdLst/>
              <a:ahLst/>
              <a:cxnLst/>
              <a:rect l="l" t="t" r="r" b="b"/>
              <a:pathLst>
                <a:path w="1704" h="239" extrusionOk="0">
                  <a:moveTo>
                    <a:pt x="120" y="1"/>
                  </a:moveTo>
                  <a:cubicBezTo>
                    <a:pt x="60" y="1"/>
                    <a:pt x="0" y="60"/>
                    <a:pt x="0" y="120"/>
                  </a:cubicBezTo>
                  <a:cubicBezTo>
                    <a:pt x="0" y="179"/>
                    <a:pt x="60" y="239"/>
                    <a:pt x="120" y="239"/>
                  </a:cubicBezTo>
                  <a:lnTo>
                    <a:pt x="1584" y="239"/>
                  </a:lnTo>
                  <a:cubicBezTo>
                    <a:pt x="1644" y="239"/>
                    <a:pt x="1703" y="179"/>
                    <a:pt x="1703" y="120"/>
                  </a:cubicBezTo>
                  <a:cubicBezTo>
                    <a:pt x="1703" y="60"/>
                    <a:pt x="1644" y="1"/>
                    <a:pt x="1584"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4513;p71">
              <a:extLst>
                <a:ext uri="{FF2B5EF4-FFF2-40B4-BE49-F238E27FC236}">
                  <a16:creationId xmlns:a16="http://schemas.microsoft.com/office/drawing/2014/main" id="{967AA813-BAC1-59C0-49C7-F74D844F4524}"/>
                </a:ext>
              </a:extLst>
            </p:cNvPr>
            <p:cNvSpPr/>
            <p:nvPr/>
          </p:nvSpPr>
          <p:spPr>
            <a:xfrm>
              <a:off x="5783450" y="1984300"/>
              <a:ext cx="42600" cy="5975"/>
            </a:xfrm>
            <a:custGeom>
              <a:avLst/>
              <a:gdLst/>
              <a:ahLst/>
              <a:cxnLst/>
              <a:rect l="l" t="t" r="r" b="b"/>
              <a:pathLst>
                <a:path w="1704" h="239" extrusionOk="0">
                  <a:moveTo>
                    <a:pt x="120" y="1"/>
                  </a:moveTo>
                  <a:cubicBezTo>
                    <a:pt x="60" y="1"/>
                    <a:pt x="0" y="60"/>
                    <a:pt x="0" y="120"/>
                  </a:cubicBezTo>
                  <a:cubicBezTo>
                    <a:pt x="0" y="191"/>
                    <a:pt x="60" y="239"/>
                    <a:pt x="120" y="239"/>
                  </a:cubicBezTo>
                  <a:lnTo>
                    <a:pt x="1584" y="239"/>
                  </a:lnTo>
                  <a:cubicBezTo>
                    <a:pt x="1644" y="239"/>
                    <a:pt x="1703" y="191"/>
                    <a:pt x="1703" y="120"/>
                  </a:cubicBezTo>
                  <a:cubicBezTo>
                    <a:pt x="1703" y="60"/>
                    <a:pt x="1644" y="1"/>
                    <a:pt x="1584"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4514;p71">
              <a:extLst>
                <a:ext uri="{FF2B5EF4-FFF2-40B4-BE49-F238E27FC236}">
                  <a16:creationId xmlns:a16="http://schemas.microsoft.com/office/drawing/2014/main" id="{1F9ED0D7-62F6-41BA-446B-8C77C357D220}"/>
                </a:ext>
              </a:extLst>
            </p:cNvPr>
            <p:cNvSpPr/>
            <p:nvPr/>
          </p:nvSpPr>
          <p:spPr>
            <a:xfrm>
              <a:off x="5783450" y="1993525"/>
              <a:ext cx="42600" cy="5975"/>
            </a:xfrm>
            <a:custGeom>
              <a:avLst/>
              <a:gdLst/>
              <a:ahLst/>
              <a:cxnLst/>
              <a:rect l="l" t="t" r="r" b="b"/>
              <a:pathLst>
                <a:path w="1704" h="239" extrusionOk="0">
                  <a:moveTo>
                    <a:pt x="120" y="1"/>
                  </a:moveTo>
                  <a:cubicBezTo>
                    <a:pt x="60" y="1"/>
                    <a:pt x="0" y="48"/>
                    <a:pt x="0" y="120"/>
                  </a:cubicBezTo>
                  <a:cubicBezTo>
                    <a:pt x="0" y="179"/>
                    <a:pt x="60" y="239"/>
                    <a:pt x="120" y="239"/>
                  </a:cubicBezTo>
                  <a:lnTo>
                    <a:pt x="1584" y="239"/>
                  </a:lnTo>
                  <a:cubicBezTo>
                    <a:pt x="1644" y="239"/>
                    <a:pt x="1703" y="179"/>
                    <a:pt x="1703" y="120"/>
                  </a:cubicBezTo>
                  <a:cubicBezTo>
                    <a:pt x="1703" y="48"/>
                    <a:pt x="1644" y="1"/>
                    <a:pt x="1584"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4515;p71">
              <a:extLst>
                <a:ext uri="{FF2B5EF4-FFF2-40B4-BE49-F238E27FC236}">
                  <a16:creationId xmlns:a16="http://schemas.microsoft.com/office/drawing/2014/main" id="{B25A0F05-CA25-2266-4164-DFE9D7806138}"/>
                </a:ext>
              </a:extLst>
            </p:cNvPr>
            <p:cNvSpPr/>
            <p:nvPr/>
          </p:nvSpPr>
          <p:spPr>
            <a:xfrm>
              <a:off x="5783450" y="2002150"/>
              <a:ext cx="42600" cy="6275"/>
            </a:xfrm>
            <a:custGeom>
              <a:avLst/>
              <a:gdLst/>
              <a:ahLst/>
              <a:cxnLst/>
              <a:rect l="l" t="t" r="r" b="b"/>
              <a:pathLst>
                <a:path w="1704" h="251" extrusionOk="0">
                  <a:moveTo>
                    <a:pt x="120" y="1"/>
                  </a:moveTo>
                  <a:cubicBezTo>
                    <a:pt x="60" y="1"/>
                    <a:pt x="0" y="60"/>
                    <a:pt x="0" y="120"/>
                  </a:cubicBezTo>
                  <a:cubicBezTo>
                    <a:pt x="0" y="191"/>
                    <a:pt x="60" y="251"/>
                    <a:pt x="120" y="251"/>
                  </a:cubicBezTo>
                  <a:lnTo>
                    <a:pt x="1584" y="251"/>
                  </a:lnTo>
                  <a:cubicBezTo>
                    <a:pt x="1644" y="251"/>
                    <a:pt x="1703" y="191"/>
                    <a:pt x="1703" y="120"/>
                  </a:cubicBezTo>
                  <a:cubicBezTo>
                    <a:pt x="1703" y="60"/>
                    <a:pt x="1644" y="1"/>
                    <a:pt x="1584"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4516;p71">
              <a:extLst>
                <a:ext uri="{FF2B5EF4-FFF2-40B4-BE49-F238E27FC236}">
                  <a16:creationId xmlns:a16="http://schemas.microsoft.com/office/drawing/2014/main" id="{32348B82-B875-06AB-A6D5-1FA0BF8B4C51}"/>
                </a:ext>
              </a:extLst>
            </p:cNvPr>
            <p:cNvSpPr/>
            <p:nvPr/>
          </p:nvSpPr>
          <p:spPr>
            <a:xfrm>
              <a:off x="5783450" y="2011675"/>
              <a:ext cx="42600" cy="6000"/>
            </a:xfrm>
            <a:custGeom>
              <a:avLst/>
              <a:gdLst/>
              <a:ahLst/>
              <a:cxnLst/>
              <a:rect l="l" t="t" r="r" b="b"/>
              <a:pathLst>
                <a:path w="1704" h="240" extrusionOk="0">
                  <a:moveTo>
                    <a:pt x="120" y="1"/>
                  </a:moveTo>
                  <a:cubicBezTo>
                    <a:pt x="60" y="1"/>
                    <a:pt x="0" y="60"/>
                    <a:pt x="0" y="120"/>
                  </a:cubicBezTo>
                  <a:cubicBezTo>
                    <a:pt x="0" y="180"/>
                    <a:pt x="60" y="239"/>
                    <a:pt x="120" y="239"/>
                  </a:cubicBezTo>
                  <a:lnTo>
                    <a:pt x="1584" y="239"/>
                  </a:lnTo>
                  <a:cubicBezTo>
                    <a:pt x="1644" y="239"/>
                    <a:pt x="1703" y="180"/>
                    <a:pt x="1703" y="120"/>
                  </a:cubicBezTo>
                  <a:cubicBezTo>
                    <a:pt x="1703" y="60"/>
                    <a:pt x="1644" y="1"/>
                    <a:pt x="1584"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4517;p71">
              <a:extLst>
                <a:ext uri="{FF2B5EF4-FFF2-40B4-BE49-F238E27FC236}">
                  <a16:creationId xmlns:a16="http://schemas.microsoft.com/office/drawing/2014/main" id="{269FF375-8C28-C409-9279-1AF0EAD60050}"/>
                </a:ext>
              </a:extLst>
            </p:cNvPr>
            <p:cNvSpPr/>
            <p:nvPr/>
          </p:nvSpPr>
          <p:spPr>
            <a:xfrm>
              <a:off x="5783450" y="2020625"/>
              <a:ext cx="24125" cy="5975"/>
            </a:xfrm>
            <a:custGeom>
              <a:avLst/>
              <a:gdLst/>
              <a:ahLst/>
              <a:cxnLst/>
              <a:rect l="l" t="t" r="r" b="b"/>
              <a:pathLst>
                <a:path w="965" h="239" extrusionOk="0">
                  <a:moveTo>
                    <a:pt x="120" y="0"/>
                  </a:moveTo>
                  <a:cubicBezTo>
                    <a:pt x="60" y="0"/>
                    <a:pt x="0" y="60"/>
                    <a:pt x="0" y="119"/>
                  </a:cubicBezTo>
                  <a:cubicBezTo>
                    <a:pt x="0" y="179"/>
                    <a:pt x="60" y="238"/>
                    <a:pt x="120" y="238"/>
                  </a:cubicBezTo>
                  <a:lnTo>
                    <a:pt x="846" y="238"/>
                  </a:lnTo>
                  <a:cubicBezTo>
                    <a:pt x="905" y="238"/>
                    <a:pt x="965" y="179"/>
                    <a:pt x="965" y="119"/>
                  </a:cubicBezTo>
                  <a:cubicBezTo>
                    <a:pt x="965" y="60"/>
                    <a:pt x="905" y="0"/>
                    <a:pt x="846"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4518;p71">
              <a:extLst>
                <a:ext uri="{FF2B5EF4-FFF2-40B4-BE49-F238E27FC236}">
                  <a16:creationId xmlns:a16="http://schemas.microsoft.com/office/drawing/2014/main" id="{253AA524-B053-A20F-AE51-8ABCF00F06DC}"/>
                </a:ext>
              </a:extLst>
            </p:cNvPr>
            <p:cNvSpPr/>
            <p:nvPr/>
          </p:nvSpPr>
          <p:spPr>
            <a:xfrm>
              <a:off x="5710825" y="2038775"/>
              <a:ext cx="115225" cy="5975"/>
            </a:xfrm>
            <a:custGeom>
              <a:avLst/>
              <a:gdLst/>
              <a:ahLst/>
              <a:cxnLst/>
              <a:rect l="l" t="t" r="r" b="b"/>
              <a:pathLst>
                <a:path w="4609" h="239" extrusionOk="0">
                  <a:moveTo>
                    <a:pt x="119" y="0"/>
                  </a:moveTo>
                  <a:cubicBezTo>
                    <a:pt x="60" y="0"/>
                    <a:pt x="0" y="60"/>
                    <a:pt x="0" y="119"/>
                  </a:cubicBezTo>
                  <a:cubicBezTo>
                    <a:pt x="0" y="179"/>
                    <a:pt x="60" y="239"/>
                    <a:pt x="119" y="239"/>
                  </a:cubicBezTo>
                  <a:lnTo>
                    <a:pt x="4489" y="239"/>
                  </a:lnTo>
                  <a:cubicBezTo>
                    <a:pt x="4549" y="239"/>
                    <a:pt x="4608" y="179"/>
                    <a:pt x="4608" y="119"/>
                  </a:cubicBezTo>
                  <a:cubicBezTo>
                    <a:pt x="4608" y="60"/>
                    <a:pt x="4549" y="0"/>
                    <a:pt x="4489"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4519;p71">
              <a:extLst>
                <a:ext uri="{FF2B5EF4-FFF2-40B4-BE49-F238E27FC236}">
                  <a16:creationId xmlns:a16="http://schemas.microsoft.com/office/drawing/2014/main" id="{36789EDD-F998-432A-209F-EEEE17C6E39F}"/>
                </a:ext>
              </a:extLst>
            </p:cNvPr>
            <p:cNvSpPr/>
            <p:nvPr/>
          </p:nvSpPr>
          <p:spPr>
            <a:xfrm>
              <a:off x="5710825" y="2050675"/>
              <a:ext cx="54500" cy="5975"/>
            </a:xfrm>
            <a:custGeom>
              <a:avLst/>
              <a:gdLst/>
              <a:ahLst/>
              <a:cxnLst/>
              <a:rect l="l" t="t" r="r" b="b"/>
              <a:pathLst>
                <a:path w="2180" h="239" extrusionOk="0">
                  <a:moveTo>
                    <a:pt x="119" y="1"/>
                  </a:moveTo>
                  <a:cubicBezTo>
                    <a:pt x="60" y="1"/>
                    <a:pt x="0" y="60"/>
                    <a:pt x="0" y="120"/>
                  </a:cubicBezTo>
                  <a:cubicBezTo>
                    <a:pt x="0" y="179"/>
                    <a:pt x="60" y="239"/>
                    <a:pt x="119" y="239"/>
                  </a:cubicBezTo>
                  <a:lnTo>
                    <a:pt x="2060" y="239"/>
                  </a:lnTo>
                  <a:cubicBezTo>
                    <a:pt x="2132" y="239"/>
                    <a:pt x="2179" y="179"/>
                    <a:pt x="2179" y="120"/>
                  </a:cubicBezTo>
                  <a:cubicBezTo>
                    <a:pt x="2179" y="60"/>
                    <a:pt x="2120" y="1"/>
                    <a:pt x="206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4520;p71">
              <a:extLst>
                <a:ext uri="{FF2B5EF4-FFF2-40B4-BE49-F238E27FC236}">
                  <a16:creationId xmlns:a16="http://schemas.microsoft.com/office/drawing/2014/main" id="{3669CB85-3D6D-3475-58FE-2A8CEE57409C}"/>
                </a:ext>
              </a:extLst>
            </p:cNvPr>
            <p:cNvSpPr/>
            <p:nvPr/>
          </p:nvSpPr>
          <p:spPr>
            <a:xfrm>
              <a:off x="5771550" y="2050675"/>
              <a:ext cx="54500" cy="5975"/>
            </a:xfrm>
            <a:custGeom>
              <a:avLst/>
              <a:gdLst/>
              <a:ahLst/>
              <a:cxnLst/>
              <a:rect l="l" t="t" r="r" b="b"/>
              <a:pathLst>
                <a:path w="2180" h="239" extrusionOk="0">
                  <a:moveTo>
                    <a:pt x="119" y="1"/>
                  </a:moveTo>
                  <a:cubicBezTo>
                    <a:pt x="60" y="1"/>
                    <a:pt x="0" y="60"/>
                    <a:pt x="0" y="120"/>
                  </a:cubicBezTo>
                  <a:cubicBezTo>
                    <a:pt x="0" y="179"/>
                    <a:pt x="60" y="239"/>
                    <a:pt x="119" y="239"/>
                  </a:cubicBezTo>
                  <a:lnTo>
                    <a:pt x="2060" y="239"/>
                  </a:lnTo>
                  <a:cubicBezTo>
                    <a:pt x="2120" y="239"/>
                    <a:pt x="2179" y="179"/>
                    <a:pt x="2179" y="120"/>
                  </a:cubicBezTo>
                  <a:cubicBezTo>
                    <a:pt x="2179" y="60"/>
                    <a:pt x="2120" y="1"/>
                    <a:pt x="206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4521;p71">
              <a:extLst>
                <a:ext uri="{FF2B5EF4-FFF2-40B4-BE49-F238E27FC236}">
                  <a16:creationId xmlns:a16="http://schemas.microsoft.com/office/drawing/2014/main" id="{964DF6CB-49B7-DEDC-1157-2BCA62610499}"/>
                </a:ext>
              </a:extLst>
            </p:cNvPr>
            <p:cNvSpPr/>
            <p:nvPr/>
          </p:nvSpPr>
          <p:spPr>
            <a:xfrm>
              <a:off x="5710825" y="2059900"/>
              <a:ext cx="54500" cy="5975"/>
            </a:xfrm>
            <a:custGeom>
              <a:avLst/>
              <a:gdLst/>
              <a:ahLst/>
              <a:cxnLst/>
              <a:rect l="l" t="t" r="r" b="b"/>
              <a:pathLst>
                <a:path w="2180" h="239" extrusionOk="0">
                  <a:moveTo>
                    <a:pt x="119" y="1"/>
                  </a:moveTo>
                  <a:cubicBezTo>
                    <a:pt x="60" y="1"/>
                    <a:pt x="0" y="60"/>
                    <a:pt x="0" y="120"/>
                  </a:cubicBezTo>
                  <a:cubicBezTo>
                    <a:pt x="0" y="179"/>
                    <a:pt x="60" y="239"/>
                    <a:pt x="119" y="239"/>
                  </a:cubicBezTo>
                  <a:lnTo>
                    <a:pt x="2060" y="239"/>
                  </a:lnTo>
                  <a:cubicBezTo>
                    <a:pt x="2132" y="239"/>
                    <a:pt x="2179" y="179"/>
                    <a:pt x="2179" y="120"/>
                  </a:cubicBezTo>
                  <a:cubicBezTo>
                    <a:pt x="2179" y="60"/>
                    <a:pt x="2120" y="1"/>
                    <a:pt x="206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4522;p71">
              <a:extLst>
                <a:ext uri="{FF2B5EF4-FFF2-40B4-BE49-F238E27FC236}">
                  <a16:creationId xmlns:a16="http://schemas.microsoft.com/office/drawing/2014/main" id="{CB23D449-5CB4-A877-2229-9E5E8F107D74}"/>
                </a:ext>
              </a:extLst>
            </p:cNvPr>
            <p:cNvSpPr/>
            <p:nvPr/>
          </p:nvSpPr>
          <p:spPr>
            <a:xfrm>
              <a:off x="5771550" y="2059900"/>
              <a:ext cx="54500" cy="5975"/>
            </a:xfrm>
            <a:custGeom>
              <a:avLst/>
              <a:gdLst/>
              <a:ahLst/>
              <a:cxnLst/>
              <a:rect l="l" t="t" r="r" b="b"/>
              <a:pathLst>
                <a:path w="2180" h="239" extrusionOk="0">
                  <a:moveTo>
                    <a:pt x="119" y="1"/>
                  </a:moveTo>
                  <a:cubicBezTo>
                    <a:pt x="60" y="1"/>
                    <a:pt x="0" y="60"/>
                    <a:pt x="0" y="120"/>
                  </a:cubicBezTo>
                  <a:cubicBezTo>
                    <a:pt x="0" y="179"/>
                    <a:pt x="60" y="239"/>
                    <a:pt x="119" y="239"/>
                  </a:cubicBezTo>
                  <a:lnTo>
                    <a:pt x="2060" y="239"/>
                  </a:lnTo>
                  <a:cubicBezTo>
                    <a:pt x="2120" y="239"/>
                    <a:pt x="2179" y="179"/>
                    <a:pt x="2179" y="120"/>
                  </a:cubicBezTo>
                  <a:cubicBezTo>
                    <a:pt x="2179" y="60"/>
                    <a:pt x="2120" y="1"/>
                    <a:pt x="206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4523;p71">
              <a:extLst>
                <a:ext uri="{FF2B5EF4-FFF2-40B4-BE49-F238E27FC236}">
                  <a16:creationId xmlns:a16="http://schemas.microsoft.com/office/drawing/2014/main" id="{275817CA-B1FD-F2E5-037F-7022140D4407}"/>
                </a:ext>
              </a:extLst>
            </p:cNvPr>
            <p:cNvSpPr/>
            <p:nvPr/>
          </p:nvSpPr>
          <p:spPr>
            <a:xfrm>
              <a:off x="5710825" y="2068825"/>
              <a:ext cx="30375" cy="6000"/>
            </a:xfrm>
            <a:custGeom>
              <a:avLst/>
              <a:gdLst/>
              <a:ahLst/>
              <a:cxnLst/>
              <a:rect l="l" t="t" r="r" b="b"/>
              <a:pathLst>
                <a:path w="1215" h="240" extrusionOk="0">
                  <a:moveTo>
                    <a:pt x="119" y="1"/>
                  </a:moveTo>
                  <a:cubicBezTo>
                    <a:pt x="60" y="1"/>
                    <a:pt x="0" y="60"/>
                    <a:pt x="0" y="120"/>
                  </a:cubicBezTo>
                  <a:cubicBezTo>
                    <a:pt x="0" y="180"/>
                    <a:pt x="60" y="239"/>
                    <a:pt x="119" y="239"/>
                  </a:cubicBezTo>
                  <a:lnTo>
                    <a:pt x="1096" y="239"/>
                  </a:lnTo>
                  <a:cubicBezTo>
                    <a:pt x="1155" y="239"/>
                    <a:pt x="1215" y="180"/>
                    <a:pt x="1215" y="120"/>
                  </a:cubicBezTo>
                  <a:cubicBezTo>
                    <a:pt x="1215" y="60"/>
                    <a:pt x="1155" y="1"/>
                    <a:pt x="1096"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4524;p71">
              <a:extLst>
                <a:ext uri="{FF2B5EF4-FFF2-40B4-BE49-F238E27FC236}">
                  <a16:creationId xmlns:a16="http://schemas.microsoft.com/office/drawing/2014/main" id="{A8079A5F-21FB-683F-E6CE-058089E97B10}"/>
                </a:ext>
              </a:extLst>
            </p:cNvPr>
            <p:cNvSpPr/>
            <p:nvPr/>
          </p:nvSpPr>
          <p:spPr>
            <a:xfrm>
              <a:off x="5771550" y="2068825"/>
              <a:ext cx="30075" cy="6000"/>
            </a:xfrm>
            <a:custGeom>
              <a:avLst/>
              <a:gdLst/>
              <a:ahLst/>
              <a:cxnLst/>
              <a:rect l="l" t="t" r="r" b="b"/>
              <a:pathLst>
                <a:path w="1203" h="240" extrusionOk="0">
                  <a:moveTo>
                    <a:pt x="119" y="1"/>
                  </a:moveTo>
                  <a:cubicBezTo>
                    <a:pt x="60" y="1"/>
                    <a:pt x="0" y="60"/>
                    <a:pt x="0" y="120"/>
                  </a:cubicBezTo>
                  <a:cubicBezTo>
                    <a:pt x="0" y="180"/>
                    <a:pt x="60" y="239"/>
                    <a:pt x="119" y="239"/>
                  </a:cubicBezTo>
                  <a:lnTo>
                    <a:pt x="1084" y="239"/>
                  </a:lnTo>
                  <a:cubicBezTo>
                    <a:pt x="1143" y="239"/>
                    <a:pt x="1203" y="180"/>
                    <a:pt x="1203" y="120"/>
                  </a:cubicBezTo>
                  <a:cubicBezTo>
                    <a:pt x="1203" y="60"/>
                    <a:pt x="1143" y="1"/>
                    <a:pt x="1084"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4525;p71">
              <a:extLst>
                <a:ext uri="{FF2B5EF4-FFF2-40B4-BE49-F238E27FC236}">
                  <a16:creationId xmlns:a16="http://schemas.microsoft.com/office/drawing/2014/main" id="{EFB7668A-AEDC-CFA7-1468-75B0994F7BA4}"/>
                </a:ext>
              </a:extLst>
            </p:cNvPr>
            <p:cNvSpPr/>
            <p:nvPr/>
          </p:nvSpPr>
          <p:spPr>
            <a:xfrm>
              <a:off x="5711425" y="1966150"/>
              <a:ext cx="66100" cy="66400"/>
            </a:xfrm>
            <a:custGeom>
              <a:avLst/>
              <a:gdLst/>
              <a:ahLst/>
              <a:cxnLst/>
              <a:rect l="l" t="t" r="r" b="b"/>
              <a:pathLst>
                <a:path w="2644" h="2656" extrusionOk="0">
                  <a:moveTo>
                    <a:pt x="1322" y="238"/>
                  </a:moveTo>
                  <a:cubicBezTo>
                    <a:pt x="1917" y="238"/>
                    <a:pt x="2405" y="739"/>
                    <a:pt x="2405" y="1334"/>
                  </a:cubicBezTo>
                  <a:cubicBezTo>
                    <a:pt x="2405" y="1929"/>
                    <a:pt x="1917" y="2417"/>
                    <a:pt x="1322" y="2417"/>
                  </a:cubicBezTo>
                  <a:cubicBezTo>
                    <a:pt x="726" y="2417"/>
                    <a:pt x="238" y="1929"/>
                    <a:pt x="238" y="1334"/>
                  </a:cubicBezTo>
                  <a:cubicBezTo>
                    <a:pt x="238" y="739"/>
                    <a:pt x="726" y="238"/>
                    <a:pt x="1322" y="238"/>
                  </a:cubicBezTo>
                  <a:close/>
                  <a:moveTo>
                    <a:pt x="1322" y="0"/>
                  </a:moveTo>
                  <a:cubicBezTo>
                    <a:pt x="595" y="0"/>
                    <a:pt x="0" y="596"/>
                    <a:pt x="0" y="1334"/>
                  </a:cubicBezTo>
                  <a:cubicBezTo>
                    <a:pt x="0" y="2060"/>
                    <a:pt x="595" y="2655"/>
                    <a:pt x="1322" y="2655"/>
                  </a:cubicBezTo>
                  <a:cubicBezTo>
                    <a:pt x="2048" y="2655"/>
                    <a:pt x="2643" y="2060"/>
                    <a:pt x="2643" y="1334"/>
                  </a:cubicBezTo>
                  <a:cubicBezTo>
                    <a:pt x="2643" y="596"/>
                    <a:pt x="2048" y="0"/>
                    <a:pt x="1322"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4526;p71">
              <a:extLst>
                <a:ext uri="{FF2B5EF4-FFF2-40B4-BE49-F238E27FC236}">
                  <a16:creationId xmlns:a16="http://schemas.microsoft.com/office/drawing/2014/main" id="{4C7923D7-939A-C65C-2D74-187C06382DAC}"/>
                </a:ext>
              </a:extLst>
            </p:cNvPr>
            <p:cNvSpPr/>
            <p:nvPr/>
          </p:nvSpPr>
          <p:spPr>
            <a:xfrm>
              <a:off x="5729275" y="2008700"/>
              <a:ext cx="30100" cy="11950"/>
            </a:xfrm>
            <a:custGeom>
              <a:avLst/>
              <a:gdLst/>
              <a:ahLst/>
              <a:cxnLst/>
              <a:rect l="l" t="t" r="r" b="b"/>
              <a:pathLst>
                <a:path w="1204" h="478" extrusionOk="0">
                  <a:moveTo>
                    <a:pt x="120" y="1"/>
                  </a:moveTo>
                  <a:cubicBezTo>
                    <a:pt x="60" y="1"/>
                    <a:pt x="1" y="60"/>
                    <a:pt x="1" y="120"/>
                  </a:cubicBezTo>
                  <a:lnTo>
                    <a:pt x="1" y="358"/>
                  </a:lnTo>
                  <a:cubicBezTo>
                    <a:pt x="1" y="418"/>
                    <a:pt x="48" y="477"/>
                    <a:pt x="120" y="477"/>
                  </a:cubicBezTo>
                  <a:lnTo>
                    <a:pt x="1084" y="477"/>
                  </a:lnTo>
                  <a:cubicBezTo>
                    <a:pt x="1155" y="477"/>
                    <a:pt x="1203" y="418"/>
                    <a:pt x="1203" y="358"/>
                  </a:cubicBezTo>
                  <a:lnTo>
                    <a:pt x="1203" y="120"/>
                  </a:lnTo>
                  <a:cubicBezTo>
                    <a:pt x="1203" y="60"/>
                    <a:pt x="1144" y="1"/>
                    <a:pt x="1084" y="1"/>
                  </a:cubicBezTo>
                  <a:cubicBezTo>
                    <a:pt x="1024" y="1"/>
                    <a:pt x="965" y="60"/>
                    <a:pt x="965" y="120"/>
                  </a:cubicBezTo>
                  <a:lnTo>
                    <a:pt x="965" y="239"/>
                  </a:lnTo>
                  <a:lnTo>
                    <a:pt x="239" y="239"/>
                  </a:lnTo>
                  <a:lnTo>
                    <a:pt x="239" y="120"/>
                  </a:lnTo>
                  <a:cubicBezTo>
                    <a:pt x="239" y="60"/>
                    <a:pt x="179" y="1"/>
                    <a:pt x="12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4527;p71">
              <a:extLst>
                <a:ext uri="{FF2B5EF4-FFF2-40B4-BE49-F238E27FC236}">
                  <a16:creationId xmlns:a16="http://schemas.microsoft.com/office/drawing/2014/main" id="{852CC084-C437-8D51-73C6-8477F83B2D37}"/>
                </a:ext>
              </a:extLst>
            </p:cNvPr>
            <p:cNvSpPr/>
            <p:nvPr/>
          </p:nvSpPr>
          <p:spPr>
            <a:xfrm>
              <a:off x="5735225" y="1990250"/>
              <a:ext cx="18175" cy="18175"/>
            </a:xfrm>
            <a:custGeom>
              <a:avLst/>
              <a:gdLst/>
              <a:ahLst/>
              <a:cxnLst/>
              <a:rect l="l" t="t" r="r" b="b"/>
              <a:pathLst>
                <a:path w="727" h="727" extrusionOk="0">
                  <a:moveTo>
                    <a:pt x="477" y="251"/>
                  </a:moveTo>
                  <a:lnTo>
                    <a:pt x="477" y="489"/>
                  </a:lnTo>
                  <a:lnTo>
                    <a:pt x="239" y="489"/>
                  </a:lnTo>
                  <a:lnTo>
                    <a:pt x="239" y="251"/>
                  </a:lnTo>
                  <a:close/>
                  <a:moveTo>
                    <a:pt x="120" y="1"/>
                  </a:moveTo>
                  <a:cubicBezTo>
                    <a:pt x="60" y="1"/>
                    <a:pt x="1" y="72"/>
                    <a:pt x="1" y="132"/>
                  </a:cubicBezTo>
                  <a:lnTo>
                    <a:pt x="1" y="596"/>
                  </a:lnTo>
                  <a:cubicBezTo>
                    <a:pt x="1" y="667"/>
                    <a:pt x="60" y="727"/>
                    <a:pt x="120" y="727"/>
                  </a:cubicBezTo>
                  <a:lnTo>
                    <a:pt x="608" y="727"/>
                  </a:lnTo>
                  <a:cubicBezTo>
                    <a:pt x="667" y="727"/>
                    <a:pt x="727" y="679"/>
                    <a:pt x="727" y="596"/>
                  </a:cubicBezTo>
                  <a:lnTo>
                    <a:pt x="727" y="132"/>
                  </a:lnTo>
                  <a:cubicBezTo>
                    <a:pt x="727" y="60"/>
                    <a:pt x="667" y="1"/>
                    <a:pt x="608"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4528;p71">
              <a:extLst>
                <a:ext uri="{FF2B5EF4-FFF2-40B4-BE49-F238E27FC236}">
                  <a16:creationId xmlns:a16="http://schemas.microsoft.com/office/drawing/2014/main" id="{2E4A15A5-FE85-92D1-AEF6-D6B4AD48067D}"/>
                </a:ext>
              </a:extLst>
            </p:cNvPr>
            <p:cNvSpPr/>
            <p:nvPr/>
          </p:nvSpPr>
          <p:spPr>
            <a:xfrm>
              <a:off x="5732250" y="1978050"/>
              <a:ext cx="24125" cy="18475"/>
            </a:xfrm>
            <a:custGeom>
              <a:avLst/>
              <a:gdLst/>
              <a:ahLst/>
              <a:cxnLst/>
              <a:rect l="l" t="t" r="r" b="b"/>
              <a:pathLst>
                <a:path w="965" h="739" extrusionOk="0">
                  <a:moveTo>
                    <a:pt x="727" y="251"/>
                  </a:moveTo>
                  <a:lnTo>
                    <a:pt x="727" y="489"/>
                  </a:lnTo>
                  <a:lnTo>
                    <a:pt x="239" y="489"/>
                  </a:lnTo>
                  <a:lnTo>
                    <a:pt x="239" y="251"/>
                  </a:lnTo>
                  <a:close/>
                  <a:moveTo>
                    <a:pt x="120" y="1"/>
                  </a:moveTo>
                  <a:cubicBezTo>
                    <a:pt x="60" y="1"/>
                    <a:pt x="1" y="60"/>
                    <a:pt x="1" y="120"/>
                  </a:cubicBezTo>
                  <a:lnTo>
                    <a:pt x="1" y="620"/>
                  </a:lnTo>
                  <a:cubicBezTo>
                    <a:pt x="1" y="679"/>
                    <a:pt x="48" y="739"/>
                    <a:pt x="120" y="739"/>
                  </a:cubicBezTo>
                  <a:lnTo>
                    <a:pt x="846" y="739"/>
                  </a:lnTo>
                  <a:cubicBezTo>
                    <a:pt x="905" y="739"/>
                    <a:pt x="965" y="679"/>
                    <a:pt x="965" y="620"/>
                  </a:cubicBezTo>
                  <a:lnTo>
                    <a:pt x="965" y="120"/>
                  </a:lnTo>
                  <a:cubicBezTo>
                    <a:pt x="965" y="60"/>
                    <a:pt x="905" y="1"/>
                    <a:pt x="846"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4529;p71">
              <a:extLst>
                <a:ext uri="{FF2B5EF4-FFF2-40B4-BE49-F238E27FC236}">
                  <a16:creationId xmlns:a16="http://schemas.microsoft.com/office/drawing/2014/main" id="{DA1E1732-5D60-AA4B-488F-AF7B265C6675}"/>
                </a:ext>
              </a:extLst>
            </p:cNvPr>
            <p:cNvSpPr/>
            <p:nvPr/>
          </p:nvSpPr>
          <p:spPr>
            <a:xfrm>
              <a:off x="5729275" y="2002750"/>
              <a:ext cx="11925" cy="11950"/>
            </a:xfrm>
            <a:custGeom>
              <a:avLst/>
              <a:gdLst/>
              <a:ahLst/>
              <a:cxnLst/>
              <a:rect l="l" t="t" r="r" b="b"/>
              <a:pathLst>
                <a:path w="477" h="478" extrusionOk="0">
                  <a:moveTo>
                    <a:pt x="358" y="1"/>
                  </a:moveTo>
                  <a:cubicBezTo>
                    <a:pt x="155" y="1"/>
                    <a:pt x="1" y="156"/>
                    <a:pt x="1" y="358"/>
                  </a:cubicBezTo>
                  <a:cubicBezTo>
                    <a:pt x="1" y="417"/>
                    <a:pt x="48" y="477"/>
                    <a:pt x="120" y="477"/>
                  </a:cubicBezTo>
                  <a:cubicBezTo>
                    <a:pt x="191" y="477"/>
                    <a:pt x="239" y="417"/>
                    <a:pt x="239" y="358"/>
                  </a:cubicBezTo>
                  <a:cubicBezTo>
                    <a:pt x="239" y="298"/>
                    <a:pt x="298" y="239"/>
                    <a:pt x="358" y="239"/>
                  </a:cubicBezTo>
                  <a:cubicBezTo>
                    <a:pt x="417" y="239"/>
                    <a:pt x="477" y="179"/>
                    <a:pt x="477" y="120"/>
                  </a:cubicBezTo>
                  <a:cubicBezTo>
                    <a:pt x="477" y="60"/>
                    <a:pt x="417" y="1"/>
                    <a:pt x="358"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4530;p71">
              <a:extLst>
                <a:ext uri="{FF2B5EF4-FFF2-40B4-BE49-F238E27FC236}">
                  <a16:creationId xmlns:a16="http://schemas.microsoft.com/office/drawing/2014/main" id="{EA055910-12B1-2120-B6C8-9BBD8F36BDC4}"/>
                </a:ext>
              </a:extLst>
            </p:cNvPr>
            <p:cNvSpPr/>
            <p:nvPr/>
          </p:nvSpPr>
          <p:spPr>
            <a:xfrm>
              <a:off x="5747425" y="2002750"/>
              <a:ext cx="11950" cy="11950"/>
            </a:xfrm>
            <a:custGeom>
              <a:avLst/>
              <a:gdLst/>
              <a:ahLst/>
              <a:cxnLst/>
              <a:rect l="l" t="t" r="r" b="b"/>
              <a:pathLst>
                <a:path w="478" h="478" extrusionOk="0">
                  <a:moveTo>
                    <a:pt x="120" y="1"/>
                  </a:moveTo>
                  <a:cubicBezTo>
                    <a:pt x="60" y="1"/>
                    <a:pt x="1" y="60"/>
                    <a:pt x="1" y="120"/>
                  </a:cubicBezTo>
                  <a:cubicBezTo>
                    <a:pt x="1" y="179"/>
                    <a:pt x="60" y="239"/>
                    <a:pt x="120" y="239"/>
                  </a:cubicBezTo>
                  <a:cubicBezTo>
                    <a:pt x="179" y="239"/>
                    <a:pt x="239" y="298"/>
                    <a:pt x="239" y="358"/>
                  </a:cubicBezTo>
                  <a:cubicBezTo>
                    <a:pt x="239" y="417"/>
                    <a:pt x="298" y="477"/>
                    <a:pt x="358" y="477"/>
                  </a:cubicBezTo>
                  <a:cubicBezTo>
                    <a:pt x="429" y="477"/>
                    <a:pt x="477" y="417"/>
                    <a:pt x="477" y="358"/>
                  </a:cubicBezTo>
                  <a:cubicBezTo>
                    <a:pt x="477" y="156"/>
                    <a:pt x="310" y="1"/>
                    <a:pt x="120" y="1"/>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4531;p71">
              <a:extLst>
                <a:ext uri="{FF2B5EF4-FFF2-40B4-BE49-F238E27FC236}">
                  <a16:creationId xmlns:a16="http://schemas.microsoft.com/office/drawing/2014/main" id="{0562ED41-7729-E91B-782E-AAE74D1B6AE9}"/>
                </a:ext>
              </a:extLst>
            </p:cNvPr>
            <p:cNvSpPr/>
            <p:nvPr/>
          </p:nvSpPr>
          <p:spPr>
            <a:xfrm>
              <a:off x="5741475" y="1978650"/>
              <a:ext cx="5975" cy="8950"/>
            </a:xfrm>
            <a:custGeom>
              <a:avLst/>
              <a:gdLst/>
              <a:ahLst/>
              <a:cxnLst/>
              <a:rect l="l" t="t" r="r" b="b"/>
              <a:pathLst>
                <a:path w="239" h="358" extrusionOk="0">
                  <a:moveTo>
                    <a:pt x="120" y="0"/>
                  </a:moveTo>
                  <a:cubicBezTo>
                    <a:pt x="60" y="0"/>
                    <a:pt x="1" y="60"/>
                    <a:pt x="1" y="119"/>
                  </a:cubicBezTo>
                  <a:lnTo>
                    <a:pt x="1" y="239"/>
                  </a:lnTo>
                  <a:cubicBezTo>
                    <a:pt x="1" y="298"/>
                    <a:pt x="60" y="358"/>
                    <a:pt x="120" y="358"/>
                  </a:cubicBezTo>
                  <a:cubicBezTo>
                    <a:pt x="179" y="358"/>
                    <a:pt x="239" y="298"/>
                    <a:pt x="239" y="239"/>
                  </a:cubicBezTo>
                  <a:lnTo>
                    <a:pt x="239" y="119"/>
                  </a:lnTo>
                  <a:cubicBezTo>
                    <a:pt x="239" y="48"/>
                    <a:pt x="179" y="0"/>
                    <a:pt x="120" y="0"/>
                  </a:cubicBezTo>
                  <a:close/>
                </a:path>
              </a:pathLst>
            </a:custGeom>
            <a:solidFill>
              <a:srgbClr val="FF4E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theme/theme1.xml><?xml version="1.0" encoding="utf-8"?>
<a:theme xmlns:a="http://schemas.openxmlformats.org/drawingml/2006/main" name="Chess Gambit Campaign">
  <a:themeElements>
    <a:clrScheme name="Simple Light">
      <a:dk1>
        <a:srgbClr val="000000"/>
      </a:dk1>
      <a:lt1>
        <a:srgbClr val="FFFFFF"/>
      </a:lt1>
      <a:dk2>
        <a:srgbClr val="580400"/>
      </a:dk2>
      <a:lt2>
        <a:srgbClr val="FF4E2F"/>
      </a:lt2>
      <a:accent1>
        <a:srgbClr val="D9A897"/>
      </a:accent1>
      <a:accent2>
        <a:srgbClr val="F0D0B0"/>
      </a:accent2>
      <a:accent3>
        <a:srgbClr val="000000"/>
      </a:accent3>
      <a:accent4>
        <a:srgbClr val="580400"/>
      </a:accent4>
      <a:accent5>
        <a:srgbClr val="FF4E2F"/>
      </a:accent5>
      <a:accent6>
        <a:srgbClr val="D9A897"/>
      </a:accent6>
      <a:hlink>
        <a:srgbClr val="F0D0B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TotalTime>
  <Words>507</Words>
  <Application>Microsoft Office PowerPoint</Application>
  <PresentationFormat>On-screen Show (16:9)</PresentationFormat>
  <Paragraphs>67</Paragraphs>
  <Slides>10</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Montserrat</vt:lpstr>
      <vt:lpstr>Raleway</vt:lpstr>
      <vt:lpstr>Anaheim</vt:lpstr>
      <vt:lpstr>Oswald</vt:lpstr>
      <vt:lpstr>Playfair Display</vt:lpstr>
      <vt:lpstr>Arial</vt:lpstr>
      <vt:lpstr>Chess Gambit Campaign</vt:lpstr>
      <vt:lpstr>CREATING ADVANTAGE</vt:lpstr>
      <vt:lpstr>WHO AM I?</vt:lpstr>
      <vt:lpstr>--Schaerer, M., Schweinsberg, M., &amp; Swaab, R. I. (2018). </vt:lpstr>
      <vt:lpstr>Help my BATNA is weak!</vt:lpstr>
      <vt:lpstr>MENTAL SIMULATION</vt:lpstr>
      <vt:lpstr>IF-THEN SCENARIO PLANNING</vt:lpstr>
      <vt:lpstr>RESOURCES</vt:lpstr>
      <vt:lpstr>ONE LAST TIP FOR LIBRARY LEADERS…</vt:lpstr>
      <vt:lpstr>ONEAL FOUNDATIONS LAUNCH LATE MARCH</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CHESS GAMBIT CAMPAIGN</dc:title>
  <dc:creator>Macy, Katharine</dc:creator>
  <cp:lastModifiedBy>Macy, Katharine</cp:lastModifiedBy>
  <cp:revision>2</cp:revision>
  <dcterms:modified xsi:type="dcterms:W3CDTF">2024-03-08T19:00:29Z</dcterms:modified>
</cp:coreProperties>
</file>